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256" r:id="rId2"/>
    <p:sldId id="396" r:id="rId3"/>
    <p:sldId id="441" r:id="rId4"/>
    <p:sldId id="257" r:id="rId5"/>
    <p:sldId id="259" r:id="rId6"/>
    <p:sldId id="411" r:id="rId7"/>
    <p:sldId id="397" r:id="rId8"/>
    <p:sldId id="405" r:id="rId9"/>
    <p:sldId id="387" r:id="rId10"/>
    <p:sldId id="402" r:id="rId11"/>
    <p:sldId id="403" r:id="rId12"/>
    <p:sldId id="437" r:id="rId13"/>
    <p:sldId id="434" r:id="rId14"/>
    <p:sldId id="390" r:id="rId15"/>
    <p:sldId id="392" r:id="rId16"/>
    <p:sldId id="399" r:id="rId17"/>
    <p:sldId id="394" r:id="rId18"/>
    <p:sldId id="378" r:id="rId19"/>
    <p:sldId id="432" r:id="rId20"/>
    <p:sldId id="425" r:id="rId21"/>
    <p:sldId id="439" r:id="rId22"/>
    <p:sldId id="440" r:id="rId23"/>
    <p:sldId id="435" r:id="rId24"/>
    <p:sldId id="436" r:id="rId25"/>
    <p:sldId id="431" r:id="rId26"/>
    <p:sldId id="272" r:id="rId27"/>
    <p:sldId id="273" r:id="rId28"/>
    <p:sldId id="277" r:id="rId29"/>
    <p:sldId id="276" r:id="rId30"/>
  </p:sldIdLst>
  <p:sldSz cx="12192000" cy="6858000"/>
  <p:notesSz cx="6797675" cy="9928225"/>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zuchiang" initials="T" lastIdx="4" clrIdx="0">
    <p:extLst>
      <p:ext uri="{19B8F6BF-5375-455C-9EA6-DF929625EA0E}">
        <p15:presenceInfo xmlns:p15="http://schemas.microsoft.com/office/powerpoint/2012/main" userId="Tzuchi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DFAF"/>
    <a:srgbClr val="7AEB67"/>
    <a:srgbClr val="B7D6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淺色樣式 2 - 輔色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淺色樣式 3 - 輔色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25" autoAdjust="0"/>
    <p:restoredTop sz="94660"/>
  </p:normalViewPr>
  <p:slideViewPr>
    <p:cSldViewPr snapToGrid="0">
      <p:cViewPr varScale="1">
        <p:scale>
          <a:sx n="109" d="100"/>
          <a:sy n="109" d="100"/>
        </p:scale>
        <p:origin x="618" y="108"/>
      </p:cViewPr>
      <p:guideLst/>
    </p:cSldViewPr>
  </p:slideViewPr>
  <p:notesTextViewPr>
    <p:cViewPr>
      <p:scale>
        <a:sx n="1" d="1"/>
        <a:sy n="1" d="1"/>
      </p:scale>
      <p:origin x="0" y="0"/>
    </p:cViewPr>
  </p:notesTextViewPr>
  <p:notesViewPr>
    <p:cSldViewPr snapToGrid="0">
      <p:cViewPr varScale="1">
        <p:scale>
          <a:sx n="88" d="100"/>
          <a:sy n="88" d="100"/>
        </p:scale>
        <p:origin x="2964"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DCA4B7-556B-4580-A686-ADCD35111D6F}" type="doc">
      <dgm:prSet loTypeId="urn:microsoft.com/office/officeart/2005/8/layout/hList9" loCatId="list" qsTypeId="urn:microsoft.com/office/officeart/2005/8/quickstyle/simple1" qsCatId="simple" csTypeId="urn:microsoft.com/office/officeart/2005/8/colors/accent6_2" csCatId="accent6" phldr="1"/>
      <dgm:spPr/>
      <dgm:t>
        <a:bodyPr/>
        <a:lstStyle/>
        <a:p>
          <a:endParaRPr lang="zh-TW" altLang="en-US"/>
        </a:p>
      </dgm:t>
    </dgm:pt>
    <dgm:pt modelId="{19986843-5D64-48AD-88C9-DB756AF46AED}">
      <dgm:prSet phldrT="[文字]"/>
      <dgm:spPr/>
      <dgm:t>
        <a:bodyPr/>
        <a:lstStyle/>
        <a:p>
          <a:r>
            <a:rPr lang="zh-TW" altLang="en-US" b="1" dirty="0">
              <a:latin typeface="微軟正黑體" panose="020B0604030504040204" pitchFamily="34" charset="-120"/>
              <a:ea typeface="微軟正黑體" panose="020B0604030504040204" pitchFamily="34" charset="-120"/>
              <a:cs typeface="+mj-cs"/>
            </a:rPr>
            <a:t>表冊</a:t>
          </a:r>
          <a:endParaRPr lang="zh-TW" altLang="en-US" dirty="0"/>
        </a:p>
      </dgm:t>
    </dgm:pt>
    <dgm:pt modelId="{4F8711D0-FEDC-4B63-B568-160676874A96}" type="parTrans" cxnId="{897C6CFE-3963-4DFA-8D01-4E2D05554662}">
      <dgm:prSet/>
      <dgm:spPr/>
      <dgm:t>
        <a:bodyPr/>
        <a:lstStyle/>
        <a:p>
          <a:endParaRPr lang="zh-TW" altLang="en-US"/>
        </a:p>
      </dgm:t>
    </dgm:pt>
    <dgm:pt modelId="{F4B3E600-DF43-42CA-9881-C2E29F47F39F}" type="sibTrans" cxnId="{897C6CFE-3963-4DFA-8D01-4E2D05554662}">
      <dgm:prSet/>
      <dgm:spPr/>
      <dgm:t>
        <a:bodyPr/>
        <a:lstStyle/>
        <a:p>
          <a:endParaRPr lang="zh-TW" altLang="en-US"/>
        </a:p>
      </dgm:t>
    </dgm:pt>
    <dgm:pt modelId="{FE19250B-A15A-416F-A47D-5FB3F20270CF}">
      <dgm:prSet phldrT="[文字]" custT="1"/>
      <dgm:spPr/>
      <dgm:t>
        <a:bodyPr/>
        <a:lstStyle/>
        <a:p>
          <a:pPr>
            <a:lnSpc>
              <a:spcPts val="2200"/>
            </a:lnSpc>
          </a:pPr>
          <a:r>
            <a:rPr lang="zh-TW" altLang="en-US" sz="2600" b="1" dirty="0">
              <a:latin typeface="微軟正黑體" panose="020B0604030504040204" pitchFamily="34" charset="-120"/>
              <a:ea typeface="微軟正黑體" panose="020B0604030504040204" pitchFamily="34" charset="-120"/>
            </a:rPr>
            <a:t>分  機</a:t>
          </a:r>
          <a:endParaRPr lang="en-US" altLang="zh-TW" sz="2600" b="1" dirty="0">
            <a:latin typeface="微軟正黑體" panose="020B0604030504040204" pitchFamily="34" charset="-120"/>
            <a:ea typeface="微軟正黑體" panose="020B0604030504040204" pitchFamily="34" charset="-120"/>
          </a:endParaRPr>
        </a:p>
        <a:p>
          <a:pPr>
            <a:lnSpc>
              <a:spcPts val="2200"/>
            </a:lnSpc>
          </a:pPr>
          <a:r>
            <a:rPr lang="en-US" altLang="zh-TW" sz="2600" b="1" dirty="0">
              <a:latin typeface="微軟正黑體" panose="020B0604030504040204" pitchFamily="34" charset="-120"/>
              <a:ea typeface="微軟正黑體" panose="020B0604030504040204" pitchFamily="34" charset="-120"/>
            </a:rPr>
            <a:t>5360</a:t>
          </a:r>
        </a:p>
        <a:p>
          <a:pPr>
            <a:lnSpc>
              <a:spcPts val="2200"/>
            </a:lnSpc>
          </a:pPr>
          <a:r>
            <a:rPr lang="en-US" altLang="zh-TW" sz="2600" b="1" dirty="0">
              <a:latin typeface="微軟正黑體" panose="020B0604030504040204" pitchFamily="34" charset="-120"/>
              <a:ea typeface="微軟正黑體" panose="020B0604030504040204" pitchFamily="34" charset="-120"/>
            </a:rPr>
            <a:t>5362</a:t>
          </a:r>
          <a:endParaRPr lang="zh-TW" altLang="en-US" sz="2600" dirty="0"/>
        </a:p>
      </dgm:t>
    </dgm:pt>
    <dgm:pt modelId="{54A71ACF-24B2-4941-9198-2407C891B85E}" type="parTrans" cxnId="{9E9C025D-5346-4468-B919-B507AEF41E64}">
      <dgm:prSet/>
      <dgm:spPr/>
      <dgm:t>
        <a:bodyPr/>
        <a:lstStyle/>
        <a:p>
          <a:endParaRPr lang="zh-TW" altLang="en-US"/>
        </a:p>
      </dgm:t>
    </dgm:pt>
    <dgm:pt modelId="{15B9B12C-74F9-4258-A001-57AB83F51473}" type="sibTrans" cxnId="{9E9C025D-5346-4468-B919-B507AEF41E64}">
      <dgm:prSet/>
      <dgm:spPr/>
      <dgm:t>
        <a:bodyPr/>
        <a:lstStyle/>
        <a:p>
          <a:endParaRPr lang="zh-TW" altLang="en-US"/>
        </a:p>
      </dgm:t>
    </dgm:pt>
    <dgm:pt modelId="{38C39E8F-8A45-4F89-88B6-A1C6F1547872}">
      <dgm:prSet phldrT="[文字]"/>
      <dgm:spPr/>
      <dgm:t>
        <a:bodyPr/>
        <a:lstStyle/>
        <a:p>
          <a:r>
            <a:rPr lang="zh-TW" altLang="en-US" b="1" dirty="0">
              <a:latin typeface="微軟正黑體" panose="020B0604030504040204" pitchFamily="34" charset="-120"/>
              <a:ea typeface="微軟正黑體" panose="020B0604030504040204" pitchFamily="34" charset="-120"/>
              <a:cs typeface="+mj-cs"/>
            </a:rPr>
            <a:t>系統</a:t>
          </a:r>
          <a:endParaRPr lang="zh-TW" altLang="en-US" dirty="0"/>
        </a:p>
      </dgm:t>
    </dgm:pt>
    <dgm:pt modelId="{ED5E5C5D-FF08-4B02-A7FD-DAB35CD1EBEF}" type="parTrans" cxnId="{74BA0597-1EBB-4B47-9A87-EB990ABDB3C0}">
      <dgm:prSet/>
      <dgm:spPr/>
      <dgm:t>
        <a:bodyPr/>
        <a:lstStyle/>
        <a:p>
          <a:endParaRPr lang="zh-TW" altLang="en-US"/>
        </a:p>
      </dgm:t>
    </dgm:pt>
    <dgm:pt modelId="{B6424172-945E-44FB-A19C-FBB3D55AA063}" type="sibTrans" cxnId="{74BA0597-1EBB-4B47-9A87-EB990ABDB3C0}">
      <dgm:prSet/>
      <dgm:spPr/>
      <dgm:t>
        <a:bodyPr/>
        <a:lstStyle/>
        <a:p>
          <a:endParaRPr lang="zh-TW" altLang="en-US"/>
        </a:p>
      </dgm:t>
    </dgm:pt>
    <dgm:pt modelId="{B7D63836-1406-4C2C-9CEC-B3929C382305}">
      <dgm:prSet phldrT="[文字]" custT="1"/>
      <dgm:spPr/>
      <dgm:t>
        <a:bodyPr/>
        <a:lstStyle/>
        <a:p>
          <a:pPr>
            <a:lnSpc>
              <a:spcPts val="2200"/>
            </a:lnSpc>
          </a:pPr>
          <a:r>
            <a:rPr lang="zh-TW" altLang="en-US" sz="2600" b="1" dirty="0">
              <a:latin typeface="微軟正黑體" panose="020B0604030504040204" pitchFamily="34" charset="-120"/>
              <a:ea typeface="微軟正黑體" panose="020B0604030504040204" pitchFamily="34" charset="-120"/>
            </a:rPr>
            <a:t>分  機</a:t>
          </a:r>
          <a:endParaRPr lang="en-US" altLang="zh-TW" sz="2600" b="1" dirty="0">
            <a:latin typeface="微軟正黑體" panose="020B0604030504040204" pitchFamily="34" charset="-120"/>
            <a:ea typeface="微軟正黑體" panose="020B0604030504040204" pitchFamily="34" charset="-120"/>
          </a:endParaRPr>
        </a:p>
        <a:p>
          <a:pPr>
            <a:lnSpc>
              <a:spcPts val="2200"/>
            </a:lnSpc>
          </a:pPr>
          <a:r>
            <a:rPr lang="en-US" altLang="zh-TW" sz="2600" b="1" dirty="0">
              <a:latin typeface="微軟正黑體" panose="020B0604030504040204" pitchFamily="34" charset="-120"/>
              <a:ea typeface="微軟正黑體" panose="020B0604030504040204" pitchFamily="34" charset="-120"/>
            </a:rPr>
            <a:t>5361</a:t>
          </a:r>
        </a:p>
        <a:p>
          <a:pPr>
            <a:lnSpc>
              <a:spcPts val="2200"/>
            </a:lnSpc>
          </a:pPr>
          <a:r>
            <a:rPr lang="en-US" altLang="zh-TW" sz="2600" b="1" dirty="0">
              <a:latin typeface="微軟正黑體" panose="020B0604030504040204" pitchFamily="34" charset="-120"/>
              <a:ea typeface="微軟正黑體" panose="020B0604030504040204" pitchFamily="34" charset="-120"/>
            </a:rPr>
            <a:t>5363</a:t>
          </a:r>
          <a:endParaRPr lang="zh-TW" altLang="en-US" sz="2600" dirty="0"/>
        </a:p>
      </dgm:t>
    </dgm:pt>
    <dgm:pt modelId="{A6869562-6E6F-438D-9C96-F1ECD0BD77D1}" type="parTrans" cxnId="{5110E587-2EB1-4FC6-B08A-51F3A5DB6A0A}">
      <dgm:prSet/>
      <dgm:spPr/>
      <dgm:t>
        <a:bodyPr/>
        <a:lstStyle/>
        <a:p>
          <a:endParaRPr lang="zh-TW" altLang="en-US"/>
        </a:p>
      </dgm:t>
    </dgm:pt>
    <dgm:pt modelId="{14D1292C-961C-4740-8AAA-DF9C2C22FDA1}" type="sibTrans" cxnId="{5110E587-2EB1-4FC6-B08A-51F3A5DB6A0A}">
      <dgm:prSet/>
      <dgm:spPr/>
      <dgm:t>
        <a:bodyPr/>
        <a:lstStyle/>
        <a:p>
          <a:endParaRPr lang="zh-TW" altLang="en-US"/>
        </a:p>
      </dgm:t>
    </dgm:pt>
    <dgm:pt modelId="{E8AA9E5C-2018-477D-8ABC-C0B7599D2EE8}" type="pres">
      <dgm:prSet presAssocID="{8BDCA4B7-556B-4580-A686-ADCD35111D6F}" presName="list" presStyleCnt="0">
        <dgm:presLayoutVars>
          <dgm:dir/>
          <dgm:animLvl val="lvl"/>
        </dgm:presLayoutVars>
      </dgm:prSet>
      <dgm:spPr/>
    </dgm:pt>
    <dgm:pt modelId="{85D0857F-4B78-4EFF-B5CD-095DF4B4AFD3}" type="pres">
      <dgm:prSet presAssocID="{19986843-5D64-48AD-88C9-DB756AF46AED}" presName="posSpace" presStyleCnt="0"/>
      <dgm:spPr/>
    </dgm:pt>
    <dgm:pt modelId="{F49D1672-DAE6-411C-9004-3B957AFFE07D}" type="pres">
      <dgm:prSet presAssocID="{19986843-5D64-48AD-88C9-DB756AF46AED}" presName="vertFlow" presStyleCnt="0"/>
      <dgm:spPr/>
    </dgm:pt>
    <dgm:pt modelId="{E3030332-D45C-40D4-AF2E-21BACE04AC28}" type="pres">
      <dgm:prSet presAssocID="{19986843-5D64-48AD-88C9-DB756AF46AED}" presName="topSpace" presStyleCnt="0"/>
      <dgm:spPr/>
    </dgm:pt>
    <dgm:pt modelId="{392C974A-71F7-4F04-AC77-8E2890B28994}" type="pres">
      <dgm:prSet presAssocID="{19986843-5D64-48AD-88C9-DB756AF46AED}" presName="firstComp" presStyleCnt="0"/>
      <dgm:spPr/>
    </dgm:pt>
    <dgm:pt modelId="{876D27CF-9866-4F90-BC8B-B8D913939D74}" type="pres">
      <dgm:prSet presAssocID="{19986843-5D64-48AD-88C9-DB756AF46AED}" presName="firstChild" presStyleLbl="bgAccFollowNode1" presStyleIdx="0" presStyleCnt="2" custScaleY="104889" custLinFactNeighborX="4944" custLinFactNeighborY="10105"/>
      <dgm:spPr/>
    </dgm:pt>
    <dgm:pt modelId="{980A0D82-1A2B-4C63-B551-C1D5A2441058}" type="pres">
      <dgm:prSet presAssocID="{19986843-5D64-48AD-88C9-DB756AF46AED}" presName="firstChildTx" presStyleLbl="bgAccFollowNode1" presStyleIdx="0" presStyleCnt="2">
        <dgm:presLayoutVars>
          <dgm:bulletEnabled val="1"/>
        </dgm:presLayoutVars>
      </dgm:prSet>
      <dgm:spPr/>
    </dgm:pt>
    <dgm:pt modelId="{42C4A210-4084-4A16-BB24-D397887CB771}" type="pres">
      <dgm:prSet presAssocID="{19986843-5D64-48AD-88C9-DB756AF46AED}" presName="negSpace" presStyleCnt="0"/>
      <dgm:spPr/>
    </dgm:pt>
    <dgm:pt modelId="{370FDB31-593F-4EFE-B45C-E23BD12BBB10}" type="pres">
      <dgm:prSet presAssocID="{19986843-5D64-48AD-88C9-DB756AF46AED}" presName="circle" presStyleLbl="node1" presStyleIdx="0" presStyleCnt="2"/>
      <dgm:spPr/>
    </dgm:pt>
    <dgm:pt modelId="{024D9C5F-183C-40E8-9F99-6C1FC6335217}" type="pres">
      <dgm:prSet presAssocID="{F4B3E600-DF43-42CA-9881-C2E29F47F39F}" presName="transSpace" presStyleCnt="0"/>
      <dgm:spPr/>
    </dgm:pt>
    <dgm:pt modelId="{5E43638C-5C7F-4ED9-ABA5-8328F53414FD}" type="pres">
      <dgm:prSet presAssocID="{38C39E8F-8A45-4F89-88B6-A1C6F1547872}" presName="posSpace" presStyleCnt="0"/>
      <dgm:spPr/>
    </dgm:pt>
    <dgm:pt modelId="{DC33E081-150E-46B4-A041-BEAD4ED183A7}" type="pres">
      <dgm:prSet presAssocID="{38C39E8F-8A45-4F89-88B6-A1C6F1547872}" presName="vertFlow" presStyleCnt="0"/>
      <dgm:spPr/>
    </dgm:pt>
    <dgm:pt modelId="{553A1131-FA90-45E6-A793-07DED13EB213}" type="pres">
      <dgm:prSet presAssocID="{38C39E8F-8A45-4F89-88B6-A1C6F1547872}" presName="topSpace" presStyleCnt="0"/>
      <dgm:spPr/>
    </dgm:pt>
    <dgm:pt modelId="{D72D3958-F5EF-4850-B0A1-EB9CD9DA71C6}" type="pres">
      <dgm:prSet presAssocID="{38C39E8F-8A45-4F89-88B6-A1C6F1547872}" presName="firstComp" presStyleCnt="0"/>
      <dgm:spPr/>
    </dgm:pt>
    <dgm:pt modelId="{D18D2105-BB5E-4E79-8F80-129498A32D29}" type="pres">
      <dgm:prSet presAssocID="{38C39E8F-8A45-4F89-88B6-A1C6F1547872}" presName="firstChild" presStyleLbl="bgAccFollowNode1" presStyleIdx="1" presStyleCnt="2" custScaleY="106237" custLinFactNeighborX="2059" custLinFactNeighborY="4717"/>
      <dgm:spPr/>
    </dgm:pt>
    <dgm:pt modelId="{D60F5D93-74A9-4051-8AA1-308857A3323F}" type="pres">
      <dgm:prSet presAssocID="{38C39E8F-8A45-4F89-88B6-A1C6F1547872}" presName="firstChildTx" presStyleLbl="bgAccFollowNode1" presStyleIdx="1" presStyleCnt="2">
        <dgm:presLayoutVars>
          <dgm:bulletEnabled val="1"/>
        </dgm:presLayoutVars>
      </dgm:prSet>
      <dgm:spPr/>
    </dgm:pt>
    <dgm:pt modelId="{075C16C9-B602-4C72-8CF7-7B6F69100C75}" type="pres">
      <dgm:prSet presAssocID="{38C39E8F-8A45-4F89-88B6-A1C6F1547872}" presName="negSpace" presStyleCnt="0"/>
      <dgm:spPr/>
    </dgm:pt>
    <dgm:pt modelId="{CD0132C7-07F4-4AF5-BCC5-8CDF93EE011E}" type="pres">
      <dgm:prSet presAssocID="{38C39E8F-8A45-4F89-88B6-A1C6F1547872}" presName="circle" presStyleLbl="node1" presStyleIdx="1" presStyleCnt="2"/>
      <dgm:spPr/>
    </dgm:pt>
  </dgm:ptLst>
  <dgm:cxnLst>
    <dgm:cxn modelId="{5066FD23-55EC-4CE7-AFCF-277739449834}" type="presOf" srcId="{19986843-5D64-48AD-88C9-DB756AF46AED}" destId="{370FDB31-593F-4EFE-B45C-E23BD12BBB10}" srcOrd="0" destOrd="0" presId="urn:microsoft.com/office/officeart/2005/8/layout/hList9"/>
    <dgm:cxn modelId="{9E9C025D-5346-4468-B919-B507AEF41E64}" srcId="{19986843-5D64-48AD-88C9-DB756AF46AED}" destId="{FE19250B-A15A-416F-A47D-5FB3F20270CF}" srcOrd="0" destOrd="0" parTransId="{54A71ACF-24B2-4941-9198-2407C891B85E}" sibTransId="{15B9B12C-74F9-4258-A001-57AB83F51473}"/>
    <dgm:cxn modelId="{86FC3D42-5C62-4C72-BE53-E596E22C7FB0}" type="presOf" srcId="{38C39E8F-8A45-4F89-88B6-A1C6F1547872}" destId="{CD0132C7-07F4-4AF5-BCC5-8CDF93EE011E}" srcOrd="0" destOrd="0" presId="urn:microsoft.com/office/officeart/2005/8/layout/hList9"/>
    <dgm:cxn modelId="{5110E587-2EB1-4FC6-B08A-51F3A5DB6A0A}" srcId="{38C39E8F-8A45-4F89-88B6-A1C6F1547872}" destId="{B7D63836-1406-4C2C-9CEC-B3929C382305}" srcOrd="0" destOrd="0" parTransId="{A6869562-6E6F-438D-9C96-F1ECD0BD77D1}" sibTransId="{14D1292C-961C-4740-8AAA-DF9C2C22FDA1}"/>
    <dgm:cxn modelId="{74BA0597-1EBB-4B47-9A87-EB990ABDB3C0}" srcId="{8BDCA4B7-556B-4580-A686-ADCD35111D6F}" destId="{38C39E8F-8A45-4F89-88B6-A1C6F1547872}" srcOrd="1" destOrd="0" parTransId="{ED5E5C5D-FF08-4B02-A7FD-DAB35CD1EBEF}" sibTransId="{B6424172-945E-44FB-A19C-FBB3D55AA063}"/>
    <dgm:cxn modelId="{34CE96AA-DE11-440E-8451-13C6A61271B0}" type="presOf" srcId="{B7D63836-1406-4C2C-9CEC-B3929C382305}" destId="{D18D2105-BB5E-4E79-8F80-129498A32D29}" srcOrd="0" destOrd="0" presId="urn:microsoft.com/office/officeart/2005/8/layout/hList9"/>
    <dgm:cxn modelId="{A57F82BD-5341-48AE-B1B1-F50D514F1F9C}" type="presOf" srcId="{8BDCA4B7-556B-4580-A686-ADCD35111D6F}" destId="{E8AA9E5C-2018-477D-8ABC-C0B7599D2EE8}" srcOrd="0" destOrd="0" presId="urn:microsoft.com/office/officeart/2005/8/layout/hList9"/>
    <dgm:cxn modelId="{C4151ABE-9EA3-42E2-9EDC-2855222E3D3D}" type="presOf" srcId="{FE19250B-A15A-416F-A47D-5FB3F20270CF}" destId="{876D27CF-9866-4F90-BC8B-B8D913939D74}" srcOrd="0" destOrd="0" presId="urn:microsoft.com/office/officeart/2005/8/layout/hList9"/>
    <dgm:cxn modelId="{1973E7C4-F804-41AA-A21B-459CD734D55B}" type="presOf" srcId="{B7D63836-1406-4C2C-9CEC-B3929C382305}" destId="{D60F5D93-74A9-4051-8AA1-308857A3323F}" srcOrd="1" destOrd="0" presId="urn:microsoft.com/office/officeart/2005/8/layout/hList9"/>
    <dgm:cxn modelId="{0D1C20D4-C658-4076-BF5C-E695A3CD7A6D}" type="presOf" srcId="{FE19250B-A15A-416F-A47D-5FB3F20270CF}" destId="{980A0D82-1A2B-4C63-B551-C1D5A2441058}" srcOrd="1" destOrd="0" presId="urn:microsoft.com/office/officeart/2005/8/layout/hList9"/>
    <dgm:cxn modelId="{897C6CFE-3963-4DFA-8D01-4E2D05554662}" srcId="{8BDCA4B7-556B-4580-A686-ADCD35111D6F}" destId="{19986843-5D64-48AD-88C9-DB756AF46AED}" srcOrd="0" destOrd="0" parTransId="{4F8711D0-FEDC-4B63-B568-160676874A96}" sibTransId="{F4B3E600-DF43-42CA-9881-C2E29F47F39F}"/>
    <dgm:cxn modelId="{9B71F87C-37AB-482E-A7A6-20D645E1B220}" type="presParOf" srcId="{E8AA9E5C-2018-477D-8ABC-C0B7599D2EE8}" destId="{85D0857F-4B78-4EFF-B5CD-095DF4B4AFD3}" srcOrd="0" destOrd="0" presId="urn:microsoft.com/office/officeart/2005/8/layout/hList9"/>
    <dgm:cxn modelId="{692A7806-D516-4CEF-A35B-A5136C202A79}" type="presParOf" srcId="{E8AA9E5C-2018-477D-8ABC-C0B7599D2EE8}" destId="{F49D1672-DAE6-411C-9004-3B957AFFE07D}" srcOrd="1" destOrd="0" presId="urn:microsoft.com/office/officeart/2005/8/layout/hList9"/>
    <dgm:cxn modelId="{6323873A-AE96-440B-AF9A-0D3127720ECA}" type="presParOf" srcId="{F49D1672-DAE6-411C-9004-3B957AFFE07D}" destId="{E3030332-D45C-40D4-AF2E-21BACE04AC28}" srcOrd="0" destOrd="0" presId="urn:microsoft.com/office/officeart/2005/8/layout/hList9"/>
    <dgm:cxn modelId="{2FE156A2-98F1-4577-8466-AAC85B7C9262}" type="presParOf" srcId="{F49D1672-DAE6-411C-9004-3B957AFFE07D}" destId="{392C974A-71F7-4F04-AC77-8E2890B28994}" srcOrd="1" destOrd="0" presId="urn:microsoft.com/office/officeart/2005/8/layout/hList9"/>
    <dgm:cxn modelId="{66B94C9D-17B4-406A-B099-56F27FA972DF}" type="presParOf" srcId="{392C974A-71F7-4F04-AC77-8E2890B28994}" destId="{876D27CF-9866-4F90-BC8B-B8D913939D74}" srcOrd="0" destOrd="0" presId="urn:microsoft.com/office/officeart/2005/8/layout/hList9"/>
    <dgm:cxn modelId="{268B9392-AE84-47DA-8D08-F0D782F57588}" type="presParOf" srcId="{392C974A-71F7-4F04-AC77-8E2890B28994}" destId="{980A0D82-1A2B-4C63-B551-C1D5A2441058}" srcOrd="1" destOrd="0" presId="urn:microsoft.com/office/officeart/2005/8/layout/hList9"/>
    <dgm:cxn modelId="{DAEFF8A8-0C31-4E6F-9C1B-C5C1D50E9497}" type="presParOf" srcId="{E8AA9E5C-2018-477D-8ABC-C0B7599D2EE8}" destId="{42C4A210-4084-4A16-BB24-D397887CB771}" srcOrd="2" destOrd="0" presId="urn:microsoft.com/office/officeart/2005/8/layout/hList9"/>
    <dgm:cxn modelId="{EF4EC43A-CB97-4213-8EA8-02F1BF0FA0CB}" type="presParOf" srcId="{E8AA9E5C-2018-477D-8ABC-C0B7599D2EE8}" destId="{370FDB31-593F-4EFE-B45C-E23BD12BBB10}" srcOrd="3" destOrd="0" presId="urn:microsoft.com/office/officeart/2005/8/layout/hList9"/>
    <dgm:cxn modelId="{12122C74-B6B9-4A91-9869-6E617BB6E4FA}" type="presParOf" srcId="{E8AA9E5C-2018-477D-8ABC-C0B7599D2EE8}" destId="{024D9C5F-183C-40E8-9F99-6C1FC6335217}" srcOrd="4" destOrd="0" presId="urn:microsoft.com/office/officeart/2005/8/layout/hList9"/>
    <dgm:cxn modelId="{D0EC05E2-F940-47BC-9581-AB946F303A33}" type="presParOf" srcId="{E8AA9E5C-2018-477D-8ABC-C0B7599D2EE8}" destId="{5E43638C-5C7F-4ED9-ABA5-8328F53414FD}" srcOrd="5" destOrd="0" presId="urn:microsoft.com/office/officeart/2005/8/layout/hList9"/>
    <dgm:cxn modelId="{267A85A1-49E3-444A-806B-C2E6711BDA73}" type="presParOf" srcId="{E8AA9E5C-2018-477D-8ABC-C0B7599D2EE8}" destId="{DC33E081-150E-46B4-A041-BEAD4ED183A7}" srcOrd="6" destOrd="0" presId="urn:microsoft.com/office/officeart/2005/8/layout/hList9"/>
    <dgm:cxn modelId="{FF97AE2C-7CA0-4375-BBD3-F627201F8F1A}" type="presParOf" srcId="{DC33E081-150E-46B4-A041-BEAD4ED183A7}" destId="{553A1131-FA90-45E6-A793-07DED13EB213}" srcOrd="0" destOrd="0" presId="urn:microsoft.com/office/officeart/2005/8/layout/hList9"/>
    <dgm:cxn modelId="{402FEB6B-535E-414C-B14C-B8A76529E684}" type="presParOf" srcId="{DC33E081-150E-46B4-A041-BEAD4ED183A7}" destId="{D72D3958-F5EF-4850-B0A1-EB9CD9DA71C6}" srcOrd="1" destOrd="0" presId="urn:microsoft.com/office/officeart/2005/8/layout/hList9"/>
    <dgm:cxn modelId="{6ED08215-53AB-456B-BB42-B25C45DA9DBC}" type="presParOf" srcId="{D72D3958-F5EF-4850-B0A1-EB9CD9DA71C6}" destId="{D18D2105-BB5E-4E79-8F80-129498A32D29}" srcOrd="0" destOrd="0" presId="urn:microsoft.com/office/officeart/2005/8/layout/hList9"/>
    <dgm:cxn modelId="{54481B2C-F62B-4EDF-91EC-F0AC86FCE700}" type="presParOf" srcId="{D72D3958-F5EF-4850-B0A1-EB9CD9DA71C6}" destId="{D60F5D93-74A9-4051-8AA1-308857A3323F}" srcOrd="1" destOrd="0" presId="urn:microsoft.com/office/officeart/2005/8/layout/hList9"/>
    <dgm:cxn modelId="{069EE1B0-78A6-4F8C-A87F-C6CBFEFEA62A}" type="presParOf" srcId="{E8AA9E5C-2018-477D-8ABC-C0B7599D2EE8}" destId="{075C16C9-B602-4C72-8CF7-7B6F69100C75}" srcOrd="7" destOrd="0" presId="urn:microsoft.com/office/officeart/2005/8/layout/hList9"/>
    <dgm:cxn modelId="{2B7047BF-E693-45AD-91C2-DCE72FEA54A9}" type="presParOf" srcId="{E8AA9E5C-2018-477D-8ABC-C0B7599D2EE8}" destId="{CD0132C7-07F4-4AF5-BCC5-8CDF93EE011E}" srcOrd="8"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FB8CDAC-87EE-4840-A3E7-8EA4C94C6121}" type="doc">
      <dgm:prSet loTypeId="urn:microsoft.com/office/officeart/2008/layout/VerticalCircleList" loCatId="list" qsTypeId="urn:microsoft.com/office/officeart/2005/8/quickstyle/simple1" qsCatId="simple" csTypeId="urn:microsoft.com/office/officeart/2005/8/colors/accent6_2" csCatId="accent6" phldr="1"/>
      <dgm:spPr/>
      <dgm:t>
        <a:bodyPr/>
        <a:lstStyle/>
        <a:p>
          <a:endParaRPr lang="zh-TW" altLang="en-US"/>
        </a:p>
      </dgm:t>
    </dgm:pt>
    <dgm:pt modelId="{71B9D4BA-2358-41A5-966B-2A64A30A77CF}">
      <dgm:prSet phldrT="[文字]" custT="1"/>
      <dgm:spPr/>
      <dgm:t>
        <a:bodyPr/>
        <a:lstStyle/>
        <a:p>
          <a:r>
            <a:rPr lang="zh-TW" altLang="en-US" sz="4000" b="1" dirty="0">
              <a:solidFill>
                <a:schemeClr val="accent6">
                  <a:lumMod val="20000"/>
                  <a:lumOff val="80000"/>
                </a:schemeClr>
              </a:solidFill>
              <a:latin typeface="微軟正黑體" panose="020B0604030504040204" pitchFamily="34" charset="-120"/>
              <a:ea typeface="微軟正黑體" panose="020B0604030504040204" pitchFamily="34" charset="-120"/>
            </a:rPr>
            <a:t>表冊  </a:t>
          </a:r>
          <a:r>
            <a:rPr kumimoji="0" lang="en-US" altLang="zh-TW" sz="3200" b="1" u="sng" dirty="0">
              <a:latin typeface="微軟正黑體" panose="020B0604030504040204" pitchFamily="34" charset="-120"/>
              <a:ea typeface="微軟正黑體" panose="020B0604030504040204" pitchFamily="34" charset="-120"/>
            </a:rPr>
            <a:t>tvedb@yuntech.edu.tw</a:t>
          </a:r>
          <a:endParaRPr lang="zh-TW" altLang="en-US" sz="3200" u="sng" dirty="0"/>
        </a:p>
      </dgm:t>
    </dgm:pt>
    <dgm:pt modelId="{ECDBBCFE-CC83-41EB-8800-9A90C62E2FEB}" type="parTrans" cxnId="{1D699FD1-3009-4B02-852D-6316D7809669}">
      <dgm:prSet/>
      <dgm:spPr/>
      <dgm:t>
        <a:bodyPr/>
        <a:lstStyle/>
        <a:p>
          <a:endParaRPr lang="zh-TW" altLang="en-US"/>
        </a:p>
      </dgm:t>
    </dgm:pt>
    <dgm:pt modelId="{5B896464-1412-4ECC-843D-28BD78B916F4}" type="sibTrans" cxnId="{1D699FD1-3009-4B02-852D-6316D7809669}">
      <dgm:prSet/>
      <dgm:spPr/>
      <dgm:t>
        <a:bodyPr/>
        <a:lstStyle/>
        <a:p>
          <a:endParaRPr lang="zh-TW" altLang="en-US"/>
        </a:p>
      </dgm:t>
    </dgm:pt>
    <dgm:pt modelId="{6E24384F-01FB-4B7F-8768-502BA79AA0A9}">
      <dgm:prSet phldrT="[文字]" custT="1"/>
      <dgm:spPr/>
      <dgm:t>
        <a:bodyPr/>
        <a:lstStyle/>
        <a:p>
          <a:r>
            <a:rPr lang="zh-TW" altLang="en-US" sz="4000" b="1" dirty="0">
              <a:solidFill>
                <a:schemeClr val="accent6">
                  <a:lumMod val="20000"/>
                  <a:lumOff val="80000"/>
                </a:schemeClr>
              </a:solidFill>
              <a:latin typeface="微軟正黑體" panose="020B0604030504040204" pitchFamily="34" charset="-120"/>
              <a:ea typeface="微軟正黑體" panose="020B0604030504040204" pitchFamily="34" charset="-120"/>
            </a:rPr>
            <a:t>系統   </a:t>
          </a:r>
          <a:r>
            <a:rPr kumimoji="0" lang="en-US" altLang="zh-TW" sz="3200" b="1" u="sng" dirty="0">
              <a:latin typeface="微軟正黑體" panose="020B0604030504040204" pitchFamily="34" charset="-120"/>
              <a:ea typeface="微軟正黑體" panose="020B0604030504040204" pitchFamily="34" charset="-120"/>
            </a:rPr>
            <a:t>tvedb3@yuntech.edu.tw</a:t>
          </a:r>
          <a:endParaRPr lang="zh-TW" altLang="en-US" sz="3200" u="sng" dirty="0"/>
        </a:p>
      </dgm:t>
    </dgm:pt>
    <dgm:pt modelId="{50766DE9-377F-4F37-B3CE-5F13B35E8ADE}" type="parTrans" cxnId="{F9E78717-0141-4894-A9A7-B01F44722692}">
      <dgm:prSet/>
      <dgm:spPr/>
      <dgm:t>
        <a:bodyPr/>
        <a:lstStyle/>
        <a:p>
          <a:endParaRPr lang="zh-TW" altLang="en-US"/>
        </a:p>
      </dgm:t>
    </dgm:pt>
    <dgm:pt modelId="{5FD3853F-FE46-4D56-A8E8-7B236B1FFB13}" type="sibTrans" cxnId="{F9E78717-0141-4894-A9A7-B01F44722692}">
      <dgm:prSet/>
      <dgm:spPr/>
      <dgm:t>
        <a:bodyPr/>
        <a:lstStyle/>
        <a:p>
          <a:endParaRPr lang="zh-TW" altLang="en-US"/>
        </a:p>
      </dgm:t>
    </dgm:pt>
    <dgm:pt modelId="{8D8747F6-05B5-4B7C-ACAB-80AAE675F231}" type="pres">
      <dgm:prSet presAssocID="{5FB8CDAC-87EE-4840-A3E7-8EA4C94C6121}" presName="Name0" presStyleCnt="0">
        <dgm:presLayoutVars>
          <dgm:dir/>
        </dgm:presLayoutVars>
      </dgm:prSet>
      <dgm:spPr/>
    </dgm:pt>
    <dgm:pt modelId="{F8241D77-23E0-48E9-B703-6F1F8756EC53}" type="pres">
      <dgm:prSet presAssocID="{71B9D4BA-2358-41A5-966B-2A64A30A77CF}" presName="noChildren" presStyleCnt="0"/>
      <dgm:spPr/>
    </dgm:pt>
    <dgm:pt modelId="{535F3CC0-64CD-4C4F-BF2E-DEB0738F2A56}" type="pres">
      <dgm:prSet presAssocID="{71B9D4BA-2358-41A5-966B-2A64A30A77CF}" presName="gap" presStyleCnt="0"/>
      <dgm:spPr/>
    </dgm:pt>
    <dgm:pt modelId="{4B1FDA1C-A850-4A89-854F-325C64A83831}" type="pres">
      <dgm:prSet presAssocID="{71B9D4BA-2358-41A5-966B-2A64A30A77CF}" presName="medCircle2" presStyleLbl="vennNode1" presStyleIdx="0" presStyleCnt="2" custLinFactNeighborX="14628" custLinFactNeighborY="233"/>
      <dgm:spPr>
        <a:solidFill>
          <a:schemeClr val="accent6">
            <a:lumMod val="75000"/>
          </a:schemeClr>
        </a:solidFill>
      </dgm:spPr>
    </dgm:pt>
    <dgm:pt modelId="{A3439832-7850-4A45-BF70-63E0655E876C}" type="pres">
      <dgm:prSet presAssocID="{71B9D4BA-2358-41A5-966B-2A64A30A77CF}" presName="txLvlOnly1" presStyleLbl="revTx" presStyleIdx="0" presStyleCnt="2" custLinFactNeighborX="-3943" custLinFactNeighborY="0"/>
      <dgm:spPr/>
    </dgm:pt>
    <dgm:pt modelId="{72E223EE-5B41-4F7E-A522-89AF7231848F}" type="pres">
      <dgm:prSet presAssocID="{6E24384F-01FB-4B7F-8768-502BA79AA0A9}" presName="noChildren" presStyleCnt="0"/>
      <dgm:spPr/>
    </dgm:pt>
    <dgm:pt modelId="{596A0702-AF6F-4DB2-A230-93FB1908B865}" type="pres">
      <dgm:prSet presAssocID="{6E24384F-01FB-4B7F-8768-502BA79AA0A9}" presName="gap" presStyleCnt="0"/>
      <dgm:spPr/>
    </dgm:pt>
    <dgm:pt modelId="{65A83A2C-4FFF-4CDA-A8AB-D1583C620187}" type="pres">
      <dgm:prSet presAssocID="{6E24384F-01FB-4B7F-8768-502BA79AA0A9}" presName="medCircle2" presStyleLbl="vennNode1" presStyleIdx="1" presStyleCnt="2" custLinFactNeighborX="13165" custLinFactNeighborY="233"/>
      <dgm:spPr>
        <a:solidFill>
          <a:schemeClr val="accent6">
            <a:lumMod val="75000"/>
          </a:schemeClr>
        </a:solidFill>
      </dgm:spPr>
    </dgm:pt>
    <dgm:pt modelId="{DF1A6A35-CF29-4BA7-8C3F-10C48D197480}" type="pres">
      <dgm:prSet presAssocID="{6E24384F-01FB-4B7F-8768-502BA79AA0A9}" presName="txLvlOnly1" presStyleLbl="revTx" presStyleIdx="1" presStyleCnt="2" custLinFactNeighborX="-5314" custLinFactNeighborY="0"/>
      <dgm:spPr/>
    </dgm:pt>
  </dgm:ptLst>
  <dgm:cxnLst>
    <dgm:cxn modelId="{F9E78717-0141-4894-A9A7-B01F44722692}" srcId="{5FB8CDAC-87EE-4840-A3E7-8EA4C94C6121}" destId="{6E24384F-01FB-4B7F-8768-502BA79AA0A9}" srcOrd="1" destOrd="0" parTransId="{50766DE9-377F-4F37-B3CE-5F13B35E8ADE}" sibTransId="{5FD3853F-FE46-4D56-A8E8-7B236B1FFB13}"/>
    <dgm:cxn modelId="{057F86A4-F2AD-46BB-AF34-7B14BD1B6198}" type="presOf" srcId="{71B9D4BA-2358-41A5-966B-2A64A30A77CF}" destId="{A3439832-7850-4A45-BF70-63E0655E876C}" srcOrd="0" destOrd="0" presId="urn:microsoft.com/office/officeart/2008/layout/VerticalCircleList"/>
    <dgm:cxn modelId="{1D699FD1-3009-4B02-852D-6316D7809669}" srcId="{5FB8CDAC-87EE-4840-A3E7-8EA4C94C6121}" destId="{71B9D4BA-2358-41A5-966B-2A64A30A77CF}" srcOrd="0" destOrd="0" parTransId="{ECDBBCFE-CC83-41EB-8800-9A90C62E2FEB}" sibTransId="{5B896464-1412-4ECC-843D-28BD78B916F4}"/>
    <dgm:cxn modelId="{CB1AF6E0-D235-49D5-B1E6-22589A59E77E}" type="presOf" srcId="{5FB8CDAC-87EE-4840-A3E7-8EA4C94C6121}" destId="{8D8747F6-05B5-4B7C-ACAB-80AAE675F231}" srcOrd="0" destOrd="0" presId="urn:microsoft.com/office/officeart/2008/layout/VerticalCircleList"/>
    <dgm:cxn modelId="{4AE29CFA-74AE-4FE2-B84A-E5E9D90A6CB3}" type="presOf" srcId="{6E24384F-01FB-4B7F-8768-502BA79AA0A9}" destId="{DF1A6A35-CF29-4BA7-8C3F-10C48D197480}" srcOrd="0" destOrd="0" presId="urn:microsoft.com/office/officeart/2008/layout/VerticalCircleList"/>
    <dgm:cxn modelId="{EF9533FA-95B9-4834-951D-E127E3BBF1EF}" type="presParOf" srcId="{8D8747F6-05B5-4B7C-ACAB-80AAE675F231}" destId="{F8241D77-23E0-48E9-B703-6F1F8756EC53}" srcOrd="0" destOrd="0" presId="urn:microsoft.com/office/officeart/2008/layout/VerticalCircleList"/>
    <dgm:cxn modelId="{3F40B079-8F61-4A72-B047-F21753540080}" type="presParOf" srcId="{F8241D77-23E0-48E9-B703-6F1F8756EC53}" destId="{535F3CC0-64CD-4C4F-BF2E-DEB0738F2A56}" srcOrd="0" destOrd="0" presId="urn:microsoft.com/office/officeart/2008/layout/VerticalCircleList"/>
    <dgm:cxn modelId="{8D39D3C1-E34E-4F9C-8A2B-C0B3961178E0}" type="presParOf" srcId="{F8241D77-23E0-48E9-B703-6F1F8756EC53}" destId="{4B1FDA1C-A850-4A89-854F-325C64A83831}" srcOrd="1" destOrd="0" presId="urn:microsoft.com/office/officeart/2008/layout/VerticalCircleList"/>
    <dgm:cxn modelId="{6EF3CC53-444A-48FA-913C-D0AD4FA72FBC}" type="presParOf" srcId="{F8241D77-23E0-48E9-B703-6F1F8756EC53}" destId="{A3439832-7850-4A45-BF70-63E0655E876C}" srcOrd="2" destOrd="0" presId="urn:microsoft.com/office/officeart/2008/layout/VerticalCircleList"/>
    <dgm:cxn modelId="{A6BD9F45-C6A6-4FEE-B8D4-73CA4747E91B}" type="presParOf" srcId="{8D8747F6-05B5-4B7C-ACAB-80AAE675F231}" destId="{72E223EE-5B41-4F7E-A522-89AF7231848F}" srcOrd="1" destOrd="0" presId="urn:microsoft.com/office/officeart/2008/layout/VerticalCircleList"/>
    <dgm:cxn modelId="{545D0CDB-04D2-4D64-8E21-0E96BC460810}" type="presParOf" srcId="{72E223EE-5B41-4F7E-A522-89AF7231848F}" destId="{596A0702-AF6F-4DB2-A230-93FB1908B865}" srcOrd="0" destOrd="0" presId="urn:microsoft.com/office/officeart/2008/layout/VerticalCircleList"/>
    <dgm:cxn modelId="{DD6ECBA6-AFDE-4B82-BA60-413CE3F933D8}" type="presParOf" srcId="{72E223EE-5B41-4F7E-A522-89AF7231848F}" destId="{65A83A2C-4FFF-4CDA-A8AB-D1583C620187}" srcOrd="1" destOrd="0" presId="urn:microsoft.com/office/officeart/2008/layout/VerticalCircleList"/>
    <dgm:cxn modelId="{27443D4E-7B24-43D0-9451-70D68C081193}" type="presParOf" srcId="{72E223EE-5B41-4F7E-A522-89AF7231848F}" destId="{DF1A6A35-CF29-4BA7-8C3F-10C48D197480}" srcOrd="2" destOrd="0" presId="urn:microsoft.com/office/officeart/2008/layout/VerticalCircle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6D27CF-9866-4F90-BC8B-B8D913939D74}">
      <dsp:nvSpPr>
        <dsp:cNvPr id="0" name=""/>
        <dsp:cNvSpPr/>
      </dsp:nvSpPr>
      <dsp:spPr>
        <a:xfrm>
          <a:off x="1259354" y="1466441"/>
          <a:ext cx="2158652" cy="1510213"/>
        </a:xfrm>
        <a:prstGeom prst="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84912" rIns="184912" bIns="184912" numCol="1" spcCol="1270" anchor="ctr" anchorCtr="0">
          <a:noAutofit/>
        </a:bodyPr>
        <a:lstStyle/>
        <a:p>
          <a:pPr marL="0" lvl="0" indent="0" algn="l" defTabSz="1155700">
            <a:lnSpc>
              <a:spcPts val="2200"/>
            </a:lnSpc>
            <a:spcBef>
              <a:spcPct val="0"/>
            </a:spcBef>
            <a:spcAft>
              <a:spcPct val="35000"/>
            </a:spcAft>
            <a:buNone/>
          </a:pPr>
          <a:r>
            <a:rPr lang="zh-TW" altLang="en-US" sz="2600" b="1" kern="1200" dirty="0">
              <a:latin typeface="微軟正黑體" panose="020B0604030504040204" pitchFamily="34" charset="-120"/>
              <a:ea typeface="微軟正黑體" panose="020B0604030504040204" pitchFamily="34" charset="-120"/>
            </a:rPr>
            <a:t>分  機</a:t>
          </a:r>
          <a:endParaRPr lang="en-US" altLang="zh-TW" sz="2600" b="1" kern="1200" dirty="0">
            <a:latin typeface="微軟正黑體" panose="020B0604030504040204" pitchFamily="34" charset="-120"/>
            <a:ea typeface="微軟正黑體" panose="020B0604030504040204" pitchFamily="34" charset="-120"/>
          </a:endParaRPr>
        </a:p>
        <a:p>
          <a:pPr marL="0" lvl="0" indent="0" algn="l" defTabSz="1155700">
            <a:lnSpc>
              <a:spcPts val="2200"/>
            </a:lnSpc>
            <a:spcBef>
              <a:spcPct val="0"/>
            </a:spcBef>
            <a:spcAft>
              <a:spcPct val="35000"/>
            </a:spcAft>
            <a:buNone/>
          </a:pPr>
          <a:r>
            <a:rPr lang="en-US" altLang="zh-TW" sz="2600" b="1" kern="1200" dirty="0">
              <a:latin typeface="微軟正黑體" panose="020B0604030504040204" pitchFamily="34" charset="-120"/>
              <a:ea typeface="微軟正黑體" panose="020B0604030504040204" pitchFamily="34" charset="-120"/>
            </a:rPr>
            <a:t>5360</a:t>
          </a:r>
        </a:p>
        <a:p>
          <a:pPr marL="0" lvl="0" indent="0" algn="l" defTabSz="1155700">
            <a:lnSpc>
              <a:spcPts val="2200"/>
            </a:lnSpc>
            <a:spcBef>
              <a:spcPct val="0"/>
            </a:spcBef>
            <a:spcAft>
              <a:spcPct val="35000"/>
            </a:spcAft>
            <a:buNone/>
          </a:pPr>
          <a:r>
            <a:rPr lang="en-US" altLang="zh-TW" sz="2600" b="1" kern="1200" dirty="0">
              <a:latin typeface="微軟正黑體" panose="020B0604030504040204" pitchFamily="34" charset="-120"/>
              <a:ea typeface="微軟正黑體" panose="020B0604030504040204" pitchFamily="34" charset="-120"/>
            </a:rPr>
            <a:t>5362</a:t>
          </a:r>
          <a:endParaRPr lang="zh-TW" altLang="en-US" sz="2600" kern="1200" dirty="0"/>
        </a:p>
      </dsp:txBody>
      <dsp:txXfrm>
        <a:off x="1604739" y="1466441"/>
        <a:ext cx="1813268" cy="1510213"/>
      </dsp:txXfrm>
    </dsp:sp>
    <dsp:sp modelId="{370FDB31-593F-4EFE-B45C-E23BD12BBB10}">
      <dsp:nvSpPr>
        <dsp:cNvPr id="0" name=""/>
        <dsp:cNvSpPr/>
      </dsp:nvSpPr>
      <dsp:spPr>
        <a:xfrm>
          <a:off x="1349" y="745306"/>
          <a:ext cx="1439101" cy="1439101"/>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0">
            <a:lnSpc>
              <a:spcPct val="90000"/>
            </a:lnSpc>
            <a:spcBef>
              <a:spcPct val="0"/>
            </a:spcBef>
            <a:spcAft>
              <a:spcPct val="35000"/>
            </a:spcAft>
            <a:buNone/>
          </a:pPr>
          <a:r>
            <a:rPr lang="zh-TW" altLang="en-US" sz="4000" b="1" kern="1200" dirty="0">
              <a:latin typeface="微軟正黑體" panose="020B0604030504040204" pitchFamily="34" charset="-120"/>
              <a:ea typeface="微軟正黑體" panose="020B0604030504040204" pitchFamily="34" charset="-120"/>
              <a:cs typeface="+mj-cs"/>
            </a:rPr>
            <a:t>表冊</a:t>
          </a:r>
          <a:endParaRPr lang="zh-TW" altLang="en-US" sz="4000" kern="1200" dirty="0"/>
        </a:p>
      </dsp:txBody>
      <dsp:txXfrm>
        <a:off x="212100" y="956057"/>
        <a:ext cx="1017599" cy="1017599"/>
      </dsp:txXfrm>
    </dsp:sp>
    <dsp:sp modelId="{D18D2105-BB5E-4E79-8F80-129498A32D29}">
      <dsp:nvSpPr>
        <dsp:cNvPr id="0" name=""/>
        <dsp:cNvSpPr/>
      </dsp:nvSpPr>
      <dsp:spPr>
        <a:xfrm>
          <a:off x="4751734" y="1388863"/>
          <a:ext cx="2158652" cy="1529622"/>
        </a:xfrm>
        <a:prstGeom prst="rect">
          <a:avLst/>
        </a:prstGeom>
        <a:solidFill>
          <a:schemeClr val="accent6">
            <a:alpha val="90000"/>
            <a:tint val="40000"/>
            <a:hueOff val="0"/>
            <a:satOff val="0"/>
            <a:lumOff val="0"/>
            <a:alphaOff val="0"/>
          </a:schemeClr>
        </a:solidFill>
        <a:ln w="12700" cap="flat" cmpd="sng" algn="ctr">
          <a:solidFill>
            <a:schemeClr val="accent6">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0" tIns="184912" rIns="184912" bIns="184912" numCol="1" spcCol="1270" anchor="ctr" anchorCtr="0">
          <a:noAutofit/>
        </a:bodyPr>
        <a:lstStyle/>
        <a:p>
          <a:pPr marL="0" lvl="0" indent="0" algn="l" defTabSz="1155700">
            <a:lnSpc>
              <a:spcPts val="2200"/>
            </a:lnSpc>
            <a:spcBef>
              <a:spcPct val="0"/>
            </a:spcBef>
            <a:spcAft>
              <a:spcPct val="35000"/>
            </a:spcAft>
            <a:buNone/>
          </a:pPr>
          <a:r>
            <a:rPr lang="zh-TW" altLang="en-US" sz="2600" b="1" kern="1200" dirty="0">
              <a:latin typeface="微軟正黑體" panose="020B0604030504040204" pitchFamily="34" charset="-120"/>
              <a:ea typeface="微軟正黑體" panose="020B0604030504040204" pitchFamily="34" charset="-120"/>
            </a:rPr>
            <a:t>分  機</a:t>
          </a:r>
          <a:endParaRPr lang="en-US" altLang="zh-TW" sz="2600" b="1" kern="1200" dirty="0">
            <a:latin typeface="微軟正黑體" panose="020B0604030504040204" pitchFamily="34" charset="-120"/>
            <a:ea typeface="微軟正黑體" panose="020B0604030504040204" pitchFamily="34" charset="-120"/>
          </a:endParaRPr>
        </a:p>
        <a:p>
          <a:pPr marL="0" lvl="0" indent="0" algn="l" defTabSz="1155700">
            <a:lnSpc>
              <a:spcPts val="2200"/>
            </a:lnSpc>
            <a:spcBef>
              <a:spcPct val="0"/>
            </a:spcBef>
            <a:spcAft>
              <a:spcPct val="35000"/>
            </a:spcAft>
            <a:buNone/>
          </a:pPr>
          <a:r>
            <a:rPr lang="en-US" altLang="zh-TW" sz="2600" b="1" kern="1200" dirty="0">
              <a:latin typeface="微軟正黑體" panose="020B0604030504040204" pitchFamily="34" charset="-120"/>
              <a:ea typeface="微軟正黑體" panose="020B0604030504040204" pitchFamily="34" charset="-120"/>
            </a:rPr>
            <a:t>5361</a:t>
          </a:r>
        </a:p>
        <a:p>
          <a:pPr marL="0" lvl="0" indent="0" algn="l" defTabSz="1155700">
            <a:lnSpc>
              <a:spcPts val="2200"/>
            </a:lnSpc>
            <a:spcBef>
              <a:spcPct val="0"/>
            </a:spcBef>
            <a:spcAft>
              <a:spcPct val="35000"/>
            </a:spcAft>
            <a:buNone/>
          </a:pPr>
          <a:r>
            <a:rPr lang="en-US" altLang="zh-TW" sz="2600" b="1" kern="1200" dirty="0">
              <a:latin typeface="微軟正黑體" panose="020B0604030504040204" pitchFamily="34" charset="-120"/>
              <a:ea typeface="微軟正黑體" panose="020B0604030504040204" pitchFamily="34" charset="-120"/>
            </a:rPr>
            <a:t>5363</a:t>
          </a:r>
          <a:endParaRPr lang="zh-TW" altLang="en-US" sz="2600" kern="1200" dirty="0"/>
        </a:p>
      </dsp:txBody>
      <dsp:txXfrm>
        <a:off x="5097118" y="1388863"/>
        <a:ext cx="1813268" cy="1529622"/>
      </dsp:txXfrm>
    </dsp:sp>
    <dsp:sp modelId="{CD0132C7-07F4-4AF5-BCC5-8CDF93EE011E}">
      <dsp:nvSpPr>
        <dsp:cNvPr id="0" name=""/>
        <dsp:cNvSpPr/>
      </dsp:nvSpPr>
      <dsp:spPr>
        <a:xfrm>
          <a:off x="3599103" y="745306"/>
          <a:ext cx="1439101" cy="1439101"/>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778000">
            <a:lnSpc>
              <a:spcPct val="90000"/>
            </a:lnSpc>
            <a:spcBef>
              <a:spcPct val="0"/>
            </a:spcBef>
            <a:spcAft>
              <a:spcPct val="35000"/>
            </a:spcAft>
            <a:buNone/>
          </a:pPr>
          <a:r>
            <a:rPr lang="zh-TW" altLang="en-US" sz="4000" b="1" kern="1200" dirty="0">
              <a:latin typeface="微軟正黑體" panose="020B0604030504040204" pitchFamily="34" charset="-120"/>
              <a:ea typeface="微軟正黑體" panose="020B0604030504040204" pitchFamily="34" charset="-120"/>
              <a:cs typeface="+mj-cs"/>
            </a:rPr>
            <a:t>系統</a:t>
          </a:r>
          <a:endParaRPr lang="zh-TW" altLang="en-US" sz="4000" kern="1200" dirty="0"/>
        </a:p>
      </dsp:txBody>
      <dsp:txXfrm>
        <a:off x="3809854" y="956057"/>
        <a:ext cx="1017599" cy="10175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1FDA1C-A850-4A89-854F-325C64A83831}">
      <dsp:nvSpPr>
        <dsp:cNvPr id="0" name=""/>
        <dsp:cNvSpPr/>
      </dsp:nvSpPr>
      <dsp:spPr>
        <a:xfrm>
          <a:off x="531945" y="1576650"/>
          <a:ext cx="1302270" cy="1302270"/>
        </a:xfrm>
        <a:prstGeom prst="ellipse">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A3439832-7850-4A45-BF70-63E0655E876C}">
      <dsp:nvSpPr>
        <dsp:cNvPr id="0" name=""/>
        <dsp:cNvSpPr/>
      </dsp:nvSpPr>
      <dsp:spPr>
        <a:xfrm>
          <a:off x="718621" y="1573616"/>
          <a:ext cx="6948090" cy="1302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0800" rIns="0" bIns="50800" numCol="1" spcCol="1270" anchor="ctr" anchorCtr="0">
          <a:noAutofit/>
        </a:bodyPr>
        <a:lstStyle/>
        <a:p>
          <a:pPr marL="0" lvl="0" indent="0" algn="l" defTabSz="1778000">
            <a:lnSpc>
              <a:spcPct val="90000"/>
            </a:lnSpc>
            <a:spcBef>
              <a:spcPct val="0"/>
            </a:spcBef>
            <a:spcAft>
              <a:spcPct val="35000"/>
            </a:spcAft>
            <a:buNone/>
          </a:pPr>
          <a:r>
            <a:rPr lang="zh-TW" altLang="en-US" sz="4000" b="1" kern="1200" dirty="0">
              <a:solidFill>
                <a:schemeClr val="accent6">
                  <a:lumMod val="20000"/>
                  <a:lumOff val="80000"/>
                </a:schemeClr>
              </a:solidFill>
              <a:latin typeface="微軟正黑體" panose="020B0604030504040204" pitchFamily="34" charset="-120"/>
              <a:ea typeface="微軟正黑體" panose="020B0604030504040204" pitchFamily="34" charset="-120"/>
            </a:rPr>
            <a:t>表冊  </a:t>
          </a:r>
          <a:r>
            <a:rPr kumimoji="0" lang="en-US" altLang="zh-TW" sz="3200" b="1" u="sng" kern="1200" dirty="0">
              <a:latin typeface="微軟正黑體" panose="020B0604030504040204" pitchFamily="34" charset="-120"/>
              <a:ea typeface="微軟正黑體" panose="020B0604030504040204" pitchFamily="34" charset="-120"/>
            </a:rPr>
            <a:t>tvedb@yuntech.edu.tw</a:t>
          </a:r>
          <a:endParaRPr lang="zh-TW" altLang="en-US" sz="3200" u="sng" kern="1200" dirty="0"/>
        </a:p>
      </dsp:txBody>
      <dsp:txXfrm>
        <a:off x="718621" y="1573616"/>
        <a:ext cx="6948090" cy="1302270"/>
      </dsp:txXfrm>
    </dsp:sp>
    <dsp:sp modelId="{65A83A2C-4FFF-4CDA-A8AB-D1583C620187}">
      <dsp:nvSpPr>
        <dsp:cNvPr id="0" name=""/>
        <dsp:cNvSpPr/>
      </dsp:nvSpPr>
      <dsp:spPr>
        <a:xfrm>
          <a:off x="512892" y="2878921"/>
          <a:ext cx="1302270" cy="1302270"/>
        </a:xfrm>
        <a:prstGeom prst="ellipse">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sp>
    <dsp:sp modelId="{DF1A6A35-CF29-4BA7-8C3F-10C48D197480}">
      <dsp:nvSpPr>
        <dsp:cNvPr id="0" name=""/>
        <dsp:cNvSpPr/>
      </dsp:nvSpPr>
      <dsp:spPr>
        <a:xfrm>
          <a:off x="623362" y="2875887"/>
          <a:ext cx="6948090" cy="13022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50800" rIns="0" bIns="50800" numCol="1" spcCol="1270" anchor="ctr" anchorCtr="0">
          <a:noAutofit/>
        </a:bodyPr>
        <a:lstStyle/>
        <a:p>
          <a:pPr marL="0" lvl="0" indent="0" algn="l" defTabSz="1778000">
            <a:lnSpc>
              <a:spcPct val="90000"/>
            </a:lnSpc>
            <a:spcBef>
              <a:spcPct val="0"/>
            </a:spcBef>
            <a:spcAft>
              <a:spcPct val="35000"/>
            </a:spcAft>
            <a:buNone/>
          </a:pPr>
          <a:r>
            <a:rPr lang="zh-TW" altLang="en-US" sz="4000" b="1" kern="1200" dirty="0">
              <a:solidFill>
                <a:schemeClr val="accent6">
                  <a:lumMod val="20000"/>
                  <a:lumOff val="80000"/>
                </a:schemeClr>
              </a:solidFill>
              <a:latin typeface="微軟正黑體" panose="020B0604030504040204" pitchFamily="34" charset="-120"/>
              <a:ea typeface="微軟正黑體" panose="020B0604030504040204" pitchFamily="34" charset="-120"/>
            </a:rPr>
            <a:t>系統   </a:t>
          </a:r>
          <a:r>
            <a:rPr kumimoji="0" lang="en-US" altLang="zh-TW" sz="3200" b="1" u="sng" kern="1200" dirty="0">
              <a:latin typeface="微軟正黑體" panose="020B0604030504040204" pitchFamily="34" charset="-120"/>
              <a:ea typeface="微軟正黑體" panose="020B0604030504040204" pitchFamily="34" charset="-120"/>
            </a:rPr>
            <a:t>tvedb3@yuntech.edu.tw</a:t>
          </a:r>
          <a:endParaRPr lang="zh-TW" altLang="en-US" sz="3200" u="sng" kern="1200" dirty="0"/>
        </a:p>
      </dsp:txBody>
      <dsp:txXfrm>
        <a:off x="623362" y="2875887"/>
        <a:ext cx="6948090" cy="1302270"/>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50443" y="0"/>
            <a:ext cx="2945659" cy="498135"/>
          </a:xfrm>
          <a:prstGeom prst="rect">
            <a:avLst/>
          </a:prstGeom>
        </p:spPr>
        <p:txBody>
          <a:bodyPr vert="horz" lIns="91440" tIns="45720" rIns="91440" bIns="45720" rtlCol="0"/>
          <a:lstStyle>
            <a:lvl1pPr algn="r">
              <a:defRPr sz="1200"/>
            </a:lvl1pPr>
          </a:lstStyle>
          <a:p>
            <a:fld id="{ED5E34A5-CF70-4F86-8FA0-8A3DFC02B0CE}" type="datetimeFigureOut">
              <a:rPr lang="zh-TW" altLang="en-US" smtClean="0"/>
              <a:t>2026/8/24</a:t>
            </a:fld>
            <a:endParaRPr lang="zh-TW" altLang="en-US"/>
          </a:p>
        </p:txBody>
      </p:sp>
      <p:sp>
        <p:nvSpPr>
          <p:cNvPr id="4" name="頁尾版面配置區 3"/>
          <p:cNvSpPr>
            <a:spLocks noGrp="1"/>
          </p:cNvSpPr>
          <p:nvPr>
            <p:ph type="ftr" sz="quarter" idx="2"/>
          </p:nvPr>
        </p:nvSpPr>
        <p:spPr>
          <a:xfrm>
            <a:off x="0" y="9430091"/>
            <a:ext cx="2945659" cy="498134"/>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50443" y="9430091"/>
            <a:ext cx="2945659" cy="498134"/>
          </a:xfrm>
          <a:prstGeom prst="rect">
            <a:avLst/>
          </a:prstGeom>
        </p:spPr>
        <p:txBody>
          <a:bodyPr vert="horz" lIns="91440" tIns="45720" rIns="91440" bIns="45720" rtlCol="0" anchor="b"/>
          <a:lstStyle>
            <a:lvl1pPr algn="r">
              <a:defRPr sz="1200"/>
            </a:lvl1pPr>
          </a:lstStyle>
          <a:p>
            <a:fld id="{B31E73D6-643D-4852-8AAD-1922BF6B0777}" type="slidenum">
              <a:rPr lang="zh-TW" altLang="en-US" smtClean="0"/>
              <a:t>‹#›</a:t>
            </a:fld>
            <a:endParaRPr lang="zh-TW" altLang="en-US"/>
          </a:p>
        </p:txBody>
      </p:sp>
    </p:spTree>
    <p:extLst>
      <p:ext uri="{BB962C8B-B14F-4D97-AF65-F5344CB8AC3E}">
        <p14:creationId xmlns:p14="http://schemas.microsoft.com/office/powerpoint/2010/main" val="19569040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8135"/>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50443" y="0"/>
            <a:ext cx="2945659" cy="498135"/>
          </a:xfrm>
          <a:prstGeom prst="rect">
            <a:avLst/>
          </a:prstGeom>
        </p:spPr>
        <p:txBody>
          <a:bodyPr vert="horz" lIns="91440" tIns="45720" rIns="91440" bIns="45720" rtlCol="0"/>
          <a:lstStyle>
            <a:lvl1pPr algn="r">
              <a:defRPr sz="1200"/>
            </a:lvl1pPr>
          </a:lstStyle>
          <a:p>
            <a:fld id="{0CD8EDB8-12C0-4A9A-8892-40B8B61F8961}" type="datetimeFigureOut">
              <a:rPr lang="zh-TW" altLang="en-US" smtClean="0"/>
              <a:t>2026/8/24</a:t>
            </a:fld>
            <a:endParaRPr lang="zh-TW" altLang="en-US"/>
          </a:p>
        </p:txBody>
      </p:sp>
      <p:sp>
        <p:nvSpPr>
          <p:cNvPr id="4" name="投影片圖像版面配置區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9768" y="4777958"/>
            <a:ext cx="5438140" cy="3909239"/>
          </a:xfrm>
          <a:prstGeom prst="rect">
            <a:avLst/>
          </a:prstGeom>
        </p:spPr>
        <p:txBody>
          <a:bodyPr vert="horz" lIns="91440" tIns="45720" rIns="91440" bIns="45720" rtlCol="0"/>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6" name="頁尾版面配置區 5"/>
          <p:cNvSpPr>
            <a:spLocks noGrp="1"/>
          </p:cNvSpPr>
          <p:nvPr>
            <p:ph type="ftr" sz="quarter" idx="4"/>
          </p:nvPr>
        </p:nvSpPr>
        <p:spPr>
          <a:xfrm>
            <a:off x="0" y="9430091"/>
            <a:ext cx="2945659" cy="498134"/>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50443" y="9430091"/>
            <a:ext cx="2945659" cy="498134"/>
          </a:xfrm>
          <a:prstGeom prst="rect">
            <a:avLst/>
          </a:prstGeom>
        </p:spPr>
        <p:txBody>
          <a:bodyPr vert="horz" lIns="91440" tIns="45720" rIns="91440" bIns="45720" rtlCol="0" anchor="b"/>
          <a:lstStyle>
            <a:lvl1pPr algn="r">
              <a:defRPr sz="1200"/>
            </a:lvl1pPr>
          </a:lstStyle>
          <a:p>
            <a:fld id="{EA3338A6-07A8-4952-ADAB-0F0744356046}" type="slidenum">
              <a:rPr lang="zh-TW" altLang="en-US" smtClean="0"/>
              <a:t>‹#›</a:t>
            </a:fld>
            <a:endParaRPr lang="zh-TW" altLang="en-US"/>
          </a:p>
        </p:txBody>
      </p:sp>
    </p:spTree>
    <p:extLst>
      <p:ext uri="{BB962C8B-B14F-4D97-AF65-F5344CB8AC3E}">
        <p14:creationId xmlns:p14="http://schemas.microsoft.com/office/powerpoint/2010/main" val="22491504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3836373" y="806781"/>
            <a:ext cx="7392395" cy="3048644"/>
          </a:xfrm>
        </p:spPr>
        <p:txBody>
          <a:bodyPr anchor="ctr" anchorCtr="0">
            <a:normAutofit/>
          </a:bodyPr>
          <a:lstStyle>
            <a:lvl1pPr algn="ctr">
              <a:defRPr sz="5500">
                <a:latin typeface="微軟正黑體" panose="020B0604030504040204" pitchFamily="34" charset="-120"/>
                <a:ea typeface="微軟正黑體" panose="020B0604030504040204" pitchFamily="34" charset="-120"/>
              </a:defRPr>
            </a:lvl1pPr>
          </a:lstStyle>
          <a:p>
            <a:r>
              <a:rPr lang="zh-TW" altLang="en-US" dirty="0"/>
              <a:t>按一下以編輯母片標題樣式</a:t>
            </a:r>
          </a:p>
        </p:txBody>
      </p:sp>
      <p:sp>
        <p:nvSpPr>
          <p:cNvPr id="3" name="副標題 2"/>
          <p:cNvSpPr>
            <a:spLocks noGrp="1"/>
          </p:cNvSpPr>
          <p:nvPr>
            <p:ph type="subTitle" idx="1"/>
          </p:nvPr>
        </p:nvSpPr>
        <p:spPr>
          <a:xfrm>
            <a:off x="3836372" y="4211795"/>
            <a:ext cx="7360309" cy="1655762"/>
          </a:xfrm>
        </p:spPr>
        <p:txBody>
          <a:bodyPr/>
          <a:lstStyle>
            <a:lvl1pPr marL="0" indent="0" algn="ctr">
              <a:buNone/>
              <a:defRPr sz="2400">
                <a:latin typeface="微軟正黑體" panose="020B0604030504040204" pitchFamily="34" charset="-120"/>
                <a:ea typeface="微軟正黑體" panose="020B0604030504040204" pitchFamily="34" charset="-12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dirty="0"/>
              <a:t>按一下以編輯母片副標題樣式</a:t>
            </a:r>
          </a:p>
        </p:txBody>
      </p:sp>
      <p:grpSp>
        <p:nvGrpSpPr>
          <p:cNvPr id="515" name="组合 36"/>
          <p:cNvGrpSpPr/>
          <p:nvPr/>
        </p:nvGrpSpPr>
        <p:grpSpPr>
          <a:xfrm>
            <a:off x="977725" y="1380055"/>
            <a:ext cx="2316083" cy="3120476"/>
            <a:chOff x="996950" y="2262188"/>
            <a:chExt cx="434975" cy="696913"/>
          </a:xfrm>
        </p:grpSpPr>
        <p:sp>
          <p:nvSpPr>
            <p:cNvPr id="961" name="Freeform 8"/>
            <p:cNvSpPr>
              <a:spLocks noEditPoints="1"/>
            </p:cNvSpPr>
            <p:nvPr/>
          </p:nvSpPr>
          <p:spPr bwMode="auto">
            <a:xfrm>
              <a:off x="1219200" y="2300288"/>
              <a:ext cx="93663" cy="96838"/>
            </a:xfrm>
            <a:custGeom>
              <a:avLst/>
              <a:gdLst>
                <a:gd name="T0" fmla="*/ 81 w 87"/>
                <a:gd name="T1" fmla="*/ 23 h 91"/>
                <a:gd name="T2" fmla="*/ 79 w 87"/>
                <a:gd name="T3" fmla="*/ 19 h 91"/>
                <a:gd name="T4" fmla="*/ 70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6 w 87"/>
                <a:gd name="T33" fmla="*/ 22 h 91"/>
                <a:gd name="T34" fmla="*/ 8 w 87"/>
                <a:gd name="T35" fmla="*/ 31 h 91"/>
                <a:gd name="T36" fmla="*/ 7 w 87"/>
                <a:gd name="T37" fmla="*/ 35 h 91"/>
                <a:gd name="T38" fmla="*/ 0 w 87"/>
                <a:gd name="T39" fmla="*/ 41 h 91"/>
                <a:gd name="T40" fmla="*/ 0 w 87"/>
                <a:gd name="T41" fmla="*/ 45 h 91"/>
                <a:gd name="T42" fmla="*/ 6 w 87"/>
                <a:gd name="T43" fmla="*/ 52 h 91"/>
                <a:gd name="T44" fmla="*/ 7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5 w 87"/>
                <a:gd name="T65" fmla="*/ 91 h 91"/>
                <a:gd name="T66" fmla="*/ 51 w 87"/>
                <a:gd name="T67" fmla="*/ 85 h 91"/>
                <a:gd name="T68" fmla="*/ 56 w 87"/>
                <a:gd name="T69" fmla="*/ 83 h 91"/>
                <a:gd name="T70" fmla="*/ 62 w 87"/>
                <a:gd name="T71" fmla="*/ 86 h 91"/>
                <a:gd name="T72" fmla="*/ 64 w 87"/>
                <a:gd name="T73" fmla="*/ 79 h 91"/>
                <a:gd name="T74" fmla="*/ 68 w 87"/>
                <a:gd name="T75" fmla="*/ 77 h 91"/>
                <a:gd name="T76" fmla="*/ 76 w 87"/>
                <a:gd name="T77" fmla="*/ 76 h 91"/>
                <a:gd name="T78" fmla="*/ 79 w 87"/>
                <a:gd name="T79" fmla="*/ 72 h 91"/>
                <a:gd name="T80" fmla="*/ 78 w 87"/>
                <a:gd name="T81" fmla="*/ 63 h 91"/>
                <a:gd name="T82" fmla="*/ 79 w 87"/>
                <a:gd name="T83" fmla="*/ 59 h 91"/>
                <a:gd name="T84" fmla="*/ 86 w 87"/>
                <a:gd name="T85" fmla="*/ 54 h 91"/>
                <a:gd name="T86" fmla="*/ 87 w 87"/>
                <a:gd name="T87" fmla="*/ 50 h 91"/>
                <a:gd name="T88" fmla="*/ 82 w 87"/>
                <a:gd name="T89" fmla="*/ 43 h 91"/>
                <a:gd name="T90" fmla="*/ 81 w 87"/>
                <a:gd name="T91" fmla="*/ 38 h 91"/>
                <a:gd name="T92" fmla="*/ 85 w 87"/>
                <a:gd name="T93" fmla="*/ 30 h 91"/>
                <a:gd name="T94" fmla="*/ 74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1 w 87"/>
                <a:gd name="T107" fmla="*/ 31 h 91"/>
                <a:gd name="T108" fmla="*/ 27 w 87"/>
                <a:gd name="T109" fmla="*/ 41 h 91"/>
                <a:gd name="T110" fmla="*/ 10 w 87"/>
                <a:gd name="T111" fmla="*/ 35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2" y="25"/>
                    <a:pt x="82" y="24"/>
                    <a:pt x="81" y="23"/>
                  </a:cubicBezTo>
                  <a:cubicBezTo>
                    <a:pt x="76" y="25"/>
                    <a:pt x="76" y="25"/>
                    <a:pt x="76" y="25"/>
                  </a:cubicBezTo>
                  <a:cubicBezTo>
                    <a:pt x="76" y="24"/>
                    <a:pt x="75" y="23"/>
                    <a:pt x="75" y="23"/>
                  </a:cubicBezTo>
                  <a:cubicBezTo>
                    <a:pt x="79" y="19"/>
                    <a:pt x="79" y="19"/>
                    <a:pt x="79" y="19"/>
                  </a:cubicBezTo>
                  <a:cubicBezTo>
                    <a:pt x="78" y="18"/>
                    <a:pt x="77" y="17"/>
                    <a:pt x="77" y="16"/>
                  </a:cubicBezTo>
                  <a:cubicBezTo>
                    <a:pt x="72" y="19"/>
                    <a:pt x="72" y="19"/>
                    <a:pt x="72" y="19"/>
                  </a:cubicBezTo>
                  <a:cubicBezTo>
                    <a:pt x="72" y="18"/>
                    <a:pt x="71" y="18"/>
                    <a:pt x="70" y="17"/>
                  </a:cubicBezTo>
                  <a:cubicBezTo>
                    <a:pt x="74" y="13"/>
                    <a:pt x="74" y="13"/>
                    <a:pt x="74" y="13"/>
                  </a:cubicBezTo>
                  <a:cubicBezTo>
                    <a:pt x="73" y="12"/>
                    <a:pt x="72" y="11"/>
                    <a:pt x="71" y="10"/>
                  </a:cubicBezTo>
                  <a:cubicBezTo>
                    <a:pt x="67" y="14"/>
                    <a:pt x="67" y="14"/>
                    <a:pt x="67" y="14"/>
                  </a:cubicBezTo>
                  <a:cubicBezTo>
                    <a:pt x="67" y="14"/>
                    <a:pt x="66" y="13"/>
                    <a:pt x="65" y="13"/>
                  </a:cubicBezTo>
                  <a:cubicBezTo>
                    <a:pt x="68" y="8"/>
                    <a:pt x="68" y="8"/>
                    <a:pt x="68" y="8"/>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8"/>
                    <a:pt x="55" y="8"/>
                    <a:pt x="55" y="8"/>
                  </a:cubicBezTo>
                  <a:cubicBezTo>
                    <a:pt x="54" y="7"/>
                    <a:pt x="54" y="7"/>
                    <a:pt x="53" y="7"/>
                  </a:cubicBezTo>
                  <a:cubicBezTo>
                    <a:pt x="53" y="1"/>
                    <a:pt x="53" y="1"/>
                    <a:pt x="53" y="1"/>
                  </a:cubicBezTo>
                  <a:cubicBezTo>
                    <a:pt x="52" y="1"/>
                    <a:pt x="51" y="1"/>
                    <a:pt x="50" y="1"/>
                  </a:cubicBezTo>
                  <a:cubicBezTo>
                    <a:pt x="49" y="6"/>
                    <a:pt x="49" y="6"/>
                    <a:pt x="49" y="6"/>
                  </a:cubicBezTo>
                  <a:cubicBezTo>
                    <a:pt x="48" y="6"/>
                    <a:pt x="47" y="6"/>
                    <a:pt x="46" y="6"/>
                  </a:cubicBezTo>
                  <a:cubicBezTo>
                    <a:pt x="46" y="0"/>
                    <a:pt x="46" y="0"/>
                    <a:pt x="46" y="0"/>
                  </a:cubicBezTo>
                  <a:cubicBezTo>
                    <a:pt x="45" y="0"/>
                    <a:pt x="43"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3" y="7"/>
                    <a:pt x="33" y="7"/>
                  </a:cubicBezTo>
                  <a:cubicBezTo>
                    <a:pt x="30" y="2"/>
                    <a:pt x="30" y="2"/>
                    <a:pt x="30" y="2"/>
                  </a:cubicBezTo>
                  <a:cubicBezTo>
                    <a:pt x="29" y="3"/>
                    <a:pt x="28" y="3"/>
                    <a:pt x="27" y="3"/>
                  </a:cubicBezTo>
                  <a:cubicBezTo>
                    <a:pt x="29" y="9"/>
                    <a:pt x="29" y="9"/>
                    <a:pt x="29" y="9"/>
                  </a:cubicBezTo>
                  <a:cubicBezTo>
                    <a:pt x="28" y="9"/>
                    <a:pt x="28" y="9"/>
                    <a:pt x="27" y="10"/>
                  </a:cubicBezTo>
                  <a:cubicBezTo>
                    <a:pt x="27" y="10"/>
                    <a:pt x="27" y="10"/>
                    <a:pt x="26" y="10"/>
                  </a:cubicBezTo>
                  <a:cubicBezTo>
                    <a:pt x="23" y="5"/>
                    <a:pt x="23" y="5"/>
                    <a:pt x="23" y="5"/>
                  </a:cubicBezTo>
                  <a:cubicBezTo>
                    <a:pt x="22" y="6"/>
                    <a:pt x="21" y="7"/>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0" y="16"/>
                    <a:pt x="10" y="17"/>
                    <a:pt x="9" y="18"/>
                  </a:cubicBezTo>
                  <a:cubicBezTo>
                    <a:pt x="13" y="22"/>
                    <a:pt x="13" y="22"/>
                    <a:pt x="13" y="22"/>
                  </a:cubicBezTo>
                  <a:cubicBezTo>
                    <a:pt x="12" y="23"/>
                    <a:pt x="12" y="24"/>
                    <a:pt x="11" y="24"/>
                  </a:cubicBezTo>
                  <a:cubicBezTo>
                    <a:pt x="6" y="22"/>
                    <a:pt x="6" y="22"/>
                    <a:pt x="6" y="22"/>
                  </a:cubicBezTo>
                  <a:cubicBezTo>
                    <a:pt x="6" y="23"/>
                    <a:pt x="5" y="24"/>
                    <a:pt x="5" y="25"/>
                  </a:cubicBezTo>
                  <a:cubicBezTo>
                    <a:pt x="9" y="28"/>
                    <a:pt x="9" y="28"/>
                    <a:pt x="9" y="28"/>
                  </a:cubicBezTo>
                  <a:cubicBezTo>
                    <a:pt x="9" y="29"/>
                    <a:pt x="9" y="30"/>
                    <a:pt x="8" y="31"/>
                  </a:cubicBezTo>
                  <a:cubicBezTo>
                    <a:pt x="3" y="29"/>
                    <a:pt x="3" y="29"/>
                    <a:pt x="3" y="29"/>
                  </a:cubicBezTo>
                  <a:cubicBezTo>
                    <a:pt x="3" y="30"/>
                    <a:pt x="2" y="32"/>
                    <a:pt x="2" y="33"/>
                  </a:cubicBezTo>
                  <a:cubicBezTo>
                    <a:pt x="7" y="35"/>
                    <a:pt x="7" y="35"/>
                    <a:pt x="7" y="35"/>
                  </a:cubicBezTo>
                  <a:cubicBezTo>
                    <a:pt x="7" y="36"/>
                    <a:pt x="6" y="37"/>
                    <a:pt x="6" y="37"/>
                  </a:cubicBezTo>
                  <a:cubicBezTo>
                    <a:pt x="1" y="37"/>
                    <a:pt x="1" y="37"/>
                    <a:pt x="1" y="37"/>
                  </a:cubicBezTo>
                  <a:cubicBezTo>
                    <a:pt x="1" y="38"/>
                    <a:pt x="1" y="39"/>
                    <a:pt x="0" y="41"/>
                  </a:cubicBezTo>
                  <a:cubicBezTo>
                    <a:pt x="6" y="42"/>
                    <a:pt x="6" y="42"/>
                    <a:pt x="6" y="42"/>
                  </a:cubicBezTo>
                  <a:cubicBezTo>
                    <a:pt x="6" y="43"/>
                    <a:pt x="6" y="44"/>
                    <a:pt x="6" y="45"/>
                  </a:cubicBezTo>
                  <a:cubicBezTo>
                    <a:pt x="0" y="45"/>
                    <a:pt x="0" y="45"/>
                    <a:pt x="0" y="45"/>
                  </a:cubicBezTo>
                  <a:cubicBezTo>
                    <a:pt x="0" y="46"/>
                    <a:pt x="0" y="48"/>
                    <a:pt x="0" y="49"/>
                  </a:cubicBezTo>
                  <a:cubicBezTo>
                    <a:pt x="6" y="49"/>
                    <a:pt x="6" y="49"/>
                    <a:pt x="6" y="49"/>
                  </a:cubicBezTo>
                  <a:cubicBezTo>
                    <a:pt x="6" y="50"/>
                    <a:pt x="6" y="51"/>
                    <a:pt x="6" y="52"/>
                  </a:cubicBezTo>
                  <a:cubicBezTo>
                    <a:pt x="1" y="53"/>
                    <a:pt x="1" y="53"/>
                    <a:pt x="1" y="53"/>
                  </a:cubicBezTo>
                  <a:cubicBezTo>
                    <a:pt x="1" y="55"/>
                    <a:pt x="1" y="56"/>
                    <a:pt x="2" y="57"/>
                  </a:cubicBezTo>
                  <a:cubicBezTo>
                    <a:pt x="7" y="56"/>
                    <a:pt x="7" y="56"/>
                    <a:pt x="7" y="56"/>
                  </a:cubicBezTo>
                  <a:cubicBezTo>
                    <a:pt x="7" y="57"/>
                    <a:pt x="7" y="58"/>
                    <a:pt x="8" y="59"/>
                  </a:cubicBezTo>
                  <a:cubicBezTo>
                    <a:pt x="3" y="61"/>
                    <a:pt x="3" y="61"/>
                    <a:pt x="3" y="61"/>
                  </a:cubicBezTo>
                  <a:cubicBezTo>
                    <a:pt x="3" y="62"/>
                    <a:pt x="4" y="63"/>
                    <a:pt x="4" y="64"/>
                  </a:cubicBezTo>
                  <a:cubicBezTo>
                    <a:pt x="9" y="63"/>
                    <a:pt x="9" y="63"/>
                    <a:pt x="9" y="63"/>
                  </a:cubicBezTo>
                  <a:cubicBezTo>
                    <a:pt x="10" y="64"/>
                    <a:pt x="10" y="64"/>
                    <a:pt x="11" y="65"/>
                  </a:cubicBezTo>
                  <a:cubicBezTo>
                    <a:pt x="6" y="69"/>
                    <a:pt x="6" y="69"/>
                    <a:pt x="6" y="69"/>
                  </a:cubicBezTo>
                  <a:cubicBezTo>
                    <a:pt x="7" y="70"/>
                    <a:pt x="7" y="71"/>
                    <a:pt x="8" y="72"/>
                  </a:cubicBezTo>
                  <a:cubicBezTo>
                    <a:pt x="13" y="69"/>
                    <a:pt x="13" y="69"/>
                    <a:pt x="13" y="69"/>
                  </a:cubicBezTo>
                  <a:cubicBezTo>
                    <a:pt x="13" y="70"/>
                    <a:pt x="14" y="70"/>
                    <a:pt x="14" y="71"/>
                  </a:cubicBezTo>
                  <a:cubicBezTo>
                    <a:pt x="11" y="75"/>
                    <a:pt x="11" y="75"/>
                    <a:pt x="11" y="75"/>
                  </a:cubicBezTo>
                  <a:cubicBezTo>
                    <a:pt x="12" y="76"/>
                    <a:pt x="12" y="77"/>
                    <a:pt x="13" y="78"/>
                  </a:cubicBezTo>
                  <a:cubicBezTo>
                    <a:pt x="17" y="74"/>
                    <a:pt x="17" y="74"/>
                    <a:pt x="17" y="74"/>
                  </a:cubicBezTo>
                  <a:cubicBezTo>
                    <a:pt x="18" y="75"/>
                    <a:pt x="19" y="75"/>
                    <a:pt x="19" y="76"/>
                  </a:cubicBezTo>
                  <a:cubicBezTo>
                    <a:pt x="16" y="81"/>
                    <a:pt x="16" y="81"/>
                    <a:pt x="16" y="81"/>
                  </a:cubicBezTo>
                  <a:cubicBezTo>
                    <a:pt x="17" y="82"/>
                    <a:pt x="18" y="82"/>
                    <a:pt x="19" y="83"/>
                  </a:cubicBezTo>
                  <a:cubicBezTo>
                    <a:pt x="23" y="79"/>
                    <a:pt x="23" y="79"/>
                    <a:pt x="23" y="79"/>
                  </a:cubicBezTo>
                  <a:cubicBezTo>
                    <a:pt x="23" y="79"/>
                    <a:pt x="24" y="80"/>
                    <a:pt x="25" y="80"/>
                  </a:cubicBezTo>
                  <a:cubicBezTo>
                    <a:pt x="23" y="85"/>
                    <a:pt x="23" y="85"/>
                    <a:pt x="23" y="85"/>
                  </a:cubicBezTo>
                  <a:cubicBezTo>
                    <a:pt x="24" y="86"/>
                    <a:pt x="25" y="86"/>
                    <a:pt x="26" y="87"/>
                  </a:cubicBezTo>
                  <a:cubicBezTo>
                    <a:pt x="29" y="82"/>
                    <a:pt x="29" y="82"/>
                    <a:pt x="29" y="82"/>
                  </a:cubicBezTo>
                  <a:cubicBezTo>
                    <a:pt x="29" y="82"/>
                    <a:pt x="30" y="83"/>
                    <a:pt x="31" y="83"/>
                  </a:cubicBezTo>
                  <a:cubicBezTo>
                    <a:pt x="30" y="89"/>
                    <a:pt x="30" y="89"/>
                    <a:pt x="30" y="89"/>
                  </a:cubicBezTo>
                  <a:cubicBezTo>
                    <a:pt x="31" y="89"/>
                    <a:pt x="32" y="89"/>
                    <a:pt x="33" y="90"/>
                  </a:cubicBezTo>
                  <a:cubicBezTo>
                    <a:pt x="35" y="84"/>
                    <a:pt x="35" y="84"/>
                    <a:pt x="35" y="84"/>
                  </a:cubicBezTo>
                  <a:cubicBezTo>
                    <a:pt x="36" y="85"/>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5" y="91"/>
                    <a:pt x="45" y="91"/>
                    <a:pt x="45" y="91"/>
                  </a:cubicBezTo>
                  <a:cubicBezTo>
                    <a:pt x="47" y="91"/>
                    <a:pt x="48" y="91"/>
                    <a:pt x="49" y="91"/>
                  </a:cubicBezTo>
                  <a:cubicBezTo>
                    <a:pt x="49" y="85"/>
                    <a:pt x="49" y="85"/>
                    <a:pt x="49" y="85"/>
                  </a:cubicBezTo>
                  <a:cubicBezTo>
                    <a:pt x="50" y="85"/>
                    <a:pt x="51" y="85"/>
                    <a:pt x="51" y="85"/>
                  </a:cubicBezTo>
                  <a:cubicBezTo>
                    <a:pt x="53" y="90"/>
                    <a:pt x="53" y="90"/>
                    <a:pt x="53" y="90"/>
                  </a:cubicBezTo>
                  <a:cubicBezTo>
                    <a:pt x="54" y="90"/>
                    <a:pt x="55" y="89"/>
                    <a:pt x="56" y="89"/>
                  </a:cubicBezTo>
                  <a:cubicBezTo>
                    <a:pt x="56" y="83"/>
                    <a:pt x="56" y="83"/>
                    <a:pt x="56" y="83"/>
                  </a:cubicBezTo>
                  <a:cubicBezTo>
                    <a:pt x="56" y="83"/>
                    <a:pt x="57" y="83"/>
                    <a:pt x="58" y="82"/>
                  </a:cubicBezTo>
                  <a:cubicBezTo>
                    <a:pt x="61" y="87"/>
                    <a:pt x="61" y="87"/>
                    <a:pt x="61" y="87"/>
                  </a:cubicBezTo>
                  <a:cubicBezTo>
                    <a:pt x="61" y="87"/>
                    <a:pt x="62" y="87"/>
                    <a:pt x="62" y="86"/>
                  </a:cubicBezTo>
                  <a:cubicBezTo>
                    <a:pt x="63" y="86"/>
                    <a:pt x="63" y="86"/>
                    <a:pt x="64" y="86"/>
                  </a:cubicBezTo>
                  <a:cubicBezTo>
                    <a:pt x="62" y="81"/>
                    <a:pt x="62" y="81"/>
                    <a:pt x="62" y="81"/>
                  </a:cubicBezTo>
                  <a:cubicBezTo>
                    <a:pt x="63" y="80"/>
                    <a:pt x="63" y="80"/>
                    <a:pt x="64" y="79"/>
                  </a:cubicBezTo>
                  <a:cubicBezTo>
                    <a:pt x="68" y="83"/>
                    <a:pt x="68" y="83"/>
                    <a:pt x="68" y="83"/>
                  </a:cubicBezTo>
                  <a:cubicBezTo>
                    <a:pt x="68" y="83"/>
                    <a:pt x="69" y="82"/>
                    <a:pt x="70" y="81"/>
                  </a:cubicBezTo>
                  <a:cubicBezTo>
                    <a:pt x="68" y="77"/>
                    <a:pt x="68" y="77"/>
                    <a:pt x="68" y="77"/>
                  </a:cubicBezTo>
                  <a:cubicBezTo>
                    <a:pt x="68" y="76"/>
                    <a:pt x="69" y="75"/>
                    <a:pt x="69" y="75"/>
                  </a:cubicBezTo>
                  <a:cubicBezTo>
                    <a:pt x="74" y="78"/>
                    <a:pt x="74" y="78"/>
                    <a:pt x="74" y="78"/>
                  </a:cubicBezTo>
                  <a:cubicBezTo>
                    <a:pt x="74" y="78"/>
                    <a:pt x="75" y="77"/>
                    <a:pt x="76" y="76"/>
                  </a:cubicBezTo>
                  <a:cubicBezTo>
                    <a:pt x="72" y="72"/>
                    <a:pt x="72" y="72"/>
                    <a:pt x="72" y="72"/>
                  </a:cubicBezTo>
                  <a:cubicBezTo>
                    <a:pt x="73" y="71"/>
                    <a:pt x="74" y="70"/>
                    <a:pt x="74" y="70"/>
                  </a:cubicBezTo>
                  <a:cubicBezTo>
                    <a:pt x="79" y="72"/>
                    <a:pt x="79" y="72"/>
                    <a:pt x="79" y="72"/>
                  </a:cubicBezTo>
                  <a:cubicBezTo>
                    <a:pt x="79" y="71"/>
                    <a:pt x="80" y="70"/>
                    <a:pt x="81" y="69"/>
                  </a:cubicBezTo>
                  <a:cubicBezTo>
                    <a:pt x="76" y="66"/>
                    <a:pt x="76" y="66"/>
                    <a:pt x="76" y="66"/>
                  </a:cubicBezTo>
                  <a:cubicBezTo>
                    <a:pt x="77" y="65"/>
                    <a:pt x="77" y="64"/>
                    <a:pt x="78" y="63"/>
                  </a:cubicBezTo>
                  <a:cubicBezTo>
                    <a:pt x="83" y="65"/>
                    <a:pt x="83" y="65"/>
                    <a:pt x="83" y="65"/>
                  </a:cubicBezTo>
                  <a:cubicBezTo>
                    <a:pt x="83" y="64"/>
                    <a:pt x="84" y="63"/>
                    <a:pt x="84" y="62"/>
                  </a:cubicBezTo>
                  <a:cubicBezTo>
                    <a:pt x="79" y="59"/>
                    <a:pt x="79" y="59"/>
                    <a:pt x="79" y="59"/>
                  </a:cubicBezTo>
                  <a:cubicBezTo>
                    <a:pt x="80" y="58"/>
                    <a:pt x="80" y="58"/>
                    <a:pt x="80" y="57"/>
                  </a:cubicBezTo>
                  <a:cubicBezTo>
                    <a:pt x="86" y="58"/>
                    <a:pt x="86" y="58"/>
                    <a:pt x="86" y="58"/>
                  </a:cubicBezTo>
                  <a:cubicBezTo>
                    <a:pt x="86" y="56"/>
                    <a:pt x="86" y="55"/>
                    <a:pt x="86" y="54"/>
                  </a:cubicBezTo>
                  <a:cubicBezTo>
                    <a:pt x="81" y="52"/>
                    <a:pt x="81" y="52"/>
                    <a:pt x="81" y="52"/>
                  </a:cubicBezTo>
                  <a:cubicBezTo>
                    <a:pt x="81" y="52"/>
                    <a:pt x="81" y="51"/>
                    <a:pt x="82" y="50"/>
                  </a:cubicBezTo>
                  <a:cubicBezTo>
                    <a:pt x="87" y="50"/>
                    <a:pt x="87" y="50"/>
                    <a:pt x="87" y="50"/>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6"/>
                  </a:cubicBezTo>
                  <a:cubicBezTo>
                    <a:pt x="86" y="33"/>
                    <a:pt x="86" y="33"/>
                    <a:pt x="86" y="33"/>
                  </a:cubicBezTo>
                  <a:cubicBezTo>
                    <a:pt x="85" y="32"/>
                    <a:pt x="85" y="31"/>
                    <a:pt x="85" y="30"/>
                  </a:cubicBezTo>
                  <a:cubicBezTo>
                    <a:pt x="79" y="31"/>
                    <a:pt x="79" y="31"/>
                    <a:pt x="79" y="31"/>
                  </a:cubicBezTo>
                  <a:cubicBezTo>
                    <a:pt x="79" y="30"/>
                    <a:pt x="79" y="30"/>
                    <a:pt x="78" y="29"/>
                  </a:cubicBezTo>
                  <a:close/>
                  <a:moveTo>
                    <a:pt x="74" y="28"/>
                  </a:moveTo>
                  <a:cubicBezTo>
                    <a:pt x="59" y="36"/>
                    <a:pt x="59" y="36"/>
                    <a:pt x="59" y="36"/>
                  </a:cubicBezTo>
                  <a:cubicBezTo>
                    <a:pt x="57" y="33"/>
                    <a:pt x="54" y="30"/>
                    <a:pt x="51" y="29"/>
                  </a:cubicBezTo>
                  <a:cubicBezTo>
                    <a:pt x="57" y="12"/>
                    <a:pt x="57" y="12"/>
                    <a:pt x="57" y="12"/>
                  </a:cubicBezTo>
                  <a:cubicBezTo>
                    <a:pt x="64" y="15"/>
                    <a:pt x="70" y="20"/>
                    <a:pt x="74" y="28"/>
                  </a:cubicBezTo>
                  <a:close/>
                  <a:moveTo>
                    <a:pt x="48" y="55"/>
                  </a:moveTo>
                  <a:cubicBezTo>
                    <a:pt x="43" y="57"/>
                    <a:pt x="37" y="55"/>
                    <a:pt x="35" y="50"/>
                  </a:cubicBezTo>
                  <a:cubicBezTo>
                    <a:pt x="33" y="45"/>
                    <a:pt x="35" y="39"/>
                    <a:pt x="39" y="36"/>
                  </a:cubicBezTo>
                  <a:cubicBezTo>
                    <a:pt x="44" y="34"/>
                    <a:pt x="50" y="36"/>
                    <a:pt x="52" y="41"/>
                  </a:cubicBezTo>
                  <a:cubicBezTo>
                    <a:pt x="55" y="46"/>
                    <a:pt x="53" y="52"/>
                    <a:pt x="48" y="55"/>
                  </a:cubicBezTo>
                  <a:close/>
                  <a:moveTo>
                    <a:pt x="54" y="10"/>
                  </a:moveTo>
                  <a:cubicBezTo>
                    <a:pt x="48" y="28"/>
                    <a:pt x="48" y="28"/>
                    <a:pt x="48" y="28"/>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2"/>
                    <a:pt x="29" y="34"/>
                    <a:pt x="28" y="37"/>
                  </a:cubicBezTo>
                  <a:cubicBezTo>
                    <a:pt x="11" y="31"/>
                    <a:pt x="11" y="31"/>
                    <a:pt x="11" y="31"/>
                  </a:cubicBezTo>
                  <a:cubicBezTo>
                    <a:pt x="14" y="24"/>
                    <a:pt x="20" y="17"/>
                    <a:pt x="27" y="13"/>
                  </a:cubicBezTo>
                  <a:close/>
                  <a:moveTo>
                    <a:pt x="10" y="35"/>
                  </a:moveTo>
                  <a:cubicBezTo>
                    <a:pt x="27" y="41"/>
                    <a:pt x="27" y="41"/>
                    <a:pt x="27" y="41"/>
                  </a:cubicBezTo>
                  <a:cubicBezTo>
                    <a:pt x="26" y="44"/>
                    <a:pt x="26" y="48"/>
                    <a:pt x="27" y="51"/>
                  </a:cubicBezTo>
                  <a:cubicBezTo>
                    <a:pt x="11" y="59"/>
                    <a:pt x="11" y="59"/>
                    <a:pt x="11" y="59"/>
                  </a:cubicBezTo>
                  <a:cubicBezTo>
                    <a:pt x="8" y="51"/>
                    <a:pt x="8" y="42"/>
                    <a:pt x="10" y="35"/>
                  </a:cubicBezTo>
                  <a:close/>
                  <a:moveTo>
                    <a:pt x="13" y="62"/>
                  </a:moveTo>
                  <a:cubicBezTo>
                    <a:pt x="28" y="55"/>
                    <a:pt x="28" y="55"/>
                    <a:pt x="28" y="55"/>
                  </a:cubicBezTo>
                  <a:cubicBezTo>
                    <a:pt x="30" y="58"/>
                    <a:pt x="33" y="61"/>
                    <a:pt x="36" y="62"/>
                  </a:cubicBezTo>
                  <a:cubicBezTo>
                    <a:pt x="30" y="79"/>
                    <a:pt x="30" y="79"/>
                    <a:pt x="30" y="79"/>
                  </a:cubicBezTo>
                  <a:cubicBezTo>
                    <a:pt x="23" y="76"/>
                    <a:pt x="17" y="70"/>
                    <a:pt x="13" y="62"/>
                  </a:cubicBezTo>
                  <a:close/>
                  <a:moveTo>
                    <a:pt x="33" y="80"/>
                  </a:moveTo>
                  <a:cubicBezTo>
                    <a:pt x="39" y="63"/>
                    <a:pt x="39" y="63"/>
                    <a:pt x="39" y="63"/>
                  </a:cubicBezTo>
                  <a:cubicBezTo>
                    <a:pt x="42"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8" y="56"/>
                    <a:pt x="60" y="53"/>
                  </a:cubicBezTo>
                  <a:cubicBezTo>
                    <a:pt x="76" y="59"/>
                    <a:pt x="76" y="59"/>
                    <a:pt x="76" y="59"/>
                  </a:cubicBezTo>
                  <a:cubicBezTo>
                    <a:pt x="73" y="67"/>
                    <a:pt x="68" y="74"/>
                    <a:pt x="60" y="78"/>
                  </a:cubicBezTo>
                  <a:close/>
                  <a:moveTo>
                    <a:pt x="77" y="56"/>
                  </a:moveTo>
                  <a:cubicBezTo>
                    <a:pt x="61" y="50"/>
                    <a:pt x="61" y="50"/>
                    <a:pt x="61" y="50"/>
                  </a:cubicBezTo>
                  <a:cubicBezTo>
                    <a:pt x="62" y="46"/>
                    <a:pt x="62" y="42"/>
                    <a:pt x="60" y="39"/>
                  </a:cubicBezTo>
                  <a:cubicBezTo>
                    <a:pt x="76" y="31"/>
                    <a:pt x="76" y="31"/>
                    <a:pt x="76"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2" name="Freeform 9"/>
            <p:cNvSpPr>
              <a:spLocks noEditPoints="1"/>
            </p:cNvSpPr>
            <p:nvPr/>
          </p:nvSpPr>
          <p:spPr bwMode="auto">
            <a:xfrm>
              <a:off x="1123950" y="2479676"/>
              <a:ext cx="92075" cy="96838"/>
            </a:xfrm>
            <a:custGeom>
              <a:avLst/>
              <a:gdLst>
                <a:gd name="T0" fmla="*/ 81 w 87"/>
                <a:gd name="T1" fmla="*/ 23 h 91"/>
                <a:gd name="T2" fmla="*/ 79 w 87"/>
                <a:gd name="T3" fmla="*/ 19 h 91"/>
                <a:gd name="T4" fmla="*/ 71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7 w 87"/>
                <a:gd name="T33" fmla="*/ 22 h 91"/>
                <a:gd name="T34" fmla="*/ 9 w 87"/>
                <a:gd name="T35" fmla="*/ 31 h 91"/>
                <a:gd name="T36" fmla="*/ 7 w 87"/>
                <a:gd name="T37" fmla="*/ 35 h 91"/>
                <a:gd name="T38" fmla="*/ 1 w 87"/>
                <a:gd name="T39" fmla="*/ 41 h 91"/>
                <a:gd name="T40" fmla="*/ 0 w 87"/>
                <a:gd name="T41" fmla="*/ 45 h 91"/>
                <a:gd name="T42" fmla="*/ 6 w 87"/>
                <a:gd name="T43" fmla="*/ 52 h 91"/>
                <a:gd name="T44" fmla="*/ 7 w 87"/>
                <a:gd name="T45" fmla="*/ 56 h 91"/>
                <a:gd name="T46" fmla="*/ 4 w 87"/>
                <a:gd name="T47" fmla="*/ 64 h 91"/>
                <a:gd name="T48" fmla="*/ 6 w 87"/>
                <a:gd name="T49" fmla="*/ 68 h 91"/>
                <a:gd name="T50" fmla="*/ 15 w 87"/>
                <a:gd name="T51" fmla="*/ 71 h 91"/>
                <a:gd name="T52" fmla="*/ 18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6 w 87"/>
                <a:gd name="T65" fmla="*/ 91 h 91"/>
                <a:gd name="T66" fmla="*/ 52 w 87"/>
                <a:gd name="T67" fmla="*/ 84 h 91"/>
                <a:gd name="T68" fmla="*/ 56 w 87"/>
                <a:gd name="T69" fmla="*/ 83 h 91"/>
                <a:gd name="T70" fmla="*/ 63 w 87"/>
                <a:gd name="T71" fmla="*/ 86 h 91"/>
                <a:gd name="T72" fmla="*/ 64 w 87"/>
                <a:gd name="T73" fmla="*/ 79 h 91"/>
                <a:gd name="T74" fmla="*/ 68 w 87"/>
                <a:gd name="T75" fmla="*/ 76 h 91"/>
                <a:gd name="T76" fmla="*/ 76 w 87"/>
                <a:gd name="T77" fmla="*/ 76 h 91"/>
                <a:gd name="T78" fmla="*/ 79 w 87"/>
                <a:gd name="T79" fmla="*/ 72 h 91"/>
                <a:gd name="T80" fmla="*/ 78 w 87"/>
                <a:gd name="T81" fmla="*/ 63 h 91"/>
                <a:gd name="T82" fmla="*/ 80 w 87"/>
                <a:gd name="T83" fmla="*/ 59 h 91"/>
                <a:gd name="T84" fmla="*/ 87 w 87"/>
                <a:gd name="T85" fmla="*/ 54 h 91"/>
                <a:gd name="T86" fmla="*/ 87 w 87"/>
                <a:gd name="T87" fmla="*/ 49 h 91"/>
                <a:gd name="T88" fmla="*/ 82 w 87"/>
                <a:gd name="T89" fmla="*/ 43 h 91"/>
                <a:gd name="T90" fmla="*/ 81 w 87"/>
                <a:gd name="T91" fmla="*/ 38 h 91"/>
                <a:gd name="T92" fmla="*/ 85 w 87"/>
                <a:gd name="T93" fmla="*/ 30 h 91"/>
                <a:gd name="T94" fmla="*/ 75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2 w 87"/>
                <a:gd name="T107" fmla="*/ 31 h 91"/>
                <a:gd name="T108" fmla="*/ 27 w 87"/>
                <a:gd name="T109" fmla="*/ 41 h 91"/>
                <a:gd name="T110" fmla="*/ 11 w 87"/>
                <a:gd name="T111" fmla="*/ 34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3" y="25"/>
                    <a:pt x="82" y="24"/>
                    <a:pt x="81" y="23"/>
                  </a:cubicBezTo>
                  <a:cubicBezTo>
                    <a:pt x="76" y="25"/>
                    <a:pt x="76" y="25"/>
                    <a:pt x="76" y="25"/>
                  </a:cubicBezTo>
                  <a:cubicBezTo>
                    <a:pt x="76" y="24"/>
                    <a:pt x="76" y="23"/>
                    <a:pt x="75" y="23"/>
                  </a:cubicBezTo>
                  <a:cubicBezTo>
                    <a:pt x="79" y="19"/>
                    <a:pt x="79" y="19"/>
                    <a:pt x="79" y="19"/>
                  </a:cubicBezTo>
                  <a:cubicBezTo>
                    <a:pt x="78" y="18"/>
                    <a:pt x="78" y="17"/>
                    <a:pt x="77" y="16"/>
                  </a:cubicBezTo>
                  <a:cubicBezTo>
                    <a:pt x="72" y="19"/>
                    <a:pt x="72" y="19"/>
                    <a:pt x="72" y="19"/>
                  </a:cubicBezTo>
                  <a:cubicBezTo>
                    <a:pt x="72" y="18"/>
                    <a:pt x="71" y="18"/>
                    <a:pt x="71" y="17"/>
                  </a:cubicBezTo>
                  <a:cubicBezTo>
                    <a:pt x="74" y="13"/>
                    <a:pt x="74" y="13"/>
                    <a:pt x="74" y="13"/>
                  </a:cubicBezTo>
                  <a:cubicBezTo>
                    <a:pt x="73" y="12"/>
                    <a:pt x="72" y="11"/>
                    <a:pt x="71" y="10"/>
                  </a:cubicBezTo>
                  <a:cubicBezTo>
                    <a:pt x="67" y="14"/>
                    <a:pt x="67" y="14"/>
                    <a:pt x="67" y="14"/>
                  </a:cubicBezTo>
                  <a:cubicBezTo>
                    <a:pt x="67" y="14"/>
                    <a:pt x="66" y="13"/>
                    <a:pt x="65" y="13"/>
                  </a:cubicBezTo>
                  <a:cubicBezTo>
                    <a:pt x="68" y="7"/>
                    <a:pt x="68" y="7"/>
                    <a:pt x="68" y="7"/>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7"/>
                    <a:pt x="55" y="7"/>
                    <a:pt x="55" y="7"/>
                  </a:cubicBezTo>
                  <a:cubicBezTo>
                    <a:pt x="55" y="7"/>
                    <a:pt x="54" y="7"/>
                    <a:pt x="53" y="7"/>
                  </a:cubicBezTo>
                  <a:cubicBezTo>
                    <a:pt x="54" y="1"/>
                    <a:pt x="54" y="1"/>
                    <a:pt x="54" y="1"/>
                  </a:cubicBezTo>
                  <a:cubicBezTo>
                    <a:pt x="52" y="1"/>
                    <a:pt x="51" y="1"/>
                    <a:pt x="50" y="0"/>
                  </a:cubicBezTo>
                  <a:cubicBezTo>
                    <a:pt x="49" y="6"/>
                    <a:pt x="49" y="6"/>
                    <a:pt x="49" y="6"/>
                  </a:cubicBezTo>
                  <a:cubicBezTo>
                    <a:pt x="48" y="6"/>
                    <a:pt x="47" y="6"/>
                    <a:pt x="46" y="6"/>
                  </a:cubicBezTo>
                  <a:cubicBezTo>
                    <a:pt x="46" y="0"/>
                    <a:pt x="46" y="0"/>
                    <a:pt x="46" y="0"/>
                  </a:cubicBezTo>
                  <a:cubicBezTo>
                    <a:pt x="45" y="0"/>
                    <a:pt x="44"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4" y="7"/>
                    <a:pt x="33" y="7"/>
                  </a:cubicBezTo>
                  <a:cubicBezTo>
                    <a:pt x="31" y="2"/>
                    <a:pt x="31" y="2"/>
                    <a:pt x="31" y="2"/>
                  </a:cubicBezTo>
                  <a:cubicBezTo>
                    <a:pt x="29" y="3"/>
                    <a:pt x="28" y="3"/>
                    <a:pt x="27" y="3"/>
                  </a:cubicBezTo>
                  <a:cubicBezTo>
                    <a:pt x="29" y="9"/>
                    <a:pt x="29" y="9"/>
                    <a:pt x="29" y="9"/>
                  </a:cubicBezTo>
                  <a:cubicBezTo>
                    <a:pt x="28" y="9"/>
                    <a:pt x="28" y="9"/>
                    <a:pt x="27" y="9"/>
                  </a:cubicBezTo>
                  <a:cubicBezTo>
                    <a:pt x="27" y="10"/>
                    <a:pt x="27" y="10"/>
                    <a:pt x="27" y="10"/>
                  </a:cubicBezTo>
                  <a:cubicBezTo>
                    <a:pt x="23" y="5"/>
                    <a:pt x="23" y="5"/>
                    <a:pt x="23" y="5"/>
                  </a:cubicBezTo>
                  <a:cubicBezTo>
                    <a:pt x="22" y="6"/>
                    <a:pt x="21" y="6"/>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1" y="16"/>
                    <a:pt x="10" y="17"/>
                    <a:pt x="9" y="18"/>
                  </a:cubicBezTo>
                  <a:cubicBezTo>
                    <a:pt x="13" y="22"/>
                    <a:pt x="13" y="22"/>
                    <a:pt x="13" y="22"/>
                  </a:cubicBezTo>
                  <a:cubicBezTo>
                    <a:pt x="12" y="23"/>
                    <a:pt x="12" y="23"/>
                    <a:pt x="12" y="24"/>
                  </a:cubicBezTo>
                  <a:cubicBezTo>
                    <a:pt x="7" y="22"/>
                    <a:pt x="7" y="22"/>
                    <a:pt x="7" y="22"/>
                  </a:cubicBezTo>
                  <a:cubicBezTo>
                    <a:pt x="6" y="23"/>
                    <a:pt x="6" y="24"/>
                    <a:pt x="5" y="25"/>
                  </a:cubicBezTo>
                  <a:cubicBezTo>
                    <a:pt x="9" y="28"/>
                    <a:pt x="9" y="28"/>
                    <a:pt x="9" y="28"/>
                  </a:cubicBezTo>
                  <a:cubicBezTo>
                    <a:pt x="9" y="29"/>
                    <a:pt x="9" y="30"/>
                    <a:pt x="9" y="31"/>
                  </a:cubicBezTo>
                  <a:cubicBezTo>
                    <a:pt x="3" y="29"/>
                    <a:pt x="3" y="29"/>
                    <a:pt x="3" y="29"/>
                  </a:cubicBezTo>
                  <a:cubicBezTo>
                    <a:pt x="3" y="30"/>
                    <a:pt x="3" y="31"/>
                    <a:pt x="2" y="33"/>
                  </a:cubicBezTo>
                  <a:cubicBezTo>
                    <a:pt x="7" y="35"/>
                    <a:pt x="7" y="35"/>
                    <a:pt x="7" y="35"/>
                  </a:cubicBezTo>
                  <a:cubicBezTo>
                    <a:pt x="7" y="36"/>
                    <a:pt x="7" y="37"/>
                    <a:pt x="7" y="37"/>
                  </a:cubicBezTo>
                  <a:cubicBezTo>
                    <a:pt x="1" y="37"/>
                    <a:pt x="1" y="37"/>
                    <a:pt x="1" y="37"/>
                  </a:cubicBezTo>
                  <a:cubicBezTo>
                    <a:pt x="1" y="38"/>
                    <a:pt x="1" y="39"/>
                    <a:pt x="1" y="41"/>
                  </a:cubicBezTo>
                  <a:cubicBezTo>
                    <a:pt x="6" y="42"/>
                    <a:pt x="6" y="42"/>
                    <a:pt x="6" y="42"/>
                  </a:cubicBezTo>
                  <a:cubicBezTo>
                    <a:pt x="6" y="43"/>
                    <a:pt x="6" y="44"/>
                    <a:pt x="6" y="44"/>
                  </a:cubicBezTo>
                  <a:cubicBezTo>
                    <a:pt x="0" y="45"/>
                    <a:pt x="0" y="45"/>
                    <a:pt x="0" y="45"/>
                  </a:cubicBezTo>
                  <a:cubicBezTo>
                    <a:pt x="0" y="46"/>
                    <a:pt x="0" y="48"/>
                    <a:pt x="1" y="49"/>
                  </a:cubicBezTo>
                  <a:cubicBezTo>
                    <a:pt x="6" y="49"/>
                    <a:pt x="6" y="49"/>
                    <a:pt x="6" y="49"/>
                  </a:cubicBezTo>
                  <a:cubicBezTo>
                    <a:pt x="6" y="50"/>
                    <a:pt x="6" y="51"/>
                    <a:pt x="6" y="52"/>
                  </a:cubicBezTo>
                  <a:cubicBezTo>
                    <a:pt x="1" y="53"/>
                    <a:pt x="1" y="53"/>
                    <a:pt x="1" y="53"/>
                  </a:cubicBezTo>
                  <a:cubicBezTo>
                    <a:pt x="1" y="54"/>
                    <a:pt x="2" y="56"/>
                    <a:pt x="2" y="57"/>
                  </a:cubicBezTo>
                  <a:cubicBezTo>
                    <a:pt x="7" y="56"/>
                    <a:pt x="7" y="56"/>
                    <a:pt x="7" y="56"/>
                  </a:cubicBezTo>
                  <a:cubicBezTo>
                    <a:pt x="7" y="57"/>
                    <a:pt x="8" y="58"/>
                    <a:pt x="8" y="59"/>
                  </a:cubicBezTo>
                  <a:cubicBezTo>
                    <a:pt x="3" y="61"/>
                    <a:pt x="3" y="61"/>
                    <a:pt x="3" y="61"/>
                  </a:cubicBezTo>
                  <a:cubicBezTo>
                    <a:pt x="4" y="62"/>
                    <a:pt x="4" y="63"/>
                    <a:pt x="4" y="64"/>
                  </a:cubicBezTo>
                  <a:cubicBezTo>
                    <a:pt x="10" y="63"/>
                    <a:pt x="10" y="63"/>
                    <a:pt x="10" y="63"/>
                  </a:cubicBezTo>
                  <a:cubicBezTo>
                    <a:pt x="10" y="63"/>
                    <a:pt x="10" y="64"/>
                    <a:pt x="11" y="65"/>
                  </a:cubicBezTo>
                  <a:cubicBezTo>
                    <a:pt x="6" y="68"/>
                    <a:pt x="6" y="68"/>
                    <a:pt x="6" y="68"/>
                  </a:cubicBezTo>
                  <a:cubicBezTo>
                    <a:pt x="7" y="70"/>
                    <a:pt x="8" y="70"/>
                    <a:pt x="8" y="71"/>
                  </a:cubicBezTo>
                  <a:cubicBezTo>
                    <a:pt x="13" y="69"/>
                    <a:pt x="13" y="69"/>
                    <a:pt x="13" y="69"/>
                  </a:cubicBezTo>
                  <a:cubicBezTo>
                    <a:pt x="14" y="70"/>
                    <a:pt x="14" y="70"/>
                    <a:pt x="15" y="71"/>
                  </a:cubicBezTo>
                  <a:cubicBezTo>
                    <a:pt x="11" y="75"/>
                    <a:pt x="11" y="75"/>
                    <a:pt x="11" y="75"/>
                  </a:cubicBezTo>
                  <a:cubicBezTo>
                    <a:pt x="12" y="76"/>
                    <a:pt x="13" y="77"/>
                    <a:pt x="13" y="78"/>
                  </a:cubicBezTo>
                  <a:cubicBezTo>
                    <a:pt x="18" y="74"/>
                    <a:pt x="18" y="74"/>
                    <a:pt x="18" y="74"/>
                  </a:cubicBezTo>
                  <a:cubicBezTo>
                    <a:pt x="18" y="75"/>
                    <a:pt x="19" y="75"/>
                    <a:pt x="19" y="76"/>
                  </a:cubicBezTo>
                  <a:cubicBezTo>
                    <a:pt x="17" y="81"/>
                    <a:pt x="17" y="81"/>
                    <a:pt x="17" y="81"/>
                  </a:cubicBezTo>
                  <a:cubicBezTo>
                    <a:pt x="18" y="81"/>
                    <a:pt x="18" y="82"/>
                    <a:pt x="19" y="83"/>
                  </a:cubicBezTo>
                  <a:cubicBezTo>
                    <a:pt x="23" y="79"/>
                    <a:pt x="23" y="79"/>
                    <a:pt x="23" y="79"/>
                  </a:cubicBezTo>
                  <a:cubicBezTo>
                    <a:pt x="24" y="79"/>
                    <a:pt x="24" y="80"/>
                    <a:pt x="25" y="80"/>
                  </a:cubicBezTo>
                  <a:cubicBezTo>
                    <a:pt x="23" y="85"/>
                    <a:pt x="23" y="85"/>
                    <a:pt x="23" y="85"/>
                  </a:cubicBezTo>
                  <a:cubicBezTo>
                    <a:pt x="24" y="86"/>
                    <a:pt x="25" y="86"/>
                    <a:pt x="26" y="87"/>
                  </a:cubicBezTo>
                  <a:cubicBezTo>
                    <a:pt x="29" y="82"/>
                    <a:pt x="29" y="82"/>
                    <a:pt x="29" y="82"/>
                  </a:cubicBezTo>
                  <a:cubicBezTo>
                    <a:pt x="30" y="82"/>
                    <a:pt x="30" y="83"/>
                    <a:pt x="31" y="83"/>
                  </a:cubicBezTo>
                  <a:cubicBezTo>
                    <a:pt x="30" y="89"/>
                    <a:pt x="30" y="89"/>
                    <a:pt x="30" y="89"/>
                  </a:cubicBezTo>
                  <a:cubicBezTo>
                    <a:pt x="31" y="89"/>
                    <a:pt x="32" y="89"/>
                    <a:pt x="33" y="89"/>
                  </a:cubicBezTo>
                  <a:cubicBezTo>
                    <a:pt x="35" y="84"/>
                    <a:pt x="35" y="84"/>
                    <a:pt x="35" y="84"/>
                  </a:cubicBezTo>
                  <a:cubicBezTo>
                    <a:pt x="36" y="84"/>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6" y="91"/>
                    <a:pt x="46" y="91"/>
                    <a:pt x="46" y="91"/>
                  </a:cubicBezTo>
                  <a:cubicBezTo>
                    <a:pt x="47" y="91"/>
                    <a:pt x="48" y="91"/>
                    <a:pt x="49" y="90"/>
                  </a:cubicBezTo>
                  <a:cubicBezTo>
                    <a:pt x="49" y="85"/>
                    <a:pt x="49" y="85"/>
                    <a:pt x="49" y="85"/>
                  </a:cubicBezTo>
                  <a:cubicBezTo>
                    <a:pt x="50" y="85"/>
                    <a:pt x="51" y="85"/>
                    <a:pt x="52" y="84"/>
                  </a:cubicBezTo>
                  <a:cubicBezTo>
                    <a:pt x="53" y="90"/>
                    <a:pt x="53" y="90"/>
                    <a:pt x="53" y="90"/>
                  </a:cubicBezTo>
                  <a:cubicBezTo>
                    <a:pt x="54" y="89"/>
                    <a:pt x="56" y="89"/>
                    <a:pt x="57" y="89"/>
                  </a:cubicBezTo>
                  <a:cubicBezTo>
                    <a:pt x="56" y="83"/>
                    <a:pt x="56" y="83"/>
                    <a:pt x="56" y="83"/>
                  </a:cubicBezTo>
                  <a:cubicBezTo>
                    <a:pt x="57" y="83"/>
                    <a:pt x="57" y="83"/>
                    <a:pt x="58" y="82"/>
                  </a:cubicBezTo>
                  <a:cubicBezTo>
                    <a:pt x="61" y="87"/>
                    <a:pt x="61" y="87"/>
                    <a:pt x="61" y="87"/>
                  </a:cubicBezTo>
                  <a:cubicBezTo>
                    <a:pt x="61" y="87"/>
                    <a:pt x="62" y="87"/>
                    <a:pt x="63" y="86"/>
                  </a:cubicBezTo>
                  <a:cubicBezTo>
                    <a:pt x="63" y="86"/>
                    <a:pt x="63" y="86"/>
                    <a:pt x="64" y="86"/>
                  </a:cubicBezTo>
                  <a:cubicBezTo>
                    <a:pt x="62" y="80"/>
                    <a:pt x="62" y="80"/>
                    <a:pt x="62" y="80"/>
                  </a:cubicBezTo>
                  <a:cubicBezTo>
                    <a:pt x="63" y="80"/>
                    <a:pt x="64" y="80"/>
                    <a:pt x="64" y="79"/>
                  </a:cubicBezTo>
                  <a:cubicBezTo>
                    <a:pt x="68" y="83"/>
                    <a:pt x="68" y="83"/>
                    <a:pt x="68" y="83"/>
                  </a:cubicBezTo>
                  <a:cubicBezTo>
                    <a:pt x="69" y="83"/>
                    <a:pt x="70" y="82"/>
                    <a:pt x="70" y="81"/>
                  </a:cubicBezTo>
                  <a:cubicBezTo>
                    <a:pt x="68" y="76"/>
                    <a:pt x="68" y="76"/>
                    <a:pt x="68" y="76"/>
                  </a:cubicBezTo>
                  <a:cubicBezTo>
                    <a:pt x="68" y="76"/>
                    <a:pt x="69" y="75"/>
                    <a:pt x="70" y="75"/>
                  </a:cubicBezTo>
                  <a:cubicBezTo>
                    <a:pt x="74" y="78"/>
                    <a:pt x="74" y="78"/>
                    <a:pt x="74" y="78"/>
                  </a:cubicBezTo>
                  <a:cubicBezTo>
                    <a:pt x="75" y="77"/>
                    <a:pt x="75" y="77"/>
                    <a:pt x="76" y="76"/>
                  </a:cubicBezTo>
                  <a:cubicBezTo>
                    <a:pt x="73" y="71"/>
                    <a:pt x="73" y="71"/>
                    <a:pt x="73" y="71"/>
                  </a:cubicBezTo>
                  <a:cubicBezTo>
                    <a:pt x="73" y="71"/>
                    <a:pt x="74" y="70"/>
                    <a:pt x="74" y="69"/>
                  </a:cubicBezTo>
                  <a:cubicBezTo>
                    <a:pt x="79" y="72"/>
                    <a:pt x="79" y="72"/>
                    <a:pt x="79" y="72"/>
                  </a:cubicBezTo>
                  <a:cubicBezTo>
                    <a:pt x="80" y="71"/>
                    <a:pt x="80" y="70"/>
                    <a:pt x="81" y="69"/>
                  </a:cubicBezTo>
                  <a:cubicBezTo>
                    <a:pt x="77" y="66"/>
                    <a:pt x="77" y="66"/>
                    <a:pt x="77" y="66"/>
                  </a:cubicBezTo>
                  <a:cubicBezTo>
                    <a:pt x="77" y="65"/>
                    <a:pt x="78" y="64"/>
                    <a:pt x="78" y="63"/>
                  </a:cubicBezTo>
                  <a:cubicBezTo>
                    <a:pt x="83" y="65"/>
                    <a:pt x="83" y="65"/>
                    <a:pt x="83" y="65"/>
                  </a:cubicBezTo>
                  <a:cubicBezTo>
                    <a:pt x="83" y="64"/>
                    <a:pt x="84" y="63"/>
                    <a:pt x="84" y="62"/>
                  </a:cubicBezTo>
                  <a:cubicBezTo>
                    <a:pt x="80" y="59"/>
                    <a:pt x="80" y="59"/>
                    <a:pt x="80" y="59"/>
                  </a:cubicBezTo>
                  <a:cubicBezTo>
                    <a:pt x="80" y="58"/>
                    <a:pt x="80" y="58"/>
                    <a:pt x="80" y="57"/>
                  </a:cubicBezTo>
                  <a:cubicBezTo>
                    <a:pt x="86" y="57"/>
                    <a:pt x="86" y="57"/>
                    <a:pt x="86" y="57"/>
                  </a:cubicBezTo>
                  <a:cubicBezTo>
                    <a:pt x="86" y="56"/>
                    <a:pt x="86" y="55"/>
                    <a:pt x="87" y="54"/>
                  </a:cubicBezTo>
                  <a:cubicBezTo>
                    <a:pt x="81" y="52"/>
                    <a:pt x="81" y="52"/>
                    <a:pt x="81" y="52"/>
                  </a:cubicBezTo>
                  <a:cubicBezTo>
                    <a:pt x="82" y="51"/>
                    <a:pt x="82" y="51"/>
                    <a:pt x="82" y="50"/>
                  </a:cubicBezTo>
                  <a:cubicBezTo>
                    <a:pt x="87" y="49"/>
                    <a:pt x="87" y="49"/>
                    <a:pt x="87" y="49"/>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5"/>
                  </a:cubicBezTo>
                  <a:cubicBezTo>
                    <a:pt x="86" y="33"/>
                    <a:pt x="86" y="33"/>
                    <a:pt x="86" y="33"/>
                  </a:cubicBezTo>
                  <a:cubicBezTo>
                    <a:pt x="85" y="32"/>
                    <a:pt x="85" y="31"/>
                    <a:pt x="85" y="30"/>
                  </a:cubicBezTo>
                  <a:cubicBezTo>
                    <a:pt x="79" y="31"/>
                    <a:pt x="79" y="31"/>
                    <a:pt x="79" y="31"/>
                  </a:cubicBezTo>
                  <a:cubicBezTo>
                    <a:pt x="79" y="30"/>
                    <a:pt x="79" y="30"/>
                    <a:pt x="78" y="29"/>
                  </a:cubicBezTo>
                  <a:close/>
                  <a:moveTo>
                    <a:pt x="75" y="28"/>
                  </a:moveTo>
                  <a:cubicBezTo>
                    <a:pt x="59" y="36"/>
                    <a:pt x="59" y="36"/>
                    <a:pt x="59" y="36"/>
                  </a:cubicBezTo>
                  <a:cubicBezTo>
                    <a:pt x="57" y="32"/>
                    <a:pt x="54" y="30"/>
                    <a:pt x="51" y="29"/>
                  </a:cubicBezTo>
                  <a:cubicBezTo>
                    <a:pt x="57" y="12"/>
                    <a:pt x="57" y="12"/>
                    <a:pt x="57" y="12"/>
                  </a:cubicBezTo>
                  <a:cubicBezTo>
                    <a:pt x="64" y="15"/>
                    <a:pt x="71" y="20"/>
                    <a:pt x="75" y="28"/>
                  </a:cubicBezTo>
                  <a:close/>
                  <a:moveTo>
                    <a:pt x="48" y="55"/>
                  </a:moveTo>
                  <a:cubicBezTo>
                    <a:pt x="43" y="57"/>
                    <a:pt x="37" y="55"/>
                    <a:pt x="35" y="50"/>
                  </a:cubicBezTo>
                  <a:cubicBezTo>
                    <a:pt x="33" y="45"/>
                    <a:pt x="35" y="39"/>
                    <a:pt x="40" y="36"/>
                  </a:cubicBezTo>
                  <a:cubicBezTo>
                    <a:pt x="45" y="34"/>
                    <a:pt x="50" y="36"/>
                    <a:pt x="53" y="41"/>
                  </a:cubicBezTo>
                  <a:cubicBezTo>
                    <a:pt x="55" y="46"/>
                    <a:pt x="53" y="52"/>
                    <a:pt x="48" y="55"/>
                  </a:cubicBezTo>
                  <a:close/>
                  <a:moveTo>
                    <a:pt x="54" y="10"/>
                  </a:moveTo>
                  <a:cubicBezTo>
                    <a:pt x="48" y="27"/>
                    <a:pt x="48" y="27"/>
                    <a:pt x="48" y="27"/>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1"/>
                    <a:pt x="29" y="34"/>
                    <a:pt x="28" y="37"/>
                  </a:cubicBezTo>
                  <a:cubicBezTo>
                    <a:pt x="12" y="31"/>
                    <a:pt x="12" y="31"/>
                    <a:pt x="12" y="31"/>
                  </a:cubicBezTo>
                  <a:cubicBezTo>
                    <a:pt x="15" y="24"/>
                    <a:pt x="20" y="17"/>
                    <a:pt x="27" y="13"/>
                  </a:cubicBezTo>
                  <a:close/>
                  <a:moveTo>
                    <a:pt x="11" y="34"/>
                  </a:moveTo>
                  <a:cubicBezTo>
                    <a:pt x="27" y="41"/>
                    <a:pt x="27" y="41"/>
                    <a:pt x="27" y="41"/>
                  </a:cubicBezTo>
                  <a:cubicBezTo>
                    <a:pt x="26" y="44"/>
                    <a:pt x="26" y="48"/>
                    <a:pt x="27" y="51"/>
                  </a:cubicBezTo>
                  <a:cubicBezTo>
                    <a:pt x="12" y="59"/>
                    <a:pt x="12" y="59"/>
                    <a:pt x="12" y="59"/>
                  </a:cubicBezTo>
                  <a:cubicBezTo>
                    <a:pt x="8" y="51"/>
                    <a:pt x="8" y="42"/>
                    <a:pt x="11" y="34"/>
                  </a:cubicBezTo>
                  <a:close/>
                  <a:moveTo>
                    <a:pt x="13" y="62"/>
                  </a:moveTo>
                  <a:cubicBezTo>
                    <a:pt x="29" y="55"/>
                    <a:pt x="29" y="55"/>
                    <a:pt x="29" y="55"/>
                  </a:cubicBezTo>
                  <a:cubicBezTo>
                    <a:pt x="30" y="58"/>
                    <a:pt x="33" y="60"/>
                    <a:pt x="36" y="62"/>
                  </a:cubicBezTo>
                  <a:cubicBezTo>
                    <a:pt x="30" y="79"/>
                    <a:pt x="30" y="79"/>
                    <a:pt x="30" y="79"/>
                  </a:cubicBezTo>
                  <a:cubicBezTo>
                    <a:pt x="23" y="76"/>
                    <a:pt x="17" y="70"/>
                    <a:pt x="13" y="62"/>
                  </a:cubicBezTo>
                  <a:close/>
                  <a:moveTo>
                    <a:pt x="33" y="80"/>
                  </a:moveTo>
                  <a:cubicBezTo>
                    <a:pt x="39" y="63"/>
                    <a:pt x="39" y="63"/>
                    <a:pt x="39" y="63"/>
                  </a:cubicBezTo>
                  <a:cubicBezTo>
                    <a:pt x="43"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9" y="56"/>
                    <a:pt x="60" y="53"/>
                  </a:cubicBezTo>
                  <a:cubicBezTo>
                    <a:pt x="76" y="59"/>
                    <a:pt x="76" y="59"/>
                    <a:pt x="76" y="59"/>
                  </a:cubicBezTo>
                  <a:cubicBezTo>
                    <a:pt x="73" y="67"/>
                    <a:pt x="68" y="73"/>
                    <a:pt x="60" y="78"/>
                  </a:cubicBezTo>
                  <a:close/>
                  <a:moveTo>
                    <a:pt x="77" y="56"/>
                  </a:moveTo>
                  <a:cubicBezTo>
                    <a:pt x="61" y="50"/>
                    <a:pt x="61" y="50"/>
                    <a:pt x="61" y="50"/>
                  </a:cubicBezTo>
                  <a:cubicBezTo>
                    <a:pt x="62" y="46"/>
                    <a:pt x="62" y="42"/>
                    <a:pt x="60" y="39"/>
                  </a:cubicBezTo>
                  <a:cubicBezTo>
                    <a:pt x="76" y="31"/>
                    <a:pt x="76" y="31"/>
                    <a:pt x="76" y="31"/>
                  </a:cubicBezTo>
                  <a:cubicBezTo>
                    <a:pt x="79" y="39"/>
                    <a:pt x="80"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3" name="Freeform 10"/>
            <p:cNvSpPr>
              <a:spLocks noEditPoints="1"/>
            </p:cNvSpPr>
            <p:nvPr/>
          </p:nvSpPr>
          <p:spPr bwMode="auto">
            <a:xfrm>
              <a:off x="1171575" y="2608263"/>
              <a:ext cx="93663" cy="96838"/>
            </a:xfrm>
            <a:custGeom>
              <a:avLst/>
              <a:gdLst>
                <a:gd name="T0" fmla="*/ 81 w 87"/>
                <a:gd name="T1" fmla="*/ 23 h 91"/>
                <a:gd name="T2" fmla="*/ 78 w 87"/>
                <a:gd name="T3" fmla="*/ 19 h 91"/>
                <a:gd name="T4" fmla="*/ 70 w 87"/>
                <a:gd name="T5" fmla="*/ 17 h 91"/>
                <a:gd name="T6" fmla="*/ 67 w 87"/>
                <a:gd name="T7" fmla="*/ 14 h 91"/>
                <a:gd name="T8" fmla="*/ 64 w 87"/>
                <a:gd name="T9" fmla="*/ 6 h 91"/>
                <a:gd name="T10" fmla="*/ 60 w 87"/>
                <a:gd name="T11" fmla="*/ 4 h 91"/>
                <a:gd name="T12" fmla="*/ 52 w 87"/>
                <a:gd name="T13" fmla="*/ 7 h 91"/>
                <a:gd name="T14" fmla="*/ 48 w 87"/>
                <a:gd name="T15" fmla="*/ 6 h 91"/>
                <a:gd name="T16" fmla="*/ 42 w 87"/>
                <a:gd name="T17" fmla="*/ 0 h 91"/>
                <a:gd name="T18" fmla="*/ 37 w 87"/>
                <a:gd name="T19" fmla="*/ 0 h 91"/>
                <a:gd name="T20" fmla="*/ 32 w 87"/>
                <a:gd name="T21" fmla="*/ 7 h 91"/>
                <a:gd name="T22" fmla="*/ 28 w 87"/>
                <a:gd name="T23" fmla="*/ 9 h 91"/>
                <a:gd name="T24" fmla="*/ 23 w 87"/>
                <a:gd name="T25" fmla="*/ 5 h 91"/>
                <a:gd name="T26" fmla="*/ 20 w 87"/>
                <a:gd name="T27" fmla="*/ 14 h 91"/>
                <a:gd name="T28" fmla="*/ 17 w 87"/>
                <a:gd name="T29" fmla="*/ 17 h 91"/>
                <a:gd name="T30" fmla="*/ 8 w 87"/>
                <a:gd name="T31" fmla="*/ 18 h 91"/>
                <a:gd name="T32" fmla="*/ 6 w 87"/>
                <a:gd name="T33" fmla="*/ 22 h 91"/>
                <a:gd name="T34" fmla="*/ 8 w 87"/>
                <a:gd name="T35" fmla="*/ 31 h 91"/>
                <a:gd name="T36" fmla="*/ 6 w 87"/>
                <a:gd name="T37" fmla="*/ 35 h 91"/>
                <a:gd name="T38" fmla="*/ 0 w 87"/>
                <a:gd name="T39" fmla="*/ 41 h 91"/>
                <a:gd name="T40" fmla="*/ 0 w 87"/>
                <a:gd name="T41" fmla="*/ 45 h 91"/>
                <a:gd name="T42" fmla="*/ 6 w 87"/>
                <a:gd name="T43" fmla="*/ 52 h 91"/>
                <a:gd name="T44" fmla="*/ 6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2 w 87"/>
                <a:gd name="T57" fmla="*/ 85 h 91"/>
                <a:gd name="T58" fmla="*/ 31 w 87"/>
                <a:gd name="T59" fmla="*/ 83 h 91"/>
                <a:gd name="T60" fmla="*/ 35 w 87"/>
                <a:gd name="T61" fmla="*/ 84 h 91"/>
                <a:gd name="T62" fmla="*/ 41 w 87"/>
                <a:gd name="T63" fmla="*/ 91 h 91"/>
                <a:gd name="T64" fmla="*/ 45 w 87"/>
                <a:gd name="T65" fmla="*/ 91 h 91"/>
                <a:gd name="T66" fmla="*/ 51 w 87"/>
                <a:gd name="T67" fmla="*/ 84 h 91"/>
                <a:gd name="T68" fmla="*/ 55 w 87"/>
                <a:gd name="T69" fmla="*/ 83 h 91"/>
                <a:gd name="T70" fmla="*/ 62 w 87"/>
                <a:gd name="T71" fmla="*/ 86 h 91"/>
                <a:gd name="T72" fmla="*/ 64 w 87"/>
                <a:gd name="T73" fmla="*/ 79 h 91"/>
                <a:gd name="T74" fmla="*/ 67 w 87"/>
                <a:gd name="T75" fmla="*/ 76 h 91"/>
                <a:gd name="T76" fmla="*/ 76 w 87"/>
                <a:gd name="T77" fmla="*/ 76 h 91"/>
                <a:gd name="T78" fmla="*/ 78 w 87"/>
                <a:gd name="T79" fmla="*/ 72 h 91"/>
                <a:gd name="T80" fmla="*/ 77 w 87"/>
                <a:gd name="T81" fmla="*/ 63 h 91"/>
                <a:gd name="T82" fmla="*/ 79 w 87"/>
                <a:gd name="T83" fmla="*/ 59 h 91"/>
                <a:gd name="T84" fmla="*/ 86 w 87"/>
                <a:gd name="T85" fmla="*/ 54 h 91"/>
                <a:gd name="T86" fmla="*/ 86 w 87"/>
                <a:gd name="T87" fmla="*/ 49 h 91"/>
                <a:gd name="T88" fmla="*/ 81 w 87"/>
                <a:gd name="T89" fmla="*/ 43 h 91"/>
                <a:gd name="T90" fmla="*/ 81 w 87"/>
                <a:gd name="T91" fmla="*/ 38 h 91"/>
                <a:gd name="T92" fmla="*/ 84 w 87"/>
                <a:gd name="T93" fmla="*/ 30 h 91"/>
                <a:gd name="T94" fmla="*/ 74 w 87"/>
                <a:gd name="T95" fmla="*/ 28 h 91"/>
                <a:gd name="T96" fmla="*/ 56 w 87"/>
                <a:gd name="T97" fmla="*/ 12 h 91"/>
                <a:gd name="T98" fmla="*/ 34 w 87"/>
                <a:gd name="T99" fmla="*/ 50 h 91"/>
                <a:gd name="T100" fmla="*/ 47 w 87"/>
                <a:gd name="T101" fmla="*/ 55 h 91"/>
                <a:gd name="T102" fmla="*/ 37 w 87"/>
                <a:gd name="T103" fmla="*/ 28 h 91"/>
                <a:gd name="T104" fmla="*/ 27 w 87"/>
                <a:gd name="T105" fmla="*/ 13 h 91"/>
                <a:gd name="T106" fmla="*/ 11 w 87"/>
                <a:gd name="T107" fmla="*/ 31 h 91"/>
                <a:gd name="T108" fmla="*/ 26 w 87"/>
                <a:gd name="T109" fmla="*/ 41 h 91"/>
                <a:gd name="T110" fmla="*/ 10 w 87"/>
                <a:gd name="T111" fmla="*/ 35 h 91"/>
                <a:gd name="T112" fmla="*/ 36 w 87"/>
                <a:gd name="T113" fmla="*/ 62 h 91"/>
                <a:gd name="T114" fmla="*/ 33 w 87"/>
                <a:gd name="T115" fmla="*/ 80 h 91"/>
                <a:gd name="T116" fmla="*/ 57 w 87"/>
                <a:gd name="T117" fmla="*/ 79 h 91"/>
                <a:gd name="T118" fmla="*/ 52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2" y="26"/>
                    <a:pt x="82" y="26"/>
                    <a:pt x="82" y="26"/>
                  </a:cubicBezTo>
                  <a:cubicBezTo>
                    <a:pt x="82" y="25"/>
                    <a:pt x="81" y="24"/>
                    <a:pt x="81" y="23"/>
                  </a:cubicBezTo>
                  <a:cubicBezTo>
                    <a:pt x="76" y="25"/>
                    <a:pt x="76" y="25"/>
                    <a:pt x="76" y="25"/>
                  </a:cubicBezTo>
                  <a:cubicBezTo>
                    <a:pt x="75" y="24"/>
                    <a:pt x="75" y="23"/>
                    <a:pt x="74" y="23"/>
                  </a:cubicBezTo>
                  <a:cubicBezTo>
                    <a:pt x="78" y="19"/>
                    <a:pt x="78" y="19"/>
                    <a:pt x="78" y="19"/>
                  </a:cubicBezTo>
                  <a:cubicBezTo>
                    <a:pt x="78" y="18"/>
                    <a:pt x="77" y="17"/>
                    <a:pt x="76" y="16"/>
                  </a:cubicBezTo>
                  <a:cubicBezTo>
                    <a:pt x="72" y="19"/>
                    <a:pt x="72" y="19"/>
                    <a:pt x="72" y="19"/>
                  </a:cubicBezTo>
                  <a:cubicBezTo>
                    <a:pt x="71" y="18"/>
                    <a:pt x="71" y="18"/>
                    <a:pt x="70" y="17"/>
                  </a:cubicBezTo>
                  <a:cubicBezTo>
                    <a:pt x="73" y="13"/>
                    <a:pt x="73" y="13"/>
                    <a:pt x="73" y="13"/>
                  </a:cubicBezTo>
                  <a:cubicBezTo>
                    <a:pt x="72" y="12"/>
                    <a:pt x="72" y="11"/>
                    <a:pt x="71" y="10"/>
                  </a:cubicBezTo>
                  <a:cubicBezTo>
                    <a:pt x="67" y="14"/>
                    <a:pt x="67" y="14"/>
                    <a:pt x="67" y="14"/>
                  </a:cubicBezTo>
                  <a:cubicBezTo>
                    <a:pt x="66" y="14"/>
                    <a:pt x="65" y="13"/>
                    <a:pt x="65" y="13"/>
                  </a:cubicBezTo>
                  <a:cubicBezTo>
                    <a:pt x="67" y="7"/>
                    <a:pt x="67" y="7"/>
                    <a:pt x="67" y="7"/>
                  </a:cubicBezTo>
                  <a:cubicBezTo>
                    <a:pt x="66" y="7"/>
                    <a:pt x="65" y="6"/>
                    <a:pt x="64" y="6"/>
                  </a:cubicBezTo>
                  <a:cubicBezTo>
                    <a:pt x="61" y="10"/>
                    <a:pt x="61" y="10"/>
                    <a:pt x="61" y="10"/>
                  </a:cubicBezTo>
                  <a:cubicBezTo>
                    <a:pt x="60" y="10"/>
                    <a:pt x="60" y="9"/>
                    <a:pt x="59" y="9"/>
                  </a:cubicBezTo>
                  <a:cubicBezTo>
                    <a:pt x="60" y="4"/>
                    <a:pt x="60" y="4"/>
                    <a:pt x="60" y="4"/>
                  </a:cubicBezTo>
                  <a:cubicBezTo>
                    <a:pt x="59" y="3"/>
                    <a:pt x="58" y="3"/>
                    <a:pt x="57" y="2"/>
                  </a:cubicBezTo>
                  <a:cubicBezTo>
                    <a:pt x="55" y="7"/>
                    <a:pt x="55" y="7"/>
                    <a:pt x="55" y="7"/>
                  </a:cubicBezTo>
                  <a:cubicBezTo>
                    <a:pt x="54" y="7"/>
                    <a:pt x="53" y="7"/>
                    <a:pt x="52" y="7"/>
                  </a:cubicBezTo>
                  <a:cubicBezTo>
                    <a:pt x="53" y="1"/>
                    <a:pt x="53" y="1"/>
                    <a:pt x="53" y="1"/>
                  </a:cubicBezTo>
                  <a:cubicBezTo>
                    <a:pt x="52" y="1"/>
                    <a:pt x="51" y="1"/>
                    <a:pt x="50" y="0"/>
                  </a:cubicBezTo>
                  <a:cubicBezTo>
                    <a:pt x="48" y="6"/>
                    <a:pt x="48" y="6"/>
                    <a:pt x="48" y="6"/>
                  </a:cubicBezTo>
                  <a:cubicBezTo>
                    <a:pt x="47" y="6"/>
                    <a:pt x="46" y="6"/>
                    <a:pt x="46" y="6"/>
                  </a:cubicBezTo>
                  <a:cubicBezTo>
                    <a:pt x="45" y="0"/>
                    <a:pt x="45" y="0"/>
                    <a:pt x="45" y="0"/>
                  </a:cubicBezTo>
                  <a:cubicBezTo>
                    <a:pt x="44" y="0"/>
                    <a:pt x="43" y="0"/>
                    <a:pt x="42" y="0"/>
                  </a:cubicBezTo>
                  <a:cubicBezTo>
                    <a:pt x="41" y="6"/>
                    <a:pt x="41" y="6"/>
                    <a:pt x="41" y="6"/>
                  </a:cubicBezTo>
                  <a:cubicBezTo>
                    <a:pt x="40" y="6"/>
                    <a:pt x="40" y="6"/>
                    <a:pt x="39" y="6"/>
                  </a:cubicBezTo>
                  <a:cubicBezTo>
                    <a:pt x="37" y="0"/>
                    <a:pt x="37" y="0"/>
                    <a:pt x="37" y="0"/>
                  </a:cubicBezTo>
                  <a:cubicBezTo>
                    <a:pt x="36" y="1"/>
                    <a:pt x="35" y="1"/>
                    <a:pt x="34" y="1"/>
                  </a:cubicBezTo>
                  <a:cubicBezTo>
                    <a:pt x="35" y="7"/>
                    <a:pt x="35" y="7"/>
                    <a:pt x="35" y="7"/>
                  </a:cubicBezTo>
                  <a:cubicBezTo>
                    <a:pt x="34" y="7"/>
                    <a:pt x="33" y="7"/>
                    <a:pt x="32" y="7"/>
                  </a:cubicBezTo>
                  <a:cubicBezTo>
                    <a:pt x="30" y="2"/>
                    <a:pt x="30" y="2"/>
                    <a:pt x="30" y="2"/>
                  </a:cubicBezTo>
                  <a:cubicBezTo>
                    <a:pt x="29" y="3"/>
                    <a:pt x="28" y="3"/>
                    <a:pt x="27" y="3"/>
                  </a:cubicBezTo>
                  <a:cubicBezTo>
                    <a:pt x="28" y="9"/>
                    <a:pt x="28" y="9"/>
                    <a:pt x="28" y="9"/>
                  </a:cubicBezTo>
                  <a:cubicBezTo>
                    <a:pt x="28" y="9"/>
                    <a:pt x="27" y="9"/>
                    <a:pt x="27" y="9"/>
                  </a:cubicBezTo>
                  <a:cubicBezTo>
                    <a:pt x="26" y="10"/>
                    <a:pt x="26" y="10"/>
                    <a:pt x="26" y="10"/>
                  </a:cubicBezTo>
                  <a:cubicBezTo>
                    <a:pt x="23" y="5"/>
                    <a:pt x="23" y="5"/>
                    <a:pt x="23" y="5"/>
                  </a:cubicBezTo>
                  <a:cubicBezTo>
                    <a:pt x="22" y="6"/>
                    <a:pt x="21" y="7"/>
                    <a:pt x="20" y="7"/>
                  </a:cubicBezTo>
                  <a:cubicBezTo>
                    <a:pt x="22" y="12"/>
                    <a:pt x="22" y="12"/>
                    <a:pt x="22" y="12"/>
                  </a:cubicBezTo>
                  <a:cubicBezTo>
                    <a:pt x="21" y="13"/>
                    <a:pt x="21" y="13"/>
                    <a:pt x="20" y="14"/>
                  </a:cubicBezTo>
                  <a:cubicBezTo>
                    <a:pt x="16" y="10"/>
                    <a:pt x="16" y="10"/>
                    <a:pt x="16" y="10"/>
                  </a:cubicBezTo>
                  <a:cubicBezTo>
                    <a:pt x="15" y="11"/>
                    <a:pt x="14" y="11"/>
                    <a:pt x="14" y="12"/>
                  </a:cubicBezTo>
                  <a:cubicBezTo>
                    <a:pt x="17" y="17"/>
                    <a:pt x="17" y="17"/>
                    <a:pt x="17" y="17"/>
                  </a:cubicBezTo>
                  <a:cubicBezTo>
                    <a:pt x="16" y="17"/>
                    <a:pt x="16" y="18"/>
                    <a:pt x="15" y="19"/>
                  </a:cubicBezTo>
                  <a:cubicBezTo>
                    <a:pt x="11" y="15"/>
                    <a:pt x="11" y="15"/>
                    <a:pt x="11" y="15"/>
                  </a:cubicBezTo>
                  <a:cubicBezTo>
                    <a:pt x="10" y="16"/>
                    <a:pt x="9" y="17"/>
                    <a:pt x="8" y="18"/>
                  </a:cubicBezTo>
                  <a:cubicBezTo>
                    <a:pt x="12" y="22"/>
                    <a:pt x="12" y="22"/>
                    <a:pt x="12" y="22"/>
                  </a:cubicBezTo>
                  <a:cubicBezTo>
                    <a:pt x="12" y="23"/>
                    <a:pt x="11" y="23"/>
                    <a:pt x="11" y="24"/>
                  </a:cubicBezTo>
                  <a:cubicBezTo>
                    <a:pt x="6" y="22"/>
                    <a:pt x="6" y="22"/>
                    <a:pt x="6" y="22"/>
                  </a:cubicBezTo>
                  <a:cubicBezTo>
                    <a:pt x="5" y="23"/>
                    <a:pt x="5" y="24"/>
                    <a:pt x="4" y="25"/>
                  </a:cubicBezTo>
                  <a:cubicBezTo>
                    <a:pt x="9" y="28"/>
                    <a:pt x="9" y="28"/>
                    <a:pt x="9" y="28"/>
                  </a:cubicBezTo>
                  <a:cubicBezTo>
                    <a:pt x="8" y="29"/>
                    <a:pt x="8" y="30"/>
                    <a:pt x="8" y="31"/>
                  </a:cubicBezTo>
                  <a:cubicBezTo>
                    <a:pt x="3" y="29"/>
                    <a:pt x="3" y="29"/>
                    <a:pt x="3" y="29"/>
                  </a:cubicBezTo>
                  <a:cubicBezTo>
                    <a:pt x="2" y="30"/>
                    <a:pt x="2" y="31"/>
                    <a:pt x="2" y="33"/>
                  </a:cubicBezTo>
                  <a:cubicBezTo>
                    <a:pt x="6" y="35"/>
                    <a:pt x="6" y="35"/>
                    <a:pt x="6" y="35"/>
                  </a:cubicBezTo>
                  <a:cubicBezTo>
                    <a:pt x="6" y="36"/>
                    <a:pt x="6" y="37"/>
                    <a:pt x="6" y="37"/>
                  </a:cubicBezTo>
                  <a:cubicBezTo>
                    <a:pt x="1" y="37"/>
                    <a:pt x="1" y="37"/>
                    <a:pt x="1" y="37"/>
                  </a:cubicBezTo>
                  <a:cubicBezTo>
                    <a:pt x="0" y="38"/>
                    <a:pt x="0" y="39"/>
                    <a:pt x="0" y="41"/>
                  </a:cubicBezTo>
                  <a:cubicBezTo>
                    <a:pt x="5" y="42"/>
                    <a:pt x="5" y="42"/>
                    <a:pt x="5" y="42"/>
                  </a:cubicBezTo>
                  <a:cubicBezTo>
                    <a:pt x="5" y="43"/>
                    <a:pt x="5" y="44"/>
                    <a:pt x="5" y="44"/>
                  </a:cubicBezTo>
                  <a:cubicBezTo>
                    <a:pt x="0" y="45"/>
                    <a:pt x="0" y="45"/>
                    <a:pt x="0" y="45"/>
                  </a:cubicBezTo>
                  <a:cubicBezTo>
                    <a:pt x="0" y="46"/>
                    <a:pt x="0" y="48"/>
                    <a:pt x="0" y="49"/>
                  </a:cubicBezTo>
                  <a:cubicBezTo>
                    <a:pt x="5" y="49"/>
                    <a:pt x="5" y="49"/>
                    <a:pt x="5" y="49"/>
                  </a:cubicBezTo>
                  <a:cubicBezTo>
                    <a:pt x="5" y="50"/>
                    <a:pt x="5" y="51"/>
                    <a:pt x="6" y="52"/>
                  </a:cubicBezTo>
                  <a:cubicBezTo>
                    <a:pt x="0" y="53"/>
                    <a:pt x="0" y="53"/>
                    <a:pt x="0" y="53"/>
                  </a:cubicBezTo>
                  <a:cubicBezTo>
                    <a:pt x="1" y="54"/>
                    <a:pt x="1" y="56"/>
                    <a:pt x="1" y="57"/>
                  </a:cubicBezTo>
                  <a:cubicBezTo>
                    <a:pt x="6" y="56"/>
                    <a:pt x="6" y="56"/>
                    <a:pt x="6" y="56"/>
                  </a:cubicBezTo>
                  <a:cubicBezTo>
                    <a:pt x="7" y="57"/>
                    <a:pt x="7" y="58"/>
                    <a:pt x="7" y="59"/>
                  </a:cubicBezTo>
                  <a:cubicBezTo>
                    <a:pt x="2" y="61"/>
                    <a:pt x="2" y="61"/>
                    <a:pt x="2" y="61"/>
                  </a:cubicBezTo>
                  <a:cubicBezTo>
                    <a:pt x="3" y="62"/>
                    <a:pt x="3" y="63"/>
                    <a:pt x="4" y="64"/>
                  </a:cubicBezTo>
                  <a:cubicBezTo>
                    <a:pt x="9" y="63"/>
                    <a:pt x="9" y="63"/>
                    <a:pt x="9" y="63"/>
                  </a:cubicBezTo>
                  <a:cubicBezTo>
                    <a:pt x="9" y="64"/>
                    <a:pt x="10" y="64"/>
                    <a:pt x="10" y="65"/>
                  </a:cubicBezTo>
                  <a:cubicBezTo>
                    <a:pt x="6" y="69"/>
                    <a:pt x="6" y="69"/>
                    <a:pt x="6" y="69"/>
                  </a:cubicBezTo>
                  <a:cubicBezTo>
                    <a:pt x="6" y="70"/>
                    <a:pt x="7" y="71"/>
                    <a:pt x="8" y="71"/>
                  </a:cubicBezTo>
                  <a:cubicBezTo>
                    <a:pt x="12" y="69"/>
                    <a:pt x="12" y="69"/>
                    <a:pt x="12" y="69"/>
                  </a:cubicBezTo>
                  <a:cubicBezTo>
                    <a:pt x="13" y="70"/>
                    <a:pt x="13" y="70"/>
                    <a:pt x="14" y="71"/>
                  </a:cubicBezTo>
                  <a:cubicBezTo>
                    <a:pt x="10" y="75"/>
                    <a:pt x="10" y="75"/>
                    <a:pt x="10" y="75"/>
                  </a:cubicBezTo>
                  <a:cubicBezTo>
                    <a:pt x="11" y="76"/>
                    <a:pt x="12" y="77"/>
                    <a:pt x="13" y="78"/>
                  </a:cubicBezTo>
                  <a:cubicBezTo>
                    <a:pt x="17" y="74"/>
                    <a:pt x="17" y="74"/>
                    <a:pt x="17" y="74"/>
                  </a:cubicBezTo>
                  <a:cubicBezTo>
                    <a:pt x="18" y="75"/>
                    <a:pt x="18" y="75"/>
                    <a:pt x="19" y="76"/>
                  </a:cubicBezTo>
                  <a:cubicBezTo>
                    <a:pt x="16" y="81"/>
                    <a:pt x="16" y="81"/>
                    <a:pt x="16" y="81"/>
                  </a:cubicBezTo>
                  <a:cubicBezTo>
                    <a:pt x="17" y="82"/>
                    <a:pt x="18" y="82"/>
                    <a:pt x="19" y="83"/>
                  </a:cubicBezTo>
                  <a:cubicBezTo>
                    <a:pt x="22" y="79"/>
                    <a:pt x="22" y="79"/>
                    <a:pt x="22" y="79"/>
                  </a:cubicBezTo>
                  <a:cubicBezTo>
                    <a:pt x="23" y="79"/>
                    <a:pt x="24" y="80"/>
                    <a:pt x="24" y="80"/>
                  </a:cubicBezTo>
                  <a:cubicBezTo>
                    <a:pt x="22" y="85"/>
                    <a:pt x="22" y="85"/>
                    <a:pt x="22" y="85"/>
                  </a:cubicBezTo>
                  <a:cubicBezTo>
                    <a:pt x="23" y="86"/>
                    <a:pt x="24" y="86"/>
                    <a:pt x="25" y="87"/>
                  </a:cubicBezTo>
                  <a:cubicBezTo>
                    <a:pt x="28" y="82"/>
                    <a:pt x="28" y="82"/>
                    <a:pt x="28" y="82"/>
                  </a:cubicBezTo>
                  <a:cubicBezTo>
                    <a:pt x="29" y="82"/>
                    <a:pt x="30" y="83"/>
                    <a:pt x="31" y="83"/>
                  </a:cubicBezTo>
                  <a:cubicBezTo>
                    <a:pt x="30" y="89"/>
                    <a:pt x="30" y="89"/>
                    <a:pt x="30" y="89"/>
                  </a:cubicBezTo>
                  <a:cubicBezTo>
                    <a:pt x="31" y="89"/>
                    <a:pt x="32" y="89"/>
                    <a:pt x="33" y="90"/>
                  </a:cubicBezTo>
                  <a:cubicBezTo>
                    <a:pt x="35" y="84"/>
                    <a:pt x="35" y="84"/>
                    <a:pt x="35" y="84"/>
                  </a:cubicBezTo>
                  <a:cubicBezTo>
                    <a:pt x="36" y="84"/>
                    <a:pt x="36" y="85"/>
                    <a:pt x="37" y="85"/>
                  </a:cubicBezTo>
                  <a:cubicBezTo>
                    <a:pt x="37" y="90"/>
                    <a:pt x="37" y="90"/>
                    <a:pt x="37" y="90"/>
                  </a:cubicBezTo>
                  <a:cubicBezTo>
                    <a:pt x="38" y="91"/>
                    <a:pt x="39" y="91"/>
                    <a:pt x="41" y="91"/>
                  </a:cubicBezTo>
                  <a:cubicBezTo>
                    <a:pt x="42" y="85"/>
                    <a:pt x="42" y="85"/>
                    <a:pt x="42" y="85"/>
                  </a:cubicBezTo>
                  <a:cubicBezTo>
                    <a:pt x="42" y="85"/>
                    <a:pt x="43" y="85"/>
                    <a:pt x="44" y="85"/>
                  </a:cubicBezTo>
                  <a:cubicBezTo>
                    <a:pt x="45" y="91"/>
                    <a:pt x="45" y="91"/>
                    <a:pt x="45" y="91"/>
                  </a:cubicBezTo>
                  <a:cubicBezTo>
                    <a:pt x="46" y="91"/>
                    <a:pt x="47" y="91"/>
                    <a:pt x="48" y="91"/>
                  </a:cubicBezTo>
                  <a:cubicBezTo>
                    <a:pt x="48" y="85"/>
                    <a:pt x="48" y="85"/>
                    <a:pt x="48" y="85"/>
                  </a:cubicBezTo>
                  <a:cubicBezTo>
                    <a:pt x="49" y="85"/>
                    <a:pt x="50" y="85"/>
                    <a:pt x="51" y="84"/>
                  </a:cubicBezTo>
                  <a:cubicBezTo>
                    <a:pt x="53" y="90"/>
                    <a:pt x="53" y="90"/>
                    <a:pt x="53" y="90"/>
                  </a:cubicBezTo>
                  <a:cubicBezTo>
                    <a:pt x="54" y="89"/>
                    <a:pt x="55" y="89"/>
                    <a:pt x="56" y="89"/>
                  </a:cubicBezTo>
                  <a:cubicBezTo>
                    <a:pt x="55" y="83"/>
                    <a:pt x="55" y="83"/>
                    <a:pt x="55" y="83"/>
                  </a:cubicBezTo>
                  <a:cubicBezTo>
                    <a:pt x="56" y="83"/>
                    <a:pt x="57" y="83"/>
                    <a:pt x="57" y="82"/>
                  </a:cubicBezTo>
                  <a:cubicBezTo>
                    <a:pt x="60" y="87"/>
                    <a:pt x="60" y="87"/>
                    <a:pt x="60" y="87"/>
                  </a:cubicBezTo>
                  <a:cubicBezTo>
                    <a:pt x="61" y="87"/>
                    <a:pt x="61" y="87"/>
                    <a:pt x="62" y="86"/>
                  </a:cubicBezTo>
                  <a:cubicBezTo>
                    <a:pt x="62" y="86"/>
                    <a:pt x="63" y="86"/>
                    <a:pt x="63" y="86"/>
                  </a:cubicBezTo>
                  <a:cubicBezTo>
                    <a:pt x="61" y="80"/>
                    <a:pt x="61" y="80"/>
                    <a:pt x="61" y="80"/>
                  </a:cubicBezTo>
                  <a:cubicBezTo>
                    <a:pt x="62" y="80"/>
                    <a:pt x="63" y="80"/>
                    <a:pt x="64" y="79"/>
                  </a:cubicBezTo>
                  <a:cubicBezTo>
                    <a:pt x="67" y="83"/>
                    <a:pt x="67" y="83"/>
                    <a:pt x="67" y="83"/>
                  </a:cubicBezTo>
                  <a:cubicBezTo>
                    <a:pt x="68" y="83"/>
                    <a:pt x="69" y="82"/>
                    <a:pt x="70" y="81"/>
                  </a:cubicBezTo>
                  <a:cubicBezTo>
                    <a:pt x="67" y="76"/>
                    <a:pt x="67" y="76"/>
                    <a:pt x="67" y="76"/>
                  </a:cubicBezTo>
                  <a:cubicBezTo>
                    <a:pt x="68" y="76"/>
                    <a:pt x="68" y="75"/>
                    <a:pt x="69" y="75"/>
                  </a:cubicBezTo>
                  <a:cubicBezTo>
                    <a:pt x="73" y="78"/>
                    <a:pt x="73" y="78"/>
                    <a:pt x="73" y="78"/>
                  </a:cubicBezTo>
                  <a:cubicBezTo>
                    <a:pt x="74" y="77"/>
                    <a:pt x="75" y="77"/>
                    <a:pt x="76" y="76"/>
                  </a:cubicBezTo>
                  <a:cubicBezTo>
                    <a:pt x="72" y="72"/>
                    <a:pt x="72" y="72"/>
                    <a:pt x="72" y="72"/>
                  </a:cubicBezTo>
                  <a:cubicBezTo>
                    <a:pt x="73" y="71"/>
                    <a:pt x="73" y="70"/>
                    <a:pt x="74" y="69"/>
                  </a:cubicBezTo>
                  <a:cubicBezTo>
                    <a:pt x="78" y="72"/>
                    <a:pt x="78" y="72"/>
                    <a:pt x="78" y="72"/>
                  </a:cubicBezTo>
                  <a:cubicBezTo>
                    <a:pt x="79" y="71"/>
                    <a:pt x="80" y="70"/>
                    <a:pt x="80" y="69"/>
                  </a:cubicBezTo>
                  <a:cubicBezTo>
                    <a:pt x="76" y="66"/>
                    <a:pt x="76" y="66"/>
                    <a:pt x="76" y="66"/>
                  </a:cubicBezTo>
                  <a:cubicBezTo>
                    <a:pt x="76" y="65"/>
                    <a:pt x="77" y="64"/>
                    <a:pt x="77" y="63"/>
                  </a:cubicBezTo>
                  <a:cubicBezTo>
                    <a:pt x="82" y="65"/>
                    <a:pt x="82" y="65"/>
                    <a:pt x="82" y="65"/>
                  </a:cubicBezTo>
                  <a:cubicBezTo>
                    <a:pt x="83" y="64"/>
                    <a:pt x="83" y="63"/>
                    <a:pt x="84" y="62"/>
                  </a:cubicBezTo>
                  <a:cubicBezTo>
                    <a:pt x="79" y="59"/>
                    <a:pt x="79" y="59"/>
                    <a:pt x="79" y="59"/>
                  </a:cubicBezTo>
                  <a:cubicBezTo>
                    <a:pt x="79" y="58"/>
                    <a:pt x="80" y="58"/>
                    <a:pt x="80" y="57"/>
                  </a:cubicBezTo>
                  <a:cubicBezTo>
                    <a:pt x="85" y="58"/>
                    <a:pt x="85" y="58"/>
                    <a:pt x="85" y="58"/>
                  </a:cubicBezTo>
                  <a:cubicBezTo>
                    <a:pt x="85" y="56"/>
                    <a:pt x="86" y="55"/>
                    <a:pt x="86" y="54"/>
                  </a:cubicBezTo>
                  <a:cubicBezTo>
                    <a:pt x="81" y="52"/>
                    <a:pt x="81" y="52"/>
                    <a:pt x="81" y="52"/>
                  </a:cubicBezTo>
                  <a:cubicBezTo>
                    <a:pt x="81" y="51"/>
                    <a:pt x="81" y="51"/>
                    <a:pt x="81" y="50"/>
                  </a:cubicBezTo>
                  <a:cubicBezTo>
                    <a:pt x="86" y="49"/>
                    <a:pt x="86" y="49"/>
                    <a:pt x="86" y="49"/>
                  </a:cubicBezTo>
                  <a:cubicBezTo>
                    <a:pt x="87" y="48"/>
                    <a:pt x="87" y="47"/>
                    <a:pt x="87" y="46"/>
                  </a:cubicBezTo>
                  <a:cubicBezTo>
                    <a:pt x="81" y="45"/>
                    <a:pt x="81" y="45"/>
                    <a:pt x="81" y="45"/>
                  </a:cubicBezTo>
                  <a:cubicBezTo>
                    <a:pt x="81" y="44"/>
                    <a:pt x="81" y="43"/>
                    <a:pt x="81" y="43"/>
                  </a:cubicBezTo>
                  <a:cubicBezTo>
                    <a:pt x="86" y="41"/>
                    <a:pt x="86" y="41"/>
                    <a:pt x="86" y="41"/>
                  </a:cubicBezTo>
                  <a:cubicBezTo>
                    <a:pt x="86" y="40"/>
                    <a:pt x="86" y="39"/>
                    <a:pt x="86" y="38"/>
                  </a:cubicBezTo>
                  <a:cubicBezTo>
                    <a:pt x="81" y="38"/>
                    <a:pt x="81" y="38"/>
                    <a:pt x="81" y="38"/>
                  </a:cubicBezTo>
                  <a:cubicBezTo>
                    <a:pt x="81" y="37"/>
                    <a:pt x="80" y="36"/>
                    <a:pt x="80" y="35"/>
                  </a:cubicBezTo>
                  <a:cubicBezTo>
                    <a:pt x="85" y="33"/>
                    <a:pt x="85" y="33"/>
                    <a:pt x="85" y="33"/>
                  </a:cubicBezTo>
                  <a:cubicBezTo>
                    <a:pt x="85" y="32"/>
                    <a:pt x="84" y="31"/>
                    <a:pt x="84" y="30"/>
                  </a:cubicBezTo>
                  <a:cubicBezTo>
                    <a:pt x="79" y="31"/>
                    <a:pt x="79" y="31"/>
                    <a:pt x="79" y="31"/>
                  </a:cubicBezTo>
                  <a:cubicBezTo>
                    <a:pt x="79" y="30"/>
                    <a:pt x="78" y="30"/>
                    <a:pt x="78" y="29"/>
                  </a:cubicBezTo>
                  <a:close/>
                  <a:moveTo>
                    <a:pt x="74" y="28"/>
                  </a:moveTo>
                  <a:cubicBezTo>
                    <a:pt x="58" y="36"/>
                    <a:pt x="58" y="36"/>
                    <a:pt x="58" y="36"/>
                  </a:cubicBezTo>
                  <a:cubicBezTo>
                    <a:pt x="56" y="32"/>
                    <a:pt x="54" y="30"/>
                    <a:pt x="50" y="29"/>
                  </a:cubicBezTo>
                  <a:cubicBezTo>
                    <a:pt x="56" y="12"/>
                    <a:pt x="56" y="12"/>
                    <a:pt x="56" y="12"/>
                  </a:cubicBezTo>
                  <a:cubicBezTo>
                    <a:pt x="64" y="15"/>
                    <a:pt x="70" y="20"/>
                    <a:pt x="74" y="28"/>
                  </a:cubicBezTo>
                  <a:close/>
                  <a:moveTo>
                    <a:pt x="47" y="55"/>
                  </a:moveTo>
                  <a:cubicBezTo>
                    <a:pt x="43" y="57"/>
                    <a:pt x="37" y="55"/>
                    <a:pt x="34" y="50"/>
                  </a:cubicBezTo>
                  <a:cubicBezTo>
                    <a:pt x="32" y="45"/>
                    <a:pt x="34" y="39"/>
                    <a:pt x="39" y="36"/>
                  </a:cubicBezTo>
                  <a:cubicBezTo>
                    <a:pt x="44" y="34"/>
                    <a:pt x="50" y="36"/>
                    <a:pt x="52" y="41"/>
                  </a:cubicBezTo>
                  <a:cubicBezTo>
                    <a:pt x="54" y="46"/>
                    <a:pt x="52" y="52"/>
                    <a:pt x="47" y="55"/>
                  </a:cubicBezTo>
                  <a:close/>
                  <a:moveTo>
                    <a:pt x="53" y="10"/>
                  </a:moveTo>
                  <a:cubicBezTo>
                    <a:pt x="47" y="27"/>
                    <a:pt x="47" y="27"/>
                    <a:pt x="47" y="27"/>
                  </a:cubicBezTo>
                  <a:cubicBezTo>
                    <a:pt x="44" y="27"/>
                    <a:pt x="41" y="27"/>
                    <a:pt x="37" y="28"/>
                  </a:cubicBezTo>
                  <a:cubicBezTo>
                    <a:pt x="30" y="12"/>
                    <a:pt x="30" y="12"/>
                    <a:pt x="30" y="12"/>
                  </a:cubicBezTo>
                  <a:cubicBezTo>
                    <a:pt x="37" y="8"/>
                    <a:pt x="46" y="8"/>
                    <a:pt x="53" y="10"/>
                  </a:cubicBezTo>
                  <a:close/>
                  <a:moveTo>
                    <a:pt x="27" y="13"/>
                  </a:moveTo>
                  <a:cubicBezTo>
                    <a:pt x="34" y="30"/>
                    <a:pt x="34" y="30"/>
                    <a:pt x="34" y="30"/>
                  </a:cubicBezTo>
                  <a:cubicBezTo>
                    <a:pt x="31" y="31"/>
                    <a:pt x="29" y="34"/>
                    <a:pt x="27" y="37"/>
                  </a:cubicBezTo>
                  <a:cubicBezTo>
                    <a:pt x="11" y="31"/>
                    <a:pt x="11" y="31"/>
                    <a:pt x="11" y="31"/>
                  </a:cubicBezTo>
                  <a:cubicBezTo>
                    <a:pt x="14" y="24"/>
                    <a:pt x="19" y="17"/>
                    <a:pt x="27" y="13"/>
                  </a:cubicBezTo>
                  <a:close/>
                  <a:moveTo>
                    <a:pt x="10" y="35"/>
                  </a:moveTo>
                  <a:cubicBezTo>
                    <a:pt x="26" y="41"/>
                    <a:pt x="26" y="41"/>
                    <a:pt x="26" y="41"/>
                  </a:cubicBezTo>
                  <a:cubicBezTo>
                    <a:pt x="25" y="44"/>
                    <a:pt x="25" y="48"/>
                    <a:pt x="26" y="51"/>
                  </a:cubicBezTo>
                  <a:cubicBezTo>
                    <a:pt x="11" y="59"/>
                    <a:pt x="11" y="59"/>
                    <a:pt x="11" y="59"/>
                  </a:cubicBezTo>
                  <a:cubicBezTo>
                    <a:pt x="8" y="51"/>
                    <a:pt x="8" y="42"/>
                    <a:pt x="10" y="35"/>
                  </a:cubicBezTo>
                  <a:close/>
                  <a:moveTo>
                    <a:pt x="12" y="62"/>
                  </a:moveTo>
                  <a:cubicBezTo>
                    <a:pt x="28" y="55"/>
                    <a:pt x="28" y="55"/>
                    <a:pt x="28" y="55"/>
                  </a:cubicBezTo>
                  <a:cubicBezTo>
                    <a:pt x="30" y="58"/>
                    <a:pt x="32" y="60"/>
                    <a:pt x="36" y="62"/>
                  </a:cubicBezTo>
                  <a:cubicBezTo>
                    <a:pt x="30" y="79"/>
                    <a:pt x="30" y="79"/>
                    <a:pt x="30" y="79"/>
                  </a:cubicBezTo>
                  <a:cubicBezTo>
                    <a:pt x="22" y="76"/>
                    <a:pt x="16" y="70"/>
                    <a:pt x="12" y="62"/>
                  </a:cubicBezTo>
                  <a:close/>
                  <a:moveTo>
                    <a:pt x="33" y="80"/>
                  </a:moveTo>
                  <a:cubicBezTo>
                    <a:pt x="39" y="63"/>
                    <a:pt x="39" y="63"/>
                    <a:pt x="39" y="63"/>
                  </a:cubicBezTo>
                  <a:cubicBezTo>
                    <a:pt x="42" y="64"/>
                    <a:pt x="46" y="64"/>
                    <a:pt x="49" y="63"/>
                  </a:cubicBezTo>
                  <a:cubicBezTo>
                    <a:pt x="57" y="79"/>
                    <a:pt x="57" y="79"/>
                    <a:pt x="57" y="79"/>
                  </a:cubicBezTo>
                  <a:cubicBezTo>
                    <a:pt x="49" y="83"/>
                    <a:pt x="40" y="83"/>
                    <a:pt x="33" y="80"/>
                  </a:cubicBezTo>
                  <a:close/>
                  <a:moveTo>
                    <a:pt x="60" y="78"/>
                  </a:moveTo>
                  <a:cubicBezTo>
                    <a:pt x="52" y="61"/>
                    <a:pt x="52" y="61"/>
                    <a:pt x="52" y="61"/>
                  </a:cubicBezTo>
                  <a:cubicBezTo>
                    <a:pt x="55" y="59"/>
                    <a:pt x="58" y="56"/>
                    <a:pt x="59" y="53"/>
                  </a:cubicBezTo>
                  <a:cubicBezTo>
                    <a:pt x="76" y="59"/>
                    <a:pt x="76" y="59"/>
                    <a:pt x="76" y="59"/>
                  </a:cubicBezTo>
                  <a:cubicBezTo>
                    <a:pt x="73" y="67"/>
                    <a:pt x="67" y="73"/>
                    <a:pt x="60" y="78"/>
                  </a:cubicBezTo>
                  <a:close/>
                  <a:moveTo>
                    <a:pt x="77" y="56"/>
                  </a:moveTo>
                  <a:cubicBezTo>
                    <a:pt x="60" y="50"/>
                    <a:pt x="60" y="50"/>
                    <a:pt x="60" y="50"/>
                  </a:cubicBezTo>
                  <a:cubicBezTo>
                    <a:pt x="61" y="46"/>
                    <a:pt x="61" y="42"/>
                    <a:pt x="60" y="39"/>
                  </a:cubicBezTo>
                  <a:cubicBezTo>
                    <a:pt x="75" y="31"/>
                    <a:pt x="75" y="31"/>
                    <a:pt x="75"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4" name="Freeform 11"/>
            <p:cNvSpPr>
              <a:spLocks noEditPoints="1"/>
            </p:cNvSpPr>
            <p:nvPr/>
          </p:nvSpPr>
          <p:spPr bwMode="auto">
            <a:xfrm>
              <a:off x="1127125" y="2659063"/>
              <a:ext cx="39688" cy="41275"/>
            </a:xfrm>
            <a:custGeom>
              <a:avLst/>
              <a:gdLst>
                <a:gd name="T0" fmla="*/ 36 w 37"/>
                <a:gd name="T1" fmla="*/ 26 h 38"/>
                <a:gd name="T2" fmla="*/ 36 w 37"/>
                <a:gd name="T3" fmla="*/ 24 h 38"/>
                <a:gd name="T4" fmla="*/ 34 w 37"/>
                <a:gd name="T5" fmla="*/ 21 h 38"/>
                <a:gd name="T6" fmla="*/ 35 w 37"/>
                <a:gd name="T7" fmla="*/ 19 h 38"/>
                <a:gd name="T8" fmla="*/ 36 w 37"/>
                <a:gd name="T9" fmla="*/ 16 h 38"/>
                <a:gd name="T10" fmla="*/ 36 w 37"/>
                <a:gd name="T11" fmla="*/ 14 h 38"/>
                <a:gd name="T12" fmla="*/ 33 w 37"/>
                <a:gd name="T13" fmla="*/ 12 h 38"/>
                <a:gd name="T14" fmla="*/ 32 w 37"/>
                <a:gd name="T15" fmla="*/ 10 h 38"/>
                <a:gd name="T16" fmla="*/ 32 w 37"/>
                <a:gd name="T17" fmla="*/ 6 h 38"/>
                <a:gd name="T18" fmla="*/ 31 w 37"/>
                <a:gd name="T19" fmla="*/ 5 h 38"/>
                <a:gd name="T20" fmla="*/ 27 w 37"/>
                <a:gd name="T21" fmla="*/ 5 h 38"/>
                <a:gd name="T22" fmla="*/ 26 w 37"/>
                <a:gd name="T23" fmla="*/ 4 h 38"/>
                <a:gd name="T24" fmla="*/ 25 w 37"/>
                <a:gd name="T25" fmla="*/ 1 h 38"/>
                <a:gd name="T26" fmla="*/ 22 w 37"/>
                <a:gd name="T27" fmla="*/ 3 h 38"/>
                <a:gd name="T28" fmla="*/ 20 w 37"/>
                <a:gd name="T29" fmla="*/ 2 h 38"/>
                <a:gd name="T30" fmla="*/ 18 w 37"/>
                <a:gd name="T31" fmla="*/ 0 h 38"/>
                <a:gd name="T32" fmla="*/ 16 w 37"/>
                <a:gd name="T33" fmla="*/ 0 h 38"/>
                <a:gd name="T34" fmla="*/ 14 w 37"/>
                <a:gd name="T35" fmla="*/ 3 h 38"/>
                <a:gd name="T36" fmla="*/ 12 w 37"/>
                <a:gd name="T37" fmla="*/ 4 h 38"/>
                <a:gd name="T38" fmla="*/ 8 w 37"/>
                <a:gd name="T39" fmla="*/ 3 h 38"/>
                <a:gd name="T40" fmla="*/ 7 w 37"/>
                <a:gd name="T41" fmla="*/ 4 h 38"/>
                <a:gd name="T42" fmla="*/ 6 w 37"/>
                <a:gd name="T43" fmla="*/ 8 h 38"/>
                <a:gd name="T44" fmla="*/ 5 w 37"/>
                <a:gd name="T45" fmla="*/ 10 h 38"/>
                <a:gd name="T46" fmla="*/ 2 w 37"/>
                <a:gd name="T47" fmla="*/ 11 h 38"/>
                <a:gd name="T48" fmla="*/ 1 w 37"/>
                <a:gd name="T49" fmla="*/ 13 h 38"/>
                <a:gd name="T50" fmla="*/ 3 w 37"/>
                <a:gd name="T51" fmla="*/ 16 h 38"/>
                <a:gd name="T52" fmla="*/ 2 w 37"/>
                <a:gd name="T53" fmla="*/ 18 h 38"/>
                <a:gd name="T54" fmla="*/ 0 w 37"/>
                <a:gd name="T55" fmla="*/ 21 h 38"/>
                <a:gd name="T56" fmla="*/ 0 w 37"/>
                <a:gd name="T57" fmla="*/ 23 h 38"/>
                <a:gd name="T58" fmla="*/ 3 w 37"/>
                <a:gd name="T59" fmla="*/ 25 h 38"/>
                <a:gd name="T60" fmla="*/ 4 w 37"/>
                <a:gd name="T61" fmla="*/ 27 h 38"/>
                <a:gd name="T62" fmla="*/ 4 w 37"/>
                <a:gd name="T63" fmla="*/ 30 h 38"/>
                <a:gd name="T64" fmla="*/ 5 w 37"/>
                <a:gd name="T65" fmla="*/ 32 h 38"/>
                <a:gd name="T66" fmla="*/ 8 w 37"/>
                <a:gd name="T67" fmla="*/ 32 h 38"/>
                <a:gd name="T68" fmla="*/ 10 w 37"/>
                <a:gd name="T69" fmla="*/ 33 h 38"/>
                <a:gd name="T70" fmla="*/ 11 w 37"/>
                <a:gd name="T71" fmla="*/ 37 h 38"/>
                <a:gd name="T72" fmla="*/ 13 w 37"/>
                <a:gd name="T73" fmla="*/ 35 h 38"/>
                <a:gd name="T74" fmla="*/ 15 w 37"/>
                <a:gd name="T75" fmla="*/ 36 h 38"/>
                <a:gd name="T76" fmla="*/ 18 w 37"/>
                <a:gd name="T77" fmla="*/ 38 h 38"/>
                <a:gd name="T78" fmla="*/ 20 w 37"/>
                <a:gd name="T79" fmla="*/ 38 h 38"/>
                <a:gd name="T80" fmla="*/ 22 w 37"/>
                <a:gd name="T81" fmla="*/ 36 h 38"/>
                <a:gd name="T82" fmla="*/ 24 w 37"/>
                <a:gd name="T83" fmla="*/ 35 h 38"/>
                <a:gd name="T84" fmla="*/ 27 w 37"/>
                <a:gd name="T85" fmla="*/ 36 h 38"/>
                <a:gd name="T86" fmla="*/ 29 w 37"/>
                <a:gd name="T87" fmla="*/ 35 h 38"/>
                <a:gd name="T88" fmla="*/ 30 w 37"/>
                <a:gd name="T89" fmla="*/ 31 h 38"/>
                <a:gd name="T90" fmla="*/ 31 w 37"/>
                <a:gd name="T91" fmla="*/ 30 h 38"/>
                <a:gd name="T92" fmla="*/ 34 w 37"/>
                <a:gd name="T93" fmla="*/ 29 h 38"/>
                <a:gd name="T94" fmla="*/ 32 w 37"/>
                <a:gd name="T95" fmla="*/ 25 h 38"/>
                <a:gd name="T96" fmla="*/ 32 w 37"/>
                <a:gd name="T97" fmla="*/ 14 h 38"/>
                <a:gd name="T98" fmla="*/ 15 w 37"/>
                <a:gd name="T99" fmla="*/ 17 h 38"/>
                <a:gd name="T100" fmla="*/ 17 w 37"/>
                <a:gd name="T101" fmla="*/ 23 h 38"/>
                <a:gd name="T102" fmla="*/ 22 w 37"/>
                <a:gd name="T103" fmla="*/ 12 h 38"/>
                <a:gd name="T104" fmla="*/ 24 w 37"/>
                <a:gd name="T105" fmla="*/ 5 h 38"/>
                <a:gd name="T106" fmla="*/ 14 w 37"/>
                <a:gd name="T107" fmla="*/ 4 h 38"/>
                <a:gd name="T108" fmla="*/ 15 w 37"/>
                <a:gd name="T109" fmla="*/ 12 h 38"/>
                <a:gd name="T110" fmla="*/ 13 w 37"/>
                <a:gd name="T111" fmla="*/ 5 h 38"/>
                <a:gd name="T112" fmla="*/ 11 w 37"/>
                <a:gd name="T113" fmla="*/ 21 h 38"/>
                <a:gd name="T114" fmla="*/ 5 w 37"/>
                <a:gd name="T115" fmla="*/ 25 h 38"/>
                <a:gd name="T116" fmla="*/ 12 w 37"/>
                <a:gd name="T117" fmla="*/ 33 h 38"/>
                <a:gd name="T118" fmla="*/ 16 w 37"/>
                <a:gd name="T119" fmla="*/ 26 h 38"/>
                <a:gd name="T120" fmla="*/ 13 w 37"/>
                <a:gd name="T121" fmla="*/ 33 h 38"/>
                <a:gd name="T122" fmla="*/ 25 w 37"/>
                <a:gd name="T12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 h="38">
                  <a:moveTo>
                    <a:pt x="33" y="26"/>
                  </a:moveTo>
                  <a:cubicBezTo>
                    <a:pt x="35" y="27"/>
                    <a:pt x="35" y="27"/>
                    <a:pt x="35" y="27"/>
                  </a:cubicBezTo>
                  <a:cubicBezTo>
                    <a:pt x="35" y="27"/>
                    <a:pt x="35" y="26"/>
                    <a:pt x="36" y="26"/>
                  </a:cubicBezTo>
                  <a:cubicBezTo>
                    <a:pt x="34" y="25"/>
                    <a:pt x="34" y="25"/>
                    <a:pt x="34" y="25"/>
                  </a:cubicBezTo>
                  <a:cubicBezTo>
                    <a:pt x="34" y="24"/>
                    <a:pt x="34" y="24"/>
                    <a:pt x="34" y="24"/>
                  </a:cubicBezTo>
                  <a:cubicBezTo>
                    <a:pt x="36" y="24"/>
                    <a:pt x="36" y="24"/>
                    <a:pt x="36" y="24"/>
                  </a:cubicBezTo>
                  <a:cubicBezTo>
                    <a:pt x="36" y="23"/>
                    <a:pt x="36" y="23"/>
                    <a:pt x="37" y="22"/>
                  </a:cubicBezTo>
                  <a:cubicBezTo>
                    <a:pt x="34" y="22"/>
                    <a:pt x="34" y="22"/>
                    <a:pt x="34" y="22"/>
                  </a:cubicBezTo>
                  <a:cubicBezTo>
                    <a:pt x="34" y="21"/>
                    <a:pt x="34" y="21"/>
                    <a:pt x="34" y="21"/>
                  </a:cubicBezTo>
                  <a:cubicBezTo>
                    <a:pt x="37" y="20"/>
                    <a:pt x="37" y="20"/>
                    <a:pt x="37" y="20"/>
                  </a:cubicBezTo>
                  <a:cubicBezTo>
                    <a:pt x="37" y="20"/>
                    <a:pt x="37" y="20"/>
                    <a:pt x="37" y="19"/>
                  </a:cubicBezTo>
                  <a:cubicBezTo>
                    <a:pt x="35" y="19"/>
                    <a:pt x="35" y="19"/>
                    <a:pt x="35" y="19"/>
                  </a:cubicBezTo>
                  <a:cubicBezTo>
                    <a:pt x="35" y="18"/>
                    <a:pt x="34" y="18"/>
                    <a:pt x="34" y="18"/>
                  </a:cubicBezTo>
                  <a:cubicBezTo>
                    <a:pt x="37" y="17"/>
                    <a:pt x="37" y="17"/>
                    <a:pt x="37" y="17"/>
                  </a:cubicBezTo>
                  <a:cubicBezTo>
                    <a:pt x="37" y="17"/>
                    <a:pt x="37" y="16"/>
                    <a:pt x="36" y="16"/>
                  </a:cubicBezTo>
                  <a:cubicBezTo>
                    <a:pt x="34" y="16"/>
                    <a:pt x="34" y="16"/>
                    <a:pt x="34" y="16"/>
                  </a:cubicBezTo>
                  <a:cubicBezTo>
                    <a:pt x="34" y="15"/>
                    <a:pt x="34" y="15"/>
                    <a:pt x="34" y="15"/>
                  </a:cubicBezTo>
                  <a:cubicBezTo>
                    <a:pt x="36" y="14"/>
                    <a:pt x="36" y="14"/>
                    <a:pt x="36" y="14"/>
                  </a:cubicBezTo>
                  <a:cubicBezTo>
                    <a:pt x="36" y="13"/>
                    <a:pt x="36" y="13"/>
                    <a:pt x="36" y="12"/>
                  </a:cubicBezTo>
                  <a:cubicBezTo>
                    <a:pt x="33" y="13"/>
                    <a:pt x="33" y="13"/>
                    <a:pt x="33" y="13"/>
                  </a:cubicBezTo>
                  <a:cubicBezTo>
                    <a:pt x="33" y="13"/>
                    <a:pt x="33" y="12"/>
                    <a:pt x="33" y="12"/>
                  </a:cubicBezTo>
                  <a:cubicBezTo>
                    <a:pt x="35" y="11"/>
                    <a:pt x="35" y="11"/>
                    <a:pt x="35" y="11"/>
                  </a:cubicBezTo>
                  <a:cubicBezTo>
                    <a:pt x="35" y="10"/>
                    <a:pt x="34" y="10"/>
                    <a:pt x="34" y="9"/>
                  </a:cubicBezTo>
                  <a:cubicBezTo>
                    <a:pt x="32" y="10"/>
                    <a:pt x="32" y="10"/>
                    <a:pt x="32" y="10"/>
                  </a:cubicBezTo>
                  <a:cubicBezTo>
                    <a:pt x="32" y="10"/>
                    <a:pt x="32" y="10"/>
                    <a:pt x="31" y="9"/>
                  </a:cubicBezTo>
                  <a:cubicBezTo>
                    <a:pt x="33" y="8"/>
                    <a:pt x="33" y="8"/>
                    <a:pt x="33" y="8"/>
                  </a:cubicBezTo>
                  <a:cubicBezTo>
                    <a:pt x="33" y="7"/>
                    <a:pt x="32" y="7"/>
                    <a:pt x="32" y="6"/>
                  </a:cubicBezTo>
                  <a:cubicBezTo>
                    <a:pt x="30" y="8"/>
                    <a:pt x="30" y="8"/>
                    <a:pt x="30" y="8"/>
                  </a:cubicBezTo>
                  <a:cubicBezTo>
                    <a:pt x="30" y="8"/>
                    <a:pt x="30" y="7"/>
                    <a:pt x="30" y="7"/>
                  </a:cubicBezTo>
                  <a:cubicBezTo>
                    <a:pt x="31" y="5"/>
                    <a:pt x="31" y="5"/>
                    <a:pt x="31" y="5"/>
                  </a:cubicBezTo>
                  <a:cubicBezTo>
                    <a:pt x="31" y="5"/>
                    <a:pt x="30" y="4"/>
                    <a:pt x="30" y="4"/>
                  </a:cubicBezTo>
                  <a:cubicBezTo>
                    <a:pt x="28" y="6"/>
                    <a:pt x="28" y="6"/>
                    <a:pt x="28" y="6"/>
                  </a:cubicBezTo>
                  <a:cubicBezTo>
                    <a:pt x="28" y="6"/>
                    <a:pt x="28" y="5"/>
                    <a:pt x="27" y="5"/>
                  </a:cubicBezTo>
                  <a:cubicBezTo>
                    <a:pt x="28" y="3"/>
                    <a:pt x="28" y="3"/>
                    <a:pt x="28" y="3"/>
                  </a:cubicBezTo>
                  <a:cubicBezTo>
                    <a:pt x="28" y="3"/>
                    <a:pt x="27" y="2"/>
                    <a:pt x="27" y="2"/>
                  </a:cubicBezTo>
                  <a:cubicBezTo>
                    <a:pt x="26" y="4"/>
                    <a:pt x="26" y="4"/>
                    <a:pt x="26" y="4"/>
                  </a:cubicBezTo>
                  <a:cubicBezTo>
                    <a:pt x="26" y="4"/>
                    <a:pt x="25" y="4"/>
                    <a:pt x="25" y="4"/>
                  </a:cubicBezTo>
                  <a:cubicBezTo>
                    <a:pt x="25" y="4"/>
                    <a:pt x="25" y="4"/>
                    <a:pt x="25" y="4"/>
                  </a:cubicBezTo>
                  <a:cubicBezTo>
                    <a:pt x="25" y="1"/>
                    <a:pt x="25" y="1"/>
                    <a:pt x="25" y="1"/>
                  </a:cubicBezTo>
                  <a:cubicBezTo>
                    <a:pt x="25" y="1"/>
                    <a:pt x="24" y="1"/>
                    <a:pt x="24" y="1"/>
                  </a:cubicBezTo>
                  <a:cubicBezTo>
                    <a:pt x="23" y="3"/>
                    <a:pt x="23" y="3"/>
                    <a:pt x="23" y="3"/>
                  </a:cubicBezTo>
                  <a:cubicBezTo>
                    <a:pt x="23" y="3"/>
                    <a:pt x="22" y="3"/>
                    <a:pt x="22" y="3"/>
                  </a:cubicBezTo>
                  <a:cubicBezTo>
                    <a:pt x="22" y="0"/>
                    <a:pt x="22" y="0"/>
                    <a:pt x="22" y="0"/>
                  </a:cubicBezTo>
                  <a:cubicBezTo>
                    <a:pt x="22" y="0"/>
                    <a:pt x="21" y="0"/>
                    <a:pt x="21" y="0"/>
                  </a:cubicBezTo>
                  <a:cubicBezTo>
                    <a:pt x="20" y="2"/>
                    <a:pt x="20" y="2"/>
                    <a:pt x="20" y="2"/>
                  </a:cubicBezTo>
                  <a:cubicBezTo>
                    <a:pt x="20" y="2"/>
                    <a:pt x="20" y="2"/>
                    <a:pt x="19" y="2"/>
                  </a:cubicBezTo>
                  <a:cubicBezTo>
                    <a:pt x="19" y="0"/>
                    <a:pt x="19" y="0"/>
                    <a:pt x="19" y="0"/>
                  </a:cubicBezTo>
                  <a:cubicBezTo>
                    <a:pt x="19" y="0"/>
                    <a:pt x="18" y="0"/>
                    <a:pt x="18" y="0"/>
                  </a:cubicBezTo>
                  <a:cubicBezTo>
                    <a:pt x="17" y="2"/>
                    <a:pt x="17" y="2"/>
                    <a:pt x="17" y="2"/>
                  </a:cubicBezTo>
                  <a:cubicBezTo>
                    <a:pt x="17" y="2"/>
                    <a:pt x="17" y="2"/>
                    <a:pt x="16" y="2"/>
                  </a:cubicBezTo>
                  <a:cubicBezTo>
                    <a:pt x="16" y="0"/>
                    <a:pt x="16" y="0"/>
                    <a:pt x="16" y="0"/>
                  </a:cubicBezTo>
                  <a:cubicBezTo>
                    <a:pt x="15" y="0"/>
                    <a:pt x="15" y="0"/>
                    <a:pt x="14" y="0"/>
                  </a:cubicBezTo>
                  <a:cubicBezTo>
                    <a:pt x="15" y="3"/>
                    <a:pt x="15" y="3"/>
                    <a:pt x="15" y="3"/>
                  </a:cubicBezTo>
                  <a:cubicBezTo>
                    <a:pt x="14" y="3"/>
                    <a:pt x="14" y="3"/>
                    <a:pt x="14" y="3"/>
                  </a:cubicBezTo>
                  <a:cubicBezTo>
                    <a:pt x="13" y="1"/>
                    <a:pt x="13" y="1"/>
                    <a:pt x="13" y="1"/>
                  </a:cubicBezTo>
                  <a:cubicBezTo>
                    <a:pt x="12" y="1"/>
                    <a:pt x="12" y="1"/>
                    <a:pt x="11" y="2"/>
                  </a:cubicBezTo>
                  <a:cubicBezTo>
                    <a:pt x="12" y="4"/>
                    <a:pt x="12" y="4"/>
                    <a:pt x="12" y="4"/>
                  </a:cubicBezTo>
                  <a:cubicBezTo>
                    <a:pt x="12" y="4"/>
                    <a:pt x="11" y="4"/>
                    <a:pt x="11" y="4"/>
                  </a:cubicBezTo>
                  <a:cubicBezTo>
                    <a:pt x="10" y="2"/>
                    <a:pt x="10" y="2"/>
                    <a:pt x="10" y="2"/>
                  </a:cubicBezTo>
                  <a:cubicBezTo>
                    <a:pt x="9" y="3"/>
                    <a:pt x="9" y="3"/>
                    <a:pt x="8" y="3"/>
                  </a:cubicBezTo>
                  <a:cubicBezTo>
                    <a:pt x="9" y="5"/>
                    <a:pt x="9" y="5"/>
                    <a:pt x="9" y="5"/>
                  </a:cubicBezTo>
                  <a:cubicBezTo>
                    <a:pt x="9" y="6"/>
                    <a:pt x="9" y="6"/>
                    <a:pt x="8" y="6"/>
                  </a:cubicBezTo>
                  <a:cubicBezTo>
                    <a:pt x="7" y="4"/>
                    <a:pt x="7" y="4"/>
                    <a:pt x="7" y="4"/>
                  </a:cubicBezTo>
                  <a:cubicBezTo>
                    <a:pt x="6" y="5"/>
                    <a:pt x="6" y="5"/>
                    <a:pt x="6" y="5"/>
                  </a:cubicBezTo>
                  <a:cubicBezTo>
                    <a:pt x="7" y="7"/>
                    <a:pt x="7" y="7"/>
                    <a:pt x="7" y="7"/>
                  </a:cubicBezTo>
                  <a:cubicBezTo>
                    <a:pt x="7" y="7"/>
                    <a:pt x="7" y="8"/>
                    <a:pt x="6" y="8"/>
                  </a:cubicBezTo>
                  <a:cubicBezTo>
                    <a:pt x="4" y="7"/>
                    <a:pt x="4" y="7"/>
                    <a:pt x="4" y="7"/>
                  </a:cubicBezTo>
                  <a:cubicBezTo>
                    <a:pt x="4" y="7"/>
                    <a:pt x="4" y="8"/>
                    <a:pt x="4" y="8"/>
                  </a:cubicBezTo>
                  <a:cubicBezTo>
                    <a:pt x="5" y="10"/>
                    <a:pt x="5" y="10"/>
                    <a:pt x="5" y="10"/>
                  </a:cubicBezTo>
                  <a:cubicBezTo>
                    <a:pt x="5" y="10"/>
                    <a:pt x="5" y="10"/>
                    <a:pt x="5" y="10"/>
                  </a:cubicBezTo>
                  <a:cubicBezTo>
                    <a:pt x="3" y="10"/>
                    <a:pt x="3" y="10"/>
                    <a:pt x="3" y="10"/>
                  </a:cubicBezTo>
                  <a:cubicBezTo>
                    <a:pt x="2" y="10"/>
                    <a:pt x="2" y="10"/>
                    <a:pt x="2" y="11"/>
                  </a:cubicBezTo>
                  <a:cubicBezTo>
                    <a:pt x="4" y="12"/>
                    <a:pt x="4" y="12"/>
                    <a:pt x="4" y="12"/>
                  </a:cubicBezTo>
                  <a:cubicBezTo>
                    <a:pt x="4" y="12"/>
                    <a:pt x="4" y="13"/>
                    <a:pt x="3" y="13"/>
                  </a:cubicBezTo>
                  <a:cubicBezTo>
                    <a:pt x="1" y="13"/>
                    <a:pt x="1" y="13"/>
                    <a:pt x="1" y="13"/>
                  </a:cubicBezTo>
                  <a:cubicBezTo>
                    <a:pt x="1" y="13"/>
                    <a:pt x="1" y="14"/>
                    <a:pt x="1" y="14"/>
                  </a:cubicBezTo>
                  <a:cubicBezTo>
                    <a:pt x="3" y="15"/>
                    <a:pt x="3" y="15"/>
                    <a:pt x="3" y="15"/>
                  </a:cubicBezTo>
                  <a:cubicBezTo>
                    <a:pt x="3" y="15"/>
                    <a:pt x="3" y="16"/>
                    <a:pt x="3" y="16"/>
                  </a:cubicBezTo>
                  <a:cubicBezTo>
                    <a:pt x="0" y="16"/>
                    <a:pt x="0" y="16"/>
                    <a:pt x="0" y="16"/>
                  </a:cubicBezTo>
                  <a:cubicBezTo>
                    <a:pt x="0" y="16"/>
                    <a:pt x="0" y="17"/>
                    <a:pt x="0" y="17"/>
                  </a:cubicBezTo>
                  <a:cubicBezTo>
                    <a:pt x="2" y="18"/>
                    <a:pt x="2" y="18"/>
                    <a:pt x="2" y="18"/>
                  </a:cubicBezTo>
                  <a:cubicBezTo>
                    <a:pt x="2" y="18"/>
                    <a:pt x="2" y="19"/>
                    <a:pt x="2" y="19"/>
                  </a:cubicBezTo>
                  <a:cubicBezTo>
                    <a:pt x="0" y="19"/>
                    <a:pt x="0" y="19"/>
                    <a:pt x="0" y="19"/>
                  </a:cubicBezTo>
                  <a:cubicBezTo>
                    <a:pt x="0" y="20"/>
                    <a:pt x="0" y="20"/>
                    <a:pt x="0" y="21"/>
                  </a:cubicBezTo>
                  <a:cubicBezTo>
                    <a:pt x="2" y="21"/>
                    <a:pt x="2" y="21"/>
                    <a:pt x="2" y="21"/>
                  </a:cubicBezTo>
                  <a:cubicBezTo>
                    <a:pt x="3" y="21"/>
                    <a:pt x="3" y="22"/>
                    <a:pt x="3" y="22"/>
                  </a:cubicBezTo>
                  <a:cubicBezTo>
                    <a:pt x="0" y="23"/>
                    <a:pt x="0" y="23"/>
                    <a:pt x="0" y="23"/>
                  </a:cubicBezTo>
                  <a:cubicBezTo>
                    <a:pt x="1" y="23"/>
                    <a:pt x="1" y="24"/>
                    <a:pt x="1" y="24"/>
                  </a:cubicBezTo>
                  <a:cubicBezTo>
                    <a:pt x="3" y="24"/>
                    <a:pt x="3" y="24"/>
                    <a:pt x="3" y="24"/>
                  </a:cubicBezTo>
                  <a:cubicBezTo>
                    <a:pt x="3" y="24"/>
                    <a:pt x="3" y="25"/>
                    <a:pt x="3" y="25"/>
                  </a:cubicBezTo>
                  <a:cubicBezTo>
                    <a:pt x="1" y="26"/>
                    <a:pt x="1" y="26"/>
                    <a:pt x="1" y="26"/>
                  </a:cubicBezTo>
                  <a:cubicBezTo>
                    <a:pt x="2" y="27"/>
                    <a:pt x="2" y="27"/>
                    <a:pt x="2" y="27"/>
                  </a:cubicBezTo>
                  <a:cubicBezTo>
                    <a:pt x="4" y="27"/>
                    <a:pt x="4" y="27"/>
                    <a:pt x="4" y="27"/>
                  </a:cubicBezTo>
                  <a:cubicBezTo>
                    <a:pt x="4" y="27"/>
                    <a:pt x="4" y="27"/>
                    <a:pt x="5" y="28"/>
                  </a:cubicBezTo>
                  <a:cubicBezTo>
                    <a:pt x="3" y="29"/>
                    <a:pt x="3" y="29"/>
                    <a:pt x="3" y="29"/>
                  </a:cubicBezTo>
                  <a:cubicBezTo>
                    <a:pt x="3" y="30"/>
                    <a:pt x="3" y="30"/>
                    <a:pt x="4" y="30"/>
                  </a:cubicBezTo>
                  <a:cubicBezTo>
                    <a:pt x="6" y="29"/>
                    <a:pt x="6" y="29"/>
                    <a:pt x="6" y="29"/>
                  </a:cubicBezTo>
                  <a:cubicBezTo>
                    <a:pt x="6" y="30"/>
                    <a:pt x="6" y="30"/>
                    <a:pt x="6" y="30"/>
                  </a:cubicBezTo>
                  <a:cubicBezTo>
                    <a:pt x="5" y="32"/>
                    <a:pt x="5" y="32"/>
                    <a:pt x="5" y="32"/>
                  </a:cubicBezTo>
                  <a:cubicBezTo>
                    <a:pt x="5" y="32"/>
                    <a:pt x="5" y="33"/>
                    <a:pt x="6" y="33"/>
                  </a:cubicBezTo>
                  <a:cubicBezTo>
                    <a:pt x="8" y="32"/>
                    <a:pt x="8" y="32"/>
                    <a:pt x="8" y="32"/>
                  </a:cubicBezTo>
                  <a:cubicBezTo>
                    <a:pt x="8" y="32"/>
                    <a:pt x="8" y="32"/>
                    <a:pt x="8" y="32"/>
                  </a:cubicBezTo>
                  <a:cubicBezTo>
                    <a:pt x="7" y="34"/>
                    <a:pt x="7" y="34"/>
                    <a:pt x="7" y="34"/>
                  </a:cubicBezTo>
                  <a:cubicBezTo>
                    <a:pt x="8" y="35"/>
                    <a:pt x="8" y="35"/>
                    <a:pt x="8" y="35"/>
                  </a:cubicBezTo>
                  <a:cubicBezTo>
                    <a:pt x="10" y="33"/>
                    <a:pt x="10" y="33"/>
                    <a:pt x="10" y="33"/>
                  </a:cubicBezTo>
                  <a:cubicBezTo>
                    <a:pt x="10" y="34"/>
                    <a:pt x="11" y="34"/>
                    <a:pt x="11" y="34"/>
                  </a:cubicBezTo>
                  <a:cubicBezTo>
                    <a:pt x="10" y="36"/>
                    <a:pt x="10" y="36"/>
                    <a:pt x="10" y="36"/>
                  </a:cubicBezTo>
                  <a:cubicBezTo>
                    <a:pt x="10" y="36"/>
                    <a:pt x="11" y="36"/>
                    <a:pt x="11" y="37"/>
                  </a:cubicBezTo>
                  <a:cubicBezTo>
                    <a:pt x="11" y="37"/>
                    <a:pt x="11" y="37"/>
                    <a:pt x="11" y="37"/>
                  </a:cubicBezTo>
                  <a:cubicBezTo>
                    <a:pt x="12" y="35"/>
                    <a:pt x="12" y="35"/>
                    <a:pt x="12" y="35"/>
                  </a:cubicBezTo>
                  <a:cubicBezTo>
                    <a:pt x="13" y="35"/>
                    <a:pt x="13" y="35"/>
                    <a:pt x="13" y="35"/>
                  </a:cubicBezTo>
                  <a:cubicBezTo>
                    <a:pt x="13" y="37"/>
                    <a:pt x="13" y="37"/>
                    <a:pt x="13" y="37"/>
                  </a:cubicBezTo>
                  <a:cubicBezTo>
                    <a:pt x="14" y="38"/>
                    <a:pt x="14" y="38"/>
                    <a:pt x="14" y="38"/>
                  </a:cubicBezTo>
                  <a:cubicBezTo>
                    <a:pt x="15" y="36"/>
                    <a:pt x="15" y="36"/>
                    <a:pt x="15" y="36"/>
                  </a:cubicBezTo>
                  <a:cubicBezTo>
                    <a:pt x="16" y="36"/>
                    <a:pt x="16" y="36"/>
                    <a:pt x="16" y="36"/>
                  </a:cubicBezTo>
                  <a:cubicBezTo>
                    <a:pt x="16" y="38"/>
                    <a:pt x="16" y="38"/>
                    <a:pt x="16" y="38"/>
                  </a:cubicBezTo>
                  <a:cubicBezTo>
                    <a:pt x="17" y="38"/>
                    <a:pt x="17" y="38"/>
                    <a:pt x="18" y="38"/>
                  </a:cubicBezTo>
                  <a:cubicBezTo>
                    <a:pt x="18" y="36"/>
                    <a:pt x="18" y="36"/>
                    <a:pt x="18" y="36"/>
                  </a:cubicBezTo>
                  <a:cubicBezTo>
                    <a:pt x="18" y="36"/>
                    <a:pt x="19" y="36"/>
                    <a:pt x="19" y="36"/>
                  </a:cubicBezTo>
                  <a:cubicBezTo>
                    <a:pt x="20" y="38"/>
                    <a:pt x="20" y="38"/>
                    <a:pt x="20" y="38"/>
                  </a:cubicBezTo>
                  <a:cubicBezTo>
                    <a:pt x="20" y="38"/>
                    <a:pt x="21" y="38"/>
                    <a:pt x="21" y="38"/>
                  </a:cubicBezTo>
                  <a:cubicBezTo>
                    <a:pt x="21" y="36"/>
                    <a:pt x="21" y="36"/>
                    <a:pt x="21" y="36"/>
                  </a:cubicBezTo>
                  <a:cubicBezTo>
                    <a:pt x="21" y="36"/>
                    <a:pt x="22" y="36"/>
                    <a:pt x="22" y="36"/>
                  </a:cubicBezTo>
                  <a:cubicBezTo>
                    <a:pt x="23" y="38"/>
                    <a:pt x="23" y="38"/>
                    <a:pt x="23" y="38"/>
                  </a:cubicBezTo>
                  <a:cubicBezTo>
                    <a:pt x="23" y="38"/>
                    <a:pt x="24" y="37"/>
                    <a:pt x="24" y="37"/>
                  </a:cubicBezTo>
                  <a:cubicBezTo>
                    <a:pt x="24" y="35"/>
                    <a:pt x="24" y="35"/>
                    <a:pt x="24" y="35"/>
                  </a:cubicBezTo>
                  <a:cubicBezTo>
                    <a:pt x="24" y="35"/>
                    <a:pt x="24" y="35"/>
                    <a:pt x="25" y="35"/>
                  </a:cubicBezTo>
                  <a:cubicBezTo>
                    <a:pt x="26" y="37"/>
                    <a:pt x="26" y="37"/>
                    <a:pt x="26" y="37"/>
                  </a:cubicBezTo>
                  <a:cubicBezTo>
                    <a:pt x="26" y="36"/>
                    <a:pt x="27" y="36"/>
                    <a:pt x="27" y="36"/>
                  </a:cubicBezTo>
                  <a:cubicBezTo>
                    <a:pt x="26" y="34"/>
                    <a:pt x="26" y="34"/>
                    <a:pt x="26" y="34"/>
                  </a:cubicBezTo>
                  <a:cubicBezTo>
                    <a:pt x="27" y="34"/>
                    <a:pt x="27" y="33"/>
                    <a:pt x="27" y="33"/>
                  </a:cubicBezTo>
                  <a:cubicBezTo>
                    <a:pt x="29" y="35"/>
                    <a:pt x="29" y="35"/>
                    <a:pt x="29" y="35"/>
                  </a:cubicBezTo>
                  <a:cubicBezTo>
                    <a:pt x="29" y="35"/>
                    <a:pt x="30" y="34"/>
                    <a:pt x="30" y="34"/>
                  </a:cubicBezTo>
                  <a:cubicBezTo>
                    <a:pt x="29" y="32"/>
                    <a:pt x="29" y="32"/>
                    <a:pt x="29" y="32"/>
                  </a:cubicBezTo>
                  <a:cubicBezTo>
                    <a:pt x="29" y="32"/>
                    <a:pt x="29" y="32"/>
                    <a:pt x="30" y="31"/>
                  </a:cubicBezTo>
                  <a:cubicBezTo>
                    <a:pt x="31" y="33"/>
                    <a:pt x="31" y="33"/>
                    <a:pt x="31" y="33"/>
                  </a:cubicBezTo>
                  <a:cubicBezTo>
                    <a:pt x="32" y="32"/>
                    <a:pt x="32" y="32"/>
                    <a:pt x="32" y="32"/>
                  </a:cubicBezTo>
                  <a:cubicBezTo>
                    <a:pt x="31" y="30"/>
                    <a:pt x="31" y="30"/>
                    <a:pt x="31" y="30"/>
                  </a:cubicBezTo>
                  <a:cubicBezTo>
                    <a:pt x="31" y="30"/>
                    <a:pt x="31" y="29"/>
                    <a:pt x="31" y="29"/>
                  </a:cubicBezTo>
                  <a:cubicBezTo>
                    <a:pt x="33" y="30"/>
                    <a:pt x="33" y="30"/>
                    <a:pt x="33" y="30"/>
                  </a:cubicBezTo>
                  <a:cubicBezTo>
                    <a:pt x="34" y="30"/>
                    <a:pt x="34" y="29"/>
                    <a:pt x="34" y="29"/>
                  </a:cubicBezTo>
                  <a:cubicBezTo>
                    <a:pt x="32" y="27"/>
                    <a:pt x="32" y="27"/>
                    <a:pt x="32" y="27"/>
                  </a:cubicBezTo>
                  <a:cubicBezTo>
                    <a:pt x="33" y="27"/>
                    <a:pt x="33" y="27"/>
                    <a:pt x="33" y="26"/>
                  </a:cubicBezTo>
                  <a:close/>
                  <a:moveTo>
                    <a:pt x="32" y="25"/>
                  </a:moveTo>
                  <a:cubicBezTo>
                    <a:pt x="26" y="22"/>
                    <a:pt x="26" y="22"/>
                    <a:pt x="26" y="22"/>
                  </a:cubicBezTo>
                  <a:cubicBezTo>
                    <a:pt x="26" y="20"/>
                    <a:pt x="26" y="19"/>
                    <a:pt x="26" y="17"/>
                  </a:cubicBezTo>
                  <a:cubicBezTo>
                    <a:pt x="32" y="14"/>
                    <a:pt x="32" y="14"/>
                    <a:pt x="32" y="14"/>
                  </a:cubicBezTo>
                  <a:cubicBezTo>
                    <a:pt x="33" y="18"/>
                    <a:pt x="33" y="21"/>
                    <a:pt x="32" y="25"/>
                  </a:cubicBezTo>
                  <a:close/>
                  <a:moveTo>
                    <a:pt x="17" y="23"/>
                  </a:moveTo>
                  <a:cubicBezTo>
                    <a:pt x="15" y="22"/>
                    <a:pt x="14" y="20"/>
                    <a:pt x="15" y="17"/>
                  </a:cubicBezTo>
                  <a:cubicBezTo>
                    <a:pt x="16" y="15"/>
                    <a:pt x="18" y="14"/>
                    <a:pt x="20" y="15"/>
                  </a:cubicBezTo>
                  <a:cubicBezTo>
                    <a:pt x="22" y="16"/>
                    <a:pt x="23" y="19"/>
                    <a:pt x="22" y="21"/>
                  </a:cubicBezTo>
                  <a:cubicBezTo>
                    <a:pt x="21" y="23"/>
                    <a:pt x="19" y="24"/>
                    <a:pt x="17" y="23"/>
                  </a:cubicBezTo>
                  <a:close/>
                  <a:moveTo>
                    <a:pt x="32" y="13"/>
                  </a:moveTo>
                  <a:cubicBezTo>
                    <a:pt x="25" y="16"/>
                    <a:pt x="25" y="16"/>
                    <a:pt x="25" y="16"/>
                  </a:cubicBezTo>
                  <a:cubicBezTo>
                    <a:pt x="25" y="14"/>
                    <a:pt x="24" y="13"/>
                    <a:pt x="22" y="12"/>
                  </a:cubicBezTo>
                  <a:cubicBezTo>
                    <a:pt x="25" y="6"/>
                    <a:pt x="25" y="6"/>
                    <a:pt x="25" y="6"/>
                  </a:cubicBezTo>
                  <a:cubicBezTo>
                    <a:pt x="28" y="7"/>
                    <a:pt x="31" y="10"/>
                    <a:pt x="32" y="13"/>
                  </a:cubicBezTo>
                  <a:close/>
                  <a:moveTo>
                    <a:pt x="24" y="5"/>
                  </a:moveTo>
                  <a:cubicBezTo>
                    <a:pt x="21" y="12"/>
                    <a:pt x="21" y="12"/>
                    <a:pt x="21" y="12"/>
                  </a:cubicBezTo>
                  <a:cubicBezTo>
                    <a:pt x="20" y="11"/>
                    <a:pt x="18" y="11"/>
                    <a:pt x="17" y="12"/>
                  </a:cubicBezTo>
                  <a:cubicBezTo>
                    <a:pt x="14" y="4"/>
                    <a:pt x="14" y="4"/>
                    <a:pt x="14" y="4"/>
                  </a:cubicBezTo>
                  <a:cubicBezTo>
                    <a:pt x="17" y="3"/>
                    <a:pt x="21" y="3"/>
                    <a:pt x="24" y="5"/>
                  </a:cubicBezTo>
                  <a:close/>
                  <a:moveTo>
                    <a:pt x="13" y="5"/>
                  </a:moveTo>
                  <a:cubicBezTo>
                    <a:pt x="15" y="12"/>
                    <a:pt x="15" y="12"/>
                    <a:pt x="15" y="12"/>
                  </a:cubicBezTo>
                  <a:cubicBezTo>
                    <a:pt x="14" y="13"/>
                    <a:pt x="13" y="14"/>
                    <a:pt x="12" y="15"/>
                  </a:cubicBezTo>
                  <a:cubicBezTo>
                    <a:pt x="5" y="12"/>
                    <a:pt x="5" y="12"/>
                    <a:pt x="5" y="12"/>
                  </a:cubicBezTo>
                  <a:cubicBezTo>
                    <a:pt x="7" y="9"/>
                    <a:pt x="10" y="6"/>
                    <a:pt x="13" y="5"/>
                  </a:cubicBezTo>
                  <a:close/>
                  <a:moveTo>
                    <a:pt x="5" y="13"/>
                  </a:moveTo>
                  <a:cubicBezTo>
                    <a:pt x="11" y="16"/>
                    <a:pt x="11" y="16"/>
                    <a:pt x="11" y="16"/>
                  </a:cubicBezTo>
                  <a:cubicBezTo>
                    <a:pt x="11" y="18"/>
                    <a:pt x="11" y="20"/>
                    <a:pt x="11" y="21"/>
                  </a:cubicBezTo>
                  <a:cubicBezTo>
                    <a:pt x="4" y="24"/>
                    <a:pt x="4" y="24"/>
                    <a:pt x="4" y="24"/>
                  </a:cubicBezTo>
                  <a:cubicBezTo>
                    <a:pt x="3" y="20"/>
                    <a:pt x="4" y="17"/>
                    <a:pt x="5" y="13"/>
                  </a:cubicBezTo>
                  <a:close/>
                  <a:moveTo>
                    <a:pt x="5" y="25"/>
                  </a:moveTo>
                  <a:cubicBezTo>
                    <a:pt x="12" y="22"/>
                    <a:pt x="12" y="22"/>
                    <a:pt x="12" y="22"/>
                  </a:cubicBezTo>
                  <a:cubicBezTo>
                    <a:pt x="12" y="24"/>
                    <a:pt x="13" y="25"/>
                    <a:pt x="15" y="26"/>
                  </a:cubicBezTo>
                  <a:cubicBezTo>
                    <a:pt x="12" y="33"/>
                    <a:pt x="12" y="33"/>
                    <a:pt x="12" y="33"/>
                  </a:cubicBezTo>
                  <a:cubicBezTo>
                    <a:pt x="8" y="31"/>
                    <a:pt x="6" y="28"/>
                    <a:pt x="5" y="25"/>
                  </a:cubicBezTo>
                  <a:close/>
                  <a:moveTo>
                    <a:pt x="13" y="33"/>
                  </a:moveTo>
                  <a:cubicBezTo>
                    <a:pt x="16" y="26"/>
                    <a:pt x="16" y="26"/>
                    <a:pt x="16" y="26"/>
                  </a:cubicBezTo>
                  <a:cubicBezTo>
                    <a:pt x="17" y="27"/>
                    <a:pt x="19" y="27"/>
                    <a:pt x="20" y="27"/>
                  </a:cubicBezTo>
                  <a:cubicBezTo>
                    <a:pt x="23" y="34"/>
                    <a:pt x="23" y="34"/>
                    <a:pt x="23" y="34"/>
                  </a:cubicBezTo>
                  <a:cubicBezTo>
                    <a:pt x="20" y="35"/>
                    <a:pt x="16" y="35"/>
                    <a:pt x="13" y="33"/>
                  </a:cubicBezTo>
                  <a:close/>
                  <a:moveTo>
                    <a:pt x="24" y="33"/>
                  </a:moveTo>
                  <a:cubicBezTo>
                    <a:pt x="22" y="26"/>
                    <a:pt x="22" y="26"/>
                    <a:pt x="22" y="26"/>
                  </a:cubicBezTo>
                  <a:cubicBezTo>
                    <a:pt x="23" y="25"/>
                    <a:pt x="24" y="24"/>
                    <a:pt x="25" y="23"/>
                  </a:cubicBezTo>
                  <a:cubicBezTo>
                    <a:pt x="32" y="26"/>
                    <a:pt x="32" y="26"/>
                    <a:pt x="32" y="26"/>
                  </a:cubicBezTo>
                  <a:cubicBezTo>
                    <a:pt x="30" y="29"/>
                    <a:pt x="27" y="32"/>
                    <a:pt x="24" y="3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5" name="Freeform 12"/>
            <p:cNvSpPr>
              <a:spLocks noEditPoints="1"/>
            </p:cNvSpPr>
            <p:nvPr/>
          </p:nvSpPr>
          <p:spPr bwMode="auto">
            <a:xfrm>
              <a:off x="1038225" y="2528888"/>
              <a:ext cx="22225" cy="25400"/>
            </a:xfrm>
            <a:custGeom>
              <a:avLst/>
              <a:gdLst>
                <a:gd name="T0" fmla="*/ 21 w 21"/>
                <a:gd name="T1" fmla="*/ 11 h 23"/>
                <a:gd name="T2" fmla="*/ 21 w 21"/>
                <a:gd name="T3" fmla="*/ 9 h 23"/>
                <a:gd name="T4" fmla="*/ 19 w 21"/>
                <a:gd name="T5" fmla="*/ 8 h 23"/>
                <a:gd name="T6" fmla="*/ 19 w 21"/>
                <a:gd name="T7" fmla="*/ 7 h 23"/>
                <a:gd name="T8" fmla="*/ 19 w 21"/>
                <a:gd name="T9" fmla="*/ 5 h 23"/>
                <a:gd name="T10" fmla="*/ 18 w 21"/>
                <a:gd name="T11" fmla="*/ 4 h 23"/>
                <a:gd name="T12" fmla="*/ 16 w 21"/>
                <a:gd name="T13" fmla="*/ 4 h 23"/>
                <a:gd name="T14" fmla="*/ 15 w 21"/>
                <a:gd name="T15" fmla="*/ 3 h 23"/>
                <a:gd name="T16" fmla="*/ 15 w 21"/>
                <a:gd name="T17" fmla="*/ 1 h 23"/>
                <a:gd name="T18" fmla="*/ 14 w 21"/>
                <a:gd name="T19" fmla="*/ 1 h 23"/>
                <a:gd name="T20" fmla="*/ 12 w 21"/>
                <a:gd name="T21" fmla="*/ 2 h 23"/>
                <a:gd name="T22" fmla="*/ 11 w 21"/>
                <a:gd name="T23" fmla="*/ 2 h 23"/>
                <a:gd name="T24" fmla="*/ 10 w 21"/>
                <a:gd name="T25" fmla="*/ 0 h 23"/>
                <a:gd name="T26" fmla="*/ 8 w 21"/>
                <a:gd name="T27" fmla="*/ 2 h 23"/>
                <a:gd name="T28" fmla="*/ 7 w 21"/>
                <a:gd name="T29" fmla="*/ 2 h 23"/>
                <a:gd name="T30" fmla="*/ 5 w 21"/>
                <a:gd name="T31" fmla="*/ 2 h 23"/>
                <a:gd name="T32" fmla="*/ 4 w 21"/>
                <a:gd name="T33" fmla="*/ 2 h 23"/>
                <a:gd name="T34" fmla="*/ 4 w 21"/>
                <a:gd name="T35" fmla="*/ 4 h 23"/>
                <a:gd name="T36" fmla="*/ 3 w 21"/>
                <a:gd name="T37" fmla="*/ 5 h 23"/>
                <a:gd name="T38" fmla="*/ 1 w 21"/>
                <a:gd name="T39" fmla="*/ 6 h 23"/>
                <a:gd name="T40" fmla="*/ 1 w 21"/>
                <a:gd name="T41" fmla="*/ 7 h 23"/>
                <a:gd name="T42" fmla="*/ 1 w 21"/>
                <a:gd name="T43" fmla="*/ 9 h 23"/>
                <a:gd name="T44" fmla="*/ 1 w 21"/>
                <a:gd name="T45" fmla="*/ 10 h 23"/>
                <a:gd name="T46" fmla="*/ 0 w 21"/>
                <a:gd name="T47" fmla="*/ 11 h 23"/>
                <a:gd name="T48" fmla="*/ 0 w 21"/>
                <a:gd name="T49" fmla="*/ 12 h 23"/>
                <a:gd name="T50" fmla="*/ 1 w 21"/>
                <a:gd name="T51" fmla="*/ 14 h 23"/>
                <a:gd name="T52" fmla="*/ 1 w 21"/>
                <a:gd name="T53" fmla="*/ 15 h 23"/>
                <a:gd name="T54" fmla="*/ 1 w 21"/>
                <a:gd name="T55" fmla="*/ 17 h 23"/>
                <a:gd name="T56" fmla="*/ 2 w 21"/>
                <a:gd name="T57" fmla="*/ 18 h 23"/>
                <a:gd name="T58" fmla="*/ 4 w 21"/>
                <a:gd name="T59" fmla="*/ 18 h 23"/>
                <a:gd name="T60" fmla="*/ 4 w 21"/>
                <a:gd name="T61" fmla="*/ 19 h 23"/>
                <a:gd name="T62" fmla="*/ 5 w 21"/>
                <a:gd name="T63" fmla="*/ 21 h 23"/>
                <a:gd name="T64" fmla="*/ 6 w 21"/>
                <a:gd name="T65" fmla="*/ 22 h 23"/>
                <a:gd name="T66" fmla="*/ 8 w 21"/>
                <a:gd name="T67" fmla="*/ 21 h 23"/>
                <a:gd name="T68" fmla="*/ 9 w 21"/>
                <a:gd name="T69" fmla="*/ 21 h 23"/>
                <a:gd name="T70" fmla="*/ 10 w 21"/>
                <a:gd name="T71" fmla="*/ 23 h 23"/>
                <a:gd name="T72" fmla="*/ 11 w 21"/>
                <a:gd name="T73" fmla="*/ 21 h 23"/>
                <a:gd name="T74" fmla="*/ 12 w 21"/>
                <a:gd name="T75" fmla="*/ 21 h 23"/>
                <a:gd name="T76" fmla="*/ 14 w 21"/>
                <a:gd name="T77" fmla="*/ 22 h 23"/>
                <a:gd name="T78" fmla="*/ 15 w 21"/>
                <a:gd name="T79" fmla="*/ 21 h 23"/>
                <a:gd name="T80" fmla="*/ 16 w 21"/>
                <a:gd name="T81" fmla="*/ 19 h 23"/>
                <a:gd name="T82" fmla="*/ 17 w 21"/>
                <a:gd name="T83" fmla="*/ 19 h 23"/>
                <a:gd name="T84" fmla="*/ 19 w 21"/>
                <a:gd name="T85" fmla="*/ 18 h 23"/>
                <a:gd name="T86" fmla="*/ 20 w 21"/>
                <a:gd name="T87" fmla="*/ 17 h 23"/>
                <a:gd name="T88" fmla="*/ 19 w 21"/>
                <a:gd name="T89" fmla="*/ 15 h 23"/>
                <a:gd name="T90" fmla="*/ 19 w 21"/>
                <a:gd name="T91" fmla="*/ 14 h 23"/>
                <a:gd name="T92" fmla="*/ 21 w 21"/>
                <a:gd name="T93" fmla="*/ 13 h 23"/>
                <a:gd name="T94" fmla="*/ 19 w 21"/>
                <a:gd name="T95" fmla="*/ 11 h 23"/>
                <a:gd name="T96" fmla="*/ 17 w 21"/>
                <a:gd name="T97" fmla="*/ 5 h 23"/>
                <a:gd name="T98" fmla="*/ 8 w 21"/>
                <a:gd name="T99" fmla="*/ 11 h 23"/>
                <a:gd name="T100" fmla="*/ 10 w 21"/>
                <a:gd name="T101" fmla="*/ 14 h 23"/>
                <a:gd name="T102" fmla="*/ 11 w 21"/>
                <a:gd name="T103" fmla="*/ 7 h 23"/>
                <a:gd name="T104" fmla="*/ 10 w 21"/>
                <a:gd name="T105" fmla="*/ 2 h 23"/>
                <a:gd name="T106" fmla="*/ 4 w 21"/>
                <a:gd name="T107" fmla="*/ 5 h 23"/>
                <a:gd name="T108" fmla="*/ 7 w 21"/>
                <a:gd name="T109" fmla="*/ 8 h 23"/>
                <a:gd name="T110" fmla="*/ 4 w 21"/>
                <a:gd name="T111" fmla="*/ 5 h 23"/>
                <a:gd name="T112" fmla="*/ 7 w 21"/>
                <a:gd name="T113" fmla="*/ 14 h 23"/>
                <a:gd name="T114" fmla="*/ 4 w 21"/>
                <a:gd name="T115" fmla="*/ 18 h 23"/>
                <a:gd name="T116" fmla="*/ 10 w 21"/>
                <a:gd name="T117" fmla="*/ 20 h 23"/>
                <a:gd name="T118" fmla="*/ 11 w 21"/>
                <a:gd name="T119" fmla="*/ 16 h 23"/>
                <a:gd name="T120" fmla="*/ 11 w 21"/>
                <a:gd name="T121" fmla="*/ 20 h 23"/>
                <a:gd name="T122" fmla="*/ 15 w 21"/>
                <a:gd name="T12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 h="23">
                  <a:moveTo>
                    <a:pt x="20" y="12"/>
                  </a:moveTo>
                  <a:cubicBezTo>
                    <a:pt x="21" y="11"/>
                    <a:pt x="21" y="11"/>
                    <a:pt x="21" y="11"/>
                  </a:cubicBezTo>
                  <a:cubicBezTo>
                    <a:pt x="21" y="11"/>
                    <a:pt x="21" y="11"/>
                    <a:pt x="21" y="11"/>
                  </a:cubicBezTo>
                  <a:cubicBezTo>
                    <a:pt x="20" y="10"/>
                    <a:pt x="20" y="10"/>
                    <a:pt x="20" y="10"/>
                  </a:cubicBezTo>
                  <a:cubicBezTo>
                    <a:pt x="20" y="10"/>
                    <a:pt x="20" y="10"/>
                    <a:pt x="20" y="10"/>
                  </a:cubicBezTo>
                  <a:cubicBezTo>
                    <a:pt x="21" y="9"/>
                    <a:pt x="21" y="9"/>
                    <a:pt x="21" y="9"/>
                  </a:cubicBezTo>
                  <a:cubicBezTo>
                    <a:pt x="21" y="9"/>
                    <a:pt x="21" y="9"/>
                    <a:pt x="21" y="9"/>
                  </a:cubicBezTo>
                  <a:cubicBezTo>
                    <a:pt x="19" y="9"/>
                    <a:pt x="19" y="9"/>
                    <a:pt x="19" y="9"/>
                  </a:cubicBezTo>
                  <a:cubicBezTo>
                    <a:pt x="19" y="9"/>
                    <a:pt x="19" y="8"/>
                    <a:pt x="19" y="8"/>
                  </a:cubicBezTo>
                  <a:cubicBezTo>
                    <a:pt x="20" y="7"/>
                    <a:pt x="20" y="7"/>
                    <a:pt x="20" y="7"/>
                  </a:cubicBezTo>
                  <a:cubicBezTo>
                    <a:pt x="20" y="7"/>
                    <a:pt x="20" y="7"/>
                    <a:pt x="20" y="7"/>
                  </a:cubicBezTo>
                  <a:cubicBezTo>
                    <a:pt x="19" y="7"/>
                    <a:pt x="19" y="7"/>
                    <a:pt x="19" y="7"/>
                  </a:cubicBezTo>
                  <a:cubicBezTo>
                    <a:pt x="19" y="7"/>
                    <a:pt x="18" y="7"/>
                    <a:pt x="18" y="7"/>
                  </a:cubicBezTo>
                  <a:cubicBezTo>
                    <a:pt x="19" y="6"/>
                    <a:pt x="19" y="6"/>
                    <a:pt x="19" y="6"/>
                  </a:cubicBezTo>
                  <a:cubicBezTo>
                    <a:pt x="19" y="5"/>
                    <a:pt x="19" y="5"/>
                    <a:pt x="19" y="5"/>
                  </a:cubicBezTo>
                  <a:cubicBezTo>
                    <a:pt x="18" y="6"/>
                    <a:pt x="18" y="6"/>
                    <a:pt x="18" y="6"/>
                  </a:cubicBezTo>
                  <a:cubicBezTo>
                    <a:pt x="18" y="5"/>
                    <a:pt x="18" y="5"/>
                    <a:pt x="17" y="5"/>
                  </a:cubicBezTo>
                  <a:cubicBezTo>
                    <a:pt x="18" y="4"/>
                    <a:pt x="18" y="4"/>
                    <a:pt x="18" y="4"/>
                  </a:cubicBezTo>
                  <a:cubicBezTo>
                    <a:pt x="18" y="4"/>
                    <a:pt x="18" y="4"/>
                    <a:pt x="18" y="3"/>
                  </a:cubicBezTo>
                  <a:cubicBezTo>
                    <a:pt x="17" y="4"/>
                    <a:pt x="17" y="4"/>
                    <a:pt x="17" y="4"/>
                  </a:cubicBezTo>
                  <a:cubicBezTo>
                    <a:pt x="17" y="4"/>
                    <a:pt x="16" y="4"/>
                    <a:pt x="16" y="4"/>
                  </a:cubicBezTo>
                  <a:cubicBezTo>
                    <a:pt x="17" y="3"/>
                    <a:pt x="17" y="3"/>
                    <a:pt x="17" y="3"/>
                  </a:cubicBezTo>
                  <a:cubicBezTo>
                    <a:pt x="17" y="2"/>
                    <a:pt x="16" y="2"/>
                    <a:pt x="16" y="2"/>
                  </a:cubicBezTo>
                  <a:cubicBezTo>
                    <a:pt x="15" y="3"/>
                    <a:pt x="15" y="3"/>
                    <a:pt x="15" y="3"/>
                  </a:cubicBezTo>
                  <a:cubicBezTo>
                    <a:pt x="15" y="3"/>
                    <a:pt x="15" y="3"/>
                    <a:pt x="15" y="3"/>
                  </a:cubicBezTo>
                  <a:cubicBezTo>
                    <a:pt x="15" y="2"/>
                    <a:pt x="15" y="2"/>
                    <a:pt x="15" y="2"/>
                  </a:cubicBezTo>
                  <a:cubicBezTo>
                    <a:pt x="15" y="1"/>
                    <a:pt x="15" y="1"/>
                    <a:pt x="15" y="1"/>
                  </a:cubicBezTo>
                  <a:cubicBezTo>
                    <a:pt x="14" y="2"/>
                    <a:pt x="14" y="2"/>
                    <a:pt x="14" y="2"/>
                  </a:cubicBezTo>
                  <a:cubicBezTo>
                    <a:pt x="14" y="2"/>
                    <a:pt x="13" y="2"/>
                    <a:pt x="13" y="2"/>
                  </a:cubicBezTo>
                  <a:cubicBezTo>
                    <a:pt x="14" y="1"/>
                    <a:pt x="14" y="1"/>
                    <a:pt x="14" y="1"/>
                  </a:cubicBezTo>
                  <a:cubicBezTo>
                    <a:pt x="13" y="1"/>
                    <a:pt x="13" y="1"/>
                    <a:pt x="13" y="1"/>
                  </a:cubicBezTo>
                  <a:cubicBezTo>
                    <a:pt x="12" y="2"/>
                    <a:pt x="12" y="2"/>
                    <a:pt x="12" y="2"/>
                  </a:cubicBezTo>
                  <a:cubicBezTo>
                    <a:pt x="12" y="2"/>
                    <a:pt x="12" y="2"/>
                    <a:pt x="12" y="2"/>
                  </a:cubicBezTo>
                  <a:cubicBezTo>
                    <a:pt x="12" y="0"/>
                    <a:pt x="12" y="0"/>
                    <a:pt x="12" y="0"/>
                  </a:cubicBezTo>
                  <a:cubicBezTo>
                    <a:pt x="11" y="0"/>
                    <a:pt x="11" y="0"/>
                    <a:pt x="11" y="0"/>
                  </a:cubicBezTo>
                  <a:cubicBezTo>
                    <a:pt x="11" y="2"/>
                    <a:pt x="11" y="2"/>
                    <a:pt x="11" y="2"/>
                  </a:cubicBezTo>
                  <a:cubicBezTo>
                    <a:pt x="10" y="2"/>
                    <a:pt x="10" y="2"/>
                    <a:pt x="10" y="2"/>
                  </a:cubicBezTo>
                  <a:cubicBezTo>
                    <a:pt x="10" y="2"/>
                    <a:pt x="10" y="2"/>
                    <a:pt x="10" y="2"/>
                  </a:cubicBezTo>
                  <a:cubicBezTo>
                    <a:pt x="10" y="0"/>
                    <a:pt x="10" y="0"/>
                    <a:pt x="10" y="0"/>
                  </a:cubicBezTo>
                  <a:cubicBezTo>
                    <a:pt x="9" y="0"/>
                    <a:pt x="9" y="0"/>
                    <a:pt x="9" y="0"/>
                  </a:cubicBezTo>
                  <a:cubicBezTo>
                    <a:pt x="9" y="2"/>
                    <a:pt x="9" y="2"/>
                    <a:pt x="9" y="2"/>
                  </a:cubicBezTo>
                  <a:cubicBezTo>
                    <a:pt x="9" y="2"/>
                    <a:pt x="8" y="2"/>
                    <a:pt x="8" y="2"/>
                  </a:cubicBezTo>
                  <a:cubicBezTo>
                    <a:pt x="8" y="1"/>
                    <a:pt x="8" y="1"/>
                    <a:pt x="8" y="1"/>
                  </a:cubicBezTo>
                  <a:cubicBezTo>
                    <a:pt x="8" y="1"/>
                    <a:pt x="7" y="1"/>
                    <a:pt x="7" y="1"/>
                  </a:cubicBezTo>
                  <a:cubicBezTo>
                    <a:pt x="7" y="2"/>
                    <a:pt x="7" y="2"/>
                    <a:pt x="7" y="2"/>
                  </a:cubicBezTo>
                  <a:cubicBezTo>
                    <a:pt x="7" y="2"/>
                    <a:pt x="7" y="2"/>
                    <a:pt x="7" y="2"/>
                  </a:cubicBezTo>
                  <a:cubicBezTo>
                    <a:pt x="6" y="1"/>
                    <a:pt x="6" y="1"/>
                    <a:pt x="6" y="1"/>
                  </a:cubicBezTo>
                  <a:cubicBezTo>
                    <a:pt x="6" y="1"/>
                    <a:pt x="5" y="1"/>
                    <a:pt x="5" y="2"/>
                  </a:cubicBezTo>
                  <a:cubicBezTo>
                    <a:pt x="6" y="3"/>
                    <a:pt x="6" y="3"/>
                    <a:pt x="6" y="3"/>
                  </a:cubicBezTo>
                  <a:cubicBezTo>
                    <a:pt x="6" y="3"/>
                    <a:pt x="5" y="3"/>
                    <a:pt x="5" y="3"/>
                  </a:cubicBezTo>
                  <a:cubicBezTo>
                    <a:pt x="4" y="2"/>
                    <a:pt x="4" y="2"/>
                    <a:pt x="4" y="2"/>
                  </a:cubicBezTo>
                  <a:cubicBezTo>
                    <a:pt x="4" y="2"/>
                    <a:pt x="4" y="2"/>
                    <a:pt x="4" y="3"/>
                  </a:cubicBezTo>
                  <a:cubicBezTo>
                    <a:pt x="4" y="4"/>
                    <a:pt x="4" y="4"/>
                    <a:pt x="4" y="4"/>
                  </a:cubicBezTo>
                  <a:cubicBezTo>
                    <a:pt x="4" y="4"/>
                    <a:pt x="4" y="4"/>
                    <a:pt x="4" y="4"/>
                  </a:cubicBezTo>
                  <a:cubicBezTo>
                    <a:pt x="3" y="3"/>
                    <a:pt x="3" y="3"/>
                    <a:pt x="3" y="3"/>
                  </a:cubicBezTo>
                  <a:cubicBezTo>
                    <a:pt x="3" y="4"/>
                    <a:pt x="2" y="4"/>
                    <a:pt x="2" y="4"/>
                  </a:cubicBezTo>
                  <a:cubicBezTo>
                    <a:pt x="3" y="5"/>
                    <a:pt x="3" y="5"/>
                    <a:pt x="3" y="5"/>
                  </a:cubicBezTo>
                  <a:cubicBezTo>
                    <a:pt x="3" y="5"/>
                    <a:pt x="3" y="5"/>
                    <a:pt x="3" y="6"/>
                  </a:cubicBezTo>
                  <a:cubicBezTo>
                    <a:pt x="2" y="5"/>
                    <a:pt x="2" y="5"/>
                    <a:pt x="2" y="5"/>
                  </a:cubicBezTo>
                  <a:cubicBezTo>
                    <a:pt x="1" y="5"/>
                    <a:pt x="1" y="5"/>
                    <a:pt x="1" y="6"/>
                  </a:cubicBezTo>
                  <a:cubicBezTo>
                    <a:pt x="2" y="6"/>
                    <a:pt x="2" y="6"/>
                    <a:pt x="2" y="6"/>
                  </a:cubicBezTo>
                  <a:cubicBezTo>
                    <a:pt x="2" y="7"/>
                    <a:pt x="2" y="7"/>
                    <a:pt x="2" y="7"/>
                  </a:cubicBezTo>
                  <a:cubicBezTo>
                    <a:pt x="1" y="7"/>
                    <a:pt x="1" y="7"/>
                    <a:pt x="1" y="7"/>
                  </a:cubicBezTo>
                  <a:cubicBezTo>
                    <a:pt x="0" y="7"/>
                    <a:pt x="0" y="7"/>
                    <a:pt x="0" y="7"/>
                  </a:cubicBezTo>
                  <a:cubicBezTo>
                    <a:pt x="1" y="8"/>
                    <a:pt x="1" y="8"/>
                    <a:pt x="1" y="8"/>
                  </a:cubicBezTo>
                  <a:cubicBezTo>
                    <a:pt x="1" y="8"/>
                    <a:pt x="1" y="8"/>
                    <a:pt x="1" y="9"/>
                  </a:cubicBezTo>
                  <a:cubicBezTo>
                    <a:pt x="0" y="8"/>
                    <a:pt x="0" y="8"/>
                    <a:pt x="0" y="8"/>
                  </a:cubicBezTo>
                  <a:cubicBezTo>
                    <a:pt x="0" y="9"/>
                    <a:pt x="0" y="9"/>
                    <a:pt x="0" y="9"/>
                  </a:cubicBezTo>
                  <a:cubicBezTo>
                    <a:pt x="1" y="10"/>
                    <a:pt x="1" y="10"/>
                    <a:pt x="1" y="10"/>
                  </a:cubicBezTo>
                  <a:cubicBezTo>
                    <a:pt x="1" y="10"/>
                    <a:pt x="1" y="10"/>
                    <a:pt x="1" y="10"/>
                  </a:cubicBezTo>
                  <a:cubicBezTo>
                    <a:pt x="0" y="10"/>
                    <a:pt x="0" y="10"/>
                    <a:pt x="0" y="10"/>
                  </a:cubicBezTo>
                  <a:cubicBezTo>
                    <a:pt x="0" y="11"/>
                    <a:pt x="0" y="11"/>
                    <a:pt x="0" y="11"/>
                  </a:cubicBezTo>
                  <a:cubicBezTo>
                    <a:pt x="1" y="12"/>
                    <a:pt x="1" y="12"/>
                    <a:pt x="1" y="12"/>
                  </a:cubicBezTo>
                  <a:cubicBezTo>
                    <a:pt x="1" y="12"/>
                    <a:pt x="1" y="12"/>
                    <a:pt x="1" y="12"/>
                  </a:cubicBezTo>
                  <a:cubicBezTo>
                    <a:pt x="0" y="12"/>
                    <a:pt x="0" y="12"/>
                    <a:pt x="0" y="12"/>
                  </a:cubicBezTo>
                  <a:cubicBezTo>
                    <a:pt x="0" y="13"/>
                    <a:pt x="0" y="13"/>
                    <a:pt x="0" y="13"/>
                  </a:cubicBezTo>
                  <a:cubicBezTo>
                    <a:pt x="1" y="13"/>
                    <a:pt x="1" y="13"/>
                    <a:pt x="1" y="13"/>
                  </a:cubicBezTo>
                  <a:cubicBezTo>
                    <a:pt x="1" y="14"/>
                    <a:pt x="1" y="14"/>
                    <a:pt x="1" y="14"/>
                  </a:cubicBezTo>
                  <a:cubicBezTo>
                    <a:pt x="0" y="14"/>
                    <a:pt x="0" y="14"/>
                    <a:pt x="0" y="14"/>
                  </a:cubicBezTo>
                  <a:cubicBezTo>
                    <a:pt x="0" y="15"/>
                    <a:pt x="0" y="15"/>
                    <a:pt x="0" y="15"/>
                  </a:cubicBezTo>
                  <a:cubicBezTo>
                    <a:pt x="1" y="15"/>
                    <a:pt x="1" y="15"/>
                    <a:pt x="1" y="15"/>
                  </a:cubicBezTo>
                  <a:cubicBezTo>
                    <a:pt x="2" y="15"/>
                    <a:pt x="2" y="15"/>
                    <a:pt x="2" y="16"/>
                  </a:cubicBezTo>
                  <a:cubicBezTo>
                    <a:pt x="1" y="16"/>
                    <a:pt x="1" y="16"/>
                    <a:pt x="1" y="16"/>
                  </a:cubicBezTo>
                  <a:cubicBezTo>
                    <a:pt x="1" y="17"/>
                    <a:pt x="1" y="17"/>
                    <a:pt x="1" y="17"/>
                  </a:cubicBezTo>
                  <a:cubicBezTo>
                    <a:pt x="2" y="17"/>
                    <a:pt x="2" y="17"/>
                    <a:pt x="2" y="17"/>
                  </a:cubicBezTo>
                  <a:cubicBezTo>
                    <a:pt x="2" y="17"/>
                    <a:pt x="2" y="17"/>
                    <a:pt x="3" y="17"/>
                  </a:cubicBezTo>
                  <a:cubicBezTo>
                    <a:pt x="2" y="18"/>
                    <a:pt x="2" y="18"/>
                    <a:pt x="2" y="18"/>
                  </a:cubicBezTo>
                  <a:cubicBezTo>
                    <a:pt x="2" y="18"/>
                    <a:pt x="2" y="19"/>
                    <a:pt x="2" y="19"/>
                  </a:cubicBezTo>
                  <a:cubicBezTo>
                    <a:pt x="3" y="18"/>
                    <a:pt x="3" y="18"/>
                    <a:pt x="3" y="18"/>
                  </a:cubicBezTo>
                  <a:cubicBezTo>
                    <a:pt x="3" y="18"/>
                    <a:pt x="3" y="18"/>
                    <a:pt x="4" y="18"/>
                  </a:cubicBezTo>
                  <a:cubicBezTo>
                    <a:pt x="3" y="20"/>
                    <a:pt x="3" y="20"/>
                    <a:pt x="3" y="20"/>
                  </a:cubicBezTo>
                  <a:cubicBezTo>
                    <a:pt x="3" y="20"/>
                    <a:pt x="3" y="20"/>
                    <a:pt x="3" y="20"/>
                  </a:cubicBezTo>
                  <a:cubicBezTo>
                    <a:pt x="4" y="19"/>
                    <a:pt x="4" y="19"/>
                    <a:pt x="4" y="19"/>
                  </a:cubicBezTo>
                  <a:cubicBezTo>
                    <a:pt x="5" y="19"/>
                    <a:pt x="5" y="19"/>
                    <a:pt x="5" y="20"/>
                  </a:cubicBezTo>
                  <a:cubicBezTo>
                    <a:pt x="4" y="21"/>
                    <a:pt x="4" y="21"/>
                    <a:pt x="4" y="21"/>
                  </a:cubicBezTo>
                  <a:cubicBezTo>
                    <a:pt x="5" y="21"/>
                    <a:pt x="5" y="21"/>
                    <a:pt x="5" y="21"/>
                  </a:cubicBezTo>
                  <a:cubicBezTo>
                    <a:pt x="6" y="20"/>
                    <a:pt x="6" y="20"/>
                    <a:pt x="6" y="20"/>
                  </a:cubicBezTo>
                  <a:cubicBezTo>
                    <a:pt x="6" y="20"/>
                    <a:pt x="6" y="20"/>
                    <a:pt x="6" y="20"/>
                  </a:cubicBezTo>
                  <a:cubicBezTo>
                    <a:pt x="6" y="22"/>
                    <a:pt x="6" y="22"/>
                    <a:pt x="6" y="22"/>
                  </a:cubicBezTo>
                  <a:cubicBezTo>
                    <a:pt x="6" y="22"/>
                    <a:pt x="7" y="22"/>
                    <a:pt x="7" y="22"/>
                  </a:cubicBezTo>
                  <a:cubicBezTo>
                    <a:pt x="7" y="21"/>
                    <a:pt x="7" y="21"/>
                    <a:pt x="7" y="21"/>
                  </a:cubicBezTo>
                  <a:cubicBezTo>
                    <a:pt x="8" y="21"/>
                    <a:pt x="8" y="21"/>
                    <a:pt x="8" y="21"/>
                  </a:cubicBezTo>
                  <a:cubicBezTo>
                    <a:pt x="8" y="22"/>
                    <a:pt x="8" y="22"/>
                    <a:pt x="8" y="22"/>
                  </a:cubicBezTo>
                  <a:cubicBezTo>
                    <a:pt x="8" y="22"/>
                    <a:pt x="8" y="23"/>
                    <a:pt x="9" y="23"/>
                  </a:cubicBezTo>
                  <a:cubicBezTo>
                    <a:pt x="9" y="21"/>
                    <a:pt x="9" y="21"/>
                    <a:pt x="9" y="21"/>
                  </a:cubicBezTo>
                  <a:cubicBezTo>
                    <a:pt x="9" y="21"/>
                    <a:pt x="9" y="21"/>
                    <a:pt x="10" y="21"/>
                  </a:cubicBezTo>
                  <a:cubicBezTo>
                    <a:pt x="10" y="23"/>
                    <a:pt x="10" y="23"/>
                    <a:pt x="10" y="23"/>
                  </a:cubicBezTo>
                  <a:cubicBezTo>
                    <a:pt x="10" y="23"/>
                    <a:pt x="10" y="23"/>
                    <a:pt x="10" y="23"/>
                  </a:cubicBezTo>
                  <a:cubicBezTo>
                    <a:pt x="10" y="23"/>
                    <a:pt x="11" y="23"/>
                    <a:pt x="11" y="23"/>
                  </a:cubicBezTo>
                  <a:cubicBezTo>
                    <a:pt x="11" y="21"/>
                    <a:pt x="11" y="21"/>
                    <a:pt x="11" y="21"/>
                  </a:cubicBezTo>
                  <a:cubicBezTo>
                    <a:pt x="11" y="21"/>
                    <a:pt x="11" y="21"/>
                    <a:pt x="11" y="21"/>
                  </a:cubicBezTo>
                  <a:cubicBezTo>
                    <a:pt x="12" y="23"/>
                    <a:pt x="12" y="23"/>
                    <a:pt x="12" y="23"/>
                  </a:cubicBezTo>
                  <a:cubicBezTo>
                    <a:pt x="12" y="23"/>
                    <a:pt x="12" y="22"/>
                    <a:pt x="13" y="22"/>
                  </a:cubicBezTo>
                  <a:cubicBezTo>
                    <a:pt x="12" y="21"/>
                    <a:pt x="12" y="21"/>
                    <a:pt x="12" y="21"/>
                  </a:cubicBezTo>
                  <a:cubicBezTo>
                    <a:pt x="13" y="21"/>
                    <a:pt x="13" y="21"/>
                    <a:pt x="13" y="21"/>
                  </a:cubicBezTo>
                  <a:cubicBezTo>
                    <a:pt x="14" y="22"/>
                    <a:pt x="14" y="22"/>
                    <a:pt x="14" y="22"/>
                  </a:cubicBezTo>
                  <a:cubicBezTo>
                    <a:pt x="14" y="22"/>
                    <a:pt x="14" y="22"/>
                    <a:pt x="14" y="22"/>
                  </a:cubicBezTo>
                  <a:cubicBezTo>
                    <a:pt x="14" y="20"/>
                    <a:pt x="14" y="20"/>
                    <a:pt x="14" y="20"/>
                  </a:cubicBezTo>
                  <a:cubicBezTo>
                    <a:pt x="14" y="20"/>
                    <a:pt x="14" y="20"/>
                    <a:pt x="15" y="20"/>
                  </a:cubicBezTo>
                  <a:cubicBezTo>
                    <a:pt x="15" y="21"/>
                    <a:pt x="15" y="21"/>
                    <a:pt x="15" y="21"/>
                  </a:cubicBezTo>
                  <a:cubicBezTo>
                    <a:pt x="16" y="21"/>
                    <a:pt x="16" y="21"/>
                    <a:pt x="16" y="21"/>
                  </a:cubicBezTo>
                  <a:cubicBezTo>
                    <a:pt x="16" y="20"/>
                    <a:pt x="16" y="20"/>
                    <a:pt x="16" y="20"/>
                  </a:cubicBezTo>
                  <a:cubicBezTo>
                    <a:pt x="16" y="19"/>
                    <a:pt x="16" y="19"/>
                    <a:pt x="16" y="19"/>
                  </a:cubicBezTo>
                  <a:cubicBezTo>
                    <a:pt x="17" y="20"/>
                    <a:pt x="17" y="20"/>
                    <a:pt x="17" y="20"/>
                  </a:cubicBezTo>
                  <a:cubicBezTo>
                    <a:pt x="17" y="20"/>
                    <a:pt x="17" y="20"/>
                    <a:pt x="18" y="20"/>
                  </a:cubicBezTo>
                  <a:cubicBezTo>
                    <a:pt x="17" y="19"/>
                    <a:pt x="17" y="19"/>
                    <a:pt x="17" y="19"/>
                  </a:cubicBezTo>
                  <a:cubicBezTo>
                    <a:pt x="17" y="18"/>
                    <a:pt x="17" y="18"/>
                    <a:pt x="17" y="18"/>
                  </a:cubicBezTo>
                  <a:cubicBezTo>
                    <a:pt x="18" y="19"/>
                    <a:pt x="18" y="19"/>
                    <a:pt x="18" y="19"/>
                  </a:cubicBezTo>
                  <a:cubicBezTo>
                    <a:pt x="19" y="19"/>
                    <a:pt x="19" y="18"/>
                    <a:pt x="19" y="18"/>
                  </a:cubicBezTo>
                  <a:cubicBezTo>
                    <a:pt x="18" y="17"/>
                    <a:pt x="18" y="17"/>
                    <a:pt x="18" y="17"/>
                  </a:cubicBezTo>
                  <a:cubicBezTo>
                    <a:pt x="18" y="17"/>
                    <a:pt x="18" y="17"/>
                    <a:pt x="18" y="17"/>
                  </a:cubicBezTo>
                  <a:cubicBezTo>
                    <a:pt x="20" y="17"/>
                    <a:pt x="20" y="17"/>
                    <a:pt x="20" y="17"/>
                  </a:cubicBezTo>
                  <a:cubicBezTo>
                    <a:pt x="20" y="17"/>
                    <a:pt x="20" y="17"/>
                    <a:pt x="20" y="16"/>
                  </a:cubicBezTo>
                  <a:cubicBezTo>
                    <a:pt x="19" y="16"/>
                    <a:pt x="19" y="16"/>
                    <a:pt x="19" y="16"/>
                  </a:cubicBezTo>
                  <a:cubicBezTo>
                    <a:pt x="19" y="15"/>
                    <a:pt x="19" y="15"/>
                    <a:pt x="19" y="15"/>
                  </a:cubicBezTo>
                  <a:cubicBezTo>
                    <a:pt x="20" y="15"/>
                    <a:pt x="20" y="15"/>
                    <a:pt x="20" y="15"/>
                  </a:cubicBezTo>
                  <a:cubicBezTo>
                    <a:pt x="20" y="15"/>
                    <a:pt x="21" y="15"/>
                    <a:pt x="21" y="15"/>
                  </a:cubicBezTo>
                  <a:cubicBezTo>
                    <a:pt x="19" y="14"/>
                    <a:pt x="19" y="14"/>
                    <a:pt x="19" y="14"/>
                  </a:cubicBezTo>
                  <a:cubicBezTo>
                    <a:pt x="19" y="14"/>
                    <a:pt x="19" y="14"/>
                    <a:pt x="20" y="13"/>
                  </a:cubicBezTo>
                  <a:cubicBezTo>
                    <a:pt x="21" y="13"/>
                    <a:pt x="21" y="13"/>
                    <a:pt x="21" y="13"/>
                  </a:cubicBezTo>
                  <a:cubicBezTo>
                    <a:pt x="21" y="13"/>
                    <a:pt x="21" y="13"/>
                    <a:pt x="21" y="13"/>
                  </a:cubicBezTo>
                  <a:cubicBezTo>
                    <a:pt x="20" y="12"/>
                    <a:pt x="20" y="12"/>
                    <a:pt x="20" y="12"/>
                  </a:cubicBezTo>
                  <a:cubicBezTo>
                    <a:pt x="20" y="12"/>
                    <a:pt x="20" y="12"/>
                    <a:pt x="20" y="12"/>
                  </a:cubicBezTo>
                  <a:close/>
                  <a:moveTo>
                    <a:pt x="19" y="11"/>
                  </a:moveTo>
                  <a:cubicBezTo>
                    <a:pt x="15" y="11"/>
                    <a:pt x="15" y="11"/>
                    <a:pt x="15" y="11"/>
                  </a:cubicBezTo>
                  <a:cubicBezTo>
                    <a:pt x="14" y="10"/>
                    <a:pt x="14" y="9"/>
                    <a:pt x="14" y="8"/>
                  </a:cubicBezTo>
                  <a:cubicBezTo>
                    <a:pt x="17" y="5"/>
                    <a:pt x="17" y="5"/>
                    <a:pt x="17" y="5"/>
                  </a:cubicBezTo>
                  <a:cubicBezTo>
                    <a:pt x="18" y="7"/>
                    <a:pt x="19" y="9"/>
                    <a:pt x="19" y="11"/>
                  </a:cubicBezTo>
                  <a:close/>
                  <a:moveTo>
                    <a:pt x="10" y="14"/>
                  </a:moveTo>
                  <a:cubicBezTo>
                    <a:pt x="9" y="14"/>
                    <a:pt x="8" y="13"/>
                    <a:pt x="8" y="11"/>
                  </a:cubicBezTo>
                  <a:cubicBezTo>
                    <a:pt x="8" y="10"/>
                    <a:pt x="9" y="9"/>
                    <a:pt x="10" y="9"/>
                  </a:cubicBezTo>
                  <a:cubicBezTo>
                    <a:pt x="12" y="9"/>
                    <a:pt x="13" y="10"/>
                    <a:pt x="13" y="11"/>
                  </a:cubicBezTo>
                  <a:cubicBezTo>
                    <a:pt x="13" y="13"/>
                    <a:pt x="12" y="14"/>
                    <a:pt x="10" y="14"/>
                  </a:cubicBezTo>
                  <a:close/>
                  <a:moveTo>
                    <a:pt x="16" y="5"/>
                  </a:moveTo>
                  <a:cubicBezTo>
                    <a:pt x="13" y="8"/>
                    <a:pt x="13" y="8"/>
                    <a:pt x="13" y="8"/>
                  </a:cubicBezTo>
                  <a:cubicBezTo>
                    <a:pt x="12" y="7"/>
                    <a:pt x="12" y="7"/>
                    <a:pt x="11" y="7"/>
                  </a:cubicBezTo>
                  <a:cubicBezTo>
                    <a:pt x="11" y="2"/>
                    <a:pt x="11" y="2"/>
                    <a:pt x="11" y="2"/>
                  </a:cubicBezTo>
                  <a:cubicBezTo>
                    <a:pt x="13" y="3"/>
                    <a:pt x="15" y="3"/>
                    <a:pt x="16" y="5"/>
                  </a:cubicBezTo>
                  <a:close/>
                  <a:moveTo>
                    <a:pt x="10" y="2"/>
                  </a:moveTo>
                  <a:cubicBezTo>
                    <a:pt x="10" y="7"/>
                    <a:pt x="10" y="7"/>
                    <a:pt x="10" y="7"/>
                  </a:cubicBezTo>
                  <a:cubicBezTo>
                    <a:pt x="9" y="7"/>
                    <a:pt x="8" y="7"/>
                    <a:pt x="8" y="8"/>
                  </a:cubicBezTo>
                  <a:cubicBezTo>
                    <a:pt x="4" y="5"/>
                    <a:pt x="4" y="5"/>
                    <a:pt x="4" y="5"/>
                  </a:cubicBezTo>
                  <a:cubicBezTo>
                    <a:pt x="6" y="3"/>
                    <a:pt x="8" y="3"/>
                    <a:pt x="10" y="2"/>
                  </a:cubicBezTo>
                  <a:close/>
                  <a:moveTo>
                    <a:pt x="4" y="5"/>
                  </a:moveTo>
                  <a:cubicBezTo>
                    <a:pt x="7" y="8"/>
                    <a:pt x="7" y="8"/>
                    <a:pt x="7" y="8"/>
                  </a:cubicBezTo>
                  <a:cubicBezTo>
                    <a:pt x="6" y="9"/>
                    <a:pt x="6" y="10"/>
                    <a:pt x="6" y="11"/>
                  </a:cubicBezTo>
                  <a:cubicBezTo>
                    <a:pt x="2" y="11"/>
                    <a:pt x="2" y="11"/>
                    <a:pt x="2" y="11"/>
                  </a:cubicBezTo>
                  <a:cubicBezTo>
                    <a:pt x="2" y="9"/>
                    <a:pt x="3" y="7"/>
                    <a:pt x="4" y="5"/>
                  </a:cubicBezTo>
                  <a:close/>
                  <a:moveTo>
                    <a:pt x="2" y="12"/>
                  </a:moveTo>
                  <a:cubicBezTo>
                    <a:pt x="6" y="12"/>
                    <a:pt x="6" y="12"/>
                    <a:pt x="6" y="12"/>
                  </a:cubicBezTo>
                  <a:cubicBezTo>
                    <a:pt x="6" y="13"/>
                    <a:pt x="6" y="14"/>
                    <a:pt x="7" y="14"/>
                  </a:cubicBezTo>
                  <a:cubicBezTo>
                    <a:pt x="4" y="17"/>
                    <a:pt x="4" y="17"/>
                    <a:pt x="4" y="17"/>
                  </a:cubicBezTo>
                  <a:cubicBezTo>
                    <a:pt x="3" y="16"/>
                    <a:pt x="2" y="14"/>
                    <a:pt x="2" y="12"/>
                  </a:cubicBezTo>
                  <a:close/>
                  <a:moveTo>
                    <a:pt x="4" y="18"/>
                  </a:moveTo>
                  <a:cubicBezTo>
                    <a:pt x="7" y="15"/>
                    <a:pt x="7" y="15"/>
                    <a:pt x="7" y="15"/>
                  </a:cubicBezTo>
                  <a:cubicBezTo>
                    <a:pt x="8" y="16"/>
                    <a:pt x="9" y="16"/>
                    <a:pt x="10" y="16"/>
                  </a:cubicBezTo>
                  <a:cubicBezTo>
                    <a:pt x="10" y="20"/>
                    <a:pt x="10" y="20"/>
                    <a:pt x="10" y="20"/>
                  </a:cubicBezTo>
                  <a:cubicBezTo>
                    <a:pt x="8" y="20"/>
                    <a:pt x="6" y="19"/>
                    <a:pt x="4" y="18"/>
                  </a:cubicBezTo>
                  <a:close/>
                  <a:moveTo>
                    <a:pt x="11" y="20"/>
                  </a:moveTo>
                  <a:cubicBezTo>
                    <a:pt x="11" y="16"/>
                    <a:pt x="11" y="16"/>
                    <a:pt x="11" y="16"/>
                  </a:cubicBezTo>
                  <a:cubicBezTo>
                    <a:pt x="12" y="16"/>
                    <a:pt x="12" y="16"/>
                    <a:pt x="13" y="15"/>
                  </a:cubicBezTo>
                  <a:cubicBezTo>
                    <a:pt x="16" y="18"/>
                    <a:pt x="16" y="18"/>
                    <a:pt x="16" y="18"/>
                  </a:cubicBezTo>
                  <a:cubicBezTo>
                    <a:pt x="15" y="19"/>
                    <a:pt x="13" y="20"/>
                    <a:pt x="11" y="20"/>
                  </a:cubicBezTo>
                  <a:close/>
                  <a:moveTo>
                    <a:pt x="17" y="17"/>
                  </a:moveTo>
                  <a:cubicBezTo>
                    <a:pt x="14" y="14"/>
                    <a:pt x="14" y="14"/>
                    <a:pt x="14" y="14"/>
                  </a:cubicBezTo>
                  <a:cubicBezTo>
                    <a:pt x="14" y="14"/>
                    <a:pt x="15" y="13"/>
                    <a:pt x="15" y="12"/>
                  </a:cubicBezTo>
                  <a:cubicBezTo>
                    <a:pt x="19" y="12"/>
                    <a:pt x="19" y="12"/>
                    <a:pt x="19" y="12"/>
                  </a:cubicBezTo>
                  <a:cubicBezTo>
                    <a:pt x="19" y="14"/>
                    <a:pt x="18" y="16"/>
                    <a:pt x="17" y="1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6" name="Freeform 13"/>
            <p:cNvSpPr>
              <a:spLocks noEditPoints="1"/>
            </p:cNvSpPr>
            <p:nvPr/>
          </p:nvSpPr>
          <p:spPr bwMode="auto">
            <a:xfrm>
              <a:off x="1322388" y="2455863"/>
              <a:ext cx="25400" cy="26988"/>
            </a:xfrm>
            <a:custGeom>
              <a:avLst/>
              <a:gdLst>
                <a:gd name="T0" fmla="*/ 24 w 24"/>
                <a:gd name="T1" fmla="*/ 15 h 25"/>
                <a:gd name="T2" fmla="*/ 24 w 24"/>
                <a:gd name="T3" fmla="*/ 14 h 25"/>
                <a:gd name="T4" fmla="*/ 23 w 24"/>
                <a:gd name="T5" fmla="*/ 12 h 25"/>
                <a:gd name="T6" fmla="*/ 23 w 24"/>
                <a:gd name="T7" fmla="*/ 11 h 25"/>
                <a:gd name="T8" fmla="*/ 24 w 24"/>
                <a:gd name="T9" fmla="*/ 8 h 25"/>
                <a:gd name="T10" fmla="*/ 23 w 24"/>
                <a:gd name="T11" fmla="*/ 7 h 25"/>
                <a:gd name="T12" fmla="*/ 21 w 24"/>
                <a:gd name="T13" fmla="*/ 6 h 25"/>
                <a:gd name="T14" fmla="*/ 20 w 24"/>
                <a:gd name="T15" fmla="*/ 5 h 25"/>
                <a:gd name="T16" fmla="*/ 20 w 24"/>
                <a:gd name="T17" fmla="*/ 3 h 25"/>
                <a:gd name="T18" fmla="*/ 19 w 24"/>
                <a:gd name="T19" fmla="*/ 2 h 25"/>
                <a:gd name="T20" fmla="*/ 17 w 24"/>
                <a:gd name="T21" fmla="*/ 3 h 25"/>
                <a:gd name="T22" fmla="*/ 16 w 24"/>
                <a:gd name="T23" fmla="*/ 2 h 25"/>
                <a:gd name="T24" fmla="*/ 15 w 24"/>
                <a:gd name="T25" fmla="*/ 1 h 25"/>
                <a:gd name="T26" fmla="*/ 13 w 24"/>
                <a:gd name="T27" fmla="*/ 2 h 25"/>
                <a:gd name="T28" fmla="*/ 12 w 24"/>
                <a:gd name="T29" fmla="*/ 2 h 25"/>
                <a:gd name="T30" fmla="*/ 10 w 24"/>
                <a:gd name="T31" fmla="*/ 0 h 25"/>
                <a:gd name="T32" fmla="*/ 9 w 24"/>
                <a:gd name="T33" fmla="*/ 1 h 25"/>
                <a:gd name="T34" fmla="*/ 8 w 24"/>
                <a:gd name="T35" fmla="*/ 3 h 25"/>
                <a:gd name="T36" fmla="*/ 7 w 24"/>
                <a:gd name="T37" fmla="*/ 4 h 25"/>
                <a:gd name="T38" fmla="*/ 4 w 24"/>
                <a:gd name="T39" fmla="*/ 4 h 25"/>
                <a:gd name="T40" fmla="*/ 3 w 24"/>
                <a:gd name="T41" fmla="*/ 4 h 25"/>
                <a:gd name="T42" fmla="*/ 4 w 24"/>
                <a:gd name="T43" fmla="*/ 7 h 25"/>
                <a:gd name="T44" fmla="*/ 3 w 24"/>
                <a:gd name="T45" fmla="*/ 8 h 25"/>
                <a:gd name="T46" fmla="*/ 1 w 24"/>
                <a:gd name="T47" fmla="*/ 9 h 25"/>
                <a:gd name="T48" fmla="*/ 1 w 24"/>
                <a:gd name="T49" fmla="*/ 10 h 25"/>
                <a:gd name="T50" fmla="*/ 2 w 24"/>
                <a:gd name="T51" fmla="*/ 12 h 25"/>
                <a:gd name="T52" fmla="*/ 2 w 24"/>
                <a:gd name="T53" fmla="*/ 14 h 25"/>
                <a:gd name="T54" fmla="*/ 1 w 24"/>
                <a:gd name="T55" fmla="*/ 16 h 25"/>
                <a:gd name="T56" fmla="*/ 1 w 24"/>
                <a:gd name="T57" fmla="*/ 17 h 25"/>
                <a:gd name="T58" fmla="*/ 3 w 24"/>
                <a:gd name="T59" fmla="*/ 18 h 25"/>
                <a:gd name="T60" fmla="*/ 4 w 24"/>
                <a:gd name="T61" fmla="*/ 19 h 25"/>
                <a:gd name="T62" fmla="*/ 4 w 24"/>
                <a:gd name="T63" fmla="*/ 22 h 25"/>
                <a:gd name="T64" fmla="*/ 5 w 24"/>
                <a:gd name="T65" fmla="*/ 22 h 25"/>
                <a:gd name="T66" fmla="*/ 7 w 24"/>
                <a:gd name="T67" fmla="*/ 22 h 25"/>
                <a:gd name="T68" fmla="*/ 8 w 24"/>
                <a:gd name="T69" fmla="*/ 23 h 25"/>
                <a:gd name="T70" fmla="*/ 9 w 24"/>
                <a:gd name="T71" fmla="*/ 25 h 25"/>
                <a:gd name="T72" fmla="*/ 11 w 24"/>
                <a:gd name="T73" fmla="*/ 24 h 25"/>
                <a:gd name="T74" fmla="*/ 12 w 24"/>
                <a:gd name="T75" fmla="*/ 24 h 25"/>
                <a:gd name="T76" fmla="*/ 14 w 24"/>
                <a:gd name="T77" fmla="*/ 25 h 25"/>
                <a:gd name="T78" fmla="*/ 15 w 24"/>
                <a:gd name="T79" fmla="*/ 25 h 25"/>
                <a:gd name="T80" fmla="*/ 16 w 24"/>
                <a:gd name="T81" fmla="*/ 23 h 25"/>
                <a:gd name="T82" fmla="*/ 17 w 24"/>
                <a:gd name="T83" fmla="*/ 22 h 25"/>
                <a:gd name="T84" fmla="*/ 20 w 24"/>
                <a:gd name="T85" fmla="*/ 23 h 25"/>
                <a:gd name="T86" fmla="*/ 21 w 24"/>
                <a:gd name="T87" fmla="*/ 22 h 25"/>
                <a:gd name="T88" fmla="*/ 21 w 24"/>
                <a:gd name="T89" fmla="*/ 19 h 25"/>
                <a:gd name="T90" fmla="*/ 21 w 24"/>
                <a:gd name="T91" fmla="*/ 18 h 25"/>
                <a:gd name="T92" fmla="*/ 24 w 24"/>
                <a:gd name="T93" fmla="*/ 17 h 25"/>
                <a:gd name="T94" fmla="*/ 22 w 24"/>
                <a:gd name="T95" fmla="*/ 15 h 25"/>
                <a:gd name="T96" fmla="*/ 21 w 24"/>
                <a:gd name="T97" fmla="*/ 8 h 25"/>
                <a:gd name="T98" fmla="*/ 10 w 24"/>
                <a:gd name="T99" fmla="*/ 12 h 25"/>
                <a:gd name="T100" fmla="*/ 12 w 24"/>
                <a:gd name="T101" fmla="*/ 15 h 25"/>
                <a:gd name="T102" fmla="*/ 14 w 24"/>
                <a:gd name="T103" fmla="*/ 8 h 25"/>
                <a:gd name="T104" fmla="*/ 15 w 24"/>
                <a:gd name="T105" fmla="*/ 3 h 25"/>
                <a:gd name="T106" fmla="*/ 8 w 24"/>
                <a:gd name="T107" fmla="*/ 4 h 25"/>
                <a:gd name="T108" fmla="*/ 10 w 24"/>
                <a:gd name="T109" fmla="*/ 9 h 25"/>
                <a:gd name="T110" fmla="*/ 7 w 24"/>
                <a:gd name="T111" fmla="*/ 4 h 25"/>
                <a:gd name="T112" fmla="*/ 8 w 24"/>
                <a:gd name="T113" fmla="*/ 15 h 25"/>
                <a:gd name="T114" fmla="*/ 4 w 24"/>
                <a:gd name="T115" fmla="*/ 18 h 25"/>
                <a:gd name="T116" fmla="*/ 9 w 24"/>
                <a:gd name="T117" fmla="*/ 22 h 25"/>
                <a:gd name="T118" fmla="*/ 12 w 24"/>
                <a:gd name="T119" fmla="*/ 18 h 25"/>
                <a:gd name="T120" fmla="*/ 10 w 24"/>
                <a:gd name="T121" fmla="*/ 23 h 25"/>
                <a:gd name="T122" fmla="*/ 17 w 24"/>
                <a:gd name="T1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 h="25">
                  <a:moveTo>
                    <a:pt x="23" y="16"/>
                  </a:moveTo>
                  <a:cubicBezTo>
                    <a:pt x="24" y="16"/>
                    <a:pt x="24" y="16"/>
                    <a:pt x="24" y="16"/>
                  </a:cubicBezTo>
                  <a:cubicBezTo>
                    <a:pt x="24" y="16"/>
                    <a:pt x="24" y="15"/>
                    <a:pt x="24" y="15"/>
                  </a:cubicBezTo>
                  <a:cubicBezTo>
                    <a:pt x="23" y="15"/>
                    <a:pt x="23" y="15"/>
                    <a:pt x="23" y="15"/>
                  </a:cubicBezTo>
                  <a:cubicBezTo>
                    <a:pt x="23" y="14"/>
                    <a:pt x="23" y="14"/>
                    <a:pt x="23" y="14"/>
                  </a:cubicBezTo>
                  <a:cubicBezTo>
                    <a:pt x="24" y="14"/>
                    <a:pt x="24" y="14"/>
                    <a:pt x="24" y="14"/>
                  </a:cubicBezTo>
                  <a:cubicBezTo>
                    <a:pt x="24" y="13"/>
                    <a:pt x="24" y="13"/>
                    <a:pt x="24" y="13"/>
                  </a:cubicBezTo>
                  <a:cubicBezTo>
                    <a:pt x="23" y="13"/>
                    <a:pt x="23" y="13"/>
                    <a:pt x="23" y="13"/>
                  </a:cubicBezTo>
                  <a:cubicBezTo>
                    <a:pt x="23" y="12"/>
                    <a:pt x="23" y="12"/>
                    <a:pt x="23" y="12"/>
                  </a:cubicBezTo>
                  <a:cubicBezTo>
                    <a:pt x="24" y="12"/>
                    <a:pt x="24" y="12"/>
                    <a:pt x="24" y="12"/>
                  </a:cubicBezTo>
                  <a:cubicBezTo>
                    <a:pt x="24" y="11"/>
                    <a:pt x="24" y="11"/>
                    <a:pt x="24" y="11"/>
                  </a:cubicBezTo>
                  <a:cubicBezTo>
                    <a:pt x="23" y="11"/>
                    <a:pt x="23" y="11"/>
                    <a:pt x="23" y="11"/>
                  </a:cubicBezTo>
                  <a:cubicBezTo>
                    <a:pt x="23" y="10"/>
                    <a:pt x="23" y="10"/>
                    <a:pt x="23" y="10"/>
                  </a:cubicBezTo>
                  <a:cubicBezTo>
                    <a:pt x="24" y="9"/>
                    <a:pt x="24" y="9"/>
                    <a:pt x="24" y="9"/>
                  </a:cubicBezTo>
                  <a:cubicBezTo>
                    <a:pt x="24" y="9"/>
                    <a:pt x="24" y="9"/>
                    <a:pt x="24" y="8"/>
                  </a:cubicBezTo>
                  <a:cubicBezTo>
                    <a:pt x="22" y="9"/>
                    <a:pt x="22" y="9"/>
                    <a:pt x="22" y="9"/>
                  </a:cubicBezTo>
                  <a:cubicBezTo>
                    <a:pt x="22" y="9"/>
                    <a:pt x="22" y="8"/>
                    <a:pt x="22" y="8"/>
                  </a:cubicBezTo>
                  <a:cubicBezTo>
                    <a:pt x="23" y="7"/>
                    <a:pt x="23" y="7"/>
                    <a:pt x="23" y="7"/>
                  </a:cubicBezTo>
                  <a:cubicBezTo>
                    <a:pt x="23" y="7"/>
                    <a:pt x="23" y="7"/>
                    <a:pt x="23" y="6"/>
                  </a:cubicBezTo>
                  <a:cubicBezTo>
                    <a:pt x="21" y="7"/>
                    <a:pt x="21" y="7"/>
                    <a:pt x="21" y="7"/>
                  </a:cubicBezTo>
                  <a:cubicBezTo>
                    <a:pt x="21" y="7"/>
                    <a:pt x="21" y="7"/>
                    <a:pt x="21" y="6"/>
                  </a:cubicBezTo>
                  <a:cubicBezTo>
                    <a:pt x="22" y="5"/>
                    <a:pt x="22" y="5"/>
                    <a:pt x="22" y="5"/>
                  </a:cubicBezTo>
                  <a:cubicBezTo>
                    <a:pt x="22" y="5"/>
                    <a:pt x="22" y="5"/>
                    <a:pt x="22" y="5"/>
                  </a:cubicBezTo>
                  <a:cubicBezTo>
                    <a:pt x="20" y="5"/>
                    <a:pt x="20" y="5"/>
                    <a:pt x="20" y="5"/>
                  </a:cubicBezTo>
                  <a:cubicBezTo>
                    <a:pt x="20" y="5"/>
                    <a:pt x="20" y="5"/>
                    <a:pt x="20" y="5"/>
                  </a:cubicBezTo>
                  <a:cubicBezTo>
                    <a:pt x="21" y="4"/>
                    <a:pt x="21" y="4"/>
                    <a:pt x="21" y="4"/>
                  </a:cubicBezTo>
                  <a:cubicBezTo>
                    <a:pt x="20" y="3"/>
                    <a:pt x="20" y="3"/>
                    <a:pt x="20" y="3"/>
                  </a:cubicBezTo>
                  <a:cubicBezTo>
                    <a:pt x="19" y="4"/>
                    <a:pt x="19" y="4"/>
                    <a:pt x="19" y="4"/>
                  </a:cubicBezTo>
                  <a:cubicBezTo>
                    <a:pt x="19" y="4"/>
                    <a:pt x="19" y="4"/>
                    <a:pt x="18" y="4"/>
                  </a:cubicBezTo>
                  <a:cubicBezTo>
                    <a:pt x="19" y="2"/>
                    <a:pt x="19" y="2"/>
                    <a:pt x="19" y="2"/>
                  </a:cubicBezTo>
                  <a:cubicBezTo>
                    <a:pt x="19" y="2"/>
                    <a:pt x="18" y="2"/>
                    <a:pt x="18" y="2"/>
                  </a:cubicBezTo>
                  <a:cubicBezTo>
                    <a:pt x="17" y="3"/>
                    <a:pt x="17" y="3"/>
                    <a:pt x="17" y="3"/>
                  </a:cubicBezTo>
                  <a:cubicBezTo>
                    <a:pt x="17" y="3"/>
                    <a:pt x="17" y="3"/>
                    <a:pt x="17" y="3"/>
                  </a:cubicBezTo>
                  <a:cubicBezTo>
                    <a:pt x="17" y="1"/>
                    <a:pt x="17" y="1"/>
                    <a:pt x="17" y="1"/>
                  </a:cubicBezTo>
                  <a:cubicBezTo>
                    <a:pt x="17" y="1"/>
                    <a:pt x="17" y="1"/>
                    <a:pt x="16" y="1"/>
                  </a:cubicBezTo>
                  <a:cubicBezTo>
                    <a:pt x="16" y="2"/>
                    <a:pt x="16" y="2"/>
                    <a:pt x="16" y="2"/>
                  </a:cubicBezTo>
                  <a:cubicBezTo>
                    <a:pt x="15" y="2"/>
                    <a:pt x="15" y="2"/>
                    <a:pt x="15" y="2"/>
                  </a:cubicBezTo>
                  <a:cubicBezTo>
                    <a:pt x="15" y="2"/>
                    <a:pt x="15" y="2"/>
                    <a:pt x="15" y="2"/>
                  </a:cubicBezTo>
                  <a:cubicBezTo>
                    <a:pt x="15" y="1"/>
                    <a:pt x="15" y="1"/>
                    <a:pt x="15" y="1"/>
                  </a:cubicBezTo>
                  <a:cubicBezTo>
                    <a:pt x="15" y="0"/>
                    <a:pt x="14" y="0"/>
                    <a:pt x="14" y="0"/>
                  </a:cubicBezTo>
                  <a:cubicBezTo>
                    <a:pt x="14" y="2"/>
                    <a:pt x="14" y="2"/>
                    <a:pt x="14" y="2"/>
                  </a:cubicBezTo>
                  <a:cubicBezTo>
                    <a:pt x="14" y="2"/>
                    <a:pt x="13" y="2"/>
                    <a:pt x="13" y="2"/>
                  </a:cubicBezTo>
                  <a:cubicBezTo>
                    <a:pt x="13" y="0"/>
                    <a:pt x="13" y="0"/>
                    <a:pt x="13" y="0"/>
                  </a:cubicBezTo>
                  <a:cubicBezTo>
                    <a:pt x="13" y="0"/>
                    <a:pt x="12" y="0"/>
                    <a:pt x="12" y="0"/>
                  </a:cubicBezTo>
                  <a:cubicBezTo>
                    <a:pt x="12" y="2"/>
                    <a:pt x="12" y="2"/>
                    <a:pt x="12" y="2"/>
                  </a:cubicBezTo>
                  <a:cubicBezTo>
                    <a:pt x="12" y="2"/>
                    <a:pt x="11" y="2"/>
                    <a:pt x="11" y="2"/>
                  </a:cubicBezTo>
                  <a:cubicBezTo>
                    <a:pt x="11" y="0"/>
                    <a:pt x="11" y="0"/>
                    <a:pt x="11" y="0"/>
                  </a:cubicBezTo>
                  <a:cubicBezTo>
                    <a:pt x="11" y="0"/>
                    <a:pt x="10" y="0"/>
                    <a:pt x="10" y="0"/>
                  </a:cubicBezTo>
                  <a:cubicBezTo>
                    <a:pt x="10" y="2"/>
                    <a:pt x="10" y="2"/>
                    <a:pt x="10" y="2"/>
                  </a:cubicBezTo>
                  <a:cubicBezTo>
                    <a:pt x="10" y="2"/>
                    <a:pt x="10" y="2"/>
                    <a:pt x="9" y="2"/>
                  </a:cubicBezTo>
                  <a:cubicBezTo>
                    <a:pt x="9" y="1"/>
                    <a:pt x="9" y="1"/>
                    <a:pt x="9" y="1"/>
                  </a:cubicBezTo>
                  <a:cubicBezTo>
                    <a:pt x="8" y="1"/>
                    <a:pt x="8" y="1"/>
                    <a:pt x="8" y="1"/>
                  </a:cubicBezTo>
                  <a:cubicBezTo>
                    <a:pt x="8" y="3"/>
                    <a:pt x="8" y="3"/>
                    <a:pt x="8" y="3"/>
                  </a:cubicBezTo>
                  <a:cubicBezTo>
                    <a:pt x="8" y="3"/>
                    <a:pt x="8" y="3"/>
                    <a:pt x="8" y="3"/>
                  </a:cubicBezTo>
                  <a:cubicBezTo>
                    <a:pt x="7" y="2"/>
                    <a:pt x="7" y="2"/>
                    <a:pt x="7" y="2"/>
                  </a:cubicBezTo>
                  <a:cubicBezTo>
                    <a:pt x="6" y="2"/>
                    <a:pt x="6" y="2"/>
                    <a:pt x="6" y="2"/>
                  </a:cubicBezTo>
                  <a:cubicBezTo>
                    <a:pt x="7" y="4"/>
                    <a:pt x="7" y="4"/>
                    <a:pt x="7" y="4"/>
                  </a:cubicBezTo>
                  <a:cubicBezTo>
                    <a:pt x="6" y="4"/>
                    <a:pt x="6" y="4"/>
                    <a:pt x="6" y="4"/>
                  </a:cubicBezTo>
                  <a:cubicBezTo>
                    <a:pt x="5" y="3"/>
                    <a:pt x="5" y="3"/>
                    <a:pt x="5" y="3"/>
                  </a:cubicBezTo>
                  <a:cubicBezTo>
                    <a:pt x="5" y="3"/>
                    <a:pt x="5" y="3"/>
                    <a:pt x="4" y="4"/>
                  </a:cubicBezTo>
                  <a:cubicBezTo>
                    <a:pt x="5" y="5"/>
                    <a:pt x="5" y="5"/>
                    <a:pt x="5" y="5"/>
                  </a:cubicBezTo>
                  <a:cubicBezTo>
                    <a:pt x="5" y="5"/>
                    <a:pt x="5" y="5"/>
                    <a:pt x="5" y="5"/>
                  </a:cubicBezTo>
                  <a:cubicBezTo>
                    <a:pt x="3" y="4"/>
                    <a:pt x="3" y="4"/>
                    <a:pt x="3" y="4"/>
                  </a:cubicBezTo>
                  <a:cubicBezTo>
                    <a:pt x="3" y="5"/>
                    <a:pt x="3" y="5"/>
                    <a:pt x="3" y="5"/>
                  </a:cubicBezTo>
                  <a:cubicBezTo>
                    <a:pt x="4" y="6"/>
                    <a:pt x="4" y="6"/>
                    <a:pt x="4" y="6"/>
                  </a:cubicBezTo>
                  <a:cubicBezTo>
                    <a:pt x="4" y="6"/>
                    <a:pt x="4" y="7"/>
                    <a:pt x="4" y="7"/>
                  </a:cubicBezTo>
                  <a:cubicBezTo>
                    <a:pt x="2" y="6"/>
                    <a:pt x="2" y="6"/>
                    <a:pt x="2" y="6"/>
                  </a:cubicBezTo>
                  <a:cubicBezTo>
                    <a:pt x="2" y="7"/>
                    <a:pt x="2" y="7"/>
                    <a:pt x="2" y="7"/>
                  </a:cubicBezTo>
                  <a:cubicBezTo>
                    <a:pt x="3" y="8"/>
                    <a:pt x="3" y="8"/>
                    <a:pt x="3" y="8"/>
                  </a:cubicBezTo>
                  <a:cubicBezTo>
                    <a:pt x="3" y="8"/>
                    <a:pt x="3" y="8"/>
                    <a:pt x="3" y="9"/>
                  </a:cubicBezTo>
                  <a:cubicBezTo>
                    <a:pt x="1" y="8"/>
                    <a:pt x="1" y="8"/>
                    <a:pt x="1" y="8"/>
                  </a:cubicBezTo>
                  <a:cubicBezTo>
                    <a:pt x="1" y="9"/>
                    <a:pt x="1" y="9"/>
                    <a:pt x="1" y="9"/>
                  </a:cubicBezTo>
                  <a:cubicBezTo>
                    <a:pt x="2" y="10"/>
                    <a:pt x="2" y="10"/>
                    <a:pt x="2" y="10"/>
                  </a:cubicBezTo>
                  <a:cubicBezTo>
                    <a:pt x="2" y="10"/>
                    <a:pt x="2" y="10"/>
                    <a:pt x="2" y="11"/>
                  </a:cubicBezTo>
                  <a:cubicBezTo>
                    <a:pt x="1" y="10"/>
                    <a:pt x="1" y="10"/>
                    <a:pt x="1" y="10"/>
                  </a:cubicBezTo>
                  <a:cubicBezTo>
                    <a:pt x="1" y="11"/>
                    <a:pt x="1" y="11"/>
                    <a:pt x="1" y="11"/>
                  </a:cubicBezTo>
                  <a:cubicBezTo>
                    <a:pt x="2" y="12"/>
                    <a:pt x="2" y="12"/>
                    <a:pt x="2" y="12"/>
                  </a:cubicBezTo>
                  <a:cubicBezTo>
                    <a:pt x="2" y="12"/>
                    <a:pt x="2" y="12"/>
                    <a:pt x="2" y="12"/>
                  </a:cubicBezTo>
                  <a:cubicBezTo>
                    <a:pt x="0" y="13"/>
                    <a:pt x="0" y="13"/>
                    <a:pt x="0" y="13"/>
                  </a:cubicBezTo>
                  <a:cubicBezTo>
                    <a:pt x="0" y="13"/>
                    <a:pt x="0" y="13"/>
                    <a:pt x="0" y="14"/>
                  </a:cubicBezTo>
                  <a:cubicBezTo>
                    <a:pt x="2" y="14"/>
                    <a:pt x="2" y="14"/>
                    <a:pt x="2" y="14"/>
                  </a:cubicBezTo>
                  <a:cubicBezTo>
                    <a:pt x="2" y="14"/>
                    <a:pt x="2" y="14"/>
                    <a:pt x="2" y="14"/>
                  </a:cubicBezTo>
                  <a:cubicBezTo>
                    <a:pt x="1" y="15"/>
                    <a:pt x="1" y="15"/>
                    <a:pt x="1" y="15"/>
                  </a:cubicBezTo>
                  <a:cubicBezTo>
                    <a:pt x="1" y="15"/>
                    <a:pt x="1" y="16"/>
                    <a:pt x="1" y="16"/>
                  </a:cubicBezTo>
                  <a:cubicBezTo>
                    <a:pt x="2" y="16"/>
                    <a:pt x="2" y="16"/>
                    <a:pt x="2" y="16"/>
                  </a:cubicBezTo>
                  <a:cubicBezTo>
                    <a:pt x="2" y="16"/>
                    <a:pt x="2" y="16"/>
                    <a:pt x="3" y="16"/>
                  </a:cubicBezTo>
                  <a:cubicBezTo>
                    <a:pt x="1" y="17"/>
                    <a:pt x="1" y="17"/>
                    <a:pt x="1" y="17"/>
                  </a:cubicBezTo>
                  <a:cubicBezTo>
                    <a:pt x="1" y="17"/>
                    <a:pt x="1" y="18"/>
                    <a:pt x="2" y="18"/>
                  </a:cubicBezTo>
                  <a:cubicBezTo>
                    <a:pt x="3" y="18"/>
                    <a:pt x="3" y="18"/>
                    <a:pt x="3" y="18"/>
                  </a:cubicBezTo>
                  <a:cubicBezTo>
                    <a:pt x="3" y="18"/>
                    <a:pt x="3" y="18"/>
                    <a:pt x="3" y="18"/>
                  </a:cubicBezTo>
                  <a:cubicBezTo>
                    <a:pt x="2" y="19"/>
                    <a:pt x="2" y="19"/>
                    <a:pt x="2" y="19"/>
                  </a:cubicBezTo>
                  <a:cubicBezTo>
                    <a:pt x="2" y="19"/>
                    <a:pt x="2" y="20"/>
                    <a:pt x="3" y="20"/>
                  </a:cubicBezTo>
                  <a:cubicBezTo>
                    <a:pt x="4" y="19"/>
                    <a:pt x="4" y="19"/>
                    <a:pt x="4" y="19"/>
                  </a:cubicBezTo>
                  <a:cubicBezTo>
                    <a:pt x="4" y="19"/>
                    <a:pt x="4" y="20"/>
                    <a:pt x="4" y="20"/>
                  </a:cubicBezTo>
                  <a:cubicBezTo>
                    <a:pt x="3" y="21"/>
                    <a:pt x="3" y="21"/>
                    <a:pt x="3" y="21"/>
                  </a:cubicBezTo>
                  <a:cubicBezTo>
                    <a:pt x="4" y="21"/>
                    <a:pt x="4" y="21"/>
                    <a:pt x="4" y="22"/>
                  </a:cubicBezTo>
                  <a:cubicBezTo>
                    <a:pt x="5" y="21"/>
                    <a:pt x="5" y="21"/>
                    <a:pt x="5" y="21"/>
                  </a:cubicBezTo>
                  <a:cubicBezTo>
                    <a:pt x="5" y="21"/>
                    <a:pt x="6" y="21"/>
                    <a:pt x="6" y="21"/>
                  </a:cubicBezTo>
                  <a:cubicBezTo>
                    <a:pt x="5" y="22"/>
                    <a:pt x="5" y="22"/>
                    <a:pt x="5" y="22"/>
                  </a:cubicBezTo>
                  <a:cubicBezTo>
                    <a:pt x="5" y="23"/>
                    <a:pt x="5" y="23"/>
                    <a:pt x="6" y="23"/>
                  </a:cubicBezTo>
                  <a:cubicBezTo>
                    <a:pt x="7" y="22"/>
                    <a:pt x="7" y="22"/>
                    <a:pt x="7" y="22"/>
                  </a:cubicBezTo>
                  <a:cubicBezTo>
                    <a:pt x="7" y="22"/>
                    <a:pt x="7" y="22"/>
                    <a:pt x="7" y="22"/>
                  </a:cubicBezTo>
                  <a:cubicBezTo>
                    <a:pt x="7" y="24"/>
                    <a:pt x="7" y="24"/>
                    <a:pt x="7" y="24"/>
                  </a:cubicBezTo>
                  <a:cubicBezTo>
                    <a:pt x="7" y="24"/>
                    <a:pt x="7" y="24"/>
                    <a:pt x="8" y="24"/>
                  </a:cubicBezTo>
                  <a:cubicBezTo>
                    <a:pt x="8" y="23"/>
                    <a:pt x="8" y="23"/>
                    <a:pt x="8" y="23"/>
                  </a:cubicBezTo>
                  <a:cubicBezTo>
                    <a:pt x="9" y="23"/>
                    <a:pt x="9" y="23"/>
                    <a:pt x="9" y="23"/>
                  </a:cubicBezTo>
                  <a:cubicBezTo>
                    <a:pt x="9" y="25"/>
                    <a:pt x="9" y="25"/>
                    <a:pt x="9" y="25"/>
                  </a:cubicBezTo>
                  <a:cubicBezTo>
                    <a:pt x="9" y="25"/>
                    <a:pt x="9" y="25"/>
                    <a:pt x="9" y="25"/>
                  </a:cubicBezTo>
                  <a:cubicBezTo>
                    <a:pt x="9" y="25"/>
                    <a:pt x="9" y="25"/>
                    <a:pt x="10" y="25"/>
                  </a:cubicBezTo>
                  <a:cubicBezTo>
                    <a:pt x="10" y="23"/>
                    <a:pt x="10" y="23"/>
                    <a:pt x="10" y="23"/>
                  </a:cubicBezTo>
                  <a:cubicBezTo>
                    <a:pt x="10" y="23"/>
                    <a:pt x="11" y="24"/>
                    <a:pt x="11" y="24"/>
                  </a:cubicBezTo>
                  <a:cubicBezTo>
                    <a:pt x="11" y="25"/>
                    <a:pt x="11" y="25"/>
                    <a:pt x="11" y="25"/>
                  </a:cubicBezTo>
                  <a:cubicBezTo>
                    <a:pt x="11" y="25"/>
                    <a:pt x="11" y="25"/>
                    <a:pt x="12" y="25"/>
                  </a:cubicBezTo>
                  <a:cubicBezTo>
                    <a:pt x="12" y="24"/>
                    <a:pt x="12" y="24"/>
                    <a:pt x="12" y="24"/>
                  </a:cubicBezTo>
                  <a:cubicBezTo>
                    <a:pt x="12" y="24"/>
                    <a:pt x="12" y="24"/>
                    <a:pt x="13" y="24"/>
                  </a:cubicBezTo>
                  <a:cubicBezTo>
                    <a:pt x="13" y="25"/>
                    <a:pt x="13" y="25"/>
                    <a:pt x="13" y="25"/>
                  </a:cubicBezTo>
                  <a:cubicBezTo>
                    <a:pt x="13" y="25"/>
                    <a:pt x="14" y="25"/>
                    <a:pt x="14" y="25"/>
                  </a:cubicBezTo>
                  <a:cubicBezTo>
                    <a:pt x="14" y="24"/>
                    <a:pt x="14" y="24"/>
                    <a:pt x="14" y="24"/>
                  </a:cubicBezTo>
                  <a:cubicBezTo>
                    <a:pt x="14" y="24"/>
                    <a:pt x="14" y="24"/>
                    <a:pt x="15" y="23"/>
                  </a:cubicBezTo>
                  <a:cubicBezTo>
                    <a:pt x="15" y="25"/>
                    <a:pt x="15" y="25"/>
                    <a:pt x="15" y="25"/>
                  </a:cubicBezTo>
                  <a:cubicBezTo>
                    <a:pt x="15" y="25"/>
                    <a:pt x="16" y="25"/>
                    <a:pt x="16" y="25"/>
                  </a:cubicBezTo>
                  <a:cubicBezTo>
                    <a:pt x="16" y="23"/>
                    <a:pt x="16" y="23"/>
                    <a:pt x="16" y="23"/>
                  </a:cubicBezTo>
                  <a:cubicBezTo>
                    <a:pt x="16" y="23"/>
                    <a:pt x="16" y="23"/>
                    <a:pt x="16" y="23"/>
                  </a:cubicBezTo>
                  <a:cubicBezTo>
                    <a:pt x="17" y="24"/>
                    <a:pt x="17" y="24"/>
                    <a:pt x="17" y="24"/>
                  </a:cubicBezTo>
                  <a:cubicBezTo>
                    <a:pt x="17" y="24"/>
                    <a:pt x="18" y="24"/>
                    <a:pt x="18" y="24"/>
                  </a:cubicBezTo>
                  <a:cubicBezTo>
                    <a:pt x="17" y="22"/>
                    <a:pt x="17" y="22"/>
                    <a:pt x="17" y="22"/>
                  </a:cubicBezTo>
                  <a:cubicBezTo>
                    <a:pt x="18" y="22"/>
                    <a:pt x="18" y="22"/>
                    <a:pt x="18" y="22"/>
                  </a:cubicBezTo>
                  <a:cubicBezTo>
                    <a:pt x="19" y="23"/>
                    <a:pt x="19" y="23"/>
                    <a:pt x="19" y="23"/>
                  </a:cubicBezTo>
                  <a:cubicBezTo>
                    <a:pt x="19" y="23"/>
                    <a:pt x="20" y="23"/>
                    <a:pt x="20" y="23"/>
                  </a:cubicBezTo>
                  <a:cubicBezTo>
                    <a:pt x="19" y="21"/>
                    <a:pt x="19" y="21"/>
                    <a:pt x="19" y="21"/>
                  </a:cubicBezTo>
                  <a:cubicBezTo>
                    <a:pt x="19" y="21"/>
                    <a:pt x="19" y="21"/>
                    <a:pt x="20" y="21"/>
                  </a:cubicBezTo>
                  <a:cubicBezTo>
                    <a:pt x="21" y="22"/>
                    <a:pt x="21" y="22"/>
                    <a:pt x="21" y="22"/>
                  </a:cubicBezTo>
                  <a:cubicBezTo>
                    <a:pt x="21" y="22"/>
                    <a:pt x="21" y="21"/>
                    <a:pt x="21" y="21"/>
                  </a:cubicBezTo>
                  <a:cubicBezTo>
                    <a:pt x="20" y="20"/>
                    <a:pt x="20" y="20"/>
                    <a:pt x="20" y="20"/>
                  </a:cubicBezTo>
                  <a:cubicBezTo>
                    <a:pt x="21" y="20"/>
                    <a:pt x="21" y="20"/>
                    <a:pt x="21" y="19"/>
                  </a:cubicBezTo>
                  <a:cubicBezTo>
                    <a:pt x="22" y="20"/>
                    <a:pt x="22" y="20"/>
                    <a:pt x="22" y="20"/>
                  </a:cubicBezTo>
                  <a:cubicBezTo>
                    <a:pt x="22" y="20"/>
                    <a:pt x="22" y="20"/>
                    <a:pt x="23" y="19"/>
                  </a:cubicBezTo>
                  <a:cubicBezTo>
                    <a:pt x="21" y="18"/>
                    <a:pt x="21" y="18"/>
                    <a:pt x="21" y="18"/>
                  </a:cubicBezTo>
                  <a:cubicBezTo>
                    <a:pt x="22" y="18"/>
                    <a:pt x="22" y="18"/>
                    <a:pt x="22" y="18"/>
                  </a:cubicBezTo>
                  <a:cubicBezTo>
                    <a:pt x="23" y="18"/>
                    <a:pt x="23" y="18"/>
                    <a:pt x="23" y="18"/>
                  </a:cubicBezTo>
                  <a:cubicBezTo>
                    <a:pt x="23" y="18"/>
                    <a:pt x="23" y="18"/>
                    <a:pt x="24" y="17"/>
                  </a:cubicBezTo>
                  <a:cubicBezTo>
                    <a:pt x="22" y="16"/>
                    <a:pt x="22" y="16"/>
                    <a:pt x="22" y="16"/>
                  </a:cubicBezTo>
                  <a:cubicBezTo>
                    <a:pt x="22" y="16"/>
                    <a:pt x="22" y="16"/>
                    <a:pt x="23" y="16"/>
                  </a:cubicBezTo>
                  <a:close/>
                  <a:moveTo>
                    <a:pt x="22" y="15"/>
                  </a:moveTo>
                  <a:cubicBezTo>
                    <a:pt x="17" y="14"/>
                    <a:pt x="17" y="14"/>
                    <a:pt x="17" y="14"/>
                  </a:cubicBezTo>
                  <a:cubicBezTo>
                    <a:pt x="17" y="13"/>
                    <a:pt x="17" y="11"/>
                    <a:pt x="17" y="11"/>
                  </a:cubicBezTo>
                  <a:cubicBezTo>
                    <a:pt x="21" y="8"/>
                    <a:pt x="21" y="8"/>
                    <a:pt x="21" y="8"/>
                  </a:cubicBezTo>
                  <a:cubicBezTo>
                    <a:pt x="22" y="10"/>
                    <a:pt x="22" y="13"/>
                    <a:pt x="22" y="15"/>
                  </a:cubicBezTo>
                  <a:close/>
                  <a:moveTo>
                    <a:pt x="12" y="15"/>
                  </a:moveTo>
                  <a:cubicBezTo>
                    <a:pt x="10" y="15"/>
                    <a:pt x="9" y="13"/>
                    <a:pt x="10" y="12"/>
                  </a:cubicBezTo>
                  <a:cubicBezTo>
                    <a:pt x="10" y="10"/>
                    <a:pt x="12" y="10"/>
                    <a:pt x="13" y="10"/>
                  </a:cubicBezTo>
                  <a:cubicBezTo>
                    <a:pt x="15" y="10"/>
                    <a:pt x="15" y="12"/>
                    <a:pt x="15" y="13"/>
                  </a:cubicBezTo>
                  <a:cubicBezTo>
                    <a:pt x="15" y="15"/>
                    <a:pt x="13" y="16"/>
                    <a:pt x="12" y="15"/>
                  </a:cubicBezTo>
                  <a:close/>
                  <a:moveTo>
                    <a:pt x="21" y="7"/>
                  </a:moveTo>
                  <a:cubicBezTo>
                    <a:pt x="16" y="10"/>
                    <a:pt x="16" y="10"/>
                    <a:pt x="16" y="10"/>
                  </a:cubicBezTo>
                  <a:cubicBezTo>
                    <a:pt x="16" y="9"/>
                    <a:pt x="15" y="8"/>
                    <a:pt x="14" y="8"/>
                  </a:cubicBezTo>
                  <a:cubicBezTo>
                    <a:pt x="15" y="3"/>
                    <a:pt x="15" y="3"/>
                    <a:pt x="15" y="3"/>
                  </a:cubicBezTo>
                  <a:cubicBezTo>
                    <a:pt x="18" y="4"/>
                    <a:pt x="19" y="5"/>
                    <a:pt x="21" y="7"/>
                  </a:cubicBezTo>
                  <a:close/>
                  <a:moveTo>
                    <a:pt x="15" y="3"/>
                  </a:moveTo>
                  <a:cubicBezTo>
                    <a:pt x="13" y="8"/>
                    <a:pt x="13" y="8"/>
                    <a:pt x="13" y="8"/>
                  </a:cubicBezTo>
                  <a:cubicBezTo>
                    <a:pt x="12" y="8"/>
                    <a:pt x="11" y="8"/>
                    <a:pt x="11" y="8"/>
                  </a:cubicBezTo>
                  <a:cubicBezTo>
                    <a:pt x="8" y="4"/>
                    <a:pt x="8" y="4"/>
                    <a:pt x="8" y="4"/>
                  </a:cubicBezTo>
                  <a:cubicBezTo>
                    <a:pt x="10" y="3"/>
                    <a:pt x="12" y="2"/>
                    <a:pt x="15" y="3"/>
                  </a:cubicBezTo>
                  <a:close/>
                  <a:moveTo>
                    <a:pt x="7" y="4"/>
                  </a:moveTo>
                  <a:cubicBezTo>
                    <a:pt x="10" y="9"/>
                    <a:pt x="10" y="9"/>
                    <a:pt x="10" y="9"/>
                  </a:cubicBezTo>
                  <a:cubicBezTo>
                    <a:pt x="9" y="9"/>
                    <a:pt x="8" y="10"/>
                    <a:pt x="8" y="11"/>
                  </a:cubicBezTo>
                  <a:cubicBezTo>
                    <a:pt x="3" y="9"/>
                    <a:pt x="3" y="9"/>
                    <a:pt x="3" y="9"/>
                  </a:cubicBezTo>
                  <a:cubicBezTo>
                    <a:pt x="4" y="7"/>
                    <a:pt x="6" y="5"/>
                    <a:pt x="7" y="4"/>
                  </a:cubicBezTo>
                  <a:close/>
                  <a:moveTo>
                    <a:pt x="3" y="10"/>
                  </a:moveTo>
                  <a:cubicBezTo>
                    <a:pt x="8" y="12"/>
                    <a:pt x="8" y="12"/>
                    <a:pt x="8" y="12"/>
                  </a:cubicBezTo>
                  <a:cubicBezTo>
                    <a:pt x="7" y="13"/>
                    <a:pt x="8" y="14"/>
                    <a:pt x="8" y="15"/>
                  </a:cubicBezTo>
                  <a:cubicBezTo>
                    <a:pt x="4" y="17"/>
                    <a:pt x="4" y="17"/>
                    <a:pt x="4" y="17"/>
                  </a:cubicBezTo>
                  <a:cubicBezTo>
                    <a:pt x="3" y="15"/>
                    <a:pt x="3" y="13"/>
                    <a:pt x="3" y="10"/>
                  </a:cubicBezTo>
                  <a:close/>
                  <a:moveTo>
                    <a:pt x="4" y="18"/>
                  </a:moveTo>
                  <a:cubicBezTo>
                    <a:pt x="8" y="16"/>
                    <a:pt x="8" y="16"/>
                    <a:pt x="8" y="16"/>
                  </a:cubicBezTo>
                  <a:cubicBezTo>
                    <a:pt x="9" y="16"/>
                    <a:pt x="10" y="17"/>
                    <a:pt x="11" y="17"/>
                  </a:cubicBezTo>
                  <a:cubicBezTo>
                    <a:pt x="9" y="22"/>
                    <a:pt x="9" y="22"/>
                    <a:pt x="9" y="22"/>
                  </a:cubicBezTo>
                  <a:cubicBezTo>
                    <a:pt x="7" y="22"/>
                    <a:pt x="5" y="20"/>
                    <a:pt x="4" y="18"/>
                  </a:cubicBezTo>
                  <a:close/>
                  <a:moveTo>
                    <a:pt x="10" y="23"/>
                  </a:moveTo>
                  <a:cubicBezTo>
                    <a:pt x="12" y="18"/>
                    <a:pt x="12" y="18"/>
                    <a:pt x="12" y="18"/>
                  </a:cubicBezTo>
                  <a:cubicBezTo>
                    <a:pt x="13" y="18"/>
                    <a:pt x="14" y="18"/>
                    <a:pt x="14" y="17"/>
                  </a:cubicBezTo>
                  <a:cubicBezTo>
                    <a:pt x="17" y="22"/>
                    <a:pt x="17" y="22"/>
                    <a:pt x="17" y="22"/>
                  </a:cubicBezTo>
                  <a:cubicBezTo>
                    <a:pt x="15" y="23"/>
                    <a:pt x="13" y="23"/>
                    <a:pt x="10" y="23"/>
                  </a:cubicBezTo>
                  <a:close/>
                  <a:moveTo>
                    <a:pt x="18" y="21"/>
                  </a:moveTo>
                  <a:cubicBezTo>
                    <a:pt x="15" y="17"/>
                    <a:pt x="15" y="17"/>
                    <a:pt x="15" y="17"/>
                  </a:cubicBezTo>
                  <a:cubicBezTo>
                    <a:pt x="16" y="16"/>
                    <a:pt x="17" y="15"/>
                    <a:pt x="17" y="14"/>
                  </a:cubicBezTo>
                  <a:cubicBezTo>
                    <a:pt x="22" y="16"/>
                    <a:pt x="22" y="16"/>
                    <a:pt x="22" y="16"/>
                  </a:cubicBezTo>
                  <a:cubicBezTo>
                    <a:pt x="21" y="18"/>
                    <a:pt x="19" y="20"/>
                    <a:pt x="18"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7" name="Freeform 14"/>
            <p:cNvSpPr>
              <a:spLocks noEditPoints="1"/>
            </p:cNvSpPr>
            <p:nvPr/>
          </p:nvSpPr>
          <p:spPr bwMode="auto">
            <a:xfrm>
              <a:off x="1054100" y="2536826"/>
              <a:ext cx="63500" cy="66675"/>
            </a:xfrm>
            <a:custGeom>
              <a:avLst/>
              <a:gdLst>
                <a:gd name="T0" fmla="*/ 54 w 60"/>
                <a:gd name="T1" fmla="*/ 14 h 63"/>
                <a:gd name="T2" fmla="*/ 53 w 60"/>
                <a:gd name="T3" fmla="*/ 11 h 63"/>
                <a:gd name="T4" fmla="*/ 47 w 60"/>
                <a:gd name="T5" fmla="*/ 11 h 63"/>
                <a:gd name="T6" fmla="*/ 44 w 60"/>
                <a:gd name="T7" fmla="*/ 9 h 63"/>
                <a:gd name="T8" fmla="*/ 42 w 60"/>
                <a:gd name="T9" fmla="*/ 3 h 63"/>
                <a:gd name="T10" fmla="*/ 39 w 60"/>
                <a:gd name="T11" fmla="*/ 2 h 63"/>
                <a:gd name="T12" fmla="*/ 34 w 60"/>
                <a:gd name="T13" fmla="*/ 4 h 63"/>
                <a:gd name="T14" fmla="*/ 31 w 60"/>
                <a:gd name="T15" fmla="*/ 4 h 63"/>
                <a:gd name="T16" fmla="*/ 26 w 60"/>
                <a:gd name="T17" fmla="*/ 0 h 63"/>
                <a:gd name="T18" fmla="*/ 23 w 60"/>
                <a:gd name="T19" fmla="*/ 1 h 63"/>
                <a:gd name="T20" fmla="*/ 20 w 60"/>
                <a:gd name="T21" fmla="*/ 6 h 63"/>
                <a:gd name="T22" fmla="*/ 17 w 60"/>
                <a:gd name="T23" fmla="*/ 7 h 63"/>
                <a:gd name="T24" fmla="*/ 14 w 60"/>
                <a:gd name="T25" fmla="*/ 5 h 63"/>
                <a:gd name="T26" fmla="*/ 12 w 60"/>
                <a:gd name="T27" fmla="*/ 11 h 63"/>
                <a:gd name="T28" fmla="*/ 10 w 60"/>
                <a:gd name="T29" fmla="*/ 13 h 63"/>
                <a:gd name="T30" fmla="*/ 4 w 60"/>
                <a:gd name="T31" fmla="*/ 15 h 63"/>
                <a:gd name="T32" fmla="*/ 3 w 60"/>
                <a:gd name="T33" fmla="*/ 17 h 63"/>
                <a:gd name="T34" fmla="*/ 4 w 60"/>
                <a:gd name="T35" fmla="*/ 23 h 63"/>
                <a:gd name="T36" fmla="*/ 4 w 60"/>
                <a:gd name="T37" fmla="*/ 26 h 63"/>
                <a:gd name="T38" fmla="*/ 0 w 60"/>
                <a:gd name="T39" fmla="*/ 30 h 63"/>
                <a:gd name="T40" fmla="*/ 0 w 60"/>
                <a:gd name="T41" fmla="*/ 34 h 63"/>
                <a:gd name="T42" fmla="*/ 4 w 60"/>
                <a:gd name="T43" fmla="*/ 38 h 63"/>
                <a:gd name="T44" fmla="*/ 5 w 60"/>
                <a:gd name="T45" fmla="*/ 41 h 63"/>
                <a:gd name="T46" fmla="*/ 3 w 60"/>
                <a:gd name="T47" fmla="*/ 47 h 63"/>
                <a:gd name="T48" fmla="*/ 5 w 60"/>
                <a:gd name="T49" fmla="*/ 49 h 63"/>
                <a:gd name="T50" fmla="*/ 11 w 60"/>
                <a:gd name="T51" fmla="*/ 51 h 63"/>
                <a:gd name="T52" fmla="*/ 13 w 60"/>
                <a:gd name="T53" fmla="*/ 53 h 63"/>
                <a:gd name="T54" fmla="*/ 14 w 60"/>
                <a:gd name="T55" fmla="*/ 59 h 63"/>
                <a:gd name="T56" fmla="*/ 17 w 60"/>
                <a:gd name="T57" fmla="*/ 60 h 63"/>
                <a:gd name="T58" fmla="*/ 23 w 60"/>
                <a:gd name="T59" fmla="*/ 58 h 63"/>
                <a:gd name="T60" fmla="*/ 26 w 60"/>
                <a:gd name="T61" fmla="*/ 59 h 63"/>
                <a:gd name="T62" fmla="*/ 30 w 60"/>
                <a:gd name="T63" fmla="*/ 63 h 63"/>
                <a:gd name="T64" fmla="*/ 33 w 60"/>
                <a:gd name="T65" fmla="*/ 63 h 63"/>
                <a:gd name="T66" fmla="*/ 37 w 60"/>
                <a:gd name="T67" fmla="*/ 58 h 63"/>
                <a:gd name="T68" fmla="*/ 40 w 60"/>
                <a:gd name="T69" fmla="*/ 57 h 63"/>
                <a:gd name="T70" fmla="*/ 45 w 60"/>
                <a:gd name="T71" fmla="*/ 59 h 63"/>
                <a:gd name="T72" fmla="*/ 45 w 60"/>
                <a:gd name="T73" fmla="*/ 54 h 63"/>
                <a:gd name="T74" fmla="*/ 48 w 60"/>
                <a:gd name="T75" fmla="*/ 52 h 63"/>
                <a:gd name="T76" fmla="*/ 53 w 60"/>
                <a:gd name="T77" fmla="*/ 51 h 63"/>
                <a:gd name="T78" fmla="*/ 55 w 60"/>
                <a:gd name="T79" fmla="*/ 48 h 63"/>
                <a:gd name="T80" fmla="*/ 54 w 60"/>
                <a:gd name="T81" fmla="*/ 42 h 63"/>
                <a:gd name="T82" fmla="*/ 55 w 60"/>
                <a:gd name="T83" fmla="*/ 39 h 63"/>
                <a:gd name="T84" fmla="*/ 59 w 60"/>
                <a:gd name="T85" fmla="*/ 35 h 63"/>
                <a:gd name="T86" fmla="*/ 60 w 60"/>
                <a:gd name="T87" fmla="*/ 32 h 63"/>
                <a:gd name="T88" fmla="*/ 56 w 60"/>
                <a:gd name="T89" fmla="*/ 28 h 63"/>
                <a:gd name="T90" fmla="*/ 55 w 60"/>
                <a:gd name="T91" fmla="*/ 24 h 63"/>
                <a:gd name="T92" fmla="*/ 57 w 60"/>
                <a:gd name="T93" fmla="*/ 19 h 63"/>
                <a:gd name="T94" fmla="*/ 20 w 60"/>
                <a:gd name="T95" fmla="*/ 47 h 63"/>
                <a:gd name="T96" fmla="*/ 22 w 60"/>
                <a:gd name="T97" fmla="*/ 36 h 63"/>
                <a:gd name="T98" fmla="*/ 31 w 60"/>
                <a:gd name="T99" fmla="*/ 50 h 63"/>
                <a:gd name="T100" fmla="*/ 41 w 60"/>
                <a:gd name="T101" fmla="*/ 53 h 63"/>
                <a:gd name="T102" fmla="*/ 32 w 60"/>
                <a:gd name="T103" fmla="*/ 30 h 63"/>
                <a:gd name="T104" fmla="*/ 26 w 60"/>
                <a:gd name="T105" fmla="*/ 24 h 63"/>
                <a:gd name="T106" fmla="*/ 28 w 60"/>
                <a:gd name="T107" fmla="*/ 13 h 63"/>
                <a:gd name="T108" fmla="*/ 37 w 60"/>
                <a:gd name="T109" fmla="*/ 27 h 63"/>
                <a:gd name="T110" fmla="*/ 47 w 60"/>
                <a:gd name="T111"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63">
                  <a:moveTo>
                    <a:pt x="53" y="18"/>
                  </a:moveTo>
                  <a:cubicBezTo>
                    <a:pt x="56" y="16"/>
                    <a:pt x="56" y="16"/>
                    <a:pt x="56" y="16"/>
                  </a:cubicBezTo>
                  <a:cubicBezTo>
                    <a:pt x="55" y="15"/>
                    <a:pt x="55" y="14"/>
                    <a:pt x="54" y="14"/>
                  </a:cubicBezTo>
                  <a:cubicBezTo>
                    <a:pt x="51" y="16"/>
                    <a:pt x="51" y="16"/>
                    <a:pt x="51" y="16"/>
                  </a:cubicBezTo>
                  <a:cubicBezTo>
                    <a:pt x="51" y="15"/>
                    <a:pt x="50" y="15"/>
                    <a:pt x="50" y="14"/>
                  </a:cubicBezTo>
                  <a:cubicBezTo>
                    <a:pt x="53" y="11"/>
                    <a:pt x="53" y="11"/>
                    <a:pt x="53" y="11"/>
                  </a:cubicBezTo>
                  <a:cubicBezTo>
                    <a:pt x="52" y="11"/>
                    <a:pt x="52" y="10"/>
                    <a:pt x="51" y="9"/>
                  </a:cubicBezTo>
                  <a:cubicBezTo>
                    <a:pt x="48" y="12"/>
                    <a:pt x="48" y="12"/>
                    <a:pt x="48" y="12"/>
                  </a:cubicBezTo>
                  <a:cubicBezTo>
                    <a:pt x="48" y="11"/>
                    <a:pt x="47" y="11"/>
                    <a:pt x="47" y="11"/>
                  </a:cubicBezTo>
                  <a:cubicBezTo>
                    <a:pt x="49" y="7"/>
                    <a:pt x="49" y="7"/>
                    <a:pt x="49" y="7"/>
                  </a:cubicBezTo>
                  <a:cubicBezTo>
                    <a:pt x="48" y="7"/>
                    <a:pt x="48" y="6"/>
                    <a:pt x="47" y="6"/>
                  </a:cubicBezTo>
                  <a:cubicBezTo>
                    <a:pt x="44" y="9"/>
                    <a:pt x="44" y="9"/>
                    <a:pt x="44" y="9"/>
                  </a:cubicBezTo>
                  <a:cubicBezTo>
                    <a:pt x="44" y="8"/>
                    <a:pt x="43" y="8"/>
                    <a:pt x="43" y="8"/>
                  </a:cubicBezTo>
                  <a:cubicBezTo>
                    <a:pt x="44" y="4"/>
                    <a:pt x="44" y="4"/>
                    <a:pt x="44" y="4"/>
                  </a:cubicBezTo>
                  <a:cubicBezTo>
                    <a:pt x="44" y="4"/>
                    <a:pt x="43" y="3"/>
                    <a:pt x="42" y="3"/>
                  </a:cubicBezTo>
                  <a:cubicBezTo>
                    <a:pt x="40" y="6"/>
                    <a:pt x="40" y="6"/>
                    <a:pt x="40" y="6"/>
                  </a:cubicBezTo>
                  <a:cubicBezTo>
                    <a:pt x="40" y="6"/>
                    <a:pt x="39" y="6"/>
                    <a:pt x="39" y="6"/>
                  </a:cubicBezTo>
                  <a:cubicBezTo>
                    <a:pt x="39" y="2"/>
                    <a:pt x="39" y="2"/>
                    <a:pt x="39" y="2"/>
                  </a:cubicBezTo>
                  <a:cubicBezTo>
                    <a:pt x="39" y="2"/>
                    <a:pt x="38" y="1"/>
                    <a:pt x="37" y="1"/>
                  </a:cubicBezTo>
                  <a:cubicBezTo>
                    <a:pt x="36" y="5"/>
                    <a:pt x="36" y="5"/>
                    <a:pt x="36" y="5"/>
                  </a:cubicBezTo>
                  <a:cubicBezTo>
                    <a:pt x="35" y="5"/>
                    <a:pt x="35" y="4"/>
                    <a:pt x="34" y="4"/>
                  </a:cubicBezTo>
                  <a:cubicBezTo>
                    <a:pt x="34" y="0"/>
                    <a:pt x="34" y="0"/>
                    <a:pt x="34" y="0"/>
                  </a:cubicBezTo>
                  <a:cubicBezTo>
                    <a:pt x="33" y="0"/>
                    <a:pt x="33" y="0"/>
                    <a:pt x="32" y="0"/>
                  </a:cubicBezTo>
                  <a:cubicBezTo>
                    <a:pt x="31" y="4"/>
                    <a:pt x="31" y="4"/>
                    <a:pt x="31" y="4"/>
                  </a:cubicBezTo>
                  <a:cubicBezTo>
                    <a:pt x="31" y="4"/>
                    <a:pt x="30" y="4"/>
                    <a:pt x="29" y="4"/>
                  </a:cubicBezTo>
                  <a:cubicBezTo>
                    <a:pt x="29" y="0"/>
                    <a:pt x="29" y="0"/>
                    <a:pt x="29" y="0"/>
                  </a:cubicBezTo>
                  <a:cubicBezTo>
                    <a:pt x="28" y="0"/>
                    <a:pt x="27" y="0"/>
                    <a:pt x="26" y="0"/>
                  </a:cubicBezTo>
                  <a:cubicBezTo>
                    <a:pt x="26" y="4"/>
                    <a:pt x="26" y="4"/>
                    <a:pt x="26" y="4"/>
                  </a:cubicBezTo>
                  <a:cubicBezTo>
                    <a:pt x="26" y="4"/>
                    <a:pt x="25" y="4"/>
                    <a:pt x="25" y="4"/>
                  </a:cubicBezTo>
                  <a:cubicBezTo>
                    <a:pt x="23" y="1"/>
                    <a:pt x="23" y="1"/>
                    <a:pt x="23" y="1"/>
                  </a:cubicBezTo>
                  <a:cubicBezTo>
                    <a:pt x="23" y="1"/>
                    <a:pt x="22" y="1"/>
                    <a:pt x="21" y="1"/>
                  </a:cubicBezTo>
                  <a:cubicBezTo>
                    <a:pt x="22" y="5"/>
                    <a:pt x="22" y="5"/>
                    <a:pt x="22" y="5"/>
                  </a:cubicBezTo>
                  <a:cubicBezTo>
                    <a:pt x="21" y="5"/>
                    <a:pt x="21" y="6"/>
                    <a:pt x="20" y="6"/>
                  </a:cubicBezTo>
                  <a:cubicBezTo>
                    <a:pt x="18" y="2"/>
                    <a:pt x="18" y="2"/>
                    <a:pt x="18" y="2"/>
                  </a:cubicBezTo>
                  <a:cubicBezTo>
                    <a:pt x="18" y="3"/>
                    <a:pt x="17" y="3"/>
                    <a:pt x="16" y="3"/>
                  </a:cubicBezTo>
                  <a:cubicBezTo>
                    <a:pt x="17" y="7"/>
                    <a:pt x="17" y="7"/>
                    <a:pt x="17" y="7"/>
                  </a:cubicBezTo>
                  <a:cubicBezTo>
                    <a:pt x="17" y="7"/>
                    <a:pt x="17" y="7"/>
                    <a:pt x="16" y="8"/>
                  </a:cubicBezTo>
                  <a:cubicBezTo>
                    <a:pt x="16" y="8"/>
                    <a:pt x="16" y="8"/>
                    <a:pt x="16" y="8"/>
                  </a:cubicBezTo>
                  <a:cubicBezTo>
                    <a:pt x="14" y="5"/>
                    <a:pt x="14" y="5"/>
                    <a:pt x="14" y="5"/>
                  </a:cubicBezTo>
                  <a:cubicBezTo>
                    <a:pt x="13" y="5"/>
                    <a:pt x="12" y="6"/>
                    <a:pt x="12" y="6"/>
                  </a:cubicBezTo>
                  <a:cubicBezTo>
                    <a:pt x="13" y="10"/>
                    <a:pt x="13" y="10"/>
                    <a:pt x="13" y="10"/>
                  </a:cubicBezTo>
                  <a:cubicBezTo>
                    <a:pt x="13" y="10"/>
                    <a:pt x="13" y="10"/>
                    <a:pt x="12" y="11"/>
                  </a:cubicBezTo>
                  <a:cubicBezTo>
                    <a:pt x="9" y="8"/>
                    <a:pt x="9" y="8"/>
                    <a:pt x="9" y="8"/>
                  </a:cubicBezTo>
                  <a:cubicBezTo>
                    <a:pt x="9" y="9"/>
                    <a:pt x="8" y="9"/>
                    <a:pt x="8" y="10"/>
                  </a:cubicBezTo>
                  <a:cubicBezTo>
                    <a:pt x="10" y="13"/>
                    <a:pt x="10" y="13"/>
                    <a:pt x="10" y="13"/>
                  </a:cubicBezTo>
                  <a:cubicBezTo>
                    <a:pt x="10" y="14"/>
                    <a:pt x="9" y="14"/>
                    <a:pt x="9" y="14"/>
                  </a:cubicBezTo>
                  <a:cubicBezTo>
                    <a:pt x="6" y="13"/>
                    <a:pt x="6" y="13"/>
                    <a:pt x="6" y="13"/>
                  </a:cubicBezTo>
                  <a:cubicBezTo>
                    <a:pt x="5" y="13"/>
                    <a:pt x="5" y="14"/>
                    <a:pt x="4" y="15"/>
                  </a:cubicBezTo>
                  <a:cubicBezTo>
                    <a:pt x="7" y="17"/>
                    <a:pt x="7" y="17"/>
                    <a:pt x="7" y="17"/>
                  </a:cubicBezTo>
                  <a:cubicBezTo>
                    <a:pt x="7" y="18"/>
                    <a:pt x="7" y="18"/>
                    <a:pt x="6" y="19"/>
                  </a:cubicBezTo>
                  <a:cubicBezTo>
                    <a:pt x="3" y="17"/>
                    <a:pt x="3" y="17"/>
                    <a:pt x="3" y="17"/>
                  </a:cubicBezTo>
                  <a:cubicBezTo>
                    <a:pt x="2" y="18"/>
                    <a:pt x="2" y="19"/>
                    <a:pt x="2" y="20"/>
                  </a:cubicBezTo>
                  <a:cubicBezTo>
                    <a:pt x="5" y="21"/>
                    <a:pt x="5" y="21"/>
                    <a:pt x="5" y="21"/>
                  </a:cubicBezTo>
                  <a:cubicBezTo>
                    <a:pt x="5" y="22"/>
                    <a:pt x="5" y="23"/>
                    <a:pt x="4" y="23"/>
                  </a:cubicBezTo>
                  <a:cubicBezTo>
                    <a:pt x="1" y="23"/>
                    <a:pt x="1" y="23"/>
                    <a:pt x="1" y="23"/>
                  </a:cubicBezTo>
                  <a:cubicBezTo>
                    <a:pt x="1" y="23"/>
                    <a:pt x="0" y="24"/>
                    <a:pt x="0" y="25"/>
                  </a:cubicBezTo>
                  <a:cubicBezTo>
                    <a:pt x="4" y="26"/>
                    <a:pt x="4" y="26"/>
                    <a:pt x="4" y="26"/>
                  </a:cubicBezTo>
                  <a:cubicBezTo>
                    <a:pt x="4" y="27"/>
                    <a:pt x="3" y="27"/>
                    <a:pt x="3" y="28"/>
                  </a:cubicBezTo>
                  <a:cubicBezTo>
                    <a:pt x="0" y="28"/>
                    <a:pt x="0" y="28"/>
                    <a:pt x="0" y="28"/>
                  </a:cubicBezTo>
                  <a:cubicBezTo>
                    <a:pt x="0" y="29"/>
                    <a:pt x="0" y="30"/>
                    <a:pt x="0" y="30"/>
                  </a:cubicBezTo>
                  <a:cubicBezTo>
                    <a:pt x="3" y="31"/>
                    <a:pt x="3" y="31"/>
                    <a:pt x="3" y="31"/>
                  </a:cubicBezTo>
                  <a:cubicBezTo>
                    <a:pt x="3" y="32"/>
                    <a:pt x="3" y="32"/>
                    <a:pt x="3" y="33"/>
                  </a:cubicBezTo>
                  <a:cubicBezTo>
                    <a:pt x="0" y="34"/>
                    <a:pt x="0" y="34"/>
                    <a:pt x="0" y="34"/>
                  </a:cubicBezTo>
                  <a:cubicBezTo>
                    <a:pt x="0" y="34"/>
                    <a:pt x="0" y="35"/>
                    <a:pt x="0" y="36"/>
                  </a:cubicBezTo>
                  <a:cubicBezTo>
                    <a:pt x="4" y="36"/>
                    <a:pt x="4" y="36"/>
                    <a:pt x="4" y="36"/>
                  </a:cubicBezTo>
                  <a:cubicBezTo>
                    <a:pt x="4" y="37"/>
                    <a:pt x="4" y="37"/>
                    <a:pt x="4" y="38"/>
                  </a:cubicBezTo>
                  <a:cubicBezTo>
                    <a:pt x="0" y="39"/>
                    <a:pt x="0" y="39"/>
                    <a:pt x="0" y="39"/>
                  </a:cubicBezTo>
                  <a:cubicBezTo>
                    <a:pt x="1" y="40"/>
                    <a:pt x="1" y="41"/>
                    <a:pt x="1" y="42"/>
                  </a:cubicBezTo>
                  <a:cubicBezTo>
                    <a:pt x="5" y="41"/>
                    <a:pt x="5" y="41"/>
                    <a:pt x="5" y="41"/>
                  </a:cubicBezTo>
                  <a:cubicBezTo>
                    <a:pt x="5" y="41"/>
                    <a:pt x="5" y="42"/>
                    <a:pt x="5" y="42"/>
                  </a:cubicBezTo>
                  <a:cubicBezTo>
                    <a:pt x="2" y="45"/>
                    <a:pt x="2" y="45"/>
                    <a:pt x="2" y="45"/>
                  </a:cubicBezTo>
                  <a:cubicBezTo>
                    <a:pt x="3" y="45"/>
                    <a:pt x="3" y="46"/>
                    <a:pt x="3" y="47"/>
                  </a:cubicBezTo>
                  <a:cubicBezTo>
                    <a:pt x="7" y="45"/>
                    <a:pt x="7" y="45"/>
                    <a:pt x="7" y="45"/>
                  </a:cubicBezTo>
                  <a:cubicBezTo>
                    <a:pt x="7" y="46"/>
                    <a:pt x="7" y="46"/>
                    <a:pt x="8" y="47"/>
                  </a:cubicBezTo>
                  <a:cubicBezTo>
                    <a:pt x="5" y="49"/>
                    <a:pt x="5" y="49"/>
                    <a:pt x="5" y="49"/>
                  </a:cubicBezTo>
                  <a:cubicBezTo>
                    <a:pt x="5" y="50"/>
                    <a:pt x="6" y="51"/>
                    <a:pt x="6" y="51"/>
                  </a:cubicBezTo>
                  <a:cubicBezTo>
                    <a:pt x="9" y="49"/>
                    <a:pt x="9" y="49"/>
                    <a:pt x="9" y="49"/>
                  </a:cubicBezTo>
                  <a:cubicBezTo>
                    <a:pt x="10" y="50"/>
                    <a:pt x="10" y="50"/>
                    <a:pt x="11" y="51"/>
                  </a:cubicBezTo>
                  <a:cubicBezTo>
                    <a:pt x="8" y="54"/>
                    <a:pt x="8" y="54"/>
                    <a:pt x="8" y="54"/>
                  </a:cubicBezTo>
                  <a:cubicBezTo>
                    <a:pt x="9" y="54"/>
                    <a:pt x="9" y="55"/>
                    <a:pt x="10" y="55"/>
                  </a:cubicBezTo>
                  <a:cubicBezTo>
                    <a:pt x="13" y="53"/>
                    <a:pt x="13" y="53"/>
                    <a:pt x="13" y="53"/>
                  </a:cubicBezTo>
                  <a:cubicBezTo>
                    <a:pt x="13" y="53"/>
                    <a:pt x="14" y="54"/>
                    <a:pt x="14" y="54"/>
                  </a:cubicBezTo>
                  <a:cubicBezTo>
                    <a:pt x="12" y="57"/>
                    <a:pt x="12" y="57"/>
                    <a:pt x="12" y="57"/>
                  </a:cubicBezTo>
                  <a:cubicBezTo>
                    <a:pt x="13" y="58"/>
                    <a:pt x="14" y="58"/>
                    <a:pt x="14" y="59"/>
                  </a:cubicBezTo>
                  <a:cubicBezTo>
                    <a:pt x="17" y="56"/>
                    <a:pt x="17" y="56"/>
                    <a:pt x="17" y="56"/>
                  </a:cubicBezTo>
                  <a:cubicBezTo>
                    <a:pt x="17" y="56"/>
                    <a:pt x="18" y="56"/>
                    <a:pt x="18" y="56"/>
                  </a:cubicBezTo>
                  <a:cubicBezTo>
                    <a:pt x="17" y="60"/>
                    <a:pt x="17" y="60"/>
                    <a:pt x="17" y="60"/>
                  </a:cubicBezTo>
                  <a:cubicBezTo>
                    <a:pt x="18" y="61"/>
                    <a:pt x="19" y="61"/>
                    <a:pt x="19" y="61"/>
                  </a:cubicBezTo>
                  <a:cubicBezTo>
                    <a:pt x="21" y="58"/>
                    <a:pt x="21" y="58"/>
                    <a:pt x="21" y="58"/>
                  </a:cubicBezTo>
                  <a:cubicBezTo>
                    <a:pt x="22" y="58"/>
                    <a:pt x="22" y="58"/>
                    <a:pt x="23" y="58"/>
                  </a:cubicBezTo>
                  <a:cubicBezTo>
                    <a:pt x="22" y="62"/>
                    <a:pt x="22" y="62"/>
                    <a:pt x="22" y="62"/>
                  </a:cubicBezTo>
                  <a:cubicBezTo>
                    <a:pt x="23" y="62"/>
                    <a:pt x="24" y="62"/>
                    <a:pt x="25" y="63"/>
                  </a:cubicBezTo>
                  <a:cubicBezTo>
                    <a:pt x="26" y="59"/>
                    <a:pt x="26" y="59"/>
                    <a:pt x="26" y="59"/>
                  </a:cubicBezTo>
                  <a:cubicBezTo>
                    <a:pt x="26" y="59"/>
                    <a:pt x="27" y="59"/>
                    <a:pt x="27" y="59"/>
                  </a:cubicBezTo>
                  <a:cubicBezTo>
                    <a:pt x="28" y="63"/>
                    <a:pt x="28" y="63"/>
                    <a:pt x="28" y="63"/>
                  </a:cubicBezTo>
                  <a:cubicBezTo>
                    <a:pt x="28" y="63"/>
                    <a:pt x="29" y="63"/>
                    <a:pt x="30" y="63"/>
                  </a:cubicBezTo>
                  <a:cubicBezTo>
                    <a:pt x="30" y="59"/>
                    <a:pt x="30" y="59"/>
                    <a:pt x="30" y="59"/>
                  </a:cubicBezTo>
                  <a:cubicBezTo>
                    <a:pt x="31" y="59"/>
                    <a:pt x="32" y="59"/>
                    <a:pt x="32" y="59"/>
                  </a:cubicBezTo>
                  <a:cubicBezTo>
                    <a:pt x="33" y="63"/>
                    <a:pt x="33" y="63"/>
                    <a:pt x="33" y="63"/>
                  </a:cubicBezTo>
                  <a:cubicBezTo>
                    <a:pt x="34" y="63"/>
                    <a:pt x="35" y="63"/>
                    <a:pt x="35" y="62"/>
                  </a:cubicBezTo>
                  <a:cubicBezTo>
                    <a:pt x="35" y="59"/>
                    <a:pt x="35" y="59"/>
                    <a:pt x="35" y="59"/>
                  </a:cubicBezTo>
                  <a:cubicBezTo>
                    <a:pt x="36" y="58"/>
                    <a:pt x="36" y="58"/>
                    <a:pt x="37" y="58"/>
                  </a:cubicBezTo>
                  <a:cubicBezTo>
                    <a:pt x="38" y="62"/>
                    <a:pt x="38" y="62"/>
                    <a:pt x="38" y="62"/>
                  </a:cubicBezTo>
                  <a:cubicBezTo>
                    <a:pt x="39" y="61"/>
                    <a:pt x="40" y="61"/>
                    <a:pt x="41" y="61"/>
                  </a:cubicBezTo>
                  <a:cubicBezTo>
                    <a:pt x="40" y="57"/>
                    <a:pt x="40" y="57"/>
                    <a:pt x="40" y="57"/>
                  </a:cubicBezTo>
                  <a:cubicBezTo>
                    <a:pt x="40" y="57"/>
                    <a:pt x="41" y="57"/>
                    <a:pt x="41" y="56"/>
                  </a:cubicBezTo>
                  <a:cubicBezTo>
                    <a:pt x="43" y="60"/>
                    <a:pt x="43" y="60"/>
                    <a:pt x="43" y="60"/>
                  </a:cubicBezTo>
                  <a:cubicBezTo>
                    <a:pt x="44" y="59"/>
                    <a:pt x="44" y="59"/>
                    <a:pt x="45" y="59"/>
                  </a:cubicBezTo>
                  <a:cubicBezTo>
                    <a:pt x="45" y="59"/>
                    <a:pt x="45" y="59"/>
                    <a:pt x="45" y="58"/>
                  </a:cubicBezTo>
                  <a:cubicBezTo>
                    <a:pt x="44" y="55"/>
                    <a:pt x="44" y="55"/>
                    <a:pt x="44" y="55"/>
                  </a:cubicBezTo>
                  <a:cubicBezTo>
                    <a:pt x="44" y="54"/>
                    <a:pt x="45" y="54"/>
                    <a:pt x="45" y="54"/>
                  </a:cubicBezTo>
                  <a:cubicBezTo>
                    <a:pt x="48" y="57"/>
                    <a:pt x="48" y="57"/>
                    <a:pt x="48" y="57"/>
                  </a:cubicBezTo>
                  <a:cubicBezTo>
                    <a:pt x="49" y="56"/>
                    <a:pt x="49" y="56"/>
                    <a:pt x="50" y="55"/>
                  </a:cubicBezTo>
                  <a:cubicBezTo>
                    <a:pt x="48" y="52"/>
                    <a:pt x="48" y="52"/>
                    <a:pt x="48" y="52"/>
                  </a:cubicBezTo>
                  <a:cubicBezTo>
                    <a:pt x="48" y="51"/>
                    <a:pt x="48" y="51"/>
                    <a:pt x="49" y="50"/>
                  </a:cubicBezTo>
                  <a:cubicBezTo>
                    <a:pt x="52" y="53"/>
                    <a:pt x="52" y="53"/>
                    <a:pt x="52" y="53"/>
                  </a:cubicBezTo>
                  <a:cubicBezTo>
                    <a:pt x="52" y="52"/>
                    <a:pt x="53" y="51"/>
                    <a:pt x="53" y="51"/>
                  </a:cubicBezTo>
                  <a:cubicBezTo>
                    <a:pt x="51" y="48"/>
                    <a:pt x="51" y="48"/>
                    <a:pt x="51" y="48"/>
                  </a:cubicBezTo>
                  <a:cubicBezTo>
                    <a:pt x="51" y="48"/>
                    <a:pt x="51" y="47"/>
                    <a:pt x="52" y="47"/>
                  </a:cubicBezTo>
                  <a:cubicBezTo>
                    <a:pt x="55" y="48"/>
                    <a:pt x="55" y="48"/>
                    <a:pt x="55" y="48"/>
                  </a:cubicBezTo>
                  <a:cubicBezTo>
                    <a:pt x="56" y="47"/>
                    <a:pt x="56" y="47"/>
                    <a:pt x="56" y="46"/>
                  </a:cubicBezTo>
                  <a:cubicBezTo>
                    <a:pt x="53" y="44"/>
                    <a:pt x="53" y="44"/>
                    <a:pt x="53" y="44"/>
                  </a:cubicBezTo>
                  <a:cubicBezTo>
                    <a:pt x="54" y="43"/>
                    <a:pt x="54" y="43"/>
                    <a:pt x="54" y="42"/>
                  </a:cubicBezTo>
                  <a:cubicBezTo>
                    <a:pt x="58" y="43"/>
                    <a:pt x="58" y="43"/>
                    <a:pt x="58" y="43"/>
                  </a:cubicBezTo>
                  <a:cubicBezTo>
                    <a:pt x="58" y="42"/>
                    <a:pt x="58" y="42"/>
                    <a:pt x="58" y="41"/>
                  </a:cubicBezTo>
                  <a:cubicBezTo>
                    <a:pt x="55" y="39"/>
                    <a:pt x="55" y="39"/>
                    <a:pt x="55" y="39"/>
                  </a:cubicBezTo>
                  <a:cubicBezTo>
                    <a:pt x="55" y="39"/>
                    <a:pt x="55" y="38"/>
                    <a:pt x="55" y="37"/>
                  </a:cubicBezTo>
                  <a:cubicBezTo>
                    <a:pt x="59" y="38"/>
                    <a:pt x="59" y="38"/>
                    <a:pt x="59" y="38"/>
                  </a:cubicBezTo>
                  <a:cubicBezTo>
                    <a:pt x="59" y="37"/>
                    <a:pt x="59" y="36"/>
                    <a:pt x="59" y="35"/>
                  </a:cubicBezTo>
                  <a:cubicBezTo>
                    <a:pt x="56" y="34"/>
                    <a:pt x="56" y="34"/>
                    <a:pt x="56" y="34"/>
                  </a:cubicBezTo>
                  <a:cubicBezTo>
                    <a:pt x="56" y="34"/>
                    <a:pt x="56" y="33"/>
                    <a:pt x="56" y="33"/>
                  </a:cubicBezTo>
                  <a:cubicBezTo>
                    <a:pt x="60" y="32"/>
                    <a:pt x="60" y="32"/>
                    <a:pt x="60" y="32"/>
                  </a:cubicBezTo>
                  <a:cubicBezTo>
                    <a:pt x="60" y="31"/>
                    <a:pt x="60" y="30"/>
                    <a:pt x="60" y="30"/>
                  </a:cubicBezTo>
                  <a:cubicBezTo>
                    <a:pt x="56" y="29"/>
                    <a:pt x="56" y="29"/>
                    <a:pt x="56" y="29"/>
                  </a:cubicBezTo>
                  <a:cubicBezTo>
                    <a:pt x="56" y="29"/>
                    <a:pt x="56" y="28"/>
                    <a:pt x="56" y="28"/>
                  </a:cubicBezTo>
                  <a:cubicBezTo>
                    <a:pt x="59" y="26"/>
                    <a:pt x="59" y="26"/>
                    <a:pt x="59" y="26"/>
                  </a:cubicBezTo>
                  <a:cubicBezTo>
                    <a:pt x="59" y="26"/>
                    <a:pt x="59" y="25"/>
                    <a:pt x="59" y="24"/>
                  </a:cubicBezTo>
                  <a:cubicBezTo>
                    <a:pt x="55" y="24"/>
                    <a:pt x="55" y="24"/>
                    <a:pt x="55" y="24"/>
                  </a:cubicBezTo>
                  <a:cubicBezTo>
                    <a:pt x="55" y="24"/>
                    <a:pt x="55" y="23"/>
                    <a:pt x="55" y="23"/>
                  </a:cubicBezTo>
                  <a:cubicBezTo>
                    <a:pt x="58" y="21"/>
                    <a:pt x="58" y="21"/>
                    <a:pt x="58" y="21"/>
                  </a:cubicBezTo>
                  <a:cubicBezTo>
                    <a:pt x="58" y="20"/>
                    <a:pt x="57" y="19"/>
                    <a:pt x="57" y="19"/>
                  </a:cubicBezTo>
                  <a:cubicBezTo>
                    <a:pt x="54" y="20"/>
                    <a:pt x="54" y="20"/>
                    <a:pt x="54" y="20"/>
                  </a:cubicBezTo>
                  <a:cubicBezTo>
                    <a:pt x="53" y="19"/>
                    <a:pt x="53" y="19"/>
                    <a:pt x="53" y="18"/>
                  </a:cubicBezTo>
                  <a:close/>
                  <a:moveTo>
                    <a:pt x="20" y="47"/>
                  </a:moveTo>
                  <a:cubicBezTo>
                    <a:pt x="16" y="49"/>
                    <a:pt x="11" y="47"/>
                    <a:pt x="9" y="44"/>
                  </a:cubicBezTo>
                  <a:cubicBezTo>
                    <a:pt x="7" y="40"/>
                    <a:pt x="9" y="35"/>
                    <a:pt x="12" y="33"/>
                  </a:cubicBezTo>
                  <a:cubicBezTo>
                    <a:pt x="16" y="31"/>
                    <a:pt x="20" y="32"/>
                    <a:pt x="22" y="36"/>
                  </a:cubicBezTo>
                  <a:cubicBezTo>
                    <a:pt x="24" y="40"/>
                    <a:pt x="23" y="44"/>
                    <a:pt x="20" y="47"/>
                  </a:cubicBezTo>
                  <a:close/>
                  <a:moveTo>
                    <a:pt x="41" y="53"/>
                  </a:moveTo>
                  <a:cubicBezTo>
                    <a:pt x="38" y="55"/>
                    <a:pt x="33" y="54"/>
                    <a:pt x="31" y="50"/>
                  </a:cubicBezTo>
                  <a:cubicBezTo>
                    <a:pt x="29" y="46"/>
                    <a:pt x="30" y="41"/>
                    <a:pt x="34" y="39"/>
                  </a:cubicBezTo>
                  <a:cubicBezTo>
                    <a:pt x="37" y="37"/>
                    <a:pt x="42" y="38"/>
                    <a:pt x="44" y="42"/>
                  </a:cubicBezTo>
                  <a:cubicBezTo>
                    <a:pt x="46" y="46"/>
                    <a:pt x="45" y="50"/>
                    <a:pt x="41" y="53"/>
                  </a:cubicBezTo>
                  <a:close/>
                  <a:moveTo>
                    <a:pt x="27" y="33"/>
                  </a:moveTo>
                  <a:cubicBezTo>
                    <a:pt x="26" y="32"/>
                    <a:pt x="26" y="30"/>
                    <a:pt x="28" y="29"/>
                  </a:cubicBezTo>
                  <a:cubicBezTo>
                    <a:pt x="30" y="28"/>
                    <a:pt x="32" y="28"/>
                    <a:pt x="32" y="30"/>
                  </a:cubicBezTo>
                  <a:cubicBezTo>
                    <a:pt x="33" y="31"/>
                    <a:pt x="33" y="34"/>
                    <a:pt x="31" y="35"/>
                  </a:cubicBezTo>
                  <a:cubicBezTo>
                    <a:pt x="30" y="35"/>
                    <a:pt x="28" y="35"/>
                    <a:pt x="27" y="33"/>
                  </a:cubicBezTo>
                  <a:close/>
                  <a:moveTo>
                    <a:pt x="26" y="24"/>
                  </a:moveTo>
                  <a:cubicBezTo>
                    <a:pt x="22" y="26"/>
                    <a:pt x="17" y="25"/>
                    <a:pt x="15" y="21"/>
                  </a:cubicBezTo>
                  <a:cubicBezTo>
                    <a:pt x="13" y="17"/>
                    <a:pt x="14" y="13"/>
                    <a:pt x="18" y="10"/>
                  </a:cubicBezTo>
                  <a:cubicBezTo>
                    <a:pt x="22" y="8"/>
                    <a:pt x="26" y="10"/>
                    <a:pt x="28" y="13"/>
                  </a:cubicBezTo>
                  <a:cubicBezTo>
                    <a:pt x="30" y="17"/>
                    <a:pt x="29" y="22"/>
                    <a:pt x="26" y="24"/>
                  </a:cubicBezTo>
                  <a:close/>
                  <a:moveTo>
                    <a:pt x="47" y="30"/>
                  </a:moveTo>
                  <a:cubicBezTo>
                    <a:pt x="43" y="32"/>
                    <a:pt x="39" y="31"/>
                    <a:pt x="37" y="27"/>
                  </a:cubicBezTo>
                  <a:cubicBezTo>
                    <a:pt x="35" y="23"/>
                    <a:pt x="36" y="19"/>
                    <a:pt x="40" y="17"/>
                  </a:cubicBezTo>
                  <a:cubicBezTo>
                    <a:pt x="43" y="14"/>
                    <a:pt x="48" y="16"/>
                    <a:pt x="50" y="19"/>
                  </a:cubicBezTo>
                  <a:cubicBezTo>
                    <a:pt x="52" y="23"/>
                    <a:pt x="51" y="28"/>
                    <a:pt x="47" y="3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8" name="Freeform 15"/>
            <p:cNvSpPr>
              <a:spLocks noEditPoints="1"/>
            </p:cNvSpPr>
            <p:nvPr/>
          </p:nvSpPr>
          <p:spPr bwMode="auto">
            <a:xfrm>
              <a:off x="1225550" y="2528888"/>
              <a:ext cx="76200" cy="79375"/>
            </a:xfrm>
            <a:custGeom>
              <a:avLst/>
              <a:gdLst>
                <a:gd name="T0" fmla="*/ 65 w 71"/>
                <a:gd name="T1" fmla="*/ 17 h 75"/>
                <a:gd name="T2" fmla="*/ 63 w 71"/>
                <a:gd name="T3" fmla="*/ 14 h 75"/>
                <a:gd name="T4" fmla="*/ 56 w 71"/>
                <a:gd name="T5" fmla="*/ 13 h 75"/>
                <a:gd name="T6" fmla="*/ 53 w 71"/>
                <a:gd name="T7" fmla="*/ 11 h 75"/>
                <a:gd name="T8" fmla="*/ 51 w 71"/>
                <a:gd name="T9" fmla="*/ 4 h 75"/>
                <a:gd name="T10" fmla="*/ 47 w 71"/>
                <a:gd name="T11" fmla="*/ 2 h 75"/>
                <a:gd name="T12" fmla="*/ 41 w 71"/>
                <a:gd name="T13" fmla="*/ 5 h 75"/>
                <a:gd name="T14" fmla="*/ 37 w 71"/>
                <a:gd name="T15" fmla="*/ 5 h 75"/>
                <a:gd name="T16" fmla="*/ 32 w 71"/>
                <a:gd name="T17" fmla="*/ 1 h 75"/>
                <a:gd name="T18" fmla="*/ 28 w 71"/>
                <a:gd name="T19" fmla="*/ 1 h 75"/>
                <a:gd name="T20" fmla="*/ 24 w 71"/>
                <a:gd name="T21" fmla="*/ 7 h 75"/>
                <a:gd name="T22" fmla="*/ 21 w 71"/>
                <a:gd name="T23" fmla="*/ 9 h 75"/>
                <a:gd name="T24" fmla="*/ 17 w 71"/>
                <a:gd name="T25" fmla="*/ 6 h 75"/>
                <a:gd name="T26" fmla="*/ 15 w 71"/>
                <a:gd name="T27" fmla="*/ 13 h 75"/>
                <a:gd name="T28" fmla="*/ 12 w 71"/>
                <a:gd name="T29" fmla="*/ 16 h 75"/>
                <a:gd name="T30" fmla="*/ 6 w 71"/>
                <a:gd name="T31" fmla="*/ 18 h 75"/>
                <a:gd name="T32" fmla="*/ 4 w 71"/>
                <a:gd name="T33" fmla="*/ 21 h 75"/>
                <a:gd name="T34" fmla="*/ 6 w 71"/>
                <a:gd name="T35" fmla="*/ 28 h 75"/>
                <a:gd name="T36" fmla="*/ 5 w 71"/>
                <a:gd name="T37" fmla="*/ 31 h 75"/>
                <a:gd name="T38" fmla="*/ 0 w 71"/>
                <a:gd name="T39" fmla="*/ 36 h 75"/>
                <a:gd name="T40" fmla="*/ 0 w 71"/>
                <a:gd name="T41" fmla="*/ 40 h 75"/>
                <a:gd name="T42" fmla="*/ 5 w 71"/>
                <a:gd name="T43" fmla="*/ 45 h 75"/>
                <a:gd name="T44" fmla="*/ 6 w 71"/>
                <a:gd name="T45" fmla="*/ 49 h 75"/>
                <a:gd name="T46" fmla="*/ 4 w 71"/>
                <a:gd name="T47" fmla="*/ 56 h 75"/>
                <a:gd name="T48" fmla="*/ 6 w 71"/>
                <a:gd name="T49" fmla="*/ 59 h 75"/>
                <a:gd name="T50" fmla="*/ 13 w 71"/>
                <a:gd name="T51" fmla="*/ 60 h 75"/>
                <a:gd name="T52" fmla="*/ 16 w 71"/>
                <a:gd name="T53" fmla="*/ 63 h 75"/>
                <a:gd name="T54" fmla="*/ 18 w 71"/>
                <a:gd name="T55" fmla="*/ 70 h 75"/>
                <a:gd name="T56" fmla="*/ 21 w 71"/>
                <a:gd name="T57" fmla="*/ 72 h 75"/>
                <a:gd name="T58" fmla="*/ 27 w 71"/>
                <a:gd name="T59" fmla="*/ 69 h 75"/>
                <a:gd name="T60" fmla="*/ 31 w 71"/>
                <a:gd name="T61" fmla="*/ 70 h 75"/>
                <a:gd name="T62" fmla="*/ 36 w 71"/>
                <a:gd name="T63" fmla="*/ 75 h 75"/>
                <a:gd name="T64" fmla="*/ 40 w 71"/>
                <a:gd name="T65" fmla="*/ 75 h 75"/>
                <a:gd name="T66" fmla="*/ 44 w 71"/>
                <a:gd name="T67" fmla="*/ 69 h 75"/>
                <a:gd name="T68" fmla="*/ 48 w 71"/>
                <a:gd name="T69" fmla="*/ 68 h 75"/>
                <a:gd name="T70" fmla="*/ 53 w 71"/>
                <a:gd name="T71" fmla="*/ 70 h 75"/>
                <a:gd name="T72" fmla="*/ 54 w 71"/>
                <a:gd name="T73" fmla="*/ 64 h 75"/>
                <a:gd name="T74" fmla="*/ 57 w 71"/>
                <a:gd name="T75" fmla="*/ 62 h 75"/>
                <a:gd name="T76" fmla="*/ 64 w 71"/>
                <a:gd name="T77" fmla="*/ 61 h 75"/>
                <a:gd name="T78" fmla="*/ 66 w 71"/>
                <a:gd name="T79" fmla="*/ 57 h 75"/>
                <a:gd name="T80" fmla="*/ 65 w 71"/>
                <a:gd name="T81" fmla="*/ 50 h 75"/>
                <a:gd name="T82" fmla="*/ 66 w 71"/>
                <a:gd name="T83" fmla="*/ 47 h 75"/>
                <a:gd name="T84" fmla="*/ 71 w 71"/>
                <a:gd name="T85" fmla="*/ 42 h 75"/>
                <a:gd name="T86" fmla="*/ 71 w 71"/>
                <a:gd name="T87" fmla="*/ 38 h 75"/>
                <a:gd name="T88" fmla="*/ 67 w 71"/>
                <a:gd name="T89" fmla="*/ 33 h 75"/>
                <a:gd name="T90" fmla="*/ 66 w 71"/>
                <a:gd name="T91" fmla="*/ 29 h 75"/>
                <a:gd name="T92" fmla="*/ 68 w 71"/>
                <a:gd name="T93" fmla="*/ 23 h 75"/>
                <a:gd name="T94" fmla="*/ 24 w 71"/>
                <a:gd name="T95" fmla="*/ 56 h 75"/>
                <a:gd name="T96" fmla="*/ 27 w 71"/>
                <a:gd name="T97" fmla="*/ 43 h 75"/>
                <a:gd name="T98" fmla="*/ 37 w 71"/>
                <a:gd name="T99" fmla="*/ 59 h 75"/>
                <a:gd name="T100" fmla="*/ 49 w 71"/>
                <a:gd name="T101" fmla="*/ 63 h 75"/>
                <a:gd name="T102" fmla="*/ 39 w 71"/>
                <a:gd name="T103" fmla="*/ 36 h 75"/>
                <a:gd name="T104" fmla="*/ 31 w 71"/>
                <a:gd name="T105" fmla="*/ 29 h 75"/>
                <a:gd name="T106" fmla="*/ 34 w 71"/>
                <a:gd name="T107" fmla="*/ 16 h 75"/>
                <a:gd name="T108" fmla="*/ 44 w 71"/>
                <a:gd name="T109" fmla="*/ 33 h 75"/>
                <a:gd name="T110" fmla="*/ 56 w 71"/>
                <a:gd name="T11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5">
                  <a:moveTo>
                    <a:pt x="63" y="22"/>
                  </a:moveTo>
                  <a:cubicBezTo>
                    <a:pt x="67" y="19"/>
                    <a:pt x="67" y="19"/>
                    <a:pt x="67" y="19"/>
                  </a:cubicBezTo>
                  <a:cubicBezTo>
                    <a:pt x="66" y="18"/>
                    <a:pt x="66" y="17"/>
                    <a:pt x="65" y="17"/>
                  </a:cubicBezTo>
                  <a:cubicBezTo>
                    <a:pt x="61" y="19"/>
                    <a:pt x="61" y="19"/>
                    <a:pt x="61" y="19"/>
                  </a:cubicBezTo>
                  <a:cubicBezTo>
                    <a:pt x="61" y="18"/>
                    <a:pt x="60" y="18"/>
                    <a:pt x="60" y="17"/>
                  </a:cubicBezTo>
                  <a:cubicBezTo>
                    <a:pt x="63" y="14"/>
                    <a:pt x="63" y="14"/>
                    <a:pt x="63" y="14"/>
                  </a:cubicBezTo>
                  <a:cubicBezTo>
                    <a:pt x="62" y="13"/>
                    <a:pt x="62" y="12"/>
                    <a:pt x="61" y="11"/>
                  </a:cubicBezTo>
                  <a:cubicBezTo>
                    <a:pt x="58" y="14"/>
                    <a:pt x="58" y="14"/>
                    <a:pt x="58" y="14"/>
                  </a:cubicBezTo>
                  <a:cubicBezTo>
                    <a:pt x="57" y="14"/>
                    <a:pt x="57" y="13"/>
                    <a:pt x="56" y="13"/>
                  </a:cubicBezTo>
                  <a:cubicBezTo>
                    <a:pt x="58" y="9"/>
                    <a:pt x="58" y="9"/>
                    <a:pt x="58" y="9"/>
                  </a:cubicBezTo>
                  <a:cubicBezTo>
                    <a:pt x="58" y="8"/>
                    <a:pt x="57" y="8"/>
                    <a:pt x="56" y="7"/>
                  </a:cubicBezTo>
                  <a:cubicBezTo>
                    <a:pt x="53" y="11"/>
                    <a:pt x="53" y="11"/>
                    <a:pt x="53" y="11"/>
                  </a:cubicBezTo>
                  <a:cubicBezTo>
                    <a:pt x="53" y="10"/>
                    <a:pt x="52" y="10"/>
                    <a:pt x="51" y="9"/>
                  </a:cubicBezTo>
                  <a:cubicBezTo>
                    <a:pt x="53" y="5"/>
                    <a:pt x="53" y="5"/>
                    <a:pt x="53" y="5"/>
                  </a:cubicBezTo>
                  <a:cubicBezTo>
                    <a:pt x="52" y="5"/>
                    <a:pt x="51" y="4"/>
                    <a:pt x="51" y="4"/>
                  </a:cubicBezTo>
                  <a:cubicBezTo>
                    <a:pt x="48" y="8"/>
                    <a:pt x="48" y="8"/>
                    <a:pt x="48" y="8"/>
                  </a:cubicBezTo>
                  <a:cubicBezTo>
                    <a:pt x="48" y="7"/>
                    <a:pt x="47" y="7"/>
                    <a:pt x="46" y="7"/>
                  </a:cubicBezTo>
                  <a:cubicBezTo>
                    <a:pt x="47" y="2"/>
                    <a:pt x="47" y="2"/>
                    <a:pt x="47" y="2"/>
                  </a:cubicBezTo>
                  <a:cubicBezTo>
                    <a:pt x="46" y="2"/>
                    <a:pt x="46" y="2"/>
                    <a:pt x="45" y="2"/>
                  </a:cubicBezTo>
                  <a:cubicBezTo>
                    <a:pt x="43" y="6"/>
                    <a:pt x="43" y="6"/>
                    <a:pt x="43" y="6"/>
                  </a:cubicBezTo>
                  <a:cubicBezTo>
                    <a:pt x="42" y="6"/>
                    <a:pt x="42" y="6"/>
                    <a:pt x="41" y="5"/>
                  </a:cubicBezTo>
                  <a:cubicBezTo>
                    <a:pt x="41" y="1"/>
                    <a:pt x="41" y="1"/>
                    <a:pt x="41" y="1"/>
                  </a:cubicBezTo>
                  <a:cubicBezTo>
                    <a:pt x="40" y="1"/>
                    <a:pt x="39" y="1"/>
                    <a:pt x="38" y="0"/>
                  </a:cubicBezTo>
                  <a:cubicBezTo>
                    <a:pt x="37" y="5"/>
                    <a:pt x="37" y="5"/>
                    <a:pt x="37" y="5"/>
                  </a:cubicBezTo>
                  <a:cubicBezTo>
                    <a:pt x="37" y="5"/>
                    <a:pt x="36" y="5"/>
                    <a:pt x="35" y="5"/>
                  </a:cubicBezTo>
                  <a:cubicBezTo>
                    <a:pt x="35" y="0"/>
                    <a:pt x="35" y="0"/>
                    <a:pt x="35" y="0"/>
                  </a:cubicBezTo>
                  <a:cubicBezTo>
                    <a:pt x="34" y="0"/>
                    <a:pt x="33" y="0"/>
                    <a:pt x="32" y="1"/>
                  </a:cubicBezTo>
                  <a:cubicBezTo>
                    <a:pt x="32" y="5"/>
                    <a:pt x="32" y="5"/>
                    <a:pt x="32" y="5"/>
                  </a:cubicBezTo>
                  <a:cubicBezTo>
                    <a:pt x="31" y="5"/>
                    <a:pt x="30" y="5"/>
                    <a:pt x="30" y="6"/>
                  </a:cubicBezTo>
                  <a:cubicBezTo>
                    <a:pt x="28" y="1"/>
                    <a:pt x="28" y="1"/>
                    <a:pt x="28" y="1"/>
                  </a:cubicBezTo>
                  <a:cubicBezTo>
                    <a:pt x="27" y="1"/>
                    <a:pt x="27" y="2"/>
                    <a:pt x="26" y="2"/>
                  </a:cubicBezTo>
                  <a:cubicBezTo>
                    <a:pt x="26" y="6"/>
                    <a:pt x="26" y="6"/>
                    <a:pt x="26" y="6"/>
                  </a:cubicBezTo>
                  <a:cubicBezTo>
                    <a:pt x="26" y="7"/>
                    <a:pt x="25" y="7"/>
                    <a:pt x="24" y="7"/>
                  </a:cubicBezTo>
                  <a:cubicBezTo>
                    <a:pt x="22" y="3"/>
                    <a:pt x="22" y="3"/>
                    <a:pt x="22" y="3"/>
                  </a:cubicBezTo>
                  <a:cubicBezTo>
                    <a:pt x="21" y="3"/>
                    <a:pt x="21" y="4"/>
                    <a:pt x="20" y="4"/>
                  </a:cubicBezTo>
                  <a:cubicBezTo>
                    <a:pt x="21" y="9"/>
                    <a:pt x="21" y="9"/>
                    <a:pt x="21" y="9"/>
                  </a:cubicBezTo>
                  <a:cubicBezTo>
                    <a:pt x="21" y="9"/>
                    <a:pt x="20" y="9"/>
                    <a:pt x="20" y="9"/>
                  </a:cubicBezTo>
                  <a:cubicBezTo>
                    <a:pt x="20" y="9"/>
                    <a:pt x="20" y="10"/>
                    <a:pt x="19" y="10"/>
                  </a:cubicBezTo>
                  <a:cubicBezTo>
                    <a:pt x="17" y="6"/>
                    <a:pt x="17" y="6"/>
                    <a:pt x="17" y="6"/>
                  </a:cubicBezTo>
                  <a:cubicBezTo>
                    <a:pt x="16" y="7"/>
                    <a:pt x="15" y="7"/>
                    <a:pt x="14" y="8"/>
                  </a:cubicBezTo>
                  <a:cubicBezTo>
                    <a:pt x="16" y="12"/>
                    <a:pt x="16" y="12"/>
                    <a:pt x="16" y="12"/>
                  </a:cubicBezTo>
                  <a:cubicBezTo>
                    <a:pt x="16" y="12"/>
                    <a:pt x="15" y="13"/>
                    <a:pt x="15" y="13"/>
                  </a:cubicBezTo>
                  <a:cubicBezTo>
                    <a:pt x="11" y="10"/>
                    <a:pt x="11" y="10"/>
                    <a:pt x="11" y="10"/>
                  </a:cubicBezTo>
                  <a:cubicBezTo>
                    <a:pt x="11" y="11"/>
                    <a:pt x="10" y="12"/>
                    <a:pt x="10" y="12"/>
                  </a:cubicBezTo>
                  <a:cubicBezTo>
                    <a:pt x="12" y="16"/>
                    <a:pt x="12" y="16"/>
                    <a:pt x="12" y="16"/>
                  </a:cubicBezTo>
                  <a:cubicBezTo>
                    <a:pt x="12" y="16"/>
                    <a:pt x="11" y="17"/>
                    <a:pt x="11" y="17"/>
                  </a:cubicBezTo>
                  <a:cubicBezTo>
                    <a:pt x="7" y="15"/>
                    <a:pt x="7" y="15"/>
                    <a:pt x="7" y="15"/>
                  </a:cubicBezTo>
                  <a:cubicBezTo>
                    <a:pt x="7" y="16"/>
                    <a:pt x="6" y="17"/>
                    <a:pt x="6" y="18"/>
                  </a:cubicBezTo>
                  <a:cubicBezTo>
                    <a:pt x="9" y="21"/>
                    <a:pt x="9" y="21"/>
                    <a:pt x="9" y="21"/>
                  </a:cubicBezTo>
                  <a:cubicBezTo>
                    <a:pt x="9" y="21"/>
                    <a:pt x="8" y="22"/>
                    <a:pt x="8" y="22"/>
                  </a:cubicBezTo>
                  <a:cubicBezTo>
                    <a:pt x="4" y="21"/>
                    <a:pt x="4" y="21"/>
                    <a:pt x="4" y="21"/>
                  </a:cubicBezTo>
                  <a:cubicBezTo>
                    <a:pt x="3" y="22"/>
                    <a:pt x="3" y="23"/>
                    <a:pt x="3" y="23"/>
                  </a:cubicBezTo>
                  <a:cubicBezTo>
                    <a:pt x="6" y="26"/>
                    <a:pt x="6" y="26"/>
                    <a:pt x="6" y="26"/>
                  </a:cubicBezTo>
                  <a:cubicBezTo>
                    <a:pt x="6" y="26"/>
                    <a:pt x="6" y="27"/>
                    <a:pt x="6" y="28"/>
                  </a:cubicBezTo>
                  <a:cubicBezTo>
                    <a:pt x="1" y="27"/>
                    <a:pt x="1" y="27"/>
                    <a:pt x="1" y="27"/>
                  </a:cubicBezTo>
                  <a:cubicBezTo>
                    <a:pt x="1" y="28"/>
                    <a:pt x="1" y="29"/>
                    <a:pt x="1" y="30"/>
                  </a:cubicBezTo>
                  <a:cubicBezTo>
                    <a:pt x="5" y="31"/>
                    <a:pt x="5" y="31"/>
                    <a:pt x="5" y="31"/>
                  </a:cubicBezTo>
                  <a:cubicBezTo>
                    <a:pt x="5" y="32"/>
                    <a:pt x="5" y="33"/>
                    <a:pt x="5" y="33"/>
                  </a:cubicBezTo>
                  <a:cubicBezTo>
                    <a:pt x="0" y="34"/>
                    <a:pt x="0" y="34"/>
                    <a:pt x="0" y="34"/>
                  </a:cubicBezTo>
                  <a:cubicBezTo>
                    <a:pt x="0" y="35"/>
                    <a:pt x="0" y="36"/>
                    <a:pt x="0" y="36"/>
                  </a:cubicBezTo>
                  <a:cubicBezTo>
                    <a:pt x="4" y="37"/>
                    <a:pt x="4" y="37"/>
                    <a:pt x="4" y="37"/>
                  </a:cubicBezTo>
                  <a:cubicBezTo>
                    <a:pt x="4" y="38"/>
                    <a:pt x="4" y="39"/>
                    <a:pt x="4" y="39"/>
                  </a:cubicBezTo>
                  <a:cubicBezTo>
                    <a:pt x="0" y="40"/>
                    <a:pt x="0" y="40"/>
                    <a:pt x="0" y="40"/>
                  </a:cubicBezTo>
                  <a:cubicBezTo>
                    <a:pt x="0" y="41"/>
                    <a:pt x="0" y="42"/>
                    <a:pt x="0" y="43"/>
                  </a:cubicBezTo>
                  <a:cubicBezTo>
                    <a:pt x="5" y="43"/>
                    <a:pt x="5" y="43"/>
                    <a:pt x="5" y="43"/>
                  </a:cubicBezTo>
                  <a:cubicBezTo>
                    <a:pt x="5" y="44"/>
                    <a:pt x="5" y="44"/>
                    <a:pt x="5" y="45"/>
                  </a:cubicBezTo>
                  <a:cubicBezTo>
                    <a:pt x="1" y="47"/>
                    <a:pt x="1" y="47"/>
                    <a:pt x="1" y="47"/>
                  </a:cubicBezTo>
                  <a:cubicBezTo>
                    <a:pt x="1" y="48"/>
                    <a:pt x="2" y="49"/>
                    <a:pt x="2" y="50"/>
                  </a:cubicBezTo>
                  <a:cubicBezTo>
                    <a:pt x="6" y="49"/>
                    <a:pt x="6" y="49"/>
                    <a:pt x="6" y="49"/>
                  </a:cubicBezTo>
                  <a:cubicBezTo>
                    <a:pt x="6" y="49"/>
                    <a:pt x="7" y="50"/>
                    <a:pt x="7" y="51"/>
                  </a:cubicBezTo>
                  <a:cubicBezTo>
                    <a:pt x="3" y="53"/>
                    <a:pt x="3" y="53"/>
                    <a:pt x="3" y="53"/>
                  </a:cubicBezTo>
                  <a:cubicBezTo>
                    <a:pt x="4" y="54"/>
                    <a:pt x="4" y="55"/>
                    <a:pt x="4" y="56"/>
                  </a:cubicBezTo>
                  <a:cubicBezTo>
                    <a:pt x="9" y="54"/>
                    <a:pt x="9" y="54"/>
                    <a:pt x="9" y="54"/>
                  </a:cubicBezTo>
                  <a:cubicBezTo>
                    <a:pt x="9" y="55"/>
                    <a:pt x="9" y="55"/>
                    <a:pt x="10" y="56"/>
                  </a:cubicBezTo>
                  <a:cubicBezTo>
                    <a:pt x="6" y="59"/>
                    <a:pt x="6" y="59"/>
                    <a:pt x="6" y="59"/>
                  </a:cubicBezTo>
                  <a:cubicBezTo>
                    <a:pt x="7" y="60"/>
                    <a:pt x="7" y="61"/>
                    <a:pt x="8" y="61"/>
                  </a:cubicBezTo>
                  <a:cubicBezTo>
                    <a:pt x="12" y="59"/>
                    <a:pt x="12" y="59"/>
                    <a:pt x="12" y="59"/>
                  </a:cubicBezTo>
                  <a:cubicBezTo>
                    <a:pt x="12" y="59"/>
                    <a:pt x="13" y="60"/>
                    <a:pt x="13" y="60"/>
                  </a:cubicBezTo>
                  <a:cubicBezTo>
                    <a:pt x="10" y="64"/>
                    <a:pt x="10" y="64"/>
                    <a:pt x="10" y="64"/>
                  </a:cubicBezTo>
                  <a:cubicBezTo>
                    <a:pt x="11" y="65"/>
                    <a:pt x="12" y="65"/>
                    <a:pt x="12" y="66"/>
                  </a:cubicBezTo>
                  <a:cubicBezTo>
                    <a:pt x="16" y="63"/>
                    <a:pt x="16" y="63"/>
                    <a:pt x="16" y="63"/>
                  </a:cubicBezTo>
                  <a:cubicBezTo>
                    <a:pt x="16" y="63"/>
                    <a:pt x="17" y="64"/>
                    <a:pt x="17" y="64"/>
                  </a:cubicBezTo>
                  <a:cubicBezTo>
                    <a:pt x="15" y="68"/>
                    <a:pt x="15" y="68"/>
                    <a:pt x="15" y="68"/>
                  </a:cubicBezTo>
                  <a:cubicBezTo>
                    <a:pt x="16" y="69"/>
                    <a:pt x="17" y="69"/>
                    <a:pt x="18" y="70"/>
                  </a:cubicBezTo>
                  <a:cubicBezTo>
                    <a:pt x="20" y="66"/>
                    <a:pt x="20" y="66"/>
                    <a:pt x="20" y="66"/>
                  </a:cubicBezTo>
                  <a:cubicBezTo>
                    <a:pt x="21" y="67"/>
                    <a:pt x="22" y="67"/>
                    <a:pt x="22" y="67"/>
                  </a:cubicBezTo>
                  <a:cubicBezTo>
                    <a:pt x="21" y="72"/>
                    <a:pt x="21" y="72"/>
                    <a:pt x="21" y="72"/>
                  </a:cubicBezTo>
                  <a:cubicBezTo>
                    <a:pt x="22" y="72"/>
                    <a:pt x="23" y="72"/>
                    <a:pt x="23" y="73"/>
                  </a:cubicBezTo>
                  <a:cubicBezTo>
                    <a:pt x="25" y="69"/>
                    <a:pt x="25" y="69"/>
                    <a:pt x="25" y="69"/>
                  </a:cubicBezTo>
                  <a:cubicBezTo>
                    <a:pt x="26" y="69"/>
                    <a:pt x="27" y="69"/>
                    <a:pt x="27" y="69"/>
                  </a:cubicBezTo>
                  <a:cubicBezTo>
                    <a:pt x="27" y="74"/>
                    <a:pt x="27" y="74"/>
                    <a:pt x="27" y="74"/>
                  </a:cubicBezTo>
                  <a:cubicBezTo>
                    <a:pt x="28" y="74"/>
                    <a:pt x="29" y="74"/>
                    <a:pt x="30" y="75"/>
                  </a:cubicBezTo>
                  <a:cubicBezTo>
                    <a:pt x="31" y="70"/>
                    <a:pt x="31" y="70"/>
                    <a:pt x="31" y="70"/>
                  </a:cubicBezTo>
                  <a:cubicBezTo>
                    <a:pt x="32" y="70"/>
                    <a:pt x="32" y="70"/>
                    <a:pt x="33" y="70"/>
                  </a:cubicBezTo>
                  <a:cubicBezTo>
                    <a:pt x="33" y="75"/>
                    <a:pt x="33" y="75"/>
                    <a:pt x="33" y="75"/>
                  </a:cubicBezTo>
                  <a:cubicBezTo>
                    <a:pt x="34" y="75"/>
                    <a:pt x="35" y="75"/>
                    <a:pt x="36" y="75"/>
                  </a:cubicBezTo>
                  <a:cubicBezTo>
                    <a:pt x="37" y="70"/>
                    <a:pt x="37" y="70"/>
                    <a:pt x="37" y="70"/>
                  </a:cubicBezTo>
                  <a:cubicBezTo>
                    <a:pt x="37" y="70"/>
                    <a:pt x="38" y="70"/>
                    <a:pt x="39" y="70"/>
                  </a:cubicBezTo>
                  <a:cubicBezTo>
                    <a:pt x="40" y="75"/>
                    <a:pt x="40" y="75"/>
                    <a:pt x="40" y="75"/>
                  </a:cubicBezTo>
                  <a:cubicBezTo>
                    <a:pt x="41" y="75"/>
                    <a:pt x="42" y="75"/>
                    <a:pt x="42" y="74"/>
                  </a:cubicBezTo>
                  <a:cubicBezTo>
                    <a:pt x="42" y="70"/>
                    <a:pt x="42" y="70"/>
                    <a:pt x="42" y="70"/>
                  </a:cubicBezTo>
                  <a:cubicBezTo>
                    <a:pt x="43" y="70"/>
                    <a:pt x="43" y="69"/>
                    <a:pt x="44" y="69"/>
                  </a:cubicBezTo>
                  <a:cubicBezTo>
                    <a:pt x="46" y="73"/>
                    <a:pt x="46" y="73"/>
                    <a:pt x="46" y="73"/>
                  </a:cubicBezTo>
                  <a:cubicBezTo>
                    <a:pt x="47" y="73"/>
                    <a:pt x="48" y="73"/>
                    <a:pt x="49" y="73"/>
                  </a:cubicBezTo>
                  <a:cubicBezTo>
                    <a:pt x="48" y="68"/>
                    <a:pt x="48" y="68"/>
                    <a:pt x="48" y="68"/>
                  </a:cubicBezTo>
                  <a:cubicBezTo>
                    <a:pt x="48" y="68"/>
                    <a:pt x="49" y="67"/>
                    <a:pt x="49" y="67"/>
                  </a:cubicBezTo>
                  <a:cubicBezTo>
                    <a:pt x="52" y="71"/>
                    <a:pt x="52" y="71"/>
                    <a:pt x="52" y="71"/>
                  </a:cubicBezTo>
                  <a:cubicBezTo>
                    <a:pt x="52" y="71"/>
                    <a:pt x="53" y="70"/>
                    <a:pt x="53" y="70"/>
                  </a:cubicBezTo>
                  <a:cubicBezTo>
                    <a:pt x="54" y="70"/>
                    <a:pt x="54" y="70"/>
                    <a:pt x="54" y="70"/>
                  </a:cubicBezTo>
                  <a:cubicBezTo>
                    <a:pt x="53" y="65"/>
                    <a:pt x="53" y="65"/>
                    <a:pt x="53" y="65"/>
                  </a:cubicBezTo>
                  <a:cubicBezTo>
                    <a:pt x="53" y="65"/>
                    <a:pt x="54" y="64"/>
                    <a:pt x="54" y="64"/>
                  </a:cubicBezTo>
                  <a:cubicBezTo>
                    <a:pt x="57" y="67"/>
                    <a:pt x="57" y="67"/>
                    <a:pt x="57" y="67"/>
                  </a:cubicBezTo>
                  <a:cubicBezTo>
                    <a:pt x="58" y="67"/>
                    <a:pt x="59" y="66"/>
                    <a:pt x="59" y="66"/>
                  </a:cubicBezTo>
                  <a:cubicBezTo>
                    <a:pt x="57" y="62"/>
                    <a:pt x="57" y="62"/>
                    <a:pt x="57" y="62"/>
                  </a:cubicBezTo>
                  <a:cubicBezTo>
                    <a:pt x="57" y="61"/>
                    <a:pt x="58" y="61"/>
                    <a:pt x="58" y="60"/>
                  </a:cubicBezTo>
                  <a:cubicBezTo>
                    <a:pt x="62" y="63"/>
                    <a:pt x="62" y="63"/>
                    <a:pt x="62" y="63"/>
                  </a:cubicBezTo>
                  <a:cubicBezTo>
                    <a:pt x="63" y="62"/>
                    <a:pt x="63" y="61"/>
                    <a:pt x="64" y="61"/>
                  </a:cubicBezTo>
                  <a:cubicBezTo>
                    <a:pt x="61" y="57"/>
                    <a:pt x="61" y="57"/>
                    <a:pt x="61" y="57"/>
                  </a:cubicBezTo>
                  <a:cubicBezTo>
                    <a:pt x="61" y="57"/>
                    <a:pt x="62" y="56"/>
                    <a:pt x="62" y="56"/>
                  </a:cubicBezTo>
                  <a:cubicBezTo>
                    <a:pt x="66" y="57"/>
                    <a:pt x="66" y="57"/>
                    <a:pt x="66" y="57"/>
                  </a:cubicBezTo>
                  <a:cubicBezTo>
                    <a:pt x="66" y="57"/>
                    <a:pt x="67" y="56"/>
                    <a:pt x="67" y="55"/>
                  </a:cubicBezTo>
                  <a:cubicBezTo>
                    <a:pt x="64" y="52"/>
                    <a:pt x="64" y="52"/>
                    <a:pt x="64" y="52"/>
                  </a:cubicBezTo>
                  <a:cubicBezTo>
                    <a:pt x="64" y="52"/>
                    <a:pt x="64" y="51"/>
                    <a:pt x="65" y="50"/>
                  </a:cubicBezTo>
                  <a:cubicBezTo>
                    <a:pt x="69" y="51"/>
                    <a:pt x="69" y="51"/>
                    <a:pt x="69" y="51"/>
                  </a:cubicBezTo>
                  <a:cubicBezTo>
                    <a:pt x="69" y="51"/>
                    <a:pt x="69" y="50"/>
                    <a:pt x="70" y="49"/>
                  </a:cubicBezTo>
                  <a:cubicBezTo>
                    <a:pt x="66" y="47"/>
                    <a:pt x="66" y="47"/>
                    <a:pt x="66" y="47"/>
                  </a:cubicBezTo>
                  <a:cubicBezTo>
                    <a:pt x="66" y="46"/>
                    <a:pt x="66" y="45"/>
                    <a:pt x="66" y="45"/>
                  </a:cubicBezTo>
                  <a:cubicBezTo>
                    <a:pt x="71" y="45"/>
                    <a:pt x="71" y="45"/>
                    <a:pt x="71" y="45"/>
                  </a:cubicBezTo>
                  <a:cubicBezTo>
                    <a:pt x="71" y="44"/>
                    <a:pt x="71" y="43"/>
                    <a:pt x="71" y="42"/>
                  </a:cubicBezTo>
                  <a:cubicBezTo>
                    <a:pt x="67" y="41"/>
                    <a:pt x="67" y="41"/>
                    <a:pt x="67" y="41"/>
                  </a:cubicBezTo>
                  <a:cubicBezTo>
                    <a:pt x="67" y="40"/>
                    <a:pt x="67" y="40"/>
                    <a:pt x="67" y="39"/>
                  </a:cubicBezTo>
                  <a:cubicBezTo>
                    <a:pt x="71" y="38"/>
                    <a:pt x="71" y="38"/>
                    <a:pt x="71" y="38"/>
                  </a:cubicBezTo>
                  <a:cubicBezTo>
                    <a:pt x="71" y="37"/>
                    <a:pt x="71" y="36"/>
                    <a:pt x="71" y="35"/>
                  </a:cubicBezTo>
                  <a:cubicBezTo>
                    <a:pt x="67" y="35"/>
                    <a:pt x="67" y="35"/>
                    <a:pt x="67" y="35"/>
                  </a:cubicBezTo>
                  <a:cubicBezTo>
                    <a:pt x="67" y="34"/>
                    <a:pt x="67" y="34"/>
                    <a:pt x="67" y="33"/>
                  </a:cubicBezTo>
                  <a:cubicBezTo>
                    <a:pt x="71" y="32"/>
                    <a:pt x="71" y="32"/>
                    <a:pt x="71" y="32"/>
                  </a:cubicBezTo>
                  <a:cubicBezTo>
                    <a:pt x="71" y="31"/>
                    <a:pt x="71" y="30"/>
                    <a:pt x="70" y="29"/>
                  </a:cubicBezTo>
                  <a:cubicBezTo>
                    <a:pt x="66" y="29"/>
                    <a:pt x="66" y="29"/>
                    <a:pt x="66" y="29"/>
                  </a:cubicBezTo>
                  <a:cubicBezTo>
                    <a:pt x="66" y="29"/>
                    <a:pt x="66" y="28"/>
                    <a:pt x="65" y="27"/>
                  </a:cubicBezTo>
                  <a:cubicBezTo>
                    <a:pt x="69" y="25"/>
                    <a:pt x="69" y="25"/>
                    <a:pt x="69" y="25"/>
                  </a:cubicBezTo>
                  <a:cubicBezTo>
                    <a:pt x="69" y="24"/>
                    <a:pt x="69" y="23"/>
                    <a:pt x="68" y="23"/>
                  </a:cubicBezTo>
                  <a:cubicBezTo>
                    <a:pt x="64" y="24"/>
                    <a:pt x="64" y="24"/>
                    <a:pt x="64" y="24"/>
                  </a:cubicBezTo>
                  <a:cubicBezTo>
                    <a:pt x="64" y="23"/>
                    <a:pt x="63" y="23"/>
                    <a:pt x="63" y="22"/>
                  </a:cubicBezTo>
                  <a:close/>
                  <a:moveTo>
                    <a:pt x="24" y="56"/>
                  </a:moveTo>
                  <a:cubicBezTo>
                    <a:pt x="20" y="58"/>
                    <a:pt x="14" y="57"/>
                    <a:pt x="12" y="52"/>
                  </a:cubicBezTo>
                  <a:cubicBezTo>
                    <a:pt x="9" y="48"/>
                    <a:pt x="11" y="42"/>
                    <a:pt x="15" y="39"/>
                  </a:cubicBezTo>
                  <a:cubicBezTo>
                    <a:pt x="19" y="37"/>
                    <a:pt x="25" y="38"/>
                    <a:pt x="27" y="43"/>
                  </a:cubicBezTo>
                  <a:cubicBezTo>
                    <a:pt x="30" y="47"/>
                    <a:pt x="28" y="53"/>
                    <a:pt x="24" y="56"/>
                  </a:cubicBezTo>
                  <a:close/>
                  <a:moveTo>
                    <a:pt x="49" y="63"/>
                  </a:moveTo>
                  <a:cubicBezTo>
                    <a:pt x="45" y="65"/>
                    <a:pt x="40" y="64"/>
                    <a:pt x="37" y="59"/>
                  </a:cubicBezTo>
                  <a:cubicBezTo>
                    <a:pt x="35" y="55"/>
                    <a:pt x="36" y="49"/>
                    <a:pt x="41" y="47"/>
                  </a:cubicBezTo>
                  <a:cubicBezTo>
                    <a:pt x="45" y="44"/>
                    <a:pt x="50" y="46"/>
                    <a:pt x="53" y="50"/>
                  </a:cubicBezTo>
                  <a:cubicBezTo>
                    <a:pt x="55" y="55"/>
                    <a:pt x="54" y="60"/>
                    <a:pt x="49" y="63"/>
                  </a:cubicBezTo>
                  <a:close/>
                  <a:moveTo>
                    <a:pt x="32" y="40"/>
                  </a:moveTo>
                  <a:cubicBezTo>
                    <a:pt x="31" y="38"/>
                    <a:pt x="32" y="35"/>
                    <a:pt x="34" y="34"/>
                  </a:cubicBezTo>
                  <a:cubicBezTo>
                    <a:pt x="36" y="33"/>
                    <a:pt x="38" y="34"/>
                    <a:pt x="39" y="36"/>
                  </a:cubicBezTo>
                  <a:cubicBezTo>
                    <a:pt x="40" y="38"/>
                    <a:pt x="39" y="40"/>
                    <a:pt x="38" y="41"/>
                  </a:cubicBezTo>
                  <a:cubicBezTo>
                    <a:pt x="36" y="42"/>
                    <a:pt x="33" y="42"/>
                    <a:pt x="32" y="40"/>
                  </a:cubicBezTo>
                  <a:close/>
                  <a:moveTo>
                    <a:pt x="31" y="29"/>
                  </a:moveTo>
                  <a:cubicBezTo>
                    <a:pt x="27" y="31"/>
                    <a:pt x="21" y="30"/>
                    <a:pt x="19" y="25"/>
                  </a:cubicBezTo>
                  <a:cubicBezTo>
                    <a:pt x="16" y="21"/>
                    <a:pt x="18" y="15"/>
                    <a:pt x="22" y="13"/>
                  </a:cubicBezTo>
                  <a:cubicBezTo>
                    <a:pt x="26" y="10"/>
                    <a:pt x="32" y="12"/>
                    <a:pt x="34" y="16"/>
                  </a:cubicBezTo>
                  <a:cubicBezTo>
                    <a:pt x="36" y="21"/>
                    <a:pt x="35" y="26"/>
                    <a:pt x="31" y="29"/>
                  </a:cubicBezTo>
                  <a:close/>
                  <a:moveTo>
                    <a:pt x="56" y="36"/>
                  </a:moveTo>
                  <a:cubicBezTo>
                    <a:pt x="52" y="39"/>
                    <a:pt x="47" y="37"/>
                    <a:pt x="44" y="33"/>
                  </a:cubicBezTo>
                  <a:cubicBezTo>
                    <a:pt x="42" y="28"/>
                    <a:pt x="43" y="22"/>
                    <a:pt x="47" y="20"/>
                  </a:cubicBezTo>
                  <a:cubicBezTo>
                    <a:pt x="52" y="17"/>
                    <a:pt x="57" y="19"/>
                    <a:pt x="60" y="23"/>
                  </a:cubicBezTo>
                  <a:cubicBezTo>
                    <a:pt x="62" y="28"/>
                    <a:pt x="61" y="34"/>
                    <a:pt x="56" y="3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9" name="Freeform 16"/>
            <p:cNvSpPr>
              <a:spLocks noEditPoints="1"/>
            </p:cNvSpPr>
            <p:nvPr/>
          </p:nvSpPr>
          <p:spPr bwMode="auto">
            <a:xfrm>
              <a:off x="1192213" y="2576513"/>
              <a:ext cx="28575" cy="28575"/>
            </a:xfrm>
            <a:custGeom>
              <a:avLst/>
              <a:gdLst>
                <a:gd name="T0" fmla="*/ 23 w 27"/>
                <a:gd name="T1" fmla="*/ 14 h 27"/>
                <a:gd name="T2" fmla="*/ 23 w 27"/>
                <a:gd name="T3" fmla="*/ 14 h 27"/>
                <a:gd name="T4" fmla="*/ 23 w 27"/>
                <a:gd name="T5" fmla="*/ 12 h 27"/>
                <a:gd name="T6" fmla="*/ 27 w 27"/>
                <a:gd name="T7" fmla="*/ 10 h 27"/>
                <a:gd name="T8" fmla="*/ 25 w 27"/>
                <a:gd name="T9" fmla="*/ 6 h 27"/>
                <a:gd name="T10" fmla="*/ 21 w 27"/>
                <a:gd name="T11" fmla="*/ 7 h 27"/>
                <a:gd name="T12" fmla="*/ 19 w 27"/>
                <a:gd name="T13" fmla="*/ 5 h 27"/>
                <a:gd name="T14" fmla="*/ 20 w 27"/>
                <a:gd name="T15" fmla="*/ 1 h 27"/>
                <a:gd name="T16" fmla="*/ 16 w 27"/>
                <a:gd name="T17" fmla="*/ 0 h 27"/>
                <a:gd name="T18" fmla="*/ 14 w 27"/>
                <a:gd name="T19" fmla="*/ 3 h 27"/>
                <a:gd name="T20" fmla="*/ 13 w 27"/>
                <a:gd name="T21" fmla="*/ 3 h 27"/>
                <a:gd name="T22" fmla="*/ 12 w 27"/>
                <a:gd name="T23" fmla="*/ 3 h 27"/>
                <a:gd name="T24" fmla="*/ 10 w 27"/>
                <a:gd name="T25" fmla="*/ 0 h 27"/>
                <a:gd name="T26" fmla="*/ 6 w 27"/>
                <a:gd name="T27" fmla="*/ 2 h 27"/>
                <a:gd name="T28" fmla="*/ 7 w 27"/>
                <a:gd name="T29" fmla="*/ 6 h 27"/>
                <a:gd name="T30" fmla="*/ 6 w 27"/>
                <a:gd name="T31" fmla="*/ 7 h 27"/>
                <a:gd name="T32" fmla="*/ 2 w 27"/>
                <a:gd name="T33" fmla="*/ 6 h 27"/>
                <a:gd name="T34" fmla="*/ 0 w 27"/>
                <a:gd name="T35" fmla="*/ 11 h 27"/>
                <a:gd name="T36" fmla="*/ 4 w 27"/>
                <a:gd name="T37" fmla="*/ 13 h 27"/>
                <a:gd name="T38" fmla="*/ 4 w 27"/>
                <a:gd name="T39" fmla="*/ 14 h 27"/>
                <a:gd name="T40" fmla="*/ 4 w 27"/>
                <a:gd name="T41" fmla="*/ 15 h 27"/>
                <a:gd name="T42" fmla="*/ 0 w 27"/>
                <a:gd name="T43" fmla="*/ 17 h 27"/>
                <a:gd name="T44" fmla="*/ 2 w 27"/>
                <a:gd name="T45" fmla="*/ 21 h 27"/>
                <a:gd name="T46" fmla="*/ 6 w 27"/>
                <a:gd name="T47" fmla="*/ 20 h 27"/>
                <a:gd name="T48" fmla="*/ 8 w 27"/>
                <a:gd name="T49" fmla="*/ 22 h 27"/>
                <a:gd name="T50" fmla="*/ 7 w 27"/>
                <a:gd name="T51" fmla="*/ 26 h 27"/>
                <a:gd name="T52" fmla="*/ 11 w 27"/>
                <a:gd name="T53" fmla="*/ 27 h 27"/>
                <a:gd name="T54" fmla="*/ 13 w 27"/>
                <a:gd name="T55" fmla="*/ 24 h 27"/>
                <a:gd name="T56" fmla="*/ 13 w 27"/>
                <a:gd name="T57" fmla="*/ 24 h 27"/>
                <a:gd name="T58" fmla="*/ 15 w 27"/>
                <a:gd name="T59" fmla="*/ 24 h 27"/>
                <a:gd name="T60" fmla="*/ 17 w 27"/>
                <a:gd name="T61" fmla="*/ 27 h 27"/>
                <a:gd name="T62" fmla="*/ 21 w 27"/>
                <a:gd name="T63" fmla="*/ 25 h 27"/>
                <a:gd name="T64" fmla="*/ 20 w 27"/>
                <a:gd name="T65" fmla="*/ 21 h 27"/>
                <a:gd name="T66" fmla="*/ 21 w 27"/>
                <a:gd name="T67" fmla="*/ 20 h 27"/>
                <a:gd name="T68" fmla="*/ 25 w 27"/>
                <a:gd name="T69" fmla="*/ 21 h 27"/>
                <a:gd name="T70" fmla="*/ 27 w 27"/>
                <a:gd name="T71" fmla="*/ 16 h 27"/>
                <a:gd name="T72" fmla="*/ 23 w 27"/>
                <a:gd name="T73" fmla="*/ 14 h 27"/>
                <a:gd name="T74" fmla="*/ 13 w 27"/>
                <a:gd name="T75" fmla="*/ 18 h 27"/>
                <a:gd name="T76" fmla="*/ 9 w 27"/>
                <a:gd name="T77" fmla="*/ 14 h 27"/>
                <a:gd name="T78" fmla="*/ 13 w 27"/>
                <a:gd name="T79" fmla="*/ 9 h 27"/>
                <a:gd name="T80" fmla="*/ 18 w 27"/>
                <a:gd name="T81" fmla="*/ 14 h 27"/>
                <a:gd name="T82" fmla="*/ 13 w 27"/>
                <a:gd name="T8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27">
                  <a:moveTo>
                    <a:pt x="23" y="14"/>
                  </a:moveTo>
                  <a:cubicBezTo>
                    <a:pt x="23" y="14"/>
                    <a:pt x="23" y="14"/>
                    <a:pt x="23" y="14"/>
                  </a:cubicBezTo>
                  <a:cubicBezTo>
                    <a:pt x="23" y="13"/>
                    <a:pt x="23" y="13"/>
                    <a:pt x="23" y="12"/>
                  </a:cubicBezTo>
                  <a:cubicBezTo>
                    <a:pt x="27" y="10"/>
                    <a:pt x="27" y="10"/>
                    <a:pt x="27" y="10"/>
                  </a:cubicBezTo>
                  <a:cubicBezTo>
                    <a:pt x="26" y="8"/>
                    <a:pt x="26" y="7"/>
                    <a:pt x="25" y="6"/>
                  </a:cubicBezTo>
                  <a:cubicBezTo>
                    <a:pt x="21" y="7"/>
                    <a:pt x="21" y="7"/>
                    <a:pt x="21" y="7"/>
                  </a:cubicBezTo>
                  <a:cubicBezTo>
                    <a:pt x="20" y="6"/>
                    <a:pt x="20" y="6"/>
                    <a:pt x="19" y="5"/>
                  </a:cubicBezTo>
                  <a:cubicBezTo>
                    <a:pt x="20" y="1"/>
                    <a:pt x="20" y="1"/>
                    <a:pt x="20" y="1"/>
                  </a:cubicBezTo>
                  <a:cubicBezTo>
                    <a:pt x="19" y="1"/>
                    <a:pt x="18" y="0"/>
                    <a:pt x="16" y="0"/>
                  </a:cubicBezTo>
                  <a:cubicBezTo>
                    <a:pt x="14" y="3"/>
                    <a:pt x="14" y="3"/>
                    <a:pt x="14" y="3"/>
                  </a:cubicBezTo>
                  <a:cubicBezTo>
                    <a:pt x="14" y="3"/>
                    <a:pt x="14" y="3"/>
                    <a:pt x="13" y="3"/>
                  </a:cubicBezTo>
                  <a:cubicBezTo>
                    <a:pt x="13" y="3"/>
                    <a:pt x="13" y="3"/>
                    <a:pt x="12" y="3"/>
                  </a:cubicBezTo>
                  <a:cubicBezTo>
                    <a:pt x="10" y="0"/>
                    <a:pt x="10" y="0"/>
                    <a:pt x="10" y="0"/>
                  </a:cubicBezTo>
                  <a:cubicBezTo>
                    <a:pt x="9" y="0"/>
                    <a:pt x="7" y="1"/>
                    <a:pt x="6" y="2"/>
                  </a:cubicBezTo>
                  <a:cubicBezTo>
                    <a:pt x="7" y="6"/>
                    <a:pt x="7" y="6"/>
                    <a:pt x="7" y="6"/>
                  </a:cubicBezTo>
                  <a:cubicBezTo>
                    <a:pt x="7" y="6"/>
                    <a:pt x="6" y="7"/>
                    <a:pt x="6" y="7"/>
                  </a:cubicBezTo>
                  <a:cubicBezTo>
                    <a:pt x="2" y="6"/>
                    <a:pt x="2" y="6"/>
                    <a:pt x="2" y="6"/>
                  </a:cubicBezTo>
                  <a:cubicBezTo>
                    <a:pt x="1" y="8"/>
                    <a:pt x="1" y="9"/>
                    <a:pt x="0" y="11"/>
                  </a:cubicBezTo>
                  <a:cubicBezTo>
                    <a:pt x="4" y="13"/>
                    <a:pt x="4" y="13"/>
                    <a:pt x="4" y="13"/>
                  </a:cubicBezTo>
                  <a:cubicBezTo>
                    <a:pt x="4" y="13"/>
                    <a:pt x="4" y="13"/>
                    <a:pt x="4" y="14"/>
                  </a:cubicBezTo>
                  <a:cubicBezTo>
                    <a:pt x="4" y="14"/>
                    <a:pt x="4" y="14"/>
                    <a:pt x="4" y="15"/>
                  </a:cubicBezTo>
                  <a:cubicBezTo>
                    <a:pt x="0" y="17"/>
                    <a:pt x="0" y="17"/>
                    <a:pt x="0" y="17"/>
                  </a:cubicBezTo>
                  <a:cubicBezTo>
                    <a:pt x="1" y="19"/>
                    <a:pt x="1" y="20"/>
                    <a:pt x="2" y="21"/>
                  </a:cubicBezTo>
                  <a:cubicBezTo>
                    <a:pt x="6" y="20"/>
                    <a:pt x="6" y="20"/>
                    <a:pt x="6" y="20"/>
                  </a:cubicBezTo>
                  <a:cubicBezTo>
                    <a:pt x="6" y="21"/>
                    <a:pt x="7" y="21"/>
                    <a:pt x="8" y="22"/>
                  </a:cubicBezTo>
                  <a:cubicBezTo>
                    <a:pt x="7" y="26"/>
                    <a:pt x="7" y="26"/>
                    <a:pt x="7" y="26"/>
                  </a:cubicBezTo>
                  <a:cubicBezTo>
                    <a:pt x="8" y="26"/>
                    <a:pt x="9" y="27"/>
                    <a:pt x="11" y="27"/>
                  </a:cubicBezTo>
                  <a:cubicBezTo>
                    <a:pt x="13" y="24"/>
                    <a:pt x="13" y="24"/>
                    <a:pt x="13" y="24"/>
                  </a:cubicBezTo>
                  <a:cubicBezTo>
                    <a:pt x="13" y="24"/>
                    <a:pt x="13" y="24"/>
                    <a:pt x="13" y="24"/>
                  </a:cubicBezTo>
                  <a:cubicBezTo>
                    <a:pt x="14" y="24"/>
                    <a:pt x="14" y="24"/>
                    <a:pt x="15" y="24"/>
                  </a:cubicBezTo>
                  <a:cubicBezTo>
                    <a:pt x="17" y="27"/>
                    <a:pt x="17" y="27"/>
                    <a:pt x="17" y="27"/>
                  </a:cubicBezTo>
                  <a:cubicBezTo>
                    <a:pt x="18" y="27"/>
                    <a:pt x="20" y="26"/>
                    <a:pt x="21" y="25"/>
                  </a:cubicBezTo>
                  <a:cubicBezTo>
                    <a:pt x="20" y="21"/>
                    <a:pt x="20" y="21"/>
                    <a:pt x="20" y="21"/>
                  </a:cubicBezTo>
                  <a:cubicBezTo>
                    <a:pt x="20" y="21"/>
                    <a:pt x="21" y="20"/>
                    <a:pt x="21" y="20"/>
                  </a:cubicBezTo>
                  <a:cubicBezTo>
                    <a:pt x="25" y="21"/>
                    <a:pt x="25" y="21"/>
                    <a:pt x="25" y="21"/>
                  </a:cubicBezTo>
                  <a:cubicBezTo>
                    <a:pt x="26" y="19"/>
                    <a:pt x="26" y="18"/>
                    <a:pt x="27" y="16"/>
                  </a:cubicBezTo>
                  <a:lnTo>
                    <a:pt x="23" y="14"/>
                  </a:lnTo>
                  <a:close/>
                  <a:moveTo>
                    <a:pt x="13" y="18"/>
                  </a:moveTo>
                  <a:cubicBezTo>
                    <a:pt x="11" y="18"/>
                    <a:pt x="9" y="16"/>
                    <a:pt x="9" y="14"/>
                  </a:cubicBezTo>
                  <a:cubicBezTo>
                    <a:pt x="9" y="11"/>
                    <a:pt x="11" y="9"/>
                    <a:pt x="13" y="9"/>
                  </a:cubicBezTo>
                  <a:cubicBezTo>
                    <a:pt x="16" y="9"/>
                    <a:pt x="18" y="11"/>
                    <a:pt x="18" y="14"/>
                  </a:cubicBezTo>
                  <a:cubicBezTo>
                    <a:pt x="18" y="16"/>
                    <a:pt x="16" y="18"/>
                    <a:pt x="13" y="1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0" name="Freeform 17"/>
            <p:cNvSpPr>
              <a:spLocks noEditPoints="1"/>
            </p:cNvSpPr>
            <p:nvPr/>
          </p:nvSpPr>
          <p:spPr bwMode="auto">
            <a:xfrm>
              <a:off x="1203325" y="2713038"/>
              <a:ext cx="25400" cy="25400"/>
            </a:xfrm>
            <a:custGeom>
              <a:avLst/>
              <a:gdLst>
                <a:gd name="T0" fmla="*/ 21 w 24"/>
                <a:gd name="T1" fmla="*/ 13 h 25"/>
                <a:gd name="T2" fmla="*/ 21 w 24"/>
                <a:gd name="T3" fmla="*/ 12 h 25"/>
                <a:gd name="T4" fmla="*/ 21 w 24"/>
                <a:gd name="T5" fmla="*/ 11 h 25"/>
                <a:gd name="T6" fmla="*/ 24 w 24"/>
                <a:gd name="T7" fmla="*/ 9 h 25"/>
                <a:gd name="T8" fmla="*/ 23 w 24"/>
                <a:gd name="T9" fmla="*/ 5 h 25"/>
                <a:gd name="T10" fmla="*/ 19 w 24"/>
                <a:gd name="T11" fmla="*/ 6 h 25"/>
                <a:gd name="T12" fmla="*/ 18 w 24"/>
                <a:gd name="T13" fmla="*/ 5 h 25"/>
                <a:gd name="T14" fmla="*/ 18 w 24"/>
                <a:gd name="T15" fmla="*/ 1 h 25"/>
                <a:gd name="T16" fmla="*/ 15 w 24"/>
                <a:gd name="T17" fmla="*/ 0 h 25"/>
                <a:gd name="T18" fmla="*/ 13 w 24"/>
                <a:gd name="T19" fmla="*/ 3 h 25"/>
                <a:gd name="T20" fmla="*/ 12 w 24"/>
                <a:gd name="T21" fmla="*/ 3 h 25"/>
                <a:gd name="T22" fmla="*/ 11 w 24"/>
                <a:gd name="T23" fmla="*/ 3 h 25"/>
                <a:gd name="T24" fmla="*/ 9 w 24"/>
                <a:gd name="T25" fmla="*/ 0 h 25"/>
                <a:gd name="T26" fmla="*/ 6 w 24"/>
                <a:gd name="T27" fmla="*/ 2 h 25"/>
                <a:gd name="T28" fmla="*/ 7 w 24"/>
                <a:gd name="T29" fmla="*/ 5 h 25"/>
                <a:gd name="T30" fmla="*/ 5 w 24"/>
                <a:gd name="T31" fmla="*/ 7 h 25"/>
                <a:gd name="T32" fmla="*/ 2 w 24"/>
                <a:gd name="T33" fmla="*/ 6 h 25"/>
                <a:gd name="T34" fmla="*/ 0 w 24"/>
                <a:gd name="T35" fmla="*/ 10 h 25"/>
                <a:gd name="T36" fmla="*/ 4 w 24"/>
                <a:gd name="T37" fmla="*/ 11 h 25"/>
                <a:gd name="T38" fmla="*/ 4 w 24"/>
                <a:gd name="T39" fmla="*/ 12 h 25"/>
                <a:gd name="T40" fmla="*/ 4 w 24"/>
                <a:gd name="T41" fmla="*/ 13 h 25"/>
                <a:gd name="T42" fmla="*/ 1 w 24"/>
                <a:gd name="T43" fmla="*/ 15 h 25"/>
                <a:gd name="T44" fmla="*/ 2 w 24"/>
                <a:gd name="T45" fmla="*/ 19 h 25"/>
                <a:gd name="T46" fmla="*/ 6 w 24"/>
                <a:gd name="T47" fmla="*/ 18 h 25"/>
                <a:gd name="T48" fmla="*/ 7 w 24"/>
                <a:gd name="T49" fmla="*/ 20 h 25"/>
                <a:gd name="T50" fmla="*/ 6 w 24"/>
                <a:gd name="T51" fmla="*/ 23 h 25"/>
                <a:gd name="T52" fmla="*/ 10 w 24"/>
                <a:gd name="T53" fmla="*/ 25 h 25"/>
                <a:gd name="T54" fmla="*/ 12 w 24"/>
                <a:gd name="T55" fmla="*/ 21 h 25"/>
                <a:gd name="T56" fmla="*/ 12 w 24"/>
                <a:gd name="T57" fmla="*/ 21 h 25"/>
                <a:gd name="T58" fmla="*/ 13 w 24"/>
                <a:gd name="T59" fmla="*/ 21 h 25"/>
                <a:gd name="T60" fmla="*/ 15 w 24"/>
                <a:gd name="T61" fmla="*/ 25 h 25"/>
                <a:gd name="T62" fmla="*/ 19 w 24"/>
                <a:gd name="T63" fmla="*/ 23 h 25"/>
                <a:gd name="T64" fmla="*/ 18 w 24"/>
                <a:gd name="T65" fmla="*/ 19 h 25"/>
                <a:gd name="T66" fmla="*/ 19 w 24"/>
                <a:gd name="T67" fmla="*/ 18 h 25"/>
                <a:gd name="T68" fmla="*/ 23 w 24"/>
                <a:gd name="T69" fmla="*/ 19 h 25"/>
                <a:gd name="T70" fmla="*/ 24 w 24"/>
                <a:gd name="T71" fmla="*/ 15 h 25"/>
                <a:gd name="T72" fmla="*/ 21 w 24"/>
                <a:gd name="T73" fmla="*/ 13 h 25"/>
                <a:gd name="T74" fmla="*/ 12 w 24"/>
                <a:gd name="T75" fmla="*/ 16 h 25"/>
                <a:gd name="T76" fmla="*/ 8 w 24"/>
                <a:gd name="T77" fmla="*/ 12 h 25"/>
                <a:gd name="T78" fmla="*/ 12 w 24"/>
                <a:gd name="T79" fmla="*/ 8 h 25"/>
                <a:gd name="T80" fmla="*/ 16 w 24"/>
                <a:gd name="T81" fmla="*/ 12 h 25"/>
                <a:gd name="T82" fmla="*/ 12 w 24"/>
                <a:gd name="T83"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25">
                  <a:moveTo>
                    <a:pt x="21" y="13"/>
                  </a:moveTo>
                  <a:cubicBezTo>
                    <a:pt x="21" y="13"/>
                    <a:pt x="21" y="13"/>
                    <a:pt x="21" y="12"/>
                  </a:cubicBezTo>
                  <a:cubicBezTo>
                    <a:pt x="21" y="12"/>
                    <a:pt x="21" y="11"/>
                    <a:pt x="21" y="11"/>
                  </a:cubicBezTo>
                  <a:cubicBezTo>
                    <a:pt x="24" y="9"/>
                    <a:pt x="24" y="9"/>
                    <a:pt x="24" y="9"/>
                  </a:cubicBezTo>
                  <a:cubicBezTo>
                    <a:pt x="24" y="8"/>
                    <a:pt x="23" y="6"/>
                    <a:pt x="23" y="5"/>
                  </a:cubicBezTo>
                  <a:cubicBezTo>
                    <a:pt x="19" y="6"/>
                    <a:pt x="19" y="6"/>
                    <a:pt x="19" y="6"/>
                  </a:cubicBezTo>
                  <a:cubicBezTo>
                    <a:pt x="19" y="6"/>
                    <a:pt x="18" y="5"/>
                    <a:pt x="18" y="5"/>
                  </a:cubicBezTo>
                  <a:cubicBezTo>
                    <a:pt x="18" y="1"/>
                    <a:pt x="18" y="1"/>
                    <a:pt x="18" y="1"/>
                  </a:cubicBezTo>
                  <a:cubicBezTo>
                    <a:pt x="17" y="1"/>
                    <a:pt x="16" y="0"/>
                    <a:pt x="15" y="0"/>
                  </a:cubicBezTo>
                  <a:cubicBezTo>
                    <a:pt x="13" y="3"/>
                    <a:pt x="13" y="3"/>
                    <a:pt x="13" y="3"/>
                  </a:cubicBezTo>
                  <a:cubicBezTo>
                    <a:pt x="13" y="3"/>
                    <a:pt x="13" y="3"/>
                    <a:pt x="12" y="3"/>
                  </a:cubicBezTo>
                  <a:cubicBezTo>
                    <a:pt x="12" y="3"/>
                    <a:pt x="12" y="3"/>
                    <a:pt x="11" y="3"/>
                  </a:cubicBezTo>
                  <a:cubicBezTo>
                    <a:pt x="9" y="0"/>
                    <a:pt x="9" y="0"/>
                    <a:pt x="9" y="0"/>
                  </a:cubicBezTo>
                  <a:cubicBezTo>
                    <a:pt x="8" y="0"/>
                    <a:pt x="7" y="1"/>
                    <a:pt x="6" y="2"/>
                  </a:cubicBezTo>
                  <a:cubicBezTo>
                    <a:pt x="7" y="5"/>
                    <a:pt x="7" y="5"/>
                    <a:pt x="7" y="5"/>
                  </a:cubicBezTo>
                  <a:cubicBezTo>
                    <a:pt x="6" y="6"/>
                    <a:pt x="6" y="6"/>
                    <a:pt x="5" y="7"/>
                  </a:cubicBezTo>
                  <a:cubicBezTo>
                    <a:pt x="2" y="6"/>
                    <a:pt x="2" y="6"/>
                    <a:pt x="2" y="6"/>
                  </a:cubicBezTo>
                  <a:cubicBezTo>
                    <a:pt x="1" y="7"/>
                    <a:pt x="1" y="8"/>
                    <a:pt x="0" y="10"/>
                  </a:cubicBezTo>
                  <a:cubicBezTo>
                    <a:pt x="4" y="11"/>
                    <a:pt x="4" y="11"/>
                    <a:pt x="4" y="11"/>
                  </a:cubicBezTo>
                  <a:cubicBezTo>
                    <a:pt x="4" y="12"/>
                    <a:pt x="4" y="12"/>
                    <a:pt x="4" y="12"/>
                  </a:cubicBezTo>
                  <a:cubicBezTo>
                    <a:pt x="4" y="13"/>
                    <a:pt x="4" y="13"/>
                    <a:pt x="4" y="13"/>
                  </a:cubicBezTo>
                  <a:cubicBezTo>
                    <a:pt x="1" y="15"/>
                    <a:pt x="1" y="15"/>
                    <a:pt x="1" y="15"/>
                  </a:cubicBezTo>
                  <a:cubicBezTo>
                    <a:pt x="1" y="17"/>
                    <a:pt x="1" y="18"/>
                    <a:pt x="2" y="19"/>
                  </a:cubicBezTo>
                  <a:cubicBezTo>
                    <a:pt x="6" y="18"/>
                    <a:pt x="6" y="18"/>
                    <a:pt x="6" y="18"/>
                  </a:cubicBezTo>
                  <a:cubicBezTo>
                    <a:pt x="6" y="19"/>
                    <a:pt x="6" y="19"/>
                    <a:pt x="7" y="20"/>
                  </a:cubicBezTo>
                  <a:cubicBezTo>
                    <a:pt x="6" y="23"/>
                    <a:pt x="6" y="23"/>
                    <a:pt x="6" y="23"/>
                  </a:cubicBezTo>
                  <a:cubicBezTo>
                    <a:pt x="7" y="24"/>
                    <a:pt x="8" y="24"/>
                    <a:pt x="10" y="25"/>
                  </a:cubicBezTo>
                  <a:cubicBezTo>
                    <a:pt x="12" y="21"/>
                    <a:pt x="12" y="21"/>
                    <a:pt x="12" y="21"/>
                  </a:cubicBezTo>
                  <a:cubicBezTo>
                    <a:pt x="12" y="21"/>
                    <a:pt x="12" y="21"/>
                    <a:pt x="12" y="21"/>
                  </a:cubicBezTo>
                  <a:cubicBezTo>
                    <a:pt x="13" y="21"/>
                    <a:pt x="13" y="21"/>
                    <a:pt x="13" y="21"/>
                  </a:cubicBezTo>
                  <a:cubicBezTo>
                    <a:pt x="15" y="25"/>
                    <a:pt x="15" y="25"/>
                    <a:pt x="15" y="25"/>
                  </a:cubicBezTo>
                  <a:cubicBezTo>
                    <a:pt x="17" y="24"/>
                    <a:pt x="18" y="24"/>
                    <a:pt x="19" y="23"/>
                  </a:cubicBezTo>
                  <a:cubicBezTo>
                    <a:pt x="18" y="19"/>
                    <a:pt x="18" y="19"/>
                    <a:pt x="18" y="19"/>
                  </a:cubicBezTo>
                  <a:cubicBezTo>
                    <a:pt x="18" y="19"/>
                    <a:pt x="19" y="18"/>
                    <a:pt x="19" y="18"/>
                  </a:cubicBezTo>
                  <a:cubicBezTo>
                    <a:pt x="23" y="19"/>
                    <a:pt x="23" y="19"/>
                    <a:pt x="23" y="19"/>
                  </a:cubicBezTo>
                  <a:cubicBezTo>
                    <a:pt x="23" y="18"/>
                    <a:pt x="24" y="16"/>
                    <a:pt x="24" y="15"/>
                  </a:cubicBezTo>
                  <a:lnTo>
                    <a:pt x="21" y="13"/>
                  </a:lnTo>
                  <a:close/>
                  <a:moveTo>
                    <a:pt x="12" y="16"/>
                  </a:moveTo>
                  <a:cubicBezTo>
                    <a:pt x="10" y="16"/>
                    <a:pt x="8" y="15"/>
                    <a:pt x="8" y="12"/>
                  </a:cubicBezTo>
                  <a:cubicBezTo>
                    <a:pt x="8" y="10"/>
                    <a:pt x="10" y="8"/>
                    <a:pt x="12" y="8"/>
                  </a:cubicBezTo>
                  <a:cubicBezTo>
                    <a:pt x="15" y="8"/>
                    <a:pt x="16" y="10"/>
                    <a:pt x="16" y="12"/>
                  </a:cubicBezTo>
                  <a:cubicBezTo>
                    <a:pt x="16" y="15"/>
                    <a:pt x="15" y="16"/>
                    <a:pt x="12" y="1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1" name="Freeform 18"/>
            <p:cNvSpPr>
              <a:spLocks noEditPoints="1"/>
            </p:cNvSpPr>
            <p:nvPr/>
          </p:nvSpPr>
          <p:spPr bwMode="auto">
            <a:xfrm>
              <a:off x="1301750" y="2359026"/>
              <a:ext cx="74613" cy="77788"/>
            </a:xfrm>
            <a:custGeom>
              <a:avLst/>
              <a:gdLst>
                <a:gd name="T0" fmla="*/ 70 w 70"/>
                <a:gd name="T1" fmla="*/ 37 h 73"/>
                <a:gd name="T2" fmla="*/ 64 w 70"/>
                <a:gd name="T3" fmla="*/ 31 h 73"/>
                <a:gd name="T4" fmla="*/ 68 w 70"/>
                <a:gd name="T5" fmla="*/ 27 h 73"/>
                <a:gd name="T6" fmla="*/ 62 w 70"/>
                <a:gd name="T7" fmla="*/ 23 h 73"/>
                <a:gd name="T8" fmla="*/ 64 w 70"/>
                <a:gd name="T9" fmla="*/ 17 h 73"/>
                <a:gd name="T10" fmla="*/ 57 w 70"/>
                <a:gd name="T11" fmla="*/ 16 h 73"/>
                <a:gd name="T12" fmla="*/ 58 w 70"/>
                <a:gd name="T13" fmla="*/ 9 h 73"/>
                <a:gd name="T14" fmla="*/ 50 w 70"/>
                <a:gd name="T15" fmla="*/ 10 h 73"/>
                <a:gd name="T16" fmla="*/ 50 w 70"/>
                <a:gd name="T17" fmla="*/ 4 h 73"/>
                <a:gd name="T18" fmla="*/ 42 w 70"/>
                <a:gd name="T19" fmla="*/ 7 h 73"/>
                <a:gd name="T20" fmla="*/ 40 w 70"/>
                <a:gd name="T21" fmla="*/ 1 h 73"/>
                <a:gd name="T22" fmla="*/ 34 w 70"/>
                <a:gd name="T23" fmla="*/ 6 h 73"/>
                <a:gd name="T24" fmla="*/ 30 w 70"/>
                <a:gd name="T25" fmla="*/ 1 h 73"/>
                <a:gd name="T26" fmla="*/ 26 w 70"/>
                <a:gd name="T27" fmla="*/ 7 h 73"/>
                <a:gd name="T28" fmla="*/ 21 w 70"/>
                <a:gd name="T29" fmla="*/ 4 h 73"/>
                <a:gd name="T30" fmla="*/ 18 w 70"/>
                <a:gd name="T31" fmla="*/ 11 h 73"/>
                <a:gd name="T32" fmla="*/ 12 w 70"/>
                <a:gd name="T33" fmla="*/ 9 h 73"/>
                <a:gd name="T34" fmla="*/ 12 w 70"/>
                <a:gd name="T35" fmla="*/ 17 h 73"/>
                <a:gd name="T36" fmla="*/ 6 w 70"/>
                <a:gd name="T37" fmla="*/ 17 h 73"/>
                <a:gd name="T38" fmla="*/ 8 w 70"/>
                <a:gd name="T39" fmla="*/ 25 h 73"/>
                <a:gd name="T40" fmla="*/ 2 w 70"/>
                <a:gd name="T41" fmla="*/ 26 h 73"/>
                <a:gd name="T42" fmla="*/ 5 w 70"/>
                <a:gd name="T43" fmla="*/ 33 h 73"/>
                <a:gd name="T44" fmla="*/ 0 w 70"/>
                <a:gd name="T45" fmla="*/ 36 h 73"/>
                <a:gd name="T46" fmla="*/ 0 w 70"/>
                <a:gd name="T47" fmla="*/ 42 h 73"/>
                <a:gd name="T48" fmla="*/ 6 w 70"/>
                <a:gd name="T49" fmla="*/ 44 h 73"/>
                <a:gd name="T50" fmla="*/ 3 w 70"/>
                <a:gd name="T51" fmla="*/ 52 h 73"/>
                <a:gd name="T52" fmla="*/ 9 w 70"/>
                <a:gd name="T53" fmla="*/ 52 h 73"/>
                <a:gd name="T54" fmla="*/ 8 w 70"/>
                <a:gd name="T55" fmla="*/ 60 h 73"/>
                <a:gd name="T56" fmla="*/ 15 w 70"/>
                <a:gd name="T57" fmla="*/ 59 h 73"/>
                <a:gd name="T58" fmla="*/ 16 w 70"/>
                <a:gd name="T59" fmla="*/ 67 h 73"/>
                <a:gd name="T60" fmla="*/ 21 w 70"/>
                <a:gd name="T61" fmla="*/ 64 h 73"/>
                <a:gd name="T62" fmla="*/ 25 w 70"/>
                <a:gd name="T63" fmla="*/ 72 h 73"/>
                <a:gd name="T64" fmla="*/ 30 w 70"/>
                <a:gd name="T65" fmla="*/ 67 h 73"/>
                <a:gd name="T66" fmla="*/ 35 w 70"/>
                <a:gd name="T67" fmla="*/ 73 h 73"/>
                <a:gd name="T68" fmla="*/ 38 w 70"/>
                <a:gd name="T69" fmla="*/ 68 h 73"/>
                <a:gd name="T70" fmla="*/ 44 w 70"/>
                <a:gd name="T71" fmla="*/ 72 h 73"/>
                <a:gd name="T72" fmla="*/ 46 w 70"/>
                <a:gd name="T73" fmla="*/ 65 h 73"/>
                <a:gd name="T74" fmla="*/ 53 w 70"/>
                <a:gd name="T75" fmla="*/ 67 h 73"/>
                <a:gd name="T76" fmla="*/ 53 w 70"/>
                <a:gd name="T77" fmla="*/ 61 h 73"/>
                <a:gd name="T78" fmla="*/ 61 w 70"/>
                <a:gd name="T79" fmla="*/ 61 h 73"/>
                <a:gd name="T80" fmla="*/ 59 w 70"/>
                <a:gd name="T81" fmla="*/ 54 h 73"/>
                <a:gd name="T82" fmla="*/ 66 w 70"/>
                <a:gd name="T83" fmla="*/ 52 h 73"/>
                <a:gd name="T84" fmla="*/ 63 w 70"/>
                <a:gd name="T85" fmla="*/ 47 h 73"/>
                <a:gd name="T86" fmla="*/ 69 w 70"/>
                <a:gd name="T87" fmla="*/ 42 h 73"/>
                <a:gd name="T88" fmla="*/ 65 w 70"/>
                <a:gd name="T89" fmla="*/ 38 h 73"/>
                <a:gd name="T90" fmla="*/ 35 w 70"/>
                <a:gd name="T91" fmla="*/ 64 h 73"/>
                <a:gd name="T92" fmla="*/ 35 w 70"/>
                <a:gd name="T93" fmla="*/ 10 h 73"/>
                <a:gd name="T94" fmla="*/ 35 w 70"/>
                <a:gd name="T95"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 h="73">
                  <a:moveTo>
                    <a:pt x="70" y="37"/>
                  </a:moveTo>
                  <a:cubicBezTo>
                    <a:pt x="70" y="37"/>
                    <a:pt x="70" y="37"/>
                    <a:pt x="70" y="37"/>
                  </a:cubicBezTo>
                  <a:cubicBezTo>
                    <a:pt x="70" y="35"/>
                    <a:pt x="70" y="33"/>
                    <a:pt x="69" y="32"/>
                  </a:cubicBezTo>
                  <a:cubicBezTo>
                    <a:pt x="64" y="31"/>
                    <a:pt x="64" y="31"/>
                    <a:pt x="64" y="31"/>
                  </a:cubicBezTo>
                  <a:cubicBezTo>
                    <a:pt x="64" y="31"/>
                    <a:pt x="64" y="30"/>
                    <a:pt x="64" y="29"/>
                  </a:cubicBezTo>
                  <a:cubicBezTo>
                    <a:pt x="68" y="27"/>
                    <a:pt x="68" y="27"/>
                    <a:pt x="68" y="27"/>
                  </a:cubicBezTo>
                  <a:cubicBezTo>
                    <a:pt x="68" y="25"/>
                    <a:pt x="67" y="23"/>
                    <a:pt x="67" y="22"/>
                  </a:cubicBezTo>
                  <a:cubicBezTo>
                    <a:pt x="62" y="23"/>
                    <a:pt x="62" y="23"/>
                    <a:pt x="62" y="23"/>
                  </a:cubicBezTo>
                  <a:cubicBezTo>
                    <a:pt x="61" y="22"/>
                    <a:pt x="61" y="22"/>
                    <a:pt x="60" y="21"/>
                  </a:cubicBezTo>
                  <a:cubicBezTo>
                    <a:pt x="64" y="17"/>
                    <a:pt x="64" y="17"/>
                    <a:pt x="64" y="17"/>
                  </a:cubicBezTo>
                  <a:cubicBezTo>
                    <a:pt x="63" y="16"/>
                    <a:pt x="62" y="14"/>
                    <a:pt x="61" y="13"/>
                  </a:cubicBezTo>
                  <a:cubicBezTo>
                    <a:pt x="57" y="16"/>
                    <a:pt x="57" y="16"/>
                    <a:pt x="57" y="16"/>
                  </a:cubicBezTo>
                  <a:cubicBezTo>
                    <a:pt x="56" y="15"/>
                    <a:pt x="56" y="15"/>
                    <a:pt x="55" y="14"/>
                  </a:cubicBezTo>
                  <a:cubicBezTo>
                    <a:pt x="58" y="9"/>
                    <a:pt x="58" y="9"/>
                    <a:pt x="58" y="9"/>
                  </a:cubicBezTo>
                  <a:cubicBezTo>
                    <a:pt x="57" y="8"/>
                    <a:pt x="55" y="7"/>
                    <a:pt x="54" y="6"/>
                  </a:cubicBezTo>
                  <a:cubicBezTo>
                    <a:pt x="50" y="10"/>
                    <a:pt x="50" y="10"/>
                    <a:pt x="50" y="10"/>
                  </a:cubicBezTo>
                  <a:cubicBezTo>
                    <a:pt x="50" y="10"/>
                    <a:pt x="49" y="9"/>
                    <a:pt x="48" y="9"/>
                  </a:cubicBezTo>
                  <a:cubicBezTo>
                    <a:pt x="50" y="4"/>
                    <a:pt x="50" y="4"/>
                    <a:pt x="50" y="4"/>
                  </a:cubicBezTo>
                  <a:cubicBezTo>
                    <a:pt x="48" y="3"/>
                    <a:pt x="46" y="2"/>
                    <a:pt x="45" y="2"/>
                  </a:cubicBezTo>
                  <a:cubicBezTo>
                    <a:pt x="42" y="7"/>
                    <a:pt x="42" y="7"/>
                    <a:pt x="42" y="7"/>
                  </a:cubicBezTo>
                  <a:cubicBezTo>
                    <a:pt x="42" y="6"/>
                    <a:pt x="41" y="6"/>
                    <a:pt x="40" y="6"/>
                  </a:cubicBezTo>
                  <a:cubicBezTo>
                    <a:pt x="40" y="1"/>
                    <a:pt x="40" y="1"/>
                    <a:pt x="40" y="1"/>
                  </a:cubicBezTo>
                  <a:cubicBezTo>
                    <a:pt x="38" y="0"/>
                    <a:pt x="37" y="0"/>
                    <a:pt x="35" y="0"/>
                  </a:cubicBezTo>
                  <a:cubicBezTo>
                    <a:pt x="34" y="6"/>
                    <a:pt x="34" y="6"/>
                    <a:pt x="34" y="6"/>
                  </a:cubicBezTo>
                  <a:cubicBezTo>
                    <a:pt x="33" y="6"/>
                    <a:pt x="33" y="6"/>
                    <a:pt x="32" y="6"/>
                  </a:cubicBezTo>
                  <a:cubicBezTo>
                    <a:pt x="30" y="1"/>
                    <a:pt x="30" y="1"/>
                    <a:pt x="30" y="1"/>
                  </a:cubicBezTo>
                  <a:cubicBezTo>
                    <a:pt x="28" y="1"/>
                    <a:pt x="27" y="1"/>
                    <a:pt x="25" y="2"/>
                  </a:cubicBezTo>
                  <a:cubicBezTo>
                    <a:pt x="26" y="7"/>
                    <a:pt x="26" y="7"/>
                    <a:pt x="26" y="7"/>
                  </a:cubicBezTo>
                  <a:cubicBezTo>
                    <a:pt x="25" y="7"/>
                    <a:pt x="24" y="8"/>
                    <a:pt x="24" y="8"/>
                  </a:cubicBezTo>
                  <a:cubicBezTo>
                    <a:pt x="21" y="4"/>
                    <a:pt x="21" y="4"/>
                    <a:pt x="21" y="4"/>
                  </a:cubicBezTo>
                  <a:cubicBezTo>
                    <a:pt x="19" y="4"/>
                    <a:pt x="18" y="5"/>
                    <a:pt x="16" y="6"/>
                  </a:cubicBezTo>
                  <a:cubicBezTo>
                    <a:pt x="18" y="11"/>
                    <a:pt x="18" y="11"/>
                    <a:pt x="18" y="11"/>
                  </a:cubicBezTo>
                  <a:cubicBezTo>
                    <a:pt x="18" y="11"/>
                    <a:pt x="17" y="12"/>
                    <a:pt x="16" y="12"/>
                  </a:cubicBezTo>
                  <a:cubicBezTo>
                    <a:pt x="12" y="9"/>
                    <a:pt x="12" y="9"/>
                    <a:pt x="12" y="9"/>
                  </a:cubicBezTo>
                  <a:cubicBezTo>
                    <a:pt x="11" y="10"/>
                    <a:pt x="10" y="11"/>
                    <a:pt x="9" y="13"/>
                  </a:cubicBezTo>
                  <a:cubicBezTo>
                    <a:pt x="12" y="17"/>
                    <a:pt x="12" y="17"/>
                    <a:pt x="12" y="17"/>
                  </a:cubicBezTo>
                  <a:cubicBezTo>
                    <a:pt x="11" y="18"/>
                    <a:pt x="11" y="18"/>
                    <a:pt x="10" y="19"/>
                  </a:cubicBezTo>
                  <a:cubicBezTo>
                    <a:pt x="6" y="17"/>
                    <a:pt x="6" y="17"/>
                    <a:pt x="6" y="17"/>
                  </a:cubicBezTo>
                  <a:cubicBezTo>
                    <a:pt x="5" y="18"/>
                    <a:pt x="4" y="20"/>
                    <a:pt x="3" y="21"/>
                  </a:cubicBezTo>
                  <a:cubicBezTo>
                    <a:pt x="8" y="25"/>
                    <a:pt x="8" y="25"/>
                    <a:pt x="8" y="25"/>
                  </a:cubicBezTo>
                  <a:cubicBezTo>
                    <a:pt x="7" y="25"/>
                    <a:pt x="7" y="26"/>
                    <a:pt x="7" y="27"/>
                  </a:cubicBezTo>
                  <a:cubicBezTo>
                    <a:pt x="2" y="26"/>
                    <a:pt x="2" y="26"/>
                    <a:pt x="2" y="26"/>
                  </a:cubicBezTo>
                  <a:cubicBezTo>
                    <a:pt x="1" y="28"/>
                    <a:pt x="1" y="30"/>
                    <a:pt x="0" y="31"/>
                  </a:cubicBezTo>
                  <a:cubicBezTo>
                    <a:pt x="5" y="33"/>
                    <a:pt x="5" y="33"/>
                    <a:pt x="5" y="33"/>
                  </a:cubicBezTo>
                  <a:cubicBezTo>
                    <a:pt x="5" y="34"/>
                    <a:pt x="5" y="35"/>
                    <a:pt x="5" y="36"/>
                  </a:cubicBezTo>
                  <a:cubicBezTo>
                    <a:pt x="0" y="36"/>
                    <a:pt x="0" y="36"/>
                    <a:pt x="0" y="36"/>
                  </a:cubicBezTo>
                  <a:cubicBezTo>
                    <a:pt x="0" y="37"/>
                    <a:pt x="0" y="37"/>
                    <a:pt x="0" y="37"/>
                  </a:cubicBezTo>
                  <a:cubicBezTo>
                    <a:pt x="0" y="38"/>
                    <a:pt x="0" y="40"/>
                    <a:pt x="0" y="42"/>
                  </a:cubicBezTo>
                  <a:cubicBezTo>
                    <a:pt x="6" y="42"/>
                    <a:pt x="6" y="42"/>
                    <a:pt x="6" y="42"/>
                  </a:cubicBezTo>
                  <a:cubicBezTo>
                    <a:pt x="6" y="43"/>
                    <a:pt x="6" y="44"/>
                    <a:pt x="6" y="44"/>
                  </a:cubicBezTo>
                  <a:cubicBezTo>
                    <a:pt x="1" y="47"/>
                    <a:pt x="1" y="47"/>
                    <a:pt x="1" y="47"/>
                  </a:cubicBezTo>
                  <a:cubicBezTo>
                    <a:pt x="2" y="48"/>
                    <a:pt x="2" y="50"/>
                    <a:pt x="3" y="52"/>
                  </a:cubicBezTo>
                  <a:cubicBezTo>
                    <a:pt x="8" y="50"/>
                    <a:pt x="8" y="50"/>
                    <a:pt x="8" y="50"/>
                  </a:cubicBezTo>
                  <a:cubicBezTo>
                    <a:pt x="8" y="51"/>
                    <a:pt x="9" y="52"/>
                    <a:pt x="9" y="52"/>
                  </a:cubicBezTo>
                  <a:cubicBezTo>
                    <a:pt x="5" y="56"/>
                    <a:pt x="5" y="56"/>
                    <a:pt x="5" y="56"/>
                  </a:cubicBezTo>
                  <a:cubicBezTo>
                    <a:pt x="6" y="58"/>
                    <a:pt x="7" y="59"/>
                    <a:pt x="8" y="60"/>
                  </a:cubicBezTo>
                  <a:cubicBezTo>
                    <a:pt x="13" y="58"/>
                    <a:pt x="13" y="58"/>
                    <a:pt x="13" y="58"/>
                  </a:cubicBezTo>
                  <a:cubicBezTo>
                    <a:pt x="13" y="58"/>
                    <a:pt x="14" y="59"/>
                    <a:pt x="15" y="59"/>
                  </a:cubicBezTo>
                  <a:cubicBezTo>
                    <a:pt x="12" y="64"/>
                    <a:pt x="12" y="64"/>
                    <a:pt x="12" y="64"/>
                  </a:cubicBezTo>
                  <a:cubicBezTo>
                    <a:pt x="13" y="65"/>
                    <a:pt x="14" y="66"/>
                    <a:pt x="16" y="67"/>
                  </a:cubicBezTo>
                  <a:cubicBezTo>
                    <a:pt x="19" y="63"/>
                    <a:pt x="19" y="63"/>
                    <a:pt x="19" y="63"/>
                  </a:cubicBezTo>
                  <a:cubicBezTo>
                    <a:pt x="20" y="64"/>
                    <a:pt x="21" y="64"/>
                    <a:pt x="21" y="64"/>
                  </a:cubicBezTo>
                  <a:cubicBezTo>
                    <a:pt x="20" y="70"/>
                    <a:pt x="20" y="70"/>
                    <a:pt x="20" y="70"/>
                  </a:cubicBezTo>
                  <a:cubicBezTo>
                    <a:pt x="22" y="70"/>
                    <a:pt x="23" y="71"/>
                    <a:pt x="25" y="72"/>
                  </a:cubicBezTo>
                  <a:cubicBezTo>
                    <a:pt x="27" y="67"/>
                    <a:pt x="27" y="67"/>
                    <a:pt x="27" y="67"/>
                  </a:cubicBezTo>
                  <a:cubicBezTo>
                    <a:pt x="28" y="67"/>
                    <a:pt x="29" y="67"/>
                    <a:pt x="30" y="67"/>
                  </a:cubicBezTo>
                  <a:cubicBezTo>
                    <a:pt x="30" y="73"/>
                    <a:pt x="30" y="73"/>
                    <a:pt x="30" y="73"/>
                  </a:cubicBezTo>
                  <a:cubicBezTo>
                    <a:pt x="31" y="73"/>
                    <a:pt x="33" y="73"/>
                    <a:pt x="35" y="73"/>
                  </a:cubicBezTo>
                  <a:cubicBezTo>
                    <a:pt x="36" y="68"/>
                    <a:pt x="36" y="68"/>
                    <a:pt x="36" y="68"/>
                  </a:cubicBezTo>
                  <a:cubicBezTo>
                    <a:pt x="36" y="68"/>
                    <a:pt x="37" y="68"/>
                    <a:pt x="38" y="68"/>
                  </a:cubicBezTo>
                  <a:cubicBezTo>
                    <a:pt x="40" y="73"/>
                    <a:pt x="40" y="73"/>
                    <a:pt x="40" y="73"/>
                  </a:cubicBezTo>
                  <a:cubicBezTo>
                    <a:pt x="41" y="73"/>
                    <a:pt x="43" y="72"/>
                    <a:pt x="44" y="72"/>
                  </a:cubicBezTo>
                  <a:cubicBezTo>
                    <a:pt x="44" y="66"/>
                    <a:pt x="44" y="66"/>
                    <a:pt x="44" y="66"/>
                  </a:cubicBezTo>
                  <a:cubicBezTo>
                    <a:pt x="45" y="66"/>
                    <a:pt x="45" y="66"/>
                    <a:pt x="46" y="65"/>
                  </a:cubicBezTo>
                  <a:cubicBezTo>
                    <a:pt x="49" y="70"/>
                    <a:pt x="49" y="70"/>
                    <a:pt x="49" y="70"/>
                  </a:cubicBezTo>
                  <a:cubicBezTo>
                    <a:pt x="51" y="69"/>
                    <a:pt x="52" y="68"/>
                    <a:pt x="53" y="67"/>
                  </a:cubicBezTo>
                  <a:cubicBezTo>
                    <a:pt x="52" y="62"/>
                    <a:pt x="52" y="62"/>
                    <a:pt x="52" y="62"/>
                  </a:cubicBezTo>
                  <a:cubicBezTo>
                    <a:pt x="52" y="62"/>
                    <a:pt x="53" y="61"/>
                    <a:pt x="53" y="61"/>
                  </a:cubicBezTo>
                  <a:cubicBezTo>
                    <a:pt x="57" y="64"/>
                    <a:pt x="57" y="64"/>
                    <a:pt x="57" y="64"/>
                  </a:cubicBezTo>
                  <a:cubicBezTo>
                    <a:pt x="59" y="63"/>
                    <a:pt x="60" y="62"/>
                    <a:pt x="61" y="61"/>
                  </a:cubicBezTo>
                  <a:cubicBezTo>
                    <a:pt x="58" y="56"/>
                    <a:pt x="58" y="56"/>
                    <a:pt x="58" y="56"/>
                  </a:cubicBezTo>
                  <a:cubicBezTo>
                    <a:pt x="58" y="56"/>
                    <a:pt x="59" y="55"/>
                    <a:pt x="59" y="54"/>
                  </a:cubicBezTo>
                  <a:cubicBezTo>
                    <a:pt x="64" y="57"/>
                    <a:pt x="64" y="57"/>
                    <a:pt x="64" y="57"/>
                  </a:cubicBezTo>
                  <a:cubicBezTo>
                    <a:pt x="65" y="55"/>
                    <a:pt x="66" y="54"/>
                    <a:pt x="66" y="52"/>
                  </a:cubicBezTo>
                  <a:cubicBezTo>
                    <a:pt x="62" y="49"/>
                    <a:pt x="62" y="49"/>
                    <a:pt x="62" y="49"/>
                  </a:cubicBezTo>
                  <a:cubicBezTo>
                    <a:pt x="63" y="48"/>
                    <a:pt x="63" y="47"/>
                    <a:pt x="63" y="47"/>
                  </a:cubicBezTo>
                  <a:cubicBezTo>
                    <a:pt x="68" y="47"/>
                    <a:pt x="68" y="47"/>
                    <a:pt x="68" y="47"/>
                  </a:cubicBezTo>
                  <a:cubicBezTo>
                    <a:pt x="69" y="46"/>
                    <a:pt x="69" y="44"/>
                    <a:pt x="69" y="42"/>
                  </a:cubicBezTo>
                  <a:cubicBezTo>
                    <a:pt x="64" y="40"/>
                    <a:pt x="64" y="40"/>
                    <a:pt x="64" y="40"/>
                  </a:cubicBezTo>
                  <a:cubicBezTo>
                    <a:pt x="64" y="40"/>
                    <a:pt x="65" y="39"/>
                    <a:pt x="65" y="38"/>
                  </a:cubicBezTo>
                  <a:lnTo>
                    <a:pt x="70" y="37"/>
                  </a:lnTo>
                  <a:close/>
                  <a:moveTo>
                    <a:pt x="35" y="64"/>
                  </a:moveTo>
                  <a:cubicBezTo>
                    <a:pt x="21" y="64"/>
                    <a:pt x="9" y="52"/>
                    <a:pt x="9" y="37"/>
                  </a:cubicBezTo>
                  <a:cubicBezTo>
                    <a:pt x="9" y="22"/>
                    <a:pt x="21" y="10"/>
                    <a:pt x="35" y="10"/>
                  </a:cubicBezTo>
                  <a:cubicBezTo>
                    <a:pt x="49" y="10"/>
                    <a:pt x="61" y="22"/>
                    <a:pt x="61" y="37"/>
                  </a:cubicBezTo>
                  <a:cubicBezTo>
                    <a:pt x="61" y="52"/>
                    <a:pt x="49" y="64"/>
                    <a:pt x="35" y="6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2" name="Freeform 19"/>
            <p:cNvSpPr>
              <a:spLocks noEditPoints="1"/>
            </p:cNvSpPr>
            <p:nvPr/>
          </p:nvSpPr>
          <p:spPr bwMode="auto">
            <a:xfrm>
              <a:off x="1312863" y="2371726"/>
              <a:ext cx="52388" cy="53975"/>
            </a:xfrm>
            <a:custGeom>
              <a:avLst/>
              <a:gdLst>
                <a:gd name="T0" fmla="*/ 25 w 50"/>
                <a:gd name="T1" fmla="*/ 0 h 52"/>
                <a:gd name="T2" fmla="*/ 0 w 50"/>
                <a:gd name="T3" fmla="*/ 26 h 52"/>
                <a:gd name="T4" fmla="*/ 25 w 50"/>
                <a:gd name="T5" fmla="*/ 52 h 52"/>
                <a:gd name="T6" fmla="*/ 50 w 50"/>
                <a:gd name="T7" fmla="*/ 26 h 52"/>
                <a:gd name="T8" fmla="*/ 25 w 50"/>
                <a:gd name="T9" fmla="*/ 0 h 52"/>
                <a:gd name="T10" fmla="*/ 25 w 50"/>
                <a:gd name="T11" fmla="*/ 48 h 52"/>
                <a:gd name="T12" fmla="*/ 4 w 50"/>
                <a:gd name="T13" fmla="*/ 26 h 52"/>
                <a:gd name="T14" fmla="*/ 25 w 50"/>
                <a:gd name="T15" fmla="*/ 4 h 52"/>
                <a:gd name="T16" fmla="*/ 46 w 50"/>
                <a:gd name="T17" fmla="*/ 26 h 52"/>
                <a:gd name="T18" fmla="*/ 25 w 50"/>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2">
                  <a:moveTo>
                    <a:pt x="25" y="0"/>
                  </a:moveTo>
                  <a:cubicBezTo>
                    <a:pt x="11" y="0"/>
                    <a:pt x="0" y="11"/>
                    <a:pt x="0" y="26"/>
                  </a:cubicBezTo>
                  <a:cubicBezTo>
                    <a:pt x="0" y="40"/>
                    <a:pt x="11" y="52"/>
                    <a:pt x="25" y="52"/>
                  </a:cubicBezTo>
                  <a:cubicBezTo>
                    <a:pt x="39" y="52"/>
                    <a:pt x="50" y="40"/>
                    <a:pt x="50" y="26"/>
                  </a:cubicBezTo>
                  <a:cubicBezTo>
                    <a:pt x="50" y="11"/>
                    <a:pt x="39" y="0"/>
                    <a:pt x="25" y="0"/>
                  </a:cubicBezTo>
                  <a:close/>
                  <a:moveTo>
                    <a:pt x="25" y="48"/>
                  </a:moveTo>
                  <a:cubicBezTo>
                    <a:pt x="13" y="48"/>
                    <a:pt x="4" y="38"/>
                    <a:pt x="4" y="26"/>
                  </a:cubicBezTo>
                  <a:cubicBezTo>
                    <a:pt x="4" y="14"/>
                    <a:pt x="13" y="4"/>
                    <a:pt x="25" y="4"/>
                  </a:cubicBezTo>
                  <a:cubicBezTo>
                    <a:pt x="36" y="4"/>
                    <a:pt x="46" y="14"/>
                    <a:pt x="46" y="26"/>
                  </a:cubicBezTo>
                  <a:cubicBezTo>
                    <a:pt x="46" y="38"/>
                    <a:pt x="36" y="48"/>
                    <a:pt x="25" y="4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3" name="Freeform 20"/>
            <p:cNvSpPr>
              <a:spLocks noEditPoints="1"/>
            </p:cNvSpPr>
            <p:nvPr/>
          </p:nvSpPr>
          <p:spPr bwMode="auto">
            <a:xfrm>
              <a:off x="1133475" y="2698751"/>
              <a:ext cx="66675" cy="69850"/>
            </a:xfrm>
            <a:custGeom>
              <a:avLst/>
              <a:gdLst>
                <a:gd name="T0" fmla="*/ 63 w 63"/>
                <a:gd name="T1" fmla="*/ 33 h 66"/>
                <a:gd name="T2" fmla="*/ 58 w 63"/>
                <a:gd name="T3" fmla="*/ 28 h 66"/>
                <a:gd name="T4" fmla="*/ 62 w 63"/>
                <a:gd name="T5" fmla="*/ 24 h 66"/>
                <a:gd name="T6" fmla="*/ 56 w 63"/>
                <a:gd name="T7" fmla="*/ 20 h 66"/>
                <a:gd name="T8" fmla="*/ 59 w 63"/>
                <a:gd name="T9" fmla="*/ 15 h 66"/>
                <a:gd name="T10" fmla="*/ 52 w 63"/>
                <a:gd name="T11" fmla="*/ 14 h 66"/>
                <a:gd name="T12" fmla="*/ 53 w 63"/>
                <a:gd name="T13" fmla="*/ 8 h 66"/>
                <a:gd name="T14" fmla="*/ 46 w 63"/>
                <a:gd name="T15" fmla="*/ 9 h 66"/>
                <a:gd name="T16" fmla="*/ 45 w 63"/>
                <a:gd name="T17" fmla="*/ 3 h 66"/>
                <a:gd name="T18" fmla="*/ 39 w 63"/>
                <a:gd name="T19" fmla="*/ 5 h 66"/>
                <a:gd name="T20" fmla="*/ 36 w 63"/>
                <a:gd name="T21" fmla="*/ 0 h 66"/>
                <a:gd name="T22" fmla="*/ 31 w 63"/>
                <a:gd name="T23" fmla="*/ 4 h 66"/>
                <a:gd name="T24" fmla="*/ 27 w 63"/>
                <a:gd name="T25" fmla="*/ 0 h 66"/>
                <a:gd name="T26" fmla="*/ 23 w 63"/>
                <a:gd name="T27" fmla="*/ 6 h 66"/>
                <a:gd name="T28" fmla="*/ 19 w 63"/>
                <a:gd name="T29" fmla="*/ 3 h 66"/>
                <a:gd name="T30" fmla="*/ 16 w 63"/>
                <a:gd name="T31" fmla="*/ 9 h 66"/>
                <a:gd name="T32" fmla="*/ 11 w 63"/>
                <a:gd name="T33" fmla="*/ 8 h 66"/>
                <a:gd name="T34" fmla="*/ 11 w 63"/>
                <a:gd name="T35" fmla="*/ 15 h 66"/>
                <a:gd name="T36" fmla="*/ 5 w 63"/>
                <a:gd name="T37" fmla="*/ 15 h 66"/>
                <a:gd name="T38" fmla="*/ 7 w 63"/>
                <a:gd name="T39" fmla="*/ 22 h 66"/>
                <a:gd name="T40" fmla="*/ 1 w 63"/>
                <a:gd name="T41" fmla="*/ 23 h 66"/>
                <a:gd name="T42" fmla="*/ 5 w 63"/>
                <a:gd name="T43" fmla="*/ 30 h 66"/>
                <a:gd name="T44" fmla="*/ 0 w 63"/>
                <a:gd name="T45" fmla="*/ 33 h 66"/>
                <a:gd name="T46" fmla="*/ 0 w 63"/>
                <a:gd name="T47" fmla="*/ 37 h 66"/>
                <a:gd name="T48" fmla="*/ 5 w 63"/>
                <a:gd name="T49" fmla="*/ 40 h 66"/>
                <a:gd name="T50" fmla="*/ 3 w 63"/>
                <a:gd name="T51" fmla="*/ 46 h 66"/>
                <a:gd name="T52" fmla="*/ 8 w 63"/>
                <a:gd name="T53" fmla="*/ 47 h 66"/>
                <a:gd name="T54" fmla="*/ 7 w 63"/>
                <a:gd name="T55" fmla="*/ 54 h 66"/>
                <a:gd name="T56" fmla="*/ 13 w 63"/>
                <a:gd name="T57" fmla="*/ 54 h 66"/>
                <a:gd name="T58" fmla="*/ 14 w 63"/>
                <a:gd name="T59" fmla="*/ 61 h 66"/>
                <a:gd name="T60" fmla="*/ 19 w 63"/>
                <a:gd name="T61" fmla="*/ 58 h 66"/>
                <a:gd name="T62" fmla="*/ 22 w 63"/>
                <a:gd name="T63" fmla="*/ 65 h 66"/>
                <a:gd name="T64" fmla="*/ 27 w 63"/>
                <a:gd name="T65" fmla="*/ 61 h 66"/>
                <a:gd name="T66" fmla="*/ 31 w 63"/>
                <a:gd name="T67" fmla="*/ 66 h 66"/>
                <a:gd name="T68" fmla="*/ 34 w 63"/>
                <a:gd name="T69" fmla="*/ 61 h 66"/>
                <a:gd name="T70" fmla="*/ 40 w 63"/>
                <a:gd name="T71" fmla="*/ 65 h 66"/>
                <a:gd name="T72" fmla="*/ 42 w 63"/>
                <a:gd name="T73" fmla="*/ 59 h 66"/>
                <a:gd name="T74" fmla="*/ 49 w 63"/>
                <a:gd name="T75" fmla="*/ 61 h 66"/>
                <a:gd name="T76" fmla="*/ 49 w 63"/>
                <a:gd name="T77" fmla="*/ 55 h 66"/>
                <a:gd name="T78" fmla="*/ 56 w 63"/>
                <a:gd name="T79" fmla="*/ 55 h 66"/>
                <a:gd name="T80" fmla="*/ 54 w 63"/>
                <a:gd name="T81" fmla="*/ 49 h 66"/>
                <a:gd name="T82" fmla="*/ 60 w 63"/>
                <a:gd name="T83" fmla="*/ 47 h 66"/>
                <a:gd name="T84" fmla="*/ 57 w 63"/>
                <a:gd name="T85" fmla="*/ 42 h 66"/>
                <a:gd name="T86" fmla="*/ 63 w 63"/>
                <a:gd name="T87" fmla="*/ 38 h 66"/>
                <a:gd name="T88" fmla="*/ 59 w 63"/>
                <a:gd name="T89" fmla="*/ 34 h 66"/>
                <a:gd name="T90" fmla="*/ 32 w 63"/>
                <a:gd name="T91" fmla="*/ 57 h 66"/>
                <a:gd name="T92" fmla="*/ 32 w 63"/>
                <a:gd name="T93" fmla="*/ 8 h 66"/>
                <a:gd name="T94" fmla="*/ 32 w 63"/>
                <a:gd name="T95"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 h="66">
                  <a:moveTo>
                    <a:pt x="63" y="33"/>
                  </a:moveTo>
                  <a:cubicBezTo>
                    <a:pt x="63" y="33"/>
                    <a:pt x="63" y="33"/>
                    <a:pt x="63" y="33"/>
                  </a:cubicBezTo>
                  <a:cubicBezTo>
                    <a:pt x="63" y="31"/>
                    <a:pt x="63" y="30"/>
                    <a:pt x="63" y="28"/>
                  </a:cubicBezTo>
                  <a:cubicBezTo>
                    <a:pt x="58" y="28"/>
                    <a:pt x="58" y="28"/>
                    <a:pt x="58" y="28"/>
                  </a:cubicBezTo>
                  <a:cubicBezTo>
                    <a:pt x="58" y="27"/>
                    <a:pt x="58" y="27"/>
                    <a:pt x="58" y="26"/>
                  </a:cubicBezTo>
                  <a:cubicBezTo>
                    <a:pt x="62" y="24"/>
                    <a:pt x="62" y="24"/>
                    <a:pt x="62" y="24"/>
                  </a:cubicBezTo>
                  <a:cubicBezTo>
                    <a:pt x="62" y="22"/>
                    <a:pt x="61" y="21"/>
                    <a:pt x="61" y="19"/>
                  </a:cubicBezTo>
                  <a:cubicBezTo>
                    <a:pt x="56" y="20"/>
                    <a:pt x="56" y="20"/>
                    <a:pt x="56" y="20"/>
                  </a:cubicBezTo>
                  <a:cubicBezTo>
                    <a:pt x="56" y="20"/>
                    <a:pt x="55" y="19"/>
                    <a:pt x="55" y="18"/>
                  </a:cubicBezTo>
                  <a:cubicBezTo>
                    <a:pt x="59" y="15"/>
                    <a:pt x="59" y="15"/>
                    <a:pt x="59" y="15"/>
                  </a:cubicBezTo>
                  <a:cubicBezTo>
                    <a:pt x="58" y="14"/>
                    <a:pt x="57" y="12"/>
                    <a:pt x="56" y="11"/>
                  </a:cubicBezTo>
                  <a:cubicBezTo>
                    <a:pt x="52" y="14"/>
                    <a:pt x="52" y="14"/>
                    <a:pt x="52" y="14"/>
                  </a:cubicBezTo>
                  <a:cubicBezTo>
                    <a:pt x="51" y="13"/>
                    <a:pt x="51" y="13"/>
                    <a:pt x="50" y="12"/>
                  </a:cubicBezTo>
                  <a:cubicBezTo>
                    <a:pt x="53" y="8"/>
                    <a:pt x="53" y="8"/>
                    <a:pt x="53" y="8"/>
                  </a:cubicBezTo>
                  <a:cubicBezTo>
                    <a:pt x="52" y="7"/>
                    <a:pt x="50" y="6"/>
                    <a:pt x="49" y="5"/>
                  </a:cubicBezTo>
                  <a:cubicBezTo>
                    <a:pt x="46" y="9"/>
                    <a:pt x="46" y="9"/>
                    <a:pt x="46" y="9"/>
                  </a:cubicBezTo>
                  <a:cubicBezTo>
                    <a:pt x="45" y="8"/>
                    <a:pt x="45" y="8"/>
                    <a:pt x="44" y="8"/>
                  </a:cubicBezTo>
                  <a:cubicBezTo>
                    <a:pt x="45" y="3"/>
                    <a:pt x="45" y="3"/>
                    <a:pt x="45" y="3"/>
                  </a:cubicBezTo>
                  <a:cubicBezTo>
                    <a:pt x="44" y="2"/>
                    <a:pt x="42" y="1"/>
                    <a:pt x="41" y="1"/>
                  </a:cubicBezTo>
                  <a:cubicBezTo>
                    <a:pt x="39" y="5"/>
                    <a:pt x="39" y="5"/>
                    <a:pt x="39" y="5"/>
                  </a:cubicBezTo>
                  <a:cubicBezTo>
                    <a:pt x="38" y="5"/>
                    <a:pt x="37" y="5"/>
                    <a:pt x="37" y="5"/>
                  </a:cubicBezTo>
                  <a:cubicBezTo>
                    <a:pt x="36" y="0"/>
                    <a:pt x="36" y="0"/>
                    <a:pt x="36" y="0"/>
                  </a:cubicBezTo>
                  <a:cubicBezTo>
                    <a:pt x="35" y="0"/>
                    <a:pt x="33" y="0"/>
                    <a:pt x="32" y="0"/>
                  </a:cubicBezTo>
                  <a:cubicBezTo>
                    <a:pt x="31" y="4"/>
                    <a:pt x="31" y="4"/>
                    <a:pt x="31" y="4"/>
                  </a:cubicBezTo>
                  <a:cubicBezTo>
                    <a:pt x="30" y="5"/>
                    <a:pt x="30" y="5"/>
                    <a:pt x="29" y="5"/>
                  </a:cubicBezTo>
                  <a:cubicBezTo>
                    <a:pt x="27" y="0"/>
                    <a:pt x="27" y="0"/>
                    <a:pt x="27" y="0"/>
                  </a:cubicBezTo>
                  <a:cubicBezTo>
                    <a:pt x="26" y="0"/>
                    <a:pt x="24" y="0"/>
                    <a:pt x="23" y="1"/>
                  </a:cubicBezTo>
                  <a:cubicBezTo>
                    <a:pt x="23" y="6"/>
                    <a:pt x="23" y="6"/>
                    <a:pt x="23" y="6"/>
                  </a:cubicBezTo>
                  <a:cubicBezTo>
                    <a:pt x="23" y="6"/>
                    <a:pt x="22" y="6"/>
                    <a:pt x="21" y="7"/>
                  </a:cubicBezTo>
                  <a:cubicBezTo>
                    <a:pt x="19" y="3"/>
                    <a:pt x="19" y="3"/>
                    <a:pt x="19" y="3"/>
                  </a:cubicBezTo>
                  <a:cubicBezTo>
                    <a:pt x="17" y="3"/>
                    <a:pt x="16" y="4"/>
                    <a:pt x="15" y="5"/>
                  </a:cubicBezTo>
                  <a:cubicBezTo>
                    <a:pt x="16" y="9"/>
                    <a:pt x="16" y="9"/>
                    <a:pt x="16" y="9"/>
                  </a:cubicBezTo>
                  <a:cubicBezTo>
                    <a:pt x="16" y="10"/>
                    <a:pt x="15" y="10"/>
                    <a:pt x="15" y="11"/>
                  </a:cubicBezTo>
                  <a:cubicBezTo>
                    <a:pt x="11" y="8"/>
                    <a:pt x="11" y="8"/>
                    <a:pt x="11" y="8"/>
                  </a:cubicBezTo>
                  <a:cubicBezTo>
                    <a:pt x="10" y="9"/>
                    <a:pt x="9" y="10"/>
                    <a:pt x="8" y="11"/>
                  </a:cubicBezTo>
                  <a:cubicBezTo>
                    <a:pt x="11" y="15"/>
                    <a:pt x="11" y="15"/>
                    <a:pt x="11" y="15"/>
                  </a:cubicBezTo>
                  <a:cubicBezTo>
                    <a:pt x="10" y="15"/>
                    <a:pt x="10" y="16"/>
                    <a:pt x="9" y="17"/>
                  </a:cubicBezTo>
                  <a:cubicBezTo>
                    <a:pt x="5" y="15"/>
                    <a:pt x="5" y="15"/>
                    <a:pt x="5" y="15"/>
                  </a:cubicBezTo>
                  <a:cubicBezTo>
                    <a:pt x="4" y="16"/>
                    <a:pt x="3" y="17"/>
                    <a:pt x="3" y="19"/>
                  </a:cubicBezTo>
                  <a:cubicBezTo>
                    <a:pt x="7" y="22"/>
                    <a:pt x="7" y="22"/>
                    <a:pt x="7" y="22"/>
                  </a:cubicBezTo>
                  <a:cubicBezTo>
                    <a:pt x="6" y="22"/>
                    <a:pt x="6" y="23"/>
                    <a:pt x="6" y="24"/>
                  </a:cubicBezTo>
                  <a:cubicBezTo>
                    <a:pt x="1" y="23"/>
                    <a:pt x="1" y="23"/>
                    <a:pt x="1" y="23"/>
                  </a:cubicBezTo>
                  <a:cubicBezTo>
                    <a:pt x="1" y="25"/>
                    <a:pt x="0" y="26"/>
                    <a:pt x="0" y="28"/>
                  </a:cubicBezTo>
                  <a:cubicBezTo>
                    <a:pt x="5" y="30"/>
                    <a:pt x="5" y="30"/>
                    <a:pt x="5" y="30"/>
                  </a:cubicBezTo>
                  <a:cubicBezTo>
                    <a:pt x="5" y="30"/>
                    <a:pt x="5" y="31"/>
                    <a:pt x="5" y="32"/>
                  </a:cubicBezTo>
                  <a:cubicBezTo>
                    <a:pt x="0" y="33"/>
                    <a:pt x="0" y="33"/>
                    <a:pt x="0" y="33"/>
                  </a:cubicBezTo>
                  <a:cubicBezTo>
                    <a:pt x="0" y="33"/>
                    <a:pt x="0" y="33"/>
                    <a:pt x="0" y="33"/>
                  </a:cubicBezTo>
                  <a:cubicBezTo>
                    <a:pt x="0" y="34"/>
                    <a:pt x="0" y="36"/>
                    <a:pt x="0" y="37"/>
                  </a:cubicBezTo>
                  <a:cubicBezTo>
                    <a:pt x="5" y="38"/>
                    <a:pt x="5" y="38"/>
                    <a:pt x="5" y="38"/>
                  </a:cubicBezTo>
                  <a:cubicBezTo>
                    <a:pt x="5" y="38"/>
                    <a:pt x="5" y="39"/>
                    <a:pt x="5" y="40"/>
                  </a:cubicBezTo>
                  <a:cubicBezTo>
                    <a:pt x="1" y="42"/>
                    <a:pt x="1" y="42"/>
                    <a:pt x="1" y="42"/>
                  </a:cubicBezTo>
                  <a:cubicBezTo>
                    <a:pt x="1" y="44"/>
                    <a:pt x="2" y="45"/>
                    <a:pt x="3" y="46"/>
                  </a:cubicBezTo>
                  <a:cubicBezTo>
                    <a:pt x="7" y="45"/>
                    <a:pt x="7" y="45"/>
                    <a:pt x="7" y="45"/>
                  </a:cubicBezTo>
                  <a:cubicBezTo>
                    <a:pt x="8" y="46"/>
                    <a:pt x="8" y="47"/>
                    <a:pt x="8" y="47"/>
                  </a:cubicBezTo>
                  <a:cubicBezTo>
                    <a:pt x="5" y="51"/>
                    <a:pt x="5" y="51"/>
                    <a:pt x="5" y="51"/>
                  </a:cubicBezTo>
                  <a:cubicBezTo>
                    <a:pt x="6" y="52"/>
                    <a:pt x="6" y="53"/>
                    <a:pt x="7" y="54"/>
                  </a:cubicBezTo>
                  <a:cubicBezTo>
                    <a:pt x="12" y="52"/>
                    <a:pt x="12" y="52"/>
                    <a:pt x="12" y="52"/>
                  </a:cubicBezTo>
                  <a:cubicBezTo>
                    <a:pt x="12" y="53"/>
                    <a:pt x="13" y="53"/>
                    <a:pt x="13" y="54"/>
                  </a:cubicBezTo>
                  <a:cubicBezTo>
                    <a:pt x="11" y="58"/>
                    <a:pt x="11" y="58"/>
                    <a:pt x="11" y="58"/>
                  </a:cubicBezTo>
                  <a:cubicBezTo>
                    <a:pt x="12" y="59"/>
                    <a:pt x="13" y="60"/>
                    <a:pt x="14" y="61"/>
                  </a:cubicBezTo>
                  <a:cubicBezTo>
                    <a:pt x="18" y="57"/>
                    <a:pt x="18" y="57"/>
                    <a:pt x="18" y="57"/>
                  </a:cubicBezTo>
                  <a:cubicBezTo>
                    <a:pt x="18" y="58"/>
                    <a:pt x="19" y="58"/>
                    <a:pt x="19" y="58"/>
                  </a:cubicBezTo>
                  <a:cubicBezTo>
                    <a:pt x="18" y="63"/>
                    <a:pt x="18" y="63"/>
                    <a:pt x="18" y="63"/>
                  </a:cubicBezTo>
                  <a:cubicBezTo>
                    <a:pt x="20" y="64"/>
                    <a:pt x="21" y="64"/>
                    <a:pt x="22" y="65"/>
                  </a:cubicBezTo>
                  <a:cubicBezTo>
                    <a:pt x="25" y="60"/>
                    <a:pt x="25" y="60"/>
                    <a:pt x="25" y="60"/>
                  </a:cubicBezTo>
                  <a:cubicBezTo>
                    <a:pt x="25" y="61"/>
                    <a:pt x="26" y="61"/>
                    <a:pt x="27" y="61"/>
                  </a:cubicBezTo>
                  <a:cubicBezTo>
                    <a:pt x="27" y="66"/>
                    <a:pt x="27" y="66"/>
                    <a:pt x="27" y="66"/>
                  </a:cubicBezTo>
                  <a:cubicBezTo>
                    <a:pt x="28" y="66"/>
                    <a:pt x="30" y="66"/>
                    <a:pt x="31" y="66"/>
                  </a:cubicBezTo>
                  <a:cubicBezTo>
                    <a:pt x="32" y="61"/>
                    <a:pt x="32" y="61"/>
                    <a:pt x="32" y="61"/>
                  </a:cubicBezTo>
                  <a:cubicBezTo>
                    <a:pt x="33" y="61"/>
                    <a:pt x="34" y="61"/>
                    <a:pt x="34" y="61"/>
                  </a:cubicBezTo>
                  <a:cubicBezTo>
                    <a:pt x="36" y="66"/>
                    <a:pt x="36" y="66"/>
                    <a:pt x="36" y="66"/>
                  </a:cubicBezTo>
                  <a:cubicBezTo>
                    <a:pt x="37" y="66"/>
                    <a:pt x="39" y="65"/>
                    <a:pt x="40" y="65"/>
                  </a:cubicBezTo>
                  <a:cubicBezTo>
                    <a:pt x="40" y="60"/>
                    <a:pt x="40" y="60"/>
                    <a:pt x="40" y="60"/>
                  </a:cubicBezTo>
                  <a:cubicBezTo>
                    <a:pt x="41" y="60"/>
                    <a:pt x="41" y="59"/>
                    <a:pt x="42" y="59"/>
                  </a:cubicBezTo>
                  <a:cubicBezTo>
                    <a:pt x="45" y="63"/>
                    <a:pt x="45" y="63"/>
                    <a:pt x="45" y="63"/>
                  </a:cubicBezTo>
                  <a:cubicBezTo>
                    <a:pt x="46" y="63"/>
                    <a:pt x="47" y="62"/>
                    <a:pt x="49" y="61"/>
                  </a:cubicBezTo>
                  <a:cubicBezTo>
                    <a:pt x="47" y="56"/>
                    <a:pt x="47" y="56"/>
                    <a:pt x="47" y="56"/>
                  </a:cubicBezTo>
                  <a:cubicBezTo>
                    <a:pt x="48" y="56"/>
                    <a:pt x="48" y="56"/>
                    <a:pt x="49" y="55"/>
                  </a:cubicBezTo>
                  <a:cubicBezTo>
                    <a:pt x="52" y="58"/>
                    <a:pt x="52" y="58"/>
                    <a:pt x="52" y="58"/>
                  </a:cubicBezTo>
                  <a:cubicBezTo>
                    <a:pt x="53" y="57"/>
                    <a:pt x="55" y="56"/>
                    <a:pt x="56" y="55"/>
                  </a:cubicBezTo>
                  <a:cubicBezTo>
                    <a:pt x="53" y="51"/>
                    <a:pt x="53" y="51"/>
                    <a:pt x="53" y="51"/>
                  </a:cubicBezTo>
                  <a:cubicBezTo>
                    <a:pt x="53" y="50"/>
                    <a:pt x="54" y="50"/>
                    <a:pt x="54" y="49"/>
                  </a:cubicBezTo>
                  <a:cubicBezTo>
                    <a:pt x="58" y="51"/>
                    <a:pt x="58" y="51"/>
                    <a:pt x="58" y="51"/>
                  </a:cubicBezTo>
                  <a:cubicBezTo>
                    <a:pt x="59" y="50"/>
                    <a:pt x="60" y="48"/>
                    <a:pt x="60" y="47"/>
                  </a:cubicBezTo>
                  <a:cubicBezTo>
                    <a:pt x="57" y="44"/>
                    <a:pt x="57" y="44"/>
                    <a:pt x="57" y="44"/>
                  </a:cubicBezTo>
                  <a:cubicBezTo>
                    <a:pt x="57" y="43"/>
                    <a:pt x="57" y="43"/>
                    <a:pt x="57" y="42"/>
                  </a:cubicBezTo>
                  <a:cubicBezTo>
                    <a:pt x="62" y="42"/>
                    <a:pt x="62" y="42"/>
                    <a:pt x="62" y="42"/>
                  </a:cubicBezTo>
                  <a:cubicBezTo>
                    <a:pt x="63" y="41"/>
                    <a:pt x="63" y="39"/>
                    <a:pt x="63" y="38"/>
                  </a:cubicBezTo>
                  <a:cubicBezTo>
                    <a:pt x="59" y="36"/>
                    <a:pt x="59" y="36"/>
                    <a:pt x="59" y="36"/>
                  </a:cubicBezTo>
                  <a:cubicBezTo>
                    <a:pt x="59" y="35"/>
                    <a:pt x="59" y="35"/>
                    <a:pt x="59" y="34"/>
                  </a:cubicBezTo>
                  <a:lnTo>
                    <a:pt x="63" y="33"/>
                  </a:lnTo>
                  <a:close/>
                  <a:moveTo>
                    <a:pt x="32" y="57"/>
                  </a:moveTo>
                  <a:cubicBezTo>
                    <a:pt x="19" y="57"/>
                    <a:pt x="8" y="46"/>
                    <a:pt x="8" y="33"/>
                  </a:cubicBezTo>
                  <a:cubicBezTo>
                    <a:pt x="8" y="19"/>
                    <a:pt x="19" y="8"/>
                    <a:pt x="32" y="8"/>
                  </a:cubicBezTo>
                  <a:cubicBezTo>
                    <a:pt x="45" y="8"/>
                    <a:pt x="55" y="19"/>
                    <a:pt x="55" y="33"/>
                  </a:cubicBezTo>
                  <a:cubicBezTo>
                    <a:pt x="55" y="46"/>
                    <a:pt x="45" y="57"/>
                    <a:pt x="32" y="5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4" name="Freeform 21"/>
            <p:cNvSpPr>
              <a:spLocks noEditPoints="1"/>
            </p:cNvSpPr>
            <p:nvPr/>
          </p:nvSpPr>
          <p:spPr bwMode="auto">
            <a:xfrm>
              <a:off x="1143000" y="2708276"/>
              <a:ext cx="47625" cy="50800"/>
            </a:xfrm>
            <a:custGeom>
              <a:avLst/>
              <a:gdLst>
                <a:gd name="T0" fmla="*/ 23 w 45"/>
                <a:gd name="T1" fmla="*/ 0 h 48"/>
                <a:gd name="T2" fmla="*/ 0 w 45"/>
                <a:gd name="T3" fmla="*/ 24 h 48"/>
                <a:gd name="T4" fmla="*/ 23 w 45"/>
                <a:gd name="T5" fmla="*/ 48 h 48"/>
                <a:gd name="T6" fmla="*/ 45 w 45"/>
                <a:gd name="T7" fmla="*/ 24 h 48"/>
                <a:gd name="T8" fmla="*/ 23 w 45"/>
                <a:gd name="T9" fmla="*/ 0 h 48"/>
                <a:gd name="T10" fmla="*/ 23 w 45"/>
                <a:gd name="T11" fmla="*/ 44 h 48"/>
                <a:gd name="T12" fmla="*/ 4 w 45"/>
                <a:gd name="T13" fmla="*/ 24 h 48"/>
                <a:gd name="T14" fmla="*/ 23 w 45"/>
                <a:gd name="T15" fmla="*/ 4 h 48"/>
                <a:gd name="T16" fmla="*/ 42 w 45"/>
                <a:gd name="T17" fmla="*/ 24 h 48"/>
                <a:gd name="T18" fmla="*/ 23 w 45"/>
                <a:gd name="T1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8">
                  <a:moveTo>
                    <a:pt x="23" y="0"/>
                  </a:moveTo>
                  <a:cubicBezTo>
                    <a:pt x="10" y="0"/>
                    <a:pt x="0" y="11"/>
                    <a:pt x="0" y="24"/>
                  </a:cubicBezTo>
                  <a:cubicBezTo>
                    <a:pt x="0" y="37"/>
                    <a:pt x="10" y="48"/>
                    <a:pt x="23" y="48"/>
                  </a:cubicBezTo>
                  <a:cubicBezTo>
                    <a:pt x="35" y="48"/>
                    <a:pt x="45" y="37"/>
                    <a:pt x="45" y="24"/>
                  </a:cubicBezTo>
                  <a:cubicBezTo>
                    <a:pt x="45" y="11"/>
                    <a:pt x="35" y="0"/>
                    <a:pt x="23" y="0"/>
                  </a:cubicBezTo>
                  <a:close/>
                  <a:moveTo>
                    <a:pt x="23" y="44"/>
                  </a:moveTo>
                  <a:cubicBezTo>
                    <a:pt x="12" y="44"/>
                    <a:pt x="4" y="35"/>
                    <a:pt x="4" y="24"/>
                  </a:cubicBezTo>
                  <a:cubicBezTo>
                    <a:pt x="4" y="13"/>
                    <a:pt x="12" y="4"/>
                    <a:pt x="23" y="4"/>
                  </a:cubicBezTo>
                  <a:cubicBezTo>
                    <a:pt x="33" y="4"/>
                    <a:pt x="42" y="13"/>
                    <a:pt x="42" y="24"/>
                  </a:cubicBezTo>
                  <a:cubicBezTo>
                    <a:pt x="42" y="35"/>
                    <a:pt x="33" y="44"/>
                    <a:pt x="23" y="4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5" name="Freeform 22"/>
            <p:cNvSpPr>
              <a:spLocks noEditPoints="1"/>
            </p:cNvSpPr>
            <p:nvPr/>
          </p:nvSpPr>
          <p:spPr bwMode="auto">
            <a:xfrm>
              <a:off x="1041400" y="2400301"/>
              <a:ext cx="34925" cy="38100"/>
            </a:xfrm>
            <a:custGeom>
              <a:avLst/>
              <a:gdLst>
                <a:gd name="T0" fmla="*/ 34 w 34"/>
                <a:gd name="T1" fmla="*/ 15 h 36"/>
                <a:gd name="T2" fmla="*/ 31 w 34"/>
                <a:gd name="T3" fmla="*/ 13 h 36"/>
                <a:gd name="T4" fmla="*/ 32 w 34"/>
                <a:gd name="T5" fmla="*/ 10 h 36"/>
                <a:gd name="T6" fmla="*/ 29 w 34"/>
                <a:gd name="T7" fmla="*/ 9 h 36"/>
                <a:gd name="T8" fmla="*/ 29 w 34"/>
                <a:gd name="T9" fmla="*/ 6 h 36"/>
                <a:gd name="T10" fmla="*/ 26 w 34"/>
                <a:gd name="T11" fmla="*/ 6 h 36"/>
                <a:gd name="T12" fmla="*/ 26 w 34"/>
                <a:gd name="T13" fmla="*/ 3 h 36"/>
                <a:gd name="T14" fmla="*/ 22 w 34"/>
                <a:gd name="T15" fmla="*/ 4 h 36"/>
                <a:gd name="T16" fmla="*/ 21 w 34"/>
                <a:gd name="T17" fmla="*/ 1 h 36"/>
                <a:gd name="T18" fmla="*/ 18 w 34"/>
                <a:gd name="T19" fmla="*/ 3 h 36"/>
                <a:gd name="T20" fmla="*/ 16 w 34"/>
                <a:gd name="T21" fmla="*/ 0 h 36"/>
                <a:gd name="T22" fmla="*/ 14 w 34"/>
                <a:gd name="T23" fmla="*/ 3 h 36"/>
                <a:gd name="T24" fmla="*/ 12 w 34"/>
                <a:gd name="T25" fmla="*/ 1 h 36"/>
                <a:gd name="T26" fmla="*/ 10 w 34"/>
                <a:gd name="T27" fmla="*/ 5 h 36"/>
                <a:gd name="T28" fmla="*/ 7 w 34"/>
                <a:gd name="T29" fmla="*/ 4 h 36"/>
                <a:gd name="T30" fmla="*/ 7 w 34"/>
                <a:gd name="T31" fmla="*/ 8 h 36"/>
                <a:gd name="T32" fmla="*/ 4 w 34"/>
                <a:gd name="T33" fmla="*/ 7 h 36"/>
                <a:gd name="T34" fmla="*/ 4 w 34"/>
                <a:gd name="T35" fmla="*/ 11 h 36"/>
                <a:gd name="T36" fmla="*/ 2 w 34"/>
                <a:gd name="T37" fmla="*/ 12 h 36"/>
                <a:gd name="T38" fmla="*/ 3 w 34"/>
                <a:gd name="T39" fmla="*/ 15 h 36"/>
                <a:gd name="T40" fmla="*/ 0 w 34"/>
                <a:gd name="T41" fmla="*/ 16 h 36"/>
                <a:gd name="T42" fmla="*/ 3 w 34"/>
                <a:gd name="T43" fmla="*/ 19 h 36"/>
                <a:gd name="T44" fmla="*/ 1 w 34"/>
                <a:gd name="T45" fmla="*/ 21 h 36"/>
                <a:gd name="T46" fmla="*/ 1 w 34"/>
                <a:gd name="T47" fmla="*/ 24 h 36"/>
                <a:gd name="T48" fmla="*/ 4 w 34"/>
                <a:gd name="T49" fmla="*/ 25 h 36"/>
                <a:gd name="T50" fmla="*/ 3 w 34"/>
                <a:gd name="T51" fmla="*/ 28 h 36"/>
                <a:gd name="T52" fmla="*/ 6 w 34"/>
                <a:gd name="T53" fmla="*/ 28 h 36"/>
                <a:gd name="T54" fmla="*/ 7 w 34"/>
                <a:gd name="T55" fmla="*/ 32 h 36"/>
                <a:gd name="T56" fmla="*/ 10 w 34"/>
                <a:gd name="T57" fmla="*/ 31 h 36"/>
                <a:gd name="T58" fmla="*/ 11 w 34"/>
                <a:gd name="T59" fmla="*/ 34 h 36"/>
                <a:gd name="T60" fmla="*/ 13 w 34"/>
                <a:gd name="T61" fmla="*/ 33 h 36"/>
                <a:gd name="T62" fmla="*/ 16 w 34"/>
                <a:gd name="T63" fmla="*/ 36 h 36"/>
                <a:gd name="T64" fmla="*/ 17 w 34"/>
                <a:gd name="T65" fmla="*/ 33 h 36"/>
                <a:gd name="T66" fmla="*/ 20 w 34"/>
                <a:gd name="T67" fmla="*/ 35 h 36"/>
                <a:gd name="T68" fmla="*/ 22 w 34"/>
                <a:gd name="T69" fmla="*/ 32 h 36"/>
                <a:gd name="T70" fmla="*/ 25 w 34"/>
                <a:gd name="T71" fmla="*/ 34 h 36"/>
                <a:gd name="T72" fmla="*/ 25 w 34"/>
                <a:gd name="T73" fmla="*/ 31 h 36"/>
                <a:gd name="T74" fmla="*/ 29 w 34"/>
                <a:gd name="T75" fmla="*/ 31 h 36"/>
                <a:gd name="T76" fmla="*/ 28 w 34"/>
                <a:gd name="T77" fmla="*/ 28 h 36"/>
                <a:gd name="T78" fmla="*/ 32 w 34"/>
                <a:gd name="T79" fmla="*/ 27 h 36"/>
                <a:gd name="T80" fmla="*/ 30 w 34"/>
                <a:gd name="T81" fmla="*/ 24 h 36"/>
                <a:gd name="T82" fmla="*/ 34 w 34"/>
                <a:gd name="T83" fmla="*/ 22 h 36"/>
                <a:gd name="T84" fmla="*/ 31 w 34"/>
                <a:gd name="T85" fmla="*/ 20 h 36"/>
                <a:gd name="T86" fmla="*/ 34 w 34"/>
                <a:gd name="T87" fmla="*/ 17 h 36"/>
                <a:gd name="T88" fmla="*/ 31 w 34"/>
                <a:gd name="T89" fmla="*/ 16 h 36"/>
                <a:gd name="T90" fmla="*/ 20 w 34"/>
                <a:gd name="T91" fmla="*/ 31 h 36"/>
                <a:gd name="T92" fmla="*/ 15 w 34"/>
                <a:gd name="T93" fmla="*/ 5 h 36"/>
                <a:gd name="T94" fmla="*/ 20 w 34"/>
                <a:gd name="T9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6">
                  <a:moveTo>
                    <a:pt x="34" y="15"/>
                  </a:moveTo>
                  <a:cubicBezTo>
                    <a:pt x="34" y="15"/>
                    <a:pt x="34" y="15"/>
                    <a:pt x="34" y="15"/>
                  </a:cubicBezTo>
                  <a:cubicBezTo>
                    <a:pt x="34" y="14"/>
                    <a:pt x="33" y="13"/>
                    <a:pt x="33" y="12"/>
                  </a:cubicBezTo>
                  <a:cubicBezTo>
                    <a:pt x="31" y="13"/>
                    <a:pt x="31" y="13"/>
                    <a:pt x="31" y="13"/>
                  </a:cubicBezTo>
                  <a:cubicBezTo>
                    <a:pt x="30" y="12"/>
                    <a:pt x="30" y="12"/>
                    <a:pt x="30" y="12"/>
                  </a:cubicBezTo>
                  <a:cubicBezTo>
                    <a:pt x="32" y="10"/>
                    <a:pt x="32" y="10"/>
                    <a:pt x="32" y="10"/>
                  </a:cubicBezTo>
                  <a:cubicBezTo>
                    <a:pt x="32" y="9"/>
                    <a:pt x="31" y="8"/>
                    <a:pt x="31" y="8"/>
                  </a:cubicBezTo>
                  <a:cubicBezTo>
                    <a:pt x="29" y="9"/>
                    <a:pt x="29" y="9"/>
                    <a:pt x="29" y="9"/>
                  </a:cubicBezTo>
                  <a:cubicBezTo>
                    <a:pt x="28" y="9"/>
                    <a:pt x="28" y="8"/>
                    <a:pt x="28" y="8"/>
                  </a:cubicBezTo>
                  <a:cubicBezTo>
                    <a:pt x="29" y="6"/>
                    <a:pt x="29" y="6"/>
                    <a:pt x="29" y="6"/>
                  </a:cubicBezTo>
                  <a:cubicBezTo>
                    <a:pt x="29" y="5"/>
                    <a:pt x="28" y="5"/>
                    <a:pt x="28" y="4"/>
                  </a:cubicBezTo>
                  <a:cubicBezTo>
                    <a:pt x="26" y="6"/>
                    <a:pt x="26" y="6"/>
                    <a:pt x="26" y="6"/>
                  </a:cubicBezTo>
                  <a:cubicBezTo>
                    <a:pt x="25" y="6"/>
                    <a:pt x="25" y="5"/>
                    <a:pt x="25" y="5"/>
                  </a:cubicBezTo>
                  <a:cubicBezTo>
                    <a:pt x="26" y="3"/>
                    <a:pt x="26" y="3"/>
                    <a:pt x="26" y="3"/>
                  </a:cubicBezTo>
                  <a:cubicBezTo>
                    <a:pt x="25" y="2"/>
                    <a:pt x="24" y="2"/>
                    <a:pt x="23" y="2"/>
                  </a:cubicBezTo>
                  <a:cubicBezTo>
                    <a:pt x="22" y="4"/>
                    <a:pt x="22" y="4"/>
                    <a:pt x="22" y="4"/>
                  </a:cubicBezTo>
                  <a:cubicBezTo>
                    <a:pt x="22" y="4"/>
                    <a:pt x="21" y="4"/>
                    <a:pt x="21" y="4"/>
                  </a:cubicBezTo>
                  <a:cubicBezTo>
                    <a:pt x="21" y="1"/>
                    <a:pt x="21" y="1"/>
                    <a:pt x="21" y="1"/>
                  </a:cubicBezTo>
                  <a:cubicBezTo>
                    <a:pt x="20" y="1"/>
                    <a:pt x="20" y="1"/>
                    <a:pt x="19" y="1"/>
                  </a:cubicBezTo>
                  <a:cubicBezTo>
                    <a:pt x="18" y="3"/>
                    <a:pt x="18" y="3"/>
                    <a:pt x="18" y="3"/>
                  </a:cubicBezTo>
                  <a:cubicBezTo>
                    <a:pt x="18" y="3"/>
                    <a:pt x="17" y="3"/>
                    <a:pt x="17" y="3"/>
                  </a:cubicBezTo>
                  <a:cubicBezTo>
                    <a:pt x="16" y="0"/>
                    <a:pt x="16" y="0"/>
                    <a:pt x="16" y="0"/>
                  </a:cubicBezTo>
                  <a:cubicBezTo>
                    <a:pt x="16" y="1"/>
                    <a:pt x="15" y="1"/>
                    <a:pt x="14" y="1"/>
                  </a:cubicBezTo>
                  <a:cubicBezTo>
                    <a:pt x="14" y="3"/>
                    <a:pt x="14" y="3"/>
                    <a:pt x="14" y="3"/>
                  </a:cubicBezTo>
                  <a:cubicBezTo>
                    <a:pt x="14" y="3"/>
                    <a:pt x="13" y="4"/>
                    <a:pt x="13" y="4"/>
                  </a:cubicBezTo>
                  <a:cubicBezTo>
                    <a:pt x="12" y="1"/>
                    <a:pt x="12" y="1"/>
                    <a:pt x="12" y="1"/>
                  </a:cubicBezTo>
                  <a:cubicBezTo>
                    <a:pt x="11" y="2"/>
                    <a:pt x="10" y="2"/>
                    <a:pt x="9" y="2"/>
                  </a:cubicBezTo>
                  <a:cubicBezTo>
                    <a:pt x="10" y="5"/>
                    <a:pt x="10" y="5"/>
                    <a:pt x="10" y="5"/>
                  </a:cubicBezTo>
                  <a:cubicBezTo>
                    <a:pt x="10" y="5"/>
                    <a:pt x="9" y="5"/>
                    <a:pt x="9" y="6"/>
                  </a:cubicBezTo>
                  <a:cubicBezTo>
                    <a:pt x="7" y="4"/>
                    <a:pt x="7" y="4"/>
                    <a:pt x="7" y="4"/>
                  </a:cubicBezTo>
                  <a:cubicBezTo>
                    <a:pt x="7" y="4"/>
                    <a:pt x="6" y="5"/>
                    <a:pt x="6" y="5"/>
                  </a:cubicBezTo>
                  <a:cubicBezTo>
                    <a:pt x="7" y="8"/>
                    <a:pt x="7" y="8"/>
                    <a:pt x="7" y="8"/>
                  </a:cubicBezTo>
                  <a:cubicBezTo>
                    <a:pt x="7" y="8"/>
                    <a:pt x="6" y="8"/>
                    <a:pt x="6" y="8"/>
                  </a:cubicBezTo>
                  <a:cubicBezTo>
                    <a:pt x="4" y="7"/>
                    <a:pt x="4" y="7"/>
                    <a:pt x="4" y="7"/>
                  </a:cubicBezTo>
                  <a:cubicBezTo>
                    <a:pt x="3" y="8"/>
                    <a:pt x="3" y="9"/>
                    <a:pt x="3" y="9"/>
                  </a:cubicBezTo>
                  <a:cubicBezTo>
                    <a:pt x="4" y="11"/>
                    <a:pt x="4" y="11"/>
                    <a:pt x="4" y="11"/>
                  </a:cubicBezTo>
                  <a:cubicBezTo>
                    <a:pt x="4" y="11"/>
                    <a:pt x="4" y="12"/>
                    <a:pt x="4" y="12"/>
                  </a:cubicBezTo>
                  <a:cubicBezTo>
                    <a:pt x="2" y="12"/>
                    <a:pt x="2" y="12"/>
                    <a:pt x="2" y="12"/>
                  </a:cubicBezTo>
                  <a:cubicBezTo>
                    <a:pt x="1" y="12"/>
                    <a:pt x="1" y="13"/>
                    <a:pt x="1" y="14"/>
                  </a:cubicBezTo>
                  <a:cubicBezTo>
                    <a:pt x="3" y="15"/>
                    <a:pt x="3" y="15"/>
                    <a:pt x="3" y="15"/>
                  </a:cubicBezTo>
                  <a:cubicBezTo>
                    <a:pt x="3" y="15"/>
                    <a:pt x="3" y="16"/>
                    <a:pt x="3" y="16"/>
                  </a:cubicBezTo>
                  <a:cubicBezTo>
                    <a:pt x="0" y="16"/>
                    <a:pt x="0" y="16"/>
                    <a:pt x="0" y="16"/>
                  </a:cubicBezTo>
                  <a:cubicBezTo>
                    <a:pt x="0" y="17"/>
                    <a:pt x="0" y="18"/>
                    <a:pt x="0" y="19"/>
                  </a:cubicBezTo>
                  <a:cubicBezTo>
                    <a:pt x="3" y="19"/>
                    <a:pt x="3" y="19"/>
                    <a:pt x="3" y="19"/>
                  </a:cubicBezTo>
                  <a:cubicBezTo>
                    <a:pt x="3" y="20"/>
                    <a:pt x="3" y="20"/>
                    <a:pt x="3" y="21"/>
                  </a:cubicBezTo>
                  <a:cubicBezTo>
                    <a:pt x="1" y="21"/>
                    <a:pt x="1" y="21"/>
                    <a:pt x="1" y="21"/>
                  </a:cubicBezTo>
                  <a:cubicBezTo>
                    <a:pt x="1" y="22"/>
                    <a:pt x="1" y="22"/>
                    <a:pt x="1" y="22"/>
                  </a:cubicBezTo>
                  <a:cubicBezTo>
                    <a:pt x="1" y="22"/>
                    <a:pt x="1" y="23"/>
                    <a:pt x="1" y="24"/>
                  </a:cubicBezTo>
                  <a:cubicBezTo>
                    <a:pt x="4" y="24"/>
                    <a:pt x="4" y="24"/>
                    <a:pt x="4" y="24"/>
                  </a:cubicBezTo>
                  <a:cubicBezTo>
                    <a:pt x="4" y="24"/>
                    <a:pt x="4" y="24"/>
                    <a:pt x="4" y="25"/>
                  </a:cubicBezTo>
                  <a:cubicBezTo>
                    <a:pt x="2" y="26"/>
                    <a:pt x="2" y="26"/>
                    <a:pt x="2" y="26"/>
                  </a:cubicBezTo>
                  <a:cubicBezTo>
                    <a:pt x="3" y="27"/>
                    <a:pt x="3" y="28"/>
                    <a:pt x="3" y="28"/>
                  </a:cubicBezTo>
                  <a:cubicBezTo>
                    <a:pt x="6" y="27"/>
                    <a:pt x="6" y="27"/>
                    <a:pt x="6" y="27"/>
                  </a:cubicBezTo>
                  <a:cubicBezTo>
                    <a:pt x="6" y="28"/>
                    <a:pt x="6" y="28"/>
                    <a:pt x="6" y="28"/>
                  </a:cubicBezTo>
                  <a:cubicBezTo>
                    <a:pt x="5" y="30"/>
                    <a:pt x="5" y="30"/>
                    <a:pt x="5" y="30"/>
                  </a:cubicBezTo>
                  <a:cubicBezTo>
                    <a:pt x="6" y="31"/>
                    <a:pt x="6" y="31"/>
                    <a:pt x="7" y="32"/>
                  </a:cubicBezTo>
                  <a:cubicBezTo>
                    <a:pt x="9" y="30"/>
                    <a:pt x="9" y="30"/>
                    <a:pt x="9" y="30"/>
                  </a:cubicBezTo>
                  <a:cubicBezTo>
                    <a:pt x="9" y="30"/>
                    <a:pt x="9" y="31"/>
                    <a:pt x="10" y="31"/>
                  </a:cubicBezTo>
                  <a:cubicBezTo>
                    <a:pt x="9" y="33"/>
                    <a:pt x="9" y="33"/>
                    <a:pt x="9" y="33"/>
                  </a:cubicBezTo>
                  <a:cubicBezTo>
                    <a:pt x="10" y="34"/>
                    <a:pt x="10" y="34"/>
                    <a:pt x="11" y="34"/>
                  </a:cubicBezTo>
                  <a:cubicBezTo>
                    <a:pt x="12" y="32"/>
                    <a:pt x="12" y="32"/>
                    <a:pt x="12" y="32"/>
                  </a:cubicBezTo>
                  <a:cubicBezTo>
                    <a:pt x="13" y="32"/>
                    <a:pt x="13" y="33"/>
                    <a:pt x="13" y="33"/>
                  </a:cubicBezTo>
                  <a:cubicBezTo>
                    <a:pt x="13" y="35"/>
                    <a:pt x="13" y="35"/>
                    <a:pt x="13" y="35"/>
                  </a:cubicBezTo>
                  <a:cubicBezTo>
                    <a:pt x="14" y="35"/>
                    <a:pt x="15" y="36"/>
                    <a:pt x="16" y="36"/>
                  </a:cubicBezTo>
                  <a:cubicBezTo>
                    <a:pt x="16" y="33"/>
                    <a:pt x="16" y="33"/>
                    <a:pt x="16" y="33"/>
                  </a:cubicBezTo>
                  <a:cubicBezTo>
                    <a:pt x="17" y="33"/>
                    <a:pt x="17" y="33"/>
                    <a:pt x="17" y="33"/>
                  </a:cubicBezTo>
                  <a:cubicBezTo>
                    <a:pt x="18" y="36"/>
                    <a:pt x="18" y="36"/>
                    <a:pt x="18" y="36"/>
                  </a:cubicBezTo>
                  <a:cubicBezTo>
                    <a:pt x="19" y="36"/>
                    <a:pt x="20" y="36"/>
                    <a:pt x="20" y="35"/>
                  </a:cubicBezTo>
                  <a:cubicBezTo>
                    <a:pt x="20" y="33"/>
                    <a:pt x="20" y="33"/>
                    <a:pt x="20" y="33"/>
                  </a:cubicBezTo>
                  <a:cubicBezTo>
                    <a:pt x="21" y="33"/>
                    <a:pt x="21" y="33"/>
                    <a:pt x="22" y="32"/>
                  </a:cubicBezTo>
                  <a:cubicBezTo>
                    <a:pt x="23" y="35"/>
                    <a:pt x="23" y="35"/>
                    <a:pt x="23" y="35"/>
                  </a:cubicBezTo>
                  <a:cubicBezTo>
                    <a:pt x="24" y="34"/>
                    <a:pt x="24" y="34"/>
                    <a:pt x="25" y="34"/>
                  </a:cubicBezTo>
                  <a:cubicBezTo>
                    <a:pt x="24" y="31"/>
                    <a:pt x="24" y="31"/>
                    <a:pt x="24" y="31"/>
                  </a:cubicBezTo>
                  <a:cubicBezTo>
                    <a:pt x="25" y="31"/>
                    <a:pt x="25" y="31"/>
                    <a:pt x="25" y="31"/>
                  </a:cubicBezTo>
                  <a:cubicBezTo>
                    <a:pt x="27" y="32"/>
                    <a:pt x="27" y="32"/>
                    <a:pt x="27" y="32"/>
                  </a:cubicBezTo>
                  <a:cubicBezTo>
                    <a:pt x="28" y="32"/>
                    <a:pt x="28" y="31"/>
                    <a:pt x="29" y="31"/>
                  </a:cubicBezTo>
                  <a:cubicBezTo>
                    <a:pt x="27" y="29"/>
                    <a:pt x="27" y="29"/>
                    <a:pt x="27" y="29"/>
                  </a:cubicBezTo>
                  <a:cubicBezTo>
                    <a:pt x="28" y="28"/>
                    <a:pt x="28" y="28"/>
                    <a:pt x="28" y="28"/>
                  </a:cubicBezTo>
                  <a:cubicBezTo>
                    <a:pt x="30" y="29"/>
                    <a:pt x="30" y="29"/>
                    <a:pt x="30" y="29"/>
                  </a:cubicBezTo>
                  <a:cubicBezTo>
                    <a:pt x="31" y="28"/>
                    <a:pt x="31" y="28"/>
                    <a:pt x="32" y="27"/>
                  </a:cubicBezTo>
                  <a:cubicBezTo>
                    <a:pt x="30" y="25"/>
                    <a:pt x="30" y="25"/>
                    <a:pt x="30" y="25"/>
                  </a:cubicBezTo>
                  <a:cubicBezTo>
                    <a:pt x="30" y="25"/>
                    <a:pt x="30" y="24"/>
                    <a:pt x="30" y="24"/>
                  </a:cubicBezTo>
                  <a:cubicBezTo>
                    <a:pt x="33" y="25"/>
                    <a:pt x="33" y="25"/>
                    <a:pt x="33" y="25"/>
                  </a:cubicBezTo>
                  <a:cubicBezTo>
                    <a:pt x="33" y="24"/>
                    <a:pt x="33" y="23"/>
                    <a:pt x="34" y="22"/>
                  </a:cubicBezTo>
                  <a:cubicBezTo>
                    <a:pt x="31" y="21"/>
                    <a:pt x="31" y="21"/>
                    <a:pt x="31" y="21"/>
                  </a:cubicBezTo>
                  <a:cubicBezTo>
                    <a:pt x="31" y="21"/>
                    <a:pt x="31" y="20"/>
                    <a:pt x="31" y="20"/>
                  </a:cubicBezTo>
                  <a:cubicBezTo>
                    <a:pt x="34" y="20"/>
                    <a:pt x="34" y="20"/>
                    <a:pt x="34" y="20"/>
                  </a:cubicBezTo>
                  <a:cubicBezTo>
                    <a:pt x="34" y="19"/>
                    <a:pt x="34" y="18"/>
                    <a:pt x="34" y="17"/>
                  </a:cubicBezTo>
                  <a:cubicBezTo>
                    <a:pt x="32" y="17"/>
                    <a:pt x="32" y="17"/>
                    <a:pt x="32" y="17"/>
                  </a:cubicBezTo>
                  <a:cubicBezTo>
                    <a:pt x="32" y="16"/>
                    <a:pt x="31" y="16"/>
                    <a:pt x="31" y="16"/>
                  </a:cubicBezTo>
                  <a:lnTo>
                    <a:pt x="34" y="15"/>
                  </a:lnTo>
                  <a:close/>
                  <a:moveTo>
                    <a:pt x="20" y="31"/>
                  </a:moveTo>
                  <a:cubicBezTo>
                    <a:pt x="13" y="32"/>
                    <a:pt x="6" y="28"/>
                    <a:pt x="5" y="21"/>
                  </a:cubicBezTo>
                  <a:cubicBezTo>
                    <a:pt x="4" y="14"/>
                    <a:pt x="8" y="7"/>
                    <a:pt x="15" y="5"/>
                  </a:cubicBezTo>
                  <a:cubicBezTo>
                    <a:pt x="21" y="4"/>
                    <a:pt x="28" y="8"/>
                    <a:pt x="29" y="15"/>
                  </a:cubicBezTo>
                  <a:cubicBezTo>
                    <a:pt x="31" y="23"/>
                    <a:pt x="26" y="29"/>
                    <a:pt x="20" y="3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6" name="Freeform 23"/>
            <p:cNvSpPr>
              <a:spLocks noEditPoints="1"/>
            </p:cNvSpPr>
            <p:nvPr/>
          </p:nvSpPr>
          <p:spPr bwMode="auto">
            <a:xfrm>
              <a:off x="1044575" y="2405063"/>
              <a:ext cx="28575" cy="30163"/>
            </a:xfrm>
            <a:custGeom>
              <a:avLst/>
              <a:gdLst>
                <a:gd name="T0" fmla="*/ 11 w 26"/>
                <a:gd name="T1" fmla="*/ 2 h 28"/>
                <a:gd name="T2" fmla="*/ 1 w 26"/>
                <a:gd name="T3" fmla="*/ 17 h 28"/>
                <a:gd name="T4" fmla="*/ 16 w 26"/>
                <a:gd name="T5" fmla="*/ 26 h 28"/>
                <a:gd name="T6" fmla="*/ 25 w 26"/>
                <a:gd name="T7" fmla="*/ 12 h 28"/>
                <a:gd name="T8" fmla="*/ 11 w 26"/>
                <a:gd name="T9" fmla="*/ 2 h 28"/>
                <a:gd name="T10" fmla="*/ 15 w 26"/>
                <a:gd name="T11" fmla="*/ 24 h 28"/>
                <a:gd name="T12" fmla="*/ 3 w 26"/>
                <a:gd name="T13" fmla="*/ 16 h 28"/>
                <a:gd name="T14" fmla="*/ 11 w 26"/>
                <a:gd name="T15" fmla="*/ 4 h 28"/>
                <a:gd name="T16" fmla="*/ 23 w 26"/>
                <a:gd name="T17" fmla="*/ 12 h 28"/>
                <a:gd name="T18" fmla="*/ 15 w 26"/>
                <a:gd name="T1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8">
                  <a:moveTo>
                    <a:pt x="11" y="2"/>
                  </a:moveTo>
                  <a:cubicBezTo>
                    <a:pt x="4" y="3"/>
                    <a:pt x="0" y="10"/>
                    <a:pt x="1" y="17"/>
                  </a:cubicBezTo>
                  <a:cubicBezTo>
                    <a:pt x="3" y="23"/>
                    <a:pt x="9" y="28"/>
                    <a:pt x="16" y="26"/>
                  </a:cubicBezTo>
                  <a:cubicBezTo>
                    <a:pt x="22" y="25"/>
                    <a:pt x="26" y="18"/>
                    <a:pt x="25" y="12"/>
                  </a:cubicBezTo>
                  <a:cubicBezTo>
                    <a:pt x="24" y="5"/>
                    <a:pt x="17" y="0"/>
                    <a:pt x="11" y="2"/>
                  </a:cubicBezTo>
                  <a:close/>
                  <a:moveTo>
                    <a:pt x="15" y="24"/>
                  </a:moveTo>
                  <a:cubicBezTo>
                    <a:pt x="10" y="26"/>
                    <a:pt x="4" y="22"/>
                    <a:pt x="3" y="16"/>
                  </a:cubicBezTo>
                  <a:cubicBezTo>
                    <a:pt x="2" y="10"/>
                    <a:pt x="6" y="5"/>
                    <a:pt x="11" y="4"/>
                  </a:cubicBezTo>
                  <a:cubicBezTo>
                    <a:pt x="17" y="3"/>
                    <a:pt x="22" y="6"/>
                    <a:pt x="23" y="12"/>
                  </a:cubicBezTo>
                  <a:cubicBezTo>
                    <a:pt x="24" y="18"/>
                    <a:pt x="21" y="23"/>
                    <a:pt x="15" y="2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7" name="Freeform 24"/>
            <p:cNvSpPr>
              <a:spLocks noEditPoints="1"/>
            </p:cNvSpPr>
            <p:nvPr/>
          </p:nvSpPr>
          <p:spPr bwMode="auto">
            <a:xfrm>
              <a:off x="1309688" y="2579688"/>
              <a:ext cx="44450" cy="44450"/>
            </a:xfrm>
            <a:custGeom>
              <a:avLst/>
              <a:gdLst>
                <a:gd name="T0" fmla="*/ 42 w 42"/>
                <a:gd name="T1" fmla="*/ 21 h 43"/>
                <a:gd name="T2" fmla="*/ 39 w 42"/>
                <a:gd name="T3" fmla="*/ 18 h 43"/>
                <a:gd name="T4" fmla="*/ 41 w 42"/>
                <a:gd name="T5" fmla="*/ 15 h 43"/>
                <a:gd name="T6" fmla="*/ 37 w 42"/>
                <a:gd name="T7" fmla="*/ 13 h 43"/>
                <a:gd name="T8" fmla="*/ 39 w 42"/>
                <a:gd name="T9" fmla="*/ 10 h 43"/>
                <a:gd name="T10" fmla="*/ 34 w 42"/>
                <a:gd name="T11" fmla="*/ 9 h 43"/>
                <a:gd name="T12" fmla="*/ 35 w 42"/>
                <a:gd name="T13" fmla="*/ 5 h 43"/>
                <a:gd name="T14" fmla="*/ 30 w 42"/>
                <a:gd name="T15" fmla="*/ 6 h 43"/>
                <a:gd name="T16" fmla="*/ 30 w 42"/>
                <a:gd name="T17" fmla="*/ 2 h 43"/>
                <a:gd name="T18" fmla="*/ 26 w 42"/>
                <a:gd name="T19" fmla="*/ 3 h 43"/>
                <a:gd name="T20" fmla="*/ 24 w 42"/>
                <a:gd name="T21" fmla="*/ 0 h 43"/>
                <a:gd name="T22" fmla="*/ 21 w 42"/>
                <a:gd name="T23" fmla="*/ 3 h 43"/>
                <a:gd name="T24" fmla="*/ 18 w 42"/>
                <a:gd name="T25" fmla="*/ 0 h 43"/>
                <a:gd name="T26" fmla="*/ 16 w 42"/>
                <a:gd name="T27" fmla="*/ 4 h 43"/>
                <a:gd name="T28" fmla="*/ 13 w 42"/>
                <a:gd name="T29" fmla="*/ 2 h 43"/>
                <a:gd name="T30" fmla="*/ 11 w 42"/>
                <a:gd name="T31" fmla="*/ 6 h 43"/>
                <a:gd name="T32" fmla="*/ 8 w 42"/>
                <a:gd name="T33" fmla="*/ 5 h 43"/>
                <a:gd name="T34" fmla="*/ 7 w 42"/>
                <a:gd name="T35" fmla="*/ 10 h 43"/>
                <a:gd name="T36" fmla="*/ 4 w 42"/>
                <a:gd name="T37" fmla="*/ 10 h 43"/>
                <a:gd name="T38" fmla="*/ 5 w 42"/>
                <a:gd name="T39" fmla="*/ 14 h 43"/>
                <a:gd name="T40" fmla="*/ 1 w 42"/>
                <a:gd name="T41" fmla="*/ 15 h 43"/>
                <a:gd name="T42" fmla="*/ 4 w 42"/>
                <a:gd name="T43" fmla="*/ 19 h 43"/>
                <a:gd name="T44" fmla="*/ 0 w 42"/>
                <a:gd name="T45" fmla="*/ 21 h 43"/>
                <a:gd name="T46" fmla="*/ 1 w 42"/>
                <a:gd name="T47" fmla="*/ 24 h 43"/>
                <a:gd name="T48" fmla="*/ 4 w 42"/>
                <a:gd name="T49" fmla="*/ 26 h 43"/>
                <a:gd name="T50" fmla="*/ 2 w 42"/>
                <a:gd name="T51" fmla="*/ 30 h 43"/>
                <a:gd name="T52" fmla="*/ 6 w 42"/>
                <a:gd name="T53" fmla="*/ 31 h 43"/>
                <a:gd name="T54" fmla="*/ 5 w 42"/>
                <a:gd name="T55" fmla="*/ 36 h 43"/>
                <a:gd name="T56" fmla="*/ 9 w 42"/>
                <a:gd name="T57" fmla="*/ 35 h 43"/>
                <a:gd name="T58" fmla="*/ 10 w 42"/>
                <a:gd name="T59" fmla="*/ 40 h 43"/>
                <a:gd name="T60" fmla="*/ 13 w 42"/>
                <a:gd name="T61" fmla="*/ 38 h 43"/>
                <a:gd name="T62" fmla="*/ 15 w 42"/>
                <a:gd name="T63" fmla="*/ 42 h 43"/>
                <a:gd name="T64" fmla="*/ 18 w 42"/>
                <a:gd name="T65" fmla="*/ 40 h 43"/>
                <a:gd name="T66" fmla="*/ 21 w 42"/>
                <a:gd name="T67" fmla="*/ 43 h 43"/>
                <a:gd name="T68" fmla="*/ 23 w 42"/>
                <a:gd name="T69" fmla="*/ 40 h 43"/>
                <a:gd name="T70" fmla="*/ 27 w 42"/>
                <a:gd name="T71" fmla="*/ 42 h 43"/>
                <a:gd name="T72" fmla="*/ 28 w 42"/>
                <a:gd name="T73" fmla="*/ 39 h 43"/>
                <a:gd name="T74" fmla="*/ 32 w 42"/>
                <a:gd name="T75" fmla="*/ 40 h 43"/>
                <a:gd name="T76" fmla="*/ 32 w 42"/>
                <a:gd name="T77" fmla="*/ 36 h 43"/>
                <a:gd name="T78" fmla="*/ 37 w 42"/>
                <a:gd name="T79" fmla="*/ 36 h 43"/>
                <a:gd name="T80" fmla="*/ 36 w 42"/>
                <a:gd name="T81" fmla="*/ 32 h 43"/>
                <a:gd name="T82" fmla="*/ 40 w 42"/>
                <a:gd name="T83" fmla="*/ 31 h 43"/>
                <a:gd name="T84" fmla="*/ 38 w 42"/>
                <a:gd name="T85" fmla="*/ 27 h 43"/>
                <a:gd name="T86" fmla="*/ 42 w 42"/>
                <a:gd name="T87" fmla="*/ 25 h 43"/>
                <a:gd name="T88" fmla="*/ 39 w 42"/>
                <a:gd name="T89" fmla="*/ 22 h 43"/>
                <a:gd name="T90" fmla="*/ 21 w 42"/>
                <a:gd name="T91" fmla="*/ 38 h 43"/>
                <a:gd name="T92" fmla="*/ 21 w 42"/>
                <a:gd name="T93" fmla="*/ 5 h 43"/>
                <a:gd name="T94" fmla="*/ 21 w 42"/>
                <a:gd name="T95"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 h="43">
                  <a:moveTo>
                    <a:pt x="42" y="22"/>
                  </a:moveTo>
                  <a:cubicBezTo>
                    <a:pt x="42" y="22"/>
                    <a:pt x="42" y="21"/>
                    <a:pt x="42" y="21"/>
                  </a:cubicBezTo>
                  <a:cubicBezTo>
                    <a:pt x="42" y="20"/>
                    <a:pt x="42" y="19"/>
                    <a:pt x="42" y="18"/>
                  </a:cubicBezTo>
                  <a:cubicBezTo>
                    <a:pt x="39" y="18"/>
                    <a:pt x="39" y="18"/>
                    <a:pt x="39" y="18"/>
                  </a:cubicBezTo>
                  <a:cubicBezTo>
                    <a:pt x="39" y="18"/>
                    <a:pt x="39" y="17"/>
                    <a:pt x="38" y="17"/>
                  </a:cubicBezTo>
                  <a:cubicBezTo>
                    <a:pt x="41" y="15"/>
                    <a:pt x="41" y="15"/>
                    <a:pt x="41" y="15"/>
                  </a:cubicBezTo>
                  <a:cubicBezTo>
                    <a:pt x="41" y="14"/>
                    <a:pt x="41" y="13"/>
                    <a:pt x="40" y="13"/>
                  </a:cubicBezTo>
                  <a:cubicBezTo>
                    <a:pt x="37" y="13"/>
                    <a:pt x="37" y="13"/>
                    <a:pt x="37" y="13"/>
                  </a:cubicBezTo>
                  <a:cubicBezTo>
                    <a:pt x="37" y="13"/>
                    <a:pt x="37" y="12"/>
                    <a:pt x="37" y="12"/>
                  </a:cubicBezTo>
                  <a:cubicBezTo>
                    <a:pt x="39" y="10"/>
                    <a:pt x="39" y="10"/>
                    <a:pt x="39" y="10"/>
                  </a:cubicBezTo>
                  <a:cubicBezTo>
                    <a:pt x="38" y="9"/>
                    <a:pt x="38" y="8"/>
                    <a:pt x="37" y="7"/>
                  </a:cubicBezTo>
                  <a:cubicBezTo>
                    <a:pt x="34" y="9"/>
                    <a:pt x="34" y="9"/>
                    <a:pt x="34" y="9"/>
                  </a:cubicBezTo>
                  <a:cubicBezTo>
                    <a:pt x="34" y="9"/>
                    <a:pt x="34" y="8"/>
                    <a:pt x="33" y="8"/>
                  </a:cubicBezTo>
                  <a:cubicBezTo>
                    <a:pt x="35" y="5"/>
                    <a:pt x="35" y="5"/>
                    <a:pt x="35" y="5"/>
                  </a:cubicBezTo>
                  <a:cubicBezTo>
                    <a:pt x="34" y="4"/>
                    <a:pt x="33" y="4"/>
                    <a:pt x="33" y="3"/>
                  </a:cubicBezTo>
                  <a:cubicBezTo>
                    <a:pt x="30" y="6"/>
                    <a:pt x="30" y="6"/>
                    <a:pt x="30" y="6"/>
                  </a:cubicBezTo>
                  <a:cubicBezTo>
                    <a:pt x="30" y="5"/>
                    <a:pt x="30" y="5"/>
                    <a:pt x="29" y="5"/>
                  </a:cubicBezTo>
                  <a:cubicBezTo>
                    <a:pt x="30" y="2"/>
                    <a:pt x="30" y="2"/>
                    <a:pt x="30" y="2"/>
                  </a:cubicBezTo>
                  <a:cubicBezTo>
                    <a:pt x="29" y="1"/>
                    <a:pt x="28" y="1"/>
                    <a:pt x="27" y="1"/>
                  </a:cubicBezTo>
                  <a:cubicBezTo>
                    <a:pt x="26" y="3"/>
                    <a:pt x="26" y="3"/>
                    <a:pt x="26" y="3"/>
                  </a:cubicBezTo>
                  <a:cubicBezTo>
                    <a:pt x="25" y="3"/>
                    <a:pt x="25" y="3"/>
                    <a:pt x="24" y="3"/>
                  </a:cubicBezTo>
                  <a:cubicBezTo>
                    <a:pt x="24" y="0"/>
                    <a:pt x="24" y="0"/>
                    <a:pt x="24" y="0"/>
                  </a:cubicBezTo>
                  <a:cubicBezTo>
                    <a:pt x="23" y="0"/>
                    <a:pt x="22" y="0"/>
                    <a:pt x="21" y="0"/>
                  </a:cubicBezTo>
                  <a:cubicBezTo>
                    <a:pt x="21" y="3"/>
                    <a:pt x="21" y="3"/>
                    <a:pt x="21" y="3"/>
                  </a:cubicBezTo>
                  <a:cubicBezTo>
                    <a:pt x="20" y="3"/>
                    <a:pt x="20" y="3"/>
                    <a:pt x="19" y="3"/>
                  </a:cubicBezTo>
                  <a:cubicBezTo>
                    <a:pt x="18" y="0"/>
                    <a:pt x="18" y="0"/>
                    <a:pt x="18" y="0"/>
                  </a:cubicBezTo>
                  <a:cubicBezTo>
                    <a:pt x="17" y="0"/>
                    <a:pt x="16" y="0"/>
                    <a:pt x="15" y="0"/>
                  </a:cubicBezTo>
                  <a:cubicBezTo>
                    <a:pt x="16" y="4"/>
                    <a:pt x="16" y="4"/>
                    <a:pt x="16" y="4"/>
                  </a:cubicBezTo>
                  <a:cubicBezTo>
                    <a:pt x="15" y="4"/>
                    <a:pt x="15" y="4"/>
                    <a:pt x="14" y="4"/>
                  </a:cubicBezTo>
                  <a:cubicBezTo>
                    <a:pt x="13" y="2"/>
                    <a:pt x="13" y="2"/>
                    <a:pt x="13" y="2"/>
                  </a:cubicBezTo>
                  <a:cubicBezTo>
                    <a:pt x="12" y="2"/>
                    <a:pt x="11" y="2"/>
                    <a:pt x="10" y="3"/>
                  </a:cubicBezTo>
                  <a:cubicBezTo>
                    <a:pt x="11" y="6"/>
                    <a:pt x="11" y="6"/>
                    <a:pt x="11" y="6"/>
                  </a:cubicBezTo>
                  <a:cubicBezTo>
                    <a:pt x="11" y="6"/>
                    <a:pt x="10" y="7"/>
                    <a:pt x="10" y="7"/>
                  </a:cubicBezTo>
                  <a:cubicBezTo>
                    <a:pt x="8" y="5"/>
                    <a:pt x="8" y="5"/>
                    <a:pt x="8" y="5"/>
                  </a:cubicBezTo>
                  <a:cubicBezTo>
                    <a:pt x="7" y="6"/>
                    <a:pt x="6" y="6"/>
                    <a:pt x="6" y="7"/>
                  </a:cubicBezTo>
                  <a:cubicBezTo>
                    <a:pt x="7" y="10"/>
                    <a:pt x="7" y="10"/>
                    <a:pt x="7" y="10"/>
                  </a:cubicBezTo>
                  <a:cubicBezTo>
                    <a:pt x="7" y="10"/>
                    <a:pt x="7" y="10"/>
                    <a:pt x="7" y="11"/>
                  </a:cubicBezTo>
                  <a:cubicBezTo>
                    <a:pt x="4" y="10"/>
                    <a:pt x="4" y="10"/>
                    <a:pt x="4" y="10"/>
                  </a:cubicBezTo>
                  <a:cubicBezTo>
                    <a:pt x="3" y="10"/>
                    <a:pt x="3" y="11"/>
                    <a:pt x="2" y="12"/>
                  </a:cubicBezTo>
                  <a:cubicBezTo>
                    <a:pt x="5" y="14"/>
                    <a:pt x="5" y="14"/>
                    <a:pt x="5" y="14"/>
                  </a:cubicBezTo>
                  <a:cubicBezTo>
                    <a:pt x="5" y="15"/>
                    <a:pt x="5" y="15"/>
                    <a:pt x="4" y="16"/>
                  </a:cubicBezTo>
                  <a:cubicBezTo>
                    <a:pt x="1" y="15"/>
                    <a:pt x="1" y="15"/>
                    <a:pt x="1" y="15"/>
                  </a:cubicBezTo>
                  <a:cubicBezTo>
                    <a:pt x="1" y="16"/>
                    <a:pt x="1" y="17"/>
                    <a:pt x="1" y="18"/>
                  </a:cubicBezTo>
                  <a:cubicBezTo>
                    <a:pt x="4" y="19"/>
                    <a:pt x="4" y="19"/>
                    <a:pt x="4" y="19"/>
                  </a:cubicBezTo>
                  <a:cubicBezTo>
                    <a:pt x="4" y="20"/>
                    <a:pt x="3" y="20"/>
                    <a:pt x="3" y="21"/>
                  </a:cubicBezTo>
                  <a:cubicBezTo>
                    <a:pt x="0" y="21"/>
                    <a:pt x="0" y="21"/>
                    <a:pt x="0" y="21"/>
                  </a:cubicBezTo>
                  <a:cubicBezTo>
                    <a:pt x="0" y="21"/>
                    <a:pt x="0" y="21"/>
                    <a:pt x="0" y="21"/>
                  </a:cubicBezTo>
                  <a:cubicBezTo>
                    <a:pt x="0" y="22"/>
                    <a:pt x="0" y="23"/>
                    <a:pt x="1" y="24"/>
                  </a:cubicBezTo>
                  <a:cubicBezTo>
                    <a:pt x="4" y="25"/>
                    <a:pt x="4" y="25"/>
                    <a:pt x="4" y="25"/>
                  </a:cubicBezTo>
                  <a:cubicBezTo>
                    <a:pt x="4" y="25"/>
                    <a:pt x="4" y="26"/>
                    <a:pt x="4" y="26"/>
                  </a:cubicBezTo>
                  <a:cubicBezTo>
                    <a:pt x="1" y="27"/>
                    <a:pt x="1" y="27"/>
                    <a:pt x="1" y="27"/>
                  </a:cubicBezTo>
                  <a:cubicBezTo>
                    <a:pt x="1" y="28"/>
                    <a:pt x="2" y="29"/>
                    <a:pt x="2" y="30"/>
                  </a:cubicBezTo>
                  <a:cubicBezTo>
                    <a:pt x="5" y="30"/>
                    <a:pt x="5" y="30"/>
                    <a:pt x="5" y="30"/>
                  </a:cubicBezTo>
                  <a:cubicBezTo>
                    <a:pt x="5" y="30"/>
                    <a:pt x="6" y="30"/>
                    <a:pt x="6" y="31"/>
                  </a:cubicBezTo>
                  <a:cubicBezTo>
                    <a:pt x="4" y="33"/>
                    <a:pt x="4" y="33"/>
                    <a:pt x="4" y="33"/>
                  </a:cubicBezTo>
                  <a:cubicBezTo>
                    <a:pt x="4" y="34"/>
                    <a:pt x="5" y="35"/>
                    <a:pt x="5" y="36"/>
                  </a:cubicBezTo>
                  <a:cubicBezTo>
                    <a:pt x="8" y="34"/>
                    <a:pt x="8" y="34"/>
                    <a:pt x="8" y="34"/>
                  </a:cubicBezTo>
                  <a:cubicBezTo>
                    <a:pt x="8" y="34"/>
                    <a:pt x="9" y="35"/>
                    <a:pt x="9" y="35"/>
                  </a:cubicBezTo>
                  <a:cubicBezTo>
                    <a:pt x="7" y="38"/>
                    <a:pt x="7" y="38"/>
                    <a:pt x="7" y="38"/>
                  </a:cubicBezTo>
                  <a:cubicBezTo>
                    <a:pt x="8" y="38"/>
                    <a:pt x="9" y="39"/>
                    <a:pt x="10" y="40"/>
                  </a:cubicBezTo>
                  <a:cubicBezTo>
                    <a:pt x="12" y="37"/>
                    <a:pt x="12" y="37"/>
                    <a:pt x="12" y="37"/>
                  </a:cubicBezTo>
                  <a:cubicBezTo>
                    <a:pt x="12" y="38"/>
                    <a:pt x="13" y="38"/>
                    <a:pt x="13" y="38"/>
                  </a:cubicBezTo>
                  <a:cubicBezTo>
                    <a:pt x="12" y="41"/>
                    <a:pt x="12" y="41"/>
                    <a:pt x="12" y="41"/>
                  </a:cubicBezTo>
                  <a:cubicBezTo>
                    <a:pt x="13" y="42"/>
                    <a:pt x="14" y="42"/>
                    <a:pt x="15" y="42"/>
                  </a:cubicBezTo>
                  <a:cubicBezTo>
                    <a:pt x="17" y="39"/>
                    <a:pt x="17" y="39"/>
                    <a:pt x="17" y="39"/>
                  </a:cubicBezTo>
                  <a:cubicBezTo>
                    <a:pt x="17" y="40"/>
                    <a:pt x="18" y="40"/>
                    <a:pt x="18" y="40"/>
                  </a:cubicBezTo>
                  <a:cubicBezTo>
                    <a:pt x="18" y="43"/>
                    <a:pt x="18" y="43"/>
                    <a:pt x="18" y="43"/>
                  </a:cubicBezTo>
                  <a:cubicBezTo>
                    <a:pt x="19" y="43"/>
                    <a:pt x="20" y="43"/>
                    <a:pt x="21" y="43"/>
                  </a:cubicBezTo>
                  <a:cubicBezTo>
                    <a:pt x="22" y="40"/>
                    <a:pt x="22" y="40"/>
                    <a:pt x="22" y="40"/>
                  </a:cubicBezTo>
                  <a:cubicBezTo>
                    <a:pt x="22" y="40"/>
                    <a:pt x="23" y="40"/>
                    <a:pt x="23" y="40"/>
                  </a:cubicBezTo>
                  <a:cubicBezTo>
                    <a:pt x="24" y="43"/>
                    <a:pt x="24" y="43"/>
                    <a:pt x="24" y="43"/>
                  </a:cubicBezTo>
                  <a:cubicBezTo>
                    <a:pt x="25" y="43"/>
                    <a:pt x="26" y="43"/>
                    <a:pt x="27" y="42"/>
                  </a:cubicBezTo>
                  <a:cubicBezTo>
                    <a:pt x="27" y="39"/>
                    <a:pt x="27" y="39"/>
                    <a:pt x="27" y="39"/>
                  </a:cubicBezTo>
                  <a:cubicBezTo>
                    <a:pt x="27" y="39"/>
                    <a:pt x="28" y="39"/>
                    <a:pt x="28" y="39"/>
                  </a:cubicBezTo>
                  <a:cubicBezTo>
                    <a:pt x="30" y="41"/>
                    <a:pt x="30" y="41"/>
                    <a:pt x="30" y="41"/>
                  </a:cubicBezTo>
                  <a:cubicBezTo>
                    <a:pt x="31" y="41"/>
                    <a:pt x="32" y="40"/>
                    <a:pt x="32" y="40"/>
                  </a:cubicBezTo>
                  <a:cubicBezTo>
                    <a:pt x="31" y="37"/>
                    <a:pt x="31" y="37"/>
                    <a:pt x="31" y="37"/>
                  </a:cubicBezTo>
                  <a:cubicBezTo>
                    <a:pt x="32" y="37"/>
                    <a:pt x="32" y="36"/>
                    <a:pt x="32" y="36"/>
                  </a:cubicBezTo>
                  <a:cubicBezTo>
                    <a:pt x="35" y="38"/>
                    <a:pt x="35" y="38"/>
                    <a:pt x="35" y="38"/>
                  </a:cubicBezTo>
                  <a:cubicBezTo>
                    <a:pt x="36" y="37"/>
                    <a:pt x="36" y="37"/>
                    <a:pt x="37" y="36"/>
                  </a:cubicBezTo>
                  <a:cubicBezTo>
                    <a:pt x="35" y="33"/>
                    <a:pt x="35" y="33"/>
                    <a:pt x="35" y="33"/>
                  </a:cubicBezTo>
                  <a:cubicBezTo>
                    <a:pt x="35" y="33"/>
                    <a:pt x="36" y="32"/>
                    <a:pt x="36" y="32"/>
                  </a:cubicBezTo>
                  <a:cubicBezTo>
                    <a:pt x="39" y="33"/>
                    <a:pt x="39" y="33"/>
                    <a:pt x="39" y="33"/>
                  </a:cubicBezTo>
                  <a:cubicBezTo>
                    <a:pt x="39" y="32"/>
                    <a:pt x="40" y="32"/>
                    <a:pt x="40" y="31"/>
                  </a:cubicBezTo>
                  <a:cubicBezTo>
                    <a:pt x="38" y="29"/>
                    <a:pt x="38" y="29"/>
                    <a:pt x="38" y="29"/>
                  </a:cubicBezTo>
                  <a:cubicBezTo>
                    <a:pt x="38" y="28"/>
                    <a:pt x="38" y="28"/>
                    <a:pt x="38" y="27"/>
                  </a:cubicBezTo>
                  <a:cubicBezTo>
                    <a:pt x="41" y="28"/>
                    <a:pt x="41" y="28"/>
                    <a:pt x="41" y="28"/>
                  </a:cubicBezTo>
                  <a:cubicBezTo>
                    <a:pt x="41" y="27"/>
                    <a:pt x="42" y="26"/>
                    <a:pt x="42" y="25"/>
                  </a:cubicBezTo>
                  <a:cubicBezTo>
                    <a:pt x="39" y="24"/>
                    <a:pt x="39" y="24"/>
                    <a:pt x="39" y="24"/>
                  </a:cubicBezTo>
                  <a:cubicBezTo>
                    <a:pt x="39" y="23"/>
                    <a:pt x="39" y="23"/>
                    <a:pt x="39" y="22"/>
                  </a:cubicBezTo>
                  <a:lnTo>
                    <a:pt x="42" y="22"/>
                  </a:lnTo>
                  <a:close/>
                  <a:moveTo>
                    <a:pt x="21" y="38"/>
                  </a:moveTo>
                  <a:cubicBezTo>
                    <a:pt x="13" y="38"/>
                    <a:pt x="6" y="30"/>
                    <a:pt x="6" y="21"/>
                  </a:cubicBezTo>
                  <a:cubicBezTo>
                    <a:pt x="6" y="13"/>
                    <a:pt x="13" y="5"/>
                    <a:pt x="21" y="5"/>
                  </a:cubicBezTo>
                  <a:cubicBezTo>
                    <a:pt x="30" y="5"/>
                    <a:pt x="37" y="13"/>
                    <a:pt x="37" y="21"/>
                  </a:cubicBezTo>
                  <a:cubicBezTo>
                    <a:pt x="37" y="30"/>
                    <a:pt x="30" y="38"/>
                    <a:pt x="21" y="3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8" name="Freeform 25"/>
            <p:cNvSpPr>
              <a:spLocks noEditPoints="1"/>
            </p:cNvSpPr>
            <p:nvPr/>
          </p:nvSpPr>
          <p:spPr bwMode="auto">
            <a:xfrm>
              <a:off x="1316038" y="2586038"/>
              <a:ext cx="31750" cy="31750"/>
            </a:xfrm>
            <a:custGeom>
              <a:avLst/>
              <a:gdLst>
                <a:gd name="T0" fmla="*/ 15 w 30"/>
                <a:gd name="T1" fmla="*/ 0 h 31"/>
                <a:gd name="T2" fmla="*/ 0 w 30"/>
                <a:gd name="T3" fmla="*/ 15 h 31"/>
                <a:gd name="T4" fmla="*/ 15 w 30"/>
                <a:gd name="T5" fmla="*/ 31 h 31"/>
                <a:gd name="T6" fmla="*/ 30 w 30"/>
                <a:gd name="T7" fmla="*/ 15 h 31"/>
                <a:gd name="T8" fmla="*/ 15 w 30"/>
                <a:gd name="T9" fmla="*/ 0 h 31"/>
                <a:gd name="T10" fmla="*/ 15 w 30"/>
                <a:gd name="T11" fmla="*/ 29 h 31"/>
                <a:gd name="T12" fmla="*/ 3 w 30"/>
                <a:gd name="T13" fmla="*/ 15 h 31"/>
                <a:gd name="T14" fmla="*/ 15 w 30"/>
                <a:gd name="T15" fmla="*/ 2 h 31"/>
                <a:gd name="T16" fmla="*/ 28 w 30"/>
                <a:gd name="T17" fmla="*/ 15 h 31"/>
                <a:gd name="T18" fmla="*/ 15 w 30"/>
                <a:gd name="T1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1">
                  <a:moveTo>
                    <a:pt x="15" y="0"/>
                  </a:moveTo>
                  <a:cubicBezTo>
                    <a:pt x="7" y="0"/>
                    <a:pt x="0" y="7"/>
                    <a:pt x="0" y="15"/>
                  </a:cubicBezTo>
                  <a:cubicBezTo>
                    <a:pt x="0" y="24"/>
                    <a:pt x="7" y="31"/>
                    <a:pt x="15" y="31"/>
                  </a:cubicBezTo>
                  <a:cubicBezTo>
                    <a:pt x="23" y="31"/>
                    <a:pt x="30" y="24"/>
                    <a:pt x="30" y="15"/>
                  </a:cubicBezTo>
                  <a:cubicBezTo>
                    <a:pt x="30" y="7"/>
                    <a:pt x="23" y="0"/>
                    <a:pt x="15" y="0"/>
                  </a:cubicBezTo>
                  <a:close/>
                  <a:moveTo>
                    <a:pt x="15" y="29"/>
                  </a:moveTo>
                  <a:cubicBezTo>
                    <a:pt x="8" y="29"/>
                    <a:pt x="3" y="23"/>
                    <a:pt x="3" y="15"/>
                  </a:cubicBezTo>
                  <a:cubicBezTo>
                    <a:pt x="3" y="8"/>
                    <a:pt x="8" y="2"/>
                    <a:pt x="15" y="2"/>
                  </a:cubicBezTo>
                  <a:cubicBezTo>
                    <a:pt x="22" y="2"/>
                    <a:pt x="28" y="8"/>
                    <a:pt x="28" y="15"/>
                  </a:cubicBezTo>
                  <a:cubicBezTo>
                    <a:pt x="28" y="23"/>
                    <a:pt x="22" y="29"/>
                    <a:pt x="15" y="2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9" name="Freeform 26"/>
            <p:cNvSpPr>
              <a:spLocks noEditPoints="1"/>
            </p:cNvSpPr>
            <p:nvPr/>
          </p:nvSpPr>
          <p:spPr bwMode="auto">
            <a:xfrm>
              <a:off x="1303338" y="2484438"/>
              <a:ext cx="88900" cy="92075"/>
            </a:xfrm>
            <a:custGeom>
              <a:avLst/>
              <a:gdLst>
                <a:gd name="T0" fmla="*/ 72 w 83"/>
                <a:gd name="T1" fmla="*/ 46 h 87"/>
                <a:gd name="T2" fmla="*/ 72 w 83"/>
                <a:gd name="T3" fmla="*/ 43 h 87"/>
                <a:gd name="T4" fmla="*/ 72 w 83"/>
                <a:gd name="T5" fmla="*/ 39 h 87"/>
                <a:gd name="T6" fmla="*/ 82 w 83"/>
                <a:gd name="T7" fmla="*/ 32 h 87"/>
                <a:gd name="T8" fmla="*/ 77 w 83"/>
                <a:gd name="T9" fmla="*/ 19 h 87"/>
                <a:gd name="T10" fmla="*/ 65 w 83"/>
                <a:gd name="T11" fmla="*/ 23 h 87"/>
                <a:gd name="T12" fmla="*/ 60 w 83"/>
                <a:gd name="T13" fmla="*/ 18 h 87"/>
                <a:gd name="T14" fmla="*/ 63 w 83"/>
                <a:gd name="T15" fmla="*/ 5 h 87"/>
                <a:gd name="T16" fmla="*/ 50 w 83"/>
                <a:gd name="T17" fmla="*/ 0 h 87"/>
                <a:gd name="T18" fmla="*/ 44 w 83"/>
                <a:gd name="T19" fmla="*/ 11 h 87"/>
                <a:gd name="T20" fmla="*/ 41 w 83"/>
                <a:gd name="T21" fmla="*/ 11 h 87"/>
                <a:gd name="T22" fmla="*/ 37 w 83"/>
                <a:gd name="T23" fmla="*/ 12 h 87"/>
                <a:gd name="T24" fmla="*/ 31 w 83"/>
                <a:gd name="T25" fmla="*/ 0 h 87"/>
                <a:gd name="T26" fmla="*/ 18 w 83"/>
                <a:gd name="T27" fmla="*/ 6 h 87"/>
                <a:gd name="T28" fmla="*/ 22 w 83"/>
                <a:gd name="T29" fmla="*/ 19 h 87"/>
                <a:gd name="T30" fmla="*/ 17 w 83"/>
                <a:gd name="T31" fmla="*/ 24 h 87"/>
                <a:gd name="T32" fmla="*/ 5 w 83"/>
                <a:gd name="T33" fmla="*/ 21 h 87"/>
                <a:gd name="T34" fmla="*/ 0 w 83"/>
                <a:gd name="T35" fmla="*/ 34 h 87"/>
                <a:gd name="T36" fmla="*/ 11 w 83"/>
                <a:gd name="T37" fmla="*/ 40 h 87"/>
                <a:gd name="T38" fmla="*/ 11 w 83"/>
                <a:gd name="T39" fmla="*/ 43 h 87"/>
                <a:gd name="T40" fmla="*/ 11 w 83"/>
                <a:gd name="T41" fmla="*/ 47 h 87"/>
                <a:gd name="T42" fmla="*/ 0 w 83"/>
                <a:gd name="T43" fmla="*/ 54 h 87"/>
                <a:gd name="T44" fmla="*/ 6 w 83"/>
                <a:gd name="T45" fmla="*/ 67 h 87"/>
                <a:gd name="T46" fmla="*/ 18 w 83"/>
                <a:gd name="T47" fmla="*/ 64 h 87"/>
                <a:gd name="T48" fmla="*/ 23 w 83"/>
                <a:gd name="T49" fmla="*/ 69 h 87"/>
                <a:gd name="T50" fmla="*/ 20 w 83"/>
                <a:gd name="T51" fmla="*/ 81 h 87"/>
                <a:gd name="T52" fmla="*/ 33 w 83"/>
                <a:gd name="T53" fmla="*/ 87 h 87"/>
                <a:gd name="T54" fmla="*/ 39 w 83"/>
                <a:gd name="T55" fmla="*/ 75 h 87"/>
                <a:gd name="T56" fmla="*/ 41 w 83"/>
                <a:gd name="T57" fmla="*/ 75 h 87"/>
                <a:gd name="T58" fmla="*/ 45 w 83"/>
                <a:gd name="T59" fmla="*/ 75 h 87"/>
                <a:gd name="T60" fmla="*/ 52 w 83"/>
                <a:gd name="T61" fmla="*/ 86 h 87"/>
                <a:gd name="T62" fmla="*/ 64 w 83"/>
                <a:gd name="T63" fmla="*/ 80 h 87"/>
                <a:gd name="T64" fmla="*/ 61 w 83"/>
                <a:gd name="T65" fmla="*/ 68 h 87"/>
                <a:gd name="T66" fmla="*/ 66 w 83"/>
                <a:gd name="T67" fmla="*/ 62 h 87"/>
                <a:gd name="T68" fmla="*/ 78 w 83"/>
                <a:gd name="T69" fmla="*/ 66 h 87"/>
                <a:gd name="T70" fmla="*/ 83 w 83"/>
                <a:gd name="T71" fmla="*/ 52 h 87"/>
                <a:gd name="T72" fmla="*/ 72 w 83"/>
                <a:gd name="T73" fmla="*/ 46 h 87"/>
                <a:gd name="T74" fmla="*/ 41 w 83"/>
                <a:gd name="T75" fmla="*/ 58 h 87"/>
                <a:gd name="T76" fmla="*/ 27 w 83"/>
                <a:gd name="T77" fmla="*/ 43 h 87"/>
                <a:gd name="T78" fmla="*/ 41 w 83"/>
                <a:gd name="T79" fmla="*/ 28 h 87"/>
                <a:gd name="T80" fmla="*/ 55 w 83"/>
                <a:gd name="T81" fmla="*/ 43 h 87"/>
                <a:gd name="T82" fmla="*/ 41 w 83"/>
                <a:gd name="T83"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7">
                  <a:moveTo>
                    <a:pt x="72" y="46"/>
                  </a:moveTo>
                  <a:cubicBezTo>
                    <a:pt x="72" y="45"/>
                    <a:pt x="72" y="44"/>
                    <a:pt x="72" y="43"/>
                  </a:cubicBezTo>
                  <a:cubicBezTo>
                    <a:pt x="72" y="42"/>
                    <a:pt x="72" y="40"/>
                    <a:pt x="72" y="39"/>
                  </a:cubicBezTo>
                  <a:cubicBezTo>
                    <a:pt x="82" y="32"/>
                    <a:pt x="82" y="32"/>
                    <a:pt x="82" y="32"/>
                  </a:cubicBezTo>
                  <a:cubicBezTo>
                    <a:pt x="81" y="27"/>
                    <a:pt x="79" y="23"/>
                    <a:pt x="77" y="19"/>
                  </a:cubicBezTo>
                  <a:cubicBezTo>
                    <a:pt x="65" y="23"/>
                    <a:pt x="65" y="23"/>
                    <a:pt x="65" y="23"/>
                  </a:cubicBezTo>
                  <a:cubicBezTo>
                    <a:pt x="63" y="21"/>
                    <a:pt x="62" y="19"/>
                    <a:pt x="60" y="18"/>
                  </a:cubicBezTo>
                  <a:cubicBezTo>
                    <a:pt x="63" y="5"/>
                    <a:pt x="63" y="5"/>
                    <a:pt x="63" y="5"/>
                  </a:cubicBezTo>
                  <a:cubicBezTo>
                    <a:pt x="59" y="3"/>
                    <a:pt x="55" y="1"/>
                    <a:pt x="50" y="0"/>
                  </a:cubicBezTo>
                  <a:cubicBezTo>
                    <a:pt x="44" y="11"/>
                    <a:pt x="44" y="11"/>
                    <a:pt x="44" y="11"/>
                  </a:cubicBezTo>
                  <a:cubicBezTo>
                    <a:pt x="43" y="11"/>
                    <a:pt x="42" y="11"/>
                    <a:pt x="41" y="11"/>
                  </a:cubicBezTo>
                  <a:cubicBezTo>
                    <a:pt x="40" y="11"/>
                    <a:pt x="39" y="11"/>
                    <a:pt x="37" y="12"/>
                  </a:cubicBezTo>
                  <a:cubicBezTo>
                    <a:pt x="31" y="0"/>
                    <a:pt x="31" y="0"/>
                    <a:pt x="31" y="0"/>
                  </a:cubicBezTo>
                  <a:cubicBezTo>
                    <a:pt x="26" y="1"/>
                    <a:pt x="22" y="3"/>
                    <a:pt x="18" y="6"/>
                  </a:cubicBezTo>
                  <a:cubicBezTo>
                    <a:pt x="22" y="19"/>
                    <a:pt x="22" y="19"/>
                    <a:pt x="22" y="19"/>
                  </a:cubicBezTo>
                  <a:cubicBezTo>
                    <a:pt x="20" y="20"/>
                    <a:pt x="18" y="22"/>
                    <a:pt x="17" y="24"/>
                  </a:cubicBezTo>
                  <a:cubicBezTo>
                    <a:pt x="5" y="21"/>
                    <a:pt x="5" y="21"/>
                    <a:pt x="5" y="21"/>
                  </a:cubicBezTo>
                  <a:cubicBezTo>
                    <a:pt x="3" y="25"/>
                    <a:pt x="1" y="29"/>
                    <a:pt x="0" y="34"/>
                  </a:cubicBezTo>
                  <a:cubicBezTo>
                    <a:pt x="11" y="40"/>
                    <a:pt x="11" y="40"/>
                    <a:pt x="11" y="40"/>
                  </a:cubicBezTo>
                  <a:cubicBezTo>
                    <a:pt x="11" y="41"/>
                    <a:pt x="11" y="42"/>
                    <a:pt x="11" y="43"/>
                  </a:cubicBezTo>
                  <a:cubicBezTo>
                    <a:pt x="11" y="45"/>
                    <a:pt x="11" y="46"/>
                    <a:pt x="11" y="47"/>
                  </a:cubicBezTo>
                  <a:cubicBezTo>
                    <a:pt x="0" y="54"/>
                    <a:pt x="0" y="54"/>
                    <a:pt x="0" y="54"/>
                  </a:cubicBezTo>
                  <a:cubicBezTo>
                    <a:pt x="2" y="59"/>
                    <a:pt x="3" y="63"/>
                    <a:pt x="6" y="67"/>
                  </a:cubicBezTo>
                  <a:cubicBezTo>
                    <a:pt x="18" y="64"/>
                    <a:pt x="18" y="64"/>
                    <a:pt x="18" y="64"/>
                  </a:cubicBezTo>
                  <a:cubicBezTo>
                    <a:pt x="19" y="65"/>
                    <a:pt x="21" y="67"/>
                    <a:pt x="23" y="69"/>
                  </a:cubicBezTo>
                  <a:cubicBezTo>
                    <a:pt x="20" y="81"/>
                    <a:pt x="20" y="81"/>
                    <a:pt x="20" y="81"/>
                  </a:cubicBezTo>
                  <a:cubicBezTo>
                    <a:pt x="24" y="84"/>
                    <a:pt x="28" y="86"/>
                    <a:pt x="33" y="87"/>
                  </a:cubicBezTo>
                  <a:cubicBezTo>
                    <a:pt x="39" y="75"/>
                    <a:pt x="39" y="75"/>
                    <a:pt x="39" y="75"/>
                  </a:cubicBezTo>
                  <a:cubicBezTo>
                    <a:pt x="40" y="75"/>
                    <a:pt x="40" y="75"/>
                    <a:pt x="41" y="75"/>
                  </a:cubicBezTo>
                  <a:cubicBezTo>
                    <a:pt x="43" y="75"/>
                    <a:pt x="44" y="75"/>
                    <a:pt x="45" y="75"/>
                  </a:cubicBezTo>
                  <a:cubicBezTo>
                    <a:pt x="52" y="86"/>
                    <a:pt x="52" y="86"/>
                    <a:pt x="52" y="86"/>
                  </a:cubicBezTo>
                  <a:cubicBezTo>
                    <a:pt x="57" y="85"/>
                    <a:pt x="61" y="83"/>
                    <a:pt x="64" y="80"/>
                  </a:cubicBezTo>
                  <a:cubicBezTo>
                    <a:pt x="61" y="68"/>
                    <a:pt x="61" y="68"/>
                    <a:pt x="61" y="68"/>
                  </a:cubicBezTo>
                  <a:cubicBezTo>
                    <a:pt x="63" y="66"/>
                    <a:pt x="64" y="64"/>
                    <a:pt x="66" y="62"/>
                  </a:cubicBezTo>
                  <a:cubicBezTo>
                    <a:pt x="78" y="66"/>
                    <a:pt x="78" y="66"/>
                    <a:pt x="78" y="66"/>
                  </a:cubicBezTo>
                  <a:cubicBezTo>
                    <a:pt x="80" y="62"/>
                    <a:pt x="82" y="57"/>
                    <a:pt x="83" y="52"/>
                  </a:cubicBezTo>
                  <a:lnTo>
                    <a:pt x="72" y="46"/>
                  </a:lnTo>
                  <a:close/>
                  <a:moveTo>
                    <a:pt x="41" y="58"/>
                  </a:moveTo>
                  <a:cubicBezTo>
                    <a:pt x="34" y="58"/>
                    <a:pt x="27" y="51"/>
                    <a:pt x="27" y="43"/>
                  </a:cubicBezTo>
                  <a:cubicBezTo>
                    <a:pt x="27" y="35"/>
                    <a:pt x="34" y="28"/>
                    <a:pt x="41" y="28"/>
                  </a:cubicBezTo>
                  <a:cubicBezTo>
                    <a:pt x="49" y="28"/>
                    <a:pt x="55" y="35"/>
                    <a:pt x="55" y="43"/>
                  </a:cubicBezTo>
                  <a:cubicBezTo>
                    <a:pt x="55" y="51"/>
                    <a:pt x="49" y="58"/>
                    <a:pt x="41" y="5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0" name="Freeform 27"/>
            <p:cNvSpPr>
              <a:spLocks noEditPoints="1"/>
            </p:cNvSpPr>
            <p:nvPr/>
          </p:nvSpPr>
          <p:spPr bwMode="auto">
            <a:xfrm>
              <a:off x="1184275" y="2290763"/>
              <a:ext cx="41275" cy="42863"/>
            </a:xfrm>
            <a:custGeom>
              <a:avLst/>
              <a:gdLst>
                <a:gd name="T0" fmla="*/ 31 w 38"/>
                <a:gd name="T1" fmla="*/ 26 h 40"/>
                <a:gd name="T2" fmla="*/ 32 w 38"/>
                <a:gd name="T3" fmla="*/ 25 h 40"/>
                <a:gd name="T4" fmla="*/ 32 w 38"/>
                <a:gd name="T5" fmla="*/ 23 h 40"/>
                <a:gd name="T6" fmla="*/ 38 w 38"/>
                <a:gd name="T7" fmla="*/ 22 h 40"/>
                <a:gd name="T8" fmla="*/ 37 w 38"/>
                <a:gd name="T9" fmla="*/ 16 h 40"/>
                <a:gd name="T10" fmla="*/ 32 w 38"/>
                <a:gd name="T11" fmla="*/ 15 h 40"/>
                <a:gd name="T12" fmla="*/ 31 w 38"/>
                <a:gd name="T13" fmla="*/ 12 h 40"/>
                <a:gd name="T14" fmla="*/ 34 w 38"/>
                <a:gd name="T15" fmla="*/ 8 h 40"/>
                <a:gd name="T16" fmla="*/ 29 w 38"/>
                <a:gd name="T17" fmla="*/ 3 h 40"/>
                <a:gd name="T18" fmla="*/ 25 w 38"/>
                <a:gd name="T19" fmla="*/ 7 h 40"/>
                <a:gd name="T20" fmla="*/ 24 w 38"/>
                <a:gd name="T21" fmla="*/ 6 h 40"/>
                <a:gd name="T22" fmla="*/ 22 w 38"/>
                <a:gd name="T23" fmla="*/ 6 h 40"/>
                <a:gd name="T24" fmla="*/ 21 w 38"/>
                <a:gd name="T25" fmla="*/ 0 h 40"/>
                <a:gd name="T26" fmla="*/ 15 w 38"/>
                <a:gd name="T27" fmla="*/ 0 h 40"/>
                <a:gd name="T28" fmla="*/ 15 w 38"/>
                <a:gd name="T29" fmla="*/ 6 h 40"/>
                <a:gd name="T30" fmla="*/ 12 w 38"/>
                <a:gd name="T31" fmla="*/ 7 h 40"/>
                <a:gd name="T32" fmla="*/ 7 w 38"/>
                <a:gd name="T33" fmla="*/ 4 h 40"/>
                <a:gd name="T34" fmla="*/ 3 w 38"/>
                <a:gd name="T35" fmla="*/ 9 h 40"/>
                <a:gd name="T36" fmla="*/ 7 w 38"/>
                <a:gd name="T37" fmla="*/ 13 h 40"/>
                <a:gd name="T38" fmla="*/ 6 w 38"/>
                <a:gd name="T39" fmla="*/ 14 h 40"/>
                <a:gd name="T40" fmla="*/ 6 w 38"/>
                <a:gd name="T41" fmla="*/ 16 h 40"/>
                <a:gd name="T42" fmla="*/ 0 w 38"/>
                <a:gd name="T43" fmla="*/ 17 h 40"/>
                <a:gd name="T44" fmla="*/ 0 w 38"/>
                <a:gd name="T45" fmla="*/ 23 h 40"/>
                <a:gd name="T46" fmla="*/ 6 w 38"/>
                <a:gd name="T47" fmla="*/ 24 h 40"/>
                <a:gd name="T48" fmla="*/ 7 w 38"/>
                <a:gd name="T49" fmla="*/ 27 h 40"/>
                <a:gd name="T50" fmla="*/ 4 w 38"/>
                <a:gd name="T51" fmla="*/ 32 h 40"/>
                <a:gd name="T52" fmla="*/ 8 w 38"/>
                <a:gd name="T53" fmla="*/ 36 h 40"/>
                <a:gd name="T54" fmla="*/ 13 w 38"/>
                <a:gd name="T55" fmla="*/ 32 h 40"/>
                <a:gd name="T56" fmla="*/ 14 w 38"/>
                <a:gd name="T57" fmla="*/ 33 h 40"/>
                <a:gd name="T58" fmla="*/ 16 w 38"/>
                <a:gd name="T59" fmla="*/ 33 h 40"/>
                <a:gd name="T60" fmla="*/ 17 w 38"/>
                <a:gd name="T61" fmla="*/ 39 h 40"/>
                <a:gd name="T62" fmla="*/ 23 w 38"/>
                <a:gd name="T63" fmla="*/ 39 h 40"/>
                <a:gd name="T64" fmla="*/ 23 w 38"/>
                <a:gd name="T65" fmla="*/ 33 h 40"/>
                <a:gd name="T66" fmla="*/ 26 w 38"/>
                <a:gd name="T67" fmla="*/ 32 h 40"/>
                <a:gd name="T68" fmla="*/ 30 w 38"/>
                <a:gd name="T69" fmla="*/ 35 h 40"/>
                <a:gd name="T70" fmla="*/ 35 w 38"/>
                <a:gd name="T71" fmla="*/ 31 h 40"/>
                <a:gd name="T72" fmla="*/ 31 w 38"/>
                <a:gd name="T73" fmla="*/ 26 h 40"/>
                <a:gd name="T74" fmla="*/ 17 w 38"/>
                <a:gd name="T75" fmla="*/ 26 h 40"/>
                <a:gd name="T76" fmla="*/ 13 w 38"/>
                <a:gd name="T77" fmla="*/ 17 h 40"/>
                <a:gd name="T78" fmla="*/ 21 w 38"/>
                <a:gd name="T79" fmla="*/ 14 h 40"/>
                <a:gd name="T80" fmla="*/ 25 w 38"/>
                <a:gd name="T81" fmla="*/ 22 h 40"/>
                <a:gd name="T82" fmla="*/ 17 w 38"/>
                <a:gd name="T83"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40">
                  <a:moveTo>
                    <a:pt x="31" y="26"/>
                  </a:moveTo>
                  <a:cubicBezTo>
                    <a:pt x="31" y="26"/>
                    <a:pt x="31" y="25"/>
                    <a:pt x="32" y="25"/>
                  </a:cubicBezTo>
                  <a:cubicBezTo>
                    <a:pt x="32" y="24"/>
                    <a:pt x="32" y="24"/>
                    <a:pt x="32" y="23"/>
                  </a:cubicBezTo>
                  <a:cubicBezTo>
                    <a:pt x="38" y="22"/>
                    <a:pt x="38" y="22"/>
                    <a:pt x="38" y="22"/>
                  </a:cubicBezTo>
                  <a:cubicBezTo>
                    <a:pt x="38" y="20"/>
                    <a:pt x="38" y="18"/>
                    <a:pt x="37" y="16"/>
                  </a:cubicBezTo>
                  <a:cubicBezTo>
                    <a:pt x="32" y="15"/>
                    <a:pt x="32" y="15"/>
                    <a:pt x="32" y="15"/>
                  </a:cubicBezTo>
                  <a:cubicBezTo>
                    <a:pt x="32" y="14"/>
                    <a:pt x="31" y="13"/>
                    <a:pt x="31" y="12"/>
                  </a:cubicBezTo>
                  <a:cubicBezTo>
                    <a:pt x="34" y="8"/>
                    <a:pt x="34" y="8"/>
                    <a:pt x="34" y="8"/>
                  </a:cubicBezTo>
                  <a:cubicBezTo>
                    <a:pt x="33" y="6"/>
                    <a:pt x="31" y="4"/>
                    <a:pt x="29" y="3"/>
                  </a:cubicBezTo>
                  <a:cubicBezTo>
                    <a:pt x="25" y="7"/>
                    <a:pt x="25" y="7"/>
                    <a:pt x="25" y="7"/>
                  </a:cubicBezTo>
                  <a:cubicBezTo>
                    <a:pt x="25" y="7"/>
                    <a:pt x="24" y="7"/>
                    <a:pt x="24" y="6"/>
                  </a:cubicBezTo>
                  <a:cubicBezTo>
                    <a:pt x="23" y="6"/>
                    <a:pt x="23" y="6"/>
                    <a:pt x="22" y="6"/>
                  </a:cubicBezTo>
                  <a:cubicBezTo>
                    <a:pt x="21" y="0"/>
                    <a:pt x="21" y="0"/>
                    <a:pt x="21" y="0"/>
                  </a:cubicBezTo>
                  <a:cubicBezTo>
                    <a:pt x="19" y="0"/>
                    <a:pt x="17" y="0"/>
                    <a:pt x="15" y="0"/>
                  </a:cubicBezTo>
                  <a:cubicBezTo>
                    <a:pt x="15" y="6"/>
                    <a:pt x="15" y="6"/>
                    <a:pt x="15" y="6"/>
                  </a:cubicBezTo>
                  <a:cubicBezTo>
                    <a:pt x="14" y="6"/>
                    <a:pt x="13" y="7"/>
                    <a:pt x="12" y="7"/>
                  </a:cubicBezTo>
                  <a:cubicBezTo>
                    <a:pt x="7" y="4"/>
                    <a:pt x="7" y="4"/>
                    <a:pt x="7" y="4"/>
                  </a:cubicBezTo>
                  <a:cubicBezTo>
                    <a:pt x="6" y="5"/>
                    <a:pt x="4" y="7"/>
                    <a:pt x="3" y="9"/>
                  </a:cubicBezTo>
                  <a:cubicBezTo>
                    <a:pt x="7" y="13"/>
                    <a:pt x="7" y="13"/>
                    <a:pt x="7" y="13"/>
                  </a:cubicBezTo>
                  <a:cubicBezTo>
                    <a:pt x="7" y="14"/>
                    <a:pt x="6" y="14"/>
                    <a:pt x="6" y="14"/>
                  </a:cubicBezTo>
                  <a:cubicBezTo>
                    <a:pt x="6" y="15"/>
                    <a:pt x="6" y="16"/>
                    <a:pt x="6" y="16"/>
                  </a:cubicBezTo>
                  <a:cubicBezTo>
                    <a:pt x="0" y="17"/>
                    <a:pt x="0" y="17"/>
                    <a:pt x="0" y="17"/>
                  </a:cubicBezTo>
                  <a:cubicBezTo>
                    <a:pt x="0" y="19"/>
                    <a:pt x="0" y="21"/>
                    <a:pt x="0" y="23"/>
                  </a:cubicBezTo>
                  <a:cubicBezTo>
                    <a:pt x="6" y="24"/>
                    <a:pt x="6" y="24"/>
                    <a:pt x="6" y="24"/>
                  </a:cubicBezTo>
                  <a:cubicBezTo>
                    <a:pt x="6" y="25"/>
                    <a:pt x="7" y="26"/>
                    <a:pt x="7" y="27"/>
                  </a:cubicBezTo>
                  <a:cubicBezTo>
                    <a:pt x="4" y="32"/>
                    <a:pt x="4" y="32"/>
                    <a:pt x="4" y="32"/>
                  </a:cubicBezTo>
                  <a:cubicBezTo>
                    <a:pt x="5" y="33"/>
                    <a:pt x="7" y="35"/>
                    <a:pt x="8" y="36"/>
                  </a:cubicBezTo>
                  <a:cubicBezTo>
                    <a:pt x="13" y="32"/>
                    <a:pt x="13" y="32"/>
                    <a:pt x="13" y="32"/>
                  </a:cubicBezTo>
                  <a:cubicBezTo>
                    <a:pt x="13" y="33"/>
                    <a:pt x="13" y="33"/>
                    <a:pt x="14" y="33"/>
                  </a:cubicBezTo>
                  <a:cubicBezTo>
                    <a:pt x="14" y="33"/>
                    <a:pt x="15" y="33"/>
                    <a:pt x="16" y="33"/>
                  </a:cubicBezTo>
                  <a:cubicBezTo>
                    <a:pt x="17" y="39"/>
                    <a:pt x="17" y="39"/>
                    <a:pt x="17" y="39"/>
                  </a:cubicBezTo>
                  <a:cubicBezTo>
                    <a:pt x="19" y="40"/>
                    <a:pt x="21" y="39"/>
                    <a:pt x="23" y="39"/>
                  </a:cubicBezTo>
                  <a:cubicBezTo>
                    <a:pt x="23" y="33"/>
                    <a:pt x="23" y="33"/>
                    <a:pt x="23" y="33"/>
                  </a:cubicBezTo>
                  <a:cubicBezTo>
                    <a:pt x="24" y="33"/>
                    <a:pt x="25" y="32"/>
                    <a:pt x="26" y="32"/>
                  </a:cubicBezTo>
                  <a:cubicBezTo>
                    <a:pt x="30" y="35"/>
                    <a:pt x="30" y="35"/>
                    <a:pt x="30" y="35"/>
                  </a:cubicBezTo>
                  <a:cubicBezTo>
                    <a:pt x="32" y="34"/>
                    <a:pt x="33" y="32"/>
                    <a:pt x="35" y="31"/>
                  </a:cubicBezTo>
                  <a:lnTo>
                    <a:pt x="31" y="26"/>
                  </a:lnTo>
                  <a:close/>
                  <a:moveTo>
                    <a:pt x="17" y="26"/>
                  </a:moveTo>
                  <a:cubicBezTo>
                    <a:pt x="13" y="24"/>
                    <a:pt x="12" y="21"/>
                    <a:pt x="13" y="17"/>
                  </a:cubicBezTo>
                  <a:cubicBezTo>
                    <a:pt x="14" y="14"/>
                    <a:pt x="18" y="12"/>
                    <a:pt x="21" y="14"/>
                  </a:cubicBezTo>
                  <a:cubicBezTo>
                    <a:pt x="24" y="15"/>
                    <a:pt x="26" y="19"/>
                    <a:pt x="25" y="22"/>
                  </a:cubicBezTo>
                  <a:cubicBezTo>
                    <a:pt x="23" y="25"/>
                    <a:pt x="20" y="27"/>
                    <a:pt x="17" y="2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1" name="Freeform 28"/>
            <p:cNvSpPr>
              <a:spLocks noEditPoints="1"/>
            </p:cNvSpPr>
            <p:nvPr/>
          </p:nvSpPr>
          <p:spPr bwMode="auto">
            <a:xfrm>
              <a:off x="1265238" y="2665413"/>
              <a:ext cx="36513" cy="38100"/>
            </a:xfrm>
            <a:custGeom>
              <a:avLst/>
              <a:gdLst>
                <a:gd name="T0" fmla="*/ 29 w 35"/>
                <a:gd name="T1" fmla="*/ 23 h 36"/>
                <a:gd name="T2" fmla="*/ 29 w 35"/>
                <a:gd name="T3" fmla="*/ 22 h 36"/>
                <a:gd name="T4" fmla="*/ 30 w 35"/>
                <a:gd name="T5" fmla="*/ 20 h 36"/>
                <a:gd name="T6" fmla="*/ 34 w 35"/>
                <a:gd name="T7" fmla="*/ 18 h 36"/>
                <a:gd name="T8" fmla="*/ 34 w 35"/>
                <a:gd name="T9" fmla="*/ 13 h 36"/>
                <a:gd name="T10" fmla="*/ 29 w 35"/>
                <a:gd name="T11" fmla="*/ 13 h 36"/>
                <a:gd name="T12" fmla="*/ 27 w 35"/>
                <a:gd name="T13" fmla="*/ 10 h 36"/>
                <a:gd name="T14" fmla="*/ 30 w 35"/>
                <a:gd name="T15" fmla="*/ 6 h 36"/>
                <a:gd name="T16" fmla="*/ 26 w 35"/>
                <a:gd name="T17" fmla="*/ 2 h 36"/>
                <a:gd name="T18" fmla="*/ 22 w 35"/>
                <a:gd name="T19" fmla="*/ 6 h 36"/>
                <a:gd name="T20" fmla="*/ 21 w 35"/>
                <a:gd name="T21" fmla="*/ 5 h 36"/>
                <a:gd name="T22" fmla="*/ 19 w 35"/>
                <a:gd name="T23" fmla="*/ 5 h 36"/>
                <a:gd name="T24" fmla="*/ 18 w 35"/>
                <a:gd name="T25" fmla="*/ 0 h 36"/>
                <a:gd name="T26" fmla="*/ 13 w 35"/>
                <a:gd name="T27" fmla="*/ 1 h 36"/>
                <a:gd name="T28" fmla="*/ 13 w 35"/>
                <a:gd name="T29" fmla="*/ 6 h 36"/>
                <a:gd name="T30" fmla="*/ 10 w 35"/>
                <a:gd name="T31" fmla="*/ 7 h 36"/>
                <a:gd name="T32" fmla="*/ 6 w 35"/>
                <a:gd name="T33" fmla="*/ 5 h 36"/>
                <a:gd name="T34" fmla="*/ 2 w 35"/>
                <a:gd name="T35" fmla="*/ 9 h 36"/>
                <a:gd name="T36" fmla="*/ 6 w 35"/>
                <a:gd name="T37" fmla="*/ 13 h 36"/>
                <a:gd name="T38" fmla="*/ 6 w 35"/>
                <a:gd name="T39" fmla="*/ 14 h 36"/>
                <a:gd name="T40" fmla="*/ 5 w 35"/>
                <a:gd name="T41" fmla="*/ 16 h 36"/>
                <a:gd name="T42" fmla="*/ 0 w 35"/>
                <a:gd name="T43" fmla="*/ 17 h 36"/>
                <a:gd name="T44" fmla="*/ 1 w 35"/>
                <a:gd name="T45" fmla="*/ 23 h 36"/>
                <a:gd name="T46" fmla="*/ 6 w 35"/>
                <a:gd name="T47" fmla="*/ 23 h 36"/>
                <a:gd name="T48" fmla="*/ 7 w 35"/>
                <a:gd name="T49" fmla="*/ 25 h 36"/>
                <a:gd name="T50" fmla="*/ 5 w 35"/>
                <a:gd name="T51" fmla="*/ 30 h 36"/>
                <a:gd name="T52" fmla="*/ 9 w 35"/>
                <a:gd name="T53" fmla="*/ 33 h 36"/>
                <a:gd name="T54" fmla="*/ 13 w 35"/>
                <a:gd name="T55" fmla="*/ 30 h 36"/>
                <a:gd name="T56" fmla="*/ 14 w 35"/>
                <a:gd name="T57" fmla="*/ 30 h 36"/>
                <a:gd name="T58" fmla="*/ 15 w 35"/>
                <a:gd name="T59" fmla="*/ 30 h 36"/>
                <a:gd name="T60" fmla="*/ 17 w 35"/>
                <a:gd name="T61" fmla="*/ 36 h 36"/>
                <a:gd name="T62" fmla="*/ 22 w 35"/>
                <a:gd name="T63" fmla="*/ 35 h 36"/>
                <a:gd name="T64" fmla="*/ 22 w 35"/>
                <a:gd name="T65" fmla="*/ 30 h 36"/>
                <a:gd name="T66" fmla="*/ 25 w 35"/>
                <a:gd name="T67" fmla="*/ 28 h 36"/>
                <a:gd name="T68" fmla="*/ 29 w 35"/>
                <a:gd name="T69" fmla="*/ 31 h 36"/>
                <a:gd name="T70" fmla="*/ 32 w 35"/>
                <a:gd name="T71" fmla="*/ 26 h 36"/>
                <a:gd name="T72" fmla="*/ 29 w 35"/>
                <a:gd name="T73" fmla="*/ 23 h 36"/>
                <a:gd name="T74" fmla="*/ 16 w 35"/>
                <a:gd name="T75" fmla="*/ 23 h 36"/>
                <a:gd name="T76" fmla="*/ 12 w 35"/>
                <a:gd name="T77" fmla="*/ 16 h 36"/>
                <a:gd name="T78" fmla="*/ 19 w 35"/>
                <a:gd name="T79" fmla="*/ 12 h 36"/>
                <a:gd name="T80" fmla="*/ 23 w 35"/>
                <a:gd name="T81" fmla="*/ 19 h 36"/>
                <a:gd name="T82" fmla="*/ 16 w 35"/>
                <a:gd name="T8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 h="36">
                  <a:moveTo>
                    <a:pt x="29" y="23"/>
                  </a:moveTo>
                  <a:cubicBezTo>
                    <a:pt x="29" y="22"/>
                    <a:pt x="29" y="22"/>
                    <a:pt x="29" y="22"/>
                  </a:cubicBezTo>
                  <a:cubicBezTo>
                    <a:pt x="29" y="21"/>
                    <a:pt x="29" y="20"/>
                    <a:pt x="30" y="20"/>
                  </a:cubicBezTo>
                  <a:cubicBezTo>
                    <a:pt x="34" y="18"/>
                    <a:pt x="34" y="18"/>
                    <a:pt x="34" y="18"/>
                  </a:cubicBezTo>
                  <a:cubicBezTo>
                    <a:pt x="35" y="17"/>
                    <a:pt x="34" y="15"/>
                    <a:pt x="34" y="13"/>
                  </a:cubicBezTo>
                  <a:cubicBezTo>
                    <a:pt x="29" y="13"/>
                    <a:pt x="29" y="13"/>
                    <a:pt x="29" y="13"/>
                  </a:cubicBezTo>
                  <a:cubicBezTo>
                    <a:pt x="28" y="12"/>
                    <a:pt x="28" y="11"/>
                    <a:pt x="27" y="10"/>
                  </a:cubicBezTo>
                  <a:cubicBezTo>
                    <a:pt x="30" y="6"/>
                    <a:pt x="30" y="6"/>
                    <a:pt x="30" y="6"/>
                  </a:cubicBezTo>
                  <a:cubicBezTo>
                    <a:pt x="29" y="4"/>
                    <a:pt x="27" y="3"/>
                    <a:pt x="26" y="2"/>
                  </a:cubicBezTo>
                  <a:cubicBezTo>
                    <a:pt x="22" y="6"/>
                    <a:pt x="22" y="6"/>
                    <a:pt x="22" y="6"/>
                  </a:cubicBezTo>
                  <a:cubicBezTo>
                    <a:pt x="22" y="6"/>
                    <a:pt x="21" y="6"/>
                    <a:pt x="21" y="5"/>
                  </a:cubicBezTo>
                  <a:cubicBezTo>
                    <a:pt x="20" y="5"/>
                    <a:pt x="20" y="5"/>
                    <a:pt x="19" y="5"/>
                  </a:cubicBezTo>
                  <a:cubicBezTo>
                    <a:pt x="18" y="0"/>
                    <a:pt x="18" y="0"/>
                    <a:pt x="18" y="0"/>
                  </a:cubicBezTo>
                  <a:cubicBezTo>
                    <a:pt x="16" y="0"/>
                    <a:pt x="14" y="0"/>
                    <a:pt x="13" y="1"/>
                  </a:cubicBezTo>
                  <a:cubicBezTo>
                    <a:pt x="13" y="6"/>
                    <a:pt x="13" y="6"/>
                    <a:pt x="13" y="6"/>
                  </a:cubicBezTo>
                  <a:cubicBezTo>
                    <a:pt x="12" y="6"/>
                    <a:pt x="11" y="7"/>
                    <a:pt x="10" y="7"/>
                  </a:cubicBezTo>
                  <a:cubicBezTo>
                    <a:pt x="6" y="5"/>
                    <a:pt x="6" y="5"/>
                    <a:pt x="6" y="5"/>
                  </a:cubicBezTo>
                  <a:cubicBezTo>
                    <a:pt x="4" y="6"/>
                    <a:pt x="3" y="7"/>
                    <a:pt x="2" y="9"/>
                  </a:cubicBezTo>
                  <a:cubicBezTo>
                    <a:pt x="6" y="13"/>
                    <a:pt x="6" y="13"/>
                    <a:pt x="6" y="13"/>
                  </a:cubicBezTo>
                  <a:cubicBezTo>
                    <a:pt x="6" y="13"/>
                    <a:pt x="6" y="14"/>
                    <a:pt x="6" y="14"/>
                  </a:cubicBezTo>
                  <a:cubicBezTo>
                    <a:pt x="5" y="14"/>
                    <a:pt x="5" y="15"/>
                    <a:pt x="5" y="16"/>
                  </a:cubicBezTo>
                  <a:cubicBezTo>
                    <a:pt x="0" y="17"/>
                    <a:pt x="0" y="17"/>
                    <a:pt x="0" y="17"/>
                  </a:cubicBezTo>
                  <a:cubicBezTo>
                    <a:pt x="0" y="19"/>
                    <a:pt x="0" y="21"/>
                    <a:pt x="1" y="23"/>
                  </a:cubicBezTo>
                  <a:cubicBezTo>
                    <a:pt x="6" y="23"/>
                    <a:pt x="6" y="23"/>
                    <a:pt x="6" y="23"/>
                  </a:cubicBezTo>
                  <a:cubicBezTo>
                    <a:pt x="6" y="24"/>
                    <a:pt x="7" y="24"/>
                    <a:pt x="7" y="25"/>
                  </a:cubicBezTo>
                  <a:cubicBezTo>
                    <a:pt x="5" y="30"/>
                    <a:pt x="5" y="30"/>
                    <a:pt x="5" y="30"/>
                  </a:cubicBezTo>
                  <a:cubicBezTo>
                    <a:pt x="6" y="31"/>
                    <a:pt x="7" y="32"/>
                    <a:pt x="9" y="33"/>
                  </a:cubicBezTo>
                  <a:cubicBezTo>
                    <a:pt x="13" y="30"/>
                    <a:pt x="13" y="30"/>
                    <a:pt x="13" y="30"/>
                  </a:cubicBezTo>
                  <a:cubicBezTo>
                    <a:pt x="13" y="30"/>
                    <a:pt x="13" y="30"/>
                    <a:pt x="14" y="30"/>
                  </a:cubicBezTo>
                  <a:cubicBezTo>
                    <a:pt x="14" y="30"/>
                    <a:pt x="15" y="30"/>
                    <a:pt x="15" y="30"/>
                  </a:cubicBezTo>
                  <a:cubicBezTo>
                    <a:pt x="17" y="36"/>
                    <a:pt x="17" y="36"/>
                    <a:pt x="17" y="36"/>
                  </a:cubicBezTo>
                  <a:cubicBezTo>
                    <a:pt x="18" y="36"/>
                    <a:pt x="20" y="35"/>
                    <a:pt x="22" y="35"/>
                  </a:cubicBezTo>
                  <a:cubicBezTo>
                    <a:pt x="22" y="30"/>
                    <a:pt x="22" y="30"/>
                    <a:pt x="22" y="30"/>
                  </a:cubicBezTo>
                  <a:cubicBezTo>
                    <a:pt x="23" y="29"/>
                    <a:pt x="24" y="29"/>
                    <a:pt x="25" y="28"/>
                  </a:cubicBezTo>
                  <a:cubicBezTo>
                    <a:pt x="29" y="31"/>
                    <a:pt x="29" y="31"/>
                    <a:pt x="29" y="31"/>
                  </a:cubicBezTo>
                  <a:cubicBezTo>
                    <a:pt x="30" y="30"/>
                    <a:pt x="31" y="28"/>
                    <a:pt x="32" y="26"/>
                  </a:cubicBezTo>
                  <a:lnTo>
                    <a:pt x="29" y="23"/>
                  </a:lnTo>
                  <a:close/>
                  <a:moveTo>
                    <a:pt x="16" y="23"/>
                  </a:moveTo>
                  <a:cubicBezTo>
                    <a:pt x="13" y="22"/>
                    <a:pt x="11" y="19"/>
                    <a:pt x="12" y="16"/>
                  </a:cubicBezTo>
                  <a:cubicBezTo>
                    <a:pt x="13" y="13"/>
                    <a:pt x="16" y="11"/>
                    <a:pt x="19" y="12"/>
                  </a:cubicBezTo>
                  <a:cubicBezTo>
                    <a:pt x="22" y="13"/>
                    <a:pt x="24" y="16"/>
                    <a:pt x="23" y="19"/>
                  </a:cubicBezTo>
                  <a:cubicBezTo>
                    <a:pt x="22" y="23"/>
                    <a:pt x="19" y="24"/>
                    <a:pt x="16" y="2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2" name="Freeform 29"/>
            <p:cNvSpPr/>
            <p:nvPr/>
          </p:nvSpPr>
          <p:spPr bwMode="auto">
            <a:xfrm>
              <a:off x="1076325" y="2314576"/>
              <a:ext cx="141288" cy="146050"/>
            </a:xfrm>
            <a:custGeom>
              <a:avLst/>
              <a:gdLst>
                <a:gd name="T0" fmla="*/ 133 w 133"/>
                <a:gd name="T1" fmla="*/ 64 h 139"/>
                <a:gd name="T2" fmla="*/ 132 w 133"/>
                <a:gd name="T3" fmla="*/ 57 h 139"/>
                <a:gd name="T4" fmla="*/ 122 w 133"/>
                <a:gd name="T5" fmla="*/ 49 h 139"/>
                <a:gd name="T6" fmla="*/ 119 w 133"/>
                <a:gd name="T7" fmla="*/ 43 h 139"/>
                <a:gd name="T8" fmla="*/ 121 w 133"/>
                <a:gd name="T9" fmla="*/ 29 h 139"/>
                <a:gd name="T10" fmla="*/ 117 w 133"/>
                <a:gd name="T11" fmla="*/ 24 h 139"/>
                <a:gd name="T12" fmla="*/ 104 w 133"/>
                <a:gd name="T13" fmla="*/ 23 h 139"/>
                <a:gd name="T14" fmla="*/ 98 w 133"/>
                <a:gd name="T15" fmla="*/ 19 h 139"/>
                <a:gd name="T16" fmla="*/ 94 w 133"/>
                <a:gd name="T17" fmla="*/ 6 h 139"/>
                <a:gd name="T18" fmla="*/ 87 w 133"/>
                <a:gd name="T19" fmla="*/ 3 h 139"/>
                <a:gd name="T20" fmla="*/ 76 w 133"/>
                <a:gd name="T21" fmla="*/ 9 h 139"/>
                <a:gd name="T22" fmla="*/ 69 w 133"/>
                <a:gd name="T23" fmla="*/ 9 h 139"/>
                <a:gd name="T24" fmla="*/ 64 w 133"/>
                <a:gd name="T25" fmla="*/ 0 h 139"/>
                <a:gd name="T26" fmla="*/ 55 w 133"/>
                <a:gd name="T27" fmla="*/ 10 h 139"/>
                <a:gd name="T28" fmla="*/ 48 w 133"/>
                <a:gd name="T29" fmla="*/ 12 h 139"/>
                <a:gd name="T30" fmla="*/ 36 w 133"/>
                <a:gd name="T31" fmla="*/ 8 h 139"/>
                <a:gd name="T32" fmla="*/ 30 w 133"/>
                <a:gd name="T33" fmla="*/ 11 h 139"/>
                <a:gd name="T34" fmla="*/ 27 w 133"/>
                <a:gd name="T35" fmla="*/ 25 h 139"/>
                <a:gd name="T36" fmla="*/ 23 w 133"/>
                <a:gd name="T37" fmla="*/ 30 h 139"/>
                <a:gd name="T38" fmla="*/ 10 w 133"/>
                <a:gd name="T39" fmla="*/ 33 h 139"/>
                <a:gd name="T40" fmla="*/ 7 w 133"/>
                <a:gd name="T41" fmla="*/ 39 h 139"/>
                <a:gd name="T42" fmla="*/ 11 w 133"/>
                <a:gd name="T43" fmla="*/ 52 h 139"/>
                <a:gd name="T44" fmla="*/ 9 w 133"/>
                <a:gd name="T45" fmla="*/ 59 h 139"/>
                <a:gd name="T46" fmla="*/ 0 w 133"/>
                <a:gd name="T47" fmla="*/ 69 h 139"/>
                <a:gd name="T48" fmla="*/ 0 w 133"/>
                <a:gd name="T49" fmla="*/ 76 h 139"/>
                <a:gd name="T50" fmla="*/ 10 w 133"/>
                <a:gd name="T51" fmla="*/ 85 h 139"/>
                <a:gd name="T52" fmla="*/ 12 w 133"/>
                <a:gd name="T53" fmla="*/ 91 h 139"/>
                <a:gd name="T54" fmla="*/ 9 w 133"/>
                <a:gd name="T55" fmla="*/ 104 h 139"/>
                <a:gd name="T56" fmla="*/ 13 w 133"/>
                <a:gd name="T57" fmla="*/ 110 h 139"/>
                <a:gd name="T58" fmla="*/ 25 w 133"/>
                <a:gd name="T59" fmla="*/ 113 h 139"/>
                <a:gd name="T60" fmla="*/ 30 w 133"/>
                <a:gd name="T61" fmla="*/ 118 h 139"/>
                <a:gd name="T62" fmla="*/ 34 w 133"/>
                <a:gd name="T63" fmla="*/ 130 h 139"/>
                <a:gd name="T64" fmla="*/ 40 w 133"/>
                <a:gd name="T65" fmla="*/ 134 h 139"/>
                <a:gd name="T66" fmla="*/ 52 w 133"/>
                <a:gd name="T67" fmla="*/ 129 h 139"/>
                <a:gd name="T68" fmla="*/ 59 w 133"/>
                <a:gd name="T69" fmla="*/ 130 h 139"/>
                <a:gd name="T70" fmla="*/ 67 w 133"/>
                <a:gd name="T71" fmla="*/ 139 h 139"/>
                <a:gd name="T72" fmla="*/ 73 w 133"/>
                <a:gd name="T73" fmla="*/ 130 h 139"/>
                <a:gd name="T74" fmla="*/ 80 w 133"/>
                <a:gd name="T75" fmla="*/ 129 h 139"/>
                <a:gd name="T76" fmla="*/ 92 w 133"/>
                <a:gd name="T77" fmla="*/ 134 h 139"/>
                <a:gd name="T78" fmla="*/ 98 w 133"/>
                <a:gd name="T79" fmla="*/ 131 h 139"/>
                <a:gd name="T80" fmla="*/ 102 w 133"/>
                <a:gd name="T81" fmla="*/ 118 h 139"/>
                <a:gd name="T82" fmla="*/ 107 w 133"/>
                <a:gd name="T83" fmla="*/ 114 h 139"/>
                <a:gd name="T84" fmla="*/ 120 w 133"/>
                <a:gd name="T85" fmla="*/ 111 h 139"/>
                <a:gd name="T86" fmla="*/ 124 w 133"/>
                <a:gd name="T87" fmla="*/ 105 h 139"/>
                <a:gd name="T88" fmla="*/ 121 w 133"/>
                <a:gd name="T89" fmla="*/ 92 h 139"/>
                <a:gd name="T90" fmla="*/ 123 w 133"/>
                <a:gd name="T91" fmla="*/ 86 h 139"/>
                <a:gd name="T92" fmla="*/ 133 w 133"/>
                <a:gd name="T93" fmla="*/ 7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9">
                  <a:moveTo>
                    <a:pt x="125" y="71"/>
                  </a:moveTo>
                  <a:cubicBezTo>
                    <a:pt x="133" y="70"/>
                    <a:pt x="133" y="70"/>
                    <a:pt x="133" y="70"/>
                  </a:cubicBezTo>
                  <a:cubicBezTo>
                    <a:pt x="133" y="68"/>
                    <a:pt x="133" y="66"/>
                    <a:pt x="133" y="64"/>
                  </a:cubicBezTo>
                  <a:cubicBezTo>
                    <a:pt x="125" y="64"/>
                    <a:pt x="125" y="64"/>
                    <a:pt x="125" y="64"/>
                  </a:cubicBezTo>
                  <a:cubicBezTo>
                    <a:pt x="125" y="62"/>
                    <a:pt x="124" y="61"/>
                    <a:pt x="124" y="60"/>
                  </a:cubicBezTo>
                  <a:cubicBezTo>
                    <a:pt x="132" y="57"/>
                    <a:pt x="132" y="57"/>
                    <a:pt x="132" y="57"/>
                  </a:cubicBezTo>
                  <a:cubicBezTo>
                    <a:pt x="132" y="55"/>
                    <a:pt x="131" y="54"/>
                    <a:pt x="131" y="52"/>
                  </a:cubicBezTo>
                  <a:cubicBezTo>
                    <a:pt x="123" y="53"/>
                    <a:pt x="123" y="53"/>
                    <a:pt x="123" y="53"/>
                  </a:cubicBezTo>
                  <a:cubicBezTo>
                    <a:pt x="122" y="52"/>
                    <a:pt x="122" y="50"/>
                    <a:pt x="122" y="49"/>
                  </a:cubicBezTo>
                  <a:cubicBezTo>
                    <a:pt x="129" y="45"/>
                    <a:pt x="129" y="45"/>
                    <a:pt x="129" y="45"/>
                  </a:cubicBezTo>
                  <a:cubicBezTo>
                    <a:pt x="128" y="43"/>
                    <a:pt x="128" y="42"/>
                    <a:pt x="127" y="40"/>
                  </a:cubicBezTo>
                  <a:cubicBezTo>
                    <a:pt x="119" y="43"/>
                    <a:pt x="119" y="43"/>
                    <a:pt x="119" y="43"/>
                  </a:cubicBezTo>
                  <a:cubicBezTo>
                    <a:pt x="119" y="42"/>
                    <a:pt x="118" y="40"/>
                    <a:pt x="117" y="39"/>
                  </a:cubicBezTo>
                  <a:cubicBezTo>
                    <a:pt x="124" y="34"/>
                    <a:pt x="124" y="34"/>
                    <a:pt x="124" y="34"/>
                  </a:cubicBezTo>
                  <a:cubicBezTo>
                    <a:pt x="123" y="32"/>
                    <a:pt x="122" y="31"/>
                    <a:pt x="121" y="29"/>
                  </a:cubicBezTo>
                  <a:cubicBezTo>
                    <a:pt x="114" y="33"/>
                    <a:pt x="114" y="33"/>
                    <a:pt x="114" y="33"/>
                  </a:cubicBezTo>
                  <a:cubicBezTo>
                    <a:pt x="113" y="32"/>
                    <a:pt x="112" y="31"/>
                    <a:pt x="111" y="30"/>
                  </a:cubicBezTo>
                  <a:cubicBezTo>
                    <a:pt x="117" y="24"/>
                    <a:pt x="117" y="24"/>
                    <a:pt x="117" y="24"/>
                  </a:cubicBezTo>
                  <a:cubicBezTo>
                    <a:pt x="116" y="23"/>
                    <a:pt x="114" y="21"/>
                    <a:pt x="113" y="20"/>
                  </a:cubicBezTo>
                  <a:cubicBezTo>
                    <a:pt x="107" y="25"/>
                    <a:pt x="107" y="25"/>
                    <a:pt x="107" y="25"/>
                  </a:cubicBezTo>
                  <a:cubicBezTo>
                    <a:pt x="106" y="24"/>
                    <a:pt x="105" y="23"/>
                    <a:pt x="104" y="23"/>
                  </a:cubicBezTo>
                  <a:cubicBezTo>
                    <a:pt x="108" y="15"/>
                    <a:pt x="108" y="15"/>
                    <a:pt x="108" y="15"/>
                  </a:cubicBezTo>
                  <a:cubicBezTo>
                    <a:pt x="107" y="14"/>
                    <a:pt x="105" y="13"/>
                    <a:pt x="104" y="12"/>
                  </a:cubicBezTo>
                  <a:cubicBezTo>
                    <a:pt x="98" y="19"/>
                    <a:pt x="98" y="19"/>
                    <a:pt x="98" y="19"/>
                  </a:cubicBezTo>
                  <a:cubicBezTo>
                    <a:pt x="97" y="18"/>
                    <a:pt x="96" y="17"/>
                    <a:pt x="95" y="16"/>
                  </a:cubicBezTo>
                  <a:cubicBezTo>
                    <a:pt x="98" y="8"/>
                    <a:pt x="98" y="8"/>
                    <a:pt x="98" y="8"/>
                  </a:cubicBezTo>
                  <a:cubicBezTo>
                    <a:pt x="97" y="8"/>
                    <a:pt x="95" y="7"/>
                    <a:pt x="94" y="6"/>
                  </a:cubicBezTo>
                  <a:cubicBezTo>
                    <a:pt x="89" y="13"/>
                    <a:pt x="89" y="13"/>
                    <a:pt x="89" y="13"/>
                  </a:cubicBezTo>
                  <a:cubicBezTo>
                    <a:pt x="88" y="13"/>
                    <a:pt x="87" y="12"/>
                    <a:pt x="86" y="12"/>
                  </a:cubicBezTo>
                  <a:cubicBezTo>
                    <a:pt x="87" y="3"/>
                    <a:pt x="87" y="3"/>
                    <a:pt x="87" y="3"/>
                  </a:cubicBezTo>
                  <a:cubicBezTo>
                    <a:pt x="86" y="3"/>
                    <a:pt x="84" y="2"/>
                    <a:pt x="82" y="2"/>
                  </a:cubicBezTo>
                  <a:cubicBezTo>
                    <a:pt x="79" y="10"/>
                    <a:pt x="79" y="10"/>
                    <a:pt x="79" y="10"/>
                  </a:cubicBezTo>
                  <a:cubicBezTo>
                    <a:pt x="78" y="10"/>
                    <a:pt x="77" y="10"/>
                    <a:pt x="76" y="9"/>
                  </a:cubicBezTo>
                  <a:cubicBezTo>
                    <a:pt x="76" y="1"/>
                    <a:pt x="76" y="1"/>
                    <a:pt x="76" y="1"/>
                  </a:cubicBezTo>
                  <a:cubicBezTo>
                    <a:pt x="74" y="0"/>
                    <a:pt x="72" y="0"/>
                    <a:pt x="70" y="0"/>
                  </a:cubicBezTo>
                  <a:cubicBezTo>
                    <a:pt x="69" y="9"/>
                    <a:pt x="69" y="9"/>
                    <a:pt x="69" y="9"/>
                  </a:cubicBezTo>
                  <a:cubicBezTo>
                    <a:pt x="68" y="9"/>
                    <a:pt x="67" y="9"/>
                    <a:pt x="67" y="9"/>
                  </a:cubicBezTo>
                  <a:cubicBezTo>
                    <a:pt x="66" y="9"/>
                    <a:pt x="66" y="9"/>
                    <a:pt x="65" y="9"/>
                  </a:cubicBezTo>
                  <a:cubicBezTo>
                    <a:pt x="64" y="0"/>
                    <a:pt x="64" y="0"/>
                    <a:pt x="64" y="0"/>
                  </a:cubicBezTo>
                  <a:cubicBezTo>
                    <a:pt x="62" y="0"/>
                    <a:pt x="60" y="0"/>
                    <a:pt x="59" y="1"/>
                  </a:cubicBezTo>
                  <a:cubicBezTo>
                    <a:pt x="58" y="9"/>
                    <a:pt x="58" y="9"/>
                    <a:pt x="58" y="9"/>
                  </a:cubicBezTo>
                  <a:cubicBezTo>
                    <a:pt x="57" y="9"/>
                    <a:pt x="56" y="10"/>
                    <a:pt x="55" y="10"/>
                  </a:cubicBezTo>
                  <a:cubicBezTo>
                    <a:pt x="52" y="2"/>
                    <a:pt x="52" y="2"/>
                    <a:pt x="52" y="2"/>
                  </a:cubicBezTo>
                  <a:cubicBezTo>
                    <a:pt x="50" y="2"/>
                    <a:pt x="49" y="3"/>
                    <a:pt x="47" y="3"/>
                  </a:cubicBezTo>
                  <a:cubicBezTo>
                    <a:pt x="48" y="12"/>
                    <a:pt x="48" y="12"/>
                    <a:pt x="48" y="12"/>
                  </a:cubicBezTo>
                  <a:cubicBezTo>
                    <a:pt x="47" y="12"/>
                    <a:pt x="46" y="13"/>
                    <a:pt x="45" y="13"/>
                  </a:cubicBezTo>
                  <a:cubicBezTo>
                    <a:pt x="41" y="6"/>
                    <a:pt x="41" y="6"/>
                    <a:pt x="41" y="6"/>
                  </a:cubicBezTo>
                  <a:cubicBezTo>
                    <a:pt x="39" y="6"/>
                    <a:pt x="37" y="7"/>
                    <a:pt x="36" y="8"/>
                  </a:cubicBezTo>
                  <a:cubicBezTo>
                    <a:pt x="39" y="16"/>
                    <a:pt x="39" y="16"/>
                    <a:pt x="39" y="16"/>
                  </a:cubicBezTo>
                  <a:cubicBezTo>
                    <a:pt x="38" y="17"/>
                    <a:pt x="37" y="17"/>
                    <a:pt x="35" y="18"/>
                  </a:cubicBezTo>
                  <a:cubicBezTo>
                    <a:pt x="30" y="11"/>
                    <a:pt x="30" y="11"/>
                    <a:pt x="30" y="11"/>
                  </a:cubicBezTo>
                  <a:cubicBezTo>
                    <a:pt x="29" y="12"/>
                    <a:pt x="27" y="14"/>
                    <a:pt x="26" y="15"/>
                  </a:cubicBezTo>
                  <a:cubicBezTo>
                    <a:pt x="30" y="22"/>
                    <a:pt x="30" y="22"/>
                    <a:pt x="30" y="22"/>
                  </a:cubicBezTo>
                  <a:cubicBezTo>
                    <a:pt x="29" y="23"/>
                    <a:pt x="28" y="24"/>
                    <a:pt x="27" y="25"/>
                  </a:cubicBezTo>
                  <a:cubicBezTo>
                    <a:pt x="21" y="19"/>
                    <a:pt x="21" y="19"/>
                    <a:pt x="21" y="19"/>
                  </a:cubicBezTo>
                  <a:cubicBezTo>
                    <a:pt x="20" y="20"/>
                    <a:pt x="18" y="22"/>
                    <a:pt x="17" y="23"/>
                  </a:cubicBezTo>
                  <a:cubicBezTo>
                    <a:pt x="23" y="30"/>
                    <a:pt x="23" y="30"/>
                    <a:pt x="23" y="30"/>
                  </a:cubicBezTo>
                  <a:cubicBezTo>
                    <a:pt x="22" y="31"/>
                    <a:pt x="21" y="32"/>
                    <a:pt x="20" y="33"/>
                  </a:cubicBezTo>
                  <a:cubicBezTo>
                    <a:pt x="13" y="29"/>
                    <a:pt x="13" y="29"/>
                    <a:pt x="13" y="29"/>
                  </a:cubicBezTo>
                  <a:cubicBezTo>
                    <a:pt x="12" y="30"/>
                    <a:pt x="11" y="32"/>
                    <a:pt x="10" y="33"/>
                  </a:cubicBezTo>
                  <a:cubicBezTo>
                    <a:pt x="16" y="39"/>
                    <a:pt x="16" y="39"/>
                    <a:pt x="16" y="39"/>
                  </a:cubicBezTo>
                  <a:cubicBezTo>
                    <a:pt x="16" y="40"/>
                    <a:pt x="15" y="41"/>
                    <a:pt x="15" y="42"/>
                  </a:cubicBezTo>
                  <a:cubicBezTo>
                    <a:pt x="7" y="39"/>
                    <a:pt x="7" y="39"/>
                    <a:pt x="7" y="39"/>
                  </a:cubicBezTo>
                  <a:cubicBezTo>
                    <a:pt x="6" y="41"/>
                    <a:pt x="5" y="43"/>
                    <a:pt x="5" y="44"/>
                  </a:cubicBezTo>
                  <a:cubicBezTo>
                    <a:pt x="12" y="48"/>
                    <a:pt x="12" y="48"/>
                    <a:pt x="12" y="48"/>
                  </a:cubicBezTo>
                  <a:cubicBezTo>
                    <a:pt x="11" y="50"/>
                    <a:pt x="11" y="51"/>
                    <a:pt x="11" y="52"/>
                  </a:cubicBezTo>
                  <a:cubicBezTo>
                    <a:pt x="2" y="51"/>
                    <a:pt x="2" y="51"/>
                    <a:pt x="2" y="51"/>
                  </a:cubicBezTo>
                  <a:cubicBezTo>
                    <a:pt x="2" y="53"/>
                    <a:pt x="2" y="54"/>
                    <a:pt x="1" y="56"/>
                  </a:cubicBezTo>
                  <a:cubicBezTo>
                    <a:pt x="9" y="59"/>
                    <a:pt x="9" y="59"/>
                    <a:pt x="9" y="59"/>
                  </a:cubicBezTo>
                  <a:cubicBezTo>
                    <a:pt x="9" y="60"/>
                    <a:pt x="9" y="62"/>
                    <a:pt x="9" y="63"/>
                  </a:cubicBezTo>
                  <a:cubicBezTo>
                    <a:pt x="0" y="63"/>
                    <a:pt x="0" y="63"/>
                    <a:pt x="0" y="63"/>
                  </a:cubicBezTo>
                  <a:cubicBezTo>
                    <a:pt x="0" y="65"/>
                    <a:pt x="0" y="67"/>
                    <a:pt x="0" y="69"/>
                  </a:cubicBezTo>
                  <a:cubicBezTo>
                    <a:pt x="8" y="70"/>
                    <a:pt x="8" y="70"/>
                    <a:pt x="8" y="70"/>
                  </a:cubicBezTo>
                  <a:cubicBezTo>
                    <a:pt x="8" y="71"/>
                    <a:pt x="8" y="72"/>
                    <a:pt x="8" y="74"/>
                  </a:cubicBezTo>
                  <a:cubicBezTo>
                    <a:pt x="0" y="76"/>
                    <a:pt x="0" y="76"/>
                    <a:pt x="0" y="76"/>
                  </a:cubicBezTo>
                  <a:cubicBezTo>
                    <a:pt x="0" y="77"/>
                    <a:pt x="1" y="79"/>
                    <a:pt x="1" y="81"/>
                  </a:cubicBezTo>
                  <a:cubicBezTo>
                    <a:pt x="9" y="81"/>
                    <a:pt x="9" y="81"/>
                    <a:pt x="9" y="81"/>
                  </a:cubicBezTo>
                  <a:cubicBezTo>
                    <a:pt x="9" y="82"/>
                    <a:pt x="10" y="83"/>
                    <a:pt x="10" y="85"/>
                  </a:cubicBezTo>
                  <a:cubicBezTo>
                    <a:pt x="2" y="88"/>
                    <a:pt x="2" y="88"/>
                    <a:pt x="2" y="88"/>
                  </a:cubicBezTo>
                  <a:cubicBezTo>
                    <a:pt x="3" y="90"/>
                    <a:pt x="3" y="91"/>
                    <a:pt x="4" y="93"/>
                  </a:cubicBezTo>
                  <a:cubicBezTo>
                    <a:pt x="12" y="91"/>
                    <a:pt x="12" y="91"/>
                    <a:pt x="12" y="91"/>
                  </a:cubicBezTo>
                  <a:cubicBezTo>
                    <a:pt x="12" y="93"/>
                    <a:pt x="13" y="94"/>
                    <a:pt x="13" y="95"/>
                  </a:cubicBezTo>
                  <a:cubicBezTo>
                    <a:pt x="7" y="100"/>
                    <a:pt x="7" y="100"/>
                    <a:pt x="7" y="100"/>
                  </a:cubicBezTo>
                  <a:cubicBezTo>
                    <a:pt x="7" y="101"/>
                    <a:pt x="8" y="103"/>
                    <a:pt x="9" y="104"/>
                  </a:cubicBezTo>
                  <a:cubicBezTo>
                    <a:pt x="17" y="101"/>
                    <a:pt x="17" y="101"/>
                    <a:pt x="17" y="101"/>
                  </a:cubicBezTo>
                  <a:cubicBezTo>
                    <a:pt x="17" y="102"/>
                    <a:pt x="18" y="103"/>
                    <a:pt x="19" y="105"/>
                  </a:cubicBezTo>
                  <a:cubicBezTo>
                    <a:pt x="13" y="110"/>
                    <a:pt x="13" y="110"/>
                    <a:pt x="13" y="110"/>
                  </a:cubicBezTo>
                  <a:cubicBezTo>
                    <a:pt x="14" y="112"/>
                    <a:pt x="15" y="113"/>
                    <a:pt x="16" y="115"/>
                  </a:cubicBezTo>
                  <a:cubicBezTo>
                    <a:pt x="23" y="110"/>
                    <a:pt x="23" y="110"/>
                    <a:pt x="23" y="110"/>
                  </a:cubicBezTo>
                  <a:cubicBezTo>
                    <a:pt x="24" y="111"/>
                    <a:pt x="24" y="112"/>
                    <a:pt x="25" y="113"/>
                  </a:cubicBezTo>
                  <a:cubicBezTo>
                    <a:pt x="20" y="120"/>
                    <a:pt x="20" y="120"/>
                    <a:pt x="20" y="120"/>
                  </a:cubicBezTo>
                  <a:cubicBezTo>
                    <a:pt x="22" y="121"/>
                    <a:pt x="23" y="122"/>
                    <a:pt x="24" y="123"/>
                  </a:cubicBezTo>
                  <a:cubicBezTo>
                    <a:pt x="30" y="118"/>
                    <a:pt x="30" y="118"/>
                    <a:pt x="30" y="118"/>
                  </a:cubicBezTo>
                  <a:cubicBezTo>
                    <a:pt x="31" y="118"/>
                    <a:pt x="32" y="119"/>
                    <a:pt x="33" y="120"/>
                  </a:cubicBezTo>
                  <a:cubicBezTo>
                    <a:pt x="30" y="128"/>
                    <a:pt x="30" y="128"/>
                    <a:pt x="30" y="128"/>
                  </a:cubicBezTo>
                  <a:cubicBezTo>
                    <a:pt x="31" y="129"/>
                    <a:pt x="33" y="130"/>
                    <a:pt x="34" y="130"/>
                  </a:cubicBezTo>
                  <a:cubicBezTo>
                    <a:pt x="39" y="124"/>
                    <a:pt x="39" y="124"/>
                    <a:pt x="39" y="124"/>
                  </a:cubicBezTo>
                  <a:cubicBezTo>
                    <a:pt x="40" y="124"/>
                    <a:pt x="41" y="125"/>
                    <a:pt x="43" y="125"/>
                  </a:cubicBezTo>
                  <a:cubicBezTo>
                    <a:pt x="40" y="134"/>
                    <a:pt x="40" y="134"/>
                    <a:pt x="40" y="134"/>
                  </a:cubicBezTo>
                  <a:cubicBezTo>
                    <a:pt x="42" y="134"/>
                    <a:pt x="43" y="135"/>
                    <a:pt x="45" y="136"/>
                  </a:cubicBezTo>
                  <a:cubicBezTo>
                    <a:pt x="49" y="128"/>
                    <a:pt x="49" y="128"/>
                    <a:pt x="49" y="128"/>
                  </a:cubicBezTo>
                  <a:cubicBezTo>
                    <a:pt x="50" y="128"/>
                    <a:pt x="51" y="129"/>
                    <a:pt x="52" y="129"/>
                  </a:cubicBezTo>
                  <a:cubicBezTo>
                    <a:pt x="52" y="138"/>
                    <a:pt x="52" y="138"/>
                    <a:pt x="52" y="138"/>
                  </a:cubicBezTo>
                  <a:cubicBezTo>
                    <a:pt x="53" y="138"/>
                    <a:pt x="55" y="138"/>
                    <a:pt x="57" y="139"/>
                  </a:cubicBezTo>
                  <a:cubicBezTo>
                    <a:pt x="59" y="130"/>
                    <a:pt x="59" y="130"/>
                    <a:pt x="59" y="130"/>
                  </a:cubicBezTo>
                  <a:cubicBezTo>
                    <a:pt x="60" y="130"/>
                    <a:pt x="62" y="131"/>
                    <a:pt x="63" y="131"/>
                  </a:cubicBezTo>
                  <a:cubicBezTo>
                    <a:pt x="64" y="139"/>
                    <a:pt x="64" y="139"/>
                    <a:pt x="64" y="139"/>
                  </a:cubicBezTo>
                  <a:cubicBezTo>
                    <a:pt x="65" y="139"/>
                    <a:pt x="66" y="139"/>
                    <a:pt x="67" y="139"/>
                  </a:cubicBezTo>
                  <a:cubicBezTo>
                    <a:pt x="67" y="139"/>
                    <a:pt x="68" y="139"/>
                    <a:pt x="69" y="139"/>
                  </a:cubicBezTo>
                  <a:cubicBezTo>
                    <a:pt x="69" y="131"/>
                    <a:pt x="69" y="131"/>
                    <a:pt x="69" y="131"/>
                  </a:cubicBezTo>
                  <a:cubicBezTo>
                    <a:pt x="71" y="131"/>
                    <a:pt x="72" y="131"/>
                    <a:pt x="73" y="130"/>
                  </a:cubicBezTo>
                  <a:cubicBezTo>
                    <a:pt x="75" y="139"/>
                    <a:pt x="75" y="139"/>
                    <a:pt x="75" y="139"/>
                  </a:cubicBezTo>
                  <a:cubicBezTo>
                    <a:pt x="77" y="138"/>
                    <a:pt x="79" y="138"/>
                    <a:pt x="81" y="138"/>
                  </a:cubicBezTo>
                  <a:cubicBezTo>
                    <a:pt x="80" y="129"/>
                    <a:pt x="80" y="129"/>
                    <a:pt x="80" y="129"/>
                  </a:cubicBezTo>
                  <a:cubicBezTo>
                    <a:pt x="81" y="129"/>
                    <a:pt x="82" y="129"/>
                    <a:pt x="84" y="128"/>
                  </a:cubicBezTo>
                  <a:cubicBezTo>
                    <a:pt x="87" y="136"/>
                    <a:pt x="87" y="136"/>
                    <a:pt x="87" y="136"/>
                  </a:cubicBezTo>
                  <a:cubicBezTo>
                    <a:pt x="89" y="135"/>
                    <a:pt x="90" y="135"/>
                    <a:pt x="92" y="134"/>
                  </a:cubicBezTo>
                  <a:cubicBezTo>
                    <a:pt x="90" y="126"/>
                    <a:pt x="90" y="126"/>
                    <a:pt x="90" y="126"/>
                  </a:cubicBezTo>
                  <a:cubicBezTo>
                    <a:pt x="91" y="125"/>
                    <a:pt x="92" y="125"/>
                    <a:pt x="93" y="124"/>
                  </a:cubicBezTo>
                  <a:cubicBezTo>
                    <a:pt x="98" y="131"/>
                    <a:pt x="98" y="131"/>
                    <a:pt x="98" y="131"/>
                  </a:cubicBezTo>
                  <a:cubicBezTo>
                    <a:pt x="100" y="130"/>
                    <a:pt x="101" y="129"/>
                    <a:pt x="103" y="128"/>
                  </a:cubicBezTo>
                  <a:cubicBezTo>
                    <a:pt x="99" y="121"/>
                    <a:pt x="99" y="121"/>
                    <a:pt x="99" y="121"/>
                  </a:cubicBezTo>
                  <a:cubicBezTo>
                    <a:pt x="100" y="120"/>
                    <a:pt x="101" y="119"/>
                    <a:pt x="102" y="118"/>
                  </a:cubicBezTo>
                  <a:cubicBezTo>
                    <a:pt x="108" y="124"/>
                    <a:pt x="108" y="124"/>
                    <a:pt x="108" y="124"/>
                  </a:cubicBezTo>
                  <a:cubicBezTo>
                    <a:pt x="109" y="123"/>
                    <a:pt x="111" y="122"/>
                    <a:pt x="112" y="121"/>
                  </a:cubicBezTo>
                  <a:cubicBezTo>
                    <a:pt x="107" y="114"/>
                    <a:pt x="107" y="114"/>
                    <a:pt x="107" y="114"/>
                  </a:cubicBezTo>
                  <a:cubicBezTo>
                    <a:pt x="108" y="113"/>
                    <a:pt x="109" y="112"/>
                    <a:pt x="110" y="111"/>
                  </a:cubicBezTo>
                  <a:cubicBezTo>
                    <a:pt x="117" y="116"/>
                    <a:pt x="117" y="116"/>
                    <a:pt x="117" y="116"/>
                  </a:cubicBezTo>
                  <a:cubicBezTo>
                    <a:pt x="118" y="114"/>
                    <a:pt x="119" y="113"/>
                    <a:pt x="120" y="111"/>
                  </a:cubicBezTo>
                  <a:cubicBezTo>
                    <a:pt x="114" y="105"/>
                    <a:pt x="114" y="105"/>
                    <a:pt x="114" y="105"/>
                  </a:cubicBezTo>
                  <a:cubicBezTo>
                    <a:pt x="115" y="104"/>
                    <a:pt x="116" y="103"/>
                    <a:pt x="116" y="102"/>
                  </a:cubicBezTo>
                  <a:cubicBezTo>
                    <a:pt x="124" y="105"/>
                    <a:pt x="124" y="105"/>
                    <a:pt x="124" y="105"/>
                  </a:cubicBezTo>
                  <a:cubicBezTo>
                    <a:pt x="125" y="104"/>
                    <a:pt x="126" y="102"/>
                    <a:pt x="126" y="101"/>
                  </a:cubicBezTo>
                  <a:cubicBezTo>
                    <a:pt x="119" y="96"/>
                    <a:pt x="119" y="96"/>
                    <a:pt x="119" y="96"/>
                  </a:cubicBezTo>
                  <a:cubicBezTo>
                    <a:pt x="120" y="95"/>
                    <a:pt x="120" y="93"/>
                    <a:pt x="121" y="92"/>
                  </a:cubicBezTo>
                  <a:cubicBezTo>
                    <a:pt x="129" y="94"/>
                    <a:pt x="129" y="94"/>
                    <a:pt x="129" y="94"/>
                  </a:cubicBezTo>
                  <a:cubicBezTo>
                    <a:pt x="130" y="92"/>
                    <a:pt x="130" y="91"/>
                    <a:pt x="131" y="89"/>
                  </a:cubicBezTo>
                  <a:cubicBezTo>
                    <a:pt x="123" y="86"/>
                    <a:pt x="123" y="86"/>
                    <a:pt x="123" y="86"/>
                  </a:cubicBezTo>
                  <a:cubicBezTo>
                    <a:pt x="123" y="84"/>
                    <a:pt x="124" y="83"/>
                    <a:pt x="124" y="82"/>
                  </a:cubicBezTo>
                  <a:cubicBezTo>
                    <a:pt x="132" y="82"/>
                    <a:pt x="132" y="82"/>
                    <a:pt x="132" y="82"/>
                  </a:cubicBezTo>
                  <a:cubicBezTo>
                    <a:pt x="132" y="80"/>
                    <a:pt x="133" y="79"/>
                    <a:pt x="133" y="77"/>
                  </a:cubicBezTo>
                  <a:cubicBezTo>
                    <a:pt x="125" y="75"/>
                    <a:pt x="125" y="75"/>
                    <a:pt x="125" y="75"/>
                  </a:cubicBezTo>
                  <a:cubicBezTo>
                    <a:pt x="125" y="73"/>
                    <a:pt x="125" y="72"/>
                    <a:pt x="125" y="7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3" name="Freeform 30"/>
            <p:cNvSpPr/>
            <p:nvPr/>
          </p:nvSpPr>
          <p:spPr bwMode="auto">
            <a:xfrm>
              <a:off x="1157288" y="2359026"/>
              <a:ext cx="46038" cy="28575"/>
            </a:xfrm>
            <a:custGeom>
              <a:avLst/>
              <a:gdLst>
                <a:gd name="T0" fmla="*/ 44 w 44"/>
                <a:gd name="T1" fmla="*/ 26 h 26"/>
                <a:gd name="T2" fmla="*/ 1 w 44"/>
                <a:gd name="T3" fmla="*/ 26 h 26"/>
                <a:gd name="T4" fmla="*/ 0 w 44"/>
                <a:gd name="T5" fmla="*/ 22 h 26"/>
                <a:gd name="T6" fmla="*/ 37 w 44"/>
                <a:gd name="T7" fmla="*/ 0 h 26"/>
                <a:gd name="T8" fmla="*/ 44 w 44"/>
                <a:gd name="T9" fmla="*/ 26 h 26"/>
              </a:gdLst>
              <a:ahLst/>
              <a:cxnLst>
                <a:cxn ang="0">
                  <a:pos x="T0" y="T1"/>
                </a:cxn>
                <a:cxn ang="0">
                  <a:pos x="T2" y="T3"/>
                </a:cxn>
                <a:cxn ang="0">
                  <a:pos x="T4" y="T5"/>
                </a:cxn>
                <a:cxn ang="0">
                  <a:pos x="T6" y="T7"/>
                </a:cxn>
                <a:cxn ang="0">
                  <a:pos x="T8" y="T9"/>
                </a:cxn>
              </a:cxnLst>
              <a:rect l="0" t="0" r="r" b="b"/>
              <a:pathLst>
                <a:path w="44" h="26">
                  <a:moveTo>
                    <a:pt x="44" y="26"/>
                  </a:moveTo>
                  <a:cubicBezTo>
                    <a:pt x="1" y="26"/>
                    <a:pt x="1" y="26"/>
                    <a:pt x="1" y="26"/>
                  </a:cubicBezTo>
                  <a:cubicBezTo>
                    <a:pt x="1" y="25"/>
                    <a:pt x="0" y="23"/>
                    <a:pt x="0" y="22"/>
                  </a:cubicBezTo>
                  <a:cubicBezTo>
                    <a:pt x="37" y="0"/>
                    <a:pt x="37" y="0"/>
                    <a:pt x="37" y="0"/>
                  </a:cubicBezTo>
                  <a:cubicBezTo>
                    <a:pt x="41" y="7"/>
                    <a:pt x="44" y="16"/>
                    <a:pt x="44"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4" name="Oval 31"/>
            <p:cNvSpPr>
              <a:spLocks noChangeArrowheads="1"/>
            </p:cNvSpPr>
            <p:nvPr/>
          </p:nvSpPr>
          <p:spPr bwMode="auto">
            <a:xfrm>
              <a:off x="1143000" y="2382838"/>
              <a:ext cx="9525" cy="11113"/>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5" name="Freeform 32"/>
            <p:cNvSpPr/>
            <p:nvPr/>
          </p:nvSpPr>
          <p:spPr bwMode="auto">
            <a:xfrm>
              <a:off x="1152525" y="2336801"/>
              <a:ext cx="42863" cy="44450"/>
            </a:xfrm>
            <a:custGeom>
              <a:avLst/>
              <a:gdLst>
                <a:gd name="T0" fmla="*/ 40 w 40"/>
                <a:gd name="T1" fmla="*/ 19 h 42"/>
                <a:gd name="T2" fmla="*/ 3 w 40"/>
                <a:gd name="T3" fmla="*/ 42 h 42"/>
                <a:gd name="T4" fmla="*/ 0 w 40"/>
                <a:gd name="T5" fmla="*/ 39 h 42"/>
                <a:gd name="T6" fmla="*/ 22 w 40"/>
                <a:gd name="T7" fmla="*/ 0 h 42"/>
                <a:gd name="T8" fmla="*/ 40 w 40"/>
                <a:gd name="T9" fmla="*/ 19 h 42"/>
              </a:gdLst>
              <a:ahLst/>
              <a:cxnLst>
                <a:cxn ang="0">
                  <a:pos x="T0" y="T1"/>
                </a:cxn>
                <a:cxn ang="0">
                  <a:pos x="T2" y="T3"/>
                </a:cxn>
                <a:cxn ang="0">
                  <a:pos x="T4" y="T5"/>
                </a:cxn>
                <a:cxn ang="0">
                  <a:pos x="T6" y="T7"/>
                </a:cxn>
                <a:cxn ang="0">
                  <a:pos x="T8" y="T9"/>
                </a:cxn>
              </a:cxnLst>
              <a:rect l="0" t="0" r="r" b="b"/>
              <a:pathLst>
                <a:path w="40" h="42">
                  <a:moveTo>
                    <a:pt x="40" y="19"/>
                  </a:moveTo>
                  <a:cubicBezTo>
                    <a:pt x="3" y="42"/>
                    <a:pt x="3" y="42"/>
                    <a:pt x="3" y="42"/>
                  </a:cubicBezTo>
                  <a:cubicBezTo>
                    <a:pt x="2" y="41"/>
                    <a:pt x="1" y="40"/>
                    <a:pt x="0" y="39"/>
                  </a:cubicBezTo>
                  <a:cubicBezTo>
                    <a:pt x="22" y="0"/>
                    <a:pt x="22" y="0"/>
                    <a:pt x="22" y="0"/>
                  </a:cubicBezTo>
                  <a:cubicBezTo>
                    <a:pt x="30" y="5"/>
                    <a:pt x="36" y="11"/>
                    <a:pt x="40"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6" name="Freeform 33"/>
            <p:cNvSpPr/>
            <p:nvPr/>
          </p:nvSpPr>
          <p:spPr bwMode="auto">
            <a:xfrm>
              <a:off x="1147763" y="2328863"/>
              <a:ext cx="26988" cy="49213"/>
            </a:xfrm>
            <a:custGeom>
              <a:avLst/>
              <a:gdLst>
                <a:gd name="T0" fmla="*/ 26 w 26"/>
                <a:gd name="T1" fmla="*/ 7 h 46"/>
                <a:gd name="T2" fmla="*/ 4 w 26"/>
                <a:gd name="T3" fmla="*/ 46 h 46"/>
                <a:gd name="T4" fmla="*/ 0 w 26"/>
                <a:gd name="T5" fmla="*/ 45 h 46"/>
                <a:gd name="T6" fmla="*/ 0 w 26"/>
                <a:gd name="T7" fmla="*/ 0 h 46"/>
                <a:gd name="T8" fmla="*/ 26 w 26"/>
                <a:gd name="T9" fmla="*/ 7 h 46"/>
              </a:gdLst>
              <a:ahLst/>
              <a:cxnLst>
                <a:cxn ang="0">
                  <a:pos x="T0" y="T1"/>
                </a:cxn>
                <a:cxn ang="0">
                  <a:pos x="T2" y="T3"/>
                </a:cxn>
                <a:cxn ang="0">
                  <a:pos x="T4" y="T5"/>
                </a:cxn>
                <a:cxn ang="0">
                  <a:pos x="T6" y="T7"/>
                </a:cxn>
                <a:cxn ang="0">
                  <a:pos x="T8" y="T9"/>
                </a:cxn>
              </a:cxnLst>
              <a:rect l="0" t="0" r="r" b="b"/>
              <a:pathLst>
                <a:path w="26" h="46">
                  <a:moveTo>
                    <a:pt x="26" y="7"/>
                  </a:moveTo>
                  <a:cubicBezTo>
                    <a:pt x="4" y="46"/>
                    <a:pt x="4" y="46"/>
                    <a:pt x="4" y="46"/>
                  </a:cubicBezTo>
                  <a:cubicBezTo>
                    <a:pt x="3" y="46"/>
                    <a:pt x="2" y="45"/>
                    <a:pt x="0" y="45"/>
                  </a:cubicBezTo>
                  <a:cubicBezTo>
                    <a:pt x="0" y="0"/>
                    <a:pt x="0" y="0"/>
                    <a:pt x="0" y="0"/>
                  </a:cubicBezTo>
                  <a:cubicBezTo>
                    <a:pt x="10" y="0"/>
                    <a:pt x="18" y="3"/>
                    <a:pt x="26" y="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7" name="Freeform 34"/>
            <p:cNvSpPr/>
            <p:nvPr/>
          </p:nvSpPr>
          <p:spPr bwMode="auto">
            <a:xfrm>
              <a:off x="1120775" y="2328863"/>
              <a:ext cx="25400" cy="49213"/>
            </a:xfrm>
            <a:custGeom>
              <a:avLst/>
              <a:gdLst>
                <a:gd name="T0" fmla="*/ 25 w 25"/>
                <a:gd name="T1" fmla="*/ 0 h 46"/>
                <a:gd name="T2" fmla="*/ 25 w 25"/>
                <a:gd name="T3" fmla="*/ 45 h 46"/>
                <a:gd name="T4" fmla="*/ 21 w 25"/>
                <a:gd name="T5" fmla="*/ 46 h 46"/>
                <a:gd name="T6" fmla="*/ 0 w 25"/>
                <a:gd name="T7" fmla="*/ 7 h 46"/>
                <a:gd name="T8" fmla="*/ 25 w 25"/>
                <a:gd name="T9" fmla="*/ 0 h 46"/>
              </a:gdLst>
              <a:ahLst/>
              <a:cxnLst>
                <a:cxn ang="0">
                  <a:pos x="T0" y="T1"/>
                </a:cxn>
                <a:cxn ang="0">
                  <a:pos x="T2" y="T3"/>
                </a:cxn>
                <a:cxn ang="0">
                  <a:pos x="T4" y="T5"/>
                </a:cxn>
                <a:cxn ang="0">
                  <a:pos x="T6" y="T7"/>
                </a:cxn>
                <a:cxn ang="0">
                  <a:pos x="T8" y="T9"/>
                </a:cxn>
              </a:cxnLst>
              <a:rect l="0" t="0" r="r" b="b"/>
              <a:pathLst>
                <a:path w="25" h="46">
                  <a:moveTo>
                    <a:pt x="25" y="0"/>
                  </a:moveTo>
                  <a:cubicBezTo>
                    <a:pt x="25" y="45"/>
                    <a:pt x="25" y="45"/>
                    <a:pt x="25" y="45"/>
                  </a:cubicBezTo>
                  <a:cubicBezTo>
                    <a:pt x="24" y="45"/>
                    <a:pt x="22" y="46"/>
                    <a:pt x="21" y="46"/>
                  </a:cubicBezTo>
                  <a:cubicBezTo>
                    <a:pt x="0" y="7"/>
                    <a:pt x="0" y="7"/>
                    <a:pt x="0" y="7"/>
                  </a:cubicBezTo>
                  <a:cubicBezTo>
                    <a:pt x="7" y="3"/>
                    <a:pt x="16" y="0"/>
                    <a:pt x="2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8" name="Freeform 35"/>
            <p:cNvSpPr/>
            <p:nvPr/>
          </p:nvSpPr>
          <p:spPr bwMode="auto">
            <a:xfrm>
              <a:off x="1098550" y="2336801"/>
              <a:ext cx="42863" cy="44450"/>
            </a:xfrm>
            <a:custGeom>
              <a:avLst/>
              <a:gdLst>
                <a:gd name="T0" fmla="*/ 18 w 40"/>
                <a:gd name="T1" fmla="*/ 0 h 42"/>
                <a:gd name="T2" fmla="*/ 40 w 40"/>
                <a:gd name="T3" fmla="*/ 39 h 42"/>
                <a:gd name="T4" fmla="*/ 37 w 40"/>
                <a:gd name="T5" fmla="*/ 42 h 42"/>
                <a:gd name="T6" fmla="*/ 0 w 40"/>
                <a:gd name="T7" fmla="*/ 19 h 42"/>
                <a:gd name="T8" fmla="*/ 18 w 40"/>
                <a:gd name="T9" fmla="*/ 0 h 42"/>
              </a:gdLst>
              <a:ahLst/>
              <a:cxnLst>
                <a:cxn ang="0">
                  <a:pos x="T0" y="T1"/>
                </a:cxn>
                <a:cxn ang="0">
                  <a:pos x="T2" y="T3"/>
                </a:cxn>
                <a:cxn ang="0">
                  <a:pos x="T4" y="T5"/>
                </a:cxn>
                <a:cxn ang="0">
                  <a:pos x="T6" y="T7"/>
                </a:cxn>
                <a:cxn ang="0">
                  <a:pos x="T8" y="T9"/>
                </a:cxn>
              </a:cxnLst>
              <a:rect l="0" t="0" r="r" b="b"/>
              <a:pathLst>
                <a:path w="40" h="42">
                  <a:moveTo>
                    <a:pt x="18" y="0"/>
                  </a:moveTo>
                  <a:cubicBezTo>
                    <a:pt x="40" y="39"/>
                    <a:pt x="40" y="39"/>
                    <a:pt x="40" y="39"/>
                  </a:cubicBezTo>
                  <a:cubicBezTo>
                    <a:pt x="39" y="40"/>
                    <a:pt x="38" y="41"/>
                    <a:pt x="37" y="42"/>
                  </a:cubicBezTo>
                  <a:cubicBezTo>
                    <a:pt x="0" y="19"/>
                    <a:pt x="0" y="19"/>
                    <a:pt x="0" y="19"/>
                  </a:cubicBezTo>
                  <a:cubicBezTo>
                    <a:pt x="4" y="11"/>
                    <a:pt x="11" y="5"/>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9" name="Freeform 36"/>
            <p:cNvSpPr/>
            <p:nvPr/>
          </p:nvSpPr>
          <p:spPr bwMode="auto">
            <a:xfrm>
              <a:off x="1090613" y="2359026"/>
              <a:ext cx="47625" cy="28575"/>
            </a:xfrm>
            <a:custGeom>
              <a:avLst/>
              <a:gdLst>
                <a:gd name="T0" fmla="*/ 7 w 45"/>
                <a:gd name="T1" fmla="*/ 0 h 26"/>
                <a:gd name="T2" fmla="*/ 45 w 45"/>
                <a:gd name="T3" fmla="*/ 22 h 26"/>
                <a:gd name="T4" fmla="*/ 44 w 45"/>
                <a:gd name="T5" fmla="*/ 26 h 26"/>
                <a:gd name="T6" fmla="*/ 0 w 45"/>
                <a:gd name="T7" fmla="*/ 26 h 26"/>
                <a:gd name="T8" fmla="*/ 7 w 45"/>
                <a:gd name="T9" fmla="*/ 0 h 26"/>
              </a:gdLst>
              <a:ahLst/>
              <a:cxnLst>
                <a:cxn ang="0">
                  <a:pos x="T0" y="T1"/>
                </a:cxn>
                <a:cxn ang="0">
                  <a:pos x="T2" y="T3"/>
                </a:cxn>
                <a:cxn ang="0">
                  <a:pos x="T4" y="T5"/>
                </a:cxn>
                <a:cxn ang="0">
                  <a:pos x="T6" y="T7"/>
                </a:cxn>
                <a:cxn ang="0">
                  <a:pos x="T8" y="T9"/>
                </a:cxn>
              </a:cxnLst>
              <a:rect l="0" t="0" r="r" b="b"/>
              <a:pathLst>
                <a:path w="45" h="26">
                  <a:moveTo>
                    <a:pt x="7" y="0"/>
                  </a:moveTo>
                  <a:cubicBezTo>
                    <a:pt x="45" y="22"/>
                    <a:pt x="45" y="22"/>
                    <a:pt x="45" y="22"/>
                  </a:cubicBezTo>
                  <a:cubicBezTo>
                    <a:pt x="44" y="23"/>
                    <a:pt x="44" y="25"/>
                    <a:pt x="44" y="26"/>
                  </a:cubicBezTo>
                  <a:cubicBezTo>
                    <a:pt x="0" y="26"/>
                    <a:pt x="0" y="26"/>
                    <a:pt x="0" y="26"/>
                  </a:cubicBezTo>
                  <a:cubicBezTo>
                    <a:pt x="0" y="16"/>
                    <a:pt x="3" y="7"/>
                    <a:pt x="7"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0" name="Freeform 37"/>
            <p:cNvSpPr/>
            <p:nvPr/>
          </p:nvSpPr>
          <p:spPr bwMode="auto">
            <a:xfrm>
              <a:off x="1090613" y="2389188"/>
              <a:ext cx="47625" cy="26988"/>
            </a:xfrm>
            <a:custGeom>
              <a:avLst/>
              <a:gdLst>
                <a:gd name="T0" fmla="*/ 0 w 45"/>
                <a:gd name="T1" fmla="*/ 0 h 26"/>
                <a:gd name="T2" fmla="*/ 44 w 45"/>
                <a:gd name="T3" fmla="*/ 0 h 26"/>
                <a:gd name="T4" fmla="*/ 45 w 45"/>
                <a:gd name="T5" fmla="*/ 3 h 26"/>
                <a:gd name="T6" fmla="*/ 7 w 45"/>
                <a:gd name="T7" fmla="*/ 26 h 26"/>
                <a:gd name="T8" fmla="*/ 0 w 45"/>
                <a:gd name="T9" fmla="*/ 0 h 26"/>
              </a:gdLst>
              <a:ahLst/>
              <a:cxnLst>
                <a:cxn ang="0">
                  <a:pos x="T0" y="T1"/>
                </a:cxn>
                <a:cxn ang="0">
                  <a:pos x="T2" y="T3"/>
                </a:cxn>
                <a:cxn ang="0">
                  <a:pos x="T4" y="T5"/>
                </a:cxn>
                <a:cxn ang="0">
                  <a:pos x="T6" y="T7"/>
                </a:cxn>
                <a:cxn ang="0">
                  <a:pos x="T8" y="T9"/>
                </a:cxn>
              </a:cxnLst>
              <a:rect l="0" t="0" r="r" b="b"/>
              <a:pathLst>
                <a:path w="45" h="26">
                  <a:moveTo>
                    <a:pt x="0" y="0"/>
                  </a:moveTo>
                  <a:cubicBezTo>
                    <a:pt x="44" y="0"/>
                    <a:pt x="44" y="0"/>
                    <a:pt x="44" y="0"/>
                  </a:cubicBezTo>
                  <a:cubicBezTo>
                    <a:pt x="44" y="1"/>
                    <a:pt x="44" y="2"/>
                    <a:pt x="45" y="3"/>
                  </a:cubicBezTo>
                  <a:cubicBezTo>
                    <a:pt x="7" y="26"/>
                    <a:pt x="7" y="26"/>
                    <a:pt x="7" y="26"/>
                  </a:cubicBezTo>
                  <a:cubicBezTo>
                    <a:pt x="3" y="18"/>
                    <a:pt x="0" y="9"/>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1" name="Freeform 38"/>
            <p:cNvSpPr/>
            <p:nvPr/>
          </p:nvSpPr>
          <p:spPr bwMode="auto">
            <a:xfrm>
              <a:off x="1098550" y="2393951"/>
              <a:ext cx="42863" cy="44450"/>
            </a:xfrm>
            <a:custGeom>
              <a:avLst/>
              <a:gdLst>
                <a:gd name="T0" fmla="*/ 0 w 40"/>
                <a:gd name="T1" fmla="*/ 22 h 42"/>
                <a:gd name="T2" fmla="*/ 37 w 40"/>
                <a:gd name="T3" fmla="*/ 0 h 42"/>
                <a:gd name="T4" fmla="*/ 40 w 40"/>
                <a:gd name="T5" fmla="*/ 3 h 42"/>
                <a:gd name="T6" fmla="*/ 18 w 40"/>
                <a:gd name="T7" fmla="*/ 42 h 42"/>
                <a:gd name="T8" fmla="*/ 0 w 40"/>
                <a:gd name="T9" fmla="*/ 22 h 42"/>
              </a:gdLst>
              <a:ahLst/>
              <a:cxnLst>
                <a:cxn ang="0">
                  <a:pos x="T0" y="T1"/>
                </a:cxn>
                <a:cxn ang="0">
                  <a:pos x="T2" y="T3"/>
                </a:cxn>
                <a:cxn ang="0">
                  <a:pos x="T4" y="T5"/>
                </a:cxn>
                <a:cxn ang="0">
                  <a:pos x="T6" y="T7"/>
                </a:cxn>
                <a:cxn ang="0">
                  <a:pos x="T8" y="T9"/>
                </a:cxn>
              </a:cxnLst>
              <a:rect l="0" t="0" r="r" b="b"/>
              <a:pathLst>
                <a:path w="40" h="42">
                  <a:moveTo>
                    <a:pt x="0" y="22"/>
                  </a:moveTo>
                  <a:cubicBezTo>
                    <a:pt x="37" y="0"/>
                    <a:pt x="37" y="0"/>
                    <a:pt x="37" y="0"/>
                  </a:cubicBezTo>
                  <a:cubicBezTo>
                    <a:pt x="38" y="1"/>
                    <a:pt x="39" y="2"/>
                    <a:pt x="40" y="3"/>
                  </a:cubicBezTo>
                  <a:cubicBezTo>
                    <a:pt x="18" y="42"/>
                    <a:pt x="18" y="42"/>
                    <a:pt x="18" y="42"/>
                  </a:cubicBezTo>
                  <a:cubicBezTo>
                    <a:pt x="11" y="37"/>
                    <a:pt x="4" y="30"/>
                    <a:pt x="0" y="2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2" name="Freeform 39"/>
            <p:cNvSpPr/>
            <p:nvPr/>
          </p:nvSpPr>
          <p:spPr bwMode="auto">
            <a:xfrm>
              <a:off x="1120775" y="2397126"/>
              <a:ext cx="25400" cy="49213"/>
            </a:xfrm>
            <a:custGeom>
              <a:avLst/>
              <a:gdLst>
                <a:gd name="T0" fmla="*/ 0 w 25"/>
                <a:gd name="T1" fmla="*/ 39 h 46"/>
                <a:gd name="T2" fmla="*/ 21 w 25"/>
                <a:gd name="T3" fmla="*/ 0 h 46"/>
                <a:gd name="T4" fmla="*/ 25 w 25"/>
                <a:gd name="T5" fmla="*/ 1 h 46"/>
                <a:gd name="T6" fmla="*/ 25 w 25"/>
                <a:gd name="T7" fmla="*/ 46 h 46"/>
                <a:gd name="T8" fmla="*/ 0 w 25"/>
                <a:gd name="T9" fmla="*/ 39 h 46"/>
              </a:gdLst>
              <a:ahLst/>
              <a:cxnLst>
                <a:cxn ang="0">
                  <a:pos x="T0" y="T1"/>
                </a:cxn>
                <a:cxn ang="0">
                  <a:pos x="T2" y="T3"/>
                </a:cxn>
                <a:cxn ang="0">
                  <a:pos x="T4" y="T5"/>
                </a:cxn>
                <a:cxn ang="0">
                  <a:pos x="T6" y="T7"/>
                </a:cxn>
                <a:cxn ang="0">
                  <a:pos x="T8" y="T9"/>
                </a:cxn>
              </a:cxnLst>
              <a:rect l="0" t="0" r="r" b="b"/>
              <a:pathLst>
                <a:path w="25" h="46">
                  <a:moveTo>
                    <a:pt x="0" y="39"/>
                  </a:moveTo>
                  <a:cubicBezTo>
                    <a:pt x="21" y="0"/>
                    <a:pt x="21" y="0"/>
                    <a:pt x="21" y="0"/>
                  </a:cubicBezTo>
                  <a:cubicBezTo>
                    <a:pt x="22" y="1"/>
                    <a:pt x="24" y="1"/>
                    <a:pt x="25" y="1"/>
                  </a:cubicBezTo>
                  <a:cubicBezTo>
                    <a:pt x="25" y="46"/>
                    <a:pt x="25" y="46"/>
                    <a:pt x="25" y="46"/>
                  </a:cubicBezTo>
                  <a:cubicBezTo>
                    <a:pt x="16" y="46"/>
                    <a:pt x="7" y="44"/>
                    <a:pt x="0" y="3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3" name="Freeform 40"/>
            <p:cNvSpPr/>
            <p:nvPr/>
          </p:nvSpPr>
          <p:spPr bwMode="auto">
            <a:xfrm>
              <a:off x="1147763" y="2397126"/>
              <a:ext cx="26988" cy="49213"/>
            </a:xfrm>
            <a:custGeom>
              <a:avLst/>
              <a:gdLst>
                <a:gd name="T0" fmla="*/ 0 w 26"/>
                <a:gd name="T1" fmla="*/ 46 h 46"/>
                <a:gd name="T2" fmla="*/ 0 w 26"/>
                <a:gd name="T3" fmla="*/ 1 h 46"/>
                <a:gd name="T4" fmla="*/ 4 w 26"/>
                <a:gd name="T5" fmla="*/ 0 h 46"/>
                <a:gd name="T6" fmla="*/ 26 w 26"/>
                <a:gd name="T7" fmla="*/ 39 h 46"/>
                <a:gd name="T8" fmla="*/ 0 w 26"/>
                <a:gd name="T9" fmla="*/ 46 h 46"/>
              </a:gdLst>
              <a:ahLst/>
              <a:cxnLst>
                <a:cxn ang="0">
                  <a:pos x="T0" y="T1"/>
                </a:cxn>
                <a:cxn ang="0">
                  <a:pos x="T2" y="T3"/>
                </a:cxn>
                <a:cxn ang="0">
                  <a:pos x="T4" y="T5"/>
                </a:cxn>
                <a:cxn ang="0">
                  <a:pos x="T6" y="T7"/>
                </a:cxn>
                <a:cxn ang="0">
                  <a:pos x="T8" y="T9"/>
                </a:cxn>
              </a:cxnLst>
              <a:rect l="0" t="0" r="r" b="b"/>
              <a:pathLst>
                <a:path w="26" h="46">
                  <a:moveTo>
                    <a:pt x="0" y="46"/>
                  </a:moveTo>
                  <a:cubicBezTo>
                    <a:pt x="0" y="1"/>
                    <a:pt x="0" y="1"/>
                    <a:pt x="0" y="1"/>
                  </a:cubicBezTo>
                  <a:cubicBezTo>
                    <a:pt x="2" y="1"/>
                    <a:pt x="3" y="1"/>
                    <a:pt x="4" y="0"/>
                  </a:cubicBezTo>
                  <a:cubicBezTo>
                    <a:pt x="26" y="39"/>
                    <a:pt x="26" y="39"/>
                    <a:pt x="26" y="39"/>
                  </a:cubicBezTo>
                  <a:cubicBezTo>
                    <a:pt x="18" y="44"/>
                    <a:pt x="10" y="46"/>
                    <a:pt x="0" y="4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4" name="Freeform 41"/>
            <p:cNvSpPr/>
            <p:nvPr/>
          </p:nvSpPr>
          <p:spPr bwMode="auto">
            <a:xfrm>
              <a:off x="1152525" y="2393951"/>
              <a:ext cx="42863" cy="44450"/>
            </a:xfrm>
            <a:custGeom>
              <a:avLst/>
              <a:gdLst>
                <a:gd name="T0" fmla="*/ 22 w 40"/>
                <a:gd name="T1" fmla="*/ 42 h 42"/>
                <a:gd name="T2" fmla="*/ 0 w 40"/>
                <a:gd name="T3" fmla="*/ 3 h 42"/>
                <a:gd name="T4" fmla="*/ 3 w 40"/>
                <a:gd name="T5" fmla="*/ 0 h 42"/>
                <a:gd name="T6" fmla="*/ 40 w 40"/>
                <a:gd name="T7" fmla="*/ 22 h 42"/>
                <a:gd name="T8" fmla="*/ 22 w 40"/>
                <a:gd name="T9" fmla="*/ 42 h 42"/>
              </a:gdLst>
              <a:ahLst/>
              <a:cxnLst>
                <a:cxn ang="0">
                  <a:pos x="T0" y="T1"/>
                </a:cxn>
                <a:cxn ang="0">
                  <a:pos x="T2" y="T3"/>
                </a:cxn>
                <a:cxn ang="0">
                  <a:pos x="T4" y="T5"/>
                </a:cxn>
                <a:cxn ang="0">
                  <a:pos x="T6" y="T7"/>
                </a:cxn>
                <a:cxn ang="0">
                  <a:pos x="T8" y="T9"/>
                </a:cxn>
              </a:cxnLst>
              <a:rect l="0" t="0" r="r" b="b"/>
              <a:pathLst>
                <a:path w="40" h="42">
                  <a:moveTo>
                    <a:pt x="22" y="42"/>
                  </a:moveTo>
                  <a:cubicBezTo>
                    <a:pt x="0" y="3"/>
                    <a:pt x="0" y="3"/>
                    <a:pt x="0" y="3"/>
                  </a:cubicBezTo>
                  <a:cubicBezTo>
                    <a:pt x="1" y="2"/>
                    <a:pt x="2" y="1"/>
                    <a:pt x="3" y="0"/>
                  </a:cubicBezTo>
                  <a:cubicBezTo>
                    <a:pt x="40" y="22"/>
                    <a:pt x="40" y="22"/>
                    <a:pt x="40" y="22"/>
                  </a:cubicBezTo>
                  <a:cubicBezTo>
                    <a:pt x="36" y="30"/>
                    <a:pt x="30" y="37"/>
                    <a:pt x="22" y="4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5" name="Freeform 42"/>
            <p:cNvSpPr/>
            <p:nvPr/>
          </p:nvSpPr>
          <p:spPr bwMode="auto">
            <a:xfrm>
              <a:off x="1157288" y="2389188"/>
              <a:ext cx="46038" cy="26988"/>
            </a:xfrm>
            <a:custGeom>
              <a:avLst/>
              <a:gdLst>
                <a:gd name="T0" fmla="*/ 37 w 44"/>
                <a:gd name="T1" fmla="*/ 26 h 26"/>
                <a:gd name="T2" fmla="*/ 0 w 44"/>
                <a:gd name="T3" fmla="*/ 3 h 26"/>
                <a:gd name="T4" fmla="*/ 1 w 44"/>
                <a:gd name="T5" fmla="*/ 0 h 26"/>
                <a:gd name="T6" fmla="*/ 44 w 44"/>
                <a:gd name="T7" fmla="*/ 0 h 26"/>
                <a:gd name="T8" fmla="*/ 37 w 44"/>
                <a:gd name="T9" fmla="*/ 26 h 26"/>
              </a:gdLst>
              <a:ahLst/>
              <a:cxnLst>
                <a:cxn ang="0">
                  <a:pos x="T0" y="T1"/>
                </a:cxn>
                <a:cxn ang="0">
                  <a:pos x="T2" y="T3"/>
                </a:cxn>
                <a:cxn ang="0">
                  <a:pos x="T4" y="T5"/>
                </a:cxn>
                <a:cxn ang="0">
                  <a:pos x="T6" y="T7"/>
                </a:cxn>
                <a:cxn ang="0">
                  <a:pos x="T8" y="T9"/>
                </a:cxn>
              </a:cxnLst>
              <a:rect l="0" t="0" r="r" b="b"/>
              <a:pathLst>
                <a:path w="44" h="26">
                  <a:moveTo>
                    <a:pt x="37" y="26"/>
                  </a:moveTo>
                  <a:cubicBezTo>
                    <a:pt x="0" y="3"/>
                    <a:pt x="0" y="3"/>
                    <a:pt x="0" y="3"/>
                  </a:cubicBezTo>
                  <a:cubicBezTo>
                    <a:pt x="0" y="2"/>
                    <a:pt x="1" y="1"/>
                    <a:pt x="1" y="0"/>
                  </a:cubicBezTo>
                  <a:cubicBezTo>
                    <a:pt x="44" y="0"/>
                    <a:pt x="44" y="0"/>
                    <a:pt x="44" y="0"/>
                  </a:cubicBezTo>
                  <a:cubicBezTo>
                    <a:pt x="44" y="9"/>
                    <a:pt x="41" y="18"/>
                    <a:pt x="37"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6" name="Freeform 43"/>
            <p:cNvSpPr/>
            <p:nvPr/>
          </p:nvSpPr>
          <p:spPr bwMode="auto">
            <a:xfrm>
              <a:off x="1211263" y="2414588"/>
              <a:ext cx="98425" cy="103188"/>
            </a:xfrm>
            <a:custGeom>
              <a:avLst/>
              <a:gdLst>
                <a:gd name="T0" fmla="*/ 93 w 93"/>
                <a:gd name="T1" fmla="*/ 45 h 97"/>
                <a:gd name="T2" fmla="*/ 92 w 93"/>
                <a:gd name="T3" fmla="*/ 40 h 97"/>
                <a:gd name="T4" fmla="*/ 85 w 93"/>
                <a:gd name="T5" fmla="*/ 34 h 97"/>
                <a:gd name="T6" fmla="*/ 83 w 93"/>
                <a:gd name="T7" fmla="*/ 30 h 97"/>
                <a:gd name="T8" fmla="*/ 84 w 93"/>
                <a:gd name="T9" fmla="*/ 21 h 97"/>
                <a:gd name="T10" fmla="*/ 81 w 93"/>
                <a:gd name="T11" fmla="*/ 17 h 97"/>
                <a:gd name="T12" fmla="*/ 72 w 93"/>
                <a:gd name="T13" fmla="*/ 16 h 97"/>
                <a:gd name="T14" fmla="*/ 69 w 93"/>
                <a:gd name="T15" fmla="*/ 13 h 97"/>
                <a:gd name="T16" fmla="*/ 65 w 93"/>
                <a:gd name="T17" fmla="*/ 4 h 97"/>
                <a:gd name="T18" fmla="*/ 61 w 93"/>
                <a:gd name="T19" fmla="*/ 3 h 97"/>
                <a:gd name="T20" fmla="*/ 53 w 93"/>
                <a:gd name="T21" fmla="*/ 7 h 97"/>
                <a:gd name="T22" fmla="*/ 48 w 93"/>
                <a:gd name="T23" fmla="*/ 6 h 97"/>
                <a:gd name="T24" fmla="*/ 44 w 93"/>
                <a:gd name="T25" fmla="*/ 0 h 97"/>
                <a:gd name="T26" fmla="*/ 38 w 93"/>
                <a:gd name="T27" fmla="*/ 7 h 97"/>
                <a:gd name="T28" fmla="*/ 34 w 93"/>
                <a:gd name="T29" fmla="*/ 8 h 97"/>
                <a:gd name="T30" fmla="*/ 25 w 93"/>
                <a:gd name="T31" fmla="*/ 6 h 97"/>
                <a:gd name="T32" fmla="*/ 21 w 93"/>
                <a:gd name="T33" fmla="*/ 8 h 97"/>
                <a:gd name="T34" fmla="*/ 19 w 93"/>
                <a:gd name="T35" fmla="*/ 17 h 97"/>
                <a:gd name="T36" fmla="*/ 16 w 93"/>
                <a:gd name="T37" fmla="*/ 21 h 97"/>
                <a:gd name="T38" fmla="*/ 7 w 93"/>
                <a:gd name="T39" fmla="*/ 23 h 97"/>
                <a:gd name="T40" fmla="*/ 5 w 93"/>
                <a:gd name="T41" fmla="*/ 27 h 97"/>
                <a:gd name="T42" fmla="*/ 8 w 93"/>
                <a:gd name="T43" fmla="*/ 36 h 97"/>
                <a:gd name="T44" fmla="*/ 6 w 93"/>
                <a:gd name="T45" fmla="*/ 41 h 97"/>
                <a:gd name="T46" fmla="*/ 0 w 93"/>
                <a:gd name="T47" fmla="*/ 48 h 97"/>
                <a:gd name="T48" fmla="*/ 0 w 93"/>
                <a:gd name="T49" fmla="*/ 53 h 97"/>
                <a:gd name="T50" fmla="*/ 7 w 93"/>
                <a:gd name="T51" fmla="*/ 59 h 97"/>
                <a:gd name="T52" fmla="*/ 8 w 93"/>
                <a:gd name="T53" fmla="*/ 64 h 97"/>
                <a:gd name="T54" fmla="*/ 6 w 93"/>
                <a:gd name="T55" fmla="*/ 73 h 97"/>
                <a:gd name="T56" fmla="*/ 9 w 93"/>
                <a:gd name="T57" fmla="*/ 77 h 97"/>
                <a:gd name="T58" fmla="*/ 18 w 93"/>
                <a:gd name="T59" fmla="*/ 79 h 97"/>
                <a:gd name="T60" fmla="*/ 21 w 93"/>
                <a:gd name="T61" fmla="*/ 82 h 97"/>
                <a:gd name="T62" fmla="*/ 24 w 93"/>
                <a:gd name="T63" fmla="*/ 91 h 97"/>
                <a:gd name="T64" fmla="*/ 28 w 93"/>
                <a:gd name="T65" fmla="*/ 93 h 97"/>
                <a:gd name="T66" fmla="*/ 37 w 93"/>
                <a:gd name="T67" fmla="*/ 90 h 97"/>
                <a:gd name="T68" fmla="*/ 41 w 93"/>
                <a:gd name="T69" fmla="*/ 91 h 97"/>
                <a:gd name="T70" fmla="*/ 46 w 93"/>
                <a:gd name="T71" fmla="*/ 97 h 97"/>
                <a:gd name="T72" fmla="*/ 51 w 93"/>
                <a:gd name="T73" fmla="*/ 91 h 97"/>
                <a:gd name="T74" fmla="*/ 56 w 93"/>
                <a:gd name="T75" fmla="*/ 90 h 97"/>
                <a:gd name="T76" fmla="*/ 64 w 93"/>
                <a:gd name="T77" fmla="*/ 93 h 97"/>
                <a:gd name="T78" fmla="*/ 68 w 93"/>
                <a:gd name="T79" fmla="*/ 91 h 97"/>
                <a:gd name="T80" fmla="*/ 71 w 93"/>
                <a:gd name="T81" fmla="*/ 82 h 97"/>
                <a:gd name="T82" fmla="*/ 75 w 93"/>
                <a:gd name="T83" fmla="*/ 79 h 97"/>
                <a:gd name="T84" fmla="*/ 84 w 93"/>
                <a:gd name="T85" fmla="*/ 78 h 97"/>
                <a:gd name="T86" fmla="*/ 86 w 93"/>
                <a:gd name="T87" fmla="*/ 73 h 97"/>
                <a:gd name="T88" fmla="*/ 84 w 93"/>
                <a:gd name="T89" fmla="*/ 64 h 97"/>
                <a:gd name="T90" fmla="*/ 86 w 93"/>
                <a:gd name="T91" fmla="*/ 60 h 97"/>
                <a:gd name="T92" fmla="*/ 93 w 93"/>
                <a:gd name="T93"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97">
                  <a:moveTo>
                    <a:pt x="87" y="49"/>
                  </a:moveTo>
                  <a:cubicBezTo>
                    <a:pt x="93" y="49"/>
                    <a:pt x="93" y="49"/>
                    <a:pt x="93" y="49"/>
                  </a:cubicBezTo>
                  <a:cubicBezTo>
                    <a:pt x="93" y="47"/>
                    <a:pt x="93" y="46"/>
                    <a:pt x="93" y="45"/>
                  </a:cubicBezTo>
                  <a:cubicBezTo>
                    <a:pt x="87" y="45"/>
                    <a:pt x="87" y="45"/>
                    <a:pt x="87" y="45"/>
                  </a:cubicBezTo>
                  <a:cubicBezTo>
                    <a:pt x="87" y="44"/>
                    <a:pt x="87" y="43"/>
                    <a:pt x="87" y="42"/>
                  </a:cubicBezTo>
                  <a:cubicBezTo>
                    <a:pt x="92" y="40"/>
                    <a:pt x="92" y="40"/>
                    <a:pt x="92" y="40"/>
                  </a:cubicBezTo>
                  <a:cubicBezTo>
                    <a:pt x="92" y="39"/>
                    <a:pt x="92" y="37"/>
                    <a:pt x="91" y="36"/>
                  </a:cubicBezTo>
                  <a:cubicBezTo>
                    <a:pt x="86" y="37"/>
                    <a:pt x="86" y="37"/>
                    <a:pt x="86" y="37"/>
                  </a:cubicBezTo>
                  <a:cubicBezTo>
                    <a:pt x="85" y="36"/>
                    <a:pt x="85" y="35"/>
                    <a:pt x="85" y="34"/>
                  </a:cubicBezTo>
                  <a:cubicBezTo>
                    <a:pt x="90" y="32"/>
                    <a:pt x="90" y="32"/>
                    <a:pt x="90" y="32"/>
                  </a:cubicBezTo>
                  <a:cubicBezTo>
                    <a:pt x="89" y="30"/>
                    <a:pt x="89" y="29"/>
                    <a:pt x="88" y="28"/>
                  </a:cubicBezTo>
                  <a:cubicBezTo>
                    <a:pt x="83" y="30"/>
                    <a:pt x="83" y="30"/>
                    <a:pt x="83" y="30"/>
                  </a:cubicBezTo>
                  <a:cubicBezTo>
                    <a:pt x="83" y="29"/>
                    <a:pt x="82" y="28"/>
                    <a:pt x="82" y="27"/>
                  </a:cubicBezTo>
                  <a:cubicBezTo>
                    <a:pt x="86" y="24"/>
                    <a:pt x="86" y="24"/>
                    <a:pt x="86" y="24"/>
                  </a:cubicBezTo>
                  <a:cubicBezTo>
                    <a:pt x="86" y="23"/>
                    <a:pt x="85" y="22"/>
                    <a:pt x="84" y="21"/>
                  </a:cubicBezTo>
                  <a:cubicBezTo>
                    <a:pt x="79" y="23"/>
                    <a:pt x="79" y="23"/>
                    <a:pt x="79" y="23"/>
                  </a:cubicBezTo>
                  <a:cubicBezTo>
                    <a:pt x="79" y="23"/>
                    <a:pt x="78" y="22"/>
                    <a:pt x="78" y="21"/>
                  </a:cubicBezTo>
                  <a:cubicBezTo>
                    <a:pt x="81" y="17"/>
                    <a:pt x="81" y="17"/>
                    <a:pt x="81" y="17"/>
                  </a:cubicBezTo>
                  <a:cubicBezTo>
                    <a:pt x="81" y="16"/>
                    <a:pt x="80" y="15"/>
                    <a:pt x="79" y="14"/>
                  </a:cubicBezTo>
                  <a:cubicBezTo>
                    <a:pt x="74" y="18"/>
                    <a:pt x="74" y="18"/>
                    <a:pt x="74" y="18"/>
                  </a:cubicBezTo>
                  <a:cubicBezTo>
                    <a:pt x="74" y="17"/>
                    <a:pt x="73" y="16"/>
                    <a:pt x="72" y="16"/>
                  </a:cubicBezTo>
                  <a:cubicBezTo>
                    <a:pt x="75" y="11"/>
                    <a:pt x="75" y="11"/>
                    <a:pt x="75" y="11"/>
                  </a:cubicBezTo>
                  <a:cubicBezTo>
                    <a:pt x="74" y="10"/>
                    <a:pt x="73" y="9"/>
                    <a:pt x="72" y="9"/>
                  </a:cubicBezTo>
                  <a:cubicBezTo>
                    <a:pt x="69" y="13"/>
                    <a:pt x="69" y="13"/>
                    <a:pt x="69" y="13"/>
                  </a:cubicBezTo>
                  <a:cubicBezTo>
                    <a:pt x="68" y="13"/>
                    <a:pt x="67" y="12"/>
                    <a:pt x="66" y="12"/>
                  </a:cubicBezTo>
                  <a:cubicBezTo>
                    <a:pt x="68" y="6"/>
                    <a:pt x="68" y="6"/>
                    <a:pt x="68" y="6"/>
                  </a:cubicBezTo>
                  <a:cubicBezTo>
                    <a:pt x="67" y="5"/>
                    <a:pt x="66" y="5"/>
                    <a:pt x="65" y="4"/>
                  </a:cubicBezTo>
                  <a:cubicBezTo>
                    <a:pt x="62" y="9"/>
                    <a:pt x="62" y="9"/>
                    <a:pt x="62" y="9"/>
                  </a:cubicBezTo>
                  <a:cubicBezTo>
                    <a:pt x="61" y="9"/>
                    <a:pt x="61" y="9"/>
                    <a:pt x="60" y="8"/>
                  </a:cubicBezTo>
                  <a:cubicBezTo>
                    <a:pt x="61" y="3"/>
                    <a:pt x="61" y="3"/>
                    <a:pt x="61" y="3"/>
                  </a:cubicBezTo>
                  <a:cubicBezTo>
                    <a:pt x="60" y="2"/>
                    <a:pt x="59" y="2"/>
                    <a:pt x="57" y="2"/>
                  </a:cubicBezTo>
                  <a:cubicBezTo>
                    <a:pt x="55" y="7"/>
                    <a:pt x="55" y="7"/>
                    <a:pt x="55" y="7"/>
                  </a:cubicBezTo>
                  <a:cubicBezTo>
                    <a:pt x="54" y="7"/>
                    <a:pt x="54" y="7"/>
                    <a:pt x="53" y="7"/>
                  </a:cubicBezTo>
                  <a:cubicBezTo>
                    <a:pt x="53" y="1"/>
                    <a:pt x="53" y="1"/>
                    <a:pt x="53" y="1"/>
                  </a:cubicBezTo>
                  <a:cubicBezTo>
                    <a:pt x="52" y="0"/>
                    <a:pt x="50" y="0"/>
                    <a:pt x="49" y="0"/>
                  </a:cubicBezTo>
                  <a:cubicBezTo>
                    <a:pt x="48" y="6"/>
                    <a:pt x="48" y="6"/>
                    <a:pt x="48" y="6"/>
                  </a:cubicBezTo>
                  <a:cubicBezTo>
                    <a:pt x="48" y="6"/>
                    <a:pt x="47" y="6"/>
                    <a:pt x="46" y="6"/>
                  </a:cubicBezTo>
                  <a:cubicBezTo>
                    <a:pt x="46" y="6"/>
                    <a:pt x="46" y="6"/>
                    <a:pt x="45" y="6"/>
                  </a:cubicBezTo>
                  <a:cubicBezTo>
                    <a:pt x="44" y="0"/>
                    <a:pt x="44" y="0"/>
                    <a:pt x="44" y="0"/>
                  </a:cubicBezTo>
                  <a:cubicBezTo>
                    <a:pt x="43" y="0"/>
                    <a:pt x="42" y="0"/>
                    <a:pt x="41" y="1"/>
                  </a:cubicBezTo>
                  <a:cubicBezTo>
                    <a:pt x="41" y="7"/>
                    <a:pt x="41" y="7"/>
                    <a:pt x="41" y="7"/>
                  </a:cubicBezTo>
                  <a:cubicBezTo>
                    <a:pt x="40" y="7"/>
                    <a:pt x="39" y="7"/>
                    <a:pt x="38" y="7"/>
                  </a:cubicBezTo>
                  <a:cubicBezTo>
                    <a:pt x="36" y="1"/>
                    <a:pt x="36" y="1"/>
                    <a:pt x="36" y="1"/>
                  </a:cubicBezTo>
                  <a:cubicBezTo>
                    <a:pt x="35" y="2"/>
                    <a:pt x="34" y="2"/>
                    <a:pt x="33" y="2"/>
                  </a:cubicBezTo>
                  <a:cubicBezTo>
                    <a:pt x="34" y="8"/>
                    <a:pt x="34" y="8"/>
                    <a:pt x="34" y="8"/>
                  </a:cubicBezTo>
                  <a:cubicBezTo>
                    <a:pt x="33" y="9"/>
                    <a:pt x="32" y="9"/>
                    <a:pt x="31" y="9"/>
                  </a:cubicBezTo>
                  <a:cubicBezTo>
                    <a:pt x="28" y="4"/>
                    <a:pt x="28" y="4"/>
                    <a:pt x="28" y="4"/>
                  </a:cubicBezTo>
                  <a:cubicBezTo>
                    <a:pt x="27" y="5"/>
                    <a:pt x="26" y="5"/>
                    <a:pt x="25" y="6"/>
                  </a:cubicBezTo>
                  <a:cubicBezTo>
                    <a:pt x="27" y="11"/>
                    <a:pt x="27" y="11"/>
                    <a:pt x="27" y="11"/>
                  </a:cubicBezTo>
                  <a:cubicBezTo>
                    <a:pt x="26" y="12"/>
                    <a:pt x="26" y="12"/>
                    <a:pt x="25" y="13"/>
                  </a:cubicBezTo>
                  <a:cubicBezTo>
                    <a:pt x="21" y="8"/>
                    <a:pt x="21" y="8"/>
                    <a:pt x="21" y="8"/>
                  </a:cubicBezTo>
                  <a:cubicBezTo>
                    <a:pt x="20" y="9"/>
                    <a:pt x="19" y="10"/>
                    <a:pt x="18" y="10"/>
                  </a:cubicBezTo>
                  <a:cubicBezTo>
                    <a:pt x="21" y="15"/>
                    <a:pt x="21" y="15"/>
                    <a:pt x="21" y="15"/>
                  </a:cubicBezTo>
                  <a:cubicBezTo>
                    <a:pt x="20" y="16"/>
                    <a:pt x="20" y="17"/>
                    <a:pt x="19" y="17"/>
                  </a:cubicBezTo>
                  <a:cubicBezTo>
                    <a:pt x="15" y="14"/>
                    <a:pt x="15" y="14"/>
                    <a:pt x="15" y="14"/>
                  </a:cubicBezTo>
                  <a:cubicBezTo>
                    <a:pt x="14" y="14"/>
                    <a:pt x="13" y="15"/>
                    <a:pt x="12" y="16"/>
                  </a:cubicBezTo>
                  <a:cubicBezTo>
                    <a:pt x="16" y="21"/>
                    <a:pt x="16" y="21"/>
                    <a:pt x="16" y="21"/>
                  </a:cubicBezTo>
                  <a:cubicBezTo>
                    <a:pt x="15" y="21"/>
                    <a:pt x="15" y="22"/>
                    <a:pt x="14" y="23"/>
                  </a:cubicBezTo>
                  <a:cubicBezTo>
                    <a:pt x="9" y="20"/>
                    <a:pt x="9" y="20"/>
                    <a:pt x="9" y="20"/>
                  </a:cubicBezTo>
                  <a:cubicBezTo>
                    <a:pt x="8" y="21"/>
                    <a:pt x="8" y="22"/>
                    <a:pt x="7" y="23"/>
                  </a:cubicBezTo>
                  <a:cubicBezTo>
                    <a:pt x="12" y="27"/>
                    <a:pt x="12" y="27"/>
                    <a:pt x="12" y="27"/>
                  </a:cubicBezTo>
                  <a:cubicBezTo>
                    <a:pt x="11" y="28"/>
                    <a:pt x="11" y="29"/>
                    <a:pt x="10" y="29"/>
                  </a:cubicBezTo>
                  <a:cubicBezTo>
                    <a:pt x="5" y="27"/>
                    <a:pt x="5" y="27"/>
                    <a:pt x="5" y="27"/>
                  </a:cubicBezTo>
                  <a:cubicBezTo>
                    <a:pt x="4" y="29"/>
                    <a:pt x="4" y="30"/>
                    <a:pt x="3" y="31"/>
                  </a:cubicBezTo>
                  <a:cubicBezTo>
                    <a:pt x="8" y="34"/>
                    <a:pt x="8" y="34"/>
                    <a:pt x="8" y="34"/>
                  </a:cubicBezTo>
                  <a:cubicBezTo>
                    <a:pt x="8" y="35"/>
                    <a:pt x="8" y="36"/>
                    <a:pt x="8" y="36"/>
                  </a:cubicBezTo>
                  <a:cubicBezTo>
                    <a:pt x="2" y="36"/>
                    <a:pt x="2" y="36"/>
                    <a:pt x="2" y="36"/>
                  </a:cubicBezTo>
                  <a:cubicBezTo>
                    <a:pt x="2" y="37"/>
                    <a:pt x="1" y="38"/>
                    <a:pt x="1" y="39"/>
                  </a:cubicBezTo>
                  <a:cubicBezTo>
                    <a:pt x="6" y="41"/>
                    <a:pt x="6" y="41"/>
                    <a:pt x="6" y="41"/>
                  </a:cubicBezTo>
                  <a:cubicBezTo>
                    <a:pt x="6" y="42"/>
                    <a:pt x="6" y="43"/>
                    <a:pt x="6" y="44"/>
                  </a:cubicBezTo>
                  <a:cubicBezTo>
                    <a:pt x="0" y="44"/>
                    <a:pt x="0" y="44"/>
                    <a:pt x="0" y="44"/>
                  </a:cubicBezTo>
                  <a:cubicBezTo>
                    <a:pt x="0" y="45"/>
                    <a:pt x="0" y="47"/>
                    <a:pt x="0" y="48"/>
                  </a:cubicBezTo>
                  <a:cubicBezTo>
                    <a:pt x="6" y="49"/>
                    <a:pt x="6" y="49"/>
                    <a:pt x="6" y="49"/>
                  </a:cubicBezTo>
                  <a:cubicBezTo>
                    <a:pt x="6" y="50"/>
                    <a:pt x="6" y="51"/>
                    <a:pt x="6" y="51"/>
                  </a:cubicBezTo>
                  <a:cubicBezTo>
                    <a:pt x="0" y="53"/>
                    <a:pt x="0" y="53"/>
                    <a:pt x="0" y="53"/>
                  </a:cubicBezTo>
                  <a:cubicBezTo>
                    <a:pt x="0" y="54"/>
                    <a:pt x="1" y="55"/>
                    <a:pt x="1" y="57"/>
                  </a:cubicBezTo>
                  <a:cubicBezTo>
                    <a:pt x="6" y="56"/>
                    <a:pt x="6" y="56"/>
                    <a:pt x="6" y="56"/>
                  </a:cubicBezTo>
                  <a:cubicBezTo>
                    <a:pt x="7" y="57"/>
                    <a:pt x="7" y="58"/>
                    <a:pt x="7" y="59"/>
                  </a:cubicBezTo>
                  <a:cubicBezTo>
                    <a:pt x="2" y="61"/>
                    <a:pt x="2" y="61"/>
                    <a:pt x="2" y="61"/>
                  </a:cubicBezTo>
                  <a:cubicBezTo>
                    <a:pt x="2" y="63"/>
                    <a:pt x="2" y="64"/>
                    <a:pt x="3" y="65"/>
                  </a:cubicBezTo>
                  <a:cubicBezTo>
                    <a:pt x="8" y="64"/>
                    <a:pt x="8" y="64"/>
                    <a:pt x="8" y="64"/>
                  </a:cubicBezTo>
                  <a:cubicBezTo>
                    <a:pt x="9" y="65"/>
                    <a:pt x="9" y="65"/>
                    <a:pt x="9" y="66"/>
                  </a:cubicBezTo>
                  <a:cubicBezTo>
                    <a:pt x="5" y="69"/>
                    <a:pt x="5" y="69"/>
                    <a:pt x="5" y="69"/>
                  </a:cubicBezTo>
                  <a:cubicBezTo>
                    <a:pt x="5" y="71"/>
                    <a:pt x="6" y="72"/>
                    <a:pt x="6" y="73"/>
                  </a:cubicBezTo>
                  <a:cubicBezTo>
                    <a:pt x="12" y="70"/>
                    <a:pt x="12" y="70"/>
                    <a:pt x="12" y="70"/>
                  </a:cubicBezTo>
                  <a:cubicBezTo>
                    <a:pt x="12" y="71"/>
                    <a:pt x="13" y="72"/>
                    <a:pt x="13" y="73"/>
                  </a:cubicBezTo>
                  <a:cubicBezTo>
                    <a:pt x="9" y="77"/>
                    <a:pt x="9" y="77"/>
                    <a:pt x="9" y="77"/>
                  </a:cubicBezTo>
                  <a:cubicBezTo>
                    <a:pt x="10" y="78"/>
                    <a:pt x="10" y="79"/>
                    <a:pt x="11" y="80"/>
                  </a:cubicBezTo>
                  <a:cubicBezTo>
                    <a:pt x="16" y="77"/>
                    <a:pt x="16" y="77"/>
                    <a:pt x="16" y="77"/>
                  </a:cubicBezTo>
                  <a:cubicBezTo>
                    <a:pt x="17" y="77"/>
                    <a:pt x="17" y="78"/>
                    <a:pt x="18" y="79"/>
                  </a:cubicBezTo>
                  <a:cubicBezTo>
                    <a:pt x="14" y="84"/>
                    <a:pt x="14" y="84"/>
                    <a:pt x="14" y="84"/>
                  </a:cubicBezTo>
                  <a:cubicBezTo>
                    <a:pt x="15" y="84"/>
                    <a:pt x="16" y="85"/>
                    <a:pt x="17" y="86"/>
                  </a:cubicBezTo>
                  <a:cubicBezTo>
                    <a:pt x="21" y="82"/>
                    <a:pt x="21" y="82"/>
                    <a:pt x="21" y="82"/>
                  </a:cubicBezTo>
                  <a:cubicBezTo>
                    <a:pt x="22" y="82"/>
                    <a:pt x="23" y="83"/>
                    <a:pt x="23" y="84"/>
                  </a:cubicBezTo>
                  <a:cubicBezTo>
                    <a:pt x="21" y="89"/>
                    <a:pt x="21" y="89"/>
                    <a:pt x="21" y="89"/>
                  </a:cubicBezTo>
                  <a:cubicBezTo>
                    <a:pt x="22" y="90"/>
                    <a:pt x="23" y="90"/>
                    <a:pt x="24" y="91"/>
                  </a:cubicBezTo>
                  <a:cubicBezTo>
                    <a:pt x="27" y="86"/>
                    <a:pt x="27" y="86"/>
                    <a:pt x="27" y="86"/>
                  </a:cubicBezTo>
                  <a:cubicBezTo>
                    <a:pt x="28" y="87"/>
                    <a:pt x="29" y="87"/>
                    <a:pt x="30" y="87"/>
                  </a:cubicBezTo>
                  <a:cubicBezTo>
                    <a:pt x="28" y="93"/>
                    <a:pt x="28" y="93"/>
                    <a:pt x="28" y="93"/>
                  </a:cubicBezTo>
                  <a:cubicBezTo>
                    <a:pt x="29" y="94"/>
                    <a:pt x="30" y="94"/>
                    <a:pt x="31" y="94"/>
                  </a:cubicBezTo>
                  <a:cubicBezTo>
                    <a:pt x="34" y="89"/>
                    <a:pt x="34" y="89"/>
                    <a:pt x="34" y="89"/>
                  </a:cubicBezTo>
                  <a:cubicBezTo>
                    <a:pt x="35" y="89"/>
                    <a:pt x="36" y="90"/>
                    <a:pt x="37" y="90"/>
                  </a:cubicBezTo>
                  <a:cubicBezTo>
                    <a:pt x="36" y="96"/>
                    <a:pt x="36" y="96"/>
                    <a:pt x="36" y="96"/>
                  </a:cubicBezTo>
                  <a:cubicBezTo>
                    <a:pt x="37" y="96"/>
                    <a:pt x="38" y="96"/>
                    <a:pt x="40" y="97"/>
                  </a:cubicBezTo>
                  <a:cubicBezTo>
                    <a:pt x="41" y="91"/>
                    <a:pt x="41" y="91"/>
                    <a:pt x="41" y="91"/>
                  </a:cubicBezTo>
                  <a:cubicBezTo>
                    <a:pt x="42" y="91"/>
                    <a:pt x="43" y="91"/>
                    <a:pt x="44" y="91"/>
                  </a:cubicBezTo>
                  <a:cubicBezTo>
                    <a:pt x="44" y="97"/>
                    <a:pt x="44" y="97"/>
                    <a:pt x="44" y="97"/>
                  </a:cubicBezTo>
                  <a:cubicBezTo>
                    <a:pt x="45" y="97"/>
                    <a:pt x="46" y="97"/>
                    <a:pt x="46" y="97"/>
                  </a:cubicBezTo>
                  <a:cubicBezTo>
                    <a:pt x="47" y="97"/>
                    <a:pt x="47" y="97"/>
                    <a:pt x="48" y="97"/>
                  </a:cubicBezTo>
                  <a:cubicBezTo>
                    <a:pt x="48" y="91"/>
                    <a:pt x="48" y="91"/>
                    <a:pt x="48" y="91"/>
                  </a:cubicBezTo>
                  <a:cubicBezTo>
                    <a:pt x="49" y="91"/>
                    <a:pt x="50" y="91"/>
                    <a:pt x="51" y="91"/>
                  </a:cubicBezTo>
                  <a:cubicBezTo>
                    <a:pt x="53" y="97"/>
                    <a:pt x="53" y="97"/>
                    <a:pt x="53" y="97"/>
                  </a:cubicBezTo>
                  <a:cubicBezTo>
                    <a:pt x="54" y="96"/>
                    <a:pt x="55" y="96"/>
                    <a:pt x="56" y="96"/>
                  </a:cubicBezTo>
                  <a:cubicBezTo>
                    <a:pt x="56" y="90"/>
                    <a:pt x="56" y="90"/>
                    <a:pt x="56" y="90"/>
                  </a:cubicBezTo>
                  <a:cubicBezTo>
                    <a:pt x="57" y="90"/>
                    <a:pt x="57" y="90"/>
                    <a:pt x="58" y="89"/>
                  </a:cubicBezTo>
                  <a:cubicBezTo>
                    <a:pt x="61" y="95"/>
                    <a:pt x="61" y="95"/>
                    <a:pt x="61" y="95"/>
                  </a:cubicBezTo>
                  <a:cubicBezTo>
                    <a:pt x="62" y="94"/>
                    <a:pt x="63" y="94"/>
                    <a:pt x="64" y="93"/>
                  </a:cubicBezTo>
                  <a:cubicBezTo>
                    <a:pt x="63" y="88"/>
                    <a:pt x="63" y="88"/>
                    <a:pt x="63" y="88"/>
                  </a:cubicBezTo>
                  <a:cubicBezTo>
                    <a:pt x="63" y="87"/>
                    <a:pt x="64" y="87"/>
                    <a:pt x="65" y="86"/>
                  </a:cubicBezTo>
                  <a:cubicBezTo>
                    <a:pt x="68" y="91"/>
                    <a:pt x="68" y="91"/>
                    <a:pt x="68" y="91"/>
                  </a:cubicBezTo>
                  <a:cubicBezTo>
                    <a:pt x="69" y="91"/>
                    <a:pt x="71" y="90"/>
                    <a:pt x="72" y="89"/>
                  </a:cubicBezTo>
                  <a:cubicBezTo>
                    <a:pt x="69" y="84"/>
                    <a:pt x="69" y="84"/>
                    <a:pt x="69" y="84"/>
                  </a:cubicBezTo>
                  <a:cubicBezTo>
                    <a:pt x="70" y="83"/>
                    <a:pt x="71" y="83"/>
                    <a:pt x="71" y="82"/>
                  </a:cubicBezTo>
                  <a:cubicBezTo>
                    <a:pt x="75" y="87"/>
                    <a:pt x="75" y="87"/>
                    <a:pt x="75" y="87"/>
                  </a:cubicBezTo>
                  <a:cubicBezTo>
                    <a:pt x="76" y="86"/>
                    <a:pt x="77" y="85"/>
                    <a:pt x="78" y="84"/>
                  </a:cubicBezTo>
                  <a:cubicBezTo>
                    <a:pt x="75" y="79"/>
                    <a:pt x="75" y="79"/>
                    <a:pt x="75" y="79"/>
                  </a:cubicBezTo>
                  <a:cubicBezTo>
                    <a:pt x="75" y="79"/>
                    <a:pt x="76" y="78"/>
                    <a:pt x="77" y="77"/>
                  </a:cubicBezTo>
                  <a:cubicBezTo>
                    <a:pt x="81" y="81"/>
                    <a:pt x="81" y="81"/>
                    <a:pt x="81" y="81"/>
                  </a:cubicBezTo>
                  <a:cubicBezTo>
                    <a:pt x="82" y="80"/>
                    <a:pt x="83" y="79"/>
                    <a:pt x="84" y="78"/>
                  </a:cubicBezTo>
                  <a:cubicBezTo>
                    <a:pt x="80" y="73"/>
                    <a:pt x="80" y="73"/>
                    <a:pt x="80" y="73"/>
                  </a:cubicBezTo>
                  <a:cubicBezTo>
                    <a:pt x="80" y="73"/>
                    <a:pt x="81" y="72"/>
                    <a:pt x="81" y="71"/>
                  </a:cubicBezTo>
                  <a:cubicBezTo>
                    <a:pt x="86" y="73"/>
                    <a:pt x="86" y="73"/>
                    <a:pt x="86" y="73"/>
                  </a:cubicBezTo>
                  <a:cubicBezTo>
                    <a:pt x="87" y="72"/>
                    <a:pt x="87" y="71"/>
                    <a:pt x="88" y="70"/>
                  </a:cubicBezTo>
                  <a:cubicBezTo>
                    <a:pt x="83" y="67"/>
                    <a:pt x="83" y="67"/>
                    <a:pt x="83" y="67"/>
                  </a:cubicBezTo>
                  <a:cubicBezTo>
                    <a:pt x="84" y="66"/>
                    <a:pt x="84" y="65"/>
                    <a:pt x="84" y="64"/>
                  </a:cubicBezTo>
                  <a:cubicBezTo>
                    <a:pt x="90" y="66"/>
                    <a:pt x="90" y="66"/>
                    <a:pt x="90" y="66"/>
                  </a:cubicBezTo>
                  <a:cubicBezTo>
                    <a:pt x="90" y="64"/>
                    <a:pt x="91" y="63"/>
                    <a:pt x="91" y="62"/>
                  </a:cubicBezTo>
                  <a:cubicBezTo>
                    <a:pt x="86" y="60"/>
                    <a:pt x="86" y="60"/>
                    <a:pt x="86" y="60"/>
                  </a:cubicBezTo>
                  <a:cubicBezTo>
                    <a:pt x="86" y="59"/>
                    <a:pt x="86" y="58"/>
                    <a:pt x="86" y="57"/>
                  </a:cubicBezTo>
                  <a:cubicBezTo>
                    <a:pt x="92" y="57"/>
                    <a:pt x="92" y="57"/>
                    <a:pt x="92" y="57"/>
                  </a:cubicBezTo>
                  <a:cubicBezTo>
                    <a:pt x="92" y="56"/>
                    <a:pt x="92" y="55"/>
                    <a:pt x="93" y="54"/>
                  </a:cubicBezTo>
                  <a:cubicBezTo>
                    <a:pt x="87" y="52"/>
                    <a:pt x="87" y="52"/>
                    <a:pt x="87" y="52"/>
                  </a:cubicBezTo>
                  <a:cubicBezTo>
                    <a:pt x="87" y="51"/>
                    <a:pt x="87" y="50"/>
                    <a:pt x="87" y="4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7" name="Freeform 44"/>
            <p:cNvSpPr/>
            <p:nvPr/>
          </p:nvSpPr>
          <p:spPr bwMode="auto">
            <a:xfrm>
              <a:off x="1268413" y="2446338"/>
              <a:ext cx="31750" cy="19050"/>
            </a:xfrm>
            <a:custGeom>
              <a:avLst/>
              <a:gdLst>
                <a:gd name="T0" fmla="*/ 31 w 31"/>
                <a:gd name="T1" fmla="*/ 18 h 18"/>
                <a:gd name="T2" fmla="*/ 1 w 31"/>
                <a:gd name="T3" fmla="*/ 18 h 18"/>
                <a:gd name="T4" fmla="*/ 0 w 31"/>
                <a:gd name="T5" fmla="*/ 15 h 18"/>
                <a:gd name="T6" fmla="*/ 26 w 31"/>
                <a:gd name="T7" fmla="*/ 0 h 18"/>
                <a:gd name="T8" fmla="*/ 31 w 31"/>
                <a:gd name="T9" fmla="*/ 18 h 18"/>
              </a:gdLst>
              <a:ahLst/>
              <a:cxnLst>
                <a:cxn ang="0">
                  <a:pos x="T0" y="T1"/>
                </a:cxn>
                <a:cxn ang="0">
                  <a:pos x="T2" y="T3"/>
                </a:cxn>
                <a:cxn ang="0">
                  <a:pos x="T4" y="T5"/>
                </a:cxn>
                <a:cxn ang="0">
                  <a:pos x="T6" y="T7"/>
                </a:cxn>
                <a:cxn ang="0">
                  <a:pos x="T8" y="T9"/>
                </a:cxn>
              </a:cxnLst>
              <a:rect l="0" t="0" r="r" b="b"/>
              <a:pathLst>
                <a:path w="31" h="18">
                  <a:moveTo>
                    <a:pt x="31" y="18"/>
                  </a:moveTo>
                  <a:cubicBezTo>
                    <a:pt x="1" y="18"/>
                    <a:pt x="1" y="18"/>
                    <a:pt x="1" y="18"/>
                  </a:cubicBezTo>
                  <a:cubicBezTo>
                    <a:pt x="0" y="17"/>
                    <a:pt x="0" y="16"/>
                    <a:pt x="0" y="15"/>
                  </a:cubicBezTo>
                  <a:cubicBezTo>
                    <a:pt x="26" y="0"/>
                    <a:pt x="26" y="0"/>
                    <a:pt x="26" y="0"/>
                  </a:cubicBezTo>
                  <a:cubicBezTo>
                    <a:pt x="29" y="5"/>
                    <a:pt x="30" y="11"/>
                    <a:pt x="31" y="18"/>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8" name="Oval 45"/>
            <p:cNvSpPr>
              <a:spLocks noChangeArrowheads="1"/>
            </p:cNvSpPr>
            <p:nvPr/>
          </p:nvSpPr>
          <p:spPr bwMode="auto">
            <a:xfrm>
              <a:off x="1257300" y="2462213"/>
              <a:ext cx="7938" cy="7938"/>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9" name="Freeform 46"/>
            <p:cNvSpPr/>
            <p:nvPr/>
          </p:nvSpPr>
          <p:spPr bwMode="auto">
            <a:xfrm>
              <a:off x="1265238" y="2430463"/>
              <a:ext cx="28575" cy="31750"/>
            </a:xfrm>
            <a:custGeom>
              <a:avLst/>
              <a:gdLst>
                <a:gd name="T0" fmla="*/ 28 w 28"/>
                <a:gd name="T1" fmla="*/ 14 h 30"/>
                <a:gd name="T2" fmla="*/ 2 w 28"/>
                <a:gd name="T3" fmla="*/ 30 h 30"/>
                <a:gd name="T4" fmla="*/ 0 w 28"/>
                <a:gd name="T5" fmla="*/ 28 h 30"/>
                <a:gd name="T6" fmla="*/ 15 w 28"/>
                <a:gd name="T7" fmla="*/ 0 h 30"/>
                <a:gd name="T8" fmla="*/ 28 w 28"/>
                <a:gd name="T9" fmla="*/ 14 h 30"/>
              </a:gdLst>
              <a:ahLst/>
              <a:cxnLst>
                <a:cxn ang="0">
                  <a:pos x="T0" y="T1"/>
                </a:cxn>
                <a:cxn ang="0">
                  <a:pos x="T2" y="T3"/>
                </a:cxn>
                <a:cxn ang="0">
                  <a:pos x="T4" y="T5"/>
                </a:cxn>
                <a:cxn ang="0">
                  <a:pos x="T6" y="T7"/>
                </a:cxn>
                <a:cxn ang="0">
                  <a:pos x="T8" y="T9"/>
                </a:cxn>
              </a:cxnLst>
              <a:rect l="0" t="0" r="r" b="b"/>
              <a:pathLst>
                <a:path w="28" h="30">
                  <a:moveTo>
                    <a:pt x="28" y="14"/>
                  </a:moveTo>
                  <a:cubicBezTo>
                    <a:pt x="2" y="30"/>
                    <a:pt x="2" y="30"/>
                    <a:pt x="2" y="30"/>
                  </a:cubicBezTo>
                  <a:cubicBezTo>
                    <a:pt x="2" y="29"/>
                    <a:pt x="1" y="28"/>
                    <a:pt x="0" y="28"/>
                  </a:cubicBezTo>
                  <a:cubicBezTo>
                    <a:pt x="15" y="0"/>
                    <a:pt x="15" y="0"/>
                    <a:pt x="15" y="0"/>
                  </a:cubicBezTo>
                  <a:cubicBezTo>
                    <a:pt x="21" y="4"/>
                    <a:pt x="25" y="8"/>
                    <a:pt x="28" y="14"/>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0" name="Freeform 47"/>
            <p:cNvSpPr/>
            <p:nvPr/>
          </p:nvSpPr>
          <p:spPr bwMode="auto">
            <a:xfrm>
              <a:off x="1262063" y="2425701"/>
              <a:ext cx="19050" cy="33338"/>
            </a:xfrm>
            <a:custGeom>
              <a:avLst/>
              <a:gdLst>
                <a:gd name="T0" fmla="*/ 18 w 18"/>
                <a:gd name="T1" fmla="*/ 5 h 32"/>
                <a:gd name="T2" fmla="*/ 3 w 18"/>
                <a:gd name="T3" fmla="*/ 32 h 32"/>
                <a:gd name="T4" fmla="*/ 0 w 18"/>
                <a:gd name="T5" fmla="*/ 31 h 32"/>
                <a:gd name="T6" fmla="*/ 0 w 18"/>
                <a:gd name="T7" fmla="*/ 0 h 32"/>
                <a:gd name="T8" fmla="*/ 18 w 18"/>
                <a:gd name="T9" fmla="*/ 5 h 32"/>
              </a:gdLst>
              <a:ahLst/>
              <a:cxnLst>
                <a:cxn ang="0">
                  <a:pos x="T0" y="T1"/>
                </a:cxn>
                <a:cxn ang="0">
                  <a:pos x="T2" y="T3"/>
                </a:cxn>
                <a:cxn ang="0">
                  <a:pos x="T4" y="T5"/>
                </a:cxn>
                <a:cxn ang="0">
                  <a:pos x="T6" y="T7"/>
                </a:cxn>
                <a:cxn ang="0">
                  <a:pos x="T8" y="T9"/>
                </a:cxn>
              </a:cxnLst>
              <a:rect l="0" t="0" r="r" b="b"/>
              <a:pathLst>
                <a:path w="18" h="32">
                  <a:moveTo>
                    <a:pt x="18" y="5"/>
                  </a:moveTo>
                  <a:cubicBezTo>
                    <a:pt x="3" y="32"/>
                    <a:pt x="3" y="32"/>
                    <a:pt x="3" y="32"/>
                  </a:cubicBezTo>
                  <a:cubicBezTo>
                    <a:pt x="2" y="32"/>
                    <a:pt x="1" y="31"/>
                    <a:pt x="0" y="31"/>
                  </a:cubicBezTo>
                  <a:cubicBezTo>
                    <a:pt x="0" y="0"/>
                    <a:pt x="0" y="0"/>
                    <a:pt x="0" y="0"/>
                  </a:cubicBezTo>
                  <a:cubicBezTo>
                    <a:pt x="6" y="0"/>
                    <a:pt x="12" y="2"/>
                    <a:pt x="18" y="5"/>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1" name="Freeform 48"/>
            <p:cNvSpPr/>
            <p:nvPr/>
          </p:nvSpPr>
          <p:spPr bwMode="auto">
            <a:xfrm>
              <a:off x="1241425" y="2425701"/>
              <a:ext cx="19050" cy="33338"/>
            </a:xfrm>
            <a:custGeom>
              <a:avLst/>
              <a:gdLst>
                <a:gd name="T0" fmla="*/ 18 w 18"/>
                <a:gd name="T1" fmla="*/ 0 h 32"/>
                <a:gd name="T2" fmla="*/ 18 w 18"/>
                <a:gd name="T3" fmla="*/ 31 h 32"/>
                <a:gd name="T4" fmla="*/ 15 w 18"/>
                <a:gd name="T5" fmla="*/ 32 h 32"/>
                <a:gd name="T6" fmla="*/ 0 w 18"/>
                <a:gd name="T7" fmla="*/ 5 h 32"/>
                <a:gd name="T8" fmla="*/ 18 w 18"/>
                <a:gd name="T9" fmla="*/ 0 h 32"/>
              </a:gdLst>
              <a:ahLst/>
              <a:cxnLst>
                <a:cxn ang="0">
                  <a:pos x="T0" y="T1"/>
                </a:cxn>
                <a:cxn ang="0">
                  <a:pos x="T2" y="T3"/>
                </a:cxn>
                <a:cxn ang="0">
                  <a:pos x="T4" y="T5"/>
                </a:cxn>
                <a:cxn ang="0">
                  <a:pos x="T6" y="T7"/>
                </a:cxn>
                <a:cxn ang="0">
                  <a:pos x="T8" y="T9"/>
                </a:cxn>
              </a:cxnLst>
              <a:rect l="0" t="0" r="r" b="b"/>
              <a:pathLst>
                <a:path w="18" h="32">
                  <a:moveTo>
                    <a:pt x="18" y="0"/>
                  </a:moveTo>
                  <a:cubicBezTo>
                    <a:pt x="18" y="31"/>
                    <a:pt x="18" y="31"/>
                    <a:pt x="18" y="31"/>
                  </a:cubicBezTo>
                  <a:cubicBezTo>
                    <a:pt x="17" y="31"/>
                    <a:pt x="16" y="32"/>
                    <a:pt x="15" y="32"/>
                  </a:cubicBezTo>
                  <a:cubicBezTo>
                    <a:pt x="0" y="5"/>
                    <a:pt x="0" y="5"/>
                    <a:pt x="0" y="5"/>
                  </a:cubicBezTo>
                  <a:cubicBezTo>
                    <a:pt x="6" y="2"/>
                    <a:pt x="12" y="0"/>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2" name="Freeform 49"/>
            <p:cNvSpPr/>
            <p:nvPr/>
          </p:nvSpPr>
          <p:spPr bwMode="auto">
            <a:xfrm>
              <a:off x="1227138" y="2430463"/>
              <a:ext cx="30163" cy="31750"/>
            </a:xfrm>
            <a:custGeom>
              <a:avLst/>
              <a:gdLst>
                <a:gd name="T0" fmla="*/ 13 w 28"/>
                <a:gd name="T1" fmla="*/ 0 h 30"/>
                <a:gd name="T2" fmla="*/ 28 w 28"/>
                <a:gd name="T3" fmla="*/ 28 h 30"/>
                <a:gd name="T4" fmla="*/ 26 w 28"/>
                <a:gd name="T5" fmla="*/ 30 h 30"/>
                <a:gd name="T6" fmla="*/ 0 w 28"/>
                <a:gd name="T7" fmla="*/ 14 h 30"/>
                <a:gd name="T8" fmla="*/ 13 w 28"/>
                <a:gd name="T9" fmla="*/ 0 h 30"/>
              </a:gdLst>
              <a:ahLst/>
              <a:cxnLst>
                <a:cxn ang="0">
                  <a:pos x="T0" y="T1"/>
                </a:cxn>
                <a:cxn ang="0">
                  <a:pos x="T2" y="T3"/>
                </a:cxn>
                <a:cxn ang="0">
                  <a:pos x="T4" y="T5"/>
                </a:cxn>
                <a:cxn ang="0">
                  <a:pos x="T6" y="T7"/>
                </a:cxn>
                <a:cxn ang="0">
                  <a:pos x="T8" y="T9"/>
                </a:cxn>
              </a:cxnLst>
              <a:rect l="0" t="0" r="r" b="b"/>
              <a:pathLst>
                <a:path w="28" h="30">
                  <a:moveTo>
                    <a:pt x="13" y="0"/>
                  </a:moveTo>
                  <a:cubicBezTo>
                    <a:pt x="28" y="28"/>
                    <a:pt x="28" y="28"/>
                    <a:pt x="28" y="28"/>
                  </a:cubicBezTo>
                  <a:cubicBezTo>
                    <a:pt x="27" y="28"/>
                    <a:pt x="26" y="29"/>
                    <a:pt x="26" y="30"/>
                  </a:cubicBezTo>
                  <a:cubicBezTo>
                    <a:pt x="0" y="14"/>
                    <a:pt x="0" y="14"/>
                    <a:pt x="0" y="14"/>
                  </a:cubicBezTo>
                  <a:cubicBezTo>
                    <a:pt x="3" y="8"/>
                    <a:pt x="7" y="4"/>
                    <a:pt x="13"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3" name="Freeform 50"/>
            <p:cNvSpPr/>
            <p:nvPr/>
          </p:nvSpPr>
          <p:spPr bwMode="auto">
            <a:xfrm>
              <a:off x="1220788" y="2446338"/>
              <a:ext cx="33338" cy="19050"/>
            </a:xfrm>
            <a:custGeom>
              <a:avLst/>
              <a:gdLst>
                <a:gd name="T0" fmla="*/ 5 w 31"/>
                <a:gd name="T1" fmla="*/ 0 h 18"/>
                <a:gd name="T2" fmla="*/ 31 w 31"/>
                <a:gd name="T3" fmla="*/ 15 h 18"/>
                <a:gd name="T4" fmla="*/ 30 w 31"/>
                <a:gd name="T5" fmla="*/ 18 h 18"/>
                <a:gd name="T6" fmla="*/ 0 w 31"/>
                <a:gd name="T7" fmla="*/ 18 h 18"/>
                <a:gd name="T8" fmla="*/ 5 w 31"/>
                <a:gd name="T9" fmla="*/ 0 h 18"/>
              </a:gdLst>
              <a:ahLst/>
              <a:cxnLst>
                <a:cxn ang="0">
                  <a:pos x="T0" y="T1"/>
                </a:cxn>
                <a:cxn ang="0">
                  <a:pos x="T2" y="T3"/>
                </a:cxn>
                <a:cxn ang="0">
                  <a:pos x="T4" y="T5"/>
                </a:cxn>
                <a:cxn ang="0">
                  <a:pos x="T6" y="T7"/>
                </a:cxn>
                <a:cxn ang="0">
                  <a:pos x="T8" y="T9"/>
                </a:cxn>
              </a:cxnLst>
              <a:rect l="0" t="0" r="r" b="b"/>
              <a:pathLst>
                <a:path w="31" h="18">
                  <a:moveTo>
                    <a:pt x="5" y="0"/>
                  </a:moveTo>
                  <a:cubicBezTo>
                    <a:pt x="31" y="15"/>
                    <a:pt x="31" y="15"/>
                    <a:pt x="31" y="15"/>
                  </a:cubicBezTo>
                  <a:cubicBezTo>
                    <a:pt x="31" y="16"/>
                    <a:pt x="31" y="17"/>
                    <a:pt x="30" y="18"/>
                  </a:cubicBezTo>
                  <a:cubicBezTo>
                    <a:pt x="0" y="18"/>
                    <a:pt x="0" y="18"/>
                    <a:pt x="0" y="18"/>
                  </a:cubicBezTo>
                  <a:cubicBezTo>
                    <a:pt x="1" y="11"/>
                    <a:pt x="2" y="5"/>
                    <a:pt x="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4" name="Freeform 51"/>
            <p:cNvSpPr/>
            <p:nvPr/>
          </p:nvSpPr>
          <p:spPr bwMode="auto">
            <a:xfrm>
              <a:off x="1220788" y="2466976"/>
              <a:ext cx="33338" cy="19050"/>
            </a:xfrm>
            <a:custGeom>
              <a:avLst/>
              <a:gdLst>
                <a:gd name="T0" fmla="*/ 0 w 31"/>
                <a:gd name="T1" fmla="*/ 0 h 19"/>
                <a:gd name="T2" fmla="*/ 30 w 31"/>
                <a:gd name="T3" fmla="*/ 0 h 19"/>
                <a:gd name="T4" fmla="*/ 31 w 31"/>
                <a:gd name="T5" fmla="*/ 3 h 19"/>
                <a:gd name="T6" fmla="*/ 5 w 31"/>
                <a:gd name="T7" fmla="*/ 19 h 19"/>
                <a:gd name="T8" fmla="*/ 0 w 31"/>
                <a:gd name="T9" fmla="*/ 0 h 19"/>
              </a:gdLst>
              <a:ahLst/>
              <a:cxnLst>
                <a:cxn ang="0">
                  <a:pos x="T0" y="T1"/>
                </a:cxn>
                <a:cxn ang="0">
                  <a:pos x="T2" y="T3"/>
                </a:cxn>
                <a:cxn ang="0">
                  <a:pos x="T4" y="T5"/>
                </a:cxn>
                <a:cxn ang="0">
                  <a:pos x="T6" y="T7"/>
                </a:cxn>
                <a:cxn ang="0">
                  <a:pos x="T8" y="T9"/>
                </a:cxn>
              </a:cxnLst>
              <a:rect l="0" t="0" r="r" b="b"/>
              <a:pathLst>
                <a:path w="31" h="19">
                  <a:moveTo>
                    <a:pt x="0" y="0"/>
                  </a:moveTo>
                  <a:cubicBezTo>
                    <a:pt x="30" y="0"/>
                    <a:pt x="30" y="0"/>
                    <a:pt x="30" y="0"/>
                  </a:cubicBezTo>
                  <a:cubicBezTo>
                    <a:pt x="31" y="1"/>
                    <a:pt x="31" y="2"/>
                    <a:pt x="31" y="3"/>
                  </a:cubicBezTo>
                  <a:cubicBezTo>
                    <a:pt x="5" y="19"/>
                    <a:pt x="5" y="19"/>
                    <a:pt x="5" y="19"/>
                  </a:cubicBezTo>
                  <a:cubicBezTo>
                    <a:pt x="2" y="13"/>
                    <a:pt x="1" y="7"/>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5" name="Freeform 52"/>
            <p:cNvSpPr/>
            <p:nvPr/>
          </p:nvSpPr>
          <p:spPr bwMode="auto">
            <a:xfrm>
              <a:off x="1227138" y="2470151"/>
              <a:ext cx="30163" cy="31750"/>
            </a:xfrm>
            <a:custGeom>
              <a:avLst/>
              <a:gdLst>
                <a:gd name="T0" fmla="*/ 0 w 28"/>
                <a:gd name="T1" fmla="*/ 16 h 29"/>
                <a:gd name="T2" fmla="*/ 26 w 28"/>
                <a:gd name="T3" fmla="*/ 0 h 29"/>
                <a:gd name="T4" fmla="*/ 28 w 28"/>
                <a:gd name="T5" fmla="*/ 2 h 29"/>
                <a:gd name="T6" fmla="*/ 13 w 28"/>
                <a:gd name="T7" fmla="*/ 29 h 29"/>
                <a:gd name="T8" fmla="*/ 0 w 28"/>
                <a:gd name="T9" fmla="*/ 16 h 29"/>
              </a:gdLst>
              <a:ahLst/>
              <a:cxnLst>
                <a:cxn ang="0">
                  <a:pos x="T0" y="T1"/>
                </a:cxn>
                <a:cxn ang="0">
                  <a:pos x="T2" y="T3"/>
                </a:cxn>
                <a:cxn ang="0">
                  <a:pos x="T4" y="T5"/>
                </a:cxn>
                <a:cxn ang="0">
                  <a:pos x="T6" y="T7"/>
                </a:cxn>
                <a:cxn ang="0">
                  <a:pos x="T8" y="T9"/>
                </a:cxn>
              </a:cxnLst>
              <a:rect l="0" t="0" r="r" b="b"/>
              <a:pathLst>
                <a:path w="28" h="29">
                  <a:moveTo>
                    <a:pt x="0" y="16"/>
                  </a:moveTo>
                  <a:cubicBezTo>
                    <a:pt x="26" y="0"/>
                    <a:pt x="26" y="0"/>
                    <a:pt x="26" y="0"/>
                  </a:cubicBezTo>
                  <a:cubicBezTo>
                    <a:pt x="26" y="1"/>
                    <a:pt x="27" y="1"/>
                    <a:pt x="28" y="2"/>
                  </a:cubicBezTo>
                  <a:cubicBezTo>
                    <a:pt x="13" y="29"/>
                    <a:pt x="13" y="29"/>
                    <a:pt x="13" y="29"/>
                  </a:cubicBezTo>
                  <a:cubicBezTo>
                    <a:pt x="7" y="26"/>
                    <a:pt x="3" y="21"/>
                    <a:pt x="0" y="1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6" name="Freeform 53"/>
            <p:cNvSpPr/>
            <p:nvPr/>
          </p:nvSpPr>
          <p:spPr bwMode="auto">
            <a:xfrm>
              <a:off x="1241425" y="2473326"/>
              <a:ext cx="19050" cy="33338"/>
            </a:xfrm>
            <a:custGeom>
              <a:avLst/>
              <a:gdLst>
                <a:gd name="T0" fmla="*/ 0 w 18"/>
                <a:gd name="T1" fmla="*/ 27 h 32"/>
                <a:gd name="T2" fmla="*/ 15 w 18"/>
                <a:gd name="T3" fmla="*/ 0 h 32"/>
                <a:gd name="T4" fmla="*/ 18 w 18"/>
                <a:gd name="T5" fmla="*/ 1 h 32"/>
                <a:gd name="T6" fmla="*/ 18 w 18"/>
                <a:gd name="T7" fmla="*/ 32 h 32"/>
                <a:gd name="T8" fmla="*/ 0 w 18"/>
                <a:gd name="T9" fmla="*/ 27 h 32"/>
              </a:gdLst>
              <a:ahLst/>
              <a:cxnLst>
                <a:cxn ang="0">
                  <a:pos x="T0" y="T1"/>
                </a:cxn>
                <a:cxn ang="0">
                  <a:pos x="T2" y="T3"/>
                </a:cxn>
                <a:cxn ang="0">
                  <a:pos x="T4" y="T5"/>
                </a:cxn>
                <a:cxn ang="0">
                  <a:pos x="T6" y="T7"/>
                </a:cxn>
                <a:cxn ang="0">
                  <a:pos x="T8" y="T9"/>
                </a:cxn>
              </a:cxnLst>
              <a:rect l="0" t="0" r="r" b="b"/>
              <a:pathLst>
                <a:path w="18" h="32">
                  <a:moveTo>
                    <a:pt x="0" y="27"/>
                  </a:moveTo>
                  <a:cubicBezTo>
                    <a:pt x="15" y="0"/>
                    <a:pt x="15" y="0"/>
                    <a:pt x="15" y="0"/>
                  </a:cubicBezTo>
                  <a:cubicBezTo>
                    <a:pt x="16" y="1"/>
                    <a:pt x="17" y="1"/>
                    <a:pt x="18" y="1"/>
                  </a:cubicBezTo>
                  <a:cubicBezTo>
                    <a:pt x="18" y="32"/>
                    <a:pt x="18" y="32"/>
                    <a:pt x="18" y="32"/>
                  </a:cubicBezTo>
                  <a:cubicBezTo>
                    <a:pt x="12" y="32"/>
                    <a:pt x="6" y="31"/>
                    <a:pt x="0" y="2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7" name="Freeform 54"/>
            <p:cNvSpPr/>
            <p:nvPr/>
          </p:nvSpPr>
          <p:spPr bwMode="auto">
            <a:xfrm>
              <a:off x="1262063" y="2473326"/>
              <a:ext cx="19050" cy="33338"/>
            </a:xfrm>
            <a:custGeom>
              <a:avLst/>
              <a:gdLst>
                <a:gd name="T0" fmla="*/ 0 w 18"/>
                <a:gd name="T1" fmla="*/ 32 h 32"/>
                <a:gd name="T2" fmla="*/ 0 w 18"/>
                <a:gd name="T3" fmla="*/ 1 h 32"/>
                <a:gd name="T4" fmla="*/ 3 w 18"/>
                <a:gd name="T5" fmla="*/ 0 h 32"/>
                <a:gd name="T6" fmla="*/ 18 w 18"/>
                <a:gd name="T7" fmla="*/ 27 h 32"/>
                <a:gd name="T8" fmla="*/ 0 w 18"/>
                <a:gd name="T9" fmla="*/ 32 h 32"/>
              </a:gdLst>
              <a:ahLst/>
              <a:cxnLst>
                <a:cxn ang="0">
                  <a:pos x="T0" y="T1"/>
                </a:cxn>
                <a:cxn ang="0">
                  <a:pos x="T2" y="T3"/>
                </a:cxn>
                <a:cxn ang="0">
                  <a:pos x="T4" y="T5"/>
                </a:cxn>
                <a:cxn ang="0">
                  <a:pos x="T6" y="T7"/>
                </a:cxn>
                <a:cxn ang="0">
                  <a:pos x="T8" y="T9"/>
                </a:cxn>
              </a:cxnLst>
              <a:rect l="0" t="0" r="r" b="b"/>
              <a:pathLst>
                <a:path w="18" h="32">
                  <a:moveTo>
                    <a:pt x="0" y="32"/>
                  </a:moveTo>
                  <a:cubicBezTo>
                    <a:pt x="0" y="1"/>
                    <a:pt x="0" y="1"/>
                    <a:pt x="0" y="1"/>
                  </a:cubicBezTo>
                  <a:cubicBezTo>
                    <a:pt x="1" y="1"/>
                    <a:pt x="2" y="1"/>
                    <a:pt x="3" y="0"/>
                  </a:cubicBezTo>
                  <a:cubicBezTo>
                    <a:pt x="18" y="27"/>
                    <a:pt x="18" y="27"/>
                    <a:pt x="18" y="27"/>
                  </a:cubicBezTo>
                  <a:cubicBezTo>
                    <a:pt x="12" y="31"/>
                    <a:pt x="6" y="32"/>
                    <a:pt x="0" y="3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8" name="Freeform 55"/>
            <p:cNvSpPr/>
            <p:nvPr/>
          </p:nvSpPr>
          <p:spPr bwMode="auto">
            <a:xfrm>
              <a:off x="1265238" y="2470151"/>
              <a:ext cx="28575" cy="31750"/>
            </a:xfrm>
            <a:custGeom>
              <a:avLst/>
              <a:gdLst>
                <a:gd name="T0" fmla="*/ 15 w 28"/>
                <a:gd name="T1" fmla="*/ 29 h 29"/>
                <a:gd name="T2" fmla="*/ 0 w 28"/>
                <a:gd name="T3" fmla="*/ 2 h 29"/>
                <a:gd name="T4" fmla="*/ 2 w 28"/>
                <a:gd name="T5" fmla="*/ 0 h 29"/>
                <a:gd name="T6" fmla="*/ 28 w 28"/>
                <a:gd name="T7" fmla="*/ 16 h 29"/>
                <a:gd name="T8" fmla="*/ 15 w 28"/>
                <a:gd name="T9" fmla="*/ 29 h 29"/>
              </a:gdLst>
              <a:ahLst/>
              <a:cxnLst>
                <a:cxn ang="0">
                  <a:pos x="T0" y="T1"/>
                </a:cxn>
                <a:cxn ang="0">
                  <a:pos x="T2" y="T3"/>
                </a:cxn>
                <a:cxn ang="0">
                  <a:pos x="T4" y="T5"/>
                </a:cxn>
                <a:cxn ang="0">
                  <a:pos x="T6" y="T7"/>
                </a:cxn>
                <a:cxn ang="0">
                  <a:pos x="T8" y="T9"/>
                </a:cxn>
              </a:cxnLst>
              <a:rect l="0" t="0" r="r" b="b"/>
              <a:pathLst>
                <a:path w="28" h="29">
                  <a:moveTo>
                    <a:pt x="15" y="29"/>
                  </a:moveTo>
                  <a:cubicBezTo>
                    <a:pt x="0" y="2"/>
                    <a:pt x="0" y="2"/>
                    <a:pt x="0" y="2"/>
                  </a:cubicBezTo>
                  <a:cubicBezTo>
                    <a:pt x="1" y="1"/>
                    <a:pt x="2" y="1"/>
                    <a:pt x="2" y="0"/>
                  </a:cubicBezTo>
                  <a:cubicBezTo>
                    <a:pt x="28" y="16"/>
                    <a:pt x="28" y="16"/>
                    <a:pt x="28" y="16"/>
                  </a:cubicBezTo>
                  <a:cubicBezTo>
                    <a:pt x="25" y="21"/>
                    <a:pt x="21" y="26"/>
                    <a:pt x="15" y="2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9" name="Freeform 56"/>
            <p:cNvSpPr/>
            <p:nvPr/>
          </p:nvSpPr>
          <p:spPr bwMode="auto">
            <a:xfrm>
              <a:off x="1268413" y="2466976"/>
              <a:ext cx="31750" cy="19050"/>
            </a:xfrm>
            <a:custGeom>
              <a:avLst/>
              <a:gdLst>
                <a:gd name="T0" fmla="*/ 26 w 31"/>
                <a:gd name="T1" fmla="*/ 19 h 19"/>
                <a:gd name="T2" fmla="*/ 0 w 31"/>
                <a:gd name="T3" fmla="*/ 3 h 19"/>
                <a:gd name="T4" fmla="*/ 1 w 31"/>
                <a:gd name="T5" fmla="*/ 0 h 19"/>
                <a:gd name="T6" fmla="*/ 31 w 31"/>
                <a:gd name="T7" fmla="*/ 0 h 19"/>
                <a:gd name="T8" fmla="*/ 26 w 31"/>
                <a:gd name="T9" fmla="*/ 19 h 19"/>
              </a:gdLst>
              <a:ahLst/>
              <a:cxnLst>
                <a:cxn ang="0">
                  <a:pos x="T0" y="T1"/>
                </a:cxn>
                <a:cxn ang="0">
                  <a:pos x="T2" y="T3"/>
                </a:cxn>
                <a:cxn ang="0">
                  <a:pos x="T4" y="T5"/>
                </a:cxn>
                <a:cxn ang="0">
                  <a:pos x="T6" y="T7"/>
                </a:cxn>
                <a:cxn ang="0">
                  <a:pos x="T8" y="T9"/>
                </a:cxn>
              </a:cxnLst>
              <a:rect l="0" t="0" r="r" b="b"/>
              <a:pathLst>
                <a:path w="31" h="19">
                  <a:moveTo>
                    <a:pt x="26" y="19"/>
                  </a:moveTo>
                  <a:cubicBezTo>
                    <a:pt x="0" y="3"/>
                    <a:pt x="0" y="3"/>
                    <a:pt x="0" y="3"/>
                  </a:cubicBezTo>
                  <a:cubicBezTo>
                    <a:pt x="0" y="2"/>
                    <a:pt x="0" y="1"/>
                    <a:pt x="1" y="0"/>
                  </a:cubicBezTo>
                  <a:cubicBezTo>
                    <a:pt x="31" y="0"/>
                    <a:pt x="31" y="0"/>
                    <a:pt x="31" y="0"/>
                  </a:cubicBezTo>
                  <a:cubicBezTo>
                    <a:pt x="30" y="7"/>
                    <a:pt x="29" y="13"/>
                    <a:pt x="26"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0" name="Freeform 57"/>
            <p:cNvSpPr>
              <a:spLocks noEditPoints="1"/>
            </p:cNvSpPr>
            <p:nvPr/>
          </p:nvSpPr>
          <p:spPr bwMode="auto">
            <a:xfrm>
              <a:off x="1100138" y="2582863"/>
              <a:ext cx="74613" cy="76200"/>
            </a:xfrm>
            <a:custGeom>
              <a:avLst/>
              <a:gdLst>
                <a:gd name="T0" fmla="*/ 63 w 70"/>
                <a:gd name="T1" fmla="*/ 24 h 72"/>
                <a:gd name="T2" fmla="*/ 61 w 70"/>
                <a:gd name="T3" fmla="*/ 19 h 72"/>
                <a:gd name="T4" fmla="*/ 58 w 70"/>
                <a:gd name="T5" fmla="*/ 15 h 72"/>
                <a:gd name="T6" fmla="*/ 54 w 70"/>
                <a:gd name="T7" fmla="*/ 11 h 72"/>
                <a:gd name="T8" fmla="*/ 49 w 70"/>
                <a:gd name="T9" fmla="*/ 8 h 72"/>
                <a:gd name="T10" fmla="*/ 44 w 70"/>
                <a:gd name="T11" fmla="*/ 5 h 72"/>
                <a:gd name="T12" fmla="*/ 39 w 70"/>
                <a:gd name="T13" fmla="*/ 4 h 72"/>
                <a:gd name="T14" fmla="*/ 33 w 70"/>
                <a:gd name="T15" fmla="*/ 4 h 72"/>
                <a:gd name="T16" fmla="*/ 28 w 70"/>
                <a:gd name="T17" fmla="*/ 5 h 72"/>
                <a:gd name="T18" fmla="*/ 22 w 70"/>
                <a:gd name="T19" fmla="*/ 2 h 72"/>
                <a:gd name="T20" fmla="*/ 16 w 70"/>
                <a:gd name="T21" fmla="*/ 5 h 72"/>
                <a:gd name="T22" fmla="*/ 11 w 70"/>
                <a:gd name="T23" fmla="*/ 9 h 72"/>
                <a:gd name="T24" fmla="*/ 7 w 70"/>
                <a:gd name="T25" fmla="*/ 14 h 72"/>
                <a:gd name="T26" fmla="*/ 4 w 70"/>
                <a:gd name="T27" fmla="*/ 20 h 72"/>
                <a:gd name="T28" fmla="*/ 2 w 70"/>
                <a:gd name="T29" fmla="*/ 26 h 72"/>
                <a:gd name="T30" fmla="*/ 1 w 70"/>
                <a:gd name="T31" fmla="*/ 32 h 72"/>
                <a:gd name="T32" fmla="*/ 1 w 70"/>
                <a:gd name="T33" fmla="*/ 39 h 72"/>
                <a:gd name="T34" fmla="*/ 2 w 70"/>
                <a:gd name="T35" fmla="*/ 45 h 72"/>
                <a:gd name="T36" fmla="*/ 4 w 70"/>
                <a:gd name="T37" fmla="*/ 51 h 72"/>
                <a:gd name="T38" fmla="*/ 7 w 70"/>
                <a:gd name="T39" fmla="*/ 57 h 72"/>
                <a:gd name="T40" fmla="*/ 11 w 70"/>
                <a:gd name="T41" fmla="*/ 62 h 72"/>
                <a:gd name="T42" fmla="*/ 16 w 70"/>
                <a:gd name="T43" fmla="*/ 66 h 72"/>
                <a:gd name="T44" fmla="*/ 21 w 70"/>
                <a:gd name="T45" fmla="*/ 69 h 72"/>
                <a:gd name="T46" fmla="*/ 27 w 70"/>
                <a:gd name="T47" fmla="*/ 71 h 72"/>
                <a:gd name="T48" fmla="*/ 33 w 70"/>
                <a:gd name="T49" fmla="*/ 72 h 72"/>
                <a:gd name="T50" fmla="*/ 39 w 70"/>
                <a:gd name="T51" fmla="*/ 72 h 72"/>
                <a:gd name="T52" fmla="*/ 44 w 70"/>
                <a:gd name="T53" fmla="*/ 71 h 72"/>
                <a:gd name="T54" fmla="*/ 49 w 70"/>
                <a:gd name="T55" fmla="*/ 69 h 72"/>
                <a:gd name="T56" fmla="*/ 54 w 70"/>
                <a:gd name="T57" fmla="*/ 66 h 72"/>
                <a:gd name="T58" fmla="*/ 59 w 70"/>
                <a:gd name="T59" fmla="*/ 62 h 72"/>
                <a:gd name="T60" fmla="*/ 63 w 70"/>
                <a:gd name="T61" fmla="*/ 57 h 72"/>
                <a:gd name="T62" fmla="*/ 66 w 70"/>
                <a:gd name="T63" fmla="*/ 51 h 72"/>
                <a:gd name="T64" fmla="*/ 68 w 70"/>
                <a:gd name="T65" fmla="*/ 45 h 72"/>
                <a:gd name="T66" fmla="*/ 69 w 70"/>
                <a:gd name="T67" fmla="*/ 39 h 72"/>
                <a:gd name="T68" fmla="*/ 69 w 70"/>
                <a:gd name="T69" fmla="*/ 32 h 72"/>
                <a:gd name="T70" fmla="*/ 62 w 70"/>
                <a:gd name="T71" fmla="*/ 28 h 72"/>
                <a:gd name="T72" fmla="*/ 62 w 70"/>
                <a:gd name="T73" fmla="*/ 28 h 72"/>
                <a:gd name="T74" fmla="*/ 38 w 70"/>
                <a:gd name="T75" fmla="*/ 35 h 72"/>
                <a:gd name="T76" fmla="*/ 37 w 70"/>
                <a:gd name="T77" fmla="*/ 31 h 72"/>
                <a:gd name="T78" fmla="*/ 36 w 70"/>
                <a:gd name="T79" fmla="*/ 30 h 72"/>
                <a:gd name="T80" fmla="*/ 27 w 70"/>
                <a:gd name="T81" fmla="*/ 8 h 72"/>
                <a:gd name="T82" fmla="*/ 27 w 70"/>
                <a:gd name="T83" fmla="*/ 8 h 72"/>
                <a:gd name="T84" fmla="*/ 8 w 70"/>
                <a:gd name="T85" fmla="*/ 28 h 72"/>
                <a:gd name="T86" fmla="*/ 30 w 70"/>
                <a:gd name="T87" fmla="*/ 37 h 72"/>
                <a:gd name="T88" fmla="*/ 30 w 70"/>
                <a:gd name="T89" fmla="*/ 38 h 72"/>
                <a:gd name="T90" fmla="*/ 16 w 70"/>
                <a:gd name="T91" fmla="*/ 57 h 72"/>
                <a:gd name="T92" fmla="*/ 16 w 70"/>
                <a:gd name="T93" fmla="*/ 57 h 72"/>
                <a:gd name="T94" fmla="*/ 42 w 70"/>
                <a:gd name="T95" fmla="*/ 64 h 72"/>
                <a:gd name="T96" fmla="*/ 39 w 70"/>
                <a:gd name="T97" fmla="*/ 40 h 72"/>
                <a:gd name="T98" fmla="*/ 39 w 70"/>
                <a:gd name="T99" fmla="*/ 39 h 72"/>
                <a:gd name="T100" fmla="*/ 62 w 70"/>
                <a:gd name="T101" fmla="*/ 43 h 72"/>
                <a:gd name="T102" fmla="*/ 62 w 70"/>
                <a:gd name="T103" fmla="*/ 4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 h="72">
                  <a:moveTo>
                    <a:pt x="64" y="28"/>
                  </a:moveTo>
                  <a:cubicBezTo>
                    <a:pt x="68" y="26"/>
                    <a:pt x="68" y="26"/>
                    <a:pt x="68" y="26"/>
                  </a:cubicBezTo>
                  <a:cubicBezTo>
                    <a:pt x="68" y="25"/>
                    <a:pt x="68" y="24"/>
                    <a:pt x="68" y="23"/>
                  </a:cubicBezTo>
                  <a:cubicBezTo>
                    <a:pt x="63" y="24"/>
                    <a:pt x="63" y="24"/>
                    <a:pt x="63" y="24"/>
                  </a:cubicBezTo>
                  <a:cubicBezTo>
                    <a:pt x="63" y="24"/>
                    <a:pt x="63" y="23"/>
                    <a:pt x="63" y="22"/>
                  </a:cubicBezTo>
                  <a:cubicBezTo>
                    <a:pt x="66" y="20"/>
                    <a:pt x="66" y="20"/>
                    <a:pt x="66" y="20"/>
                  </a:cubicBezTo>
                  <a:cubicBezTo>
                    <a:pt x="66" y="19"/>
                    <a:pt x="65" y="18"/>
                    <a:pt x="65" y="17"/>
                  </a:cubicBezTo>
                  <a:cubicBezTo>
                    <a:pt x="61" y="19"/>
                    <a:pt x="61" y="19"/>
                    <a:pt x="61" y="19"/>
                  </a:cubicBezTo>
                  <a:cubicBezTo>
                    <a:pt x="61" y="19"/>
                    <a:pt x="60" y="18"/>
                    <a:pt x="60" y="17"/>
                  </a:cubicBezTo>
                  <a:cubicBezTo>
                    <a:pt x="63" y="14"/>
                    <a:pt x="63" y="14"/>
                    <a:pt x="63" y="14"/>
                  </a:cubicBezTo>
                  <a:cubicBezTo>
                    <a:pt x="62" y="14"/>
                    <a:pt x="62" y="13"/>
                    <a:pt x="61" y="12"/>
                  </a:cubicBezTo>
                  <a:cubicBezTo>
                    <a:pt x="58" y="15"/>
                    <a:pt x="58" y="15"/>
                    <a:pt x="58" y="15"/>
                  </a:cubicBezTo>
                  <a:cubicBezTo>
                    <a:pt x="57" y="14"/>
                    <a:pt x="57" y="14"/>
                    <a:pt x="56" y="13"/>
                  </a:cubicBezTo>
                  <a:cubicBezTo>
                    <a:pt x="59" y="9"/>
                    <a:pt x="59" y="9"/>
                    <a:pt x="59" y="9"/>
                  </a:cubicBezTo>
                  <a:cubicBezTo>
                    <a:pt x="58" y="9"/>
                    <a:pt x="57" y="8"/>
                    <a:pt x="57" y="8"/>
                  </a:cubicBezTo>
                  <a:cubicBezTo>
                    <a:pt x="54" y="11"/>
                    <a:pt x="54" y="11"/>
                    <a:pt x="54" y="11"/>
                  </a:cubicBezTo>
                  <a:cubicBezTo>
                    <a:pt x="53" y="10"/>
                    <a:pt x="53" y="10"/>
                    <a:pt x="52" y="10"/>
                  </a:cubicBezTo>
                  <a:cubicBezTo>
                    <a:pt x="54" y="5"/>
                    <a:pt x="54" y="5"/>
                    <a:pt x="54" y="5"/>
                  </a:cubicBezTo>
                  <a:cubicBezTo>
                    <a:pt x="53" y="5"/>
                    <a:pt x="52" y="4"/>
                    <a:pt x="52" y="4"/>
                  </a:cubicBezTo>
                  <a:cubicBezTo>
                    <a:pt x="49" y="8"/>
                    <a:pt x="49" y="8"/>
                    <a:pt x="49" y="8"/>
                  </a:cubicBezTo>
                  <a:cubicBezTo>
                    <a:pt x="49" y="7"/>
                    <a:pt x="48" y="7"/>
                    <a:pt x="47" y="7"/>
                  </a:cubicBezTo>
                  <a:cubicBezTo>
                    <a:pt x="48" y="2"/>
                    <a:pt x="48" y="2"/>
                    <a:pt x="48" y="2"/>
                  </a:cubicBezTo>
                  <a:cubicBezTo>
                    <a:pt x="48" y="2"/>
                    <a:pt x="47" y="2"/>
                    <a:pt x="46" y="1"/>
                  </a:cubicBezTo>
                  <a:cubicBezTo>
                    <a:pt x="44" y="5"/>
                    <a:pt x="44" y="5"/>
                    <a:pt x="44" y="5"/>
                  </a:cubicBezTo>
                  <a:cubicBezTo>
                    <a:pt x="43" y="5"/>
                    <a:pt x="43" y="5"/>
                    <a:pt x="42" y="5"/>
                  </a:cubicBezTo>
                  <a:cubicBezTo>
                    <a:pt x="43" y="0"/>
                    <a:pt x="43" y="0"/>
                    <a:pt x="43" y="0"/>
                  </a:cubicBezTo>
                  <a:cubicBezTo>
                    <a:pt x="42" y="0"/>
                    <a:pt x="41" y="0"/>
                    <a:pt x="40" y="0"/>
                  </a:cubicBezTo>
                  <a:cubicBezTo>
                    <a:pt x="39" y="4"/>
                    <a:pt x="39" y="4"/>
                    <a:pt x="39" y="4"/>
                  </a:cubicBezTo>
                  <a:cubicBezTo>
                    <a:pt x="38" y="4"/>
                    <a:pt x="37" y="4"/>
                    <a:pt x="37" y="4"/>
                  </a:cubicBezTo>
                  <a:cubicBezTo>
                    <a:pt x="36" y="0"/>
                    <a:pt x="36" y="0"/>
                    <a:pt x="36" y="0"/>
                  </a:cubicBezTo>
                  <a:cubicBezTo>
                    <a:pt x="36" y="0"/>
                    <a:pt x="35" y="0"/>
                    <a:pt x="34" y="0"/>
                  </a:cubicBezTo>
                  <a:cubicBezTo>
                    <a:pt x="33" y="4"/>
                    <a:pt x="33" y="4"/>
                    <a:pt x="33" y="4"/>
                  </a:cubicBezTo>
                  <a:cubicBezTo>
                    <a:pt x="33" y="4"/>
                    <a:pt x="32" y="4"/>
                    <a:pt x="31" y="4"/>
                  </a:cubicBezTo>
                  <a:cubicBezTo>
                    <a:pt x="30" y="0"/>
                    <a:pt x="30" y="0"/>
                    <a:pt x="30" y="0"/>
                  </a:cubicBezTo>
                  <a:cubicBezTo>
                    <a:pt x="29" y="0"/>
                    <a:pt x="29" y="0"/>
                    <a:pt x="28" y="0"/>
                  </a:cubicBezTo>
                  <a:cubicBezTo>
                    <a:pt x="28" y="5"/>
                    <a:pt x="28" y="5"/>
                    <a:pt x="28" y="5"/>
                  </a:cubicBezTo>
                  <a:cubicBezTo>
                    <a:pt x="28" y="5"/>
                    <a:pt x="27" y="5"/>
                    <a:pt x="27" y="5"/>
                  </a:cubicBezTo>
                  <a:cubicBezTo>
                    <a:pt x="27" y="5"/>
                    <a:pt x="26" y="5"/>
                    <a:pt x="26" y="5"/>
                  </a:cubicBezTo>
                  <a:cubicBezTo>
                    <a:pt x="24" y="1"/>
                    <a:pt x="24" y="1"/>
                    <a:pt x="24" y="1"/>
                  </a:cubicBezTo>
                  <a:cubicBezTo>
                    <a:pt x="23" y="2"/>
                    <a:pt x="23" y="2"/>
                    <a:pt x="22" y="2"/>
                  </a:cubicBezTo>
                  <a:cubicBezTo>
                    <a:pt x="23" y="7"/>
                    <a:pt x="23" y="7"/>
                    <a:pt x="23" y="7"/>
                  </a:cubicBezTo>
                  <a:cubicBezTo>
                    <a:pt x="22" y="7"/>
                    <a:pt x="22" y="7"/>
                    <a:pt x="21" y="8"/>
                  </a:cubicBezTo>
                  <a:cubicBezTo>
                    <a:pt x="19" y="4"/>
                    <a:pt x="19" y="4"/>
                    <a:pt x="19" y="4"/>
                  </a:cubicBezTo>
                  <a:cubicBezTo>
                    <a:pt x="18" y="4"/>
                    <a:pt x="17" y="5"/>
                    <a:pt x="16" y="5"/>
                  </a:cubicBezTo>
                  <a:cubicBezTo>
                    <a:pt x="18" y="9"/>
                    <a:pt x="18" y="9"/>
                    <a:pt x="18" y="9"/>
                  </a:cubicBezTo>
                  <a:cubicBezTo>
                    <a:pt x="18" y="10"/>
                    <a:pt x="17" y="10"/>
                    <a:pt x="17" y="11"/>
                  </a:cubicBezTo>
                  <a:cubicBezTo>
                    <a:pt x="13" y="8"/>
                    <a:pt x="13" y="8"/>
                    <a:pt x="13" y="8"/>
                  </a:cubicBezTo>
                  <a:cubicBezTo>
                    <a:pt x="13" y="8"/>
                    <a:pt x="12" y="9"/>
                    <a:pt x="11" y="9"/>
                  </a:cubicBezTo>
                  <a:cubicBezTo>
                    <a:pt x="14" y="13"/>
                    <a:pt x="14" y="13"/>
                    <a:pt x="14" y="13"/>
                  </a:cubicBezTo>
                  <a:cubicBezTo>
                    <a:pt x="13" y="13"/>
                    <a:pt x="13" y="14"/>
                    <a:pt x="13" y="14"/>
                  </a:cubicBezTo>
                  <a:cubicBezTo>
                    <a:pt x="9" y="12"/>
                    <a:pt x="9" y="12"/>
                    <a:pt x="9" y="12"/>
                  </a:cubicBezTo>
                  <a:cubicBezTo>
                    <a:pt x="8" y="13"/>
                    <a:pt x="8" y="13"/>
                    <a:pt x="7" y="14"/>
                  </a:cubicBezTo>
                  <a:cubicBezTo>
                    <a:pt x="10" y="17"/>
                    <a:pt x="10" y="17"/>
                    <a:pt x="10" y="17"/>
                  </a:cubicBezTo>
                  <a:cubicBezTo>
                    <a:pt x="10" y="18"/>
                    <a:pt x="10" y="18"/>
                    <a:pt x="9" y="19"/>
                  </a:cubicBezTo>
                  <a:cubicBezTo>
                    <a:pt x="5" y="17"/>
                    <a:pt x="5" y="17"/>
                    <a:pt x="5" y="17"/>
                  </a:cubicBezTo>
                  <a:cubicBezTo>
                    <a:pt x="5" y="18"/>
                    <a:pt x="4" y="19"/>
                    <a:pt x="4" y="20"/>
                  </a:cubicBezTo>
                  <a:cubicBezTo>
                    <a:pt x="8" y="22"/>
                    <a:pt x="8" y="22"/>
                    <a:pt x="8" y="22"/>
                  </a:cubicBezTo>
                  <a:cubicBezTo>
                    <a:pt x="7" y="23"/>
                    <a:pt x="7" y="23"/>
                    <a:pt x="7" y="24"/>
                  </a:cubicBezTo>
                  <a:cubicBezTo>
                    <a:pt x="3" y="23"/>
                    <a:pt x="3" y="23"/>
                    <a:pt x="3" y="23"/>
                  </a:cubicBezTo>
                  <a:cubicBezTo>
                    <a:pt x="2" y="24"/>
                    <a:pt x="2" y="25"/>
                    <a:pt x="2" y="26"/>
                  </a:cubicBezTo>
                  <a:cubicBezTo>
                    <a:pt x="6" y="28"/>
                    <a:pt x="6" y="28"/>
                    <a:pt x="6" y="28"/>
                  </a:cubicBezTo>
                  <a:cubicBezTo>
                    <a:pt x="6" y="28"/>
                    <a:pt x="5" y="29"/>
                    <a:pt x="5" y="30"/>
                  </a:cubicBezTo>
                  <a:cubicBezTo>
                    <a:pt x="1" y="29"/>
                    <a:pt x="1" y="29"/>
                    <a:pt x="1" y="29"/>
                  </a:cubicBezTo>
                  <a:cubicBezTo>
                    <a:pt x="1" y="30"/>
                    <a:pt x="1" y="31"/>
                    <a:pt x="1" y="32"/>
                  </a:cubicBezTo>
                  <a:cubicBezTo>
                    <a:pt x="5" y="33"/>
                    <a:pt x="5" y="33"/>
                    <a:pt x="5" y="33"/>
                  </a:cubicBezTo>
                  <a:cubicBezTo>
                    <a:pt x="5" y="34"/>
                    <a:pt x="5" y="34"/>
                    <a:pt x="5" y="35"/>
                  </a:cubicBezTo>
                  <a:cubicBezTo>
                    <a:pt x="0" y="36"/>
                    <a:pt x="0" y="36"/>
                    <a:pt x="0" y="36"/>
                  </a:cubicBezTo>
                  <a:cubicBezTo>
                    <a:pt x="0" y="37"/>
                    <a:pt x="0" y="38"/>
                    <a:pt x="1" y="39"/>
                  </a:cubicBezTo>
                  <a:cubicBezTo>
                    <a:pt x="5" y="39"/>
                    <a:pt x="5" y="39"/>
                    <a:pt x="5" y="39"/>
                  </a:cubicBezTo>
                  <a:cubicBezTo>
                    <a:pt x="5" y="39"/>
                    <a:pt x="5" y="40"/>
                    <a:pt x="5" y="41"/>
                  </a:cubicBezTo>
                  <a:cubicBezTo>
                    <a:pt x="1" y="42"/>
                    <a:pt x="1" y="42"/>
                    <a:pt x="1" y="42"/>
                  </a:cubicBezTo>
                  <a:cubicBezTo>
                    <a:pt x="1" y="43"/>
                    <a:pt x="1" y="44"/>
                    <a:pt x="2" y="45"/>
                  </a:cubicBezTo>
                  <a:cubicBezTo>
                    <a:pt x="6" y="44"/>
                    <a:pt x="6" y="44"/>
                    <a:pt x="6" y="44"/>
                  </a:cubicBezTo>
                  <a:cubicBezTo>
                    <a:pt x="6" y="45"/>
                    <a:pt x="6" y="46"/>
                    <a:pt x="6" y="46"/>
                  </a:cubicBezTo>
                  <a:cubicBezTo>
                    <a:pt x="3" y="48"/>
                    <a:pt x="3" y="48"/>
                    <a:pt x="3" y="48"/>
                  </a:cubicBezTo>
                  <a:cubicBezTo>
                    <a:pt x="3" y="49"/>
                    <a:pt x="3" y="50"/>
                    <a:pt x="4" y="51"/>
                  </a:cubicBezTo>
                  <a:cubicBezTo>
                    <a:pt x="8" y="50"/>
                    <a:pt x="8" y="50"/>
                    <a:pt x="8" y="50"/>
                  </a:cubicBezTo>
                  <a:cubicBezTo>
                    <a:pt x="8" y="50"/>
                    <a:pt x="8" y="51"/>
                    <a:pt x="9" y="52"/>
                  </a:cubicBezTo>
                  <a:cubicBezTo>
                    <a:pt x="5" y="54"/>
                    <a:pt x="5" y="54"/>
                    <a:pt x="5" y="54"/>
                  </a:cubicBezTo>
                  <a:cubicBezTo>
                    <a:pt x="6" y="55"/>
                    <a:pt x="6" y="56"/>
                    <a:pt x="7" y="57"/>
                  </a:cubicBezTo>
                  <a:cubicBezTo>
                    <a:pt x="11" y="55"/>
                    <a:pt x="11" y="55"/>
                    <a:pt x="11" y="55"/>
                  </a:cubicBezTo>
                  <a:cubicBezTo>
                    <a:pt x="11" y="55"/>
                    <a:pt x="11" y="56"/>
                    <a:pt x="12" y="56"/>
                  </a:cubicBezTo>
                  <a:cubicBezTo>
                    <a:pt x="9" y="60"/>
                    <a:pt x="9" y="60"/>
                    <a:pt x="9" y="60"/>
                  </a:cubicBezTo>
                  <a:cubicBezTo>
                    <a:pt x="10" y="60"/>
                    <a:pt x="10" y="61"/>
                    <a:pt x="11" y="62"/>
                  </a:cubicBezTo>
                  <a:cubicBezTo>
                    <a:pt x="14" y="59"/>
                    <a:pt x="14" y="59"/>
                    <a:pt x="14" y="59"/>
                  </a:cubicBezTo>
                  <a:cubicBezTo>
                    <a:pt x="15" y="59"/>
                    <a:pt x="15" y="60"/>
                    <a:pt x="16" y="60"/>
                  </a:cubicBezTo>
                  <a:cubicBezTo>
                    <a:pt x="13" y="64"/>
                    <a:pt x="13" y="64"/>
                    <a:pt x="13" y="64"/>
                  </a:cubicBezTo>
                  <a:cubicBezTo>
                    <a:pt x="14" y="65"/>
                    <a:pt x="15" y="65"/>
                    <a:pt x="16" y="66"/>
                  </a:cubicBezTo>
                  <a:cubicBezTo>
                    <a:pt x="18" y="62"/>
                    <a:pt x="18" y="62"/>
                    <a:pt x="18" y="62"/>
                  </a:cubicBezTo>
                  <a:cubicBezTo>
                    <a:pt x="19" y="63"/>
                    <a:pt x="20" y="63"/>
                    <a:pt x="20" y="63"/>
                  </a:cubicBezTo>
                  <a:cubicBezTo>
                    <a:pt x="19" y="68"/>
                    <a:pt x="19" y="68"/>
                    <a:pt x="19" y="68"/>
                  </a:cubicBezTo>
                  <a:cubicBezTo>
                    <a:pt x="19" y="68"/>
                    <a:pt x="20" y="68"/>
                    <a:pt x="21" y="69"/>
                  </a:cubicBezTo>
                  <a:cubicBezTo>
                    <a:pt x="23" y="65"/>
                    <a:pt x="23" y="65"/>
                    <a:pt x="23" y="65"/>
                  </a:cubicBezTo>
                  <a:cubicBezTo>
                    <a:pt x="24" y="65"/>
                    <a:pt x="25" y="66"/>
                    <a:pt x="25" y="66"/>
                  </a:cubicBezTo>
                  <a:cubicBezTo>
                    <a:pt x="24" y="70"/>
                    <a:pt x="24" y="70"/>
                    <a:pt x="24" y="70"/>
                  </a:cubicBezTo>
                  <a:cubicBezTo>
                    <a:pt x="25" y="70"/>
                    <a:pt x="26" y="71"/>
                    <a:pt x="27" y="71"/>
                  </a:cubicBezTo>
                  <a:cubicBezTo>
                    <a:pt x="28" y="67"/>
                    <a:pt x="28" y="67"/>
                    <a:pt x="28" y="67"/>
                  </a:cubicBezTo>
                  <a:cubicBezTo>
                    <a:pt x="29" y="67"/>
                    <a:pt x="30" y="67"/>
                    <a:pt x="30" y="67"/>
                  </a:cubicBezTo>
                  <a:cubicBezTo>
                    <a:pt x="30" y="72"/>
                    <a:pt x="30" y="72"/>
                    <a:pt x="30" y="72"/>
                  </a:cubicBezTo>
                  <a:cubicBezTo>
                    <a:pt x="31" y="72"/>
                    <a:pt x="32" y="72"/>
                    <a:pt x="33" y="72"/>
                  </a:cubicBezTo>
                  <a:cubicBezTo>
                    <a:pt x="34" y="67"/>
                    <a:pt x="34" y="67"/>
                    <a:pt x="34" y="67"/>
                  </a:cubicBezTo>
                  <a:cubicBezTo>
                    <a:pt x="35" y="67"/>
                    <a:pt x="35" y="67"/>
                    <a:pt x="36" y="67"/>
                  </a:cubicBezTo>
                  <a:cubicBezTo>
                    <a:pt x="37" y="72"/>
                    <a:pt x="37" y="72"/>
                    <a:pt x="37" y="72"/>
                  </a:cubicBezTo>
                  <a:cubicBezTo>
                    <a:pt x="38" y="72"/>
                    <a:pt x="38" y="72"/>
                    <a:pt x="39" y="72"/>
                  </a:cubicBezTo>
                  <a:cubicBezTo>
                    <a:pt x="39" y="67"/>
                    <a:pt x="39" y="67"/>
                    <a:pt x="39" y="67"/>
                  </a:cubicBezTo>
                  <a:cubicBezTo>
                    <a:pt x="40" y="67"/>
                    <a:pt x="41" y="67"/>
                    <a:pt x="41" y="67"/>
                  </a:cubicBezTo>
                  <a:cubicBezTo>
                    <a:pt x="43" y="71"/>
                    <a:pt x="43" y="71"/>
                    <a:pt x="43" y="71"/>
                  </a:cubicBezTo>
                  <a:cubicBezTo>
                    <a:pt x="43" y="71"/>
                    <a:pt x="44" y="71"/>
                    <a:pt x="44" y="71"/>
                  </a:cubicBezTo>
                  <a:cubicBezTo>
                    <a:pt x="45" y="70"/>
                    <a:pt x="45" y="70"/>
                    <a:pt x="45" y="70"/>
                  </a:cubicBezTo>
                  <a:cubicBezTo>
                    <a:pt x="45" y="66"/>
                    <a:pt x="45" y="66"/>
                    <a:pt x="45" y="66"/>
                  </a:cubicBezTo>
                  <a:cubicBezTo>
                    <a:pt x="45" y="66"/>
                    <a:pt x="46" y="65"/>
                    <a:pt x="47" y="65"/>
                  </a:cubicBezTo>
                  <a:cubicBezTo>
                    <a:pt x="49" y="69"/>
                    <a:pt x="49" y="69"/>
                    <a:pt x="49" y="69"/>
                  </a:cubicBezTo>
                  <a:cubicBezTo>
                    <a:pt x="50" y="69"/>
                    <a:pt x="50" y="68"/>
                    <a:pt x="51" y="68"/>
                  </a:cubicBezTo>
                  <a:cubicBezTo>
                    <a:pt x="50" y="64"/>
                    <a:pt x="50" y="64"/>
                    <a:pt x="50" y="64"/>
                  </a:cubicBezTo>
                  <a:cubicBezTo>
                    <a:pt x="50" y="63"/>
                    <a:pt x="51" y="63"/>
                    <a:pt x="51" y="62"/>
                  </a:cubicBezTo>
                  <a:cubicBezTo>
                    <a:pt x="54" y="66"/>
                    <a:pt x="54" y="66"/>
                    <a:pt x="54" y="66"/>
                  </a:cubicBezTo>
                  <a:cubicBezTo>
                    <a:pt x="55" y="65"/>
                    <a:pt x="56" y="65"/>
                    <a:pt x="56" y="64"/>
                  </a:cubicBezTo>
                  <a:cubicBezTo>
                    <a:pt x="54" y="60"/>
                    <a:pt x="54" y="60"/>
                    <a:pt x="54" y="60"/>
                  </a:cubicBezTo>
                  <a:cubicBezTo>
                    <a:pt x="55" y="60"/>
                    <a:pt x="55" y="59"/>
                    <a:pt x="56" y="59"/>
                  </a:cubicBezTo>
                  <a:cubicBezTo>
                    <a:pt x="59" y="62"/>
                    <a:pt x="59" y="62"/>
                    <a:pt x="59" y="62"/>
                  </a:cubicBezTo>
                  <a:cubicBezTo>
                    <a:pt x="60" y="61"/>
                    <a:pt x="60" y="60"/>
                    <a:pt x="61" y="60"/>
                  </a:cubicBezTo>
                  <a:cubicBezTo>
                    <a:pt x="58" y="56"/>
                    <a:pt x="58" y="56"/>
                    <a:pt x="58" y="56"/>
                  </a:cubicBezTo>
                  <a:cubicBezTo>
                    <a:pt x="59" y="56"/>
                    <a:pt x="59" y="55"/>
                    <a:pt x="59" y="55"/>
                  </a:cubicBezTo>
                  <a:cubicBezTo>
                    <a:pt x="63" y="57"/>
                    <a:pt x="63" y="57"/>
                    <a:pt x="63" y="57"/>
                  </a:cubicBezTo>
                  <a:cubicBezTo>
                    <a:pt x="64" y="56"/>
                    <a:pt x="64" y="55"/>
                    <a:pt x="65" y="55"/>
                  </a:cubicBezTo>
                  <a:cubicBezTo>
                    <a:pt x="61" y="52"/>
                    <a:pt x="61" y="52"/>
                    <a:pt x="61" y="52"/>
                  </a:cubicBezTo>
                  <a:cubicBezTo>
                    <a:pt x="62" y="51"/>
                    <a:pt x="62" y="51"/>
                    <a:pt x="62" y="50"/>
                  </a:cubicBezTo>
                  <a:cubicBezTo>
                    <a:pt x="66" y="51"/>
                    <a:pt x="66" y="51"/>
                    <a:pt x="66" y="51"/>
                  </a:cubicBezTo>
                  <a:cubicBezTo>
                    <a:pt x="67" y="50"/>
                    <a:pt x="67" y="50"/>
                    <a:pt x="67" y="49"/>
                  </a:cubicBezTo>
                  <a:cubicBezTo>
                    <a:pt x="64" y="47"/>
                    <a:pt x="64" y="47"/>
                    <a:pt x="64" y="47"/>
                  </a:cubicBezTo>
                  <a:cubicBezTo>
                    <a:pt x="64" y="46"/>
                    <a:pt x="64" y="45"/>
                    <a:pt x="64" y="45"/>
                  </a:cubicBezTo>
                  <a:cubicBezTo>
                    <a:pt x="68" y="45"/>
                    <a:pt x="68" y="45"/>
                    <a:pt x="68" y="45"/>
                  </a:cubicBezTo>
                  <a:cubicBezTo>
                    <a:pt x="69" y="44"/>
                    <a:pt x="69" y="43"/>
                    <a:pt x="69" y="42"/>
                  </a:cubicBezTo>
                  <a:cubicBezTo>
                    <a:pt x="65" y="41"/>
                    <a:pt x="65" y="41"/>
                    <a:pt x="65" y="41"/>
                  </a:cubicBezTo>
                  <a:cubicBezTo>
                    <a:pt x="65" y="40"/>
                    <a:pt x="65" y="40"/>
                    <a:pt x="65" y="39"/>
                  </a:cubicBezTo>
                  <a:cubicBezTo>
                    <a:pt x="69" y="39"/>
                    <a:pt x="69" y="39"/>
                    <a:pt x="69" y="39"/>
                  </a:cubicBezTo>
                  <a:cubicBezTo>
                    <a:pt x="70" y="38"/>
                    <a:pt x="70" y="37"/>
                    <a:pt x="70" y="36"/>
                  </a:cubicBezTo>
                  <a:cubicBezTo>
                    <a:pt x="65" y="35"/>
                    <a:pt x="65" y="35"/>
                    <a:pt x="65" y="35"/>
                  </a:cubicBezTo>
                  <a:cubicBezTo>
                    <a:pt x="65" y="35"/>
                    <a:pt x="65" y="34"/>
                    <a:pt x="65" y="33"/>
                  </a:cubicBezTo>
                  <a:cubicBezTo>
                    <a:pt x="69" y="32"/>
                    <a:pt x="69" y="32"/>
                    <a:pt x="69" y="32"/>
                  </a:cubicBezTo>
                  <a:cubicBezTo>
                    <a:pt x="69" y="31"/>
                    <a:pt x="69" y="30"/>
                    <a:pt x="69" y="30"/>
                  </a:cubicBezTo>
                  <a:cubicBezTo>
                    <a:pt x="65" y="30"/>
                    <a:pt x="65" y="30"/>
                    <a:pt x="65" y="30"/>
                  </a:cubicBezTo>
                  <a:cubicBezTo>
                    <a:pt x="65" y="29"/>
                    <a:pt x="65" y="28"/>
                    <a:pt x="64" y="28"/>
                  </a:cubicBezTo>
                  <a:close/>
                  <a:moveTo>
                    <a:pt x="62" y="28"/>
                  </a:moveTo>
                  <a:cubicBezTo>
                    <a:pt x="40" y="34"/>
                    <a:pt x="40" y="34"/>
                    <a:pt x="40" y="34"/>
                  </a:cubicBezTo>
                  <a:cubicBezTo>
                    <a:pt x="40" y="33"/>
                    <a:pt x="39" y="33"/>
                    <a:pt x="39" y="32"/>
                  </a:cubicBezTo>
                  <a:cubicBezTo>
                    <a:pt x="55" y="15"/>
                    <a:pt x="55" y="15"/>
                    <a:pt x="55" y="15"/>
                  </a:cubicBezTo>
                  <a:cubicBezTo>
                    <a:pt x="58" y="19"/>
                    <a:pt x="60" y="23"/>
                    <a:pt x="62" y="28"/>
                  </a:cubicBezTo>
                  <a:close/>
                  <a:moveTo>
                    <a:pt x="36" y="38"/>
                  </a:moveTo>
                  <a:cubicBezTo>
                    <a:pt x="34" y="39"/>
                    <a:pt x="33" y="38"/>
                    <a:pt x="33" y="36"/>
                  </a:cubicBezTo>
                  <a:cubicBezTo>
                    <a:pt x="32" y="35"/>
                    <a:pt x="33" y="34"/>
                    <a:pt x="34" y="33"/>
                  </a:cubicBezTo>
                  <a:cubicBezTo>
                    <a:pt x="36" y="33"/>
                    <a:pt x="37" y="34"/>
                    <a:pt x="38" y="35"/>
                  </a:cubicBezTo>
                  <a:cubicBezTo>
                    <a:pt x="38" y="36"/>
                    <a:pt x="37" y="38"/>
                    <a:pt x="36" y="38"/>
                  </a:cubicBezTo>
                  <a:close/>
                  <a:moveTo>
                    <a:pt x="54" y="15"/>
                  </a:moveTo>
                  <a:cubicBezTo>
                    <a:pt x="38" y="32"/>
                    <a:pt x="38" y="32"/>
                    <a:pt x="38" y="32"/>
                  </a:cubicBezTo>
                  <a:cubicBezTo>
                    <a:pt x="38" y="31"/>
                    <a:pt x="37" y="31"/>
                    <a:pt x="37" y="31"/>
                  </a:cubicBezTo>
                  <a:cubicBezTo>
                    <a:pt x="42" y="8"/>
                    <a:pt x="42" y="8"/>
                    <a:pt x="42" y="8"/>
                  </a:cubicBezTo>
                  <a:cubicBezTo>
                    <a:pt x="47" y="9"/>
                    <a:pt x="51" y="11"/>
                    <a:pt x="54" y="15"/>
                  </a:cubicBezTo>
                  <a:close/>
                  <a:moveTo>
                    <a:pt x="42" y="8"/>
                  </a:moveTo>
                  <a:cubicBezTo>
                    <a:pt x="36" y="30"/>
                    <a:pt x="36" y="30"/>
                    <a:pt x="36" y="30"/>
                  </a:cubicBezTo>
                  <a:cubicBezTo>
                    <a:pt x="35" y="30"/>
                    <a:pt x="35" y="30"/>
                    <a:pt x="34" y="30"/>
                  </a:cubicBezTo>
                  <a:cubicBezTo>
                    <a:pt x="28" y="8"/>
                    <a:pt x="28" y="8"/>
                    <a:pt x="28" y="8"/>
                  </a:cubicBezTo>
                  <a:cubicBezTo>
                    <a:pt x="33" y="7"/>
                    <a:pt x="37" y="7"/>
                    <a:pt x="42" y="8"/>
                  </a:cubicBezTo>
                  <a:close/>
                  <a:moveTo>
                    <a:pt x="27" y="8"/>
                  </a:moveTo>
                  <a:cubicBezTo>
                    <a:pt x="33" y="31"/>
                    <a:pt x="33" y="31"/>
                    <a:pt x="33" y="31"/>
                  </a:cubicBezTo>
                  <a:cubicBezTo>
                    <a:pt x="33" y="31"/>
                    <a:pt x="32" y="31"/>
                    <a:pt x="32" y="32"/>
                  </a:cubicBezTo>
                  <a:cubicBezTo>
                    <a:pt x="16" y="15"/>
                    <a:pt x="16" y="15"/>
                    <a:pt x="16" y="15"/>
                  </a:cubicBezTo>
                  <a:cubicBezTo>
                    <a:pt x="19" y="12"/>
                    <a:pt x="23" y="9"/>
                    <a:pt x="27" y="8"/>
                  </a:cubicBezTo>
                  <a:close/>
                  <a:moveTo>
                    <a:pt x="15" y="16"/>
                  </a:moveTo>
                  <a:cubicBezTo>
                    <a:pt x="31" y="32"/>
                    <a:pt x="31" y="32"/>
                    <a:pt x="31" y="32"/>
                  </a:cubicBezTo>
                  <a:cubicBezTo>
                    <a:pt x="31" y="33"/>
                    <a:pt x="30" y="33"/>
                    <a:pt x="30" y="34"/>
                  </a:cubicBezTo>
                  <a:cubicBezTo>
                    <a:pt x="8" y="28"/>
                    <a:pt x="8" y="28"/>
                    <a:pt x="8" y="28"/>
                  </a:cubicBezTo>
                  <a:cubicBezTo>
                    <a:pt x="10" y="24"/>
                    <a:pt x="12" y="19"/>
                    <a:pt x="15" y="16"/>
                  </a:cubicBezTo>
                  <a:close/>
                  <a:moveTo>
                    <a:pt x="8" y="29"/>
                  </a:moveTo>
                  <a:cubicBezTo>
                    <a:pt x="30" y="35"/>
                    <a:pt x="30" y="35"/>
                    <a:pt x="30" y="35"/>
                  </a:cubicBezTo>
                  <a:cubicBezTo>
                    <a:pt x="30" y="35"/>
                    <a:pt x="30" y="36"/>
                    <a:pt x="30" y="37"/>
                  </a:cubicBezTo>
                  <a:cubicBezTo>
                    <a:pt x="8" y="43"/>
                    <a:pt x="8" y="43"/>
                    <a:pt x="8" y="43"/>
                  </a:cubicBezTo>
                  <a:cubicBezTo>
                    <a:pt x="7" y="38"/>
                    <a:pt x="7" y="34"/>
                    <a:pt x="8" y="29"/>
                  </a:cubicBezTo>
                  <a:close/>
                  <a:moveTo>
                    <a:pt x="9" y="44"/>
                  </a:moveTo>
                  <a:cubicBezTo>
                    <a:pt x="30" y="38"/>
                    <a:pt x="30" y="38"/>
                    <a:pt x="30" y="38"/>
                  </a:cubicBezTo>
                  <a:cubicBezTo>
                    <a:pt x="30" y="38"/>
                    <a:pt x="31" y="39"/>
                    <a:pt x="31" y="39"/>
                  </a:cubicBezTo>
                  <a:cubicBezTo>
                    <a:pt x="15" y="56"/>
                    <a:pt x="15" y="56"/>
                    <a:pt x="15" y="56"/>
                  </a:cubicBezTo>
                  <a:cubicBezTo>
                    <a:pt x="12" y="53"/>
                    <a:pt x="10" y="49"/>
                    <a:pt x="9" y="44"/>
                  </a:cubicBezTo>
                  <a:close/>
                  <a:moveTo>
                    <a:pt x="16" y="57"/>
                  </a:moveTo>
                  <a:cubicBezTo>
                    <a:pt x="32" y="40"/>
                    <a:pt x="32" y="40"/>
                    <a:pt x="32" y="40"/>
                  </a:cubicBezTo>
                  <a:cubicBezTo>
                    <a:pt x="32" y="40"/>
                    <a:pt x="33" y="41"/>
                    <a:pt x="33" y="41"/>
                  </a:cubicBezTo>
                  <a:cubicBezTo>
                    <a:pt x="28" y="64"/>
                    <a:pt x="28" y="64"/>
                    <a:pt x="28" y="64"/>
                  </a:cubicBezTo>
                  <a:cubicBezTo>
                    <a:pt x="23" y="62"/>
                    <a:pt x="19" y="60"/>
                    <a:pt x="16" y="57"/>
                  </a:cubicBezTo>
                  <a:close/>
                  <a:moveTo>
                    <a:pt x="29" y="64"/>
                  </a:moveTo>
                  <a:cubicBezTo>
                    <a:pt x="34" y="41"/>
                    <a:pt x="34" y="41"/>
                    <a:pt x="34" y="41"/>
                  </a:cubicBezTo>
                  <a:cubicBezTo>
                    <a:pt x="35" y="41"/>
                    <a:pt x="35" y="41"/>
                    <a:pt x="36" y="41"/>
                  </a:cubicBezTo>
                  <a:cubicBezTo>
                    <a:pt x="42" y="64"/>
                    <a:pt x="42" y="64"/>
                    <a:pt x="42" y="64"/>
                  </a:cubicBezTo>
                  <a:cubicBezTo>
                    <a:pt x="38" y="65"/>
                    <a:pt x="33" y="65"/>
                    <a:pt x="29" y="64"/>
                  </a:cubicBezTo>
                  <a:close/>
                  <a:moveTo>
                    <a:pt x="43" y="64"/>
                  </a:moveTo>
                  <a:cubicBezTo>
                    <a:pt x="37" y="41"/>
                    <a:pt x="37" y="41"/>
                    <a:pt x="37" y="41"/>
                  </a:cubicBezTo>
                  <a:cubicBezTo>
                    <a:pt x="37" y="41"/>
                    <a:pt x="38" y="40"/>
                    <a:pt x="39" y="40"/>
                  </a:cubicBezTo>
                  <a:cubicBezTo>
                    <a:pt x="55" y="56"/>
                    <a:pt x="55" y="56"/>
                    <a:pt x="55" y="56"/>
                  </a:cubicBezTo>
                  <a:cubicBezTo>
                    <a:pt x="51" y="60"/>
                    <a:pt x="47" y="62"/>
                    <a:pt x="43" y="64"/>
                  </a:cubicBezTo>
                  <a:close/>
                  <a:moveTo>
                    <a:pt x="55" y="56"/>
                  </a:moveTo>
                  <a:cubicBezTo>
                    <a:pt x="39" y="39"/>
                    <a:pt x="39" y="39"/>
                    <a:pt x="39" y="39"/>
                  </a:cubicBezTo>
                  <a:cubicBezTo>
                    <a:pt x="39" y="39"/>
                    <a:pt x="40" y="38"/>
                    <a:pt x="40" y="38"/>
                  </a:cubicBezTo>
                  <a:cubicBezTo>
                    <a:pt x="62" y="43"/>
                    <a:pt x="62" y="43"/>
                    <a:pt x="62" y="43"/>
                  </a:cubicBezTo>
                  <a:cubicBezTo>
                    <a:pt x="61" y="48"/>
                    <a:pt x="58" y="52"/>
                    <a:pt x="55" y="56"/>
                  </a:cubicBezTo>
                  <a:close/>
                  <a:moveTo>
                    <a:pt x="62" y="43"/>
                  </a:moveTo>
                  <a:cubicBezTo>
                    <a:pt x="40" y="37"/>
                    <a:pt x="40" y="37"/>
                    <a:pt x="40" y="37"/>
                  </a:cubicBezTo>
                  <a:cubicBezTo>
                    <a:pt x="40" y="36"/>
                    <a:pt x="40" y="35"/>
                    <a:pt x="40" y="35"/>
                  </a:cubicBezTo>
                  <a:cubicBezTo>
                    <a:pt x="62" y="28"/>
                    <a:pt x="62" y="28"/>
                    <a:pt x="62" y="28"/>
                  </a:cubicBezTo>
                  <a:cubicBezTo>
                    <a:pt x="63" y="33"/>
                    <a:pt x="63" y="38"/>
                    <a:pt x="62" y="4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1" name="Freeform 58"/>
            <p:cNvSpPr>
              <a:spLocks noEditPoints="1"/>
            </p:cNvSpPr>
            <p:nvPr/>
          </p:nvSpPr>
          <p:spPr bwMode="auto">
            <a:xfrm>
              <a:off x="1030288" y="2438401"/>
              <a:ext cx="90488" cy="95250"/>
            </a:xfrm>
            <a:custGeom>
              <a:avLst/>
              <a:gdLst>
                <a:gd name="T0" fmla="*/ 85 w 85"/>
                <a:gd name="T1" fmla="*/ 48 h 89"/>
                <a:gd name="T2" fmla="*/ 85 w 85"/>
                <a:gd name="T3" fmla="*/ 41 h 89"/>
                <a:gd name="T4" fmla="*/ 75 w 85"/>
                <a:gd name="T5" fmla="*/ 37 h 89"/>
                <a:gd name="T6" fmla="*/ 74 w 85"/>
                <a:gd name="T7" fmla="*/ 33 h 89"/>
                <a:gd name="T8" fmla="*/ 81 w 85"/>
                <a:gd name="T9" fmla="*/ 25 h 89"/>
                <a:gd name="T10" fmla="*/ 78 w 85"/>
                <a:gd name="T11" fmla="*/ 19 h 89"/>
                <a:gd name="T12" fmla="*/ 68 w 85"/>
                <a:gd name="T13" fmla="*/ 21 h 89"/>
                <a:gd name="T14" fmla="*/ 68 w 85"/>
                <a:gd name="T15" fmla="*/ 21 h 89"/>
                <a:gd name="T16" fmla="*/ 65 w 85"/>
                <a:gd name="T17" fmla="*/ 18 h 89"/>
                <a:gd name="T18" fmla="*/ 65 w 85"/>
                <a:gd name="T19" fmla="*/ 18 h 89"/>
                <a:gd name="T20" fmla="*/ 67 w 85"/>
                <a:gd name="T21" fmla="*/ 7 h 89"/>
                <a:gd name="T22" fmla="*/ 61 w 85"/>
                <a:gd name="T23" fmla="*/ 4 h 89"/>
                <a:gd name="T24" fmla="*/ 53 w 85"/>
                <a:gd name="T25" fmla="*/ 11 h 89"/>
                <a:gd name="T26" fmla="*/ 53 w 85"/>
                <a:gd name="T27" fmla="*/ 11 h 89"/>
                <a:gd name="T28" fmla="*/ 49 w 85"/>
                <a:gd name="T29" fmla="*/ 10 h 89"/>
                <a:gd name="T30" fmla="*/ 49 w 85"/>
                <a:gd name="T31" fmla="*/ 10 h 89"/>
                <a:gd name="T32" fmla="*/ 46 w 85"/>
                <a:gd name="T33" fmla="*/ 0 h 89"/>
                <a:gd name="T34" fmla="*/ 39 w 85"/>
                <a:gd name="T35" fmla="*/ 0 h 89"/>
                <a:gd name="T36" fmla="*/ 36 w 85"/>
                <a:gd name="T37" fmla="*/ 10 h 89"/>
                <a:gd name="T38" fmla="*/ 36 w 85"/>
                <a:gd name="T39" fmla="*/ 10 h 89"/>
                <a:gd name="T40" fmla="*/ 32 w 85"/>
                <a:gd name="T41" fmla="*/ 11 h 89"/>
                <a:gd name="T42" fmla="*/ 32 w 85"/>
                <a:gd name="T43" fmla="*/ 11 h 89"/>
                <a:gd name="T44" fmla="*/ 24 w 85"/>
                <a:gd name="T45" fmla="*/ 4 h 89"/>
                <a:gd name="T46" fmla="*/ 18 w 85"/>
                <a:gd name="T47" fmla="*/ 7 h 89"/>
                <a:gd name="T48" fmla="*/ 20 w 85"/>
                <a:gd name="T49" fmla="*/ 18 h 89"/>
                <a:gd name="T50" fmla="*/ 20 w 85"/>
                <a:gd name="T51" fmla="*/ 18 h 89"/>
                <a:gd name="T52" fmla="*/ 17 w 85"/>
                <a:gd name="T53" fmla="*/ 21 h 89"/>
                <a:gd name="T54" fmla="*/ 17 w 85"/>
                <a:gd name="T55" fmla="*/ 21 h 89"/>
                <a:gd name="T56" fmla="*/ 7 w 85"/>
                <a:gd name="T57" fmla="*/ 19 h 89"/>
                <a:gd name="T58" fmla="*/ 4 w 85"/>
                <a:gd name="T59" fmla="*/ 25 h 89"/>
                <a:gd name="T60" fmla="*/ 10 w 85"/>
                <a:gd name="T61" fmla="*/ 33 h 89"/>
                <a:gd name="T62" fmla="*/ 9 w 85"/>
                <a:gd name="T63" fmla="*/ 37 h 89"/>
                <a:gd name="T64" fmla="*/ 0 w 85"/>
                <a:gd name="T65" fmla="*/ 41 h 89"/>
                <a:gd name="T66" fmla="*/ 0 w 85"/>
                <a:gd name="T67" fmla="*/ 48 h 89"/>
                <a:gd name="T68" fmla="*/ 9 w 85"/>
                <a:gd name="T69" fmla="*/ 51 h 89"/>
                <a:gd name="T70" fmla="*/ 10 w 85"/>
                <a:gd name="T71" fmla="*/ 55 h 89"/>
                <a:gd name="T72" fmla="*/ 4 w 85"/>
                <a:gd name="T73" fmla="*/ 63 h 89"/>
                <a:gd name="T74" fmla="*/ 7 w 85"/>
                <a:gd name="T75" fmla="*/ 69 h 89"/>
                <a:gd name="T76" fmla="*/ 17 w 85"/>
                <a:gd name="T77" fmla="*/ 67 h 89"/>
                <a:gd name="T78" fmla="*/ 20 w 85"/>
                <a:gd name="T79" fmla="*/ 71 h 89"/>
                <a:gd name="T80" fmla="*/ 18 w 85"/>
                <a:gd name="T81" fmla="*/ 81 h 89"/>
                <a:gd name="T82" fmla="*/ 24 w 85"/>
                <a:gd name="T83" fmla="*/ 84 h 89"/>
                <a:gd name="T84" fmla="*/ 32 w 85"/>
                <a:gd name="T85" fmla="*/ 78 h 89"/>
                <a:gd name="T86" fmla="*/ 36 w 85"/>
                <a:gd name="T87" fmla="*/ 79 h 89"/>
                <a:gd name="T88" fmla="*/ 39 w 85"/>
                <a:gd name="T89" fmla="*/ 89 h 89"/>
                <a:gd name="T90" fmla="*/ 46 w 85"/>
                <a:gd name="T91" fmla="*/ 89 h 89"/>
                <a:gd name="T92" fmla="*/ 49 w 85"/>
                <a:gd name="T93" fmla="*/ 79 h 89"/>
                <a:gd name="T94" fmla="*/ 53 w 85"/>
                <a:gd name="T95" fmla="*/ 78 h 89"/>
                <a:gd name="T96" fmla="*/ 61 w 85"/>
                <a:gd name="T97" fmla="*/ 84 h 89"/>
                <a:gd name="T98" fmla="*/ 67 w 85"/>
                <a:gd name="T99" fmla="*/ 81 h 89"/>
                <a:gd name="T100" fmla="*/ 65 w 85"/>
                <a:gd name="T101" fmla="*/ 71 h 89"/>
                <a:gd name="T102" fmla="*/ 68 w 85"/>
                <a:gd name="T103" fmla="*/ 67 h 89"/>
                <a:gd name="T104" fmla="*/ 78 w 85"/>
                <a:gd name="T105" fmla="*/ 69 h 89"/>
                <a:gd name="T106" fmla="*/ 81 w 85"/>
                <a:gd name="T107" fmla="*/ 63 h 89"/>
                <a:gd name="T108" fmla="*/ 74 w 85"/>
                <a:gd name="T109" fmla="*/ 55 h 89"/>
                <a:gd name="T110" fmla="*/ 75 w 85"/>
                <a:gd name="T111" fmla="*/ 51 h 89"/>
                <a:gd name="T112" fmla="*/ 85 w 85"/>
                <a:gd name="T113" fmla="*/ 48 h 89"/>
                <a:gd name="T114" fmla="*/ 42 w 85"/>
                <a:gd name="T115" fmla="*/ 62 h 89"/>
                <a:gd name="T116" fmla="*/ 25 w 85"/>
                <a:gd name="T117" fmla="*/ 44 h 89"/>
                <a:gd name="T118" fmla="*/ 42 w 85"/>
                <a:gd name="T119" fmla="*/ 27 h 89"/>
                <a:gd name="T120" fmla="*/ 59 w 85"/>
                <a:gd name="T121" fmla="*/ 44 h 89"/>
                <a:gd name="T122" fmla="*/ 42 w 85"/>
                <a:gd name="T123" fmla="*/ 6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89">
                  <a:moveTo>
                    <a:pt x="85" y="48"/>
                  </a:moveTo>
                  <a:cubicBezTo>
                    <a:pt x="85" y="41"/>
                    <a:pt x="85" y="41"/>
                    <a:pt x="85" y="41"/>
                  </a:cubicBezTo>
                  <a:cubicBezTo>
                    <a:pt x="75" y="37"/>
                    <a:pt x="75" y="37"/>
                    <a:pt x="75" y="37"/>
                  </a:cubicBezTo>
                  <a:cubicBezTo>
                    <a:pt x="75" y="36"/>
                    <a:pt x="75" y="34"/>
                    <a:pt x="74" y="33"/>
                  </a:cubicBezTo>
                  <a:cubicBezTo>
                    <a:pt x="81" y="25"/>
                    <a:pt x="81" y="25"/>
                    <a:pt x="81" y="25"/>
                  </a:cubicBezTo>
                  <a:cubicBezTo>
                    <a:pt x="78" y="19"/>
                    <a:pt x="78" y="19"/>
                    <a:pt x="78" y="19"/>
                  </a:cubicBezTo>
                  <a:cubicBezTo>
                    <a:pt x="68" y="21"/>
                    <a:pt x="68" y="21"/>
                    <a:pt x="68" y="21"/>
                  </a:cubicBezTo>
                  <a:cubicBezTo>
                    <a:pt x="68" y="21"/>
                    <a:pt x="68" y="21"/>
                    <a:pt x="68" y="21"/>
                  </a:cubicBezTo>
                  <a:cubicBezTo>
                    <a:pt x="67" y="20"/>
                    <a:pt x="66" y="19"/>
                    <a:pt x="65" y="18"/>
                  </a:cubicBezTo>
                  <a:cubicBezTo>
                    <a:pt x="65" y="18"/>
                    <a:pt x="65" y="18"/>
                    <a:pt x="65" y="18"/>
                  </a:cubicBezTo>
                  <a:cubicBezTo>
                    <a:pt x="67" y="7"/>
                    <a:pt x="67" y="7"/>
                    <a:pt x="67" y="7"/>
                  </a:cubicBezTo>
                  <a:cubicBezTo>
                    <a:pt x="61" y="4"/>
                    <a:pt x="61" y="4"/>
                    <a:pt x="61" y="4"/>
                  </a:cubicBezTo>
                  <a:cubicBezTo>
                    <a:pt x="53" y="11"/>
                    <a:pt x="53" y="11"/>
                    <a:pt x="53" y="11"/>
                  </a:cubicBezTo>
                  <a:cubicBezTo>
                    <a:pt x="53" y="11"/>
                    <a:pt x="53" y="11"/>
                    <a:pt x="53" y="11"/>
                  </a:cubicBezTo>
                  <a:cubicBezTo>
                    <a:pt x="52" y="10"/>
                    <a:pt x="50" y="10"/>
                    <a:pt x="49" y="10"/>
                  </a:cubicBezTo>
                  <a:cubicBezTo>
                    <a:pt x="49" y="10"/>
                    <a:pt x="49" y="10"/>
                    <a:pt x="49" y="10"/>
                  </a:cubicBezTo>
                  <a:cubicBezTo>
                    <a:pt x="46" y="0"/>
                    <a:pt x="46" y="0"/>
                    <a:pt x="46" y="0"/>
                  </a:cubicBezTo>
                  <a:cubicBezTo>
                    <a:pt x="39" y="0"/>
                    <a:pt x="39" y="0"/>
                    <a:pt x="39" y="0"/>
                  </a:cubicBezTo>
                  <a:cubicBezTo>
                    <a:pt x="36" y="10"/>
                    <a:pt x="36" y="10"/>
                    <a:pt x="36" y="10"/>
                  </a:cubicBezTo>
                  <a:cubicBezTo>
                    <a:pt x="36" y="10"/>
                    <a:pt x="36" y="10"/>
                    <a:pt x="36" y="10"/>
                  </a:cubicBezTo>
                  <a:cubicBezTo>
                    <a:pt x="34" y="10"/>
                    <a:pt x="33" y="10"/>
                    <a:pt x="32" y="11"/>
                  </a:cubicBezTo>
                  <a:cubicBezTo>
                    <a:pt x="32" y="11"/>
                    <a:pt x="32" y="11"/>
                    <a:pt x="32" y="11"/>
                  </a:cubicBezTo>
                  <a:cubicBezTo>
                    <a:pt x="24" y="4"/>
                    <a:pt x="24" y="4"/>
                    <a:pt x="24" y="4"/>
                  </a:cubicBezTo>
                  <a:cubicBezTo>
                    <a:pt x="18" y="7"/>
                    <a:pt x="18" y="7"/>
                    <a:pt x="18" y="7"/>
                  </a:cubicBezTo>
                  <a:cubicBezTo>
                    <a:pt x="20" y="18"/>
                    <a:pt x="20" y="18"/>
                    <a:pt x="20" y="18"/>
                  </a:cubicBezTo>
                  <a:cubicBezTo>
                    <a:pt x="20" y="18"/>
                    <a:pt x="20" y="18"/>
                    <a:pt x="20" y="18"/>
                  </a:cubicBezTo>
                  <a:cubicBezTo>
                    <a:pt x="19" y="19"/>
                    <a:pt x="18" y="20"/>
                    <a:pt x="17" y="21"/>
                  </a:cubicBezTo>
                  <a:cubicBezTo>
                    <a:pt x="17" y="21"/>
                    <a:pt x="17" y="21"/>
                    <a:pt x="17" y="21"/>
                  </a:cubicBezTo>
                  <a:cubicBezTo>
                    <a:pt x="7" y="19"/>
                    <a:pt x="7" y="19"/>
                    <a:pt x="7" y="19"/>
                  </a:cubicBezTo>
                  <a:cubicBezTo>
                    <a:pt x="4" y="25"/>
                    <a:pt x="4" y="25"/>
                    <a:pt x="4" y="25"/>
                  </a:cubicBezTo>
                  <a:cubicBezTo>
                    <a:pt x="10" y="33"/>
                    <a:pt x="10" y="33"/>
                    <a:pt x="10" y="33"/>
                  </a:cubicBezTo>
                  <a:cubicBezTo>
                    <a:pt x="10" y="34"/>
                    <a:pt x="10" y="36"/>
                    <a:pt x="9" y="37"/>
                  </a:cubicBezTo>
                  <a:cubicBezTo>
                    <a:pt x="0" y="41"/>
                    <a:pt x="0" y="41"/>
                    <a:pt x="0" y="41"/>
                  </a:cubicBezTo>
                  <a:cubicBezTo>
                    <a:pt x="0" y="48"/>
                    <a:pt x="0" y="48"/>
                    <a:pt x="0" y="48"/>
                  </a:cubicBezTo>
                  <a:cubicBezTo>
                    <a:pt x="9" y="51"/>
                    <a:pt x="9" y="51"/>
                    <a:pt x="9" y="51"/>
                  </a:cubicBezTo>
                  <a:cubicBezTo>
                    <a:pt x="10" y="53"/>
                    <a:pt x="10" y="54"/>
                    <a:pt x="10" y="55"/>
                  </a:cubicBezTo>
                  <a:cubicBezTo>
                    <a:pt x="4" y="63"/>
                    <a:pt x="4" y="63"/>
                    <a:pt x="4" y="63"/>
                  </a:cubicBezTo>
                  <a:cubicBezTo>
                    <a:pt x="7" y="69"/>
                    <a:pt x="7" y="69"/>
                    <a:pt x="7" y="69"/>
                  </a:cubicBezTo>
                  <a:cubicBezTo>
                    <a:pt x="17" y="67"/>
                    <a:pt x="17" y="67"/>
                    <a:pt x="17" y="67"/>
                  </a:cubicBezTo>
                  <a:cubicBezTo>
                    <a:pt x="18" y="69"/>
                    <a:pt x="19" y="70"/>
                    <a:pt x="20" y="71"/>
                  </a:cubicBezTo>
                  <a:cubicBezTo>
                    <a:pt x="18" y="81"/>
                    <a:pt x="18" y="81"/>
                    <a:pt x="18" y="81"/>
                  </a:cubicBezTo>
                  <a:cubicBezTo>
                    <a:pt x="24" y="84"/>
                    <a:pt x="24" y="84"/>
                    <a:pt x="24" y="84"/>
                  </a:cubicBezTo>
                  <a:cubicBezTo>
                    <a:pt x="32" y="78"/>
                    <a:pt x="32" y="78"/>
                    <a:pt x="32" y="78"/>
                  </a:cubicBezTo>
                  <a:cubicBezTo>
                    <a:pt x="33" y="78"/>
                    <a:pt x="34" y="78"/>
                    <a:pt x="36" y="79"/>
                  </a:cubicBezTo>
                  <a:cubicBezTo>
                    <a:pt x="39" y="89"/>
                    <a:pt x="39" y="89"/>
                    <a:pt x="39" y="89"/>
                  </a:cubicBezTo>
                  <a:cubicBezTo>
                    <a:pt x="46" y="89"/>
                    <a:pt x="46" y="89"/>
                    <a:pt x="46" y="89"/>
                  </a:cubicBezTo>
                  <a:cubicBezTo>
                    <a:pt x="49" y="79"/>
                    <a:pt x="49" y="79"/>
                    <a:pt x="49" y="79"/>
                  </a:cubicBezTo>
                  <a:cubicBezTo>
                    <a:pt x="50" y="78"/>
                    <a:pt x="52" y="78"/>
                    <a:pt x="53" y="78"/>
                  </a:cubicBezTo>
                  <a:cubicBezTo>
                    <a:pt x="61" y="84"/>
                    <a:pt x="61" y="84"/>
                    <a:pt x="61" y="84"/>
                  </a:cubicBezTo>
                  <a:cubicBezTo>
                    <a:pt x="67" y="81"/>
                    <a:pt x="67" y="81"/>
                    <a:pt x="67" y="81"/>
                  </a:cubicBezTo>
                  <a:cubicBezTo>
                    <a:pt x="65" y="71"/>
                    <a:pt x="65" y="71"/>
                    <a:pt x="65" y="71"/>
                  </a:cubicBezTo>
                  <a:cubicBezTo>
                    <a:pt x="66" y="70"/>
                    <a:pt x="67" y="69"/>
                    <a:pt x="68" y="67"/>
                  </a:cubicBezTo>
                  <a:cubicBezTo>
                    <a:pt x="78" y="69"/>
                    <a:pt x="78" y="69"/>
                    <a:pt x="78" y="69"/>
                  </a:cubicBezTo>
                  <a:cubicBezTo>
                    <a:pt x="81" y="63"/>
                    <a:pt x="81" y="63"/>
                    <a:pt x="81" y="63"/>
                  </a:cubicBezTo>
                  <a:cubicBezTo>
                    <a:pt x="74" y="55"/>
                    <a:pt x="74" y="55"/>
                    <a:pt x="74" y="55"/>
                  </a:cubicBezTo>
                  <a:cubicBezTo>
                    <a:pt x="75" y="54"/>
                    <a:pt x="75" y="53"/>
                    <a:pt x="75" y="51"/>
                  </a:cubicBezTo>
                  <a:lnTo>
                    <a:pt x="85" y="48"/>
                  </a:lnTo>
                  <a:close/>
                  <a:moveTo>
                    <a:pt x="42" y="62"/>
                  </a:moveTo>
                  <a:cubicBezTo>
                    <a:pt x="33" y="62"/>
                    <a:pt x="25" y="54"/>
                    <a:pt x="25" y="44"/>
                  </a:cubicBezTo>
                  <a:cubicBezTo>
                    <a:pt x="25" y="34"/>
                    <a:pt x="33" y="27"/>
                    <a:pt x="42" y="27"/>
                  </a:cubicBezTo>
                  <a:cubicBezTo>
                    <a:pt x="52" y="27"/>
                    <a:pt x="59" y="34"/>
                    <a:pt x="59" y="44"/>
                  </a:cubicBezTo>
                  <a:cubicBezTo>
                    <a:pt x="59" y="54"/>
                    <a:pt x="52" y="62"/>
                    <a:pt x="42" y="62"/>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2" name="Freeform 59"/>
            <p:cNvSpPr>
              <a:spLocks noEditPoints="1"/>
            </p:cNvSpPr>
            <p:nvPr/>
          </p:nvSpPr>
          <p:spPr bwMode="auto">
            <a:xfrm>
              <a:off x="1200150" y="2738438"/>
              <a:ext cx="28575" cy="31750"/>
            </a:xfrm>
            <a:custGeom>
              <a:avLst/>
              <a:gdLst>
                <a:gd name="T0" fmla="*/ 27 w 27"/>
                <a:gd name="T1" fmla="*/ 16 h 29"/>
                <a:gd name="T2" fmla="*/ 27 w 27"/>
                <a:gd name="T3" fmla="*/ 14 h 29"/>
                <a:gd name="T4" fmla="*/ 24 w 27"/>
                <a:gd name="T5" fmla="*/ 13 h 29"/>
                <a:gd name="T6" fmla="*/ 24 w 27"/>
                <a:gd name="T7" fmla="*/ 11 h 29"/>
                <a:gd name="T8" fmla="*/ 26 w 27"/>
                <a:gd name="T9" fmla="*/ 9 h 29"/>
                <a:gd name="T10" fmla="*/ 25 w 27"/>
                <a:gd name="T11" fmla="*/ 7 h 29"/>
                <a:gd name="T12" fmla="*/ 22 w 27"/>
                <a:gd name="T13" fmla="*/ 7 h 29"/>
                <a:gd name="T14" fmla="*/ 22 w 27"/>
                <a:gd name="T15" fmla="*/ 7 h 29"/>
                <a:gd name="T16" fmla="*/ 21 w 27"/>
                <a:gd name="T17" fmla="*/ 6 h 29"/>
                <a:gd name="T18" fmla="*/ 21 w 27"/>
                <a:gd name="T19" fmla="*/ 6 h 29"/>
                <a:gd name="T20" fmla="*/ 21 w 27"/>
                <a:gd name="T21" fmla="*/ 3 h 29"/>
                <a:gd name="T22" fmla="*/ 19 w 27"/>
                <a:gd name="T23" fmla="*/ 2 h 29"/>
                <a:gd name="T24" fmla="*/ 17 w 27"/>
                <a:gd name="T25" fmla="*/ 4 h 29"/>
                <a:gd name="T26" fmla="*/ 17 w 27"/>
                <a:gd name="T27" fmla="*/ 4 h 29"/>
                <a:gd name="T28" fmla="*/ 16 w 27"/>
                <a:gd name="T29" fmla="*/ 4 h 29"/>
                <a:gd name="T30" fmla="*/ 16 w 27"/>
                <a:gd name="T31" fmla="*/ 4 h 29"/>
                <a:gd name="T32" fmla="*/ 15 w 27"/>
                <a:gd name="T33" fmla="*/ 0 h 29"/>
                <a:gd name="T34" fmla="*/ 12 w 27"/>
                <a:gd name="T35" fmla="*/ 0 h 29"/>
                <a:gd name="T36" fmla="*/ 11 w 27"/>
                <a:gd name="T37" fmla="*/ 4 h 29"/>
                <a:gd name="T38" fmla="*/ 11 w 27"/>
                <a:gd name="T39" fmla="*/ 4 h 29"/>
                <a:gd name="T40" fmla="*/ 10 w 27"/>
                <a:gd name="T41" fmla="*/ 4 h 29"/>
                <a:gd name="T42" fmla="*/ 10 w 27"/>
                <a:gd name="T43" fmla="*/ 4 h 29"/>
                <a:gd name="T44" fmla="*/ 7 w 27"/>
                <a:gd name="T45" fmla="*/ 2 h 29"/>
                <a:gd name="T46" fmla="*/ 6 w 27"/>
                <a:gd name="T47" fmla="*/ 3 h 29"/>
                <a:gd name="T48" fmla="*/ 6 w 27"/>
                <a:gd name="T49" fmla="*/ 6 h 29"/>
                <a:gd name="T50" fmla="*/ 6 w 27"/>
                <a:gd name="T51" fmla="*/ 6 h 29"/>
                <a:gd name="T52" fmla="*/ 5 w 27"/>
                <a:gd name="T53" fmla="*/ 7 h 29"/>
                <a:gd name="T54" fmla="*/ 5 w 27"/>
                <a:gd name="T55" fmla="*/ 7 h 29"/>
                <a:gd name="T56" fmla="*/ 2 w 27"/>
                <a:gd name="T57" fmla="*/ 7 h 29"/>
                <a:gd name="T58" fmla="*/ 1 w 27"/>
                <a:gd name="T59" fmla="*/ 9 h 29"/>
                <a:gd name="T60" fmla="*/ 3 w 27"/>
                <a:gd name="T61" fmla="*/ 11 h 29"/>
                <a:gd name="T62" fmla="*/ 3 w 27"/>
                <a:gd name="T63" fmla="*/ 13 h 29"/>
                <a:gd name="T64" fmla="*/ 0 w 27"/>
                <a:gd name="T65" fmla="*/ 14 h 29"/>
                <a:gd name="T66" fmla="*/ 0 w 27"/>
                <a:gd name="T67" fmla="*/ 16 h 29"/>
                <a:gd name="T68" fmla="*/ 3 w 27"/>
                <a:gd name="T69" fmla="*/ 17 h 29"/>
                <a:gd name="T70" fmla="*/ 3 w 27"/>
                <a:gd name="T71" fmla="*/ 19 h 29"/>
                <a:gd name="T72" fmla="*/ 1 w 27"/>
                <a:gd name="T73" fmla="*/ 21 h 29"/>
                <a:gd name="T74" fmla="*/ 2 w 27"/>
                <a:gd name="T75" fmla="*/ 23 h 29"/>
                <a:gd name="T76" fmla="*/ 5 w 27"/>
                <a:gd name="T77" fmla="*/ 22 h 29"/>
                <a:gd name="T78" fmla="*/ 6 w 27"/>
                <a:gd name="T79" fmla="*/ 23 h 29"/>
                <a:gd name="T80" fmla="*/ 6 w 27"/>
                <a:gd name="T81" fmla="*/ 27 h 29"/>
                <a:gd name="T82" fmla="*/ 7 w 27"/>
                <a:gd name="T83" fmla="*/ 28 h 29"/>
                <a:gd name="T84" fmla="*/ 10 w 27"/>
                <a:gd name="T85" fmla="*/ 26 h 29"/>
                <a:gd name="T86" fmla="*/ 11 w 27"/>
                <a:gd name="T87" fmla="*/ 26 h 29"/>
                <a:gd name="T88" fmla="*/ 12 w 27"/>
                <a:gd name="T89" fmla="*/ 29 h 29"/>
                <a:gd name="T90" fmla="*/ 15 w 27"/>
                <a:gd name="T91" fmla="*/ 29 h 29"/>
                <a:gd name="T92" fmla="*/ 16 w 27"/>
                <a:gd name="T93" fmla="*/ 26 h 29"/>
                <a:gd name="T94" fmla="*/ 17 w 27"/>
                <a:gd name="T95" fmla="*/ 26 h 29"/>
                <a:gd name="T96" fmla="*/ 19 w 27"/>
                <a:gd name="T97" fmla="*/ 28 h 29"/>
                <a:gd name="T98" fmla="*/ 21 w 27"/>
                <a:gd name="T99" fmla="*/ 27 h 29"/>
                <a:gd name="T100" fmla="*/ 21 w 27"/>
                <a:gd name="T101" fmla="*/ 23 h 29"/>
                <a:gd name="T102" fmla="*/ 22 w 27"/>
                <a:gd name="T103" fmla="*/ 22 h 29"/>
                <a:gd name="T104" fmla="*/ 25 w 27"/>
                <a:gd name="T105" fmla="*/ 23 h 29"/>
                <a:gd name="T106" fmla="*/ 26 w 27"/>
                <a:gd name="T107" fmla="*/ 21 h 29"/>
                <a:gd name="T108" fmla="*/ 24 w 27"/>
                <a:gd name="T109" fmla="*/ 19 h 29"/>
                <a:gd name="T110" fmla="*/ 24 w 27"/>
                <a:gd name="T111" fmla="*/ 17 h 29"/>
                <a:gd name="T112" fmla="*/ 27 w 27"/>
                <a:gd name="T113" fmla="*/ 16 h 29"/>
                <a:gd name="T114" fmla="*/ 13 w 27"/>
                <a:gd name="T115" fmla="*/ 21 h 29"/>
                <a:gd name="T116" fmla="*/ 8 w 27"/>
                <a:gd name="T117" fmla="*/ 15 h 29"/>
                <a:gd name="T118" fmla="*/ 13 w 27"/>
                <a:gd name="T119" fmla="*/ 9 h 29"/>
                <a:gd name="T120" fmla="*/ 19 w 27"/>
                <a:gd name="T121" fmla="*/ 15 h 29"/>
                <a:gd name="T122" fmla="*/ 13 w 27"/>
                <a:gd name="T12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 h="29">
                  <a:moveTo>
                    <a:pt x="27" y="16"/>
                  </a:moveTo>
                  <a:cubicBezTo>
                    <a:pt x="27" y="14"/>
                    <a:pt x="27" y="14"/>
                    <a:pt x="27" y="14"/>
                  </a:cubicBezTo>
                  <a:cubicBezTo>
                    <a:pt x="24" y="13"/>
                    <a:pt x="24" y="13"/>
                    <a:pt x="24" y="13"/>
                  </a:cubicBezTo>
                  <a:cubicBezTo>
                    <a:pt x="24" y="12"/>
                    <a:pt x="24" y="12"/>
                    <a:pt x="24" y="11"/>
                  </a:cubicBezTo>
                  <a:cubicBezTo>
                    <a:pt x="26" y="9"/>
                    <a:pt x="26" y="9"/>
                    <a:pt x="26" y="9"/>
                  </a:cubicBezTo>
                  <a:cubicBezTo>
                    <a:pt x="25" y="7"/>
                    <a:pt x="25" y="7"/>
                    <a:pt x="25" y="7"/>
                  </a:cubicBezTo>
                  <a:cubicBezTo>
                    <a:pt x="22" y="7"/>
                    <a:pt x="22" y="7"/>
                    <a:pt x="22" y="7"/>
                  </a:cubicBezTo>
                  <a:cubicBezTo>
                    <a:pt x="22" y="7"/>
                    <a:pt x="22" y="7"/>
                    <a:pt x="22" y="7"/>
                  </a:cubicBezTo>
                  <a:cubicBezTo>
                    <a:pt x="21" y="7"/>
                    <a:pt x="21" y="7"/>
                    <a:pt x="21" y="6"/>
                  </a:cubicBezTo>
                  <a:cubicBezTo>
                    <a:pt x="21" y="6"/>
                    <a:pt x="21" y="6"/>
                    <a:pt x="21" y="6"/>
                  </a:cubicBezTo>
                  <a:cubicBezTo>
                    <a:pt x="21" y="3"/>
                    <a:pt x="21" y="3"/>
                    <a:pt x="21" y="3"/>
                  </a:cubicBezTo>
                  <a:cubicBezTo>
                    <a:pt x="19" y="2"/>
                    <a:pt x="19" y="2"/>
                    <a:pt x="19" y="2"/>
                  </a:cubicBezTo>
                  <a:cubicBezTo>
                    <a:pt x="17" y="4"/>
                    <a:pt x="17" y="4"/>
                    <a:pt x="17" y="4"/>
                  </a:cubicBezTo>
                  <a:cubicBezTo>
                    <a:pt x="17" y="4"/>
                    <a:pt x="17" y="4"/>
                    <a:pt x="17" y="4"/>
                  </a:cubicBezTo>
                  <a:cubicBezTo>
                    <a:pt x="16" y="4"/>
                    <a:pt x="16" y="4"/>
                    <a:pt x="16" y="4"/>
                  </a:cubicBezTo>
                  <a:cubicBezTo>
                    <a:pt x="16" y="4"/>
                    <a:pt x="16" y="4"/>
                    <a:pt x="16" y="4"/>
                  </a:cubicBezTo>
                  <a:cubicBezTo>
                    <a:pt x="15" y="0"/>
                    <a:pt x="15" y="0"/>
                    <a:pt x="15" y="0"/>
                  </a:cubicBezTo>
                  <a:cubicBezTo>
                    <a:pt x="12" y="0"/>
                    <a:pt x="12" y="0"/>
                    <a:pt x="12" y="0"/>
                  </a:cubicBezTo>
                  <a:cubicBezTo>
                    <a:pt x="11" y="4"/>
                    <a:pt x="11" y="4"/>
                    <a:pt x="11" y="4"/>
                  </a:cubicBezTo>
                  <a:cubicBezTo>
                    <a:pt x="11" y="4"/>
                    <a:pt x="11" y="4"/>
                    <a:pt x="11" y="4"/>
                  </a:cubicBezTo>
                  <a:cubicBezTo>
                    <a:pt x="11" y="4"/>
                    <a:pt x="10" y="4"/>
                    <a:pt x="10" y="4"/>
                  </a:cubicBezTo>
                  <a:cubicBezTo>
                    <a:pt x="10" y="4"/>
                    <a:pt x="10" y="4"/>
                    <a:pt x="10" y="4"/>
                  </a:cubicBezTo>
                  <a:cubicBezTo>
                    <a:pt x="7" y="2"/>
                    <a:pt x="7" y="2"/>
                    <a:pt x="7" y="2"/>
                  </a:cubicBezTo>
                  <a:cubicBezTo>
                    <a:pt x="6" y="3"/>
                    <a:pt x="6" y="3"/>
                    <a:pt x="6" y="3"/>
                  </a:cubicBezTo>
                  <a:cubicBezTo>
                    <a:pt x="6" y="6"/>
                    <a:pt x="6" y="6"/>
                    <a:pt x="6" y="6"/>
                  </a:cubicBezTo>
                  <a:cubicBezTo>
                    <a:pt x="6" y="6"/>
                    <a:pt x="6" y="6"/>
                    <a:pt x="6" y="6"/>
                  </a:cubicBezTo>
                  <a:cubicBezTo>
                    <a:pt x="6" y="7"/>
                    <a:pt x="6" y="7"/>
                    <a:pt x="5" y="7"/>
                  </a:cubicBezTo>
                  <a:cubicBezTo>
                    <a:pt x="5" y="7"/>
                    <a:pt x="5" y="7"/>
                    <a:pt x="5" y="7"/>
                  </a:cubicBezTo>
                  <a:cubicBezTo>
                    <a:pt x="2" y="7"/>
                    <a:pt x="2" y="7"/>
                    <a:pt x="2" y="7"/>
                  </a:cubicBezTo>
                  <a:cubicBezTo>
                    <a:pt x="1" y="9"/>
                    <a:pt x="1" y="9"/>
                    <a:pt x="1" y="9"/>
                  </a:cubicBezTo>
                  <a:cubicBezTo>
                    <a:pt x="3" y="11"/>
                    <a:pt x="3" y="11"/>
                    <a:pt x="3" y="11"/>
                  </a:cubicBezTo>
                  <a:cubicBezTo>
                    <a:pt x="3" y="12"/>
                    <a:pt x="3" y="12"/>
                    <a:pt x="3" y="13"/>
                  </a:cubicBezTo>
                  <a:cubicBezTo>
                    <a:pt x="0" y="14"/>
                    <a:pt x="0" y="14"/>
                    <a:pt x="0" y="14"/>
                  </a:cubicBezTo>
                  <a:cubicBezTo>
                    <a:pt x="0" y="16"/>
                    <a:pt x="0" y="16"/>
                    <a:pt x="0" y="16"/>
                  </a:cubicBezTo>
                  <a:cubicBezTo>
                    <a:pt x="3" y="17"/>
                    <a:pt x="3" y="17"/>
                    <a:pt x="3" y="17"/>
                  </a:cubicBezTo>
                  <a:cubicBezTo>
                    <a:pt x="3" y="18"/>
                    <a:pt x="3" y="18"/>
                    <a:pt x="3" y="19"/>
                  </a:cubicBezTo>
                  <a:cubicBezTo>
                    <a:pt x="1" y="21"/>
                    <a:pt x="1" y="21"/>
                    <a:pt x="1" y="21"/>
                  </a:cubicBezTo>
                  <a:cubicBezTo>
                    <a:pt x="2" y="23"/>
                    <a:pt x="2" y="23"/>
                    <a:pt x="2" y="23"/>
                  </a:cubicBezTo>
                  <a:cubicBezTo>
                    <a:pt x="5" y="22"/>
                    <a:pt x="5" y="22"/>
                    <a:pt x="5" y="22"/>
                  </a:cubicBezTo>
                  <a:cubicBezTo>
                    <a:pt x="6" y="23"/>
                    <a:pt x="6" y="23"/>
                    <a:pt x="6" y="23"/>
                  </a:cubicBezTo>
                  <a:cubicBezTo>
                    <a:pt x="6" y="27"/>
                    <a:pt x="6" y="27"/>
                    <a:pt x="6" y="27"/>
                  </a:cubicBezTo>
                  <a:cubicBezTo>
                    <a:pt x="7" y="28"/>
                    <a:pt x="7" y="28"/>
                    <a:pt x="7" y="28"/>
                  </a:cubicBezTo>
                  <a:cubicBezTo>
                    <a:pt x="10" y="26"/>
                    <a:pt x="10" y="26"/>
                    <a:pt x="10" y="26"/>
                  </a:cubicBezTo>
                  <a:cubicBezTo>
                    <a:pt x="10" y="26"/>
                    <a:pt x="11" y="26"/>
                    <a:pt x="11" y="26"/>
                  </a:cubicBezTo>
                  <a:cubicBezTo>
                    <a:pt x="12" y="29"/>
                    <a:pt x="12" y="29"/>
                    <a:pt x="12" y="29"/>
                  </a:cubicBezTo>
                  <a:cubicBezTo>
                    <a:pt x="15" y="29"/>
                    <a:pt x="15" y="29"/>
                    <a:pt x="15" y="29"/>
                  </a:cubicBezTo>
                  <a:cubicBezTo>
                    <a:pt x="16" y="26"/>
                    <a:pt x="16" y="26"/>
                    <a:pt x="16" y="26"/>
                  </a:cubicBezTo>
                  <a:cubicBezTo>
                    <a:pt x="16" y="26"/>
                    <a:pt x="17" y="26"/>
                    <a:pt x="17" y="26"/>
                  </a:cubicBezTo>
                  <a:cubicBezTo>
                    <a:pt x="19" y="28"/>
                    <a:pt x="19" y="28"/>
                    <a:pt x="19" y="28"/>
                  </a:cubicBezTo>
                  <a:cubicBezTo>
                    <a:pt x="21" y="27"/>
                    <a:pt x="21" y="27"/>
                    <a:pt x="21" y="27"/>
                  </a:cubicBezTo>
                  <a:cubicBezTo>
                    <a:pt x="21" y="23"/>
                    <a:pt x="21" y="23"/>
                    <a:pt x="21" y="23"/>
                  </a:cubicBezTo>
                  <a:cubicBezTo>
                    <a:pt x="21" y="23"/>
                    <a:pt x="21" y="23"/>
                    <a:pt x="22" y="22"/>
                  </a:cubicBezTo>
                  <a:cubicBezTo>
                    <a:pt x="25" y="23"/>
                    <a:pt x="25" y="23"/>
                    <a:pt x="25" y="23"/>
                  </a:cubicBezTo>
                  <a:cubicBezTo>
                    <a:pt x="26" y="21"/>
                    <a:pt x="26" y="21"/>
                    <a:pt x="26" y="21"/>
                  </a:cubicBezTo>
                  <a:cubicBezTo>
                    <a:pt x="24" y="19"/>
                    <a:pt x="24" y="19"/>
                    <a:pt x="24" y="19"/>
                  </a:cubicBezTo>
                  <a:cubicBezTo>
                    <a:pt x="24" y="18"/>
                    <a:pt x="24" y="18"/>
                    <a:pt x="24" y="17"/>
                  </a:cubicBezTo>
                  <a:lnTo>
                    <a:pt x="27" y="16"/>
                  </a:lnTo>
                  <a:close/>
                  <a:moveTo>
                    <a:pt x="13" y="21"/>
                  </a:moveTo>
                  <a:cubicBezTo>
                    <a:pt x="10" y="21"/>
                    <a:pt x="8" y="18"/>
                    <a:pt x="8" y="15"/>
                  </a:cubicBezTo>
                  <a:cubicBezTo>
                    <a:pt x="8" y="12"/>
                    <a:pt x="10" y="9"/>
                    <a:pt x="13" y="9"/>
                  </a:cubicBezTo>
                  <a:cubicBezTo>
                    <a:pt x="16" y="9"/>
                    <a:pt x="19" y="12"/>
                    <a:pt x="19" y="15"/>
                  </a:cubicBezTo>
                  <a:cubicBezTo>
                    <a:pt x="19" y="18"/>
                    <a:pt x="16" y="21"/>
                    <a:pt x="13"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3" name="Freeform 60"/>
            <p:cNvSpPr>
              <a:spLocks noEditPoints="1"/>
            </p:cNvSpPr>
            <p:nvPr/>
          </p:nvSpPr>
          <p:spPr bwMode="auto">
            <a:xfrm>
              <a:off x="1347788" y="2432051"/>
              <a:ext cx="50800" cy="50800"/>
            </a:xfrm>
            <a:custGeom>
              <a:avLst/>
              <a:gdLst>
                <a:gd name="T0" fmla="*/ 47 w 47"/>
                <a:gd name="T1" fmla="*/ 27 h 49"/>
                <a:gd name="T2" fmla="*/ 47 w 47"/>
                <a:gd name="T3" fmla="*/ 23 h 49"/>
                <a:gd name="T4" fmla="*/ 42 w 47"/>
                <a:gd name="T5" fmla="*/ 21 h 49"/>
                <a:gd name="T6" fmla="*/ 41 w 47"/>
                <a:gd name="T7" fmla="*/ 19 h 49"/>
                <a:gd name="T8" fmla="*/ 45 w 47"/>
                <a:gd name="T9" fmla="*/ 14 h 49"/>
                <a:gd name="T10" fmla="*/ 43 w 47"/>
                <a:gd name="T11" fmla="*/ 11 h 49"/>
                <a:gd name="T12" fmla="*/ 38 w 47"/>
                <a:gd name="T13" fmla="*/ 12 h 49"/>
                <a:gd name="T14" fmla="*/ 38 w 47"/>
                <a:gd name="T15" fmla="*/ 12 h 49"/>
                <a:gd name="T16" fmla="*/ 36 w 47"/>
                <a:gd name="T17" fmla="*/ 10 h 49"/>
                <a:gd name="T18" fmla="*/ 36 w 47"/>
                <a:gd name="T19" fmla="*/ 10 h 49"/>
                <a:gd name="T20" fmla="*/ 37 w 47"/>
                <a:gd name="T21" fmla="*/ 5 h 49"/>
                <a:gd name="T22" fmla="*/ 34 w 47"/>
                <a:gd name="T23" fmla="*/ 3 h 49"/>
                <a:gd name="T24" fmla="*/ 30 w 47"/>
                <a:gd name="T25" fmla="*/ 7 h 49"/>
                <a:gd name="T26" fmla="*/ 30 w 47"/>
                <a:gd name="T27" fmla="*/ 7 h 49"/>
                <a:gd name="T28" fmla="*/ 27 w 47"/>
                <a:gd name="T29" fmla="*/ 6 h 49"/>
                <a:gd name="T30" fmla="*/ 27 w 47"/>
                <a:gd name="T31" fmla="*/ 6 h 49"/>
                <a:gd name="T32" fmla="*/ 26 w 47"/>
                <a:gd name="T33" fmla="*/ 0 h 49"/>
                <a:gd name="T34" fmla="*/ 22 w 47"/>
                <a:gd name="T35" fmla="*/ 0 h 49"/>
                <a:gd name="T36" fmla="*/ 20 w 47"/>
                <a:gd name="T37" fmla="*/ 6 h 49"/>
                <a:gd name="T38" fmla="*/ 20 w 47"/>
                <a:gd name="T39" fmla="*/ 6 h 49"/>
                <a:gd name="T40" fmla="*/ 18 w 47"/>
                <a:gd name="T41" fmla="*/ 7 h 49"/>
                <a:gd name="T42" fmla="*/ 18 w 47"/>
                <a:gd name="T43" fmla="*/ 7 h 49"/>
                <a:gd name="T44" fmla="*/ 14 w 47"/>
                <a:gd name="T45" fmla="*/ 3 h 49"/>
                <a:gd name="T46" fmla="*/ 10 w 47"/>
                <a:gd name="T47" fmla="*/ 5 h 49"/>
                <a:gd name="T48" fmla="*/ 12 w 47"/>
                <a:gd name="T49" fmla="*/ 10 h 49"/>
                <a:gd name="T50" fmla="*/ 12 w 47"/>
                <a:gd name="T51" fmla="*/ 10 h 49"/>
                <a:gd name="T52" fmla="*/ 10 w 47"/>
                <a:gd name="T53" fmla="*/ 12 h 49"/>
                <a:gd name="T54" fmla="*/ 10 w 47"/>
                <a:gd name="T55" fmla="*/ 12 h 49"/>
                <a:gd name="T56" fmla="*/ 4 w 47"/>
                <a:gd name="T57" fmla="*/ 11 h 49"/>
                <a:gd name="T58" fmla="*/ 3 w 47"/>
                <a:gd name="T59" fmla="*/ 14 h 49"/>
                <a:gd name="T60" fmla="*/ 6 w 47"/>
                <a:gd name="T61" fmla="*/ 19 h 49"/>
                <a:gd name="T62" fmla="*/ 6 w 47"/>
                <a:gd name="T63" fmla="*/ 21 h 49"/>
                <a:gd name="T64" fmla="*/ 0 w 47"/>
                <a:gd name="T65" fmla="*/ 23 h 49"/>
                <a:gd name="T66" fmla="*/ 0 w 47"/>
                <a:gd name="T67" fmla="*/ 27 h 49"/>
                <a:gd name="T68" fmla="*/ 6 w 47"/>
                <a:gd name="T69" fmla="*/ 29 h 49"/>
                <a:gd name="T70" fmla="*/ 6 w 47"/>
                <a:gd name="T71" fmla="*/ 31 h 49"/>
                <a:gd name="T72" fmla="*/ 3 w 47"/>
                <a:gd name="T73" fmla="*/ 35 h 49"/>
                <a:gd name="T74" fmla="*/ 4 w 47"/>
                <a:gd name="T75" fmla="*/ 39 h 49"/>
                <a:gd name="T76" fmla="*/ 10 w 47"/>
                <a:gd name="T77" fmla="*/ 38 h 49"/>
                <a:gd name="T78" fmla="*/ 12 w 47"/>
                <a:gd name="T79" fmla="*/ 39 h 49"/>
                <a:gd name="T80" fmla="*/ 10 w 47"/>
                <a:gd name="T81" fmla="*/ 45 h 49"/>
                <a:gd name="T82" fmla="*/ 14 w 47"/>
                <a:gd name="T83" fmla="*/ 47 h 49"/>
                <a:gd name="T84" fmla="*/ 18 w 47"/>
                <a:gd name="T85" fmla="*/ 43 h 49"/>
                <a:gd name="T86" fmla="*/ 20 w 47"/>
                <a:gd name="T87" fmla="*/ 44 h 49"/>
                <a:gd name="T88" fmla="*/ 22 w 47"/>
                <a:gd name="T89" fmla="*/ 49 h 49"/>
                <a:gd name="T90" fmla="*/ 26 w 47"/>
                <a:gd name="T91" fmla="*/ 49 h 49"/>
                <a:gd name="T92" fmla="*/ 27 w 47"/>
                <a:gd name="T93" fmla="*/ 44 h 49"/>
                <a:gd name="T94" fmla="*/ 30 w 47"/>
                <a:gd name="T95" fmla="*/ 43 h 49"/>
                <a:gd name="T96" fmla="*/ 34 w 47"/>
                <a:gd name="T97" fmla="*/ 47 h 49"/>
                <a:gd name="T98" fmla="*/ 37 w 47"/>
                <a:gd name="T99" fmla="*/ 45 h 49"/>
                <a:gd name="T100" fmla="*/ 36 w 47"/>
                <a:gd name="T101" fmla="*/ 39 h 49"/>
                <a:gd name="T102" fmla="*/ 38 w 47"/>
                <a:gd name="T103" fmla="*/ 38 h 49"/>
                <a:gd name="T104" fmla="*/ 43 w 47"/>
                <a:gd name="T105" fmla="*/ 39 h 49"/>
                <a:gd name="T106" fmla="*/ 45 w 47"/>
                <a:gd name="T107" fmla="*/ 35 h 49"/>
                <a:gd name="T108" fmla="*/ 41 w 47"/>
                <a:gd name="T109" fmla="*/ 31 h 49"/>
                <a:gd name="T110" fmla="*/ 42 w 47"/>
                <a:gd name="T111" fmla="*/ 29 h 49"/>
                <a:gd name="T112" fmla="*/ 47 w 47"/>
                <a:gd name="T113" fmla="*/ 27 h 49"/>
                <a:gd name="T114" fmla="*/ 24 w 47"/>
                <a:gd name="T115" fmla="*/ 35 h 49"/>
                <a:gd name="T116" fmla="*/ 14 w 47"/>
                <a:gd name="T117" fmla="*/ 25 h 49"/>
                <a:gd name="T118" fmla="*/ 24 w 47"/>
                <a:gd name="T119" fmla="*/ 15 h 49"/>
                <a:gd name="T120" fmla="*/ 33 w 47"/>
                <a:gd name="T121" fmla="*/ 25 h 49"/>
                <a:gd name="T122" fmla="*/ 24 w 47"/>
                <a:gd name="T123"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49">
                  <a:moveTo>
                    <a:pt x="47" y="27"/>
                  </a:moveTo>
                  <a:cubicBezTo>
                    <a:pt x="47" y="23"/>
                    <a:pt x="47" y="23"/>
                    <a:pt x="47" y="23"/>
                  </a:cubicBezTo>
                  <a:cubicBezTo>
                    <a:pt x="42" y="21"/>
                    <a:pt x="42" y="21"/>
                    <a:pt x="42" y="21"/>
                  </a:cubicBezTo>
                  <a:cubicBezTo>
                    <a:pt x="42" y="20"/>
                    <a:pt x="41" y="19"/>
                    <a:pt x="41" y="19"/>
                  </a:cubicBezTo>
                  <a:cubicBezTo>
                    <a:pt x="45" y="14"/>
                    <a:pt x="45" y="14"/>
                    <a:pt x="45" y="14"/>
                  </a:cubicBezTo>
                  <a:cubicBezTo>
                    <a:pt x="43" y="11"/>
                    <a:pt x="43" y="11"/>
                    <a:pt x="43" y="11"/>
                  </a:cubicBezTo>
                  <a:cubicBezTo>
                    <a:pt x="38" y="12"/>
                    <a:pt x="38" y="12"/>
                    <a:pt x="38" y="12"/>
                  </a:cubicBezTo>
                  <a:cubicBezTo>
                    <a:pt x="38" y="12"/>
                    <a:pt x="38" y="12"/>
                    <a:pt x="38" y="12"/>
                  </a:cubicBezTo>
                  <a:cubicBezTo>
                    <a:pt x="37" y="11"/>
                    <a:pt x="37" y="11"/>
                    <a:pt x="36" y="10"/>
                  </a:cubicBezTo>
                  <a:cubicBezTo>
                    <a:pt x="36" y="10"/>
                    <a:pt x="36" y="10"/>
                    <a:pt x="36" y="10"/>
                  </a:cubicBezTo>
                  <a:cubicBezTo>
                    <a:pt x="37" y="5"/>
                    <a:pt x="37" y="5"/>
                    <a:pt x="37" y="5"/>
                  </a:cubicBezTo>
                  <a:cubicBezTo>
                    <a:pt x="34" y="3"/>
                    <a:pt x="34" y="3"/>
                    <a:pt x="34" y="3"/>
                  </a:cubicBezTo>
                  <a:cubicBezTo>
                    <a:pt x="30" y="7"/>
                    <a:pt x="30" y="7"/>
                    <a:pt x="30" y="7"/>
                  </a:cubicBezTo>
                  <a:cubicBezTo>
                    <a:pt x="30" y="7"/>
                    <a:pt x="30" y="7"/>
                    <a:pt x="30" y="7"/>
                  </a:cubicBezTo>
                  <a:cubicBezTo>
                    <a:pt x="29" y="6"/>
                    <a:pt x="28" y="6"/>
                    <a:pt x="27" y="6"/>
                  </a:cubicBezTo>
                  <a:cubicBezTo>
                    <a:pt x="27" y="6"/>
                    <a:pt x="27" y="6"/>
                    <a:pt x="27" y="6"/>
                  </a:cubicBezTo>
                  <a:cubicBezTo>
                    <a:pt x="26" y="0"/>
                    <a:pt x="26" y="0"/>
                    <a:pt x="26" y="0"/>
                  </a:cubicBezTo>
                  <a:cubicBezTo>
                    <a:pt x="22" y="0"/>
                    <a:pt x="22" y="0"/>
                    <a:pt x="22" y="0"/>
                  </a:cubicBezTo>
                  <a:cubicBezTo>
                    <a:pt x="20" y="6"/>
                    <a:pt x="20" y="6"/>
                    <a:pt x="20" y="6"/>
                  </a:cubicBezTo>
                  <a:cubicBezTo>
                    <a:pt x="20" y="6"/>
                    <a:pt x="20" y="6"/>
                    <a:pt x="20" y="6"/>
                  </a:cubicBezTo>
                  <a:cubicBezTo>
                    <a:pt x="19" y="6"/>
                    <a:pt x="19" y="6"/>
                    <a:pt x="18" y="7"/>
                  </a:cubicBezTo>
                  <a:cubicBezTo>
                    <a:pt x="18" y="7"/>
                    <a:pt x="18" y="7"/>
                    <a:pt x="18" y="7"/>
                  </a:cubicBezTo>
                  <a:cubicBezTo>
                    <a:pt x="14" y="3"/>
                    <a:pt x="14" y="3"/>
                    <a:pt x="14" y="3"/>
                  </a:cubicBezTo>
                  <a:cubicBezTo>
                    <a:pt x="10" y="5"/>
                    <a:pt x="10" y="5"/>
                    <a:pt x="10" y="5"/>
                  </a:cubicBezTo>
                  <a:cubicBezTo>
                    <a:pt x="12" y="10"/>
                    <a:pt x="12" y="10"/>
                    <a:pt x="12" y="10"/>
                  </a:cubicBezTo>
                  <a:cubicBezTo>
                    <a:pt x="12" y="10"/>
                    <a:pt x="12" y="10"/>
                    <a:pt x="12" y="10"/>
                  </a:cubicBezTo>
                  <a:cubicBezTo>
                    <a:pt x="11" y="11"/>
                    <a:pt x="10" y="11"/>
                    <a:pt x="10" y="12"/>
                  </a:cubicBezTo>
                  <a:cubicBezTo>
                    <a:pt x="10" y="12"/>
                    <a:pt x="10" y="12"/>
                    <a:pt x="10" y="12"/>
                  </a:cubicBezTo>
                  <a:cubicBezTo>
                    <a:pt x="4" y="11"/>
                    <a:pt x="4" y="11"/>
                    <a:pt x="4" y="11"/>
                  </a:cubicBezTo>
                  <a:cubicBezTo>
                    <a:pt x="3" y="14"/>
                    <a:pt x="3" y="14"/>
                    <a:pt x="3" y="14"/>
                  </a:cubicBezTo>
                  <a:cubicBezTo>
                    <a:pt x="6" y="19"/>
                    <a:pt x="6" y="19"/>
                    <a:pt x="6" y="19"/>
                  </a:cubicBezTo>
                  <a:cubicBezTo>
                    <a:pt x="6" y="19"/>
                    <a:pt x="6" y="20"/>
                    <a:pt x="6" y="21"/>
                  </a:cubicBezTo>
                  <a:cubicBezTo>
                    <a:pt x="0" y="23"/>
                    <a:pt x="0" y="23"/>
                    <a:pt x="0" y="23"/>
                  </a:cubicBezTo>
                  <a:cubicBezTo>
                    <a:pt x="0" y="27"/>
                    <a:pt x="0" y="27"/>
                    <a:pt x="0" y="27"/>
                  </a:cubicBezTo>
                  <a:cubicBezTo>
                    <a:pt x="6" y="29"/>
                    <a:pt x="6" y="29"/>
                    <a:pt x="6" y="29"/>
                  </a:cubicBezTo>
                  <a:cubicBezTo>
                    <a:pt x="6" y="29"/>
                    <a:pt x="6" y="30"/>
                    <a:pt x="6" y="31"/>
                  </a:cubicBezTo>
                  <a:cubicBezTo>
                    <a:pt x="3" y="35"/>
                    <a:pt x="3" y="35"/>
                    <a:pt x="3" y="35"/>
                  </a:cubicBezTo>
                  <a:cubicBezTo>
                    <a:pt x="4" y="39"/>
                    <a:pt x="4" y="39"/>
                    <a:pt x="4" y="39"/>
                  </a:cubicBezTo>
                  <a:cubicBezTo>
                    <a:pt x="10" y="38"/>
                    <a:pt x="10" y="38"/>
                    <a:pt x="10" y="38"/>
                  </a:cubicBezTo>
                  <a:cubicBezTo>
                    <a:pt x="10" y="38"/>
                    <a:pt x="11" y="39"/>
                    <a:pt x="12" y="39"/>
                  </a:cubicBezTo>
                  <a:cubicBezTo>
                    <a:pt x="10" y="45"/>
                    <a:pt x="10" y="45"/>
                    <a:pt x="10" y="45"/>
                  </a:cubicBezTo>
                  <a:cubicBezTo>
                    <a:pt x="14" y="47"/>
                    <a:pt x="14" y="47"/>
                    <a:pt x="14" y="47"/>
                  </a:cubicBezTo>
                  <a:cubicBezTo>
                    <a:pt x="18" y="43"/>
                    <a:pt x="18" y="43"/>
                    <a:pt x="18" y="43"/>
                  </a:cubicBezTo>
                  <a:cubicBezTo>
                    <a:pt x="19" y="43"/>
                    <a:pt x="19" y="44"/>
                    <a:pt x="20" y="44"/>
                  </a:cubicBezTo>
                  <a:cubicBezTo>
                    <a:pt x="22" y="49"/>
                    <a:pt x="22" y="49"/>
                    <a:pt x="22" y="49"/>
                  </a:cubicBezTo>
                  <a:cubicBezTo>
                    <a:pt x="26" y="49"/>
                    <a:pt x="26" y="49"/>
                    <a:pt x="26" y="49"/>
                  </a:cubicBezTo>
                  <a:cubicBezTo>
                    <a:pt x="27" y="44"/>
                    <a:pt x="27" y="44"/>
                    <a:pt x="27" y="44"/>
                  </a:cubicBezTo>
                  <a:cubicBezTo>
                    <a:pt x="28" y="44"/>
                    <a:pt x="29" y="43"/>
                    <a:pt x="30" y="43"/>
                  </a:cubicBezTo>
                  <a:cubicBezTo>
                    <a:pt x="34" y="47"/>
                    <a:pt x="34" y="47"/>
                    <a:pt x="34" y="47"/>
                  </a:cubicBezTo>
                  <a:cubicBezTo>
                    <a:pt x="37" y="45"/>
                    <a:pt x="37" y="45"/>
                    <a:pt x="37" y="45"/>
                  </a:cubicBezTo>
                  <a:cubicBezTo>
                    <a:pt x="36" y="39"/>
                    <a:pt x="36" y="39"/>
                    <a:pt x="36" y="39"/>
                  </a:cubicBezTo>
                  <a:cubicBezTo>
                    <a:pt x="37" y="39"/>
                    <a:pt x="37" y="38"/>
                    <a:pt x="38" y="38"/>
                  </a:cubicBezTo>
                  <a:cubicBezTo>
                    <a:pt x="43" y="39"/>
                    <a:pt x="43" y="39"/>
                    <a:pt x="43" y="39"/>
                  </a:cubicBezTo>
                  <a:cubicBezTo>
                    <a:pt x="45" y="35"/>
                    <a:pt x="45" y="35"/>
                    <a:pt x="45" y="35"/>
                  </a:cubicBezTo>
                  <a:cubicBezTo>
                    <a:pt x="41" y="31"/>
                    <a:pt x="41" y="31"/>
                    <a:pt x="41" y="31"/>
                  </a:cubicBezTo>
                  <a:cubicBezTo>
                    <a:pt x="41" y="30"/>
                    <a:pt x="42" y="29"/>
                    <a:pt x="42" y="29"/>
                  </a:cubicBezTo>
                  <a:lnTo>
                    <a:pt x="47" y="27"/>
                  </a:lnTo>
                  <a:close/>
                  <a:moveTo>
                    <a:pt x="24" y="35"/>
                  </a:moveTo>
                  <a:cubicBezTo>
                    <a:pt x="19" y="35"/>
                    <a:pt x="14" y="30"/>
                    <a:pt x="14" y="25"/>
                  </a:cubicBezTo>
                  <a:cubicBezTo>
                    <a:pt x="14" y="20"/>
                    <a:pt x="19" y="15"/>
                    <a:pt x="24" y="15"/>
                  </a:cubicBezTo>
                  <a:cubicBezTo>
                    <a:pt x="29" y="15"/>
                    <a:pt x="33" y="20"/>
                    <a:pt x="33" y="25"/>
                  </a:cubicBezTo>
                  <a:cubicBezTo>
                    <a:pt x="33" y="30"/>
                    <a:pt x="29" y="35"/>
                    <a:pt x="24"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4" name="Freeform 61"/>
            <p:cNvSpPr>
              <a:spLocks noEditPoints="1"/>
            </p:cNvSpPr>
            <p:nvPr/>
          </p:nvSpPr>
          <p:spPr bwMode="auto">
            <a:xfrm>
              <a:off x="1270000" y="2611438"/>
              <a:ext cx="49213" cy="53975"/>
            </a:xfrm>
            <a:custGeom>
              <a:avLst/>
              <a:gdLst>
                <a:gd name="T0" fmla="*/ 46 w 47"/>
                <a:gd name="T1" fmla="*/ 35 h 50"/>
                <a:gd name="T2" fmla="*/ 47 w 47"/>
                <a:gd name="T3" fmla="*/ 31 h 50"/>
                <a:gd name="T4" fmla="*/ 42 w 47"/>
                <a:gd name="T5" fmla="*/ 27 h 50"/>
                <a:gd name="T6" fmla="*/ 42 w 47"/>
                <a:gd name="T7" fmla="*/ 25 h 50"/>
                <a:gd name="T8" fmla="*/ 47 w 47"/>
                <a:gd name="T9" fmla="*/ 22 h 50"/>
                <a:gd name="T10" fmla="*/ 46 w 47"/>
                <a:gd name="T11" fmla="*/ 18 h 50"/>
                <a:gd name="T12" fmla="*/ 41 w 47"/>
                <a:gd name="T13" fmla="*/ 17 h 50"/>
                <a:gd name="T14" fmla="*/ 41 w 47"/>
                <a:gd name="T15" fmla="*/ 17 h 50"/>
                <a:gd name="T16" fmla="*/ 40 w 47"/>
                <a:gd name="T17" fmla="*/ 15 h 50"/>
                <a:gd name="T18" fmla="*/ 40 w 47"/>
                <a:gd name="T19" fmla="*/ 15 h 50"/>
                <a:gd name="T20" fmla="*/ 42 w 47"/>
                <a:gd name="T21" fmla="*/ 10 h 50"/>
                <a:gd name="T22" fmla="*/ 40 w 47"/>
                <a:gd name="T23" fmla="*/ 7 h 50"/>
                <a:gd name="T24" fmla="*/ 35 w 47"/>
                <a:gd name="T25" fmla="*/ 9 h 50"/>
                <a:gd name="T26" fmla="*/ 35 w 47"/>
                <a:gd name="T27" fmla="*/ 9 h 50"/>
                <a:gd name="T28" fmla="*/ 33 w 47"/>
                <a:gd name="T29" fmla="*/ 8 h 50"/>
                <a:gd name="T30" fmla="*/ 33 w 47"/>
                <a:gd name="T31" fmla="*/ 8 h 50"/>
                <a:gd name="T32" fmla="*/ 33 w 47"/>
                <a:gd name="T33" fmla="*/ 2 h 50"/>
                <a:gd name="T34" fmla="*/ 29 w 47"/>
                <a:gd name="T35" fmla="*/ 1 h 50"/>
                <a:gd name="T36" fmla="*/ 25 w 47"/>
                <a:gd name="T37" fmla="*/ 5 h 50"/>
                <a:gd name="T38" fmla="*/ 25 w 47"/>
                <a:gd name="T39" fmla="*/ 5 h 50"/>
                <a:gd name="T40" fmla="*/ 23 w 47"/>
                <a:gd name="T41" fmla="*/ 5 h 50"/>
                <a:gd name="T42" fmla="*/ 23 w 47"/>
                <a:gd name="T43" fmla="*/ 5 h 50"/>
                <a:gd name="T44" fmla="*/ 20 w 47"/>
                <a:gd name="T45" fmla="*/ 0 h 50"/>
                <a:gd name="T46" fmla="*/ 16 w 47"/>
                <a:gd name="T47" fmla="*/ 1 h 50"/>
                <a:gd name="T48" fmla="*/ 16 w 47"/>
                <a:gd name="T49" fmla="*/ 7 h 50"/>
                <a:gd name="T50" fmla="*/ 16 w 47"/>
                <a:gd name="T51" fmla="*/ 7 h 50"/>
                <a:gd name="T52" fmla="*/ 14 w 47"/>
                <a:gd name="T53" fmla="*/ 8 h 50"/>
                <a:gd name="T54" fmla="*/ 14 w 47"/>
                <a:gd name="T55" fmla="*/ 8 h 50"/>
                <a:gd name="T56" fmla="*/ 9 w 47"/>
                <a:gd name="T57" fmla="*/ 5 h 50"/>
                <a:gd name="T58" fmla="*/ 6 w 47"/>
                <a:gd name="T59" fmla="*/ 8 h 50"/>
                <a:gd name="T60" fmla="*/ 8 w 47"/>
                <a:gd name="T61" fmla="*/ 13 h 50"/>
                <a:gd name="T62" fmla="*/ 7 w 47"/>
                <a:gd name="T63" fmla="*/ 15 h 50"/>
                <a:gd name="T64" fmla="*/ 1 w 47"/>
                <a:gd name="T65" fmla="*/ 15 h 50"/>
                <a:gd name="T66" fmla="*/ 0 w 47"/>
                <a:gd name="T67" fmla="*/ 19 h 50"/>
                <a:gd name="T68" fmla="*/ 4 w 47"/>
                <a:gd name="T69" fmla="*/ 23 h 50"/>
                <a:gd name="T70" fmla="*/ 4 w 47"/>
                <a:gd name="T71" fmla="*/ 25 h 50"/>
                <a:gd name="T72" fmla="*/ 0 w 47"/>
                <a:gd name="T73" fmla="*/ 28 h 50"/>
                <a:gd name="T74" fmla="*/ 0 w 47"/>
                <a:gd name="T75" fmla="*/ 32 h 50"/>
                <a:gd name="T76" fmla="*/ 6 w 47"/>
                <a:gd name="T77" fmla="*/ 33 h 50"/>
                <a:gd name="T78" fmla="*/ 7 w 47"/>
                <a:gd name="T79" fmla="*/ 35 h 50"/>
                <a:gd name="T80" fmla="*/ 4 w 47"/>
                <a:gd name="T81" fmla="*/ 40 h 50"/>
                <a:gd name="T82" fmla="*/ 7 w 47"/>
                <a:gd name="T83" fmla="*/ 43 h 50"/>
                <a:gd name="T84" fmla="*/ 12 w 47"/>
                <a:gd name="T85" fmla="*/ 41 h 50"/>
                <a:gd name="T86" fmla="*/ 14 w 47"/>
                <a:gd name="T87" fmla="*/ 42 h 50"/>
                <a:gd name="T88" fmla="*/ 14 w 47"/>
                <a:gd name="T89" fmla="*/ 48 h 50"/>
                <a:gd name="T90" fmla="*/ 18 w 47"/>
                <a:gd name="T91" fmla="*/ 49 h 50"/>
                <a:gd name="T92" fmla="*/ 21 w 47"/>
                <a:gd name="T93" fmla="*/ 45 h 50"/>
                <a:gd name="T94" fmla="*/ 24 w 47"/>
                <a:gd name="T95" fmla="*/ 45 h 50"/>
                <a:gd name="T96" fmla="*/ 27 w 47"/>
                <a:gd name="T97" fmla="*/ 50 h 50"/>
                <a:gd name="T98" fmla="*/ 30 w 47"/>
                <a:gd name="T99" fmla="*/ 49 h 50"/>
                <a:gd name="T100" fmla="*/ 31 w 47"/>
                <a:gd name="T101" fmla="*/ 43 h 50"/>
                <a:gd name="T102" fmla="*/ 33 w 47"/>
                <a:gd name="T103" fmla="*/ 42 h 50"/>
                <a:gd name="T104" fmla="*/ 38 w 47"/>
                <a:gd name="T105" fmla="*/ 45 h 50"/>
                <a:gd name="T106" fmla="*/ 41 w 47"/>
                <a:gd name="T107" fmla="*/ 42 h 50"/>
                <a:gd name="T108" fmla="*/ 39 w 47"/>
                <a:gd name="T109" fmla="*/ 37 h 50"/>
                <a:gd name="T110" fmla="*/ 40 w 47"/>
                <a:gd name="T111" fmla="*/ 35 h 50"/>
                <a:gd name="T112" fmla="*/ 46 w 47"/>
                <a:gd name="T113" fmla="*/ 35 h 50"/>
                <a:gd name="T114" fmla="*/ 20 w 47"/>
                <a:gd name="T115" fmla="*/ 35 h 50"/>
                <a:gd name="T116" fmla="*/ 14 w 47"/>
                <a:gd name="T117" fmla="*/ 22 h 50"/>
                <a:gd name="T118" fmla="*/ 26 w 47"/>
                <a:gd name="T119" fmla="*/ 16 h 50"/>
                <a:gd name="T120" fmla="*/ 32 w 47"/>
                <a:gd name="T121" fmla="*/ 28 h 50"/>
                <a:gd name="T122" fmla="*/ 20 w 47"/>
                <a:gd name="T123"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50">
                  <a:moveTo>
                    <a:pt x="46" y="35"/>
                  </a:moveTo>
                  <a:cubicBezTo>
                    <a:pt x="47" y="31"/>
                    <a:pt x="47" y="31"/>
                    <a:pt x="47" y="31"/>
                  </a:cubicBezTo>
                  <a:cubicBezTo>
                    <a:pt x="42" y="27"/>
                    <a:pt x="42" y="27"/>
                    <a:pt x="42" y="27"/>
                  </a:cubicBezTo>
                  <a:cubicBezTo>
                    <a:pt x="42" y="26"/>
                    <a:pt x="42" y="26"/>
                    <a:pt x="42" y="25"/>
                  </a:cubicBezTo>
                  <a:cubicBezTo>
                    <a:pt x="47" y="22"/>
                    <a:pt x="47" y="22"/>
                    <a:pt x="47" y="22"/>
                  </a:cubicBezTo>
                  <a:cubicBezTo>
                    <a:pt x="46" y="18"/>
                    <a:pt x="46" y="18"/>
                    <a:pt x="46" y="18"/>
                  </a:cubicBezTo>
                  <a:cubicBezTo>
                    <a:pt x="41" y="17"/>
                    <a:pt x="41" y="17"/>
                    <a:pt x="41" y="17"/>
                  </a:cubicBezTo>
                  <a:cubicBezTo>
                    <a:pt x="41" y="17"/>
                    <a:pt x="41" y="17"/>
                    <a:pt x="41" y="17"/>
                  </a:cubicBezTo>
                  <a:cubicBezTo>
                    <a:pt x="40" y="16"/>
                    <a:pt x="40" y="16"/>
                    <a:pt x="40" y="15"/>
                  </a:cubicBezTo>
                  <a:cubicBezTo>
                    <a:pt x="40" y="15"/>
                    <a:pt x="40" y="15"/>
                    <a:pt x="40" y="15"/>
                  </a:cubicBezTo>
                  <a:cubicBezTo>
                    <a:pt x="42" y="10"/>
                    <a:pt x="42" y="10"/>
                    <a:pt x="42" y="10"/>
                  </a:cubicBezTo>
                  <a:cubicBezTo>
                    <a:pt x="40" y="7"/>
                    <a:pt x="40" y="7"/>
                    <a:pt x="40" y="7"/>
                  </a:cubicBezTo>
                  <a:cubicBezTo>
                    <a:pt x="35" y="9"/>
                    <a:pt x="35" y="9"/>
                    <a:pt x="35" y="9"/>
                  </a:cubicBezTo>
                  <a:cubicBezTo>
                    <a:pt x="35" y="9"/>
                    <a:pt x="35" y="9"/>
                    <a:pt x="35" y="9"/>
                  </a:cubicBezTo>
                  <a:cubicBezTo>
                    <a:pt x="34" y="9"/>
                    <a:pt x="33" y="8"/>
                    <a:pt x="33" y="8"/>
                  </a:cubicBezTo>
                  <a:cubicBezTo>
                    <a:pt x="33" y="8"/>
                    <a:pt x="33" y="8"/>
                    <a:pt x="33" y="8"/>
                  </a:cubicBezTo>
                  <a:cubicBezTo>
                    <a:pt x="33" y="2"/>
                    <a:pt x="33" y="2"/>
                    <a:pt x="33" y="2"/>
                  </a:cubicBezTo>
                  <a:cubicBezTo>
                    <a:pt x="29" y="1"/>
                    <a:pt x="29" y="1"/>
                    <a:pt x="29" y="1"/>
                  </a:cubicBezTo>
                  <a:cubicBezTo>
                    <a:pt x="25" y="5"/>
                    <a:pt x="25" y="5"/>
                    <a:pt x="25" y="5"/>
                  </a:cubicBezTo>
                  <a:cubicBezTo>
                    <a:pt x="25" y="5"/>
                    <a:pt x="25" y="5"/>
                    <a:pt x="25" y="5"/>
                  </a:cubicBezTo>
                  <a:cubicBezTo>
                    <a:pt x="25" y="5"/>
                    <a:pt x="24" y="5"/>
                    <a:pt x="23" y="5"/>
                  </a:cubicBezTo>
                  <a:cubicBezTo>
                    <a:pt x="23" y="5"/>
                    <a:pt x="23" y="5"/>
                    <a:pt x="23" y="5"/>
                  </a:cubicBezTo>
                  <a:cubicBezTo>
                    <a:pt x="20" y="0"/>
                    <a:pt x="20" y="0"/>
                    <a:pt x="20" y="0"/>
                  </a:cubicBezTo>
                  <a:cubicBezTo>
                    <a:pt x="16" y="1"/>
                    <a:pt x="16" y="1"/>
                    <a:pt x="16" y="1"/>
                  </a:cubicBezTo>
                  <a:cubicBezTo>
                    <a:pt x="16" y="7"/>
                    <a:pt x="16" y="7"/>
                    <a:pt x="16" y="7"/>
                  </a:cubicBezTo>
                  <a:cubicBezTo>
                    <a:pt x="16" y="7"/>
                    <a:pt x="16" y="7"/>
                    <a:pt x="16" y="7"/>
                  </a:cubicBezTo>
                  <a:cubicBezTo>
                    <a:pt x="15" y="7"/>
                    <a:pt x="14" y="8"/>
                    <a:pt x="14" y="8"/>
                  </a:cubicBezTo>
                  <a:cubicBezTo>
                    <a:pt x="14" y="8"/>
                    <a:pt x="14" y="8"/>
                    <a:pt x="14" y="8"/>
                  </a:cubicBezTo>
                  <a:cubicBezTo>
                    <a:pt x="9" y="5"/>
                    <a:pt x="9" y="5"/>
                    <a:pt x="9" y="5"/>
                  </a:cubicBezTo>
                  <a:cubicBezTo>
                    <a:pt x="6" y="8"/>
                    <a:pt x="6" y="8"/>
                    <a:pt x="6" y="8"/>
                  </a:cubicBezTo>
                  <a:cubicBezTo>
                    <a:pt x="8" y="13"/>
                    <a:pt x="8" y="13"/>
                    <a:pt x="8" y="13"/>
                  </a:cubicBezTo>
                  <a:cubicBezTo>
                    <a:pt x="8" y="14"/>
                    <a:pt x="7" y="15"/>
                    <a:pt x="7" y="15"/>
                  </a:cubicBezTo>
                  <a:cubicBezTo>
                    <a:pt x="1" y="15"/>
                    <a:pt x="1" y="15"/>
                    <a:pt x="1" y="15"/>
                  </a:cubicBezTo>
                  <a:cubicBezTo>
                    <a:pt x="0" y="19"/>
                    <a:pt x="0" y="19"/>
                    <a:pt x="0" y="19"/>
                  </a:cubicBezTo>
                  <a:cubicBezTo>
                    <a:pt x="4" y="23"/>
                    <a:pt x="4" y="23"/>
                    <a:pt x="4" y="23"/>
                  </a:cubicBezTo>
                  <a:cubicBezTo>
                    <a:pt x="4" y="24"/>
                    <a:pt x="4" y="24"/>
                    <a:pt x="4" y="25"/>
                  </a:cubicBezTo>
                  <a:cubicBezTo>
                    <a:pt x="0" y="28"/>
                    <a:pt x="0" y="28"/>
                    <a:pt x="0" y="28"/>
                  </a:cubicBezTo>
                  <a:cubicBezTo>
                    <a:pt x="0" y="32"/>
                    <a:pt x="0" y="32"/>
                    <a:pt x="0" y="32"/>
                  </a:cubicBezTo>
                  <a:cubicBezTo>
                    <a:pt x="6" y="33"/>
                    <a:pt x="6" y="33"/>
                    <a:pt x="6" y="33"/>
                  </a:cubicBezTo>
                  <a:cubicBezTo>
                    <a:pt x="6" y="34"/>
                    <a:pt x="7" y="34"/>
                    <a:pt x="7" y="35"/>
                  </a:cubicBezTo>
                  <a:cubicBezTo>
                    <a:pt x="4" y="40"/>
                    <a:pt x="4" y="40"/>
                    <a:pt x="4" y="40"/>
                  </a:cubicBezTo>
                  <a:cubicBezTo>
                    <a:pt x="7" y="43"/>
                    <a:pt x="7" y="43"/>
                    <a:pt x="7" y="43"/>
                  </a:cubicBezTo>
                  <a:cubicBezTo>
                    <a:pt x="12" y="41"/>
                    <a:pt x="12" y="41"/>
                    <a:pt x="12" y="41"/>
                  </a:cubicBezTo>
                  <a:cubicBezTo>
                    <a:pt x="13" y="42"/>
                    <a:pt x="13" y="42"/>
                    <a:pt x="14" y="42"/>
                  </a:cubicBezTo>
                  <a:cubicBezTo>
                    <a:pt x="14" y="48"/>
                    <a:pt x="14" y="48"/>
                    <a:pt x="14" y="48"/>
                  </a:cubicBezTo>
                  <a:cubicBezTo>
                    <a:pt x="18" y="49"/>
                    <a:pt x="18" y="49"/>
                    <a:pt x="18" y="49"/>
                  </a:cubicBezTo>
                  <a:cubicBezTo>
                    <a:pt x="21" y="45"/>
                    <a:pt x="21" y="45"/>
                    <a:pt x="21" y="45"/>
                  </a:cubicBezTo>
                  <a:cubicBezTo>
                    <a:pt x="22" y="45"/>
                    <a:pt x="23" y="45"/>
                    <a:pt x="24" y="45"/>
                  </a:cubicBezTo>
                  <a:cubicBezTo>
                    <a:pt x="27" y="50"/>
                    <a:pt x="27" y="50"/>
                    <a:pt x="27" y="50"/>
                  </a:cubicBezTo>
                  <a:cubicBezTo>
                    <a:pt x="30" y="49"/>
                    <a:pt x="30" y="49"/>
                    <a:pt x="30" y="49"/>
                  </a:cubicBezTo>
                  <a:cubicBezTo>
                    <a:pt x="31" y="43"/>
                    <a:pt x="31" y="43"/>
                    <a:pt x="31" y="43"/>
                  </a:cubicBezTo>
                  <a:cubicBezTo>
                    <a:pt x="32" y="43"/>
                    <a:pt x="32" y="43"/>
                    <a:pt x="33" y="42"/>
                  </a:cubicBezTo>
                  <a:cubicBezTo>
                    <a:pt x="38" y="45"/>
                    <a:pt x="38" y="45"/>
                    <a:pt x="38" y="45"/>
                  </a:cubicBezTo>
                  <a:cubicBezTo>
                    <a:pt x="41" y="42"/>
                    <a:pt x="41" y="42"/>
                    <a:pt x="41" y="42"/>
                  </a:cubicBezTo>
                  <a:cubicBezTo>
                    <a:pt x="39" y="37"/>
                    <a:pt x="39" y="37"/>
                    <a:pt x="39" y="37"/>
                  </a:cubicBezTo>
                  <a:cubicBezTo>
                    <a:pt x="39" y="36"/>
                    <a:pt x="40" y="35"/>
                    <a:pt x="40" y="35"/>
                  </a:cubicBezTo>
                  <a:lnTo>
                    <a:pt x="46" y="35"/>
                  </a:lnTo>
                  <a:close/>
                  <a:moveTo>
                    <a:pt x="20" y="35"/>
                  </a:moveTo>
                  <a:cubicBezTo>
                    <a:pt x="15" y="33"/>
                    <a:pt x="13" y="27"/>
                    <a:pt x="14" y="22"/>
                  </a:cubicBezTo>
                  <a:cubicBezTo>
                    <a:pt x="16" y="17"/>
                    <a:pt x="21" y="14"/>
                    <a:pt x="26" y="16"/>
                  </a:cubicBezTo>
                  <a:cubicBezTo>
                    <a:pt x="31" y="17"/>
                    <a:pt x="34" y="23"/>
                    <a:pt x="32" y="28"/>
                  </a:cubicBezTo>
                  <a:cubicBezTo>
                    <a:pt x="31" y="33"/>
                    <a:pt x="25" y="36"/>
                    <a:pt x="20"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5" name="Freeform 62"/>
            <p:cNvSpPr>
              <a:spLocks noEditPoints="1"/>
            </p:cNvSpPr>
            <p:nvPr/>
          </p:nvSpPr>
          <p:spPr bwMode="auto">
            <a:xfrm>
              <a:off x="996950" y="2262188"/>
              <a:ext cx="434975" cy="696913"/>
            </a:xfrm>
            <a:custGeom>
              <a:avLst/>
              <a:gdLst>
                <a:gd name="T0" fmla="*/ 217 w 410"/>
                <a:gd name="T1" fmla="*/ 18 h 658"/>
                <a:gd name="T2" fmla="*/ 392 w 410"/>
                <a:gd name="T3" fmla="*/ 217 h 658"/>
                <a:gd name="T4" fmla="*/ 330 w 410"/>
                <a:gd name="T5" fmla="*/ 366 h 658"/>
                <a:gd name="T6" fmla="*/ 290 w 410"/>
                <a:gd name="T7" fmla="*/ 484 h 658"/>
                <a:gd name="T8" fmla="*/ 296 w 410"/>
                <a:gd name="T9" fmla="*/ 508 h 658"/>
                <a:gd name="T10" fmla="*/ 296 w 410"/>
                <a:gd name="T11" fmla="*/ 537 h 658"/>
                <a:gd name="T12" fmla="*/ 287 w 410"/>
                <a:gd name="T13" fmla="*/ 564 h 658"/>
                <a:gd name="T14" fmla="*/ 289 w 410"/>
                <a:gd name="T15" fmla="*/ 580 h 658"/>
                <a:gd name="T16" fmla="*/ 259 w 410"/>
                <a:gd name="T17" fmla="*/ 605 h 658"/>
                <a:gd name="T18" fmla="*/ 259 w 410"/>
                <a:gd name="T19" fmla="*/ 615 h 658"/>
                <a:gd name="T20" fmla="*/ 177 w 410"/>
                <a:gd name="T21" fmla="*/ 640 h 658"/>
                <a:gd name="T22" fmla="*/ 152 w 410"/>
                <a:gd name="T23" fmla="*/ 608 h 658"/>
                <a:gd name="T24" fmla="*/ 147 w 410"/>
                <a:gd name="T25" fmla="*/ 605 h 658"/>
                <a:gd name="T26" fmla="*/ 122 w 410"/>
                <a:gd name="T27" fmla="*/ 573 h 658"/>
                <a:gd name="T28" fmla="*/ 115 w 410"/>
                <a:gd name="T29" fmla="*/ 544 h 658"/>
                <a:gd name="T30" fmla="*/ 119 w 410"/>
                <a:gd name="T31" fmla="*/ 523 h 658"/>
                <a:gd name="T32" fmla="*/ 115 w 410"/>
                <a:gd name="T33" fmla="*/ 502 h 658"/>
                <a:gd name="T34" fmla="*/ 117 w 410"/>
                <a:gd name="T35" fmla="*/ 432 h 658"/>
                <a:gd name="T36" fmla="*/ 39 w 410"/>
                <a:gd name="T37" fmla="*/ 310 h 658"/>
                <a:gd name="T38" fmla="*/ 72 w 410"/>
                <a:gd name="T39" fmla="*/ 76 h 658"/>
                <a:gd name="T40" fmla="*/ 205 w 410"/>
                <a:gd name="T41" fmla="*/ 18 h 658"/>
                <a:gd name="T42" fmla="*/ 193 w 410"/>
                <a:gd name="T43" fmla="*/ 1 h 658"/>
                <a:gd name="T44" fmla="*/ 192 w 410"/>
                <a:gd name="T45" fmla="*/ 1 h 658"/>
                <a:gd name="T46" fmla="*/ 60 w 410"/>
                <a:gd name="T47" fmla="*/ 64 h 658"/>
                <a:gd name="T48" fmla="*/ 24 w 410"/>
                <a:gd name="T49" fmla="*/ 317 h 658"/>
                <a:gd name="T50" fmla="*/ 100 w 410"/>
                <a:gd name="T51" fmla="*/ 433 h 658"/>
                <a:gd name="T52" fmla="*/ 98 w 410"/>
                <a:gd name="T53" fmla="*/ 502 h 658"/>
                <a:gd name="T54" fmla="*/ 101 w 410"/>
                <a:gd name="T55" fmla="*/ 523 h 658"/>
                <a:gd name="T56" fmla="*/ 98 w 410"/>
                <a:gd name="T57" fmla="*/ 544 h 658"/>
                <a:gd name="T58" fmla="*/ 106 w 410"/>
                <a:gd name="T59" fmla="*/ 573 h 658"/>
                <a:gd name="T60" fmla="*/ 136 w 410"/>
                <a:gd name="T61" fmla="*/ 621 h 658"/>
                <a:gd name="T62" fmla="*/ 234 w 410"/>
                <a:gd name="T63" fmla="*/ 658 h 658"/>
                <a:gd name="T64" fmla="*/ 305 w 410"/>
                <a:gd name="T65" fmla="*/ 580 h 658"/>
                <a:gd name="T66" fmla="*/ 305 w 410"/>
                <a:gd name="T67" fmla="*/ 569 h 658"/>
                <a:gd name="T68" fmla="*/ 313 w 410"/>
                <a:gd name="T69" fmla="*/ 537 h 658"/>
                <a:gd name="T70" fmla="*/ 313 w 410"/>
                <a:gd name="T71" fmla="*/ 508 h 658"/>
                <a:gd name="T72" fmla="*/ 307 w 410"/>
                <a:gd name="T73" fmla="*/ 480 h 658"/>
                <a:gd name="T74" fmla="*/ 341 w 410"/>
                <a:gd name="T75" fmla="*/ 379 h 658"/>
                <a:gd name="T76" fmla="*/ 409 w 410"/>
                <a:gd name="T77" fmla="*/ 216 h 658"/>
                <a:gd name="T78" fmla="*/ 290 w 410"/>
                <a:gd name="T79" fmla="*/ 19 h 658"/>
                <a:gd name="T80" fmla="*/ 218 w 410"/>
                <a:gd name="T81" fmla="*/ 1 h 658"/>
                <a:gd name="T82" fmla="*/ 205 w 410"/>
                <a:gd name="T83"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0" h="658">
                  <a:moveTo>
                    <a:pt x="205" y="18"/>
                  </a:moveTo>
                  <a:cubicBezTo>
                    <a:pt x="209" y="18"/>
                    <a:pt x="217" y="18"/>
                    <a:pt x="217" y="18"/>
                  </a:cubicBezTo>
                  <a:cubicBezTo>
                    <a:pt x="264" y="21"/>
                    <a:pt x="306" y="41"/>
                    <a:pt x="339" y="76"/>
                  </a:cubicBezTo>
                  <a:cubicBezTo>
                    <a:pt x="373" y="114"/>
                    <a:pt x="392" y="163"/>
                    <a:pt x="392" y="217"/>
                  </a:cubicBezTo>
                  <a:cubicBezTo>
                    <a:pt x="393" y="222"/>
                    <a:pt x="394" y="262"/>
                    <a:pt x="372" y="310"/>
                  </a:cubicBezTo>
                  <a:cubicBezTo>
                    <a:pt x="360" y="335"/>
                    <a:pt x="344" y="352"/>
                    <a:pt x="330" y="366"/>
                  </a:cubicBezTo>
                  <a:cubicBezTo>
                    <a:pt x="311" y="386"/>
                    <a:pt x="295" y="402"/>
                    <a:pt x="294" y="432"/>
                  </a:cubicBezTo>
                  <a:cubicBezTo>
                    <a:pt x="294" y="436"/>
                    <a:pt x="292" y="471"/>
                    <a:pt x="290" y="484"/>
                  </a:cubicBezTo>
                  <a:cubicBezTo>
                    <a:pt x="294" y="489"/>
                    <a:pt x="296" y="495"/>
                    <a:pt x="296" y="502"/>
                  </a:cubicBezTo>
                  <a:cubicBezTo>
                    <a:pt x="296" y="508"/>
                    <a:pt x="296" y="508"/>
                    <a:pt x="296" y="508"/>
                  </a:cubicBezTo>
                  <a:cubicBezTo>
                    <a:pt x="296" y="513"/>
                    <a:pt x="294" y="518"/>
                    <a:pt x="291" y="523"/>
                  </a:cubicBezTo>
                  <a:cubicBezTo>
                    <a:pt x="294" y="527"/>
                    <a:pt x="296" y="532"/>
                    <a:pt x="296" y="537"/>
                  </a:cubicBezTo>
                  <a:cubicBezTo>
                    <a:pt x="296" y="544"/>
                    <a:pt x="296" y="544"/>
                    <a:pt x="296" y="544"/>
                  </a:cubicBezTo>
                  <a:cubicBezTo>
                    <a:pt x="296" y="552"/>
                    <a:pt x="292" y="559"/>
                    <a:pt x="287" y="564"/>
                  </a:cubicBezTo>
                  <a:cubicBezTo>
                    <a:pt x="288" y="567"/>
                    <a:pt x="289" y="570"/>
                    <a:pt x="289" y="573"/>
                  </a:cubicBezTo>
                  <a:cubicBezTo>
                    <a:pt x="289" y="580"/>
                    <a:pt x="289" y="580"/>
                    <a:pt x="289" y="580"/>
                  </a:cubicBezTo>
                  <a:cubicBezTo>
                    <a:pt x="289" y="594"/>
                    <a:pt x="277" y="605"/>
                    <a:pt x="264" y="605"/>
                  </a:cubicBezTo>
                  <a:cubicBezTo>
                    <a:pt x="259" y="605"/>
                    <a:pt x="259" y="605"/>
                    <a:pt x="259" y="605"/>
                  </a:cubicBezTo>
                  <a:cubicBezTo>
                    <a:pt x="259" y="606"/>
                    <a:pt x="259" y="607"/>
                    <a:pt x="259" y="608"/>
                  </a:cubicBezTo>
                  <a:cubicBezTo>
                    <a:pt x="259" y="615"/>
                    <a:pt x="259" y="615"/>
                    <a:pt x="259" y="615"/>
                  </a:cubicBezTo>
                  <a:cubicBezTo>
                    <a:pt x="259" y="629"/>
                    <a:pt x="248" y="640"/>
                    <a:pt x="234" y="640"/>
                  </a:cubicBezTo>
                  <a:cubicBezTo>
                    <a:pt x="177" y="640"/>
                    <a:pt x="177" y="640"/>
                    <a:pt x="177" y="640"/>
                  </a:cubicBezTo>
                  <a:cubicBezTo>
                    <a:pt x="163" y="640"/>
                    <a:pt x="152" y="629"/>
                    <a:pt x="152" y="615"/>
                  </a:cubicBezTo>
                  <a:cubicBezTo>
                    <a:pt x="152" y="608"/>
                    <a:pt x="152" y="608"/>
                    <a:pt x="152" y="608"/>
                  </a:cubicBezTo>
                  <a:cubicBezTo>
                    <a:pt x="152" y="607"/>
                    <a:pt x="152" y="606"/>
                    <a:pt x="152" y="605"/>
                  </a:cubicBezTo>
                  <a:cubicBezTo>
                    <a:pt x="147" y="605"/>
                    <a:pt x="147" y="605"/>
                    <a:pt x="147" y="605"/>
                  </a:cubicBezTo>
                  <a:cubicBezTo>
                    <a:pt x="133" y="605"/>
                    <a:pt x="122" y="594"/>
                    <a:pt x="122" y="580"/>
                  </a:cubicBezTo>
                  <a:cubicBezTo>
                    <a:pt x="122" y="573"/>
                    <a:pt x="122" y="573"/>
                    <a:pt x="122" y="573"/>
                  </a:cubicBezTo>
                  <a:cubicBezTo>
                    <a:pt x="122" y="570"/>
                    <a:pt x="123" y="567"/>
                    <a:pt x="124" y="564"/>
                  </a:cubicBezTo>
                  <a:cubicBezTo>
                    <a:pt x="118" y="559"/>
                    <a:pt x="115" y="552"/>
                    <a:pt x="115" y="544"/>
                  </a:cubicBezTo>
                  <a:cubicBezTo>
                    <a:pt x="115" y="537"/>
                    <a:pt x="115" y="537"/>
                    <a:pt x="115" y="537"/>
                  </a:cubicBezTo>
                  <a:cubicBezTo>
                    <a:pt x="115" y="532"/>
                    <a:pt x="117" y="527"/>
                    <a:pt x="119" y="523"/>
                  </a:cubicBezTo>
                  <a:cubicBezTo>
                    <a:pt x="117" y="518"/>
                    <a:pt x="115" y="513"/>
                    <a:pt x="115" y="508"/>
                  </a:cubicBezTo>
                  <a:cubicBezTo>
                    <a:pt x="115" y="502"/>
                    <a:pt x="115" y="502"/>
                    <a:pt x="115" y="502"/>
                  </a:cubicBezTo>
                  <a:cubicBezTo>
                    <a:pt x="115" y="495"/>
                    <a:pt x="117" y="489"/>
                    <a:pt x="121" y="484"/>
                  </a:cubicBezTo>
                  <a:cubicBezTo>
                    <a:pt x="119" y="471"/>
                    <a:pt x="117" y="436"/>
                    <a:pt x="117" y="432"/>
                  </a:cubicBezTo>
                  <a:cubicBezTo>
                    <a:pt x="116" y="402"/>
                    <a:pt x="100" y="386"/>
                    <a:pt x="81" y="366"/>
                  </a:cubicBezTo>
                  <a:cubicBezTo>
                    <a:pt x="67" y="352"/>
                    <a:pt x="51" y="335"/>
                    <a:pt x="39" y="310"/>
                  </a:cubicBezTo>
                  <a:cubicBezTo>
                    <a:pt x="16" y="262"/>
                    <a:pt x="18" y="222"/>
                    <a:pt x="18" y="217"/>
                  </a:cubicBezTo>
                  <a:cubicBezTo>
                    <a:pt x="18" y="163"/>
                    <a:pt x="38" y="114"/>
                    <a:pt x="72" y="76"/>
                  </a:cubicBezTo>
                  <a:cubicBezTo>
                    <a:pt x="105" y="41"/>
                    <a:pt x="147" y="21"/>
                    <a:pt x="193" y="18"/>
                  </a:cubicBezTo>
                  <a:cubicBezTo>
                    <a:pt x="193" y="18"/>
                    <a:pt x="202" y="18"/>
                    <a:pt x="205" y="18"/>
                  </a:cubicBezTo>
                  <a:moveTo>
                    <a:pt x="205" y="0"/>
                  </a:moveTo>
                  <a:cubicBezTo>
                    <a:pt x="202" y="0"/>
                    <a:pt x="194" y="0"/>
                    <a:pt x="193" y="1"/>
                  </a:cubicBezTo>
                  <a:cubicBezTo>
                    <a:pt x="193" y="1"/>
                    <a:pt x="193" y="1"/>
                    <a:pt x="193" y="1"/>
                  </a:cubicBezTo>
                  <a:cubicBezTo>
                    <a:pt x="192" y="1"/>
                    <a:pt x="192" y="1"/>
                    <a:pt x="192" y="1"/>
                  </a:cubicBezTo>
                  <a:cubicBezTo>
                    <a:pt x="167" y="2"/>
                    <a:pt x="143" y="9"/>
                    <a:pt x="121" y="19"/>
                  </a:cubicBezTo>
                  <a:cubicBezTo>
                    <a:pt x="98" y="30"/>
                    <a:pt x="78" y="45"/>
                    <a:pt x="60" y="64"/>
                  </a:cubicBezTo>
                  <a:cubicBezTo>
                    <a:pt x="23" y="105"/>
                    <a:pt x="2" y="158"/>
                    <a:pt x="2" y="216"/>
                  </a:cubicBezTo>
                  <a:cubicBezTo>
                    <a:pt x="1" y="225"/>
                    <a:pt x="0" y="268"/>
                    <a:pt x="24" y="317"/>
                  </a:cubicBezTo>
                  <a:cubicBezTo>
                    <a:pt x="37" y="345"/>
                    <a:pt x="55" y="364"/>
                    <a:pt x="69" y="379"/>
                  </a:cubicBezTo>
                  <a:cubicBezTo>
                    <a:pt x="88" y="398"/>
                    <a:pt x="99" y="410"/>
                    <a:pt x="100" y="433"/>
                  </a:cubicBezTo>
                  <a:cubicBezTo>
                    <a:pt x="101" y="439"/>
                    <a:pt x="102" y="464"/>
                    <a:pt x="104" y="480"/>
                  </a:cubicBezTo>
                  <a:cubicBezTo>
                    <a:pt x="100" y="486"/>
                    <a:pt x="98" y="494"/>
                    <a:pt x="98" y="502"/>
                  </a:cubicBezTo>
                  <a:cubicBezTo>
                    <a:pt x="98" y="508"/>
                    <a:pt x="98" y="508"/>
                    <a:pt x="98" y="508"/>
                  </a:cubicBezTo>
                  <a:cubicBezTo>
                    <a:pt x="98" y="513"/>
                    <a:pt x="99" y="518"/>
                    <a:pt x="101" y="523"/>
                  </a:cubicBezTo>
                  <a:cubicBezTo>
                    <a:pt x="99" y="527"/>
                    <a:pt x="98" y="532"/>
                    <a:pt x="98" y="537"/>
                  </a:cubicBezTo>
                  <a:cubicBezTo>
                    <a:pt x="98" y="544"/>
                    <a:pt x="98" y="544"/>
                    <a:pt x="98" y="544"/>
                  </a:cubicBezTo>
                  <a:cubicBezTo>
                    <a:pt x="98" y="553"/>
                    <a:pt x="101" y="562"/>
                    <a:pt x="106" y="569"/>
                  </a:cubicBezTo>
                  <a:cubicBezTo>
                    <a:pt x="106" y="570"/>
                    <a:pt x="106" y="572"/>
                    <a:pt x="106" y="573"/>
                  </a:cubicBezTo>
                  <a:cubicBezTo>
                    <a:pt x="106" y="580"/>
                    <a:pt x="106" y="580"/>
                    <a:pt x="106" y="580"/>
                  </a:cubicBezTo>
                  <a:cubicBezTo>
                    <a:pt x="106" y="599"/>
                    <a:pt x="119" y="616"/>
                    <a:pt x="136" y="621"/>
                  </a:cubicBezTo>
                  <a:cubicBezTo>
                    <a:pt x="139" y="642"/>
                    <a:pt x="156" y="658"/>
                    <a:pt x="177" y="658"/>
                  </a:cubicBezTo>
                  <a:cubicBezTo>
                    <a:pt x="234" y="658"/>
                    <a:pt x="234" y="658"/>
                    <a:pt x="234" y="658"/>
                  </a:cubicBezTo>
                  <a:cubicBezTo>
                    <a:pt x="255" y="658"/>
                    <a:pt x="272" y="642"/>
                    <a:pt x="275" y="621"/>
                  </a:cubicBezTo>
                  <a:cubicBezTo>
                    <a:pt x="292" y="616"/>
                    <a:pt x="305" y="599"/>
                    <a:pt x="305" y="580"/>
                  </a:cubicBezTo>
                  <a:cubicBezTo>
                    <a:pt x="305" y="573"/>
                    <a:pt x="305" y="573"/>
                    <a:pt x="305" y="573"/>
                  </a:cubicBezTo>
                  <a:cubicBezTo>
                    <a:pt x="305" y="572"/>
                    <a:pt x="305" y="570"/>
                    <a:pt x="305" y="569"/>
                  </a:cubicBezTo>
                  <a:cubicBezTo>
                    <a:pt x="310" y="562"/>
                    <a:pt x="313" y="553"/>
                    <a:pt x="313" y="544"/>
                  </a:cubicBezTo>
                  <a:cubicBezTo>
                    <a:pt x="313" y="537"/>
                    <a:pt x="313" y="537"/>
                    <a:pt x="313" y="537"/>
                  </a:cubicBezTo>
                  <a:cubicBezTo>
                    <a:pt x="313" y="532"/>
                    <a:pt x="312" y="527"/>
                    <a:pt x="310" y="523"/>
                  </a:cubicBezTo>
                  <a:cubicBezTo>
                    <a:pt x="312" y="518"/>
                    <a:pt x="313" y="513"/>
                    <a:pt x="313" y="508"/>
                  </a:cubicBezTo>
                  <a:cubicBezTo>
                    <a:pt x="313" y="502"/>
                    <a:pt x="313" y="502"/>
                    <a:pt x="313" y="502"/>
                  </a:cubicBezTo>
                  <a:cubicBezTo>
                    <a:pt x="313" y="494"/>
                    <a:pt x="311" y="486"/>
                    <a:pt x="307" y="480"/>
                  </a:cubicBezTo>
                  <a:cubicBezTo>
                    <a:pt x="309" y="464"/>
                    <a:pt x="310" y="439"/>
                    <a:pt x="310" y="433"/>
                  </a:cubicBezTo>
                  <a:cubicBezTo>
                    <a:pt x="312" y="410"/>
                    <a:pt x="323" y="398"/>
                    <a:pt x="341" y="379"/>
                  </a:cubicBezTo>
                  <a:cubicBezTo>
                    <a:pt x="356" y="364"/>
                    <a:pt x="374" y="345"/>
                    <a:pt x="387" y="317"/>
                  </a:cubicBezTo>
                  <a:cubicBezTo>
                    <a:pt x="410" y="268"/>
                    <a:pt x="410" y="225"/>
                    <a:pt x="409" y="216"/>
                  </a:cubicBezTo>
                  <a:cubicBezTo>
                    <a:pt x="409" y="158"/>
                    <a:pt x="388" y="105"/>
                    <a:pt x="351" y="64"/>
                  </a:cubicBezTo>
                  <a:cubicBezTo>
                    <a:pt x="333" y="45"/>
                    <a:pt x="313" y="30"/>
                    <a:pt x="290" y="19"/>
                  </a:cubicBezTo>
                  <a:cubicBezTo>
                    <a:pt x="268" y="9"/>
                    <a:pt x="244" y="2"/>
                    <a:pt x="218" y="1"/>
                  </a:cubicBezTo>
                  <a:cubicBezTo>
                    <a:pt x="218" y="1"/>
                    <a:pt x="218" y="1"/>
                    <a:pt x="218" y="1"/>
                  </a:cubicBezTo>
                  <a:cubicBezTo>
                    <a:pt x="218" y="1"/>
                    <a:pt x="218" y="1"/>
                    <a:pt x="218" y="1"/>
                  </a:cubicBezTo>
                  <a:cubicBezTo>
                    <a:pt x="217" y="0"/>
                    <a:pt x="209" y="0"/>
                    <a:pt x="205" y="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6" name="Freeform 63"/>
            <p:cNvSpPr/>
            <p:nvPr/>
          </p:nvSpPr>
          <p:spPr bwMode="auto">
            <a:xfrm>
              <a:off x="1127125" y="2776538"/>
              <a:ext cx="176213" cy="38100"/>
            </a:xfrm>
            <a:custGeom>
              <a:avLst/>
              <a:gdLst>
                <a:gd name="T0" fmla="*/ 166 w 166"/>
                <a:gd name="T1" fmla="*/ 21 h 36"/>
                <a:gd name="T2" fmla="*/ 152 w 166"/>
                <a:gd name="T3" fmla="*/ 36 h 36"/>
                <a:gd name="T4" fmla="*/ 14 w 166"/>
                <a:gd name="T5" fmla="*/ 36 h 36"/>
                <a:gd name="T6" fmla="*/ 0 w 166"/>
                <a:gd name="T7" fmla="*/ 21 h 36"/>
                <a:gd name="T8" fmla="*/ 0 w 166"/>
                <a:gd name="T9" fmla="*/ 15 h 36"/>
                <a:gd name="T10" fmla="*/ 14 w 166"/>
                <a:gd name="T11" fmla="*/ 0 h 36"/>
                <a:gd name="T12" fmla="*/ 152 w 166"/>
                <a:gd name="T13" fmla="*/ 0 h 36"/>
                <a:gd name="T14" fmla="*/ 166 w 166"/>
                <a:gd name="T15" fmla="*/ 15 h 36"/>
                <a:gd name="T16" fmla="*/ 166 w 166"/>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6">
                  <a:moveTo>
                    <a:pt x="166" y="21"/>
                  </a:moveTo>
                  <a:cubicBezTo>
                    <a:pt x="166" y="29"/>
                    <a:pt x="160" y="36"/>
                    <a:pt x="152" y="36"/>
                  </a:cubicBezTo>
                  <a:cubicBezTo>
                    <a:pt x="14" y="36"/>
                    <a:pt x="14" y="36"/>
                    <a:pt x="14" y="36"/>
                  </a:cubicBezTo>
                  <a:cubicBezTo>
                    <a:pt x="7" y="36"/>
                    <a:pt x="0" y="29"/>
                    <a:pt x="0" y="21"/>
                  </a:cubicBezTo>
                  <a:cubicBezTo>
                    <a:pt x="0" y="15"/>
                    <a:pt x="0" y="15"/>
                    <a:pt x="0" y="15"/>
                  </a:cubicBezTo>
                  <a:cubicBezTo>
                    <a:pt x="0" y="7"/>
                    <a:pt x="7" y="0"/>
                    <a:pt x="14" y="0"/>
                  </a:cubicBezTo>
                  <a:cubicBezTo>
                    <a:pt x="152" y="0"/>
                    <a:pt x="152" y="0"/>
                    <a:pt x="152" y="0"/>
                  </a:cubicBezTo>
                  <a:cubicBezTo>
                    <a:pt x="160" y="0"/>
                    <a:pt x="166" y="7"/>
                    <a:pt x="166" y="15"/>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7" name="Freeform 64"/>
            <p:cNvSpPr/>
            <p:nvPr/>
          </p:nvSpPr>
          <p:spPr bwMode="auto">
            <a:xfrm>
              <a:off x="1127125" y="2816226"/>
              <a:ext cx="176213" cy="38100"/>
            </a:xfrm>
            <a:custGeom>
              <a:avLst/>
              <a:gdLst>
                <a:gd name="T0" fmla="*/ 166 w 166"/>
                <a:gd name="T1" fmla="*/ 21 h 35"/>
                <a:gd name="T2" fmla="*/ 152 w 166"/>
                <a:gd name="T3" fmla="*/ 35 h 35"/>
                <a:gd name="T4" fmla="*/ 14 w 166"/>
                <a:gd name="T5" fmla="*/ 35 h 35"/>
                <a:gd name="T6" fmla="*/ 0 w 166"/>
                <a:gd name="T7" fmla="*/ 21 h 35"/>
                <a:gd name="T8" fmla="*/ 0 w 166"/>
                <a:gd name="T9" fmla="*/ 14 h 35"/>
                <a:gd name="T10" fmla="*/ 14 w 166"/>
                <a:gd name="T11" fmla="*/ 0 h 35"/>
                <a:gd name="T12" fmla="*/ 152 w 166"/>
                <a:gd name="T13" fmla="*/ 0 h 35"/>
                <a:gd name="T14" fmla="*/ 166 w 166"/>
                <a:gd name="T15" fmla="*/ 14 h 35"/>
                <a:gd name="T16" fmla="*/ 166 w 166"/>
                <a:gd name="T1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
                  <a:moveTo>
                    <a:pt x="166" y="21"/>
                  </a:moveTo>
                  <a:cubicBezTo>
                    <a:pt x="166" y="29"/>
                    <a:pt x="160" y="35"/>
                    <a:pt x="152" y="35"/>
                  </a:cubicBezTo>
                  <a:cubicBezTo>
                    <a:pt x="14" y="35"/>
                    <a:pt x="14" y="35"/>
                    <a:pt x="14" y="35"/>
                  </a:cubicBezTo>
                  <a:cubicBezTo>
                    <a:pt x="7" y="35"/>
                    <a:pt x="0" y="29"/>
                    <a:pt x="0" y="21"/>
                  </a:cubicBezTo>
                  <a:cubicBezTo>
                    <a:pt x="0" y="14"/>
                    <a:pt x="0" y="14"/>
                    <a:pt x="0" y="14"/>
                  </a:cubicBezTo>
                  <a:cubicBezTo>
                    <a:pt x="0" y="6"/>
                    <a:pt x="7" y="0"/>
                    <a:pt x="14" y="0"/>
                  </a:cubicBezTo>
                  <a:cubicBezTo>
                    <a:pt x="152" y="0"/>
                    <a:pt x="152" y="0"/>
                    <a:pt x="152" y="0"/>
                  </a:cubicBezTo>
                  <a:cubicBezTo>
                    <a:pt x="160" y="0"/>
                    <a:pt x="166" y="6"/>
                    <a:pt x="166" y="14"/>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8" name="Freeform 65"/>
            <p:cNvSpPr/>
            <p:nvPr/>
          </p:nvSpPr>
          <p:spPr bwMode="auto">
            <a:xfrm>
              <a:off x="1136650" y="2857501"/>
              <a:ext cx="158750" cy="36513"/>
            </a:xfrm>
            <a:custGeom>
              <a:avLst/>
              <a:gdLst>
                <a:gd name="T0" fmla="*/ 150 w 150"/>
                <a:gd name="T1" fmla="*/ 20 h 35"/>
                <a:gd name="T2" fmla="*/ 137 w 150"/>
                <a:gd name="T3" fmla="*/ 35 h 35"/>
                <a:gd name="T4" fmla="*/ 14 w 150"/>
                <a:gd name="T5" fmla="*/ 35 h 35"/>
                <a:gd name="T6" fmla="*/ 0 w 150"/>
                <a:gd name="T7" fmla="*/ 20 h 35"/>
                <a:gd name="T8" fmla="*/ 0 w 150"/>
                <a:gd name="T9" fmla="*/ 14 h 35"/>
                <a:gd name="T10" fmla="*/ 14 w 150"/>
                <a:gd name="T11" fmla="*/ 0 h 35"/>
                <a:gd name="T12" fmla="*/ 137 w 150"/>
                <a:gd name="T13" fmla="*/ 0 h 35"/>
                <a:gd name="T14" fmla="*/ 150 w 150"/>
                <a:gd name="T15" fmla="*/ 14 h 35"/>
                <a:gd name="T16" fmla="*/ 150 w 150"/>
                <a:gd name="T17"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35">
                  <a:moveTo>
                    <a:pt x="150" y="20"/>
                  </a:moveTo>
                  <a:cubicBezTo>
                    <a:pt x="150" y="28"/>
                    <a:pt x="144" y="35"/>
                    <a:pt x="137" y="35"/>
                  </a:cubicBezTo>
                  <a:cubicBezTo>
                    <a:pt x="14" y="35"/>
                    <a:pt x="14" y="35"/>
                    <a:pt x="14" y="35"/>
                  </a:cubicBezTo>
                  <a:cubicBezTo>
                    <a:pt x="6" y="35"/>
                    <a:pt x="0" y="28"/>
                    <a:pt x="0" y="20"/>
                  </a:cubicBezTo>
                  <a:cubicBezTo>
                    <a:pt x="0" y="14"/>
                    <a:pt x="0" y="14"/>
                    <a:pt x="0" y="14"/>
                  </a:cubicBezTo>
                  <a:cubicBezTo>
                    <a:pt x="0" y="6"/>
                    <a:pt x="6" y="0"/>
                    <a:pt x="14" y="0"/>
                  </a:cubicBezTo>
                  <a:cubicBezTo>
                    <a:pt x="137" y="0"/>
                    <a:pt x="137" y="0"/>
                    <a:pt x="137" y="0"/>
                  </a:cubicBezTo>
                  <a:cubicBezTo>
                    <a:pt x="144" y="0"/>
                    <a:pt x="150" y="6"/>
                    <a:pt x="150" y="14"/>
                  </a:cubicBezTo>
                  <a:lnTo>
                    <a:pt x="150" y="20"/>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9" name="Freeform 66"/>
            <p:cNvSpPr/>
            <p:nvPr/>
          </p:nvSpPr>
          <p:spPr bwMode="auto">
            <a:xfrm>
              <a:off x="1169988" y="2895601"/>
              <a:ext cx="92075" cy="38100"/>
            </a:xfrm>
            <a:custGeom>
              <a:avLst/>
              <a:gdLst>
                <a:gd name="T0" fmla="*/ 87 w 87"/>
                <a:gd name="T1" fmla="*/ 21 h 36"/>
                <a:gd name="T2" fmla="*/ 73 w 87"/>
                <a:gd name="T3" fmla="*/ 36 h 36"/>
                <a:gd name="T4" fmla="*/ 13 w 87"/>
                <a:gd name="T5" fmla="*/ 36 h 36"/>
                <a:gd name="T6" fmla="*/ 0 w 87"/>
                <a:gd name="T7" fmla="*/ 21 h 36"/>
                <a:gd name="T8" fmla="*/ 0 w 87"/>
                <a:gd name="T9" fmla="*/ 15 h 36"/>
                <a:gd name="T10" fmla="*/ 13 w 87"/>
                <a:gd name="T11" fmla="*/ 0 h 36"/>
                <a:gd name="T12" fmla="*/ 73 w 87"/>
                <a:gd name="T13" fmla="*/ 0 h 36"/>
                <a:gd name="T14" fmla="*/ 87 w 87"/>
                <a:gd name="T15" fmla="*/ 15 h 36"/>
                <a:gd name="T16" fmla="*/ 87 w 87"/>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6">
                  <a:moveTo>
                    <a:pt x="87" y="21"/>
                  </a:moveTo>
                  <a:cubicBezTo>
                    <a:pt x="87" y="29"/>
                    <a:pt x="81" y="36"/>
                    <a:pt x="73" y="36"/>
                  </a:cubicBezTo>
                  <a:cubicBezTo>
                    <a:pt x="13" y="36"/>
                    <a:pt x="13" y="36"/>
                    <a:pt x="13" y="36"/>
                  </a:cubicBezTo>
                  <a:cubicBezTo>
                    <a:pt x="6" y="36"/>
                    <a:pt x="0" y="29"/>
                    <a:pt x="0" y="21"/>
                  </a:cubicBezTo>
                  <a:cubicBezTo>
                    <a:pt x="0" y="15"/>
                    <a:pt x="0" y="15"/>
                    <a:pt x="0" y="15"/>
                  </a:cubicBezTo>
                  <a:cubicBezTo>
                    <a:pt x="0" y="7"/>
                    <a:pt x="6" y="0"/>
                    <a:pt x="13" y="0"/>
                  </a:cubicBezTo>
                  <a:cubicBezTo>
                    <a:pt x="73" y="0"/>
                    <a:pt x="73" y="0"/>
                    <a:pt x="73" y="0"/>
                  </a:cubicBezTo>
                  <a:cubicBezTo>
                    <a:pt x="81" y="0"/>
                    <a:pt x="87" y="7"/>
                    <a:pt x="87" y="15"/>
                  </a:cubicBezTo>
                  <a:lnTo>
                    <a:pt x="87"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0" name="Freeform 67"/>
            <p:cNvSpPr>
              <a:spLocks noEditPoints="1"/>
            </p:cNvSpPr>
            <p:nvPr/>
          </p:nvSpPr>
          <p:spPr bwMode="auto">
            <a:xfrm>
              <a:off x="1228725" y="2700338"/>
              <a:ext cx="68263" cy="69850"/>
            </a:xfrm>
            <a:custGeom>
              <a:avLst/>
              <a:gdLst>
                <a:gd name="T0" fmla="*/ 59 w 63"/>
                <a:gd name="T1" fmla="*/ 30 h 65"/>
                <a:gd name="T2" fmla="*/ 58 w 63"/>
                <a:gd name="T3" fmla="*/ 25 h 65"/>
                <a:gd name="T4" fmla="*/ 56 w 63"/>
                <a:gd name="T5" fmla="*/ 20 h 65"/>
                <a:gd name="T6" fmla="*/ 53 w 63"/>
                <a:gd name="T7" fmla="*/ 16 h 65"/>
                <a:gd name="T8" fmla="*/ 50 w 63"/>
                <a:gd name="T9" fmla="*/ 12 h 65"/>
                <a:gd name="T10" fmla="*/ 46 w 63"/>
                <a:gd name="T11" fmla="*/ 9 h 65"/>
                <a:gd name="T12" fmla="*/ 42 w 63"/>
                <a:gd name="T13" fmla="*/ 7 h 65"/>
                <a:gd name="T14" fmla="*/ 37 w 63"/>
                <a:gd name="T15" fmla="*/ 5 h 65"/>
                <a:gd name="T16" fmla="*/ 33 w 63"/>
                <a:gd name="T17" fmla="*/ 4 h 65"/>
                <a:gd name="T18" fmla="*/ 28 w 63"/>
                <a:gd name="T19" fmla="*/ 1 h 65"/>
                <a:gd name="T20" fmla="*/ 22 w 63"/>
                <a:gd name="T21" fmla="*/ 2 h 65"/>
                <a:gd name="T22" fmla="*/ 17 w 63"/>
                <a:gd name="T23" fmla="*/ 4 h 65"/>
                <a:gd name="T24" fmla="*/ 12 w 63"/>
                <a:gd name="T25" fmla="*/ 7 h 65"/>
                <a:gd name="T26" fmla="*/ 8 w 63"/>
                <a:gd name="T27" fmla="*/ 11 h 65"/>
                <a:gd name="T28" fmla="*/ 5 w 63"/>
                <a:gd name="T29" fmla="*/ 16 h 65"/>
                <a:gd name="T30" fmla="*/ 3 w 63"/>
                <a:gd name="T31" fmla="*/ 21 h 65"/>
                <a:gd name="T32" fmla="*/ 1 w 63"/>
                <a:gd name="T33" fmla="*/ 27 h 65"/>
                <a:gd name="T34" fmla="*/ 0 w 63"/>
                <a:gd name="T35" fmla="*/ 32 h 65"/>
                <a:gd name="T36" fmla="*/ 1 w 63"/>
                <a:gd name="T37" fmla="*/ 38 h 65"/>
                <a:gd name="T38" fmla="*/ 2 w 63"/>
                <a:gd name="T39" fmla="*/ 44 h 65"/>
                <a:gd name="T40" fmla="*/ 5 w 63"/>
                <a:gd name="T41" fmla="*/ 49 h 65"/>
                <a:gd name="T42" fmla="*/ 8 w 63"/>
                <a:gd name="T43" fmla="*/ 54 h 65"/>
                <a:gd name="T44" fmla="*/ 12 w 63"/>
                <a:gd name="T45" fmla="*/ 58 h 65"/>
                <a:gd name="T46" fmla="*/ 16 w 63"/>
                <a:gd name="T47" fmla="*/ 61 h 65"/>
                <a:gd name="T48" fmla="*/ 21 w 63"/>
                <a:gd name="T49" fmla="*/ 64 h 65"/>
                <a:gd name="T50" fmla="*/ 27 w 63"/>
                <a:gd name="T51" fmla="*/ 65 h 65"/>
                <a:gd name="T52" fmla="*/ 31 w 63"/>
                <a:gd name="T53" fmla="*/ 65 h 65"/>
                <a:gd name="T54" fmla="*/ 36 w 63"/>
                <a:gd name="T55" fmla="*/ 65 h 65"/>
                <a:gd name="T56" fmla="*/ 41 w 63"/>
                <a:gd name="T57" fmla="*/ 64 h 65"/>
                <a:gd name="T58" fmla="*/ 46 w 63"/>
                <a:gd name="T59" fmla="*/ 61 h 65"/>
                <a:gd name="T60" fmla="*/ 51 w 63"/>
                <a:gd name="T61" fmla="*/ 58 h 65"/>
                <a:gd name="T62" fmla="*/ 55 w 63"/>
                <a:gd name="T63" fmla="*/ 54 h 65"/>
                <a:gd name="T64" fmla="*/ 58 w 63"/>
                <a:gd name="T65" fmla="*/ 49 h 65"/>
                <a:gd name="T66" fmla="*/ 61 w 63"/>
                <a:gd name="T67" fmla="*/ 44 h 65"/>
                <a:gd name="T68" fmla="*/ 62 w 63"/>
                <a:gd name="T69" fmla="*/ 39 h 65"/>
                <a:gd name="T70" fmla="*/ 56 w 63"/>
                <a:gd name="T71" fmla="*/ 32 h 65"/>
                <a:gd name="T72" fmla="*/ 56 w 63"/>
                <a:gd name="T73" fmla="*/ 32 h 65"/>
                <a:gd name="T74" fmla="*/ 34 w 63"/>
                <a:gd name="T75" fmla="*/ 33 h 65"/>
                <a:gd name="T76" fmla="*/ 34 w 63"/>
                <a:gd name="T77" fmla="*/ 29 h 65"/>
                <a:gd name="T78" fmla="*/ 34 w 63"/>
                <a:gd name="T79" fmla="*/ 28 h 65"/>
                <a:gd name="T80" fmla="*/ 31 w 63"/>
                <a:gd name="T81" fmla="*/ 7 h 65"/>
                <a:gd name="T82" fmla="*/ 31 w 63"/>
                <a:gd name="T83" fmla="*/ 7 h 65"/>
                <a:gd name="T84" fmla="*/ 10 w 63"/>
                <a:gd name="T85" fmla="*/ 20 h 65"/>
                <a:gd name="T86" fmla="*/ 27 w 63"/>
                <a:gd name="T87" fmla="*/ 32 h 65"/>
                <a:gd name="T88" fmla="*/ 27 w 63"/>
                <a:gd name="T89" fmla="*/ 33 h 65"/>
                <a:gd name="T90" fmla="*/ 10 w 63"/>
                <a:gd name="T91" fmla="*/ 46 h 65"/>
                <a:gd name="T92" fmla="*/ 10 w 63"/>
                <a:gd name="T93" fmla="*/ 46 h 65"/>
                <a:gd name="T94" fmla="*/ 31 w 63"/>
                <a:gd name="T95" fmla="*/ 59 h 65"/>
                <a:gd name="T96" fmla="*/ 34 w 63"/>
                <a:gd name="T97" fmla="*/ 37 h 65"/>
                <a:gd name="T98" fmla="*/ 34 w 63"/>
                <a:gd name="T99" fmla="*/ 37 h 65"/>
                <a:gd name="T100" fmla="*/ 53 w 63"/>
                <a:gd name="T101" fmla="*/ 46 h 65"/>
                <a:gd name="T102" fmla="*/ 53 w 63"/>
                <a:gd name="T103"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 h="65">
                  <a:moveTo>
                    <a:pt x="59" y="33"/>
                  </a:moveTo>
                  <a:cubicBezTo>
                    <a:pt x="63" y="33"/>
                    <a:pt x="63" y="33"/>
                    <a:pt x="63" y="33"/>
                  </a:cubicBezTo>
                  <a:cubicBezTo>
                    <a:pt x="63" y="32"/>
                    <a:pt x="62" y="31"/>
                    <a:pt x="62" y="30"/>
                  </a:cubicBezTo>
                  <a:cubicBezTo>
                    <a:pt x="59" y="30"/>
                    <a:pt x="59" y="30"/>
                    <a:pt x="59" y="30"/>
                  </a:cubicBezTo>
                  <a:cubicBezTo>
                    <a:pt x="59" y="29"/>
                    <a:pt x="58" y="29"/>
                    <a:pt x="58" y="28"/>
                  </a:cubicBezTo>
                  <a:cubicBezTo>
                    <a:pt x="62" y="27"/>
                    <a:pt x="62" y="27"/>
                    <a:pt x="62" y="27"/>
                  </a:cubicBezTo>
                  <a:cubicBezTo>
                    <a:pt x="62" y="26"/>
                    <a:pt x="62" y="25"/>
                    <a:pt x="61" y="25"/>
                  </a:cubicBezTo>
                  <a:cubicBezTo>
                    <a:pt x="58" y="25"/>
                    <a:pt x="58" y="25"/>
                    <a:pt x="58" y="25"/>
                  </a:cubicBezTo>
                  <a:cubicBezTo>
                    <a:pt x="57" y="24"/>
                    <a:pt x="57" y="24"/>
                    <a:pt x="57" y="23"/>
                  </a:cubicBezTo>
                  <a:cubicBezTo>
                    <a:pt x="61" y="21"/>
                    <a:pt x="61" y="21"/>
                    <a:pt x="61" y="21"/>
                  </a:cubicBezTo>
                  <a:cubicBezTo>
                    <a:pt x="60" y="21"/>
                    <a:pt x="60" y="20"/>
                    <a:pt x="60" y="19"/>
                  </a:cubicBezTo>
                  <a:cubicBezTo>
                    <a:pt x="56" y="20"/>
                    <a:pt x="56" y="20"/>
                    <a:pt x="56" y="20"/>
                  </a:cubicBezTo>
                  <a:cubicBezTo>
                    <a:pt x="56" y="20"/>
                    <a:pt x="55" y="19"/>
                    <a:pt x="55" y="19"/>
                  </a:cubicBezTo>
                  <a:cubicBezTo>
                    <a:pt x="58" y="16"/>
                    <a:pt x="58" y="16"/>
                    <a:pt x="58" y="16"/>
                  </a:cubicBezTo>
                  <a:cubicBezTo>
                    <a:pt x="58" y="15"/>
                    <a:pt x="57" y="15"/>
                    <a:pt x="57" y="14"/>
                  </a:cubicBezTo>
                  <a:cubicBezTo>
                    <a:pt x="53" y="16"/>
                    <a:pt x="53" y="16"/>
                    <a:pt x="53" y="16"/>
                  </a:cubicBezTo>
                  <a:cubicBezTo>
                    <a:pt x="53" y="15"/>
                    <a:pt x="53" y="15"/>
                    <a:pt x="52" y="14"/>
                  </a:cubicBezTo>
                  <a:cubicBezTo>
                    <a:pt x="55" y="11"/>
                    <a:pt x="55" y="11"/>
                    <a:pt x="55" y="11"/>
                  </a:cubicBezTo>
                  <a:cubicBezTo>
                    <a:pt x="54" y="11"/>
                    <a:pt x="54" y="10"/>
                    <a:pt x="53" y="10"/>
                  </a:cubicBezTo>
                  <a:cubicBezTo>
                    <a:pt x="50" y="12"/>
                    <a:pt x="50" y="12"/>
                    <a:pt x="50" y="12"/>
                  </a:cubicBezTo>
                  <a:cubicBezTo>
                    <a:pt x="50" y="12"/>
                    <a:pt x="49" y="11"/>
                    <a:pt x="49" y="11"/>
                  </a:cubicBezTo>
                  <a:cubicBezTo>
                    <a:pt x="51" y="7"/>
                    <a:pt x="51" y="7"/>
                    <a:pt x="51" y="7"/>
                  </a:cubicBezTo>
                  <a:cubicBezTo>
                    <a:pt x="50" y="7"/>
                    <a:pt x="50" y="6"/>
                    <a:pt x="49" y="6"/>
                  </a:cubicBezTo>
                  <a:cubicBezTo>
                    <a:pt x="46" y="9"/>
                    <a:pt x="46" y="9"/>
                    <a:pt x="46" y="9"/>
                  </a:cubicBezTo>
                  <a:cubicBezTo>
                    <a:pt x="46" y="9"/>
                    <a:pt x="45" y="8"/>
                    <a:pt x="45" y="8"/>
                  </a:cubicBezTo>
                  <a:cubicBezTo>
                    <a:pt x="46" y="4"/>
                    <a:pt x="46" y="4"/>
                    <a:pt x="46" y="4"/>
                  </a:cubicBezTo>
                  <a:cubicBezTo>
                    <a:pt x="45" y="4"/>
                    <a:pt x="45" y="3"/>
                    <a:pt x="44" y="3"/>
                  </a:cubicBezTo>
                  <a:cubicBezTo>
                    <a:pt x="42" y="7"/>
                    <a:pt x="42" y="7"/>
                    <a:pt x="42" y="7"/>
                  </a:cubicBezTo>
                  <a:cubicBezTo>
                    <a:pt x="41" y="6"/>
                    <a:pt x="41" y="6"/>
                    <a:pt x="40" y="6"/>
                  </a:cubicBezTo>
                  <a:cubicBezTo>
                    <a:pt x="41" y="2"/>
                    <a:pt x="41" y="2"/>
                    <a:pt x="41" y="2"/>
                  </a:cubicBezTo>
                  <a:cubicBezTo>
                    <a:pt x="40" y="2"/>
                    <a:pt x="40" y="1"/>
                    <a:pt x="39" y="1"/>
                  </a:cubicBezTo>
                  <a:cubicBezTo>
                    <a:pt x="37" y="5"/>
                    <a:pt x="37" y="5"/>
                    <a:pt x="37" y="5"/>
                  </a:cubicBezTo>
                  <a:cubicBezTo>
                    <a:pt x="37" y="5"/>
                    <a:pt x="36" y="5"/>
                    <a:pt x="36" y="5"/>
                  </a:cubicBezTo>
                  <a:cubicBezTo>
                    <a:pt x="36" y="1"/>
                    <a:pt x="36" y="1"/>
                    <a:pt x="36" y="1"/>
                  </a:cubicBezTo>
                  <a:cubicBezTo>
                    <a:pt x="35" y="1"/>
                    <a:pt x="34" y="0"/>
                    <a:pt x="33" y="0"/>
                  </a:cubicBezTo>
                  <a:cubicBezTo>
                    <a:pt x="33" y="4"/>
                    <a:pt x="33" y="4"/>
                    <a:pt x="33" y="4"/>
                  </a:cubicBezTo>
                  <a:cubicBezTo>
                    <a:pt x="32" y="4"/>
                    <a:pt x="32" y="4"/>
                    <a:pt x="31" y="4"/>
                  </a:cubicBezTo>
                  <a:cubicBezTo>
                    <a:pt x="31" y="4"/>
                    <a:pt x="31" y="4"/>
                    <a:pt x="31" y="4"/>
                  </a:cubicBezTo>
                  <a:cubicBezTo>
                    <a:pt x="30" y="0"/>
                    <a:pt x="30" y="0"/>
                    <a:pt x="30" y="0"/>
                  </a:cubicBezTo>
                  <a:cubicBezTo>
                    <a:pt x="29" y="0"/>
                    <a:pt x="28" y="1"/>
                    <a:pt x="28" y="1"/>
                  </a:cubicBezTo>
                  <a:cubicBezTo>
                    <a:pt x="28" y="5"/>
                    <a:pt x="28" y="5"/>
                    <a:pt x="28" y="5"/>
                  </a:cubicBezTo>
                  <a:cubicBezTo>
                    <a:pt x="27" y="5"/>
                    <a:pt x="26" y="5"/>
                    <a:pt x="26" y="5"/>
                  </a:cubicBezTo>
                  <a:cubicBezTo>
                    <a:pt x="25" y="1"/>
                    <a:pt x="25" y="1"/>
                    <a:pt x="25" y="1"/>
                  </a:cubicBezTo>
                  <a:cubicBezTo>
                    <a:pt x="24" y="1"/>
                    <a:pt x="23" y="2"/>
                    <a:pt x="22" y="2"/>
                  </a:cubicBezTo>
                  <a:cubicBezTo>
                    <a:pt x="23" y="6"/>
                    <a:pt x="23" y="6"/>
                    <a:pt x="23" y="6"/>
                  </a:cubicBezTo>
                  <a:cubicBezTo>
                    <a:pt x="22" y="6"/>
                    <a:pt x="22" y="6"/>
                    <a:pt x="21" y="6"/>
                  </a:cubicBezTo>
                  <a:cubicBezTo>
                    <a:pt x="19" y="3"/>
                    <a:pt x="19" y="3"/>
                    <a:pt x="19" y="3"/>
                  </a:cubicBezTo>
                  <a:cubicBezTo>
                    <a:pt x="19" y="3"/>
                    <a:pt x="18" y="4"/>
                    <a:pt x="17" y="4"/>
                  </a:cubicBezTo>
                  <a:cubicBezTo>
                    <a:pt x="18" y="8"/>
                    <a:pt x="18" y="8"/>
                    <a:pt x="18" y="8"/>
                  </a:cubicBezTo>
                  <a:cubicBezTo>
                    <a:pt x="18" y="8"/>
                    <a:pt x="17" y="8"/>
                    <a:pt x="17" y="9"/>
                  </a:cubicBezTo>
                  <a:cubicBezTo>
                    <a:pt x="14" y="6"/>
                    <a:pt x="14" y="6"/>
                    <a:pt x="14" y="6"/>
                  </a:cubicBezTo>
                  <a:cubicBezTo>
                    <a:pt x="14" y="6"/>
                    <a:pt x="13" y="7"/>
                    <a:pt x="12" y="7"/>
                  </a:cubicBezTo>
                  <a:cubicBezTo>
                    <a:pt x="14" y="11"/>
                    <a:pt x="14" y="11"/>
                    <a:pt x="14" y="11"/>
                  </a:cubicBezTo>
                  <a:cubicBezTo>
                    <a:pt x="14" y="11"/>
                    <a:pt x="13" y="11"/>
                    <a:pt x="13" y="12"/>
                  </a:cubicBezTo>
                  <a:cubicBezTo>
                    <a:pt x="10" y="9"/>
                    <a:pt x="10" y="9"/>
                    <a:pt x="10" y="9"/>
                  </a:cubicBezTo>
                  <a:cubicBezTo>
                    <a:pt x="9" y="10"/>
                    <a:pt x="9" y="10"/>
                    <a:pt x="8" y="11"/>
                  </a:cubicBezTo>
                  <a:cubicBezTo>
                    <a:pt x="11" y="14"/>
                    <a:pt x="11" y="14"/>
                    <a:pt x="11" y="14"/>
                  </a:cubicBezTo>
                  <a:cubicBezTo>
                    <a:pt x="11" y="15"/>
                    <a:pt x="10" y="15"/>
                    <a:pt x="10" y="16"/>
                  </a:cubicBezTo>
                  <a:cubicBezTo>
                    <a:pt x="6" y="14"/>
                    <a:pt x="6" y="14"/>
                    <a:pt x="6" y="14"/>
                  </a:cubicBezTo>
                  <a:cubicBezTo>
                    <a:pt x="6" y="14"/>
                    <a:pt x="5" y="15"/>
                    <a:pt x="5" y="16"/>
                  </a:cubicBezTo>
                  <a:cubicBezTo>
                    <a:pt x="8" y="18"/>
                    <a:pt x="8" y="18"/>
                    <a:pt x="8" y="18"/>
                  </a:cubicBezTo>
                  <a:cubicBezTo>
                    <a:pt x="8" y="19"/>
                    <a:pt x="7" y="19"/>
                    <a:pt x="7" y="20"/>
                  </a:cubicBezTo>
                  <a:cubicBezTo>
                    <a:pt x="4" y="19"/>
                    <a:pt x="4" y="19"/>
                    <a:pt x="4" y="19"/>
                  </a:cubicBezTo>
                  <a:cubicBezTo>
                    <a:pt x="3" y="19"/>
                    <a:pt x="3" y="20"/>
                    <a:pt x="3" y="21"/>
                  </a:cubicBezTo>
                  <a:cubicBezTo>
                    <a:pt x="6" y="23"/>
                    <a:pt x="6" y="23"/>
                    <a:pt x="6" y="23"/>
                  </a:cubicBezTo>
                  <a:cubicBezTo>
                    <a:pt x="6" y="23"/>
                    <a:pt x="6" y="24"/>
                    <a:pt x="5" y="25"/>
                  </a:cubicBezTo>
                  <a:cubicBezTo>
                    <a:pt x="2" y="24"/>
                    <a:pt x="2" y="24"/>
                    <a:pt x="2" y="24"/>
                  </a:cubicBezTo>
                  <a:cubicBezTo>
                    <a:pt x="1" y="25"/>
                    <a:pt x="1" y="26"/>
                    <a:pt x="1" y="27"/>
                  </a:cubicBezTo>
                  <a:cubicBezTo>
                    <a:pt x="5" y="28"/>
                    <a:pt x="5" y="28"/>
                    <a:pt x="5" y="28"/>
                  </a:cubicBezTo>
                  <a:cubicBezTo>
                    <a:pt x="5" y="28"/>
                    <a:pt x="4" y="29"/>
                    <a:pt x="4" y="30"/>
                  </a:cubicBezTo>
                  <a:cubicBezTo>
                    <a:pt x="1" y="30"/>
                    <a:pt x="1" y="30"/>
                    <a:pt x="1" y="30"/>
                  </a:cubicBezTo>
                  <a:cubicBezTo>
                    <a:pt x="0" y="31"/>
                    <a:pt x="0" y="31"/>
                    <a:pt x="0" y="32"/>
                  </a:cubicBezTo>
                  <a:cubicBezTo>
                    <a:pt x="4" y="33"/>
                    <a:pt x="4" y="33"/>
                    <a:pt x="4" y="33"/>
                  </a:cubicBezTo>
                  <a:cubicBezTo>
                    <a:pt x="4" y="34"/>
                    <a:pt x="4" y="34"/>
                    <a:pt x="4" y="35"/>
                  </a:cubicBezTo>
                  <a:cubicBezTo>
                    <a:pt x="1" y="36"/>
                    <a:pt x="1" y="36"/>
                    <a:pt x="1" y="36"/>
                  </a:cubicBezTo>
                  <a:cubicBezTo>
                    <a:pt x="1" y="36"/>
                    <a:pt x="1" y="37"/>
                    <a:pt x="1" y="38"/>
                  </a:cubicBezTo>
                  <a:cubicBezTo>
                    <a:pt x="5" y="38"/>
                    <a:pt x="5" y="38"/>
                    <a:pt x="5" y="38"/>
                  </a:cubicBezTo>
                  <a:cubicBezTo>
                    <a:pt x="5" y="39"/>
                    <a:pt x="5" y="39"/>
                    <a:pt x="5" y="40"/>
                  </a:cubicBezTo>
                  <a:cubicBezTo>
                    <a:pt x="1" y="41"/>
                    <a:pt x="1" y="41"/>
                    <a:pt x="1" y="41"/>
                  </a:cubicBezTo>
                  <a:cubicBezTo>
                    <a:pt x="2" y="42"/>
                    <a:pt x="2" y="43"/>
                    <a:pt x="2" y="44"/>
                  </a:cubicBezTo>
                  <a:cubicBezTo>
                    <a:pt x="6" y="43"/>
                    <a:pt x="6" y="43"/>
                    <a:pt x="6" y="43"/>
                  </a:cubicBezTo>
                  <a:cubicBezTo>
                    <a:pt x="6" y="43"/>
                    <a:pt x="6" y="44"/>
                    <a:pt x="7" y="45"/>
                  </a:cubicBezTo>
                  <a:cubicBezTo>
                    <a:pt x="3" y="47"/>
                    <a:pt x="3" y="47"/>
                    <a:pt x="3" y="47"/>
                  </a:cubicBezTo>
                  <a:cubicBezTo>
                    <a:pt x="4" y="48"/>
                    <a:pt x="4" y="48"/>
                    <a:pt x="5" y="49"/>
                  </a:cubicBezTo>
                  <a:cubicBezTo>
                    <a:pt x="8" y="47"/>
                    <a:pt x="8" y="47"/>
                    <a:pt x="8" y="47"/>
                  </a:cubicBezTo>
                  <a:cubicBezTo>
                    <a:pt x="8" y="48"/>
                    <a:pt x="9" y="49"/>
                    <a:pt x="9" y="49"/>
                  </a:cubicBezTo>
                  <a:cubicBezTo>
                    <a:pt x="6" y="52"/>
                    <a:pt x="6" y="52"/>
                    <a:pt x="6" y="52"/>
                  </a:cubicBezTo>
                  <a:cubicBezTo>
                    <a:pt x="7" y="53"/>
                    <a:pt x="7" y="53"/>
                    <a:pt x="8" y="54"/>
                  </a:cubicBezTo>
                  <a:cubicBezTo>
                    <a:pt x="11" y="52"/>
                    <a:pt x="11" y="52"/>
                    <a:pt x="11" y="52"/>
                  </a:cubicBezTo>
                  <a:cubicBezTo>
                    <a:pt x="11" y="52"/>
                    <a:pt x="12" y="53"/>
                    <a:pt x="12" y="53"/>
                  </a:cubicBezTo>
                  <a:cubicBezTo>
                    <a:pt x="10" y="56"/>
                    <a:pt x="10" y="56"/>
                    <a:pt x="10" y="56"/>
                  </a:cubicBezTo>
                  <a:cubicBezTo>
                    <a:pt x="10" y="57"/>
                    <a:pt x="11" y="57"/>
                    <a:pt x="12" y="58"/>
                  </a:cubicBezTo>
                  <a:cubicBezTo>
                    <a:pt x="15" y="55"/>
                    <a:pt x="15" y="55"/>
                    <a:pt x="15" y="55"/>
                  </a:cubicBezTo>
                  <a:cubicBezTo>
                    <a:pt x="15" y="56"/>
                    <a:pt x="15" y="56"/>
                    <a:pt x="16" y="56"/>
                  </a:cubicBezTo>
                  <a:cubicBezTo>
                    <a:pt x="14" y="60"/>
                    <a:pt x="14" y="60"/>
                    <a:pt x="14" y="60"/>
                  </a:cubicBezTo>
                  <a:cubicBezTo>
                    <a:pt x="15" y="60"/>
                    <a:pt x="16" y="61"/>
                    <a:pt x="16" y="61"/>
                  </a:cubicBezTo>
                  <a:cubicBezTo>
                    <a:pt x="19" y="58"/>
                    <a:pt x="19" y="58"/>
                    <a:pt x="19" y="58"/>
                  </a:cubicBezTo>
                  <a:cubicBezTo>
                    <a:pt x="19" y="58"/>
                    <a:pt x="20" y="59"/>
                    <a:pt x="20" y="59"/>
                  </a:cubicBezTo>
                  <a:cubicBezTo>
                    <a:pt x="19" y="63"/>
                    <a:pt x="19" y="63"/>
                    <a:pt x="19" y="63"/>
                  </a:cubicBezTo>
                  <a:cubicBezTo>
                    <a:pt x="20" y="63"/>
                    <a:pt x="21" y="63"/>
                    <a:pt x="21" y="64"/>
                  </a:cubicBezTo>
                  <a:cubicBezTo>
                    <a:pt x="23" y="60"/>
                    <a:pt x="23" y="60"/>
                    <a:pt x="23" y="60"/>
                  </a:cubicBezTo>
                  <a:cubicBezTo>
                    <a:pt x="24" y="60"/>
                    <a:pt x="24" y="60"/>
                    <a:pt x="25" y="60"/>
                  </a:cubicBezTo>
                  <a:cubicBezTo>
                    <a:pt x="24" y="64"/>
                    <a:pt x="24" y="64"/>
                    <a:pt x="24" y="64"/>
                  </a:cubicBezTo>
                  <a:cubicBezTo>
                    <a:pt x="25" y="65"/>
                    <a:pt x="26" y="65"/>
                    <a:pt x="27" y="65"/>
                  </a:cubicBezTo>
                  <a:cubicBezTo>
                    <a:pt x="28" y="61"/>
                    <a:pt x="28" y="61"/>
                    <a:pt x="28" y="61"/>
                  </a:cubicBezTo>
                  <a:cubicBezTo>
                    <a:pt x="28" y="61"/>
                    <a:pt x="29" y="61"/>
                    <a:pt x="30" y="61"/>
                  </a:cubicBezTo>
                  <a:cubicBezTo>
                    <a:pt x="30" y="65"/>
                    <a:pt x="30" y="65"/>
                    <a:pt x="30" y="65"/>
                  </a:cubicBezTo>
                  <a:cubicBezTo>
                    <a:pt x="30" y="65"/>
                    <a:pt x="31" y="65"/>
                    <a:pt x="31" y="65"/>
                  </a:cubicBezTo>
                  <a:cubicBezTo>
                    <a:pt x="32" y="65"/>
                    <a:pt x="32" y="65"/>
                    <a:pt x="32" y="65"/>
                  </a:cubicBezTo>
                  <a:cubicBezTo>
                    <a:pt x="33" y="61"/>
                    <a:pt x="33" y="61"/>
                    <a:pt x="33" y="61"/>
                  </a:cubicBezTo>
                  <a:cubicBezTo>
                    <a:pt x="33" y="61"/>
                    <a:pt x="34" y="61"/>
                    <a:pt x="35" y="61"/>
                  </a:cubicBezTo>
                  <a:cubicBezTo>
                    <a:pt x="36" y="65"/>
                    <a:pt x="36" y="65"/>
                    <a:pt x="36" y="65"/>
                  </a:cubicBezTo>
                  <a:cubicBezTo>
                    <a:pt x="36" y="65"/>
                    <a:pt x="37" y="65"/>
                    <a:pt x="38" y="65"/>
                  </a:cubicBezTo>
                  <a:cubicBezTo>
                    <a:pt x="38" y="61"/>
                    <a:pt x="38" y="61"/>
                    <a:pt x="38" y="61"/>
                  </a:cubicBezTo>
                  <a:cubicBezTo>
                    <a:pt x="38" y="60"/>
                    <a:pt x="39" y="60"/>
                    <a:pt x="39" y="60"/>
                  </a:cubicBezTo>
                  <a:cubicBezTo>
                    <a:pt x="41" y="64"/>
                    <a:pt x="41" y="64"/>
                    <a:pt x="41" y="64"/>
                  </a:cubicBezTo>
                  <a:cubicBezTo>
                    <a:pt x="42" y="63"/>
                    <a:pt x="43" y="63"/>
                    <a:pt x="43" y="63"/>
                  </a:cubicBezTo>
                  <a:cubicBezTo>
                    <a:pt x="42" y="59"/>
                    <a:pt x="42" y="59"/>
                    <a:pt x="42" y="59"/>
                  </a:cubicBezTo>
                  <a:cubicBezTo>
                    <a:pt x="43" y="59"/>
                    <a:pt x="43" y="58"/>
                    <a:pt x="44" y="58"/>
                  </a:cubicBezTo>
                  <a:cubicBezTo>
                    <a:pt x="46" y="61"/>
                    <a:pt x="46" y="61"/>
                    <a:pt x="46" y="61"/>
                  </a:cubicBezTo>
                  <a:cubicBezTo>
                    <a:pt x="47" y="61"/>
                    <a:pt x="48" y="61"/>
                    <a:pt x="48" y="60"/>
                  </a:cubicBezTo>
                  <a:cubicBezTo>
                    <a:pt x="47" y="57"/>
                    <a:pt x="47" y="57"/>
                    <a:pt x="47" y="57"/>
                  </a:cubicBezTo>
                  <a:cubicBezTo>
                    <a:pt x="47" y="56"/>
                    <a:pt x="48" y="56"/>
                    <a:pt x="48" y="55"/>
                  </a:cubicBezTo>
                  <a:cubicBezTo>
                    <a:pt x="51" y="58"/>
                    <a:pt x="51" y="58"/>
                    <a:pt x="51" y="58"/>
                  </a:cubicBezTo>
                  <a:cubicBezTo>
                    <a:pt x="51" y="58"/>
                    <a:pt x="52" y="57"/>
                    <a:pt x="53" y="57"/>
                  </a:cubicBezTo>
                  <a:cubicBezTo>
                    <a:pt x="50" y="53"/>
                    <a:pt x="50" y="53"/>
                    <a:pt x="50" y="53"/>
                  </a:cubicBezTo>
                  <a:cubicBezTo>
                    <a:pt x="51" y="53"/>
                    <a:pt x="51" y="52"/>
                    <a:pt x="52" y="52"/>
                  </a:cubicBezTo>
                  <a:cubicBezTo>
                    <a:pt x="55" y="54"/>
                    <a:pt x="55" y="54"/>
                    <a:pt x="55" y="54"/>
                  </a:cubicBezTo>
                  <a:cubicBezTo>
                    <a:pt x="55" y="54"/>
                    <a:pt x="56" y="53"/>
                    <a:pt x="56" y="52"/>
                  </a:cubicBezTo>
                  <a:cubicBezTo>
                    <a:pt x="54" y="49"/>
                    <a:pt x="54" y="49"/>
                    <a:pt x="54" y="49"/>
                  </a:cubicBezTo>
                  <a:cubicBezTo>
                    <a:pt x="54" y="49"/>
                    <a:pt x="54" y="48"/>
                    <a:pt x="55" y="48"/>
                  </a:cubicBezTo>
                  <a:cubicBezTo>
                    <a:pt x="58" y="49"/>
                    <a:pt x="58" y="49"/>
                    <a:pt x="58" y="49"/>
                  </a:cubicBezTo>
                  <a:cubicBezTo>
                    <a:pt x="59" y="49"/>
                    <a:pt x="59" y="48"/>
                    <a:pt x="59" y="47"/>
                  </a:cubicBezTo>
                  <a:cubicBezTo>
                    <a:pt x="56" y="45"/>
                    <a:pt x="56" y="45"/>
                    <a:pt x="56" y="45"/>
                  </a:cubicBezTo>
                  <a:cubicBezTo>
                    <a:pt x="56" y="44"/>
                    <a:pt x="57" y="44"/>
                    <a:pt x="57" y="43"/>
                  </a:cubicBezTo>
                  <a:cubicBezTo>
                    <a:pt x="61" y="44"/>
                    <a:pt x="61" y="44"/>
                    <a:pt x="61" y="44"/>
                  </a:cubicBezTo>
                  <a:cubicBezTo>
                    <a:pt x="61" y="43"/>
                    <a:pt x="61" y="43"/>
                    <a:pt x="61" y="42"/>
                  </a:cubicBezTo>
                  <a:cubicBezTo>
                    <a:pt x="58" y="40"/>
                    <a:pt x="58" y="40"/>
                    <a:pt x="58" y="40"/>
                  </a:cubicBezTo>
                  <a:cubicBezTo>
                    <a:pt x="58" y="40"/>
                    <a:pt x="58" y="39"/>
                    <a:pt x="58" y="38"/>
                  </a:cubicBezTo>
                  <a:cubicBezTo>
                    <a:pt x="62" y="39"/>
                    <a:pt x="62" y="39"/>
                    <a:pt x="62" y="39"/>
                  </a:cubicBezTo>
                  <a:cubicBezTo>
                    <a:pt x="62" y="38"/>
                    <a:pt x="62" y="37"/>
                    <a:pt x="62" y="36"/>
                  </a:cubicBezTo>
                  <a:cubicBezTo>
                    <a:pt x="59" y="35"/>
                    <a:pt x="59" y="35"/>
                    <a:pt x="59" y="35"/>
                  </a:cubicBezTo>
                  <a:cubicBezTo>
                    <a:pt x="59" y="35"/>
                    <a:pt x="59" y="34"/>
                    <a:pt x="59" y="33"/>
                  </a:cubicBezTo>
                  <a:close/>
                  <a:moveTo>
                    <a:pt x="56" y="32"/>
                  </a:moveTo>
                  <a:cubicBezTo>
                    <a:pt x="36" y="32"/>
                    <a:pt x="36" y="32"/>
                    <a:pt x="36" y="32"/>
                  </a:cubicBezTo>
                  <a:cubicBezTo>
                    <a:pt x="36" y="32"/>
                    <a:pt x="36" y="31"/>
                    <a:pt x="36" y="31"/>
                  </a:cubicBezTo>
                  <a:cubicBezTo>
                    <a:pt x="53" y="20"/>
                    <a:pt x="53" y="20"/>
                    <a:pt x="53" y="20"/>
                  </a:cubicBezTo>
                  <a:cubicBezTo>
                    <a:pt x="55" y="24"/>
                    <a:pt x="56" y="28"/>
                    <a:pt x="56" y="32"/>
                  </a:cubicBezTo>
                  <a:close/>
                  <a:moveTo>
                    <a:pt x="31" y="35"/>
                  </a:moveTo>
                  <a:cubicBezTo>
                    <a:pt x="30" y="35"/>
                    <a:pt x="29" y="34"/>
                    <a:pt x="29" y="33"/>
                  </a:cubicBezTo>
                  <a:cubicBezTo>
                    <a:pt x="29" y="32"/>
                    <a:pt x="30" y="30"/>
                    <a:pt x="31" y="30"/>
                  </a:cubicBezTo>
                  <a:cubicBezTo>
                    <a:pt x="33" y="30"/>
                    <a:pt x="34" y="32"/>
                    <a:pt x="34" y="33"/>
                  </a:cubicBezTo>
                  <a:cubicBezTo>
                    <a:pt x="34" y="34"/>
                    <a:pt x="33" y="35"/>
                    <a:pt x="31" y="35"/>
                  </a:cubicBezTo>
                  <a:close/>
                  <a:moveTo>
                    <a:pt x="53" y="20"/>
                  </a:moveTo>
                  <a:cubicBezTo>
                    <a:pt x="35" y="30"/>
                    <a:pt x="35" y="30"/>
                    <a:pt x="35" y="30"/>
                  </a:cubicBezTo>
                  <a:cubicBezTo>
                    <a:pt x="35" y="30"/>
                    <a:pt x="35" y="29"/>
                    <a:pt x="34" y="29"/>
                  </a:cubicBezTo>
                  <a:cubicBezTo>
                    <a:pt x="44" y="11"/>
                    <a:pt x="44" y="11"/>
                    <a:pt x="44" y="11"/>
                  </a:cubicBezTo>
                  <a:cubicBezTo>
                    <a:pt x="48" y="13"/>
                    <a:pt x="51" y="16"/>
                    <a:pt x="53" y="20"/>
                  </a:cubicBezTo>
                  <a:close/>
                  <a:moveTo>
                    <a:pt x="44" y="10"/>
                  </a:moveTo>
                  <a:cubicBezTo>
                    <a:pt x="34" y="28"/>
                    <a:pt x="34" y="28"/>
                    <a:pt x="34" y="28"/>
                  </a:cubicBezTo>
                  <a:cubicBezTo>
                    <a:pt x="33" y="28"/>
                    <a:pt x="32" y="28"/>
                    <a:pt x="32" y="28"/>
                  </a:cubicBezTo>
                  <a:cubicBezTo>
                    <a:pt x="32" y="7"/>
                    <a:pt x="32" y="7"/>
                    <a:pt x="32" y="7"/>
                  </a:cubicBezTo>
                  <a:cubicBezTo>
                    <a:pt x="36" y="7"/>
                    <a:pt x="40" y="8"/>
                    <a:pt x="44" y="10"/>
                  </a:cubicBezTo>
                  <a:close/>
                  <a:moveTo>
                    <a:pt x="31" y="7"/>
                  </a:moveTo>
                  <a:cubicBezTo>
                    <a:pt x="31" y="28"/>
                    <a:pt x="31" y="28"/>
                    <a:pt x="31" y="28"/>
                  </a:cubicBezTo>
                  <a:cubicBezTo>
                    <a:pt x="31" y="28"/>
                    <a:pt x="30" y="28"/>
                    <a:pt x="29" y="28"/>
                  </a:cubicBezTo>
                  <a:cubicBezTo>
                    <a:pt x="19" y="10"/>
                    <a:pt x="19" y="10"/>
                    <a:pt x="19" y="10"/>
                  </a:cubicBezTo>
                  <a:cubicBezTo>
                    <a:pt x="23" y="8"/>
                    <a:pt x="27" y="7"/>
                    <a:pt x="31" y="7"/>
                  </a:cubicBezTo>
                  <a:close/>
                  <a:moveTo>
                    <a:pt x="19" y="11"/>
                  </a:moveTo>
                  <a:cubicBezTo>
                    <a:pt x="29" y="29"/>
                    <a:pt x="29" y="29"/>
                    <a:pt x="29" y="29"/>
                  </a:cubicBezTo>
                  <a:cubicBezTo>
                    <a:pt x="28" y="29"/>
                    <a:pt x="28" y="30"/>
                    <a:pt x="28" y="30"/>
                  </a:cubicBezTo>
                  <a:cubicBezTo>
                    <a:pt x="10" y="20"/>
                    <a:pt x="10" y="20"/>
                    <a:pt x="10" y="20"/>
                  </a:cubicBezTo>
                  <a:cubicBezTo>
                    <a:pt x="12" y="16"/>
                    <a:pt x="15" y="13"/>
                    <a:pt x="19" y="11"/>
                  </a:cubicBezTo>
                  <a:close/>
                  <a:moveTo>
                    <a:pt x="10" y="20"/>
                  </a:moveTo>
                  <a:cubicBezTo>
                    <a:pt x="27" y="31"/>
                    <a:pt x="27" y="31"/>
                    <a:pt x="27" y="31"/>
                  </a:cubicBezTo>
                  <a:cubicBezTo>
                    <a:pt x="27" y="31"/>
                    <a:pt x="27" y="32"/>
                    <a:pt x="27" y="32"/>
                  </a:cubicBezTo>
                  <a:cubicBezTo>
                    <a:pt x="7" y="32"/>
                    <a:pt x="7" y="32"/>
                    <a:pt x="7" y="32"/>
                  </a:cubicBezTo>
                  <a:cubicBezTo>
                    <a:pt x="7" y="28"/>
                    <a:pt x="8" y="24"/>
                    <a:pt x="10" y="20"/>
                  </a:cubicBezTo>
                  <a:close/>
                  <a:moveTo>
                    <a:pt x="7" y="33"/>
                  </a:moveTo>
                  <a:cubicBezTo>
                    <a:pt x="27" y="33"/>
                    <a:pt x="27" y="33"/>
                    <a:pt x="27" y="33"/>
                  </a:cubicBezTo>
                  <a:cubicBezTo>
                    <a:pt x="27" y="34"/>
                    <a:pt x="27" y="34"/>
                    <a:pt x="27" y="35"/>
                  </a:cubicBezTo>
                  <a:cubicBezTo>
                    <a:pt x="10" y="46"/>
                    <a:pt x="10" y="46"/>
                    <a:pt x="10" y="46"/>
                  </a:cubicBezTo>
                  <a:cubicBezTo>
                    <a:pt x="8" y="42"/>
                    <a:pt x="7" y="38"/>
                    <a:pt x="7" y="33"/>
                  </a:cubicBezTo>
                  <a:close/>
                  <a:moveTo>
                    <a:pt x="10" y="46"/>
                  </a:moveTo>
                  <a:cubicBezTo>
                    <a:pt x="28" y="36"/>
                    <a:pt x="28" y="36"/>
                    <a:pt x="28" y="36"/>
                  </a:cubicBezTo>
                  <a:cubicBezTo>
                    <a:pt x="28" y="36"/>
                    <a:pt x="28" y="37"/>
                    <a:pt x="29" y="37"/>
                  </a:cubicBezTo>
                  <a:cubicBezTo>
                    <a:pt x="19" y="55"/>
                    <a:pt x="19" y="55"/>
                    <a:pt x="19" y="55"/>
                  </a:cubicBezTo>
                  <a:cubicBezTo>
                    <a:pt x="15" y="53"/>
                    <a:pt x="12" y="50"/>
                    <a:pt x="10" y="46"/>
                  </a:cubicBezTo>
                  <a:close/>
                  <a:moveTo>
                    <a:pt x="19" y="56"/>
                  </a:moveTo>
                  <a:cubicBezTo>
                    <a:pt x="29" y="37"/>
                    <a:pt x="29" y="37"/>
                    <a:pt x="29" y="37"/>
                  </a:cubicBezTo>
                  <a:cubicBezTo>
                    <a:pt x="30" y="38"/>
                    <a:pt x="31" y="38"/>
                    <a:pt x="31" y="38"/>
                  </a:cubicBezTo>
                  <a:cubicBezTo>
                    <a:pt x="31" y="59"/>
                    <a:pt x="31" y="59"/>
                    <a:pt x="31" y="59"/>
                  </a:cubicBezTo>
                  <a:cubicBezTo>
                    <a:pt x="27" y="59"/>
                    <a:pt x="23" y="58"/>
                    <a:pt x="19" y="56"/>
                  </a:cubicBezTo>
                  <a:close/>
                  <a:moveTo>
                    <a:pt x="32" y="59"/>
                  </a:moveTo>
                  <a:cubicBezTo>
                    <a:pt x="32" y="38"/>
                    <a:pt x="32" y="38"/>
                    <a:pt x="32" y="38"/>
                  </a:cubicBezTo>
                  <a:cubicBezTo>
                    <a:pt x="32" y="38"/>
                    <a:pt x="33" y="38"/>
                    <a:pt x="34" y="37"/>
                  </a:cubicBezTo>
                  <a:cubicBezTo>
                    <a:pt x="44" y="56"/>
                    <a:pt x="44" y="56"/>
                    <a:pt x="44" y="56"/>
                  </a:cubicBezTo>
                  <a:cubicBezTo>
                    <a:pt x="40" y="58"/>
                    <a:pt x="36" y="59"/>
                    <a:pt x="32" y="59"/>
                  </a:cubicBezTo>
                  <a:close/>
                  <a:moveTo>
                    <a:pt x="44" y="55"/>
                  </a:moveTo>
                  <a:cubicBezTo>
                    <a:pt x="34" y="37"/>
                    <a:pt x="34" y="37"/>
                    <a:pt x="34" y="37"/>
                  </a:cubicBezTo>
                  <a:cubicBezTo>
                    <a:pt x="35" y="37"/>
                    <a:pt x="35" y="36"/>
                    <a:pt x="35" y="36"/>
                  </a:cubicBezTo>
                  <a:cubicBezTo>
                    <a:pt x="53" y="46"/>
                    <a:pt x="53" y="46"/>
                    <a:pt x="53" y="46"/>
                  </a:cubicBezTo>
                  <a:cubicBezTo>
                    <a:pt x="51" y="50"/>
                    <a:pt x="48" y="53"/>
                    <a:pt x="44" y="55"/>
                  </a:cubicBezTo>
                  <a:close/>
                  <a:moveTo>
                    <a:pt x="53" y="46"/>
                  </a:moveTo>
                  <a:cubicBezTo>
                    <a:pt x="36" y="35"/>
                    <a:pt x="36" y="35"/>
                    <a:pt x="36" y="35"/>
                  </a:cubicBezTo>
                  <a:cubicBezTo>
                    <a:pt x="36" y="34"/>
                    <a:pt x="36" y="34"/>
                    <a:pt x="36" y="33"/>
                  </a:cubicBezTo>
                  <a:cubicBezTo>
                    <a:pt x="56" y="33"/>
                    <a:pt x="56" y="33"/>
                    <a:pt x="56" y="33"/>
                  </a:cubicBezTo>
                  <a:cubicBezTo>
                    <a:pt x="56" y="38"/>
                    <a:pt x="55" y="42"/>
                    <a:pt x="53"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16" name="组合 37"/>
          <p:cNvGrpSpPr/>
          <p:nvPr/>
        </p:nvGrpSpPr>
        <p:grpSpPr>
          <a:xfrm>
            <a:off x="320842" y="289528"/>
            <a:ext cx="3515530" cy="3741865"/>
            <a:chOff x="817563" y="2030413"/>
            <a:chExt cx="765175" cy="765175"/>
          </a:xfrm>
          <a:solidFill>
            <a:schemeClr val="bg1">
              <a:lumMod val="75000"/>
            </a:schemeClr>
          </a:solidFill>
        </p:grpSpPr>
        <p:grpSp>
          <p:nvGrpSpPr>
            <p:cNvPr id="524" name="组合 45"/>
            <p:cNvGrpSpPr/>
            <p:nvPr/>
          </p:nvGrpSpPr>
          <p:grpSpPr>
            <a:xfrm>
              <a:off x="1050925" y="2039938"/>
              <a:ext cx="495300" cy="269876"/>
              <a:chOff x="1050925" y="2039938"/>
              <a:chExt cx="495300" cy="269876"/>
            </a:xfrm>
            <a:grpFill/>
          </p:grpSpPr>
          <p:sp>
            <p:nvSpPr>
              <p:cNvPr id="923" name="Freeform 68"/>
              <p:cNvSpPr>
                <a:spLocks noEditPoints="1"/>
              </p:cNvSpPr>
              <p:nvPr/>
            </p:nvSpPr>
            <p:spPr bwMode="auto">
              <a:xfrm>
                <a:off x="1208088" y="2168526"/>
                <a:ext cx="179388" cy="82550"/>
              </a:xfrm>
              <a:custGeom>
                <a:avLst/>
                <a:gdLst>
                  <a:gd name="T0" fmla="*/ 154 w 169"/>
                  <a:gd name="T1" fmla="*/ 62 h 77"/>
                  <a:gd name="T2" fmla="*/ 156 w 169"/>
                  <a:gd name="T3" fmla="*/ 36 h 77"/>
                  <a:gd name="T4" fmla="*/ 151 w 169"/>
                  <a:gd name="T5" fmla="*/ 36 h 77"/>
                  <a:gd name="T6" fmla="*/ 116 w 169"/>
                  <a:gd name="T7" fmla="*/ 57 h 77"/>
                  <a:gd name="T8" fmla="*/ 115 w 169"/>
                  <a:gd name="T9" fmla="*/ 50 h 77"/>
                  <a:gd name="T10" fmla="*/ 98 w 169"/>
                  <a:gd name="T11" fmla="*/ 45 h 77"/>
                  <a:gd name="T12" fmla="*/ 81 w 169"/>
                  <a:gd name="T13" fmla="*/ 67 h 77"/>
                  <a:gd name="T14" fmla="*/ 84 w 169"/>
                  <a:gd name="T15" fmla="*/ 51 h 77"/>
                  <a:gd name="T16" fmla="*/ 107 w 169"/>
                  <a:gd name="T17" fmla="*/ 1 h 77"/>
                  <a:gd name="T18" fmla="*/ 84 w 169"/>
                  <a:gd name="T19" fmla="*/ 37 h 77"/>
                  <a:gd name="T20" fmla="*/ 33 w 169"/>
                  <a:gd name="T21" fmla="*/ 69 h 77"/>
                  <a:gd name="T22" fmla="*/ 36 w 169"/>
                  <a:gd name="T23" fmla="*/ 36 h 77"/>
                  <a:gd name="T24" fmla="*/ 25 w 169"/>
                  <a:gd name="T25" fmla="*/ 50 h 77"/>
                  <a:gd name="T26" fmla="*/ 1 w 169"/>
                  <a:gd name="T27" fmla="*/ 70 h 77"/>
                  <a:gd name="T28" fmla="*/ 4 w 169"/>
                  <a:gd name="T29" fmla="*/ 73 h 77"/>
                  <a:gd name="T30" fmla="*/ 11 w 169"/>
                  <a:gd name="T31" fmla="*/ 70 h 77"/>
                  <a:gd name="T32" fmla="*/ 22 w 169"/>
                  <a:gd name="T33" fmla="*/ 62 h 77"/>
                  <a:gd name="T34" fmla="*/ 48 w 169"/>
                  <a:gd name="T35" fmla="*/ 64 h 77"/>
                  <a:gd name="T36" fmla="*/ 61 w 169"/>
                  <a:gd name="T37" fmla="*/ 72 h 77"/>
                  <a:gd name="T38" fmla="*/ 75 w 169"/>
                  <a:gd name="T39" fmla="*/ 67 h 77"/>
                  <a:gd name="T40" fmla="*/ 121 w 169"/>
                  <a:gd name="T41" fmla="*/ 58 h 77"/>
                  <a:gd name="T42" fmla="*/ 128 w 169"/>
                  <a:gd name="T43" fmla="*/ 68 h 77"/>
                  <a:gd name="T44" fmla="*/ 148 w 169"/>
                  <a:gd name="T45" fmla="*/ 60 h 77"/>
                  <a:gd name="T46" fmla="*/ 163 w 169"/>
                  <a:gd name="T47" fmla="*/ 58 h 77"/>
                  <a:gd name="T48" fmla="*/ 101 w 169"/>
                  <a:gd name="T49" fmla="*/ 12 h 77"/>
                  <a:gd name="T50" fmla="*/ 73 w 169"/>
                  <a:gd name="T51" fmla="*/ 59 h 77"/>
                  <a:gd name="T52" fmla="*/ 59 w 169"/>
                  <a:gd name="T53" fmla="*/ 55 h 77"/>
                  <a:gd name="T54" fmla="*/ 74 w 169"/>
                  <a:gd name="T55" fmla="*/ 59 h 77"/>
                  <a:gd name="T56" fmla="*/ 100 w 169"/>
                  <a:gd name="T57" fmla="*/ 54 h 77"/>
                  <a:gd name="T58" fmla="*/ 103 w 169"/>
                  <a:gd name="T59" fmla="*/ 58 h 77"/>
                  <a:gd name="T60" fmla="*/ 100 w 169"/>
                  <a:gd name="T61" fmla="*/ 54 h 77"/>
                  <a:gd name="T62" fmla="*/ 130 w 169"/>
                  <a:gd name="T63" fmla="*/ 64 h 77"/>
                  <a:gd name="T64" fmla="*/ 149 w 169"/>
                  <a:gd name="T65" fmla="*/ 38 h 77"/>
                  <a:gd name="T66" fmla="*/ 137 w 169"/>
                  <a:gd name="T67" fmla="*/ 6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77">
                    <a:moveTo>
                      <a:pt x="163" y="58"/>
                    </a:moveTo>
                    <a:cubicBezTo>
                      <a:pt x="161" y="59"/>
                      <a:pt x="157" y="63"/>
                      <a:pt x="154" y="62"/>
                    </a:cubicBezTo>
                    <a:cubicBezTo>
                      <a:pt x="151" y="61"/>
                      <a:pt x="152" y="56"/>
                      <a:pt x="152" y="54"/>
                    </a:cubicBezTo>
                    <a:cubicBezTo>
                      <a:pt x="151" y="48"/>
                      <a:pt x="153" y="41"/>
                      <a:pt x="156" y="36"/>
                    </a:cubicBezTo>
                    <a:cubicBezTo>
                      <a:pt x="158" y="33"/>
                      <a:pt x="154" y="31"/>
                      <a:pt x="153" y="33"/>
                    </a:cubicBezTo>
                    <a:cubicBezTo>
                      <a:pt x="152" y="34"/>
                      <a:pt x="152" y="35"/>
                      <a:pt x="151" y="36"/>
                    </a:cubicBezTo>
                    <a:cubicBezTo>
                      <a:pt x="151" y="35"/>
                      <a:pt x="151" y="34"/>
                      <a:pt x="150" y="34"/>
                    </a:cubicBezTo>
                    <a:cubicBezTo>
                      <a:pt x="132" y="26"/>
                      <a:pt x="125" y="46"/>
                      <a:pt x="116" y="57"/>
                    </a:cubicBezTo>
                    <a:cubicBezTo>
                      <a:pt x="113" y="61"/>
                      <a:pt x="108" y="63"/>
                      <a:pt x="104" y="63"/>
                    </a:cubicBezTo>
                    <a:cubicBezTo>
                      <a:pt x="109" y="58"/>
                      <a:pt x="113" y="53"/>
                      <a:pt x="115" y="50"/>
                    </a:cubicBezTo>
                    <a:cubicBezTo>
                      <a:pt x="118" y="45"/>
                      <a:pt x="120" y="36"/>
                      <a:pt x="113" y="33"/>
                    </a:cubicBezTo>
                    <a:cubicBezTo>
                      <a:pt x="106" y="30"/>
                      <a:pt x="100" y="41"/>
                      <a:pt x="98" y="45"/>
                    </a:cubicBezTo>
                    <a:cubicBezTo>
                      <a:pt x="95" y="51"/>
                      <a:pt x="93" y="59"/>
                      <a:pt x="97" y="64"/>
                    </a:cubicBezTo>
                    <a:cubicBezTo>
                      <a:pt x="92" y="68"/>
                      <a:pt x="85" y="71"/>
                      <a:pt x="81" y="67"/>
                    </a:cubicBezTo>
                    <a:cubicBezTo>
                      <a:pt x="78" y="66"/>
                      <a:pt x="78" y="63"/>
                      <a:pt x="78" y="61"/>
                    </a:cubicBezTo>
                    <a:cubicBezTo>
                      <a:pt x="81" y="57"/>
                      <a:pt x="83" y="54"/>
                      <a:pt x="84" y="51"/>
                    </a:cubicBezTo>
                    <a:cubicBezTo>
                      <a:pt x="94" y="36"/>
                      <a:pt x="102" y="20"/>
                      <a:pt x="110" y="4"/>
                    </a:cubicBezTo>
                    <a:cubicBezTo>
                      <a:pt x="111" y="2"/>
                      <a:pt x="109" y="0"/>
                      <a:pt x="107" y="1"/>
                    </a:cubicBezTo>
                    <a:cubicBezTo>
                      <a:pt x="95" y="8"/>
                      <a:pt x="91" y="23"/>
                      <a:pt x="85" y="34"/>
                    </a:cubicBezTo>
                    <a:cubicBezTo>
                      <a:pt x="85" y="35"/>
                      <a:pt x="84" y="36"/>
                      <a:pt x="84" y="37"/>
                    </a:cubicBezTo>
                    <a:cubicBezTo>
                      <a:pt x="74" y="36"/>
                      <a:pt x="66" y="39"/>
                      <a:pt x="58" y="46"/>
                    </a:cubicBezTo>
                    <a:cubicBezTo>
                      <a:pt x="50" y="53"/>
                      <a:pt x="45" y="66"/>
                      <a:pt x="33" y="69"/>
                    </a:cubicBezTo>
                    <a:cubicBezTo>
                      <a:pt x="25" y="72"/>
                      <a:pt x="27" y="60"/>
                      <a:pt x="30" y="50"/>
                    </a:cubicBezTo>
                    <a:cubicBezTo>
                      <a:pt x="33" y="45"/>
                      <a:pt x="34" y="40"/>
                      <a:pt x="36" y="36"/>
                    </a:cubicBezTo>
                    <a:cubicBezTo>
                      <a:pt x="37" y="33"/>
                      <a:pt x="34" y="32"/>
                      <a:pt x="32" y="34"/>
                    </a:cubicBezTo>
                    <a:cubicBezTo>
                      <a:pt x="30" y="39"/>
                      <a:pt x="27" y="44"/>
                      <a:pt x="25" y="50"/>
                    </a:cubicBezTo>
                    <a:cubicBezTo>
                      <a:pt x="23" y="54"/>
                      <a:pt x="20" y="59"/>
                      <a:pt x="16" y="63"/>
                    </a:cubicBezTo>
                    <a:cubicBezTo>
                      <a:pt x="11" y="66"/>
                      <a:pt x="5" y="66"/>
                      <a:pt x="1" y="70"/>
                    </a:cubicBezTo>
                    <a:cubicBezTo>
                      <a:pt x="0" y="71"/>
                      <a:pt x="1" y="73"/>
                      <a:pt x="2" y="73"/>
                    </a:cubicBezTo>
                    <a:cubicBezTo>
                      <a:pt x="3" y="73"/>
                      <a:pt x="3" y="73"/>
                      <a:pt x="4" y="73"/>
                    </a:cubicBezTo>
                    <a:cubicBezTo>
                      <a:pt x="5" y="73"/>
                      <a:pt x="6" y="73"/>
                      <a:pt x="6" y="72"/>
                    </a:cubicBezTo>
                    <a:cubicBezTo>
                      <a:pt x="8" y="71"/>
                      <a:pt x="10" y="71"/>
                      <a:pt x="11" y="70"/>
                    </a:cubicBezTo>
                    <a:cubicBezTo>
                      <a:pt x="15" y="69"/>
                      <a:pt x="19" y="66"/>
                      <a:pt x="22" y="63"/>
                    </a:cubicBezTo>
                    <a:cubicBezTo>
                      <a:pt x="22" y="63"/>
                      <a:pt x="22" y="62"/>
                      <a:pt x="22" y="62"/>
                    </a:cubicBezTo>
                    <a:cubicBezTo>
                      <a:pt x="22" y="66"/>
                      <a:pt x="23" y="70"/>
                      <a:pt x="26" y="73"/>
                    </a:cubicBezTo>
                    <a:cubicBezTo>
                      <a:pt x="34" y="77"/>
                      <a:pt x="43" y="69"/>
                      <a:pt x="48" y="64"/>
                    </a:cubicBezTo>
                    <a:cubicBezTo>
                      <a:pt x="50" y="62"/>
                      <a:pt x="52" y="60"/>
                      <a:pt x="53" y="58"/>
                    </a:cubicBezTo>
                    <a:cubicBezTo>
                      <a:pt x="51" y="65"/>
                      <a:pt x="52" y="72"/>
                      <a:pt x="61" y="72"/>
                    </a:cubicBezTo>
                    <a:cubicBezTo>
                      <a:pt x="66" y="72"/>
                      <a:pt x="70" y="69"/>
                      <a:pt x="74" y="65"/>
                    </a:cubicBezTo>
                    <a:cubicBezTo>
                      <a:pt x="74" y="66"/>
                      <a:pt x="74" y="66"/>
                      <a:pt x="75" y="67"/>
                    </a:cubicBezTo>
                    <a:cubicBezTo>
                      <a:pt x="80" y="77"/>
                      <a:pt x="91" y="74"/>
                      <a:pt x="100" y="67"/>
                    </a:cubicBezTo>
                    <a:cubicBezTo>
                      <a:pt x="107" y="71"/>
                      <a:pt x="117" y="63"/>
                      <a:pt x="121" y="58"/>
                    </a:cubicBezTo>
                    <a:cubicBezTo>
                      <a:pt x="121" y="57"/>
                      <a:pt x="122" y="56"/>
                      <a:pt x="123" y="55"/>
                    </a:cubicBezTo>
                    <a:cubicBezTo>
                      <a:pt x="121" y="61"/>
                      <a:pt x="122" y="66"/>
                      <a:pt x="128" y="68"/>
                    </a:cubicBezTo>
                    <a:cubicBezTo>
                      <a:pt x="137" y="71"/>
                      <a:pt x="143" y="63"/>
                      <a:pt x="147" y="54"/>
                    </a:cubicBezTo>
                    <a:cubicBezTo>
                      <a:pt x="147" y="56"/>
                      <a:pt x="147" y="58"/>
                      <a:pt x="148" y="60"/>
                    </a:cubicBezTo>
                    <a:cubicBezTo>
                      <a:pt x="150" y="70"/>
                      <a:pt x="161" y="65"/>
                      <a:pt x="166" y="61"/>
                    </a:cubicBezTo>
                    <a:cubicBezTo>
                      <a:pt x="169" y="59"/>
                      <a:pt x="165" y="56"/>
                      <a:pt x="163" y="58"/>
                    </a:cubicBezTo>
                    <a:close/>
                    <a:moveTo>
                      <a:pt x="91" y="32"/>
                    </a:moveTo>
                    <a:cubicBezTo>
                      <a:pt x="94" y="26"/>
                      <a:pt x="97" y="18"/>
                      <a:pt x="101" y="12"/>
                    </a:cubicBezTo>
                    <a:cubicBezTo>
                      <a:pt x="98" y="19"/>
                      <a:pt x="94" y="26"/>
                      <a:pt x="91" y="32"/>
                    </a:cubicBezTo>
                    <a:close/>
                    <a:moveTo>
                      <a:pt x="73" y="59"/>
                    </a:moveTo>
                    <a:cubicBezTo>
                      <a:pt x="70" y="62"/>
                      <a:pt x="67" y="66"/>
                      <a:pt x="63" y="67"/>
                    </a:cubicBezTo>
                    <a:cubicBezTo>
                      <a:pt x="54" y="71"/>
                      <a:pt x="57" y="59"/>
                      <a:pt x="59" y="55"/>
                    </a:cubicBezTo>
                    <a:cubicBezTo>
                      <a:pt x="63" y="46"/>
                      <a:pt x="72" y="42"/>
                      <a:pt x="81" y="41"/>
                    </a:cubicBezTo>
                    <a:cubicBezTo>
                      <a:pt x="78" y="47"/>
                      <a:pt x="75" y="53"/>
                      <a:pt x="74" y="59"/>
                    </a:cubicBezTo>
                    <a:cubicBezTo>
                      <a:pt x="74" y="59"/>
                      <a:pt x="73" y="59"/>
                      <a:pt x="73" y="59"/>
                    </a:cubicBezTo>
                    <a:close/>
                    <a:moveTo>
                      <a:pt x="100" y="54"/>
                    </a:moveTo>
                    <a:cubicBezTo>
                      <a:pt x="100" y="51"/>
                      <a:pt x="108" y="32"/>
                      <a:pt x="113" y="38"/>
                    </a:cubicBezTo>
                    <a:cubicBezTo>
                      <a:pt x="117" y="44"/>
                      <a:pt x="107" y="55"/>
                      <a:pt x="103" y="58"/>
                    </a:cubicBezTo>
                    <a:cubicBezTo>
                      <a:pt x="102" y="59"/>
                      <a:pt x="102" y="60"/>
                      <a:pt x="101" y="61"/>
                    </a:cubicBezTo>
                    <a:cubicBezTo>
                      <a:pt x="99" y="59"/>
                      <a:pt x="99" y="57"/>
                      <a:pt x="100" y="54"/>
                    </a:cubicBezTo>
                    <a:close/>
                    <a:moveTo>
                      <a:pt x="137" y="60"/>
                    </a:moveTo>
                    <a:cubicBezTo>
                      <a:pt x="136" y="63"/>
                      <a:pt x="133" y="65"/>
                      <a:pt x="130" y="64"/>
                    </a:cubicBezTo>
                    <a:cubicBezTo>
                      <a:pt x="124" y="63"/>
                      <a:pt x="127" y="54"/>
                      <a:pt x="129" y="51"/>
                    </a:cubicBezTo>
                    <a:cubicBezTo>
                      <a:pt x="133" y="43"/>
                      <a:pt x="139" y="37"/>
                      <a:pt x="149" y="38"/>
                    </a:cubicBezTo>
                    <a:cubicBezTo>
                      <a:pt x="149" y="38"/>
                      <a:pt x="150" y="38"/>
                      <a:pt x="150" y="37"/>
                    </a:cubicBezTo>
                    <a:cubicBezTo>
                      <a:pt x="146" y="45"/>
                      <a:pt x="143" y="54"/>
                      <a:pt x="13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4" name="Freeform 69"/>
              <p:cNvSpPr/>
              <p:nvPr/>
            </p:nvSpPr>
            <p:spPr bwMode="auto">
              <a:xfrm>
                <a:off x="1247775" y="2190751"/>
                <a:ext cx="6350" cy="6350"/>
              </a:xfrm>
              <a:custGeom>
                <a:avLst/>
                <a:gdLst>
                  <a:gd name="T0" fmla="*/ 2 w 6"/>
                  <a:gd name="T1" fmla="*/ 5 h 6"/>
                  <a:gd name="T2" fmla="*/ 5 w 6"/>
                  <a:gd name="T3" fmla="*/ 4 h 6"/>
                  <a:gd name="T4" fmla="*/ 6 w 6"/>
                  <a:gd name="T5" fmla="*/ 2 h 6"/>
                  <a:gd name="T6" fmla="*/ 3 w 6"/>
                  <a:gd name="T7" fmla="*/ 0 h 6"/>
                  <a:gd name="T8" fmla="*/ 1 w 6"/>
                  <a:gd name="T9" fmla="*/ 2 h 6"/>
                  <a:gd name="T10" fmla="*/ 2 w 6"/>
                  <a:gd name="T11" fmla="*/ 5 h 6"/>
                </a:gdLst>
                <a:ahLst/>
                <a:cxnLst>
                  <a:cxn ang="0">
                    <a:pos x="T0" y="T1"/>
                  </a:cxn>
                  <a:cxn ang="0">
                    <a:pos x="T2" y="T3"/>
                  </a:cxn>
                  <a:cxn ang="0">
                    <a:pos x="T4" y="T5"/>
                  </a:cxn>
                  <a:cxn ang="0">
                    <a:pos x="T6" y="T7"/>
                  </a:cxn>
                  <a:cxn ang="0">
                    <a:pos x="T8" y="T9"/>
                  </a:cxn>
                  <a:cxn ang="0">
                    <a:pos x="T10" y="T11"/>
                  </a:cxn>
                </a:cxnLst>
                <a:rect l="0" t="0" r="r" b="b"/>
                <a:pathLst>
                  <a:path w="6" h="6">
                    <a:moveTo>
                      <a:pt x="2" y="5"/>
                    </a:moveTo>
                    <a:cubicBezTo>
                      <a:pt x="3" y="6"/>
                      <a:pt x="4" y="5"/>
                      <a:pt x="5" y="4"/>
                    </a:cubicBezTo>
                    <a:cubicBezTo>
                      <a:pt x="5" y="4"/>
                      <a:pt x="6" y="3"/>
                      <a:pt x="6" y="2"/>
                    </a:cubicBezTo>
                    <a:cubicBezTo>
                      <a:pt x="5" y="1"/>
                      <a:pt x="4" y="0"/>
                      <a:pt x="3" y="0"/>
                    </a:cubicBezTo>
                    <a:cubicBezTo>
                      <a:pt x="2" y="1"/>
                      <a:pt x="1" y="1"/>
                      <a:pt x="1" y="2"/>
                    </a:cubicBezTo>
                    <a:cubicBezTo>
                      <a:pt x="0" y="3"/>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5" name="Freeform 70"/>
              <p:cNvSpPr/>
              <p:nvPr/>
            </p:nvSpPr>
            <p:spPr bwMode="auto">
              <a:xfrm>
                <a:off x="1154113" y="2085976"/>
                <a:ext cx="123825" cy="92075"/>
              </a:xfrm>
              <a:custGeom>
                <a:avLst/>
                <a:gdLst>
                  <a:gd name="T0" fmla="*/ 0 w 116"/>
                  <a:gd name="T1" fmla="*/ 1 h 87"/>
                  <a:gd name="T2" fmla="*/ 2 w 116"/>
                  <a:gd name="T3" fmla="*/ 40 h 87"/>
                  <a:gd name="T4" fmla="*/ 4 w 116"/>
                  <a:gd name="T5" fmla="*/ 85 h 87"/>
                  <a:gd name="T6" fmla="*/ 5 w 116"/>
                  <a:gd name="T7" fmla="*/ 86 h 87"/>
                  <a:gd name="T8" fmla="*/ 63 w 116"/>
                  <a:gd name="T9" fmla="*/ 82 h 87"/>
                  <a:gd name="T10" fmla="*/ 116 w 116"/>
                  <a:gd name="T11" fmla="*/ 78 h 87"/>
                  <a:gd name="T12" fmla="*/ 116 w 116"/>
                  <a:gd name="T13" fmla="*/ 77 h 87"/>
                  <a:gd name="T14" fmla="*/ 115 w 116"/>
                  <a:gd name="T15" fmla="*/ 75 h 87"/>
                  <a:gd name="T16" fmla="*/ 114 w 116"/>
                  <a:gd name="T17" fmla="*/ 76 h 87"/>
                  <a:gd name="T18" fmla="*/ 91 w 116"/>
                  <a:gd name="T19" fmla="*/ 80 h 87"/>
                  <a:gd name="T20" fmla="*/ 67 w 116"/>
                  <a:gd name="T21" fmla="*/ 81 h 87"/>
                  <a:gd name="T22" fmla="*/ 16 w 116"/>
                  <a:gd name="T23" fmla="*/ 85 h 87"/>
                  <a:gd name="T24" fmla="*/ 5 w 116"/>
                  <a:gd name="T25" fmla="*/ 82 h 87"/>
                  <a:gd name="T26" fmla="*/ 5 w 116"/>
                  <a:gd name="T27" fmla="*/ 71 h 87"/>
                  <a:gd name="T28" fmla="*/ 4 w 116"/>
                  <a:gd name="T29" fmla="*/ 47 h 87"/>
                  <a:gd name="T30" fmla="*/ 2 w 116"/>
                  <a:gd name="T31" fmla="*/ 1 h 87"/>
                  <a:gd name="T32" fmla="*/ 0 w 116"/>
                  <a:gd name="T33"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 h="87">
                    <a:moveTo>
                      <a:pt x="0" y="1"/>
                    </a:moveTo>
                    <a:cubicBezTo>
                      <a:pt x="0" y="14"/>
                      <a:pt x="1" y="27"/>
                      <a:pt x="2" y="40"/>
                    </a:cubicBezTo>
                    <a:cubicBezTo>
                      <a:pt x="4" y="55"/>
                      <a:pt x="3" y="70"/>
                      <a:pt x="4" y="85"/>
                    </a:cubicBezTo>
                    <a:cubicBezTo>
                      <a:pt x="4" y="86"/>
                      <a:pt x="4" y="86"/>
                      <a:pt x="5" y="86"/>
                    </a:cubicBezTo>
                    <a:cubicBezTo>
                      <a:pt x="24" y="87"/>
                      <a:pt x="44" y="83"/>
                      <a:pt x="63" y="82"/>
                    </a:cubicBezTo>
                    <a:cubicBezTo>
                      <a:pt x="81" y="82"/>
                      <a:pt x="98" y="81"/>
                      <a:pt x="116" y="78"/>
                    </a:cubicBezTo>
                    <a:cubicBezTo>
                      <a:pt x="116" y="78"/>
                      <a:pt x="116" y="77"/>
                      <a:pt x="116" y="77"/>
                    </a:cubicBezTo>
                    <a:cubicBezTo>
                      <a:pt x="116" y="76"/>
                      <a:pt x="115" y="76"/>
                      <a:pt x="115" y="75"/>
                    </a:cubicBezTo>
                    <a:cubicBezTo>
                      <a:pt x="114" y="74"/>
                      <a:pt x="113" y="75"/>
                      <a:pt x="114" y="76"/>
                    </a:cubicBezTo>
                    <a:cubicBezTo>
                      <a:pt x="114" y="77"/>
                      <a:pt x="94" y="80"/>
                      <a:pt x="91" y="80"/>
                    </a:cubicBezTo>
                    <a:cubicBezTo>
                      <a:pt x="83" y="80"/>
                      <a:pt x="75" y="81"/>
                      <a:pt x="67" y="81"/>
                    </a:cubicBezTo>
                    <a:cubicBezTo>
                      <a:pt x="49" y="82"/>
                      <a:pt x="33" y="84"/>
                      <a:pt x="16" y="85"/>
                    </a:cubicBezTo>
                    <a:cubicBezTo>
                      <a:pt x="13" y="85"/>
                      <a:pt x="5" y="86"/>
                      <a:pt x="5" y="82"/>
                    </a:cubicBezTo>
                    <a:cubicBezTo>
                      <a:pt x="5" y="78"/>
                      <a:pt x="5" y="75"/>
                      <a:pt x="5" y="71"/>
                    </a:cubicBezTo>
                    <a:cubicBezTo>
                      <a:pt x="5" y="63"/>
                      <a:pt x="4" y="55"/>
                      <a:pt x="4" y="47"/>
                    </a:cubicBezTo>
                    <a:cubicBezTo>
                      <a:pt x="4" y="31"/>
                      <a:pt x="1" y="1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6" name="Freeform 71"/>
              <p:cNvSpPr/>
              <p:nvPr/>
            </p:nvSpPr>
            <p:spPr bwMode="auto">
              <a:xfrm>
                <a:off x="1168400" y="2144713"/>
                <a:ext cx="19050" cy="31750"/>
              </a:xfrm>
              <a:custGeom>
                <a:avLst/>
                <a:gdLst>
                  <a:gd name="T0" fmla="*/ 4 w 18"/>
                  <a:gd name="T1" fmla="*/ 29 h 30"/>
                  <a:gd name="T2" fmla="*/ 3 w 18"/>
                  <a:gd name="T3" fmla="*/ 12 h 30"/>
                  <a:gd name="T4" fmla="*/ 3 w 18"/>
                  <a:gd name="T5" fmla="*/ 5 h 30"/>
                  <a:gd name="T6" fmla="*/ 6 w 18"/>
                  <a:gd name="T7" fmla="*/ 2 h 30"/>
                  <a:gd name="T8" fmla="*/ 13 w 18"/>
                  <a:gd name="T9" fmla="*/ 3 h 30"/>
                  <a:gd name="T10" fmla="*/ 14 w 18"/>
                  <a:gd name="T11" fmla="*/ 9 h 30"/>
                  <a:gd name="T12" fmla="*/ 16 w 18"/>
                  <a:gd name="T13" fmla="*/ 29 h 30"/>
                  <a:gd name="T14" fmla="*/ 17 w 18"/>
                  <a:gd name="T15" fmla="*/ 29 h 30"/>
                  <a:gd name="T16" fmla="*/ 15 w 18"/>
                  <a:gd name="T17" fmla="*/ 1 h 30"/>
                  <a:gd name="T18" fmla="*/ 14 w 18"/>
                  <a:gd name="T19" fmla="*/ 0 h 30"/>
                  <a:gd name="T20" fmla="*/ 2 w 18"/>
                  <a:gd name="T21" fmla="*/ 0 h 30"/>
                  <a:gd name="T22" fmla="*/ 1 w 18"/>
                  <a:gd name="T23" fmla="*/ 1 h 30"/>
                  <a:gd name="T24" fmla="*/ 3 w 18"/>
                  <a:gd name="T25" fmla="*/ 29 h 30"/>
                  <a:gd name="T26" fmla="*/ 4 w 18"/>
                  <a:gd name="T2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30">
                    <a:moveTo>
                      <a:pt x="4" y="29"/>
                    </a:moveTo>
                    <a:cubicBezTo>
                      <a:pt x="3" y="24"/>
                      <a:pt x="3" y="18"/>
                      <a:pt x="3" y="12"/>
                    </a:cubicBezTo>
                    <a:cubicBezTo>
                      <a:pt x="3" y="10"/>
                      <a:pt x="3" y="7"/>
                      <a:pt x="3" y="5"/>
                    </a:cubicBezTo>
                    <a:cubicBezTo>
                      <a:pt x="3" y="2"/>
                      <a:pt x="3" y="2"/>
                      <a:pt x="6" y="2"/>
                    </a:cubicBezTo>
                    <a:cubicBezTo>
                      <a:pt x="7" y="2"/>
                      <a:pt x="13" y="1"/>
                      <a:pt x="13" y="3"/>
                    </a:cubicBezTo>
                    <a:cubicBezTo>
                      <a:pt x="13" y="5"/>
                      <a:pt x="13" y="7"/>
                      <a:pt x="14" y="9"/>
                    </a:cubicBezTo>
                    <a:cubicBezTo>
                      <a:pt x="15" y="16"/>
                      <a:pt x="16" y="22"/>
                      <a:pt x="16" y="29"/>
                    </a:cubicBezTo>
                    <a:cubicBezTo>
                      <a:pt x="16" y="29"/>
                      <a:pt x="17" y="29"/>
                      <a:pt x="17" y="29"/>
                    </a:cubicBezTo>
                    <a:cubicBezTo>
                      <a:pt x="18" y="19"/>
                      <a:pt x="15" y="10"/>
                      <a:pt x="15" y="1"/>
                    </a:cubicBezTo>
                    <a:cubicBezTo>
                      <a:pt x="15" y="1"/>
                      <a:pt x="14" y="0"/>
                      <a:pt x="14" y="0"/>
                    </a:cubicBezTo>
                    <a:cubicBezTo>
                      <a:pt x="10" y="0"/>
                      <a:pt x="6" y="0"/>
                      <a:pt x="2" y="0"/>
                    </a:cubicBezTo>
                    <a:cubicBezTo>
                      <a:pt x="1" y="0"/>
                      <a:pt x="1" y="1"/>
                      <a:pt x="1" y="1"/>
                    </a:cubicBezTo>
                    <a:cubicBezTo>
                      <a:pt x="3" y="11"/>
                      <a:pt x="0" y="20"/>
                      <a:pt x="3" y="29"/>
                    </a:cubicBezTo>
                    <a:cubicBezTo>
                      <a:pt x="3" y="30"/>
                      <a:pt x="5" y="30"/>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7" name="Freeform 72"/>
              <p:cNvSpPr/>
              <p:nvPr/>
            </p:nvSpPr>
            <p:spPr bwMode="auto">
              <a:xfrm>
                <a:off x="1168400" y="2144713"/>
                <a:ext cx="15875" cy="31750"/>
              </a:xfrm>
              <a:custGeom>
                <a:avLst/>
                <a:gdLst>
                  <a:gd name="T0" fmla="*/ 5 w 15"/>
                  <a:gd name="T1" fmla="*/ 1 h 29"/>
                  <a:gd name="T2" fmla="*/ 1 w 15"/>
                  <a:gd name="T3" fmla="*/ 6 h 29"/>
                  <a:gd name="T4" fmla="*/ 6 w 15"/>
                  <a:gd name="T5" fmla="*/ 3 h 29"/>
                  <a:gd name="T6" fmla="*/ 2 w 15"/>
                  <a:gd name="T7" fmla="*/ 8 h 29"/>
                  <a:gd name="T8" fmla="*/ 9 w 15"/>
                  <a:gd name="T9" fmla="*/ 4 h 29"/>
                  <a:gd name="T10" fmla="*/ 2 w 15"/>
                  <a:gd name="T11" fmla="*/ 11 h 29"/>
                  <a:gd name="T12" fmla="*/ 11 w 15"/>
                  <a:gd name="T13" fmla="*/ 2 h 29"/>
                  <a:gd name="T14" fmla="*/ 2 w 15"/>
                  <a:gd name="T15" fmla="*/ 13 h 29"/>
                  <a:gd name="T16" fmla="*/ 10 w 15"/>
                  <a:gd name="T17" fmla="*/ 6 h 29"/>
                  <a:gd name="T18" fmla="*/ 2 w 15"/>
                  <a:gd name="T19" fmla="*/ 16 h 29"/>
                  <a:gd name="T20" fmla="*/ 10 w 15"/>
                  <a:gd name="T21" fmla="*/ 8 h 29"/>
                  <a:gd name="T22" fmla="*/ 2 w 15"/>
                  <a:gd name="T23" fmla="*/ 19 h 29"/>
                  <a:gd name="T24" fmla="*/ 11 w 15"/>
                  <a:gd name="T25" fmla="*/ 11 h 29"/>
                  <a:gd name="T26" fmla="*/ 3 w 15"/>
                  <a:gd name="T27" fmla="*/ 22 h 29"/>
                  <a:gd name="T28" fmla="*/ 12 w 15"/>
                  <a:gd name="T29" fmla="*/ 12 h 29"/>
                  <a:gd name="T30" fmla="*/ 2 w 15"/>
                  <a:gd name="T31" fmla="*/ 26 h 29"/>
                  <a:gd name="T32" fmla="*/ 12 w 15"/>
                  <a:gd name="T33" fmla="*/ 13 h 29"/>
                  <a:gd name="T34" fmla="*/ 6 w 15"/>
                  <a:gd name="T35" fmla="*/ 23 h 29"/>
                  <a:gd name="T36" fmla="*/ 14 w 15"/>
                  <a:gd name="T37" fmla="*/ 14 h 29"/>
                  <a:gd name="T38" fmla="*/ 6 w 15"/>
                  <a:gd name="T39" fmla="*/ 26 h 29"/>
                  <a:gd name="T40" fmla="*/ 13 w 15"/>
                  <a:gd name="T41" fmla="*/ 18 h 29"/>
                  <a:gd name="T42" fmla="*/ 7 w 15"/>
                  <a:gd name="T43" fmla="*/ 26 h 29"/>
                  <a:gd name="T44" fmla="*/ 13 w 15"/>
                  <a:gd name="T45" fmla="*/ 20 h 29"/>
                  <a:gd name="T46" fmla="*/ 9 w 15"/>
                  <a:gd name="T47" fmla="*/ 27 h 29"/>
                  <a:gd name="T48" fmla="*/ 14 w 15"/>
                  <a:gd name="T49" fmla="*/ 22 h 29"/>
                  <a:gd name="T50" fmla="*/ 10 w 15"/>
                  <a:gd name="T51" fmla="*/ 26 h 29"/>
                  <a:gd name="T52" fmla="*/ 13 w 15"/>
                  <a:gd name="T53" fmla="*/ 26 h 29"/>
                  <a:gd name="T54" fmla="*/ 14 w 15"/>
                  <a:gd name="T55" fmla="*/ 23 h 29"/>
                  <a:gd name="T56" fmla="*/ 10 w 15"/>
                  <a:gd name="T57" fmla="*/ 26 h 29"/>
                  <a:gd name="T58" fmla="*/ 14 w 15"/>
                  <a:gd name="T59" fmla="*/ 22 h 29"/>
                  <a:gd name="T60" fmla="*/ 9 w 15"/>
                  <a:gd name="T61" fmla="*/ 27 h 29"/>
                  <a:gd name="T62" fmla="*/ 14 w 15"/>
                  <a:gd name="T63" fmla="*/ 20 h 29"/>
                  <a:gd name="T64" fmla="*/ 7 w 15"/>
                  <a:gd name="T65" fmla="*/ 26 h 29"/>
                  <a:gd name="T66" fmla="*/ 13 w 15"/>
                  <a:gd name="T67" fmla="*/ 18 h 29"/>
                  <a:gd name="T68" fmla="*/ 6 w 15"/>
                  <a:gd name="T69" fmla="*/ 26 h 29"/>
                  <a:gd name="T70" fmla="*/ 14 w 15"/>
                  <a:gd name="T71" fmla="*/ 14 h 29"/>
                  <a:gd name="T72" fmla="*/ 6 w 15"/>
                  <a:gd name="T73" fmla="*/ 23 h 29"/>
                  <a:gd name="T74" fmla="*/ 12 w 15"/>
                  <a:gd name="T75" fmla="*/ 13 h 29"/>
                  <a:gd name="T76" fmla="*/ 2 w 15"/>
                  <a:gd name="T77" fmla="*/ 26 h 29"/>
                  <a:gd name="T78" fmla="*/ 12 w 15"/>
                  <a:gd name="T79" fmla="*/ 12 h 29"/>
                  <a:gd name="T80" fmla="*/ 3 w 15"/>
                  <a:gd name="T81" fmla="*/ 22 h 29"/>
                  <a:gd name="T82" fmla="*/ 11 w 15"/>
                  <a:gd name="T83" fmla="*/ 11 h 29"/>
                  <a:gd name="T84" fmla="*/ 2 w 15"/>
                  <a:gd name="T85" fmla="*/ 19 h 29"/>
                  <a:gd name="T86" fmla="*/ 10 w 15"/>
                  <a:gd name="T87" fmla="*/ 8 h 29"/>
                  <a:gd name="T88" fmla="*/ 2 w 15"/>
                  <a:gd name="T89" fmla="*/ 16 h 29"/>
                  <a:gd name="T90" fmla="*/ 10 w 15"/>
                  <a:gd name="T91" fmla="*/ 6 h 29"/>
                  <a:gd name="T92" fmla="*/ 2 w 15"/>
                  <a:gd name="T93" fmla="*/ 13 h 29"/>
                  <a:gd name="T94" fmla="*/ 11 w 15"/>
                  <a:gd name="T95" fmla="*/ 2 h 29"/>
                  <a:gd name="T96" fmla="*/ 2 w 15"/>
                  <a:gd name="T97" fmla="*/ 11 h 29"/>
                  <a:gd name="T98" fmla="*/ 9 w 15"/>
                  <a:gd name="T99" fmla="*/ 3 h 29"/>
                  <a:gd name="T100" fmla="*/ 2 w 15"/>
                  <a:gd name="T101" fmla="*/ 8 h 29"/>
                  <a:gd name="T102" fmla="*/ 6 w 15"/>
                  <a:gd name="T103" fmla="*/ 3 h 29"/>
                  <a:gd name="T104" fmla="*/ 1 w 15"/>
                  <a:gd name="T105" fmla="*/ 6 h 29"/>
                  <a:gd name="T106" fmla="*/ 6 w 15"/>
                  <a:gd name="T107" fmla="*/ 1 h 29"/>
                  <a:gd name="T108" fmla="*/ 1 w 15"/>
                  <a:gd name="T10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 h="29">
                    <a:moveTo>
                      <a:pt x="2" y="3"/>
                    </a:moveTo>
                    <a:cubicBezTo>
                      <a:pt x="3" y="3"/>
                      <a:pt x="4" y="2"/>
                      <a:pt x="5" y="1"/>
                    </a:cubicBezTo>
                    <a:cubicBezTo>
                      <a:pt x="5" y="1"/>
                      <a:pt x="5" y="1"/>
                      <a:pt x="4" y="0"/>
                    </a:cubicBezTo>
                    <a:cubicBezTo>
                      <a:pt x="3" y="2"/>
                      <a:pt x="2" y="4"/>
                      <a:pt x="1" y="6"/>
                    </a:cubicBezTo>
                    <a:cubicBezTo>
                      <a:pt x="1" y="7"/>
                      <a:pt x="1" y="8"/>
                      <a:pt x="2" y="7"/>
                    </a:cubicBezTo>
                    <a:cubicBezTo>
                      <a:pt x="4" y="6"/>
                      <a:pt x="5" y="5"/>
                      <a:pt x="6" y="3"/>
                    </a:cubicBezTo>
                    <a:cubicBezTo>
                      <a:pt x="6" y="3"/>
                      <a:pt x="6" y="3"/>
                      <a:pt x="5" y="2"/>
                    </a:cubicBezTo>
                    <a:cubicBezTo>
                      <a:pt x="4" y="4"/>
                      <a:pt x="3" y="6"/>
                      <a:pt x="2" y="8"/>
                    </a:cubicBezTo>
                    <a:cubicBezTo>
                      <a:pt x="1" y="9"/>
                      <a:pt x="2" y="10"/>
                      <a:pt x="3" y="9"/>
                    </a:cubicBezTo>
                    <a:cubicBezTo>
                      <a:pt x="5" y="7"/>
                      <a:pt x="7" y="5"/>
                      <a:pt x="9" y="4"/>
                    </a:cubicBezTo>
                    <a:cubicBezTo>
                      <a:pt x="9" y="3"/>
                      <a:pt x="9" y="3"/>
                      <a:pt x="8" y="3"/>
                    </a:cubicBezTo>
                    <a:cubicBezTo>
                      <a:pt x="6" y="5"/>
                      <a:pt x="4" y="8"/>
                      <a:pt x="2" y="11"/>
                    </a:cubicBezTo>
                    <a:cubicBezTo>
                      <a:pt x="2" y="12"/>
                      <a:pt x="3" y="12"/>
                      <a:pt x="3" y="12"/>
                    </a:cubicBezTo>
                    <a:cubicBezTo>
                      <a:pt x="6" y="8"/>
                      <a:pt x="8" y="5"/>
                      <a:pt x="11" y="2"/>
                    </a:cubicBezTo>
                    <a:cubicBezTo>
                      <a:pt x="10" y="2"/>
                      <a:pt x="10" y="2"/>
                      <a:pt x="10" y="2"/>
                    </a:cubicBezTo>
                    <a:cubicBezTo>
                      <a:pt x="7" y="5"/>
                      <a:pt x="5" y="9"/>
                      <a:pt x="2" y="13"/>
                    </a:cubicBezTo>
                    <a:cubicBezTo>
                      <a:pt x="2" y="14"/>
                      <a:pt x="3" y="14"/>
                      <a:pt x="4" y="14"/>
                    </a:cubicBezTo>
                    <a:cubicBezTo>
                      <a:pt x="6" y="11"/>
                      <a:pt x="8" y="9"/>
                      <a:pt x="10" y="6"/>
                    </a:cubicBezTo>
                    <a:cubicBezTo>
                      <a:pt x="10" y="5"/>
                      <a:pt x="9" y="5"/>
                      <a:pt x="9" y="5"/>
                    </a:cubicBezTo>
                    <a:cubicBezTo>
                      <a:pt x="6" y="9"/>
                      <a:pt x="3" y="12"/>
                      <a:pt x="2" y="16"/>
                    </a:cubicBezTo>
                    <a:cubicBezTo>
                      <a:pt x="1" y="17"/>
                      <a:pt x="2" y="18"/>
                      <a:pt x="3" y="17"/>
                    </a:cubicBezTo>
                    <a:cubicBezTo>
                      <a:pt x="5" y="14"/>
                      <a:pt x="8" y="11"/>
                      <a:pt x="10" y="8"/>
                    </a:cubicBezTo>
                    <a:cubicBezTo>
                      <a:pt x="11" y="7"/>
                      <a:pt x="10" y="7"/>
                      <a:pt x="9" y="7"/>
                    </a:cubicBezTo>
                    <a:cubicBezTo>
                      <a:pt x="7" y="11"/>
                      <a:pt x="4" y="15"/>
                      <a:pt x="2" y="19"/>
                    </a:cubicBezTo>
                    <a:cubicBezTo>
                      <a:pt x="2" y="19"/>
                      <a:pt x="3" y="20"/>
                      <a:pt x="3" y="20"/>
                    </a:cubicBezTo>
                    <a:cubicBezTo>
                      <a:pt x="6" y="17"/>
                      <a:pt x="8" y="14"/>
                      <a:pt x="11" y="11"/>
                    </a:cubicBezTo>
                    <a:cubicBezTo>
                      <a:pt x="10" y="11"/>
                      <a:pt x="10" y="11"/>
                      <a:pt x="9" y="10"/>
                    </a:cubicBezTo>
                    <a:cubicBezTo>
                      <a:pt x="8" y="15"/>
                      <a:pt x="5" y="18"/>
                      <a:pt x="3" y="22"/>
                    </a:cubicBezTo>
                    <a:cubicBezTo>
                      <a:pt x="3" y="23"/>
                      <a:pt x="4" y="23"/>
                      <a:pt x="4" y="23"/>
                    </a:cubicBezTo>
                    <a:cubicBezTo>
                      <a:pt x="7" y="19"/>
                      <a:pt x="9" y="16"/>
                      <a:pt x="12" y="12"/>
                    </a:cubicBezTo>
                    <a:cubicBezTo>
                      <a:pt x="12" y="12"/>
                      <a:pt x="11" y="12"/>
                      <a:pt x="11" y="11"/>
                    </a:cubicBezTo>
                    <a:cubicBezTo>
                      <a:pt x="8" y="16"/>
                      <a:pt x="4" y="21"/>
                      <a:pt x="2" y="26"/>
                    </a:cubicBezTo>
                    <a:cubicBezTo>
                      <a:pt x="2" y="26"/>
                      <a:pt x="3" y="26"/>
                      <a:pt x="3" y="27"/>
                    </a:cubicBezTo>
                    <a:cubicBezTo>
                      <a:pt x="6" y="22"/>
                      <a:pt x="9" y="18"/>
                      <a:pt x="12" y="13"/>
                    </a:cubicBezTo>
                    <a:cubicBezTo>
                      <a:pt x="12" y="13"/>
                      <a:pt x="11" y="13"/>
                      <a:pt x="11" y="13"/>
                    </a:cubicBezTo>
                    <a:cubicBezTo>
                      <a:pt x="9" y="16"/>
                      <a:pt x="7" y="20"/>
                      <a:pt x="6" y="23"/>
                    </a:cubicBezTo>
                    <a:cubicBezTo>
                      <a:pt x="5" y="24"/>
                      <a:pt x="6" y="25"/>
                      <a:pt x="7" y="24"/>
                    </a:cubicBezTo>
                    <a:cubicBezTo>
                      <a:pt x="10" y="21"/>
                      <a:pt x="13" y="18"/>
                      <a:pt x="14" y="14"/>
                    </a:cubicBezTo>
                    <a:cubicBezTo>
                      <a:pt x="15" y="13"/>
                      <a:pt x="14" y="12"/>
                      <a:pt x="13" y="13"/>
                    </a:cubicBezTo>
                    <a:cubicBezTo>
                      <a:pt x="11" y="17"/>
                      <a:pt x="8" y="21"/>
                      <a:pt x="6" y="26"/>
                    </a:cubicBezTo>
                    <a:cubicBezTo>
                      <a:pt x="6" y="27"/>
                      <a:pt x="7" y="27"/>
                      <a:pt x="7" y="27"/>
                    </a:cubicBezTo>
                    <a:cubicBezTo>
                      <a:pt x="9" y="24"/>
                      <a:pt x="11" y="21"/>
                      <a:pt x="13" y="18"/>
                    </a:cubicBezTo>
                    <a:cubicBezTo>
                      <a:pt x="13" y="17"/>
                      <a:pt x="12" y="17"/>
                      <a:pt x="12" y="17"/>
                    </a:cubicBezTo>
                    <a:cubicBezTo>
                      <a:pt x="10" y="20"/>
                      <a:pt x="9" y="23"/>
                      <a:pt x="7" y="26"/>
                    </a:cubicBezTo>
                    <a:cubicBezTo>
                      <a:pt x="7" y="27"/>
                      <a:pt x="8" y="27"/>
                      <a:pt x="9" y="26"/>
                    </a:cubicBezTo>
                    <a:cubicBezTo>
                      <a:pt x="10" y="24"/>
                      <a:pt x="12" y="22"/>
                      <a:pt x="13" y="20"/>
                    </a:cubicBezTo>
                    <a:cubicBezTo>
                      <a:pt x="13" y="20"/>
                      <a:pt x="13" y="20"/>
                      <a:pt x="12" y="19"/>
                    </a:cubicBezTo>
                    <a:cubicBezTo>
                      <a:pt x="11" y="22"/>
                      <a:pt x="10" y="25"/>
                      <a:pt x="9" y="27"/>
                    </a:cubicBezTo>
                    <a:cubicBezTo>
                      <a:pt x="8" y="28"/>
                      <a:pt x="10" y="29"/>
                      <a:pt x="10" y="28"/>
                    </a:cubicBezTo>
                    <a:cubicBezTo>
                      <a:pt x="11" y="26"/>
                      <a:pt x="13" y="24"/>
                      <a:pt x="14" y="22"/>
                    </a:cubicBezTo>
                    <a:cubicBezTo>
                      <a:pt x="13" y="22"/>
                      <a:pt x="13" y="21"/>
                      <a:pt x="13" y="21"/>
                    </a:cubicBezTo>
                    <a:cubicBezTo>
                      <a:pt x="12" y="23"/>
                      <a:pt x="11" y="25"/>
                      <a:pt x="10" y="26"/>
                    </a:cubicBezTo>
                    <a:cubicBezTo>
                      <a:pt x="10" y="27"/>
                      <a:pt x="11" y="28"/>
                      <a:pt x="11" y="27"/>
                    </a:cubicBezTo>
                    <a:cubicBezTo>
                      <a:pt x="12" y="27"/>
                      <a:pt x="12" y="27"/>
                      <a:pt x="13" y="26"/>
                    </a:cubicBezTo>
                    <a:cubicBezTo>
                      <a:pt x="13" y="27"/>
                      <a:pt x="14" y="27"/>
                      <a:pt x="14" y="26"/>
                    </a:cubicBezTo>
                    <a:cubicBezTo>
                      <a:pt x="14" y="25"/>
                      <a:pt x="15" y="25"/>
                      <a:pt x="14" y="23"/>
                    </a:cubicBezTo>
                    <a:cubicBezTo>
                      <a:pt x="14" y="23"/>
                      <a:pt x="13" y="23"/>
                      <a:pt x="13" y="23"/>
                    </a:cubicBezTo>
                    <a:cubicBezTo>
                      <a:pt x="12" y="24"/>
                      <a:pt x="11" y="25"/>
                      <a:pt x="10" y="26"/>
                    </a:cubicBezTo>
                    <a:cubicBezTo>
                      <a:pt x="11" y="26"/>
                      <a:pt x="11" y="27"/>
                      <a:pt x="12" y="27"/>
                    </a:cubicBezTo>
                    <a:cubicBezTo>
                      <a:pt x="12" y="25"/>
                      <a:pt x="13" y="23"/>
                      <a:pt x="14" y="22"/>
                    </a:cubicBezTo>
                    <a:cubicBezTo>
                      <a:pt x="14" y="21"/>
                      <a:pt x="13" y="20"/>
                      <a:pt x="13" y="21"/>
                    </a:cubicBezTo>
                    <a:cubicBezTo>
                      <a:pt x="11" y="23"/>
                      <a:pt x="10" y="25"/>
                      <a:pt x="9" y="27"/>
                    </a:cubicBezTo>
                    <a:cubicBezTo>
                      <a:pt x="9" y="27"/>
                      <a:pt x="10" y="28"/>
                      <a:pt x="10" y="28"/>
                    </a:cubicBezTo>
                    <a:cubicBezTo>
                      <a:pt x="12" y="25"/>
                      <a:pt x="13" y="23"/>
                      <a:pt x="14" y="20"/>
                    </a:cubicBezTo>
                    <a:cubicBezTo>
                      <a:pt x="14" y="19"/>
                      <a:pt x="13" y="19"/>
                      <a:pt x="12" y="19"/>
                    </a:cubicBezTo>
                    <a:cubicBezTo>
                      <a:pt x="11" y="21"/>
                      <a:pt x="9" y="24"/>
                      <a:pt x="7" y="26"/>
                    </a:cubicBezTo>
                    <a:cubicBezTo>
                      <a:pt x="8" y="26"/>
                      <a:pt x="8" y="26"/>
                      <a:pt x="9" y="26"/>
                    </a:cubicBezTo>
                    <a:cubicBezTo>
                      <a:pt x="10" y="23"/>
                      <a:pt x="11" y="21"/>
                      <a:pt x="13" y="18"/>
                    </a:cubicBezTo>
                    <a:cubicBezTo>
                      <a:pt x="12" y="18"/>
                      <a:pt x="12" y="18"/>
                      <a:pt x="12" y="17"/>
                    </a:cubicBezTo>
                    <a:cubicBezTo>
                      <a:pt x="10" y="20"/>
                      <a:pt x="8" y="23"/>
                      <a:pt x="6" y="26"/>
                    </a:cubicBezTo>
                    <a:cubicBezTo>
                      <a:pt x="6" y="26"/>
                      <a:pt x="7" y="26"/>
                      <a:pt x="7" y="27"/>
                    </a:cubicBezTo>
                    <a:cubicBezTo>
                      <a:pt x="10" y="22"/>
                      <a:pt x="12" y="18"/>
                      <a:pt x="14" y="14"/>
                    </a:cubicBezTo>
                    <a:cubicBezTo>
                      <a:pt x="14" y="13"/>
                      <a:pt x="14" y="13"/>
                      <a:pt x="13" y="13"/>
                    </a:cubicBezTo>
                    <a:cubicBezTo>
                      <a:pt x="11" y="17"/>
                      <a:pt x="9" y="20"/>
                      <a:pt x="6" y="23"/>
                    </a:cubicBezTo>
                    <a:cubicBezTo>
                      <a:pt x="6" y="23"/>
                      <a:pt x="6" y="24"/>
                      <a:pt x="7" y="24"/>
                    </a:cubicBezTo>
                    <a:cubicBezTo>
                      <a:pt x="9" y="20"/>
                      <a:pt x="10" y="17"/>
                      <a:pt x="12" y="13"/>
                    </a:cubicBezTo>
                    <a:cubicBezTo>
                      <a:pt x="13" y="12"/>
                      <a:pt x="11" y="12"/>
                      <a:pt x="11" y="13"/>
                    </a:cubicBezTo>
                    <a:cubicBezTo>
                      <a:pt x="8" y="17"/>
                      <a:pt x="4" y="21"/>
                      <a:pt x="2" y="26"/>
                    </a:cubicBezTo>
                    <a:cubicBezTo>
                      <a:pt x="2" y="27"/>
                      <a:pt x="3" y="27"/>
                      <a:pt x="3" y="27"/>
                    </a:cubicBezTo>
                    <a:cubicBezTo>
                      <a:pt x="6" y="21"/>
                      <a:pt x="9" y="17"/>
                      <a:pt x="12" y="12"/>
                    </a:cubicBezTo>
                    <a:cubicBezTo>
                      <a:pt x="13" y="11"/>
                      <a:pt x="11" y="11"/>
                      <a:pt x="11" y="11"/>
                    </a:cubicBezTo>
                    <a:cubicBezTo>
                      <a:pt x="8" y="15"/>
                      <a:pt x="6" y="18"/>
                      <a:pt x="3" y="22"/>
                    </a:cubicBezTo>
                    <a:cubicBezTo>
                      <a:pt x="3" y="22"/>
                      <a:pt x="4" y="22"/>
                      <a:pt x="4" y="23"/>
                    </a:cubicBezTo>
                    <a:cubicBezTo>
                      <a:pt x="6" y="19"/>
                      <a:pt x="9" y="15"/>
                      <a:pt x="11" y="11"/>
                    </a:cubicBezTo>
                    <a:cubicBezTo>
                      <a:pt x="11" y="10"/>
                      <a:pt x="10" y="10"/>
                      <a:pt x="10" y="10"/>
                    </a:cubicBezTo>
                    <a:cubicBezTo>
                      <a:pt x="7" y="13"/>
                      <a:pt x="5" y="16"/>
                      <a:pt x="2" y="19"/>
                    </a:cubicBezTo>
                    <a:cubicBezTo>
                      <a:pt x="3" y="19"/>
                      <a:pt x="3" y="19"/>
                      <a:pt x="4" y="19"/>
                    </a:cubicBezTo>
                    <a:cubicBezTo>
                      <a:pt x="5" y="15"/>
                      <a:pt x="8" y="12"/>
                      <a:pt x="10" y="8"/>
                    </a:cubicBezTo>
                    <a:cubicBezTo>
                      <a:pt x="10" y="8"/>
                      <a:pt x="10" y="8"/>
                      <a:pt x="9" y="7"/>
                    </a:cubicBezTo>
                    <a:cubicBezTo>
                      <a:pt x="7" y="11"/>
                      <a:pt x="4" y="13"/>
                      <a:pt x="2" y="16"/>
                    </a:cubicBezTo>
                    <a:cubicBezTo>
                      <a:pt x="2" y="17"/>
                      <a:pt x="2" y="17"/>
                      <a:pt x="3" y="17"/>
                    </a:cubicBezTo>
                    <a:cubicBezTo>
                      <a:pt x="5" y="13"/>
                      <a:pt x="8" y="10"/>
                      <a:pt x="10" y="6"/>
                    </a:cubicBezTo>
                    <a:cubicBezTo>
                      <a:pt x="10" y="5"/>
                      <a:pt x="9" y="4"/>
                      <a:pt x="9" y="5"/>
                    </a:cubicBezTo>
                    <a:cubicBezTo>
                      <a:pt x="7" y="8"/>
                      <a:pt x="5" y="10"/>
                      <a:pt x="2" y="13"/>
                    </a:cubicBezTo>
                    <a:cubicBezTo>
                      <a:pt x="3" y="13"/>
                      <a:pt x="3" y="13"/>
                      <a:pt x="4" y="14"/>
                    </a:cubicBezTo>
                    <a:cubicBezTo>
                      <a:pt x="6" y="10"/>
                      <a:pt x="9" y="6"/>
                      <a:pt x="11" y="2"/>
                    </a:cubicBezTo>
                    <a:cubicBezTo>
                      <a:pt x="11" y="2"/>
                      <a:pt x="10" y="1"/>
                      <a:pt x="10" y="1"/>
                    </a:cubicBezTo>
                    <a:cubicBezTo>
                      <a:pt x="7" y="5"/>
                      <a:pt x="4" y="8"/>
                      <a:pt x="2" y="11"/>
                    </a:cubicBezTo>
                    <a:cubicBezTo>
                      <a:pt x="2" y="11"/>
                      <a:pt x="3" y="11"/>
                      <a:pt x="3" y="12"/>
                    </a:cubicBezTo>
                    <a:cubicBezTo>
                      <a:pt x="5" y="8"/>
                      <a:pt x="7" y="6"/>
                      <a:pt x="9" y="3"/>
                    </a:cubicBezTo>
                    <a:cubicBezTo>
                      <a:pt x="10" y="3"/>
                      <a:pt x="9" y="2"/>
                      <a:pt x="9" y="2"/>
                    </a:cubicBezTo>
                    <a:cubicBezTo>
                      <a:pt x="6" y="4"/>
                      <a:pt x="4" y="6"/>
                      <a:pt x="2" y="8"/>
                    </a:cubicBezTo>
                    <a:cubicBezTo>
                      <a:pt x="2" y="8"/>
                      <a:pt x="3" y="9"/>
                      <a:pt x="3" y="9"/>
                    </a:cubicBezTo>
                    <a:cubicBezTo>
                      <a:pt x="4" y="7"/>
                      <a:pt x="5" y="5"/>
                      <a:pt x="6" y="3"/>
                    </a:cubicBezTo>
                    <a:cubicBezTo>
                      <a:pt x="7" y="2"/>
                      <a:pt x="6" y="1"/>
                      <a:pt x="5" y="2"/>
                    </a:cubicBezTo>
                    <a:cubicBezTo>
                      <a:pt x="4" y="4"/>
                      <a:pt x="2" y="5"/>
                      <a:pt x="1" y="6"/>
                    </a:cubicBezTo>
                    <a:cubicBezTo>
                      <a:pt x="1" y="7"/>
                      <a:pt x="2" y="7"/>
                      <a:pt x="2" y="7"/>
                    </a:cubicBezTo>
                    <a:cubicBezTo>
                      <a:pt x="3" y="5"/>
                      <a:pt x="4" y="3"/>
                      <a:pt x="6" y="1"/>
                    </a:cubicBezTo>
                    <a:cubicBezTo>
                      <a:pt x="6" y="0"/>
                      <a:pt x="5" y="0"/>
                      <a:pt x="5" y="0"/>
                    </a:cubicBezTo>
                    <a:cubicBezTo>
                      <a:pt x="4" y="1"/>
                      <a:pt x="2" y="1"/>
                      <a:pt x="1" y="2"/>
                    </a:cubicBezTo>
                    <a:cubicBezTo>
                      <a:pt x="0" y="2"/>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8" name="Freeform 73"/>
              <p:cNvSpPr/>
              <p:nvPr/>
            </p:nvSpPr>
            <p:spPr bwMode="auto">
              <a:xfrm>
                <a:off x="1187450" y="2135188"/>
                <a:ext cx="20638" cy="39688"/>
              </a:xfrm>
              <a:custGeom>
                <a:avLst/>
                <a:gdLst>
                  <a:gd name="T0" fmla="*/ 1 w 19"/>
                  <a:gd name="T1" fmla="*/ 37 h 37"/>
                  <a:gd name="T2" fmla="*/ 3 w 19"/>
                  <a:gd name="T3" fmla="*/ 37 h 37"/>
                  <a:gd name="T4" fmla="*/ 4 w 19"/>
                  <a:gd name="T5" fmla="*/ 36 h 37"/>
                  <a:gd name="T6" fmla="*/ 3 w 19"/>
                  <a:gd name="T7" fmla="*/ 18 h 37"/>
                  <a:gd name="T8" fmla="*/ 2 w 19"/>
                  <a:gd name="T9" fmla="*/ 8 h 37"/>
                  <a:gd name="T10" fmla="*/ 6 w 19"/>
                  <a:gd name="T11" fmla="*/ 3 h 37"/>
                  <a:gd name="T12" fmla="*/ 15 w 19"/>
                  <a:gd name="T13" fmla="*/ 12 h 37"/>
                  <a:gd name="T14" fmla="*/ 17 w 19"/>
                  <a:gd name="T15" fmla="*/ 34 h 37"/>
                  <a:gd name="T16" fmla="*/ 19 w 19"/>
                  <a:gd name="T17" fmla="*/ 34 h 37"/>
                  <a:gd name="T18" fmla="*/ 18 w 19"/>
                  <a:gd name="T19" fmla="*/ 19 h 37"/>
                  <a:gd name="T20" fmla="*/ 15 w 19"/>
                  <a:gd name="T21" fmla="*/ 5 h 37"/>
                  <a:gd name="T22" fmla="*/ 2 w 19"/>
                  <a:gd name="T23" fmla="*/ 2 h 37"/>
                  <a:gd name="T24" fmla="*/ 1 w 19"/>
                  <a:gd name="T25" fmla="*/ 2 h 37"/>
                  <a:gd name="T26" fmla="*/ 2 w 19"/>
                  <a:gd name="T27" fmla="*/ 18 h 37"/>
                  <a:gd name="T28" fmla="*/ 2 w 19"/>
                  <a:gd name="T29" fmla="*/ 35 h 37"/>
                  <a:gd name="T30" fmla="*/ 1 w 19"/>
                  <a:gd name="T3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37">
                    <a:moveTo>
                      <a:pt x="1" y="37"/>
                    </a:moveTo>
                    <a:cubicBezTo>
                      <a:pt x="2" y="37"/>
                      <a:pt x="2" y="37"/>
                      <a:pt x="3" y="37"/>
                    </a:cubicBezTo>
                    <a:cubicBezTo>
                      <a:pt x="4" y="37"/>
                      <a:pt x="4" y="37"/>
                      <a:pt x="4" y="36"/>
                    </a:cubicBezTo>
                    <a:cubicBezTo>
                      <a:pt x="4" y="30"/>
                      <a:pt x="4" y="24"/>
                      <a:pt x="3" y="18"/>
                    </a:cubicBezTo>
                    <a:cubicBezTo>
                      <a:pt x="3" y="15"/>
                      <a:pt x="2" y="11"/>
                      <a:pt x="2" y="8"/>
                    </a:cubicBezTo>
                    <a:cubicBezTo>
                      <a:pt x="2" y="4"/>
                      <a:pt x="3" y="3"/>
                      <a:pt x="6" y="3"/>
                    </a:cubicBezTo>
                    <a:cubicBezTo>
                      <a:pt x="13" y="2"/>
                      <a:pt x="14" y="7"/>
                      <a:pt x="15" y="12"/>
                    </a:cubicBezTo>
                    <a:cubicBezTo>
                      <a:pt x="16" y="20"/>
                      <a:pt x="17" y="27"/>
                      <a:pt x="17" y="34"/>
                    </a:cubicBezTo>
                    <a:cubicBezTo>
                      <a:pt x="17" y="35"/>
                      <a:pt x="19" y="35"/>
                      <a:pt x="19" y="34"/>
                    </a:cubicBezTo>
                    <a:cubicBezTo>
                      <a:pt x="19" y="29"/>
                      <a:pt x="18" y="24"/>
                      <a:pt x="18" y="19"/>
                    </a:cubicBezTo>
                    <a:cubicBezTo>
                      <a:pt x="17" y="15"/>
                      <a:pt x="17" y="9"/>
                      <a:pt x="15" y="5"/>
                    </a:cubicBezTo>
                    <a:cubicBezTo>
                      <a:pt x="12" y="0"/>
                      <a:pt x="7" y="1"/>
                      <a:pt x="2" y="2"/>
                    </a:cubicBezTo>
                    <a:cubicBezTo>
                      <a:pt x="1" y="2"/>
                      <a:pt x="1" y="2"/>
                      <a:pt x="1" y="2"/>
                    </a:cubicBezTo>
                    <a:cubicBezTo>
                      <a:pt x="1" y="8"/>
                      <a:pt x="1" y="13"/>
                      <a:pt x="2" y="18"/>
                    </a:cubicBezTo>
                    <a:cubicBezTo>
                      <a:pt x="2" y="19"/>
                      <a:pt x="3" y="36"/>
                      <a:pt x="2" y="35"/>
                    </a:cubicBezTo>
                    <a:cubicBezTo>
                      <a:pt x="1" y="35"/>
                      <a:pt x="0" y="36"/>
                      <a:pt x="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9" name="Freeform 74"/>
              <p:cNvSpPr/>
              <p:nvPr/>
            </p:nvSpPr>
            <p:spPr bwMode="auto">
              <a:xfrm>
                <a:off x="1187450" y="2138363"/>
                <a:ext cx="19050" cy="36513"/>
              </a:xfrm>
              <a:custGeom>
                <a:avLst/>
                <a:gdLst>
                  <a:gd name="T0" fmla="*/ 1 w 17"/>
                  <a:gd name="T1" fmla="*/ 5 h 34"/>
                  <a:gd name="T2" fmla="*/ 5 w 17"/>
                  <a:gd name="T3" fmla="*/ 2 h 34"/>
                  <a:gd name="T4" fmla="*/ 0 w 17"/>
                  <a:gd name="T5" fmla="*/ 7 h 34"/>
                  <a:gd name="T6" fmla="*/ 7 w 17"/>
                  <a:gd name="T7" fmla="*/ 2 h 34"/>
                  <a:gd name="T8" fmla="*/ 1 w 17"/>
                  <a:gd name="T9" fmla="*/ 9 h 34"/>
                  <a:gd name="T10" fmla="*/ 10 w 17"/>
                  <a:gd name="T11" fmla="*/ 1 h 34"/>
                  <a:gd name="T12" fmla="*/ 2 w 17"/>
                  <a:gd name="T13" fmla="*/ 10 h 34"/>
                  <a:gd name="T14" fmla="*/ 10 w 17"/>
                  <a:gd name="T15" fmla="*/ 2 h 34"/>
                  <a:gd name="T16" fmla="*/ 2 w 17"/>
                  <a:gd name="T17" fmla="*/ 14 h 34"/>
                  <a:gd name="T18" fmla="*/ 11 w 17"/>
                  <a:gd name="T19" fmla="*/ 6 h 34"/>
                  <a:gd name="T20" fmla="*/ 4 w 17"/>
                  <a:gd name="T21" fmla="*/ 15 h 34"/>
                  <a:gd name="T22" fmla="*/ 14 w 17"/>
                  <a:gd name="T23" fmla="*/ 5 h 34"/>
                  <a:gd name="T24" fmla="*/ 5 w 17"/>
                  <a:gd name="T25" fmla="*/ 16 h 34"/>
                  <a:gd name="T26" fmla="*/ 15 w 17"/>
                  <a:gd name="T27" fmla="*/ 6 h 34"/>
                  <a:gd name="T28" fmla="*/ 3 w 17"/>
                  <a:gd name="T29" fmla="*/ 21 h 34"/>
                  <a:gd name="T30" fmla="*/ 11 w 17"/>
                  <a:gd name="T31" fmla="*/ 13 h 34"/>
                  <a:gd name="T32" fmla="*/ 2 w 17"/>
                  <a:gd name="T33" fmla="*/ 25 h 34"/>
                  <a:gd name="T34" fmla="*/ 14 w 17"/>
                  <a:gd name="T35" fmla="*/ 12 h 34"/>
                  <a:gd name="T36" fmla="*/ 3 w 17"/>
                  <a:gd name="T37" fmla="*/ 29 h 34"/>
                  <a:gd name="T38" fmla="*/ 15 w 17"/>
                  <a:gd name="T39" fmla="*/ 15 h 34"/>
                  <a:gd name="T40" fmla="*/ 8 w 17"/>
                  <a:gd name="T41" fmla="*/ 27 h 34"/>
                  <a:gd name="T42" fmla="*/ 17 w 17"/>
                  <a:gd name="T43" fmla="*/ 18 h 34"/>
                  <a:gd name="T44" fmla="*/ 7 w 17"/>
                  <a:gd name="T45" fmla="*/ 33 h 34"/>
                  <a:gd name="T46" fmla="*/ 17 w 17"/>
                  <a:gd name="T47" fmla="*/ 22 h 34"/>
                  <a:gd name="T48" fmla="*/ 10 w 17"/>
                  <a:gd name="T49" fmla="*/ 31 h 34"/>
                  <a:gd name="T50" fmla="*/ 17 w 17"/>
                  <a:gd name="T51" fmla="*/ 27 h 34"/>
                  <a:gd name="T52" fmla="*/ 13 w 17"/>
                  <a:gd name="T53" fmla="*/ 31 h 34"/>
                  <a:gd name="T54" fmla="*/ 17 w 17"/>
                  <a:gd name="T55" fmla="*/ 27 h 34"/>
                  <a:gd name="T56" fmla="*/ 10 w 17"/>
                  <a:gd name="T57" fmla="*/ 31 h 34"/>
                  <a:gd name="T58" fmla="*/ 17 w 17"/>
                  <a:gd name="T59" fmla="*/ 22 h 34"/>
                  <a:gd name="T60" fmla="*/ 7 w 17"/>
                  <a:gd name="T61" fmla="*/ 32 h 34"/>
                  <a:gd name="T62" fmla="*/ 17 w 17"/>
                  <a:gd name="T63" fmla="*/ 18 h 34"/>
                  <a:gd name="T64" fmla="*/ 8 w 17"/>
                  <a:gd name="T65" fmla="*/ 27 h 34"/>
                  <a:gd name="T66" fmla="*/ 15 w 17"/>
                  <a:gd name="T67" fmla="*/ 15 h 34"/>
                  <a:gd name="T68" fmla="*/ 4 w 17"/>
                  <a:gd name="T69" fmla="*/ 29 h 34"/>
                  <a:gd name="T70" fmla="*/ 14 w 17"/>
                  <a:gd name="T71" fmla="*/ 12 h 34"/>
                  <a:gd name="T72" fmla="*/ 2 w 17"/>
                  <a:gd name="T73" fmla="*/ 25 h 34"/>
                  <a:gd name="T74" fmla="*/ 11 w 17"/>
                  <a:gd name="T75" fmla="*/ 13 h 34"/>
                  <a:gd name="T76" fmla="*/ 3 w 17"/>
                  <a:gd name="T77" fmla="*/ 21 h 34"/>
                  <a:gd name="T78" fmla="*/ 15 w 17"/>
                  <a:gd name="T79" fmla="*/ 6 h 34"/>
                  <a:gd name="T80" fmla="*/ 5 w 17"/>
                  <a:gd name="T81" fmla="*/ 16 h 34"/>
                  <a:gd name="T82" fmla="*/ 14 w 17"/>
                  <a:gd name="T83" fmla="*/ 5 h 34"/>
                  <a:gd name="T84" fmla="*/ 4 w 17"/>
                  <a:gd name="T85" fmla="*/ 15 h 34"/>
                  <a:gd name="T86" fmla="*/ 11 w 17"/>
                  <a:gd name="T87" fmla="*/ 6 h 34"/>
                  <a:gd name="T88" fmla="*/ 2 w 17"/>
                  <a:gd name="T89" fmla="*/ 14 h 34"/>
                  <a:gd name="T90" fmla="*/ 11 w 17"/>
                  <a:gd name="T91" fmla="*/ 2 h 34"/>
                  <a:gd name="T92" fmla="*/ 2 w 17"/>
                  <a:gd name="T93" fmla="*/ 10 h 34"/>
                  <a:gd name="T94" fmla="*/ 10 w 17"/>
                  <a:gd name="T95" fmla="*/ 1 h 34"/>
                  <a:gd name="T96" fmla="*/ 1 w 17"/>
                  <a:gd name="T97" fmla="*/ 9 h 34"/>
                  <a:gd name="T98" fmla="*/ 7 w 17"/>
                  <a:gd name="T99" fmla="*/ 2 h 34"/>
                  <a:gd name="T100" fmla="*/ 0 w 17"/>
                  <a:gd name="T101" fmla="*/ 7 h 34"/>
                  <a:gd name="T102" fmla="*/ 5 w 17"/>
                  <a:gd name="T103" fmla="*/ 2 h 34"/>
                  <a:gd name="T104" fmla="*/ 1 w 17"/>
                  <a:gd name="T105" fmla="*/ 5 h 34"/>
                  <a:gd name="T106" fmla="*/ 3 w 17"/>
                  <a:gd name="T10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34">
                    <a:moveTo>
                      <a:pt x="2" y="3"/>
                    </a:moveTo>
                    <a:cubicBezTo>
                      <a:pt x="2" y="3"/>
                      <a:pt x="1" y="4"/>
                      <a:pt x="1" y="5"/>
                    </a:cubicBezTo>
                    <a:cubicBezTo>
                      <a:pt x="0" y="6"/>
                      <a:pt x="1" y="6"/>
                      <a:pt x="2" y="6"/>
                    </a:cubicBezTo>
                    <a:cubicBezTo>
                      <a:pt x="3" y="5"/>
                      <a:pt x="4" y="3"/>
                      <a:pt x="5" y="2"/>
                    </a:cubicBezTo>
                    <a:cubicBezTo>
                      <a:pt x="5" y="2"/>
                      <a:pt x="4" y="2"/>
                      <a:pt x="4" y="1"/>
                    </a:cubicBezTo>
                    <a:cubicBezTo>
                      <a:pt x="3" y="3"/>
                      <a:pt x="1" y="5"/>
                      <a:pt x="0" y="7"/>
                    </a:cubicBezTo>
                    <a:cubicBezTo>
                      <a:pt x="0" y="8"/>
                      <a:pt x="1" y="8"/>
                      <a:pt x="1" y="8"/>
                    </a:cubicBezTo>
                    <a:cubicBezTo>
                      <a:pt x="3" y="5"/>
                      <a:pt x="5" y="4"/>
                      <a:pt x="7" y="2"/>
                    </a:cubicBezTo>
                    <a:cubicBezTo>
                      <a:pt x="7" y="2"/>
                      <a:pt x="6" y="1"/>
                      <a:pt x="6" y="1"/>
                    </a:cubicBezTo>
                    <a:cubicBezTo>
                      <a:pt x="4" y="4"/>
                      <a:pt x="3" y="6"/>
                      <a:pt x="1" y="9"/>
                    </a:cubicBezTo>
                    <a:cubicBezTo>
                      <a:pt x="1" y="9"/>
                      <a:pt x="2" y="10"/>
                      <a:pt x="2" y="10"/>
                    </a:cubicBezTo>
                    <a:cubicBezTo>
                      <a:pt x="5" y="7"/>
                      <a:pt x="7" y="4"/>
                      <a:pt x="10" y="1"/>
                    </a:cubicBezTo>
                    <a:cubicBezTo>
                      <a:pt x="9" y="1"/>
                      <a:pt x="9" y="1"/>
                      <a:pt x="9" y="0"/>
                    </a:cubicBezTo>
                    <a:cubicBezTo>
                      <a:pt x="7" y="4"/>
                      <a:pt x="4" y="7"/>
                      <a:pt x="2" y="10"/>
                    </a:cubicBezTo>
                    <a:cubicBezTo>
                      <a:pt x="1" y="11"/>
                      <a:pt x="2" y="12"/>
                      <a:pt x="3" y="11"/>
                    </a:cubicBezTo>
                    <a:cubicBezTo>
                      <a:pt x="6" y="8"/>
                      <a:pt x="8" y="5"/>
                      <a:pt x="10" y="2"/>
                    </a:cubicBezTo>
                    <a:cubicBezTo>
                      <a:pt x="10" y="2"/>
                      <a:pt x="10" y="2"/>
                      <a:pt x="9" y="2"/>
                    </a:cubicBezTo>
                    <a:cubicBezTo>
                      <a:pt x="7" y="6"/>
                      <a:pt x="5" y="10"/>
                      <a:pt x="2" y="14"/>
                    </a:cubicBezTo>
                    <a:cubicBezTo>
                      <a:pt x="2" y="14"/>
                      <a:pt x="3" y="15"/>
                      <a:pt x="3" y="15"/>
                    </a:cubicBezTo>
                    <a:cubicBezTo>
                      <a:pt x="6" y="12"/>
                      <a:pt x="8" y="9"/>
                      <a:pt x="11" y="6"/>
                    </a:cubicBezTo>
                    <a:cubicBezTo>
                      <a:pt x="11" y="6"/>
                      <a:pt x="10" y="5"/>
                      <a:pt x="10" y="5"/>
                    </a:cubicBezTo>
                    <a:cubicBezTo>
                      <a:pt x="8" y="8"/>
                      <a:pt x="6" y="11"/>
                      <a:pt x="4" y="15"/>
                    </a:cubicBezTo>
                    <a:cubicBezTo>
                      <a:pt x="4" y="15"/>
                      <a:pt x="5" y="16"/>
                      <a:pt x="5" y="16"/>
                    </a:cubicBezTo>
                    <a:cubicBezTo>
                      <a:pt x="8" y="12"/>
                      <a:pt x="11" y="9"/>
                      <a:pt x="14" y="5"/>
                    </a:cubicBezTo>
                    <a:cubicBezTo>
                      <a:pt x="13" y="5"/>
                      <a:pt x="13" y="4"/>
                      <a:pt x="12" y="4"/>
                    </a:cubicBezTo>
                    <a:cubicBezTo>
                      <a:pt x="10" y="9"/>
                      <a:pt x="8" y="13"/>
                      <a:pt x="5" y="16"/>
                    </a:cubicBezTo>
                    <a:cubicBezTo>
                      <a:pt x="5" y="17"/>
                      <a:pt x="6" y="17"/>
                      <a:pt x="6" y="17"/>
                    </a:cubicBezTo>
                    <a:cubicBezTo>
                      <a:pt x="9" y="13"/>
                      <a:pt x="12" y="10"/>
                      <a:pt x="15" y="6"/>
                    </a:cubicBezTo>
                    <a:cubicBezTo>
                      <a:pt x="15" y="5"/>
                      <a:pt x="14" y="4"/>
                      <a:pt x="14" y="5"/>
                    </a:cubicBezTo>
                    <a:cubicBezTo>
                      <a:pt x="9" y="10"/>
                      <a:pt x="6" y="16"/>
                      <a:pt x="3" y="21"/>
                    </a:cubicBezTo>
                    <a:cubicBezTo>
                      <a:pt x="2" y="22"/>
                      <a:pt x="3" y="23"/>
                      <a:pt x="4" y="22"/>
                    </a:cubicBezTo>
                    <a:cubicBezTo>
                      <a:pt x="6" y="19"/>
                      <a:pt x="9" y="16"/>
                      <a:pt x="11" y="13"/>
                    </a:cubicBezTo>
                    <a:cubicBezTo>
                      <a:pt x="11" y="12"/>
                      <a:pt x="10" y="12"/>
                      <a:pt x="10" y="12"/>
                    </a:cubicBezTo>
                    <a:cubicBezTo>
                      <a:pt x="7" y="16"/>
                      <a:pt x="4" y="21"/>
                      <a:pt x="2" y="25"/>
                    </a:cubicBezTo>
                    <a:cubicBezTo>
                      <a:pt x="1" y="26"/>
                      <a:pt x="2" y="26"/>
                      <a:pt x="3" y="26"/>
                    </a:cubicBezTo>
                    <a:cubicBezTo>
                      <a:pt x="8" y="23"/>
                      <a:pt x="11" y="17"/>
                      <a:pt x="14" y="12"/>
                    </a:cubicBezTo>
                    <a:cubicBezTo>
                      <a:pt x="14" y="12"/>
                      <a:pt x="13" y="12"/>
                      <a:pt x="13" y="12"/>
                    </a:cubicBezTo>
                    <a:cubicBezTo>
                      <a:pt x="10" y="17"/>
                      <a:pt x="7" y="23"/>
                      <a:pt x="3" y="29"/>
                    </a:cubicBezTo>
                    <a:cubicBezTo>
                      <a:pt x="3" y="30"/>
                      <a:pt x="4" y="30"/>
                      <a:pt x="5" y="30"/>
                    </a:cubicBezTo>
                    <a:cubicBezTo>
                      <a:pt x="9" y="25"/>
                      <a:pt x="12" y="20"/>
                      <a:pt x="15" y="15"/>
                    </a:cubicBezTo>
                    <a:cubicBezTo>
                      <a:pt x="15" y="15"/>
                      <a:pt x="14" y="15"/>
                      <a:pt x="14" y="15"/>
                    </a:cubicBezTo>
                    <a:cubicBezTo>
                      <a:pt x="12" y="19"/>
                      <a:pt x="10" y="23"/>
                      <a:pt x="8" y="27"/>
                    </a:cubicBezTo>
                    <a:cubicBezTo>
                      <a:pt x="7" y="28"/>
                      <a:pt x="9" y="28"/>
                      <a:pt x="9" y="27"/>
                    </a:cubicBezTo>
                    <a:cubicBezTo>
                      <a:pt x="12" y="24"/>
                      <a:pt x="14" y="21"/>
                      <a:pt x="17" y="18"/>
                    </a:cubicBezTo>
                    <a:cubicBezTo>
                      <a:pt x="16" y="18"/>
                      <a:pt x="16" y="17"/>
                      <a:pt x="15" y="17"/>
                    </a:cubicBezTo>
                    <a:cubicBezTo>
                      <a:pt x="12" y="22"/>
                      <a:pt x="9" y="27"/>
                      <a:pt x="7" y="33"/>
                    </a:cubicBezTo>
                    <a:cubicBezTo>
                      <a:pt x="6" y="33"/>
                      <a:pt x="7" y="34"/>
                      <a:pt x="8" y="33"/>
                    </a:cubicBezTo>
                    <a:cubicBezTo>
                      <a:pt x="11" y="30"/>
                      <a:pt x="14" y="26"/>
                      <a:pt x="17" y="22"/>
                    </a:cubicBezTo>
                    <a:cubicBezTo>
                      <a:pt x="17" y="21"/>
                      <a:pt x="16" y="21"/>
                      <a:pt x="15" y="21"/>
                    </a:cubicBezTo>
                    <a:cubicBezTo>
                      <a:pt x="13" y="24"/>
                      <a:pt x="11" y="28"/>
                      <a:pt x="10" y="31"/>
                    </a:cubicBezTo>
                    <a:cubicBezTo>
                      <a:pt x="9" y="32"/>
                      <a:pt x="10" y="33"/>
                      <a:pt x="11" y="32"/>
                    </a:cubicBezTo>
                    <a:cubicBezTo>
                      <a:pt x="13" y="31"/>
                      <a:pt x="15" y="29"/>
                      <a:pt x="17" y="27"/>
                    </a:cubicBezTo>
                    <a:cubicBezTo>
                      <a:pt x="16" y="27"/>
                      <a:pt x="16" y="27"/>
                      <a:pt x="15" y="27"/>
                    </a:cubicBezTo>
                    <a:cubicBezTo>
                      <a:pt x="15" y="28"/>
                      <a:pt x="14" y="29"/>
                      <a:pt x="13" y="31"/>
                    </a:cubicBezTo>
                    <a:cubicBezTo>
                      <a:pt x="12" y="31"/>
                      <a:pt x="13" y="32"/>
                      <a:pt x="14" y="32"/>
                    </a:cubicBezTo>
                    <a:cubicBezTo>
                      <a:pt x="16" y="30"/>
                      <a:pt x="16" y="29"/>
                      <a:pt x="17" y="27"/>
                    </a:cubicBezTo>
                    <a:cubicBezTo>
                      <a:pt x="17" y="26"/>
                      <a:pt x="16" y="26"/>
                      <a:pt x="16" y="26"/>
                    </a:cubicBezTo>
                    <a:cubicBezTo>
                      <a:pt x="14" y="28"/>
                      <a:pt x="12" y="29"/>
                      <a:pt x="10" y="31"/>
                    </a:cubicBezTo>
                    <a:cubicBezTo>
                      <a:pt x="10" y="31"/>
                      <a:pt x="11" y="32"/>
                      <a:pt x="11" y="32"/>
                    </a:cubicBezTo>
                    <a:cubicBezTo>
                      <a:pt x="12" y="28"/>
                      <a:pt x="14" y="25"/>
                      <a:pt x="17" y="22"/>
                    </a:cubicBezTo>
                    <a:cubicBezTo>
                      <a:pt x="16" y="22"/>
                      <a:pt x="16" y="22"/>
                      <a:pt x="15" y="21"/>
                    </a:cubicBezTo>
                    <a:cubicBezTo>
                      <a:pt x="13" y="25"/>
                      <a:pt x="10" y="29"/>
                      <a:pt x="7" y="32"/>
                    </a:cubicBezTo>
                    <a:cubicBezTo>
                      <a:pt x="7" y="33"/>
                      <a:pt x="7" y="33"/>
                      <a:pt x="8" y="33"/>
                    </a:cubicBezTo>
                    <a:cubicBezTo>
                      <a:pt x="11" y="28"/>
                      <a:pt x="13" y="23"/>
                      <a:pt x="17" y="18"/>
                    </a:cubicBezTo>
                    <a:cubicBezTo>
                      <a:pt x="17" y="17"/>
                      <a:pt x="16" y="16"/>
                      <a:pt x="16" y="17"/>
                    </a:cubicBezTo>
                    <a:cubicBezTo>
                      <a:pt x="13" y="20"/>
                      <a:pt x="10" y="23"/>
                      <a:pt x="8" y="27"/>
                    </a:cubicBezTo>
                    <a:cubicBezTo>
                      <a:pt x="8" y="27"/>
                      <a:pt x="9" y="27"/>
                      <a:pt x="9" y="27"/>
                    </a:cubicBezTo>
                    <a:cubicBezTo>
                      <a:pt x="11" y="23"/>
                      <a:pt x="13" y="19"/>
                      <a:pt x="15" y="15"/>
                    </a:cubicBezTo>
                    <a:cubicBezTo>
                      <a:pt x="16" y="15"/>
                      <a:pt x="15" y="14"/>
                      <a:pt x="14" y="15"/>
                    </a:cubicBezTo>
                    <a:cubicBezTo>
                      <a:pt x="11" y="19"/>
                      <a:pt x="8" y="24"/>
                      <a:pt x="4" y="29"/>
                    </a:cubicBezTo>
                    <a:cubicBezTo>
                      <a:pt x="4" y="29"/>
                      <a:pt x="4" y="29"/>
                      <a:pt x="5" y="30"/>
                    </a:cubicBezTo>
                    <a:cubicBezTo>
                      <a:pt x="8" y="24"/>
                      <a:pt x="11" y="18"/>
                      <a:pt x="14" y="12"/>
                    </a:cubicBezTo>
                    <a:cubicBezTo>
                      <a:pt x="15" y="12"/>
                      <a:pt x="13" y="11"/>
                      <a:pt x="13" y="12"/>
                    </a:cubicBezTo>
                    <a:cubicBezTo>
                      <a:pt x="10" y="16"/>
                      <a:pt x="7" y="21"/>
                      <a:pt x="2" y="25"/>
                    </a:cubicBezTo>
                    <a:cubicBezTo>
                      <a:pt x="2" y="25"/>
                      <a:pt x="2" y="25"/>
                      <a:pt x="3" y="26"/>
                    </a:cubicBezTo>
                    <a:cubicBezTo>
                      <a:pt x="5" y="21"/>
                      <a:pt x="8" y="17"/>
                      <a:pt x="11" y="13"/>
                    </a:cubicBezTo>
                    <a:cubicBezTo>
                      <a:pt x="12" y="12"/>
                      <a:pt x="10" y="11"/>
                      <a:pt x="10" y="12"/>
                    </a:cubicBezTo>
                    <a:cubicBezTo>
                      <a:pt x="8" y="15"/>
                      <a:pt x="5" y="18"/>
                      <a:pt x="3" y="21"/>
                    </a:cubicBezTo>
                    <a:cubicBezTo>
                      <a:pt x="3" y="21"/>
                      <a:pt x="4" y="22"/>
                      <a:pt x="4" y="22"/>
                    </a:cubicBezTo>
                    <a:cubicBezTo>
                      <a:pt x="8" y="17"/>
                      <a:pt x="10" y="11"/>
                      <a:pt x="15" y="6"/>
                    </a:cubicBezTo>
                    <a:cubicBezTo>
                      <a:pt x="14" y="6"/>
                      <a:pt x="14" y="5"/>
                      <a:pt x="14" y="5"/>
                    </a:cubicBezTo>
                    <a:cubicBezTo>
                      <a:pt x="10" y="9"/>
                      <a:pt x="8" y="13"/>
                      <a:pt x="5" y="16"/>
                    </a:cubicBezTo>
                    <a:cubicBezTo>
                      <a:pt x="4" y="17"/>
                      <a:pt x="5" y="18"/>
                      <a:pt x="6" y="17"/>
                    </a:cubicBezTo>
                    <a:cubicBezTo>
                      <a:pt x="9" y="14"/>
                      <a:pt x="12" y="9"/>
                      <a:pt x="14" y="5"/>
                    </a:cubicBezTo>
                    <a:cubicBezTo>
                      <a:pt x="14" y="4"/>
                      <a:pt x="13" y="3"/>
                      <a:pt x="12" y="4"/>
                    </a:cubicBezTo>
                    <a:cubicBezTo>
                      <a:pt x="10" y="8"/>
                      <a:pt x="7" y="11"/>
                      <a:pt x="4" y="15"/>
                    </a:cubicBezTo>
                    <a:cubicBezTo>
                      <a:pt x="5" y="15"/>
                      <a:pt x="5" y="15"/>
                      <a:pt x="6" y="15"/>
                    </a:cubicBezTo>
                    <a:cubicBezTo>
                      <a:pt x="7" y="12"/>
                      <a:pt x="9" y="9"/>
                      <a:pt x="11" y="6"/>
                    </a:cubicBezTo>
                    <a:cubicBezTo>
                      <a:pt x="12" y="5"/>
                      <a:pt x="11" y="4"/>
                      <a:pt x="10" y="5"/>
                    </a:cubicBezTo>
                    <a:cubicBezTo>
                      <a:pt x="7" y="8"/>
                      <a:pt x="5" y="11"/>
                      <a:pt x="2" y="14"/>
                    </a:cubicBezTo>
                    <a:cubicBezTo>
                      <a:pt x="3" y="14"/>
                      <a:pt x="3" y="14"/>
                      <a:pt x="3" y="14"/>
                    </a:cubicBezTo>
                    <a:cubicBezTo>
                      <a:pt x="6" y="10"/>
                      <a:pt x="9" y="6"/>
                      <a:pt x="11" y="2"/>
                    </a:cubicBezTo>
                    <a:cubicBezTo>
                      <a:pt x="11" y="1"/>
                      <a:pt x="10" y="1"/>
                      <a:pt x="9" y="1"/>
                    </a:cubicBezTo>
                    <a:cubicBezTo>
                      <a:pt x="7" y="4"/>
                      <a:pt x="4" y="7"/>
                      <a:pt x="2" y="10"/>
                    </a:cubicBezTo>
                    <a:cubicBezTo>
                      <a:pt x="2" y="10"/>
                      <a:pt x="2" y="11"/>
                      <a:pt x="3" y="11"/>
                    </a:cubicBezTo>
                    <a:cubicBezTo>
                      <a:pt x="5" y="8"/>
                      <a:pt x="8" y="5"/>
                      <a:pt x="10" y="1"/>
                    </a:cubicBezTo>
                    <a:cubicBezTo>
                      <a:pt x="10" y="0"/>
                      <a:pt x="9" y="0"/>
                      <a:pt x="9" y="0"/>
                    </a:cubicBezTo>
                    <a:cubicBezTo>
                      <a:pt x="6" y="3"/>
                      <a:pt x="4" y="6"/>
                      <a:pt x="1" y="9"/>
                    </a:cubicBezTo>
                    <a:cubicBezTo>
                      <a:pt x="2" y="9"/>
                      <a:pt x="2" y="9"/>
                      <a:pt x="3" y="9"/>
                    </a:cubicBezTo>
                    <a:cubicBezTo>
                      <a:pt x="4" y="7"/>
                      <a:pt x="5" y="4"/>
                      <a:pt x="7" y="2"/>
                    </a:cubicBezTo>
                    <a:cubicBezTo>
                      <a:pt x="7" y="1"/>
                      <a:pt x="7" y="0"/>
                      <a:pt x="6" y="1"/>
                    </a:cubicBezTo>
                    <a:cubicBezTo>
                      <a:pt x="4" y="3"/>
                      <a:pt x="2" y="5"/>
                      <a:pt x="0" y="7"/>
                    </a:cubicBezTo>
                    <a:cubicBezTo>
                      <a:pt x="0" y="7"/>
                      <a:pt x="1" y="7"/>
                      <a:pt x="1" y="8"/>
                    </a:cubicBezTo>
                    <a:cubicBezTo>
                      <a:pt x="2" y="6"/>
                      <a:pt x="4" y="4"/>
                      <a:pt x="5" y="2"/>
                    </a:cubicBezTo>
                    <a:cubicBezTo>
                      <a:pt x="6" y="2"/>
                      <a:pt x="5" y="1"/>
                      <a:pt x="4" y="1"/>
                    </a:cubicBezTo>
                    <a:cubicBezTo>
                      <a:pt x="3" y="2"/>
                      <a:pt x="2" y="4"/>
                      <a:pt x="1" y="5"/>
                    </a:cubicBezTo>
                    <a:cubicBezTo>
                      <a:pt x="1" y="5"/>
                      <a:pt x="2" y="5"/>
                      <a:pt x="2" y="6"/>
                    </a:cubicBezTo>
                    <a:cubicBezTo>
                      <a:pt x="2" y="5"/>
                      <a:pt x="3" y="4"/>
                      <a:pt x="3" y="3"/>
                    </a:cubicBezTo>
                    <a:cubicBezTo>
                      <a:pt x="4" y="3"/>
                      <a:pt x="3"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0" name="Freeform 75"/>
              <p:cNvSpPr/>
              <p:nvPr/>
            </p:nvSpPr>
            <p:spPr bwMode="auto">
              <a:xfrm>
                <a:off x="1209675" y="2119313"/>
                <a:ext cx="19050" cy="52388"/>
              </a:xfrm>
              <a:custGeom>
                <a:avLst/>
                <a:gdLst>
                  <a:gd name="T0" fmla="*/ 2 w 18"/>
                  <a:gd name="T1" fmla="*/ 50 h 50"/>
                  <a:gd name="T2" fmla="*/ 4 w 18"/>
                  <a:gd name="T3" fmla="*/ 38 h 50"/>
                  <a:gd name="T4" fmla="*/ 2 w 18"/>
                  <a:gd name="T5" fmla="*/ 14 h 50"/>
                  <a:gd name="T6" fmla="*/ 8 w 18"/>
                  <a:gd name="T7" fmla="*/ 2 h 50"/>
                  <a:gd name="T8" fmla="*/ 14 w 18"/>
                  <a:gd name="T9" fmla="*/ 13 h 50"/>
                  <a:gd name="T10" fmla="*/ 17 w 18"/>
                  <a:gd name="T11" fmla="*/ 49 h 50"/>
                  <a:gd name="T12" fmla="*/ 18 w 18"/>
                  <a:gd name="T13" fmla="*/ 49 h 50"/>
                  <a:gd name="T14" fmla="*/ 16 w 18"/>
                  <a:gd name="T15" fmla="*/ 1 h 50"/>
                  <a:gd name="T16" fmla="*/ 15 w 18"/>
                  <a:gd name="T17" fmla="*/ 0 h 50"/>
                  <a:gd name="T18" fmla="*/ 2 w 18"/>
                  <a:gd name="T19" fmla="*/ 0 h 50"/>
                  <a:gd name="T20" fmla="*/ 1 w 18"/>
                  <a:gd name="T21" fmla="*/ 1 h 50"/>
                  <a:gd name="T22" fmla="*/ 2 w 18"/>
                  <a:gd name="T23" fmla="*/ 26 h 50"/>
                  <a:gd name="T24" fmla="*/ 1 w 18"/>
                  <a:gd name="T25" fmla="*/ 49 h 50"/>
                  <a:gd name="T26" fmla="*/ 2 w 18"/>
                  <a:gd name="T2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0">
                    <a:moveTo>
                      <a:pt x="2" y="50"/>
                    </a:moveTo>
                    <a:cubicBezTo>
                      <a:pt x="5" y="47"/>
                      <a:pt x="4" y="42"/>
                      <a:pt x="4" y="38"/>
                    </a:cubicBezTo>
                    <a:cubicBezTo>
                      <a:pt x="4" y="30"/>
                      <a:pt x="3" y="22"/>
                      <a:pt x="2" y="14"/>
                    </a:cubicBezTo>
                    <a:cubicBezTo>
                      <a:pt x="2" y="7"/>
                      <a:pt x="0" y="2"/>
                      <a:pt x="8" y="2"/>
                    </a:cubicBezTo>
                    <a:cubicBezTo>
                      <a:pt x="17" y="1"/>
                      <a:pt x="14" y="7"/>
                      <a:pt x="14" y="13"/>
                    </a:cubicBezTo>
                    <a:cubicBezTo>
                      <a:pt x="14" y="25"/>
                      <a:pt x="16" y="37"/>
                      <a:pt x="17" y="49"/>
                    </a:cubicBezTo>
                    <a:cubicBezTo>
                      <a:pt x="17" y="50"/>
                      <a:pt x="18" y="50"/>
                      <a:pt x="18" y="49"/>
                    </a:cubicBezTo>
                    <a:cubicBezTo>
                      <a:pt x="18" y="33"/>
                      <a:pt x="14" y="17"/>
                      <a:pt x="16" y="1"/>
                    </a:cubicBezTo>
                    <a:cubicBezTo>
                      <a:pt x="16" y="1"/>
                      <a:pt x="16" y="0"/>
                      <a:pt x="15" y="0"/>
                    </a:cubicBezTo>
                    <a:cubicBezTo>
                      <a:pt x="11" y="0"/>
                      <a:pt x="6" y="1"/>
                      <a:pt x="2" y="0"/>
                    </a:cubicBezTo>
                    <a:cubicBezTo>
                      <a:pt x="1" y="0"/>
                      <a:pt x="1" y="0"/>
                      <a:pt x="1" y="1"/>
                    </a:cubicBezTo>
                    <a:cubicBezTo>
                      <a:pt x="0" y="9"/>
                      <a:pt x="1" y="18"/>
                      <a:pt x="2" y="26"/>
                    </a:cubicBezTo>
                    <a:cubicBezTo>
                      <a:pt x="3" y="31"/>
                      <a:pt x="6" y="45"/>
                      <a:pt x="1" y="49"/>
                    </a:cubicBezTo>
                    <a:cubicBezTo>
                      <a:pt x="0" y="49"/>
                      <a:pt x="1" y="50"/>
                      <a:pt x="2"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1" name="Freeform 76"/>
              <p:cNvSpPr/>
              <p:nvPr/>
            </p:nvSpPr>
            <p:spPr bwMode="auto">
              <a:xfrm>
                <a:off x="1208088" y="2120901"/>
                <a:ext cx="17463" cy="50800"/>
              </a:xfrm>
              <a:custGeom>
                <a:avLst/>
                <a:gdLst>
                  <a:gd name="T0" fmla="*/ 5 w 16"/>
                  <a:gd name="T1" fmla="*/ 4 h 48"/>
                  <a:gd name="T2" fmla="*/ 0 w 16"/>
                  <a:gd name="T3" fmla="*/ 11 h 48"/>
                  <a:gd name="T4" fmla="*/ 6 w 16"/>
                  <a:gd name="T5" fmla="*/ 5 h 48"/>
                  <a:gd name="T6" fmla="*/ 3 w 16"/>
                  <a:gd name="T7" fmla="*/ 13 h 48"/>
                  <a:gd name="T8" fmla="*/ 9 w 16"/>
                  <a:gd name="T9" fmla="*/ 6 h 48"/>
                  <a:gd name="T10" fmla="*/ 6 w 16"/>
                  <a:gd name="T11" fmla="*/ 14 h 48"/>
                  <a:gd name="T12" fmla="*/ 9 w 16"/>
                  <a:gd name="T13" fmla="*/ 6 h 48"/>
                  <a:gd name="T14" fmla="*/ 4 w 16"/>
                  <a:gd name="T15" fmla="*/ 16 h 48"/>
                  <a:gd name="T16" fmla="*/ 12 w 16"/>
                  <a:gd name="T17" fmla="*/ 6 h 48"/>
                  <a:gd name="T18" fmla="*/ 4 w 16"/>
                  <a:gd name="T19" fmla="*/ 18 h 48"/>
                  <a:gd name="T20" fmla="*/ 10 w 16"/>
                  <a:gd name="T21" fmla="*/ 12 h 48"/>
                  <a:gd name="T22" fmla="*/ 12 w 16"/>
                  <a:gd name="T23" fmla="*/ 7 h 48"/>
                  <a:gd name="T24" fmla="*/ 7 w 16"/>
                  <a:gd name="T25" fmla="*/ 21 h 48"/>
                  <a:gd name="T26" fmla="*/ 13 w 16"/>
                  <a:gd name="T27" fmla="*/ 12 h 48"/>
                  <a:gd name="T28" fmla="*/ 4 w 16"/>
                  <a:gd name="T29" fmla="*/ 30 h 48"/>
                  <a:gd name="T30" fmla="*/ 6 w 16"/>
                  <a:gd name="T31" fmla="*/ 31 h 48"/>
                  <a:gd name="T32" fmla="*/ 13 w 16"/>
                  <a:gd name="T33" fmla="*/ 24 h 48"/>
                  <a:gd name="T34" fmla="*/ 7 w 16"/>
                  <a:gd name="T35" fmla="*/ 36 h 48"/>
                  <a:gd name="T36" fmla="*/ 13 w 16"/>
                  <a:gd name="T37" fmla="*/ 25 h 48"/>
                  <a:gd name="T38" fmla="*/ 4 w 16"/>
                  <a:gd name="T39" fmla="*/ 41 h 48"/>
                  <a:gd name="T40" fmla="*/ 12 w 16"/>
                  <a:gd name="T41" fmla="*/ 31 h 48"/>
                  <a:gd name="T42" fmla="*/ 4 w 16"/>
                  <a:gd name="T43" fmla="*/ 43 h 48"/>
                  <a:gd name="T44" fmla="*/ 11 w 16"/>
                  <a:gd name="T45" fmla="*/ 37 h 48"/>
                  <a:gd name="T46" fmla="*/ 7 w 16"/>
                  <a:gd name="T47" fmla="*/ 44 h 48"/>
                  <a:gd name="T48" fmla="*/ 14 w 16"/>
                  <a:gd name="T49" fmla="*/ 37 h 48"/>
                  <a:gd name="T50" fmla="*/ 9 w 16"/>
                  <a:gd name="T51" fmla="*/ 47 h 48"/>
                  <a:gd name="T52" fmla="*/ 13 w 16"/>
                  <a:gd name="T53" fmla="*/ 47 h 48"/>
                  <a:gd name="T54" fmla="*/ 14 w 16"/>
                  <a:gd name="T55" fmla="*/ 43 h 48"/>
                  <a:gd name="T56" fmla="*/ 14 w 16"/>
                  <a:gd name="T57" fmla="*/ 38 h 48"/>
                  <a:gd name="T58" fmla="*/ 11 w 16"/>
                  <a:gd name="T59" fmla="*/ 44 h 48"/>
                  <a:gd name="T60" fmla="*/ 15 w 16"/>
                  <a:gd name="T61" fmla="*/ 34 h 48"/>
                  <a:gd name="T62" fmla="*/ 10 w 16"/>
                  <a:gd name="T63" fmla="*/ 43 h 48"/>
                  <a:gd name="T64" fmla="*/ 13 w 16"/>
                  <a:gd name="T65" fmla="*/ 32 h 48"/>
                  <a:gd name="T66" fmla="*/ 15 w 16"/>
                  <a:gd name="T67" fmla="*/ 29 h 48"/>
                  <a:gd name="T68" fmla="*/ 5 w 16"/>
                  <a:gd name="T69" fmla="*/ 38 h 48"/>
                  <a:gd name="T70" fmla="*/ 12 w 16"/>
                  <a:gd name="T71" fmla="*/ 28 h 48"/>
                  <a:gd name="T72" fmla="*/ 9 w 16"/>
                  <a:gd name="T73" fmla="*/ 33 h 48"/>
                  <a:gd name="T74" fmla="*/ 14 w 16"/>
                  <a:gd name="T75" fmla="*/ 20 h 48"/>
                  <a:gd name="T76" fmla="*/ 10 w 16"/>
                  <a:gd name="T77" fmla="*/ 27 h 48"/>
                  <a:gd name="T78" fmla="*/ 13 w 16"/>
                  <a:gd name="T79" fmla="*/ 19 h 48"/>
                  <a:gd name="T80" fmla="*/ 7 w 16"/>
                  <a:gd name="T81" fmla="*/ 25 h 48"/>
                  <a:gd name="T82" fmla="*/ 15 w 16"/>
                  <a:gd name="T83" fmla="*/ 9 h 48"/>
                  <a:gd name="T84" fmla="*/ 15 w 16"/>
                  <a:gd name="T85" fmla="*/ 5 h 48"/>
                  <a:gd name="T86" fmla="*/ 6 w 16"/>
                  <a:gd name="T87" fmla="*/ 16 h 48"/>
                  <a:gd name="T88" fmla="*/ 10 w 16"/>
                  <a:gd name="T89" fmla="*/ 11 h 48"/>
                  <a:gd name="T90" fmla="*/ 13 w 16"/>
                  <a:gd name="T91" fmla="*/ 3 h 48"/>
                  <a:gd name="T92" fmla="*/ 6 w 16"/>
                  <a:gd name="T93" fmla="*/ 14 h 48"/>
                  <a:gd name="T94" fmla="*/ 11 w 16"/>
                  <a:gd name="T95" fmla="*/ 3 h 48"/>
                  <a:gd name="T96" fmla="*/ 7 w 16"/>
                  <a:gd name="T97" fmla="*/ 11 h 48"/>
                  <a:gd name="T98" fmla="*/ 11 w 16"/>
                  <a:gd name="T99" fmla="*/ 1 h 48"/>
                  <a:gd name="T100" fmla="*/ 6 w 16"/>
                  <a:gd name="T101" fmla="*/ 8 h 48"/>
                  <a:gd name="T102" fmla="*/ 7 w 16"/>
                  <a:gd name="T103" fmla="*/ 2 h 48"/>
                  <a:gd name="T104" fmla="*/ 2 w 16"/>
                  <a:gd name="T10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 h="48">
                    <a:moveTo>
                      <a:pt x="3" y="8"/>
                    </a:moveTo>
                    <a:cubicBezTo>
                      <a:pt x="4" y="7"/>
                      <a:pt x="4" y="6"/>
                      <a:pt x="5" y="4"/>
                    </a:cubicBezTo>
                    <a:cubicBezTo>
                      <a:pt x="5" y="4"/>
                      <a:pt x="4" y="3"/>
                      <a:pt x="3" y="4"/>
                    </a:cubicBezTo>
                    <a:cubicBezTo>
                      <a:pt x="2" y="6"/>
                      <a:pt x="1" y="8"/>
                      <a:pt x="0" y="11"/>
                    </a:cubicBezTo>
                    <a:cubicBezTo>
                      <a:pt x="0" y="12"/>
                      <a:pt x="1" y="12"/>
                      <a:pt x="2" y="11"/>
                    </a:cubicBezTo>
                    <a:cubicBezTo>
                      <a:pt x="3" y="10"/>
                      <a:pt x="6" y="4"/>
                      <a:pt x="6" y="5"/>
                    </a:cubicBezTo>
                    <a:cubicBezTo>
                      <a:pt x="4" y="7"/>
                      <a:pt x="3" y="10"/>
                      <a:pt x="2" y="12"/>
                    </a:cubicBezTo>
                    <a:cubicBezTo>
                      <a:pt x="2" y="13"/>
                      <a:pt x="2" y="13"/>
                      <a:pt x="3" y="13"/>
                    </a:cubicBezTo>
                    <a:cubicBezTo>
                      <a:pt x="6" y="10"/>
                      <a:pt x="8" y="7"/>
                      <a:pt x="11" y="4"/>
                    </a:cubicBezTo>
                    <a:cubicBezTo>
                      <a:pt x="10" y="3"/>
                      <a:pt x="9" y="3"/>
                      <a:pt x="9" y="6"/>
                    </a:cubicBezTo>
                    <a:cubicBezTo>
                      <a:pt x="7" y="8"/>
                      <a:pt x="6" y="11"/>
                      <a:pt x="4" y="13"/>
                    </a:cubicBezTo>
                    <a:cubicBezTo>
                      <a:pt x="4" y="14"/>
                      <a:pt x="5" y="15"/>
                      <a:pt x="6" y="14"/>
                    </a:cubicBezTo>
                    <a:cubicBezTo>
                      <a:pt x="7" y="12"/>
                      <a:pt x="8" y="11"/>
                      <a:pt x="9" y="9"/>
                    </a:cubicBezTo>
                    <a:cubicBezTo>
                      <a:pt x="11" y="7"/>
                      <a:pt x="11" y="6"/>
                      <a:pt x="9" y="6"/>
                    </a:cubicBezTo>
                    <a:cubicBezTo>
                      <a:pt x="7" y="9"/>
                      <a:pt x="5" y="12"/>
                      <a:pt x="3" y="16"/>
                    </a:cubicBezTo>
                    <a:cubicBezTo>
                      <a:pt x="3" y="16"/>
                      <a:pt x="4" y="17"/>
                      <a:pt x="4" y="16"/>
                    </a:cubicBezTo>
                    <a:cubicBezTo>
                      <a:pt x="7" y="13"/>
                      <a:pt x="10" y="10"/>
                      <a:pt x="12" y="7"/>
                    </a:cubicBezTo>
                    <a:cubicBezTo>
                      <a:pt x="12" y="6"/>
                      <a:pt x="12" y="6"/>
                      <a:pt x="12" y="6"/>
                    </a:cubicBezTo>
                    <a:cubicBezTo>
                      <a:pt x="11" y="8"/>
                      <a:pt x="10" y="9"/>
                      <a:pt x="9" y="11"/>
                    </a:cubicBezTo>
                    <a:cubicBezTo>
                      <a:pt x="7" y="13"/>
                      <a:pt x="6" y="16"/>
                      <a:pt x="4" y="18"/>
                    </a:cubicBezTo>
                    <a:cubicBezTo>
                      <a:pt x="4" y="19"/>
                      <a:pt x="5" y="20"/>
                      <a:pt x="6" y="19"/>
                    </a:cubicBezTo>
                    <a:cubicBezTo>
                      <a:pt x="7" y="16"/>
                      <a:pt x="8" y="14"/>
                      <a:pt x="10" y="12"/>
                    </a:cubicBezTo>
                    <a:cubicBezTo>
                      <a:pt x="11" y="11"/>
                      <a:pt x="11" y="10"/>
                      <a:pt x="12" y="10"/>
                    </a:cubicBezTo>
                    <a:cubicBezTo>
                      <a:pt x="14" y="8"/>
                      <a:pt x="14" y="7"/>
                      <a:pt x="12" y="7"/>
                    </a:cubicBezTo>
                    <a:cubicBezTo>
                      <a:pt x="10" y="11"/>
                      <a:pt x="8" y="16"/>
                      <a:pt x="6" y="20"/>
                    </a:cubicBezTo>
                    <a:cubicBezTo>
                      <a:pt x="6" y="21"/>
                      <a:pt x="7" y="21"/>
                      <a:pt x="7" y="21"/>
                    </a:cubicBezTo>
                    <a:cubicBezTo>
                      <a:pt x="9" y="19"/>
                      <a:pt x="11" y="17"/>
                      <a:pt x="13" y="14"/>
                    </a:cubicBezTo>
                    <a:cubicBezTo>
                      <a:pt x="15" y="12"/>
                      <a:pt x="13" y="12"/>
                      <a:pt x="13" y="12"/>
                    </a:cubicBezTo>
                    <a:cubicBezTo>
                      <a:pt x="10" y="18"/>
                      <a:pt x="6" y="23"/>
                      <a:pt x="3" y="29"/>
                    </a:cubicBezTo>
                    <a:cubicBezTo>
                      <a:pt x="3" y="30"/>
                      <a:pt x="4" y="31"/>
                      <a:pt x="4" y="30"/>
                    </a:cubicBezTo>
                    <a:cubicBezTo>
                      <a:pt x="7" y="27"/>
                      <a:pt x="10" y="25"/>
                      <a:pt x="12" y="22"/>
                    </a:cubicBezTo>
                    <a:cubicBezTo>
                      <a:pt x="11" y="23"/>
                      <a:pt x="8" y="28"/>
                      <a:pt x="6" y="31"/>
                    </a:cubicBezTo>
                    <a:cubicBezTo>
                      <a:pt x="5" y="31"/>
                      <a:pt x="6" y="32"/>
                      <a:pt x="7" y="31"/>
                    </a:cubicBezTo>
                    <a:cubicBezTo>
                      <a:pt x="7" y="32"/>
                      <a:pt x="13" y="23"/>
                      <a:pt x="13" y="24"/>
                    </a:cubicBezTo>
                    <a:cubicBezTo>
                      <a:pt x="10" y="27"/>
                      <a:pt x="8" y="31"/>
                      <a:pt x="5" y="35"/>
                    </a:cubicBezTo>
                    <a:cubicBezTo>
                      <a:pt x="5" y="36"/>
                      <a:pt x="6" y="37"/>
                      <a:pt x="7" y="36"/>
                    </a:cubicBezTo>
                    <a:cubicBezTo>
                      <a:pt x="9" y="33"/>
                      <a:pt x="12" y="29"/>
                      <a:pt x="15" y="26"/>
                    </a:cubicBezTo>
                    <a:cubicBezTo>
                      <a:pt x="15" y="25"/>
                      <a:pt x="14" y="25"/>
                      <a:pt x="13" y="25"/>
                    </a:cubicBezTo>
                    <a:cubicBezTo>
                      <a:pt x="9" y="30"/>
                      <a:pt x="6" y="35"/>
                      <a:pt x="3" y="40"/>
                    </a:cubicBezTo>
                    <a:cubicBezTo>
                      <a:pt x="3" y="41"/>
                      <a:pt x="3" y="42"/>
                      <a:pt x="4" y="41"/>
                    </a:cubicBezTo>
                    <a:cubicBezTo>
                      <a:pt x="7" y="38"/>
                      <a:pt x="10" y="35"/>
                      <a:pt x="13" y="32"/>
                    </a:cubicBezTo>
                    <a:cubicBezTo>
                      <a:pt x="12" y="31"/>
                      <a:pt x="12" y="31"/>
                      <a:pt x="12" y="31"/>
                    </a:cubicBezTo>
                    <a:cubicBezTo>
                      <a:pt x="11" y="32"/>
                      <a:pt x="10" y="34"/>
                      <a:pt x="9" y="36"/>
                    </a:cubicBezTo>
                    <a:cubicBezTo>
                      <a:pt x="7" y="38"/>
                      <a:pt x="6" y="41"/>
                      <a:pt x="4" y="43"/>
                    </a:cubicBezTo>
                    <a:cubicBezTo>
                      <a:pt x="4" y="44"/>
                      <a:pt x="5" y="45"/>
                      <a:pt x="5" y="44"/>
                    </a:cubicBezTo>
                    <a:cubicBezTo>
                      <a:pt x="7" y="42"/>
                      <a:pt x="9" y="39"/>
                      <a:pt x="11" y="37"/>
                    </a:cubicBezTo>
                    <a:cubicBezTo>
                      <a:pt x="13" y="34"/>
                      <a:pt x="13" y="34"/>
                      <a:pt x="11" y="37"/>
                    </a:cubicBezTo>
                    <a:cubicBezTo>
                      <a:pt x="10" y="39"/>
                      <a:pt x="8" y="42"/>
                      <a:pt x="7" y="44"/>
                    </a:cubicBezTo>
                    <a:cubicBezTo>
                      <a:pt x="7" y="45"/>
                      <a:pt x="8" y="46"/>
                      <a:pt x="8" y="45"/>
                    </a:cubicBezTo>
                    <a:cubicBezTo>
                      <a:pt x="10" y="42"/>
                      <a:pt x="12" y="40"/>
                      <a:pt x="14" y="37"/>
                    </a:cubicBezTo>
                    <a:cubicBezTo>
                      <a:pt x="13" y="39"/>
                      <a:pt x="10" y="43"/>
                      <a:pt x="8" y="46"/>
                    </a:cubicBezTo>
                    <a:cubicBezTo>
                      <a:pt x="8" y="47"/>
                      <a:pt x="9" y="48"/>
                      <a:pt x="9" y="47"/>
                    </a:cubicBezTo>
                    <a:cubicBezTo>
                      <a:pt x="13" y="42"/>
                      <a:pt x="14" y="38"/>
                      <a:pt x="11" y="46"/>
                    </a:cubicBezTo>
                    <a:cubicBezTo>
                      <a:pt x="11" y="46"/>
                      <a:pt x="12" y="47"/>
                      <a:pt x="13" y="47"/>
                    </a:cubicBezTo>
                    <a:cubicBezTo>
                      <a:pt x="14" y="45"/>
                      <a:pt x="14" y="45"/>
                      <a:pt x="15" y="43"/>
                    </a:cubicBezTo>
                    <a:cubicBezTo>
                      <a:pt x="16" y="43"/>
                      <a:pt x="14" y="42"/>
                      <a:pt x="14" y="43"/>
                    </a:cubicBezTo>
                    <a:cubicBezTo>
                      <a:pt x="12" y="45"/>
                      <a:pt x="15" y="39"/>
                      <a:pt x="15" y="39"/>
                    </a:cubicBezTo>
                    <a:cubicBezTo>
                      <a:pt x="15" y="38"/>
                      <a:pt x="14" y="37"/>
                      <a:pt x="14" y="38"/>
                    </a:cubicBezTo>
                    <a:cubicBezTo>
                      <a:pt x="13" y="39"/>
                      <a:pt x="13" y="40"/>
                      <a:pt x="12" y="41"/>
                    </a:cubicBezTo>
                    <a:cubicBezTo>
                      <a:pt x="9" y="42"/>
                      <a:pt x="9" y="43"/>
                      <a:pt x="11" y="44"/>
                    </a:cubicBezTo>
                    <a:cubicBezTo>
                      <a:pt x="13" y="41"/>
                      <a:pt x="14" y="38"/>
                      <a:pt x="16" y="35"/>
                    </a:cubicBezTo>
                    <a:cubicBezTo>
                      <a:pt x="16" y="34"/>
                      <a:pt x="15" y="33"/>
                      <a:pt x="15" y="34"/>
                    </a:cubicBezTo>
                    <a:cubicBezTo>
                      <a:pt x="13" y="36"/>
                      <a:pt x="12" y="37"/>
                      <a:pt x="11" y="39"/>
                    </a:cubicBezTo>
                    <a:cubicBezTo>
                      <a:pt x="9" y="40"/>
                      <a:pt x="8" y="41"/>
                      <a:pt x="10" y="43"/>
                    </a:cubicBezTo>
                    <a:cubicBezTo>
                      <a:pt x="11" y="39"/>
                      <a:pt x="13" y="36"/>
                      <a:pt x="14" y="32"/>
                    </a:cubicBezTo>
                    <a:cubicBezTo>
                      <a:pt x="15" y="31"/>
                      <a:pt x="13" y="31"/>
                      <a:pt x="13" y="32"/>
                    </a:cubicBezTo>
                    <a:cubicBezTo>
                      <a:pt x="11" y="35"/>
                      <a:pt x="9" y="38"/>
                      <a:pt x="7" y="41"/>
                    </a:cubicBezTo>
                    <a:cubicBezTo>
                      <a:pt x="9" y="37"/>
                      <a:pt x="12" y="33"/>
                      <a:pt x="15" y="29"/>
                    </a:cubicBezTo>
                    <a:cubicBezTo>
                      <a:pt x="15" y="28"/>
                      <a:pt x="14" y="28"/>
                      <a:pt x="13" y="28"/>
                    </a:cubicBezTo>
                    <a:cubicBezTo>
                      <a:pt x="11" y="32"/>
                      <a:pt x="8" y="35"/>
                      <a:pt x="5" y="38"/>
                    </a:cubicBezTo>
                    <a:cubicBezTo>
                      <a:pt x="6" y="39"/>
                      <a:pt x="6" y="39"/>
                      <a:pt x="7" y="36"/>
                    </a:cubicBezTo>
                    <a:cubicBezTo>
                      <a:pt x="9" y="33"/>
                      <a:pt x="11" y="31"/>
                      <a:pt x="12" y="28"/>
                    </a:cubicBezTo>
                    <a:cubicBezTo>
                      <a:pt x="10" y="29"/>
                      <a:pt x="9" y="31"/>
                      <a:pt x="8" y="33"/>
                    </a:cubicBezTo>
                    <a:cubicBezTo>
                      <a:pt x="7" y="33"/>
                      <a:pt x="7" y="33"/>
                      <a:pt x="9" y="33"/>
                    </a:cubicBezTo>
                    <a:cubicBezTo>
                      <a:pt x="11" y="29"/>
                      <a:pt x="13" y="25"/>
                      <a:pt x="16" y="21"/>
                    </a:cubicBezTo>
                    <a:cubicBezTo>
                      <a:pt x="16" y="21"/>
                      <a:pt x="15" y="20"/>
                      <a:pt x="14" y="20"/>
                    </a:cubicBezTo>
                    <a:cubicBezTo>
                      <a:pt x="12" y="23"/>
                      <a:pt x="10" y="25"/>
                      <a:pt x="8" y="28"/>
                    </a:cubicBezTo>
                    <a:cubicBezTo>
                      <a:pt x="8" y="30"/>
                      <a:pt x="9" y="29"/>
                      <a:pt x="10" y="27"/>
                    </a:cubicBezTo>
                    <a:cubicBezTo>
                      <a:pt x="11" y="24"/>
                      <a:pt x="13" y="22"/>
                      <a:pt x="14" y="20"/>
                    </a:cubicBezTo>
                    <a:cubicBezTo>
                      <a:pt x="15" y="19"/>
                      <a:pt x="14" y="18"/>
                      <a:pt x="13" y="19"/>
                    </a:cubicBezTo>
                    <a:cubicBezTo>
                      <a:pt x="11" y="21"/>
                      <a:pt x="9" y="23"/>
                      <a:pt x="7" y="25"/>
                    </a:cubicBezTo>
                    <a:cubicBezTo>
                      <a:pt x="4" y="28"/>
                      <a:pt x="5" y="28"/>
                      <a:pt x="7" y="25"/>
                    </a:cubicBezTo>
                    <a:cubicBezTo>
                      <a:pt x="10" y="20"/>
                      <a:pt x="13" y="15"/>
                      <a:pt x="16" y="10"/>
                    </a:cubicBezTo>
                    <a:cubicBezTo>
                      <a:pt x="16" y="9"/>
                      <a:pt x="15" y="8"/>
                      <a:pt x="15" y="9"/>
                    </a:cubicBezTo>
                    <a:cubicBezTo>
                      <a:pt x="13" y="12"/>
                      <a:pt x="9" y="16"/>
                      <a:pt x="9" y="18"/>
                    </a:cubicBezTo>
                    <a:cubicBezTo>
                      <a:pt x="11" y="13"/>
                      <a:pt x="13" y="9"/>
                      <a:pt x="15" y="5"/>
                    </a:cubicBezTo>
                    <a:cubicBezTo>
                      <a:pt x="16" y="4"/>
                      <a:pt x="15" y="4"/>
                      <a:pt x="14" y="4"/>
                    </a:cubicBezTo>
                    <a:cubicBezTo>
                      <a:pt x="11" y="8"/>
                      <a:pt x="8" y="12"/>
                      <a:pt x="6" y="16"/>
                    </a:cubicBezTo>
                    <a:cubicBezTo>
                      <a:pt x="6" y="16"/>
                      <a:pt x="6" y="16"/>
                      <a:pt x="7" y="16"/>
                    </a:cubicBezTo>
                    <a:cubicBezTo>
                      <a:pt x="8" y="15"/>
                      <a:pt x="9" y="13"/>
                      <a:pt x="10" y="11"/>
                    </a:cubicBezTo>
                    <a:cubicBezTo>
                      <a:pt x="12" y="9"/>
                      <a:pt x="13" y="7"/>
                      <a:pt x="14" y="4"/>
                    </a:cubicBezTo>
                    <a:cubicBezTo>
                      <a:pt x="15" y="3"/>
                      <a:pt x="14" y="3"/>
                      <a:pt x="13" y="3"/>
                    </a:cubicBezTo>
                    <a:cubicBezTo>
                      <a:pt x="12" y="5"/>
                      <a:pt x="11" y="7"/>
                      <a:pt x="9" y="8"/>
                    </a:cubicBezTo>
                    <a:cubicBezTo>
                      <a:pt x="5" y="10"/>
                      <a:pt x="4" y="12"/>
                      <a:pt x="6" y="14"/>
                    </a:cubicBezTo>
                    <a:cubicBezTo>
                      <a:pt x="8" y="11"/>
                      <a:pt x="10" y="7"/>
                      <a:pt x="12" y="4"/>
                    </a:cubicBezTo>
                    <a:cubicBezTo>
                      <a:pt x="12" y="3"/>
                      <a:pt x="11" y="3"/>
                      <a:pt x="11" y="3"/>
                    </a:cubicBezTo>
                    <a:cubicBezTo>
                      <a:pt x="9" y="5"/>
                      <a:pt x="8" y="7"/>
                      <a:pt x="7" y="8"/>
                    </a:cubicBezTo>
                    <a:cubicBezTo>
                      <a:pt x="5" y="10"/>
                      <a:pt x="5" y="11"/>
                      <a:pt x="7" y="11"/>
                    </a:cubicBezTo>
                    <a:cubicBezTo>
                      <a:pt x="9" y="8"/>
                      <a:pt x="11" y="5"/>
                      <a:pt x="13" y="2"/>
                    </a:cubicBezTo>
                    <a:cubicBezTo>
                      <a:pt x="13" y="1"/>
                      <a:pt x="12" y="0"/>
                      <a:pt x="11" y="1"/>
                    </a:cubicBezTo>
                    <a:cubicBezTo>
                      <a:pt x="9" y="4"/>
                      <a:pt x="7" y="7"/>
                      <a:pt x="4" y="10"/>
                    </a:cubicBezTo>
                    <a:cubicBezTo>
                      <a:pt x="5" y="11"/>
                      <a:pt x="5" y="10"/>
                      <a:pt x="6" y="8"/>
                    </a:cubicBezTo>
                    <a:cubicBezTo>
                      <a:pt x="7" y="6"/>
                      <a:pt x="7" y="5"/>
                      <a:pt x="8" y="3"/>
                    </a:cubicBezTo>
                    <a:cubicBezTo>
                      <a:pt x="9" y="2"/>
                      <a:pt x="8" y="2"/>
                      <a:pt x="7" y="2"/>
                    </a:cubicBezTo>
                    <a:cubicBezTo>
                      <a:pt x="5" y="4"/>
                      <a:pt x="3" y="6"/>
                      <a:pt x="2" y="8"/>
                    </a:cubicBezTo>
                    <a:cubicBezTo>
                      <a:pt x="3" y="6"/>
                      <a:pt x="3" y="4"/>
                      <a:pt x="2" y="8"/>
                    </a:cubicBezTo>
                    <a:cubicBezTo>
                      <a:pt x="1" y="9"/>
                      <a:pt x="3"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2" name="Freeform 77"/>
              <p:cNvSpPr/>
              <p:nvPr/>
            </p:nvSpPr>
            <p:spPr bwMode="auto">
              <a:xfrm>
                <a:off x="1227138" y="2103438"/>
                <a:ext cx="22225" cy="68263"/>
              </a:xfrm>
              <a:custGeom>
                <a:avLst/>
                <a:gdLst>
                  <a:gd name="T0" fmla="*/ 7 w 20"/>
                  <a:gd name="T1" fmla="*/ 63 h 64"/>
                  <a:gd name="T2" fmla="*/ 6 w 20"/>
                  <a:gd name="T3" fmla="*/ 36 h 64"/>
                  <a:gd name="T4" fmla="*/ 3 w 20"/>
                  <a:gd name="T5" fmla="*/ 16 h 64"/>
                  <a:gd name="T6" fmla="*/ 7 w 20"/>
                  <a:gd name="T7" fmla="*/ 3 h 64"/>
                  <a:gd name="T8" fmla="*/ 13 w 20"/>
                  <a:gd name="T9" fmla="*/ 2 h 64"/>
                  <a:gd name="T10" fmla="*/ 16 w 20"/>
                  <a:gd name="T11" fmla="*/ 11 h 64"/>
                  <a:gd name="T12" fmla="*/ 17 w 20"/>
                  <a:gd name="T13" fmla="*/ 28 h 64"/>
                  <a:gd name="T14" fmla="*/ 19 w 20"/>
                  <a:gd name="T15" fmla="*/ 60 h 64"/>
                  <a:gd name="T16" fmla="*/ 20 w 20"/>
                  <a:gd name="T17" fmla="*/ 60 h 64"/>
                  <a:gd name="T18" fmla="*/ 16 w 20"/>
                  <a:gd name="T19" fmla="*/ 1 h 64"/>
                  <a:gd name="T20" fmla="*/ 16 w 20"/>
                  <a:gd name="T21" fmla="*/ 0 h 64"/>
                  <a:gd name="T22" fmla="*/ 1 w 20"/>
                  <a:gd name="T23" fmla="*/ 2 h 64"/>
                  <a:gd name="T24" fmla="*/ 0 w 20"/>
                  <a:gd name="T25" fmla="*/ 2 h 64"/>
                  <a:gd name="T26" fmla="*/ 4 w 20"/>
                  <a:gd name="T27" fmla="*/ 33 h 64"/>
                  <a:gd name="T28" fmla="*/ 5 w 20"/>
                  <a:gd name="T29" fmla="*/ 51 h 64"/>
                  <a:gd name="T30" fmla="*/ 6 w 20"/>
                  <a:gd name="T31" fmla="*/ 64 h 64"/>
                  <a:gd name="T32" fmla="*/ 7 w 20"/>
                  <a:gd name="T33" fmla="*/ 6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7" y="63"/>
                    </a:moveTo>
                    <a:cubicBezTo>
                      <a:pt x="5" y="55"/>
                      <a:pt x="7" y="45"/>
                      <a:pt x="6" y="36"/>
                    </a:cubicBezTo>
                    <a:cubicBezTo>
                      <a:pt x="5" y="29"/>
                      <a:pt x="4" y="23"/>
                      <a:pt x="3" y="16"/>
                    </a:cubicBezTo>
                    <a:cubicBezTo>
                      <a:pt x="3" y="11"/>
                      <a:pt x="0" y="3"/>
                      <a:pt x="7" y="3"/>
                    </a:cubicBezTo>
                    <a:cubicBezTo>
                      <a:pt x="9" y="2"/>
                      <a:pt x="11" y="2"/>
                      <a:pt x="13" y="2"/>
                    </a:cubicBezTo>
                    <a:cubicBezTo>
                      <a:pt x="16" y="2"/>
                      <a:pt x="15" y="10"/>
                      <a:pt x="16" y="11"/>
                    </a:cubicBezTo>
                    <a:cubicBezTo>
                      <a:pt x="16" y="17"/>
                      <a:pt x="16" y="22"/>
                      <a:pt x="17" y="28"/>
                    </a:cubicBezTo>
                    <a:cubicBezTo>
                      <a:pt x="18" y="39"/>
                      <a:pt x="19" y="49"/>
                      <a:pt x="19" y="60"/>
                    </a:cubicBezTo>
                    <a:cubicBezTo>
                      <a:pt x="19" y="61"/>
                      <a:pt x="20" y="61"/>
                      <a:pt x="20" y="60"/>
                    </a:cubicBezTo>
                    <a:cubicBezTo>
                      <a:pt x="20" y="41"/>
                      <a:pt x="17" y="21"/>
                      <a:pt x="16" y="1"/>
                    </a:cubicBezTo>
                    <a:cubicBezTo>
                      <a:pt x="16" y="1"/>
                      <a:pt x="16" y="0"/>
                      <a:pt x="16" y="0"/>
                    </a:cubicBezTo>
                    <a:cubicBezTo>
                      <a:pt x="11" y="0"/>
                      <a:pt x="6" y="1"/>
                      <a:pt x="1" y="2"/>
                    </a:cubicBezTo>
                    <a:cubicBezTo>
                      <a:pt x="1" y="2"/>
                      <a:pt x="0" y="2"/>
                      <a:pt x="0" y="2"/>
                    </a:cubicBezTo>
                    <a:cubicBezTo>
                      <a:pt x="1" y="13"/>
                      <a:pt x="2" y="23"/>
                      <a:pt x="4" y="33"/>
                    </a:cubicBezTo>
                    <a:cubicBezTo>
                      <a:pt x="5" y="39"/>
                      <a:pt x="6" y="45"/>
                      <a:pt x="5" y="51"/>
                    </a:cubicBezTo>
                    <a:cubicBezTo>
                      <a:pt x="5" y="55"/>
                      <a:pt x="5" y="59"/>
                      <a:pt x="6" y="64"/>
                    </a:cubicBezTo>
                    <a:cubicBezTo>
                      <a:pt x="6" y="64"/>
                      <a:pt x="8" y="64"/>
                      <a:pt x="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3" name="Freeform 78"/>
              <p:cNvSpPr/>
              <p:nvPr/>
            </p:nvSpPr>
            <p:spPr bwMode="auto">
              <a:xfrm>
                <a:off x="1228725" y="2106613"/>
                <a:ext cx="17463" cy="65088"/>
              </a:xfrm>
              <a:custGeom>
                <a:avLst/>
                <a:gdLst>
                  <a:gd name="T0" fmla="*/ 0 w 17"/>
                  <a:gd name="T1" fmla="*/ 10 h 61"/>
                  <a:gd name="T2" fmla="*/ 6 w 17"/>
                  <a:gd name="T3" fmla="*/ 4 h 61"/>
                  <a:gd name="T4" fmla="*/ 3 w 17"/>
                  <a:gd name="T5" fmla="*/ 12 h 61"/>
                  <a:gd name="T6" fmla="*/ 3 w 17"/>
                  <a:gd name="T7" fmla="*/ 16 h 61"/>
                  <a:gd name="T8" fmla="*/ 7 w 17"/>
                  <a:gd name="T9" fmla="*/ 12 h 61"/>
                  <a:gd name="T10" fmla="*/ 10 w 17"/>
                  <a:gd name="T11" fmla="*/ 7 h 61"/>
                  <a:gd name="T12" fmla="*/ 4 w 17"/>
                  <a:gd name="T13" fmla="*/ 21 h 61"/>
                  <a:gd name="T14" fmla="*/ 6 w 17"/>
                  <a:gd name="T15" fmla="*/ 23 h 61"/>
                  <a:gd name="T16" fmla="*/ 10 w 17"/>
                  <a:gd name="T17" fmla="*/ 19 h 61"/>
                  <a:gd name="T18" fmla="*/ 13 w 17"/>
                  <a:gd name="T19" fmla="*/ 14 h 61"/>
                  <a:gd name="T20" fmla="*/ 6 w 17"/>
                  <a:gd name="T21" fmla="*/ 30 h 61"/>
                  <a:gd name="T22" fmla="*/ 10 w 17"/>
                  <a:gd name="T23" fmla="*/ 22 h 61"/>
                  <a:gd name="T24" fmla="*/ 6 w 17"/>
                  <a:gd name="T25" fmla="*/ 32 h 61"/>
                  <a:gd name="T26" fmla="*/ 12 w 17"/>
                  <a:gd name="T27" fmla="*/ 26 h 61"/>
                  <a:gd name="T28" fmla="*/ 4 w 17"/>
                  <a:gd name="T29" fmla="*/ 38 h 61"/>
                  <a:gd name="T30" fmla="*/ 11 w 17"/>
                  <a:gd name="T31" fmla="*/ 29 h 61"/>
                  <a:gd name="T32" fmla="*/ 7 w 17"/>
                  <a:gd name="T33" fmla="*/ 42 h 61"/>
                  <a:gd name="T34" fmla="*/ 5 w 17"/>
                  <a:gd name="T35" fmla="*/ 47 h 61"/>
                  <a:gd name="T36" fmla="*/ 12 w 17"/>
                  <a:gd name="T37" fmla="*/ 39 h 61"/>
                  <a:gd name="T38" fmla="*/ 7 w 17"/>
                  <a:gd name="T39" fmla="*/ 51 h 61"/>
                  <a:gd name="T40" fmla="*/ 8 w 17"/>
                  <a:gd name="T41" fmla="*/ 54 h 61"/>
                  <a:gd name="T42" fmla="*/ 15 w 17"/>
                  <a:gd name="T43" fmla="*/ 47 h 61"/>
                  <a:gd name="T44" fmla="*/ 9 w 17"/>
                  <a:gd name="T45" fmla="*/ 59 h 61"/>
                  <a:gd name="T46" fmla="*/ 13 w 17"/>
                  <a:gd name="T47" fmla="*/ 52 h 61"/>
                  <a:gd name="T48" fmla="*/ 10 w 17"/>
                  <a:gd name="T49" fmla="*/ 60 h 61"/>
                  <a:gd name="T50" fmla="*/ 11 w 17"/>
                  <a:gd name="T51" fmla="*/ 58 h 61"/>
                  <a:gd name="T52" fmla="*/ 15 w 17"/>
                  <a:gd name="T53" fmla="*/ 49 h 61"/>
                  <a:gd name="T54" fmla="*/ 11 w 17"/>
                  <a:gd name="T55" fmla="*/ 56 h 61"/>
                  <a:gd name="T56" fmla="*/ 15 w 17"/>
                  <a:gd name="T57" fmla="*/ 43 h 61"/>
                  <a:gd name="T58" fmla="*/ 11 w 17"/>
                  <a:gd name="T59" fmla="*/ 50 h 61"/>
                  <a:gd name="T60" fmla="*/ 15 w 17"/>
                  <a:gd name="T61" fmla="*/ 39 h 61"/>
                  <a:gd name="T62" fmla="*/ 15 w 17"/>
                  <a:gd name="T63" fmla="*/ 36 h 61"/>
                  <a:gd name="T64" fmla="*/ 6 w 17"/>
                  <a:gd name="T65" fmla="*/ 45 h 61"/>
                  <a:gd name="T66" fmla="*/ 10 w 17"/>
                  <a:gd name="T67" fmla="*/ 40 h 61"/>
                  <a:gd name="T68" fmla="*/ 14 w 17"/>
                  <a:gd name="T69" fmla="*/ 31 h 61"/>
                  <a:gd name="T70" fmla="*/ 14 w 17"/>
                  <a:gd name="T71" fmla="*/ 27 h 61"/>
                  <a:gd name="T72" fmla="*/ 8 w 17"/>
                  <a:gd name="T73" fmla="*/ 33 h 61"/>
                  <a:gd name="T74" fmla="*/ 14 w 17"/>
                  <a:gd name="T75" fmla="*/ 21 h 61"/>
                  <a:gd name="T76" fmla="*/ 13 w 17"/>
                  <a:gd name="T77" fmla="*/ 20 h 61"/>
                  <a:gd name="T78" fmla="*/ 8 w 17"/>
                  <a:gd name="T79" fmla="*/ 24 h 61"/>
                  <a:gd name="T80" fmla="*/ 16 w 17"/>
                  <a:gd name="T81" fmla="*/ 12 h 61"/>
                  <a:gd name="T82" fmla="*/ 7 w 17"/>
                  <a:gd name="T83" fmla="*/ 21 h 61"/>
                  <a:gd name="T84" fmla="*/ 12 w 17"/>
                  <a:gd name="T85" fmla="*/ 10 h 61"/>
                  <a:gd name="T86" fmla="*/ 12 w 17"/>
                  <a:gd name="T87" fmla="*/ 5 h 61"/>
                  <a:gd name="T88" fmla="*/ 8 w 17"/>
                  <a:gd name="T89" fmla="*/ 9 h 61"/>
                  <a:gd name="T90" fmla="*/ 11 w 17"/>
                  <a:gd name="T91" fmla="*/ 1 h 61"/>
                  <a:gd name="T92" fmla="*/ 5 w 17"/>
                  <a:gd name="T93" fmla="*/ 7 h 61"/>
                  <a:gd name="T94" fmla="*/ 9 w 17"/>
                  <a:gd name="T95" fmla="*/ 3 h 61"/>
                  <a:gd name="T96" fmla="*/ 5 w 17"/>
                  <a:gd name="T97" fmla="*/ 2 h 61"/>
                  <a:gd name="T98" fmla="*/ 0 w 17"/>
                  <a:gd name="T9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61">
                    <a:moveTo>
                      <a:pt x="1" y="8"/>
                    </a:moveTo>
                    <a:cubicBezTo>
                      <a:pt x="5" y="1"/>
                      <a:pt x="1" y="7"/>
                      <a:pt x="0" y="10"/>
                    </a:cubicBezTo>
                    <a:cubicBezTo>
                      <a:pt x="0" y="10"/>
                      <a:pt x="1" y="11"/>
                      <a:pt x="2" y="10"/>
                    </a:cubicBezTo>
                    <a:cubicBezTo>
                      <a:pt x="0" y="12"/>
                      <a:pt x="7" y="3"/>
                      <a:pt x="6" y="4"/>
                    </a:cubicBezTo>
                    <a:cubicBezTo>
                      <a:pt x="5" y="7"/>
                      <a:pt x="3" y="9"/>
                      <a:pt x="2" y="12"/>
                    </a:cubicBezTo>
                    <a:cubicBezTo>
                      <a:pt x="2" y="13"/>
                      <a:pt x="3" y="13"/>
                      <a:pt x="3" y="12"/>
                    </a:cubicBezTo>
                    <a:cubicBezTo>
                      <a:pt x="5" y="10"/>
                      <a:pt x="9" y="6"/>
                      <a:pt x="9" y="4"/>
                    </a:cubicBezTo>
                    <a:cubicBezTo>
                      <a:pt x="8" y="8"/>
                      <a:pt x="5" y="12"/>
                      <a:pt x="3" y="16"/>
                    </a:cubicBezTo>
                    <a:cubicBezTo>
                      <a:pt x="2" y="16"/>
                      <a:pt x="3" y="17"/>
                      <a:pt x="4" y="17"/>
                    </a:cubicBezTo>
                    <a:cubicBezTo>
                      <a:pt x="6" y="14"/>
                      <a:pt x="6" y="14"/>
                      <a:pt x="7" y="12"/>
                    </a:cubicBezTo>
                    <a:cubicBezTo>
                      <a:pt x="8" y="11"/>
                      <a:pt x="9" y="10"/>
                      <a:pt x="9" y="10"/>
                    </a:cubicBezTo>
                    <a:cubicBezTo>
                      <a:pt x="11" y="8"/>
                      <a:pt x="11" y="7"/>
                      <a:pt x="10" y="7"/>
                    </a:cubicBezTo>
                    <a:cubicBezTo>
                      <a:pt x="7" y="11"/>
                      <a:pt x="5" y="15"/>
                      <a:pt x="3" y="20"/>
                    </a:cubicBezTo>
                    <a:cubicBezTo>
                      <a:pt x="3" y="21"/>
                      <a:pt x="4" y="21"/>
                      <a:pt x="4" y="21"/>
                    </a:cubicBezTo>
                    <a:cubicBezTo>
                      <a:pt x="7" y="18"/>
                      <a:pt x="9" y="15"/>
                      <a:pt x="10" y="13"/>
                    </a:cubicBezTo>
                    <a:cubicBezTo>
                      <a:pt x="9" y="16"/>
                      <a:pt x="7" y="20"/>
                      <a:pt x="6" y="23"/>
                    </a:cubicBezTo>
                    <a:cubicBezTo>
                      <a:pt x="5" y="24"/>
                      <a:pt x="7" y="25"/>
                      <a:pt x="7" y="24"/>
                    </a:cubicBezTo>
                    <a:cubicBezTo>
                      <a:pt x="8" y="22"/>
                      <a:pt x="9" y="21"/>
                      <a:pt x="10" y="19"/>
                    </a:cubicBezTo>
                    <a:cubicBezTo>
                      <a:pt x="12" y="18"/>
                      <a:pt x="13" y="16"/>
                      <a:pt x="14" y="15"/>
                    </a:cubicBezTo>
                    <a:cubicBezTo>
                      <a:pt x="14" y="14"/>
                      <a:pt x="14" y="14"/>
                      <a:pt x="13" y="14"/>
                    </a:cubicBezTo>
                    <a:cubicBezTo>
                      <a:pt x="10" y="19"/>
                      <a:pt x="7" y="24"/>
                      <a:pt x="5" y="29"/>
                    </a:cubicBezTo>
                    <a:cubicBezTo>
                      <a:pt x="4" y="30"/>
                      <a:pt x="5" y="30"/>
                      <a:pt x="6" y="30"/>
                    </a:cubicBezTo>
                    <a:cubicBezTo>
                      <a:pt x="7" y="28"/>
                      <a:pt x="8" y="26"/>
                      <a:pt x="9" y="25"/>
                    </a:cubicBezTo>
                    <a:cubicBezTo>
                      <a:pt x="11" y="24"/>
                      <a:pt x="12" y="22"/>
                      <a:pt x="10" y="22"/>
                    </a:cubicBezTo>
                    <a:cubicBezTo>
                      <a:pt x="9" y="25"/>
                      <a:pt x="7" y="28"/>
                      <a:pt x="5" y="31"/>
                    </a:cubicBezTo>
                    <a:cubicBezTo>
                      <a:pt x="5" y="32"/>
                      <a:pt x="6" y="33"/>
                      <a:pt x="6" y="32"/>
                    </a:cubicBezTo>
                    <a:cubicBezTo>
                      <a:pt x="8" y="31"/>
                      <a:pt x="9" y="30"/>
                      <a:pt x="10" y="28"/>
                    </a:cubicBezTo>
                    <a:cubicBezTo>
                      <a:pt x="11" y="28"/>
                      <a:pt x="11" y="27"/>
                      <a:pt x="12" y="26"/>
                    </a:cubicBezTo>
                    <a:cubicBezTo>
                      <a:pt x="14" y="25"/>
                      <a:pt x="14" y="24"/>
                      <a:pt x="12" y="24"/>
                    </a:cubicBezTo>
                    <a:cubicBezTo>
                      <a:pt x="10" y="29"/>
                      <a:pt x="6" y="33"/>
                      <a:pt x="4" y="38"/>
                    </a:cubicBezTo>
                    <a:cubicBezTo>
                      <a:pt x="4" y="38"/>
                      <a:pt x="5" y="39"/>
                      <a:pt x="5" y="38"/>
                    </a:cubicBezTo>
                    <a:cubicBezTo>
                      <a:pt x="8" y="35"/>
                      <a:pt x="10" y="32"/>
                      <a:pt x="11" y="29"/>
                    </a:cubicBezTo>
                    <a:cubicBezTo>
                      <a:pt x="9" y="33"/>
                      <a:pt x="7" y="37"/>
                      <a:pt x="5" y="41"/>
                    </a:cubicBezTo>
                    <a:cubicBezTo>
                      <a:pt x="5" y="42"/>
                      <a:pt x="6" y="43"/>
                      <a:pt x="7" y="42"/>
                    </a:cubicBezTo>
                    <a:cubicBezTo>
                      <a:pt x="7" y="42"/>
                      <a:pt x="15" y="29"/>
                      <a:pt x="11" y="37"/>
                    </a:cubicBezTo>
                    <a:cubicBezTo>
                      <a:pt x="9" y="40"/>
                      <a:pt x="6" y="43"/>
                      <a:pt x="5" y="47"/>
                    </a:cubicBezTo>
                    <a:cubicBezTo>
                      <a:pt x="4" y="48"/>
                      <a:pt x="5" y="48"/>
                      <a:pt x="6" y="48"/>
                    </a:cubicBezTo>
                    <a:cubicBezTo>
                      <a:pt x="7" y="46"/>
                      <a:pt x="12" y="39"/>
                      <a:pt x="12" y="39"/>
                    </a:cubicBezTo>
                    <a:cubicBezTo>
                      <a:pt x="9" y="42"/>
                      <a:pt x="7" y="46"/>
                      <a:pt x="6" y="50"/>
                    </a:cubicBezTo>
                    <a:cubicBezTo>
                      <a:pt x="5" y="51"/>
                      <a:pt x="6" y="51"/>
                      <a:pt x="7" y="51"/>
                    </a:cubicBezTo>
                    <a:cubicBezTo>
                      <a:pt x="9" y="48"/>
                      <a:pt x="13" y="43"/>
                      <a:pt x="14" y="41"/>
                    </a:cubicBezTo>
                    <a:cubicBezTo>
                      <a:pt x="12" y="46"/>
                      <a:pt x="9" y="50"/>
                      <a:pt x="8" y="54"/>
                    </a:cubicBezTo>
                    <a:cubicBezTo>
                      <a:pt x="7" y="55"/>
                      <a:pt x="9" y="56"/>
                      <a:pt x="9" y="55"/>
                    </a:cubicBezTo>
                    <a:cubicBezTo>
                      <a:pt x="11" y="52"/>
                      <a:pt x="13" y="49"/>
                      <a:pt x="15" y="47"/>
                    </a:cubicBezTo>
                    <a:cubicBezTo>
                      <a:pt x="12" y="50"/>
                      <a:pt x="10" y="54"/>
                      <a:pt x="8" y="58"/>
                    </a:cubicBezTo>
                    <a:cubicBezTo>
                      <a:pt x="7" y="59"/>
                      <a:pt x="9" y="60"/>
                      <a:pt x="9" y="59"/>
                    </a:cubicBezTo>
                    <a:cubicBezTo>
                      <a:pt x="10" y="57"/>
                      <a:pt x="11" y="56"/>
                      <a:pt x="12" y="54"/>
                    </a:cubicBezTo>
                    <a:cubicBezTo>
                      <a:pt x="15" y="53"/>
                      <a:pt x="15" y="52"/>
                      <a:pt x="13" y="52"/>
                    </a:cubicBezTo>
                    <a:cubicBezTo>
                      <a:pt x="12" y="54"/>
                      <a:pt x="10" y="57"/>
                      <a:pt x="9" y="60"/>
                    </a:cubicBezTo>
                    <a:cubicBezTo>
                      <a:pt x="9" y="60"/>
                      <a:pt x="10" y="61"/>
                      <a:pt x="10" y="60"/>
                    </a:cubicBezTo>
                    <a:cubicBezTo>
                      <a:pt x="11" y="60"/>
                      <a:pt x="11" y="60"/>
                      <a:pt x="12" y="59"/>
                    </a:cubicBezTo>
                    <a:cubicBezTo>
                      <a:pt x="13" y="58"/>
                      <a:pt x="12" y="57"/>
                      <a:pt x="11" y="58"/>
                    </a:cubicBezTo>
                    <a:cubicBezTo>
                      <a:pt x="13" y="56"/>
                      <a:pt x="14" y="52"/>
                      <a:pt x="16" y="50"/>
                    </a:cubicBezTo>
                    <a:cubicBezTo>
                      <a:pt x="16" y="49"/>
                      <a:pt x="15" y="48"/>
                      <a:pt x="15" y="49"/>
                    </a:cubicBezTo>
                    <a:cubicBezTo>
                      <a:pt x="13" y="50"/>
                      <a:pt x="12" y="52"/>
                      <a:pt x="11" y="54"/>
                    </a:cubicBezTo>
                    <a:cubicBezTo>
                      <a:pt x="9" y="55"/>
                      <a:pt x="9" y="56"/>
                      <a:pt x="11" y="56"/>
                    </a:cubicBezTo>
                    <a:cubicBezTo>
                      <a:pt x="13" y="52"/>
                      <a:pt x="15" y="48"/>
                      <a:pt x="17" y="44"/>
                    </a:cubicBezTo>
                    <a:cubicBezTo>
                      <a:pt x="17" y="43"/>
                      <a:pt x="16" y="43"/>
                      <a:pt x="15" y="43"/>
                    </a:cubicBezTo>
                    <a:cubicBezTo>
                      <a:pt x="14" y="45"/>
                      <a:pt x="13" y="47"/>
                      <a:pt x="11" y="49"/>
                    </a:cubicBezTo>
                    <a:cubicBezTo>
                      <a:pt x="9" y="52"/>
                      <a:pt x="9" y="52"/>
                      <a:pt x="11" y="50"/>
                    </a:cubicBezTo>
                    <a:cubicBezTo>
                      <a:pt x="13" y="46"/>
                      <a:pt x="15" y="43"/>
                      <a:pt x="16" y="40"/>
                    </a:cubicBezTo>
                    <a:cubicBezTo>
                      <a:pt x="17" y="39"/>
                      <a:pt x="16" y="38"/>
                      <a:pt x="15" y="39"/>
                    </a:cubicBezTo>
                    <a:cubicBezTo>
                      <a:pt x="13" y="42"/>
                      <a:pt x="10" y="45"/>
                      <a:pt x="8" y="48"/>
                    </a:cubicBezTo>
                    <a:cubicBezTo>
                      <a:pt x="11" y="45"/>
                      <a:pt x="13" y="40"/>
                      <a:pt x="15" y="36"/>
                    </a:cubicBezTo>
                    <a:cubicBezTo>
                      <a:pt x="15" y="36"/>
                      <a:pt x="14" y="35"/>
                      <a:pt x="14" y="36"/>
                    </a:cubicBezTo>
                    <a:cubicBezTo>
                      <a:pt x="11" y="38"/>
                      <a:pt x="8" y="41"/>
                      <a:pt x="6" y="45"/>
                    </a:cubicBezTo>
                    <a:cubicBezTo>
                      <a:pt x="7" y="45"/>
                      <a:pt x="7" y="45"/>
                      <a:pt x="7" y="45"/>
                    </a:cubicBezTo>
                    <a:cubicBezTo>
                      <a:pt x="8" y="43"/>
                      <a:pt x="9" y="42"/>
                      <a:pt x="10" y="40"/>
                    </a:cubicBezTo>
                    <a:cubicBezTo>
                      <a:pt x="12" y="37"/>
                      <a:pt x="13" y="35"/>
                      <a:pt x="15" y="32"/>
                    </a:cubicBezTo>
                    <a:cubicBezTo>
                      <a:pt x="15" y="32"/>
                      <a:pt x="14" y="31"/>
                      <a:pt x="14" y="31"/>
                    </a:cubicBezTo>
                    <a:cubicBezTo>
                      <a:pt x="11" y="34"/>
                      <a:pt x="9" y="36"/>
                      <a:pt x="7" y="39"/>
                    </a:cubicBezTo>
                    <a:cubicBezTo>
                      <a:pt x="10" y="35"/>
                      <a:pt x="12" y="31"/>
                      <a:pt x="14" y="27"/>
                    </a:cubicBezTo>
                    <a:cubicBezTo>
                      <a:pt x="14" y="26"/>
                      <a:pt x="13" y="26"/>
                      <a:pt x="13" y="26"/>
                    </a:cubicBezTo>
                    <a:cubicBezTo>
                      <a:pt x="11" y="29"/>
                      <a:pt x="4" y="40"/>
                      <a:pt x="8" y="33"/>
                    </a:cubicBezTo>
                    <a:cubicBezTo>
                      <a:pt x="10" y="29"/>
                      <a:pt x="13" y="26"/>
                      <a:pt x="15" y="22"/>
                    </a:cubicBezTo>
                    <a:cubicBezTo>
                      <a:pt x="16" y="22"/>
                      <a:pt x="15" y="21"/>
                      <a:pt x="14" y="21"/>
                    </a:cubicBezTo>
                    <a:cubicBezTo>
                      <a:pt x="12" y="24"/>
                      <a:pt x="10" y="27"/>
                      <a:pt x="7" y="29"/>
                    </a:cubicBezTo>
                    <a:cubicBezTo>
                      <a:pt x="9" y="27"/>
                      <a:pt x="11" y="23"/>
                      <a:pt x="13" y="20"/>
                    </a:cubicBezTo>
                    <a:cubicBezTo>
                      <a:pt x="13" y="19"/>
                      <a:pt x="12" y="18"/>
                      <a:pt x="12" y="19"/>
                    </a:cubicBezTo>
                    <a:cubicBezTo>
                      <a:pt x="10" y="21"/>
                      <a:pt x="9" y="22"/>
                      <a:pt x="8" y="24"/>
                    </a:cubicBezTo>
                    <a:cubicBezTo>
                      <a:pt x="6" y="26"/>
                      <a:pt x="6" y="27"/>
                      <a:pt x="7" y="27"/>
                    </a:cubicBezTo>
                    <a:cubicBezTo>
                      <a:pt x="10" y="22"/>
                      <a:pt x="13" y="17"/>
                      <a:pt x="16" y="12"/>
                    </a:cubicBezTo>
                    <a:cubicBezTo>
                      <a:pt x="16" y="11"/>
                      <a:pt x="15" y="11"/>
                      <a:pt x="15" y="11"/>
                    </a:cubicBezTo>
                    <a:cubicBezTo>
                      <a:pt x="12" y="15"/>
                      <a:pt x="10" y="18"/>
                      <a:pt x="7" y="21"/>
                    </a:cubicBezTo>
                    <a:cubicBezTo>
                      <a:pt x="9" y="19"/>
                      <a:pt x="11" y="14"/>
                      <a:pt x="13" y="11"/>
                    </a:cubicBezTo>
                    <a:cubicBezTo>
                      <a:pt x="13" y="10"/>
                      <a:pt x="12" y="10"/>
                      <a:pt x="12" y="10"/>
                    </a:cubicBezTo>
                    <a:cubicBezTo>
                      <a:pt x="10" y="12"/>
                      <a:pt x="6" y="15"/>
                      <a:pt x="5" y="18"/>
                    </a:cubicBezTo>
                    <a:cubicBezTo>
                      <a:pt x="7" y="13"/>
                      <a:pt x="10" y="9"/>
                      <a:pt x="12" y="5"/>
                    </a:cubicBezTo>
                    <a:cubicBezTo>
                      <a:pt x="13" y="4"/>
                      <a:pt x="11" y="3"/>
                      <a:pt x="11" y="4"/>
                    </a:cubicBezTo>
                    <a:cubicBezTo>
                      <a:pt x="10" y="6"/>
                      <a:pt x="9" y="7"/>
                      <a:pt x="8" y="9"/>
                    </a:cubicBezTo>
                    <a:cubicBezTo>
                      <a:pt x="7" y="10"/>
                      <a:pt x="3" y="18"/>
                      <a:pt x="7" y="12"/>
                    </a:cubicBezTo>
                    <a:cubicBezTo>
                      <a:pt x="9" y="9"/>
                      <a:pt x="10" y="5"/>
                      <a:pt x="11" y="1"/>
                    </a:cubicBezTo>
                    <a:cubicBezTo>
                      <a:pt x="12" y="1"/>
                      <a:pt x="11" y="0"/>
                      <a:pt x="10" y="1"/>
                    </a:cubicBezTo>
                    <a:cubicBezTo>
                      <a:pt x="8" y="3"/>
                      <a:pt x="7" y="5"/>
                      <a:pt x="5" y="7"/>
                    </a:cubicBezTo>
                    <a:cubicBezTo>
                      <a:pt x="3" y="9"/>
                      <a:pt x="3" y="10"/>
                      <a:pt x="5" y="10"/>
                    </a:cubicBezTo>
                    <a:cubicBezTo>
                      <a:pt x="6" y="8"/>
                      <a:pt x="7" y="5"/>
                      <a:pt x="9" y="3"/>
                    </a:cubicBezTo>
                    <a:cubicBezTo>
                      <a:pt x="9" y="2"/>
                      <a:pt x="8" y="1"/>
                      <a:pt x="8" y="2"/>
                    </a:cubicBezTo>
                    <a:cubicBezTo>
                      <a:pt x="3" y="5"/>
                      <a:pt x="0" y="11"/>
                      <a:pt x="5" y="2"/>
                    </a:cubicBezTo>
                    <a:cubicBezTo>
                      <a:pt x="5" y="2"/>
                      <a:pt x="4" y="1"/>
                      <a:pt x="4" y="2"/>
                    </a:cubicBezTo>
                    <a:cubicBezTo>
                      <a:pt x="1" y="5"/>
                      <a:pt x="2" y="3"/>
                      <a:pt x="0" y="7"/>
                    </a:cubicBezTo>
                    <a:cubicBezTo>
                      <a:pt x="0"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4" name="Freeform 79"/>
              <p:cNvSpPr/>
              <p:nvPr/>
            </p:nvSpPr>
            <p:spPr bwMode="auto">
              <a:xfrm>
                <a:off x="1163638" y="2068513"/>
                <a:ext cx="68263" cy="50800"/>
              </a:xfrm>
              <a:custGeom>
                <a:avLst/>
                <a:gdLst>
                  <a:gd name="T0" fmla="*/ 1 w 64"/>
                  <a:gd name="T1" fmla="*/ 47 h 48"/>
                  <a:gd name="T2" fmla="*/ 35 w 64"/>
                  <a:gd name="T3" fmla="*/ 35 h 48"/>
                  <a:gd name="T4" fmla="*/ 60 w 64"/>
                  <a:gd name="T5" fmla="*/ 1 h 48"/>
                  <a:gd name="T6" fmla="*/ 59 w 64"/>
                  <a:gd name="T7" fmla="*/ 0 h 48"/>
                  <a:gd name="T8" fmla="*/ 49 w 64"/>
                  <a:gd name="T9" fmla="*/ 7 h 48"/>
                  <a:gd name="T10" fmla="*/ 49 w 64"/>
                  <a:gd name="T11" fmla="*/ 8 h 48"/>
                  <a:gd name="T12" fmla="*/ 58 w 64"/>
                  <a:gd name="T13" fmla="*/ 3 h 48"/>
                  <a:gd name="T14" fmla="*/ 62 w 64"/>
                  <a:gd name="T15" fmla="*/ 13 h 48"/>
                  <a:gd name="T16" fmla="*/ 64 w 64"/>
                  <a:gd name="T17" fmla="*/ 13 h 48"/>
                  <a:gd name="T18" fmla="*/ 61 w 64"/>
                  <a:gd name="T19" fmla="*/ 1 h 48"/>
                  <a:gd name="T20" fmla="*/ 60 w 64"/>
                  <a:gd name="T21" fmla="*/ 0 h 48"/>
                  <a:gd name="T22" fmla="*/ 51 w 64"/>
                  <a:gd name="T23" fmla="*/ 5 h 48"/>
                  <a:gd name="T24" fmla="*/ 58 w 64"/>
                  <a:gd name="T25" fmla="*/ 4 h 48"/>
                  <a:gd name="T26" fmla="*/ 44 w 64"/>
                  <a:gd name="T27" fmla="*/ 27 h 48"/>
                  <a:gd name="T28" fmla="*/ 2 w 64"/>
                  <a:gd name="T29" fmla="*/ 45 h 48"/>
                  <a:gd name="T30" fmla="*/ 1 w 64"/>
                  <a:gd name="T31"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48">
                    <a:moveTo>
                      <a:pt x="1" y="47"/>
                    </a:moveTo>
                    <a:cubicBezTo>
                      <a:pt x="14" y="48"/>
                      <a:pt x="25" y="42"/>
                      <a:pt x="35" y="35"/>
                    </a:cubicBezTo>
                    <a:cubicBezTo>
                      <a:pt x="48" y="26"/>
                      <a:pt x="54" y="15"/>
                      <a:pt x="60" y="1"/>
                    </a:cubicBezTo>
                    <a:cubicBezTo>
                      <a:pt x="61" y="1"/>
                      <a:pt x="60" y="0"/>
                      <a:pt x="59" y="0"/>
                    </a:cubicBezTo>
                    <a:cubicBezTo>
                      <a:pt x="55" y="2"/>
                      <a:pt x="52" y="4"/>
                      <a:pt x="49" y="7"/>
                    </a:cubicBezTo>
                    <a:cubicBezTo>
                      <a:pt x="48" y="7"/>
                      <a:pt x="49" y="9"/>
                      <a:pt x="49" y="8"/>
                    </a:cubicBezTo>
                    <a:cubicBezTo>
                      <a:pt x="52" y="7"/>
                      <a:pt x="55" y="5"/>
                      <a:pt x="58" y="3"/>
                    </a:cubicBezTo>
                    <a:cubicBezTo>
                      <a:pt x="61" y="2"/>
                      <a:pt x="62" y="11"/>
                      <a:pt x="62" y="13"/>
                    </a:cubicBezTo>
                    <a:cubicBezTo>
                      <a:pt x="62" y="14"/>
                      <a:pt x="64" y="13"/>
                      <a:pt x="64" y="13"/>
                    </a:cubicBezTo>
                    <a:cubicBezTo>
                      <a:pt x="63" y="8"/>
                      <a:pt x="63" y="5"/>
                      <a:pt x="61" y="1"/>
                    </a:cubicBezTo>
                    <a:cubicBezTo>
                      <a:pt x="61" y="0"/>
                      <a:pt x="60" y="0"/>
                      <a:pt x="60" y="0"/>
                    </a:cubicBezTo>
                    <a:cubicBezTo>
                      <a:pt x="57" y="2"/>
                      <a:pt x="54" y="4"/>
                      <a:pt x="51" y="5"/>
                    </a:cubicBezTo>
                    <a:cubicBezTo>
                      <a:pt x="48" y="7"/>
                      <a:pt x="58" y="4"/>
                      <a:pt x="58" y="4"/>
                    </a:cubicBezTo>
                    <a:cubicBezTo>
                      <a:pt x="54" y="12"/>
                      <a:pt x="51" y="20"/>
                      <a:pt x="44" y="27"/>
                    </a:cubicBezTo>
                    <a:cubicBezTo>
                      <a:pt x="34" y="37"/>
                      <a:pt x="17" y="47"/>
                      <a:pt x="2" y="45"/>
                    </a:cubicBezTo>
                    <a:cubicBezTo>
                      <a:pt x="1" y="45"/>
                      <a:pt x="0" y="46"/>
                      <a:pt x="1"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5" name="Freeform 80"/>
              <p:cNvSpPr/>
              <p:nvPr/>
            </p:nvSpPr>
            <p:spPr bwMode="auto">
              <a:xfrm>
                <a:off x="1265238" y="2162176"/>
                <a:ext cx="14288" cy="15875"/>
              </a:xfrm>
              <a:custGeom>
                <a:avLst/>
                <a:gdLst>
                  <a:gd name="T0" fmla="*/ 2 w 14"/>
                  <a:gd name="T1" fmla="*/ 0 h 15"/>
                  <a:gd name="T2" fmla="*/ 1 w 14"/>
                  <a:gd name="T3" fmla="*/ 0 h 15"/>
                  <a:gd name="T4" fmla="*/ 1 w 14"/>
                  <a:gd name="T5" fmla="*/ 1 h 15"/>
                  <a:gd name="T6" fmla="*/ 13 w 14"/>
                  <a:gd name="T7" fmla="*/ 4 h 15"/>
                  <a:gd name="T8" fmla="*/ 13 w 14"/>
                  <a:gd name="T9" fmla="*/ 3 h 15"/>
                  <a:gd name="T10" fmla="*/ 8 w 14"/>
                  <a:gd name="T11" fmla="*/ 13 h 15"/>
                  <a:gd name="T12" fmla="*/ 9 w 14"/>
                  <a:gd name="T13" fmla="*/ 14 h 15"/>
                  <a:gd name="T14" fmla="*/ 14 w 14"/>
                  <a:gd name="T15" fmla="*/ 4 h 15"/>
                  <a:gd name="T16" fmla="*/ 13 w 14"/>
                  <a:gd name="T17" fmla="*/ 3 h 15"/>
                  <a:gd name="T18" fmla="*/ 1 w 14"/>
                  <a:gd name="T19" fmla="*/ 0 h 15"/>
                  <a:gd name="T20" fmla="*/ 0 w 14"/>
                  <a:gd name="T21" fmla="*/ 1 h 15"/>
                  <a:gd name="T22" fmla="*/ 1 w 14"/>
                  <a:gd name="T23" fmla="*/ 1 h 15"/>
                  <a:gd name="T24" fmla="*/ 2 w 1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5">
                    <a:moveTo>
                      <a:pt x="2" y="0"/>
                    </a:moveTo>
                    <a:cubicBezTo>
                      <a:pt x="2" y="0"/>
                      <a:pt x="2" y="0"/>
                      <a:pt x="1" y="0"/>
                    </a:cubicBezTo>
                    <a:cubicBezTo>
                      <a:pt x="1" y="0"/>
                      <a:pt x="1" y="1"/>
                      <a:pt x="1" y="1"/>
                    </a:cubicBezTo>
                    <a:cubicBezTo>
                      <a:pt x="5" y="1"/>
                      <a:pt x="9" y="3"/>
                      <a:pt x="13" y="4"/>
                    </a:cubicBezTo>
                    <a:cubicBezTo>
                      <a:pt x="13" y="4"/>
                      <a:pt x="13" y="4"/>
                      <a:pt x="13" y="3"/>
                    </a:cubicBezTo>
                    <a:cubicBezTo>
                      <a:pt x="12" y="7"/>
                      <a:pt x="10" y="10"/>
                      <a:pt x="8" y="13"/>
                    </a:cubicBezTo>
                    <a:cubicBezTo>
                      <a:pt x="7" y="14"/>
                      <a:pt x="8" y="15"/>
                      <a:pt x="9" y="14"/>
                    </a:cubicBezTo>
                    <a:cubicBezTo>
                      <a:pt x="11" y="11"/>
                      <a:pt x="13" y="7"/>
                      <a:pt x="14" y="4"/>
                    </a:cubicBezTo>
                    <a:cubicBezTo>
                      <a:pt x="14" y="3"/>
                      <a:pt x="14" y="3"/>
                      <a:pt x="13" y="3"/>
                    </a:cubicBezTo>
                    <a:cubicBezTo>
                      <a:pt x="9" y="2"/>
                      <a:pt x="5" y="0"/>
                      <a:pt x="1" y="0"/>
                    </a:cubicBezTo>
                    <a:cubicBezTo>
                      <a:pt x="0" y="0"/>
                      <a:pt x="0" y="0"/>
                      <a:pt x="0" y="1"/>
                    </a:cubicBezTo>
                    <a:cubicBezTo>
                      <a:pt x="1" y="1"/>
                      <a:pt x="1" y="1"/>
                      <a:pt x="1" y="1"/>
                    </a:cubicBezTo>
                    <a:cubicBezTo>
                      <a:pt x="2" y="2"/>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6" name="Freeform 81"/>
              <p:cNvSpPr/>
              <p:nvPr/>
            </p:nvSpPr>
            <p:spPr bwMode="auto">
              <a:xfrm>
                <a:off x="1144588" y="2081213"/>
                <a:ext cx="20638" cy="17463"/>
              </a:xfrm>
              <a:custGeom>
                <a:avLst/>
                <a:gdLst>
                  <a:gd name="T0" fmla="*/ 1 w 19"/>
                  <a:gd name="T1" fmla="*/ 16 h 16"/>
                  <a:gd name="T2" fmla="*/ 12 w 19"/>
                  <a:gd name="T3" fmla="*/ 1 h 16"/>
                  <a:gd name="T4" fmla="*/ 11 w 19"/>
                  <a:gd name="T5" fmla="*/ 1 h 16"/>
                  <a:gd name="T6" fmla="*/ 17 w 19"/>
                  <a:gd name="T7" fmla="*/ 13 h 16"/>
                  <a:gd name="T8" fmla="*/ 18 w 19"/>
                  <a:gd name="T9" fmla="*/ 12 h 16"/>
                  <a:gd name="T10" fmla="*/ 12 w 19"/>
                  <a:gd name="T11" fmla="*/ 1 h 16"/>
                  <a:gd name="T12" fmla="*/ 11 w 19"/>
                  <a:gd name="T13" fmla="*/ 1 h 16"/>
                  <a:gd name="T14" fmla="*/ 1 w 19"/>
                  <a:gd name="T15" fmla="*/ 14 h 16"/>
                  <a:gd name="T16" fmla="*/ 1 w 19"/>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6">
                    <a:moveTo>
                      <a:pt x="1" y="16"/>
                    </a:moveTo>
                    <a:cubicBezTo>
                      <a:pt x="7" y="14"/>
                      <a:pt x="10" y="6"/>
                      <a:pt x="12" y="1"/>
                    </a:cubicBezTo>
                    <a:cubicBezTo>
                      <a:pt x="12" y="1"/>
                      <a:pt x="11" y="1"/>
                      <a:pt x="11" y="1"/>
                    </a:cubicBezTo>
                    <a:cubicBezTo>
                      <a:pt x="13" y="5"/>
                      <a:pt x="14" y="10"/>
                      <a:pt x="17" y="13"/>
                    </a:cubicBezTo>
                    <a:cubicBezTo>
                      <a:pt x="18" y="14"/>
                      <a:pt x="19" y="13"/>
                      <a:pt x="18" y="12"/>
                    </a:cubicBezTo>
                    <a:cubicBezTo>
                      <a:pt x="15" y="9"/>
                      <a:pt x="15" y="4"/>
                      <a:pt x="12" y="1"/>
                    </a:cubicBezTo>
                    <a:cubicBezTo>
                      <a:pt x="12" y="0"/>
                      <a:pt x="11" y="0"/>
                      <a:pt x="11" y="1"/>
                    </a:cubicBezTo>
                    <a:cubicBezTo>
                      <a:pt x="9" y="5"/>
                      <a:pt x="6" y="13"/>
                      <a:pt x="1" y="14"/>
                    </a:cubicBezTo>
                    <a:cubicBezTo>
                      <a:pt x="0" y="15"/>
                      <a:pt x="0"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7" name="Freeform 95"/>
              <p:cNvSpPr/>
              <p:nvPr/>
            </p:nvSpPr>
            <p:spPr bwMode="auto">
              <a:xfrm>
                <a:off x="1050925" y="2143126"/>
                <a:ext cx="92075" cy="84138"/>
              </a:xfrm>
              <a:custGeom>
                <a:avLst/>
                <a:gdLst>
                  <a:gd name="T0" fmla="*/ 55 w 87"/>
                  <a:gd name="T1" fmla="*/ 6 h 79"/>
                  <a:gd name="T2" fmla="*/ 28 w 87"/>
                  <a:gd name="T3" fmla="*/ 10 h 79"/>
                  <a:gd name="T4" fmla="*/ 7 w 87"/>
                  <a:gd name="T5" fmla="*/ 38 h 79"/>
                  <a:gd name="T6" fmla="*/ 44 w 87"/>
                  <a:gd name="T7" fmla="*/ 78 h 79"/>
                  <a:gd name="T8" fmla="*/ 81 w 87"/>
                  <a:gd name="T9" fmla="*/ 35 h 79"/>
                  <a:gd name="T10" fmla="*/ 47 w 87"/>
                  <a:gd name="T11" fmla="*/ 3 h 79"/>
                  <a:gd name="T12" fmla="*/ 48 w 87"/>
                  <a:gd name="T13" fmla="*/ 5 h 79"/>
                  <a:gd name="T14" fmla="*/ 79 w 87"/>
                  <a:gd name="T15" fmla="*/ 32 h 79"/>
                  <a:gd name="T16" fmla="*/ 47 w 87"/>
                  <a:gd name="T17" fmla="*/ 77 h 79"/>
                  <a:gd name="T18" fmla="*/ 7 w 87"/>
                  <a:gd name="T19" fmla="*/ 43 h 79"/>
                  <a:gd name="T20" fmla="*/ 25 w 87"/>
                  <a:gd name="T21" fmla="*/ 13 h 79"/>
                  <a:gd name="T22" fmla="*/ 54 w 87"/>
                  <a:gd name="T23" fmla="*/ 7 h 79"/>
                  <a:gd name="T24" fmla="*/ 55 w 87"/>
                  <a:gd name="T2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79">
                    <a:moveTo>
                      <a:pt x="55" y="6"/>
                    </a:moveTo>
                    <a:cubicBezTo>
                      <a:pt x="47" y="0"/>
                      <a:pt x="36" y="6"/>
                      <a:pt x="28" y="10"/>
                    </a:cubicBezTo>
                    <a:cubicBezTo>
                      <a:pt x="17" y="15"/>
                      <a:pt x="10" y="26"/>
                      <a:pt x="7" y="38"/>
                    </a:cubicBezTo>
                    <a:cubicBezTo>
                      <a:pt x="0" y="60"/>
                      <a:pt x="23" y="78"/>
                      <a:pt x="44" y="78"/>
                    </a:cubicBezTo>
                    <a:cubicBezTo>
                      <a:pt x="65" y="79"/>
                      <a:pt x="86" y="55"/>
                      <a:pt x="81" y="35"/>
                    </a:cubicBezTo>
                    <a:cubicBezTo>
                      <a:pt x="79" y="24"/>
                      <a:pt x="62" y="0"/>
                      <a:pt x="47" y="3"/>
                    </a:cubicBezTo>
                    <a:cubicBezTo>
                      <a:pt x="46" y="4"/>
                      <a:pt x="47" y="5"/>
                      <a:pt x="48" y="5"/>
                    </a:cubicBezTo>
                    <a:cubicBezTo>
                      <a:pt x="60" y="1"/>
                      <a:pt x="75" y="23"/>
                      <a:pt x="79" y="32"/>
                    </a:cubicBezTo>
                    <a:cubicBezTo>
                      <a:pt x="87" y="52"/>
                      <a:pt x="66" y="75"/>
                      <a:pt x="47" y="77"/>
                    </a:cubicBezTo>
                    <a:cubicBezTo>
                      <a:pt x="27" y="79"/>
                      <a:pt x="6" y="63"/>
                      <a:pt x="7" y="43"/>
                    </a:cubicBezTo>
                    <a:cubicBezTo>
                      <a:pt x="7" y="32"/>
                      <a:pt x="16" y="20"/>
                      <a:pt x="25" y="13"/>
                    </a:cubicBezTo>
                    <a:cubicBezTo>
                      <a:pt x="33" y="8"/>
                      <a:pt x="46" y="1"/>
                      <a:pt x="54" y="7"/>
                    </a:cubicBezTo>
                    <a:cubicBezTo>
                      <a:pt x="55" y="8"/>
                      <a:pt x="55" y="6"/>
                      <a:pt x="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8" name="Freeform 96"/>
              <p:cNvSpPr/>
              <p:nvPr/>
            </p:nvSpPr>
            <p:spPr bwMode="auto">
              <a:xfrm>
                <a:off x="1063625" y="2144713"/>
                <a:ext cx="73025" cy="74613"/>
              </a:xfrm>
              <a:custGeom>
                <a:avLst/>
                <a:gdLst>
                  <a:gd name="T0" fmla="*/ 0 w 70"/>
                  <a:gd name="T1" fmla="*/ 24 h 70"/>
                  <a:gd name="T2" fmla="*/ 13 w 70"/>
                  <a:gd name="T3" fmla="*/ 37 h 70"/>
                  <a:gd name="T4" fmla="*/ 27 w 70"/>
                  <a:gd name="T5" fmla="*/ 39 h 70"/>
                  <a:gd name="T6" fmla="*/ 43 w 70"/>
                  <a:gd name="T7" fmla="*/ 40 h 70"/>
                  <a:gd name="T8" fmla="*/ 44 w 70"/>
                  <a:gd name="T9" fmla="*/ 47 h 70"/>
                  <a:gd name="T10" fmla="*/ 49 w 70"/>
                  <a:gd name="T11" fmla="*/ 68 h 70"/>
                  <a:gd name="T12" fmla="*/ 50 w 70"/>
                  <a:gd name="T13" fmla="*/ 69 h 70"/>
                  <a:gd name="T14" fmla="*/ 61 w 70"/>
                  <a:gd name="T15" fmla="*/ 48 h 70"/>
                  <a:gd name="T16" fmla="*/ 64 w 70"/>
                  <a:gd name="T17" fmla="*/ 36 h 70"/>
                  <a:gd name="T18" fmla="*/ 48 w 70"/>
                  <a:gd name="T19" fmla="*/ 32 h 70"/>
                  <a:gd name="T20" fmla="*/ 33 w 70"/>
                  <a:gd name="T21" fmla="*/ 35 h 70"/>
                  <a:gd name="T22" fmla="*/ 28 w 70"/>
                  <a:gd name="T23" fmla="*/ 34 h 70"/>
                  <a:gd name="T24" fmla="*/ 30 w 70"/>
                  <a:gd name="T25" fmla="*/ 26 h 70"/>
                  <a:gd name="T26" fmla="*/ 36 w 70"/>
                  <a:gd name="T27" fmla="*/ 22 h 70"/>
                  <a:gd name="T28" fmla="*/ 42 w 70"/>
                  <a:gd name="T29" fmla="*/ 11 h 70"/>
                  <a:gd name="T30" fmla="*/ 41 w 70"/>
                  <a:gd name="T31" fmla="*/ 1 h 70"/>
                  <a:gd name="T32" fmla="*/ 41 w 70"/>
                  <a:gd name="T33" fmla="*/ 0 h 70"/>
                  <a:gd name="T34" fmla="*/ 37 w 70"/>
                  <a:gd name="T35" fmla="*/ 6 h 70"/>
                  <a:gd name="T36" fmla="*/ 39 w 70"/>
                  <a:gd name="T37" fmla="*/ 10 h 70"/>
                  <a:gd name="T38" fmla="*/ 37 w 70"/>
                  <a:gd name="T39" fmla="*/ 18 h 70"/>
                  <a:gd name="T40" fmla="*/ 24 w 70"/>
                  <a:gd name="T41" fmla="*/ 28 h 70"/>
                  <a:gd name="T42" fmla="*/ 56 w 70"/>
                  <a:gd name="T43" fmla="*/ 32 h 70"/>
                  <a:gd name="T44" fmla="*/ 55 w 70"/>
                  <a:gd name="T45" fmla="*/ 57 h 70"/>
                  <a:gd name="T46" fmla="*/ 52 w 70"/>
                  <a:gd name="T47" fmla="*/ 62 h 70"/>
                  <a:gd name="T48" fmla="*/ 51 w 70"/>
                  <a:gd name="T49" fmla="*/ 67 h 70"/>
                  <a:gd name="T50" fmla="*/ 53 w 70"/>
                  <a:gd name="T51" fmla="*/ 62 h 70"/>
                  <a:gd name="T52" fmla="*/ 50 w 70"/>
                  <a:gd name="T53" fmla="*/ 54 h 70"/>
                  <a:gd name="T54" fmla="*/ 45 w 70"/>
                  <a:gd name="T55" fmla="*/ 40 h 70"/>
                  <a:gd name="T56" fmla="*/ 27 w 70"/>
                  <a:gd name="T57" fmla="*/ 38 h 70"/>
                  <a:gd name="T58" fmla="*/ 6 w 70"/>
                  <a:gd name="T59" fmla="*/ 26 h 70"/>
                  <a:gd name="T60" fmla="*/ 0 w 70"/>
                  <a:gd name="T61" fmla="*/ 23 h 70"/>
                  <a:gd name="T62" fmla="*/ 0 w 70"/>
                  <a:gd name="T63"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70">
                    <a:moveTo>
                      <a:pt x="0" y="24"/>
                    </a:moveTo>
                    <a:cubicBezTo>
                      <a:pt x="5" y="24"/>
                      <a:pt x="9" y="35"/>
                      <a:pt x="13" y="37"/>
                    </a:cubicBezTo>
                    <a:cubicBezTo>
                      <a:pt x="18" y="40"/>
                      <a:pt x="23" y="40"/>
                      <a:pt x="27" y="39"/>
                    </a:cubicBezTo>
                    <a:cubicBezTo>
                      <a:pt x="31" y="38"/>
                      <a:pt x="41" y="35"/>
                      <a:pt x="43" y="40"/>
                    </a:cubicBezTo>
                    <a:cubicBezTo>
                      <a:pt x="44" y="42"/>
                      <a:pt x="44" y="45"/>
                      <a:pt x="44" y="47"/>
                    </a:cubicBezTo>
                    <a:cubicBezTo>
                      <a:pt x="45" y="55"/>
                      <a:pt x="55" y="57"/>
                      <a:pt x="49" y="68"/>
                    </a:cubicBezTo>
                    <a:cubicBezTo>
                      <a:pt x="48" y="69"/>
                      <a:pt x="49" y="70"/>
                      <a:pt x="50" y="69"/>
                    </a:cubicBezTo>
                    <a:cubicBezTo>
                      <a:pt x="54" y="62"/>
                      <a:pt x="58" y="55"/>
                      <a:pt x="61" y="48"/>
                    </a:cubicBezTo>
                    <a:cubicBezTo>
                      <a:pt x="62" y="45"/>
                      <a:pt x="65" y="40"/>
                      <a:pt x="64" y="36"/>
                    </a:cubicBezTo>
                    <a:cubicBezTo>
                      <a:pt x="62" y="29"/>
                      <a:pt x="53" y="31"/>
                      <a:pt x="48" y="32"/>
                    </a:cubicBezTo>
                    <a:cubicBezTo>
                      <a:pt x="43" y="33"/>
                      <a:pt x="38" y="35"/>
                      <a:pt x="33" y="35"/>
                    </a:cubicBezTo>
                    <a:cubicBezTo>
                      <a:pt x="31" y="35"/>
                      <a:pt x="30" y="35"/>
                      <a:pt x="28" y="34"/>
                    </a:cubicBezTo>
                    <a:cubicBezTo>
                      <a:pt x="26" y="30"/>
                      <a:pt x="27" y="27"/>
                      <a:pt x="30" y="26"/>
                    </a:cubicBezTo>
                    <a:cubicBezTo>
                      <a:pt x="32" y="25"/>
                      <a:pt x="34" y="24"/>
                      <a:pt x="36" y="22"/>
                    </a:cubicBezTo>
                    <a:cubicBezTo>
                      <a:pt x="38" y="21"/>
                      <a:pt x="42" y="14"/>
                      <a:pt x="42" y="11"/>
                    </a:cubicBezTo>
                    <a:cubicBezTo>
                      <a:pt x="42" y="10"/>
                      <a:pt x="33" y="1"/>
                      <a:pt x="41" y="1"/>
                    </a:cubicBezTo>
                    <a:cubicBezTo>
                      <a:pt x="42" y="1"/>
                      <a:pt x="42" y="0"/>
                      <a:pt x="41" y="0"/>
                    </a:cubicBezTo>
                    <a:cubicBezTo>
                      <a:pt x="36" y="0"/>
                      <a:pt x="35" y="2"/>
                      <a:pt x="37" y="6"/>
                    </a:cubicBezTo>
                    <a:cubicBezTo>
                      <a:pt x="37" y="7"/>
                      <a:pt x="39" y="8"/>
                      <a:pt x="39" y="10"/>
                    </a:cubicBezTo>
                    <a:cubicBezTo>
                      <a:pt x="41" y="12"/>
                      <a:pt x="39" y="15"/>
                      <a:pt x="37" y="18"/>
                    </a:cubicBezTo>
                    <a:cubicBezTo>
                      <a:pt x="35" y="24"/>
                      <a:pt x="27" y="23"/>
                      <a:pt x="24" y="28"/>
                    </a:cubicBezTo>
                    <a:cubicBezTo>
                      <a:pt x="16" y="43"/>
                      <a:pt x="52" y="32"/>
                      <a:pt x="56" y="32"/>
                    </a:cubicBezTo>
                    <a:cubicBezTo>
                      <a:pt x="70" y="32"/>
                      <a:pt x="58" y="52"/>
                      <a:pt x="55" y="57"/>
                    </a:cubicBezTo>
                    <a:cubicBezTo>
                      <a:pt x="54" y="59"/>
                      <a:pt x="53" y="61"/>
                      <a:pt x="52" y="62"/>
                    </a:cubicBezTo>
                    <a:cubicBezTo>
                      <a:pt x="50" y="64"/>
                      <a:pt x="50" y="65"/>
                      <a:pt x="51" y="67"/>
                    </a:cubicBezTo>
                    <a:cubicBezTo>
                      <a:pt x="52" y="65"/>
                      <a:pt x="53" y="63"/>
                      <a:pt x="53" y="62"/>
                    </a:cubicBezTo>
                    <a:cubicBezTo>
                      <a:pt x="53" y="59"/>
                      <a:pt x="53" y="56"/>
                      <a:pt x="50" y="54"/>
                    </a:cubicBezTo>
                    <a:cubicBezTo>
                      <a:pt x="45" y="49"/>
                      <a:pt x="46" y="46"/>
                      <a:pt x="45" y="40"/>
                    </a:cubicBezTo>
                    <a:cubicBezTo>
                      <a:pt x="44" y="33"/>
                      <a:pt x="31" y="37"/>
                      <a:pt x="27" y="38"/>
                    </a:cubicBezTo>
                    <a:cubicBezTo>
                      <a:pt x="17" y="40"/>
                      <a:pt x="11" y="35"/>
                      <a:pt x="6" y="26"/>
                    </a:cubicBezTo>
                    <a:cubicBezTo>
                      <a:pt x="5" y="24"/>
                      <a:pt x="3" y="23"/>
                      <a:pt x="0" y="23"/>
                    </a:cubicBezTo>
                    <a:cubicBezTo>
                      <a:pt x="0" y="22"/>
                      <a:pt x="0" y="24"/>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9" name="Freeform 99"/>
              <p:cNvSpPr/>
              <p:nvPr/>
            </p:nvSpPr>
            <p:spPr bwMode="auto">
              <a:xfrm>
                <a:off x="1104900" y="2179638"/>
                <a:ext cx="25400" cy="30163"/>
              </a:xfrm>
              <a:custGeom>
                <a:avLst/>
                <a:gdLst>
                  <a:gd name="T0" fmla="*/ 2 w 24"/>
                  <a:gd name="T1" fmla="*/ 6 h 28"/>
                  <a:gd name="T2" fmla="*/ 5 w 24"/>
                  <a:gd name="T3" fmla="*/ 6 h 28"/>
                  <a:gd name="T4" fmla="*/ 5 w 24"/>
                  <a:gd name="T5" fmla="*/ 13 h 28"/>
                  <a:gd name="T6" fmla="*/ 8 w 24"/>
                  <a:gd name="T7" fmla="*/ 19 h 28"/>
                  <a:gd name="T8" fmla="*/ 11 w 24"/>
                  <a:gd name="T9" fmla="*/ 22 h 28"/>
                  <a:gd name="T10" fmla="*/ 13 w 24"/>
                  <a:gd name="T11" fmla="*/ 25 h 28"/>
                  <a:gd name="T12" fmla="*/ 14 w 24"/>
                  <a:gd name="T13" fmla="*/ 27 h 28"/>
                  <a:gd name="T14" fmla="*/ 16 w 24"/>
                  <a:gd name="T15" fmla="*/ 17 h 28"/>
                  <a:gd name="T16" fmla="*/ 17 w 24"/>
                  <a:gd name="T17" fmla="*/ 16 h 28"/>
                  <a:gd name="T18" fmla="*/ 18 w 24"/>
                  <a:gd name="T19" fmla="*/ 16 h 28"/>
                  <a:gd name="T20" fmla="*/ 20 w 24"/>
                  <a:gd name="T21" fmla="*/ 14 h 28"/>
                  <a:gd name="T22" fmla="*/ 21 w 24"/>
                  <a:gd name="T23" fmla="*/ 8 h 28"/>
                  <a:gd name="T24" fmla="*/ 14 w 24"/>
                  <a:gd name="T25" fmla="*/ 10 h 28"/>
                  <a:gd name="T26" fmla="*/ 13 w 24"/>
                  <a:gd name="T27" fmla="*/ 14 h 28"/>
                  <a:gd name="T28" fmla="*/ 9 w 24"/>
                  <a:gd name="T29" fmla="*/ 11 h 28"/>
                  <a:gd name="T30" fmla="*/ 10 w 24"/>
                  <a:gd name="T31" fmla="*/ 15 h 28"/>
                  <a:gd name="T32" fmla="*/ 7 w 24"/>
                  <a:gd name="T33" fmla="*/ 6 h 28"/>
                  <a:gd name="T34" fmla="*/ 20 w 24"/>
                  <a:gd name="T35" fmla="*/ 10 h 28"/>
                  <a:gd name="T36" fmla="*/ 18 w 24"/>
                  <a:gd name="T37" fmla="*/ 16 h 28"/>
                  <a:gd name="T38" fmla="*/ 14 w 24"/>
                  <a:gd name="T39" fmla="*/ 16 h 28"/>
                  <a:gd name="T40" fmla="*/ 11 w 24"/>
                  <a:gd name="T41" fmla="*/ 18 h 28"/>
                  <a:gd name="T42" fmla="*/ 7 w 24"/>
                  <a:gd name="T43" fmla="*/ 19 h 28"/>
                  <a:gd name="T44" fmla="*/ 17 w 24"/>
                  <a:gd name="T45" fmla="*/ 4 h 28"/>
                  <a:gd name="T46" fmla="*/ 11 w 24"/>
                  <a:gd name="T47" fmla="*/ 14 h 28"/>
                  <a:gd name="T48" fmla="*/ 9 w 24"/>
                  <a:gd name="T49" fmla="*/ 18 h 28"/>
                  <a:gd name="T50" fmla="*/ 10 w 24"/>
                  <a:gd name="T51" fmla="*/ 11 h 28"/>
                  <a:gd name="T52" fmla="*/ 10 w 24"/>
                  <a:gd name="T53" fmla="*/ 6 h 28"/>
                  <a:gd name="T54" fmla="*/ 13 w 24"/>
                  <a:gd name="T55" fmla="*/ 8 h 28"/>
                  <a:gd name="T56" fmla="*/ 12 w 24"/>
                  <a:gd name="T57" fmla="*/ 11 h 28"/>
                  <a:gd name="T58" fmla="*/ 17 w 24"/>
                  <a:gd name="T59" fmla="*/ 4 h 28"/>
                  <a:gd name="T60" fmla="*/ 8 w 24"/>
                  <a:gd name="T61" fmla="*/ 21 h 28"/>
                  <a:gd name="T62" fmla="*/ 11 w 24"/>
                  <a:gd name="T63" fmla="*/ 18 h 28"/>
                  <a:gd name="T64" fmla="*/ 13 w 24"/>
                  <a:gd name="T65" fmla="*/ 25 h 28"/>
                  <a:gd name="T66" fmla="*/ 15 w 24"/>
                  <a:gd name="T67" fmla="*/ 23 h 28"/>
                  <a:gd name="T68" fmla="*/ 15 w 24"/>
                  <a:gd name="T69" fmla="*/ 14 h 28"/>
                  <a:gd name="T70" fmla="*/ 7 w 24"/>
                  <a:gd name="T71" fmla="*/ 6 h 28"/>
                  <a:gd name="T72" fmla="*/ 10 w 24"/>
                  <a:gd name="T73" fmla="*/ 15 h 28"/>
                  <a:gd name="T74" fmla="*/ 9 w 24"/>
                  <a:gd name="T75" fmla="*/ 12 h 28"/>
                  <a:gd name="T76" fmla="*/ 13 w 24"/>
                  <a:gd name="T77" fmla="*/ 15 h 28"/>
                  <a:gd name="T78" fmla="*/ 14 w 24"/>
                  <a:gd name="T79" fmla="*/ 10 h 28"/>
                  <a:gd name="T80" fmla="*/ 22 w 24"/>
                  <a:gd name="T81" fmla="*/ 8 h 28"/>
                  <a:gd name="T82" fmla="*/ 22 w 24"/>
                  <a:gd name="T83" fmla="*/ 14 h 28"/>
                  <a:gd name="T84" fmla="*/ 20 w 24"/>
                  <a:gd name="T85" fmla="*/ 16 h 28"/>
                  <a:gd name="T86" fmla="*/ 18 w 24"/>
                  <a:gd name="T87" fmla="*/ 16 h 28"/>
                  <a:gd name="T88" fmla="*/ 18 w 24"/>
                  <a:gd name="T89" fmla="*/ 18 h 28"/>
                  <a:gd name="T90" fmla="*/ 15 w 24"/>
                  <a:gd name="T91" fmla="*/ 27 h 28"/>
                  <a:gd name="T92" fmla="*/ 15 w 24"/>
                  <a:gd name="T93" fmla="*/ 25 h 28"/>
                  <a:gd name="T94" fmla="*/ 12 w 24"/>
                  <a:gd name="T95" fmla="*/ 22 h 28"/>
                  <a:gd name="T96" fmla="*/ 9 w 24"/>
                  <a:gd name="T97" fmla="*/ 19 h 28"/>
                  <a:gd name="T98" fmla="*/ 6 w 24"/>
                  <a:gd name="T99" fmla="*/ 14 h 28"/>
                  <a:gd name="T100" fmla="*/ 6 w 24"/>
                  <a:gd name="T101" fmla="*/ 6 h 28"/>
                  <a:gd name="T102" fmla="*/ 0 w 24"/>
                  <a:gd name="T10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 h="28">
                    <a:moveTo>
                      <a:pt x="2" y="4"/>
                    </a:moveTo>
                    <a:cubicBezTo>
                      <a:pt x="2" y="4"/>
                      <a:pt x="2" y="4"/>
                      <a:pt x="2" y="4"/>
                    </a:cubicBezTo>
                    <a:cubicBezTo>
                      <a:pt x="1" y="4"/>
                      <a:pt x="1" y="4"/>
                      <a:pt x="1" y="5"/>
                    </a:cubicBezTo>
                    <a:cubicBezTo>
                      <a:pt x="1" y="5"/>
                      <a:pt x="1" y="6"/>
                      <a:pt x="2" y="6"/>
                    </a:cubicBezTo>
                    <a:cubicBezTo>
                      <a:pt x="2" y="7"/>
                      <a:pt x="3" y="7"/>
                      <a:pt x="3" y="7"/>
                    </a:cubicBezTo>
                    <a:cubicBezTo>
                      <a:pt x="4" y="6"/>
                      <a:pt x="5" y="5"/>
                      <a:pt x="6" y="4"/>
                    </a:cubicBezTo>
                    <a:cubicBezTo>
                      <a:pt x="5" y="4"/>
                      <a:pt x="5" y="4"/>
                      <a:pt x="4" y="3"/>
                    </a:cubicBezTo>
                    <a:cubicBezTo>
                      <a:pt x="5" y="4"/>
                      <a:pt x="5" y="5"/>
                      <a:pt x="5" y="6"/>
                    </a:cubicBezTo>
                    <a:cubicBezTo>
                      <a:pt x="5" y="7"/>
                      <a:pt x="6" y="7"/>
                      <a:pt x="6" y="6"/>
                    </a:cubicBezTo>
                    <a:cubicBezTo>
                      <a:pt x="7" y="5"/>
                      <a:pt x="7" y="4"/>
                      <a:pt x="7" y="3"/>
                    </a:cubicBezTo>
                    <a:cubicBezTo>
                      <a:pt x="7" y="3"/>
                      <a:pt x="7" y="3"/>
                      <a:pt x="6" y="3"/>
                    </a:cubicBezTo>
                    <a:cubicBezTo>
                      <a:pt x="6" y="7"/>
                      <a:pt x="5" y="10"/>
                      <a:pt x="5" y="13"/>
                    </a:cubicBezTo>
                    <a:cubicBezTo>
                      <a:pt x="4" y="14"/>
                      <a:pt x="6" y="15"/>
                      <a:pt x="6" y="14"/>
                    </a:cubicBezTo>
                    <a:cubicBezTo>
                      <a:pt x="7" y="10"/>
                      <a:pt x="8" y="7"/>
                      <a:pt x="9" y="3"/>
                    </a:cubicBezTo>
                    <a:cubicBezTo>
                      <a:pt x="9" y="3"/>
                      <a:pt x="8" y="3"/>
                      <a:pt x="8" y="3"/>
                    </a:cubicBezTo>
                    <a:cubicBezTo>
                      <a:pt x="9" y="8"/>
                      <a:pt x="7" y="14"/>
                      <a:pt x="8" y="19"/>
                    </a:cubicBezTo>
                    <a:cubicBezTo>
                      <a:pt x="8" y="20"/>
                      <a:pt x="9" y="20"/>
                      <a:pt x="9" y="19"/>
                    </a:cubicBezTo>
                    <a:cubicBezTo>
                      <a:pt x="11" y="15"/>
                      <a:pt x="11" y="10"/>
                      <a:pt x="12" y="5"/>
                    </a:cubicBezTo>
                    <a:cubicBezTo>
                      <a:pt x="11" y="5"/>
                      <a:pt x="11" y="5"/>
                      <a:pt x="11" y="5"/>
                    </a:cubicBezTo>
                    <a:cubicBezTo>
                      <a:pt x="11" y="11"/>
                      <a:pt x="11" y="16"/>
                      <a:pt x="11" y="22"/>
                    </a:cubicBezTo>
                    <a:cubicBezTo>
                      <a:pt x="11" y="23"/>
                      <a:pt x="12" y="23"/>
                      <a:pt x="12" y="22"/>
                    </a:cubicBezTo>
                    <a:cubicBezTo>
                      <a:pt x="13" y="15"/>
                      <a:pt x="15" y="8"/>
                      <a:pt x="16" y="2"/>
                    </a:cubicBezTo>
                    <a:cubicBezTo>
                      <a:pt x="16" y="1"/>
                      <a:pt x="16" y="1"/>
                      <a:pt x="15" y="1"/>
                    </a:cubicBezTo>
                    <a:cubicBezTo>
                      <a:pt x="15" y="9"/>
                      <a:pt x="14" y="17"/>
                      <a:pt x="13" y="25"/>
                    </a:cubicBezTo>
                    <a:cubicBezTo>
                      <a:pt x="14" y="25"/>
                      <a:pt x="14" y="25"/>
                      <a:pt x="15" y="25"/>
                    </a:cubicBezTo>
                    <a:cubicBezTo>
                      <a:pt x="15" y="18"/>
                      <a:pt x="16" y="11"/>
                      <a:pt x="17" y="3"/>
                    </a:cubicBezTo>
                    <a:cubicBezTo>
                      <a:pt x="17" y="3"/>
                      <a:pt x="16" y="3"/>
                      <a:pt x="16" y="3"/>
                    </a:cubicBezTo>
                    <a:cubicBezTo>
                      <a:pt x="16" y="11"/>
                      <a:pt x="14" y="19"/>
                      <a:pt x="14" y="27"/>
                    </a:cubicBezTo>
                    <a:cubicBezTo>
                      <a:pt x="14" y="28"/>
                      <a:pt x="15" y="28"/>
                      <a:pt x="15" y="27"/>
                    </a:cubicBezTo>
                    <a:cubicBezTo>
                      <a:pt x="16" y="19"/>
                      <a:pt x="18" y="12"/>
                      <a:pt x="20" y="5"/>
                    </a:cubicBezTo>
                    <a:cubicBezTo>
                      <a:pt x="19" y="5"/>
                      <a:pt x="19" y="5"/>
                      <a:pt x="18" y="5"/>
                    </a:cubicBezTo>
                    <a:cubicBezTo>
                      <a:pt x="18" y="9"/>
                      <a:pt x="17" y="13"/>
                      <a:pt x="16" y="17"/>
                    </a:cubicBezTo>
                    <a:cubicBezTo>
                      <a:pt x="17" y="17"/>
                      <a:pt x="17" y="17"/>
                      <a:pt x="18" y="17"/>
                    </a:cubicBezTo>
                    <a:cubicBezTo>
                      <a:pt x="18" y="12"/>
                      <a:pt x="19" y="7"/>
                      <a:pt x="20" y="3"/>
                    </a:cubicBezTo>
                    <a:cubicBezTo>
                      <a:pt x="19" y="3"/>
                      <a:pt x="19" y="2"/>
                      <a:pt x="18" y="2"/>
                    </a:cubicBezTo>
                    <a:cubicBezTo>
                      <a:pt x="19" y="7"/>
                      <a:pt x="18" y="11"/>
                      <a:pt x="17" y="16"/>
                    </a:cubicBezTo>
                    <a:cubicBezTo>
                      <a:pt x="18" y="16"/>
                      <a:pt x="18" y="16"/>
                      <a:pt x="18" y="16"/>
                    </a:cubicBezTo>
                    <a:cubicBezTo>
                      <a:pt x="18" y="12"/>
                      <a:pt x="19" y="9"/>
                      <a:pt x="20" y="5"/>
                    </a:cubicBezTo>
                    <a:cubicBezTo>
                      <a:pt x="20" y="5"/>
                      <a:pt x="19" y="5"/>
                      <a:pt x="19" y="5"/>
                    </a:cubicBezTo>
                    <a:cubicBezTo>
                      <a:pt x="19" y="9"/>
                      <a:pt x="19" y="12"/>
                      <a:pt x="18" y="16"/>
                    </a:cubicBezTo>
                    <a:cubicBezTo>
                      <a:pt x="19" y="16"/>
                      <a:pt x="19" y="16"/>
                      <a:pt x="20" y="16"/>
                    </a:cubicBezTo>
                    <a:cubicBezTo>
                      <a:pt x="20" y="11"/>
                      <a:pt x="21" y="7"/>
                      <a:pt x="22" y="3"/>
                    </a:cubicBezTo>
                    <a:cubicBezTo>
                      <a:pt x="22" y="3"/>
                      <a:pt x="21" y="3"/>
                      <a:pt x="21" y="3"/>
                    </a:cubicBezTo>
                    <a:cubicBezTo>
                      <a:pt x="21" y="6"/>
                      <a:pt x="20" y="10"/>
                      <a:pt x="20" y="14"/>
                    </a:cubicBezTo>
                    <a:cubicBezTo>
                      <a:pt x="21" y="14"/>
                      <a:pt x="21" y="14"/>
                      <a:pt x="22" y="14"/>
                    </a:cubicBezTo>
                    <a:cubicBezTo>
                      <a:pt x="22" y="9"/>
                      <a:pt x="23" y="5"/>
                      <a:pt x="24" y="1"/>
                    </a:cubicBezTo>
                    <a:cubicBezTo>
                      <a:pt x="24" y="1"/>
                      <a:pt x="23" y="1"/>
                      <a:pt x="23" y="1"/>
                    </a:cubicBezTo>
                    <a:cubicBezTo>
                      <a:pt x="22" y="3"/>
                      <a:pt x="22" y="6"/>
                      <a:pt x="21" y="8"/>
                    </a:cubicBezTo>
                    <a:cubicBezTo>
                      <a:pt x="21" y="8"/>
                      <a:pt x="22" y="8"/>
                      <a:pt x="22" y="8"/>
                    </a:cubicBezTo>
                    <a:cubicBezTo>
                      <a:pt x="21" y="6"/>
                      <a:pt x="20" y="5"/>
                      <a:pt x="19" y="3"/>
                    </a:cubicBezTo>
                    <a:cubicBezTo>
                      <a:pt x="19" y="3"/>
                      <a:pt x="18" y="3"/>
                      <a:pt x="18" y="3"/>
                    </a:cubicBezTo>
                    <a:cubicBezTo>
                      <a:pt x="16" y="5"/>
                      <a:pt x="15" y="7"/>
                      <a:pt x="14" y="10"/>
                    </a:cubicBezTo>
                    <a:cubicBezTo>
                      <a:pt x="15" y="10"/>
                      <a:pt x="15" y="10"/>
                      <a:pt x="16" y="10"/>
                    </a:cubicBezTo>
                    <a:cubicBezTo>
                      <a:pt x="16" y="8"/>
                      <a:pt x="16" y="6"/>
                      <a:pt x="17" y="3"/>
                    </a:cubicBezTo>
                    <a:cubicBezTo>
                      <a:pt x="17" y="2"/>
                      <a:pt x="15" y="2"/>
                      <a:pt x="15" y="3"/>
                    </a:cubicBezTo>
                    <a:cubicBezTo>
                      <a:pt x="14" y="7"/>
                      <a:pt x="14" y="11"/>
                      <a:pt x="13" y="14"/>
                    </a:cubicBezTo>
                    <a:cubicBezTo>
                      <a:pt x="14" y="14"/>
                      <a:pt x="14" y="15"/>
                      <a:pt x="15" y="15"/>
                    </a:cubicBezTo>
                    <a:cubicBezTo>
                      <a:pt x="15" y="10"/>
                      <a:pt x="15" y="6"/>
                      <a:pt x="14" y="2"/>
                    </a:cubicBezTo>
                    <a:cubicBezTo>
                      <a:pt x="14" y="1"/>
                      <a:pt x="13" y="1"/>
                      <a:pt x="13" y="2"/>
                    </a:cubicBezTo>
                    <a:cubicBezTo>
                      <a:pt x="11" y="5"/>
                      <a:pt x="10" y="8"/>
                      <a:pt x="9" y="11"/>
                    </a:cubicBezTo>
                    <a:cubicBezTo>
                      <a:pt x="10" y="11"/>
                      <a:pt x="10" y="12"/>
                      <a:pt x="11" y="12"/>
                    </a:cubicBezTo>
                    <a:cubicBezTo>
                      <a:pt x="10" y="8"/>
                      <a:pt x="11" y="5"/>
                      <a:pt x="11" y="1"/>
                    </a:cubicBezTo>
                    <a:cubicBezTo>
                      <a:pt x="11" y="1"/>
                      <a:pt x="10" y="1"/>
                      <a:pt x="10" y="1"/>
                    </a:cubicBezTo>
                    <a:cubicBezTo>
                      <a:pt x="11" y="6"/>
                      <a:pt x="10" y="10"/>
                      <a:pt x="10" y="15"/>
                    </a:cubicBezTo>
                    <a:cubicBezTo>
                      <a:pt x="10" y="16"/>
                      <a:pt x="11" y="16"/>
                      <a:pt x="11" y="15"/>
                    </a:cubicBezTo>
                    <a:cubicBezTo>
                      <a:pt x="12" y="11"/>
                      <a:pt x="12" y="7"/>
                      <a:pt x="11" y="3"/>
                    </a:cubicBezTo>
                    <a:cubicBezTo>
                      <a:pt x="11" y="3"/>
                      <a:pt x="10" y="3"/>
                      <a:pt x="10" y="3"/>
                    </a:cubicBezTo>
                    <a:cubicBezTo>
                      <a:pt x="9" y="4"/>
                      <a:pt x="8" y="5"/>
                      <a:pt x="7" y="6"/>
                    </a:cubicBezTo>
                    <a:cubicBezTo>
                      <a:pt x="8" y="7"/>
                      <a:pt x="8" y="7"/>
                      <a:pt x="9" y="7"/>
                    </a:cubicBezTo>
                    <a:cubicBezTo>
                      <a:pt x="12" y="1"/>
                      <a:pt x="14" y="12"/>
                      <a:pt x="14" y="14"/>
                    </a:cubicBezTo>
                    <a:cubicBezTo>
                      <a:pt x="15" y="15"/>
                      <a:pt x="15" y="15"/>
                      <a:pt x="16" y="15"/>
                    </a:cubicBezTo>
                    <a:cubicBezTo>
                      <a:pt x="17" y="13"/>
                      <a:pt x="18" y="11"/>
                      <a:pt x="20" y="10"/>
                    </a:cubicBezTo>
                    <a:cubicBezTo>
                      <a:pt x="20" y="10"/>
                      <a:pt x="19" y="9"/>
                      <a:pt x="19" y="9"/>
                    </a:cubicBezTo>
                    <a:cubicBezTo>
                      <a:pt x="19" y="14"/>
                      <a:pt x="18" y="18"/>
                      <a:pt x="15" y="23"/>
                    </a:cubicBezTo>
                    <a:cubicBezTo>
                      <a:pt x="16" y="23"/>
                      <a:pt x="16" y="23"/>
                      <a:pt x="17" y="23"/>
                    </a:cubicBezTo>
                    <a:cubicBezTo>
                      <a:pt x="17" y="20"/>
                      <a:pt x="17" y="18"/>
                      <a:pt x="18" y="16"/>
                    </a:cubicBezTo>
                    <a:cubicBezTo>
                      <a:pt x="18" y="16"/>
                      <a:pt x="17" y="16"/>
                      <a:pt x="17" y="16"/>
                    </a:cubicBezTo>
                    <a:cubicBezTo>
                      <a:pt x="16" y="19"/>
                      <a:pt x="14" y="22"/>
                      <a:pt x="13" y="25"/>
                    </a:cubicBezTo>
                    <a:cubicBezTo>
                      <a:pt x="14" y="25"/>
                      <a:pt x="14" y="25"/>
                      <a:pt x="15" y="25"/>
                    </a:cubicBezTo>
                    <a:cubicBezTo>
                      <a:pt x="15" y="22"/>
                      <a:pt x="15" y="19"/>
                      <a:pt x="14" y="16"/>
                    </a:cubicBezTo>
                    <a:cubicBezTo>
                      <a:pt x="13" y="14"/>
                      <a:pt x="10" y="14"/>
                      <a:pt x="9" y="11"/>
                    </a:cubicBezTo>
                    <a:cubicBezTo>
                      <a:pt x="9" y="11"/>
                      <a:pt x="7" y="11"/>
                      <a:pt x="8" y="12"/>
                    </a:cubicBezTo>
                    <a:cubicBezTo>
                      <a:pt x="9" y="14"/>
                      <a:pt x="9" y="16"/>
                      <a:pt x="10" y="18"/>
                    </a:cubicBezTo>
                    <a:cubicBezTo>
                      <a:pt x="10" y="19"/>
                      <a:pt x="12" y="19"/>
                      <a:pt x="11" y="18"/>
                    </a:cubicBezTo>
                    <a:cubicBezTo>
                      <a:pt x="11" y="15"/>
                      <a:pt x="10" y="12"/>
                      <a:pt x="10" y="9"/>
                    </a:cubicBezTo>
                    <a:cubicBezTo>
                      <a:pt x="10" y="8"/>
                      <a:pt x="9" y="8"/>
                      <a:pt x="9" y="9"/>
                    </a:cubicBezTo>
                    <a:cubicBezTo>
                      <a:pt x="9" y="11"/>
                      <a:pt x="9" y="13"/>
                      <a:pt x="9" y="15"/>
                    </a:cubicBezTo>
                    <a:cubicBezTo>
                      <a:pt x="9" y="15"/>
                      <a:pt x="8" y="20"/>
                      <a:pt x="7" y="19"/>
                    </a:cubicBezTo>
                    <a:cubicBezTo>
                      <a:pt x="6" y="18"/>
                      <a:pt x="6" y="16"/>
                      <a:pt x="6" y="15"/>
                    </a:cubicBezTo>
                    <a:cubicBezTo>
                      <a:pt x="5" y="11"/>
                      <a:pt x="6" y="11"/>
                      <a:pt x="9" y="9"/>
                    </a:cubicBezTo>
                    <a:cubicBezTo>
                      <a:pt x="11" y="7"/>
                      <a:pt x="2" y="12"/>
                      <a:pt x="12" y="5"/>
                    </a:cubicBezTo>
                    <a:cubicBezTo>
                      <a:pt x="13" y="4"/>
                      <a:pt x="15" y="4"/>
                      <a:pt x="17" y="4"/>
                    </a:cubicBezTo>
                    <a:cubicBezTo>
                      <a:pt x="18" y="4"/>
                      <a:pt x="18" y="2"/>
                      <a:pt x="17" y="2"/>
                    </a:cubicBezTo>
                    <a:cubicBezTo>
                      <a:pt x="16" y="2"/>
                      <a:pt x="15" y="2"/>
                      <a:pt x="15" y="2"/>
                    </a:cubicBezTo>
                    <a:cubicBezTo>
                      <a:pt x="14" y="2"/>
                      <a:pt x="14" y="3"/>
                      <a:pt x="14" y="3"/>
                    </a:cubicBezTo>
                    <a:cubicBezTo>
                      <a:pt x="14" y="7"/>
                      <a:pt x="12" y="10"/>
                      <a:pt x="11" y="14"/>
                    </a:cubicBezTo>
                    <a:cubicBezTo>
                      <a:pt x="11" y="14"/>
                      <a:pt x="11" y="14"/>
                      <a:pt x="12" y="14"/>
                    </a:cubicBezTo>
                    <a:cubicBezTo>
                      <a:pt x="12" y="13"/>
                      <a:pt x="12" y="12"/>
                      <a:pt x="12" y="11"/>
                    </a:cubicBezTo>
                    <a:cubicBezTo>
                      <a:pt x="11" y="11"/>
                      <a:pt x="10" y="11"/>
                      <a:pt x="10" y="11"/>
                    </a:cubicBezTo>
                    <a:cubicBezTo>
                      <a:pt x="10" y="14"/>
                      <a:pt x="10" y="16"/>
                      <a:pt x="9" y="18"/>
                    </a:cubicBezTo>
                    <a:cubicBezTo>
                      <a:pt x="9" y="19"/>
                      <a:pt x="11" y="19"/>
                      <a:pt x="11" y="18"/>
                    </a:cubicBezTo>
                    <a:cubicBezTo>
                      <a:pt x="12" y="15"/>
                      <a:pt x="12" y="11"/>
                      <a:pt x="13" y="8"/>
                    </a:cubicBezTo>
                    <a:cubicBezTo>
                      <a:pt x="13" y="7"/>
                      <a:pt x="12" y="7"/>
                      <a:pt x="11" y="7"/>
                    </a:cubicBezTo>
                    <a:cubicBezTo>
                      <a:pt x="11" y="9"/>
                      <a:pt x="11" y="10"/>
                      <a:pt x="10" y="11"/>
                    </a:cubicBezTo>
                    <a:cubicBezTo>
                      <a:pt x="9" y="11"/>
                      <a:pt x="8" y="11"/>
                      <a:pt x="8" y="11"/>
                    </a:cubicBezTo>
                    <a:cubicBezTo>
                      <a:pt x="8" y="9"/>
                      <a:pt x="9" y="8"/>
                      <a:pt x="11" y="8"/>
                    </a:cubicBezTo>
                    <a:cubicBezTo>
                      <a:pt x="12" y="9"/>
                      <a:pt x="13" y="8"/>
                      <a:pt x="13" y="8"/>
                    </a:cubicBezTo>
                    <a:cubicBezTo>
                      <a:pt x="12" y="6"/>
                      <a:pt x="12" y="7"/>
                      <a:pt x="10" y="6"/>
                    </a:cubicBezTo>
                    <a:cubicBezTo>
                      <a:pt x="10" y="6"/>
                      <a:pt x="10" y="6"/>
                      <a:pt x="10" y="6"/>
                    </a:cubicBezTo>
                    <a:cubicBezTo>
                      <a:pt x="7" y="8"/>
                      <a:pt x="6" y="10"/>
                      <a:pt x="5" y="13"/>
                    </a:cubicBezTo>
                    <a:cubicBezTo>
                      <a:pt x="5" y="13"/>
                      <a:pt x="5" y="14"/>
                      <a:pt x="5" y="14"/>
                    </a:cubicBezTo>
                    <a:cubicBezTo>
                      <a:pt x="10" y="15"/>
                      <a:pt x="12" y="12"/>
                      <a:pt x="13" y="8"/>
                    </a:cubicBezTo>
                    <a:cubicBezTo>
                      <a:pt x="12" y="8"/>
                      <a:pt x="12" y="8"/>
                      <a:pt x="11" y="8"/>
                    </a:cubicBezTo>
                    <a:cubicBezTo>
                      <a:pt x="11" y="11"/>
                      <a:pt x="11" y="14"/>
                      <a:pt x="9" y="18"/>
                    </a:cubicBezTo>
                    <a:cubicBezTo>
                      <a:pt x="10" y="18"/>
                      <a:pt x="10" y="18"/>
                      <a:pt x="11" y="18"/>
                    </a:cubicBezTo>
                    <a:cubicBezTo>
                      <a:pt x="11" y="16"/>
                      <a:pt x="11" y="14"/>
                      <a:pt x="12" y="11"/>
                    </a:cubicBezTo>
                    <a:cubicBezTo>
                      <a:pt x="11" y="11"/>
                      <a:pt x="11" y="11"/>
                      <a:pt x="10" y="11"/>
                    </a:cubicBezTo>
                    <a:cubicBezTo>
                      <a:pt x="10" y="13"/>
                      <a:pt x="10" y="13"/>
                      <a:pt x="11" y="14"/>
                    </a:cubicBezTo>
                    <a:cubicBezTo>
                      <a:pt x="11" y="15"/>
                      <a:pt x="12" y="15"/>
                      <a:pt x="12" y="14"/>
                    </a:cubicBezTo>
                    <a:cubicBezTo>
                      <a:pt x="13" y="12"/>
                      <a:pt x="14" y="4"/>
                      <a:pt x="17" y="4"/>
                    </a:cubicBezTo>
                    <a:cubicBezTo>
                      <a:pt x="17" y="3"/>
                      <a:pt x="17" y="3"/>
                      <a:pt x="17" y="2"/>
                    </a:cubicBezTo>
                    <a:cubicBezTo>
                      <a:pt x="11" y="3"/>
                      <a:pt x="9" y="6"/>
                      <a:pt x="5" y="9"/>
                    </a:cubicBezTo>
                    <a:cubicBezTo>
                      <a:pt x="2" y="12"/>
                      <a:pt x="5" y="19"/>
                      <a:pt x="7" y="21"/>
                    </a:cubicBezTo>
                    <a:cubicBezTo>
                      <a:pt x="8" y="22"/>
                      <a:pt x="8" y="21"/>
                      <a:pt x="8" y="21"/>
                    </a:cubicBezTo>
                    <a:cubicBezTo>
                      <a:pt x="12" y="18"/>
                      <a:pt x="10" y="13"/>
                      <a:pt x="10" y="9"/>
                    </a:cubicBezTo>
                    <a:cubicBezTo>
                      <a:pt x="10" y="9"/>
                      <a:pt x="9" y="9"/>
                      <a:pt x="9" y="9"/>
                    </a:cubicBezTo>
                    <a:cubicBezTo>
                      <a:pt x="9" y="12"/>
                      <a:pt x="10" y="15"/>
                      <a:pt x="10" y="18"/>
                    </a:cubicBezTo>
                    <a:cubicBezTo>
                      <a:pt x="10" y="18"/>
                      <a:pt x="11" y="18"/>
                      <a:pt x="11" y="18"/>
                    </a:cubicBezTo>
                    <a:cubicBezTo>
                      <a:pt x="11" y="16"/>
                      <a:pt x="10" y="14"/>
                      <a:pt x="9" y="12"/>
                    </a:cubicBezTo>
                    <a:cubicBezTo>
                      <a:pt x="9" y="12"/>
                      <a:pt x="8" y="12"/>
                      <a:pt x="8" y="12"/>
                    </a:cubicBezTo>
                    <a:cubicBezTo>
                      <a:pt x="9" y="14"/>
                      <a:pt x="9" y="15"/>
                      <a:pt x="11" y="15"/>
                    </a:cubicBezTo>
                    <a:cubicBezTo>
                      <a:pt x="14" y="17"/>
                      <a:pt x="13" y="22"/>
                      <a:pt x="13" y="25"/>
                    </a:cubicBezTo>
                    <a:cubicBezTo>
                      <a:pt x="13" y="26"/>
                      <a:pt x="15" y="26"/>
                      <a:pt x="15" y="25"/>
                    </a:cubicBezTo>
                    <a:cubicBezTo>
                      <a:pt x="16" y="22"/>
                      <a:pt x="17" y="19"/>
                      <a:pt x="18" y="16"/>
                    </a:cubicBezTo>
                    <a:cubicBezTo>
                      <a:pt x="19" y="15"/>
                      <a:pt x="17" y="15"/>
                      <a:pt x="17" y="16"/>
                    </a:cubicBezTo>
                    <a:cubicBezTo>
                      <a:pt x="16" y="18"/>
                      <a:pt x="15" y="20"/>
                      <a:pt x="15" y="23"/>
                    </a:cubicBezTo>
                    <a:cubicBezTo>
                      <a:pt x="15" y="24"/>
                      <a:pt x="16" y="24"/>
                      <a:pt x="17" y="23"/>
                    </a:cubicBezTo>
                    <a:cubicBezTo>
                      <a:pt x="19" y="19"/>
                      <a:pt x="21" y="14"/>
                      <a:pt x="20" y="9"/>
                    </a:cubicBezTo>
                    <a:cubicBezTo>
                      <a:pt x="20" y="9"/>
                      <a:pt x="20" y="8"/>
                      <a:pt x="19" y="9"/>
                    </a:cubicBezTo>
                    <a:cubicBezTo>
                      <a:pt x="17" y="10"/>
                      <a:pt x="16" y="12"/>
                      <a:pt x="15" y="14"/>
                    </a:cubicBezTo>
                    <a:cubicBezTo>
                      <a:pt x="15" y="14"/>
                      <a:pt x="15" y="14"/>
                      <a:pt x="16" y="14"/>
                    </a:cubicBezTo>
                    <a:cubicBezTo>
                      <a:pt x="15" y="10"/>
                      <a:pt x="15" y="6"/>
                      <a:pt x="11" y="3"/>
                    </a:cubicBezTo>
                    <a:cubicBezTo>
                      <a:pt x="11" y="3"/>
                      <a:pt x="10" y="3"/>
                      <a:pt x="10" y="3"/>
                    </a:cubicBezTo>
                    <a:cubicBezTo>
                      <a:pt x="9" y="4"/>
                      <a:pt x="8" y="5"/>
                      <a:pt x="7" y="6"/>
                    </a:cubicBezTo>
                    <a:cubicBezTo>
                      <a:pt x="7" y="7"/>
                      <a:pt x="8" y="8"/>
                      <a:pt x="9" y="7"/>
                    </a:cubicBezTo>
                    <a:cubicBezTo>
                      <a:pt x="9" y="6"/>
                      <a:pt x="10" y="5"/>
                      <a:pt x="11" y="4"/>
                    </a:cubicBezTo>
                    <a:cubicBezTo>
                      <a:pt x="10" y="4"/>
                      <a:pt x="10" y="4"/>
                      <a:pt x="9" y="4"/>
                    </a:cubicBezTo>
                    <a:cubicBezTo>
                      <a:pt x="10" y="7"/>
                      <a:pt x="10" y="11"/>
                      <a:pt x="10" y="15"/>
                    </a:cubicBezTo>
                    <a:cubicBezTo>
                      <a:pt x="11" y="15"/>
                      <a:pt x="11" y="15"/>
                      <a:pt x="11" y="15"/>
                    </a:cubicBezTo>
                    <a:cubicBezTo>
                      <a:pt x="12" y="10"/>
                      <a:pt x="12" y="5"/>
                      <a:pt x="11" y="1"/>
                    </a:cubicBezTo>
                    <a:cubicBezTo>
                      <a:pt x="11" y="0"/>
                      <a:pt x="10" y="0"/>
                      <a:pt x="10" y="1"/>
                    </a:cubicBezTo>
                    <a:cubicBezTo>
                      <a:pt x="9" y="4"/>
                      <a:pt x="9" y="8"/>
                      <a:pt x="9" y="12"/>
                    </a:cubicBezTo>
                    <a:cubicBezTo>
                      <a:pt x="9" y="12"/>
                      <a:pt x="10" y="13"/>
                      <a:pt x="11" y="12"/>
                    </a:cubicBezTo>
                    <a:cubicBezTo>
                      <a:pt x="11" y="8"/>
                      <a:pt x="12" y="5"/>
                      <a:pt x="14" y="2"/>
                    </a:cubicBezTo>
                    <a:cubicBezTo>
                      <a:pt x="14" y="2"/>
                      <a:pt x="13" y="2"/>
                      <a:pt x="13" y="2"/>
                    </a:cubicBezTo>
                    <a:cubicBezTo>
                      <a:pt x="14" y="6"/>
                      <a:pt x="13" y="10"/>
                      <a:pt x="13" y="15"/>
                    </a:cubicBezTo>
                    <a:cubicBezTo>
                      <a:pt x="13" y="15"/>
                      <a:pt x="14" y="16"/>
                      <a:pt x="15" y="15"/>
                    </a:cubicBezTo>
                    <a:cubicBezTo>
                      <a:pt x="15" y="11"/>
                      <a:pt x="15" y="7"/>
                      <a:pt x="16" y="3"/>
                    </a:cubicBezTo>
                    <a:cubicBezTo>
                      <a:pt x="16" y="3"/>
                      <a:pt x="16" y="3"/>
                      <a:pt x="15" y="3"/>
                    </a:cubicBezTo>
                    <a:cubicBezTo>
                      <a:pt x="15" y="6"/>
                      <a:pt x="15" y="8"/>
                      <a:pt x="14" y="10"/>
                    </a:cubicBezTo>
                    <a:cubicBezTo>
                      <a:pt x="14" y="11"/>
                      <a:pt x="16" y="11"/>
                      <a:pt x="16" y="10"/>
                    </a:cubicBezTo>
                    <a:cubicBezTo>
                      <a:pt x="16" y="10"/>
                      <a:pt x="18" y="4"/>
                      <a:pt x="19" y="5"/>
                    </a:cubicBezTo>
                    <a:cubicBezTo>
                      <a:pt x="19" y="6"/>
                      <a:pt x="20" y="7"/>
                      <a:pt x="21" y="8"/>
                    </a:cubicBezTo>
                    <a:cubicBezTo>
                      <a:pt x="21" y="9"/>
                      <a:pt x="22" y="9"/>
                      <a:pt x="22" y="8"/>
                    </a:cubicBezTo>
                    <a:cubicBezTo>
                      <a:pt x="23" y="6"/>
                      <a:pt x="24" y="4"/>
                      <a:pt x="24" y="1"/>
                    </a:cubicBezTo>
                    <a:cubicBezTo>
                      <a:pt x="24" y="0"/>
                      <a:pt x="23" y="0"/>
                      <a:pt x="23" y="1"/>
                    </a:cubicBezTo>
                    <a:cubicBezTo>
                      <a:pt x="21" y="5"/>
                      <a:pt x="20" y="9"/>
                      <a:pt x="20" y="14"/>
                    </a:cubicBezTo>
                    <a:cubicBezTo>
                      <a:pt x="20" y="15"/>
                      <a:pt x="22" y="15"/>
                      <a:pt x="22" y="14"/>
                    </a:cubicBezTo>
                    <a:cubicBezTo>
                      <a:pt x="22" y="10"/>
                      <a:pt x="22" y="6"/>
                      <a:pt x="22" y="3"/>
                    </a:cubicBezTo>
                    <a:cubicBezTo>
                      <a:pt x="22" y="2"/>
                      <a:pt x="21" y="2"/>
                      <a:pt x="21" y="3"/>
                    </a:cubicBezTo>
                    <a:cubicBezTo>
                      <a:pt x="20" y="7"/>
                      <a:pt x="19" y="11"/>
                      <a:pt x="18" y="16"/>
                    </a:cubicBezTo>
                    <a:cubicBezTo>
                      <a:pt x="18" y="16"/>
                      <a:pt x="20" y="16"/>
                      <a:pt x="20" y="16"/>
                    </a:cubicBezTo>
                    <a:cubicBezTo>
                      <a:pt x="20" y="12"/>
                      <a:pt x="21" y="9"/>
                      <a:pt x="20" y="5"/>
                    </a:cubicBezTo>
                    <a:cubicBezTo>
                      <a:pt x="20" y="4"/>
                      <a:pt x="19" y="4"/>
                      <a:pt x="19" y="5"/>
                    </a:cubicBezTo>
                    <a:cubicBezTo>
                      <a:pt x="18" y="8"/>
                      <a:pt x="17" y="12"/>
                      <a:pt x="17" y="16"/>
                    </a:cubicBezTo>
                    <a:cubicBezTo>
                      <a:pt x="17" y="17"/>
                      <a:pt x="18" y="17"/>
                      <a:pt x="18" y="16"/>
                    </a:cubicBezTo>
                    <a:cubicBezTo>
                      <a:pt x="20" y="12"/>
                      <a:pt x="20" y="7"/>
                      <a:pt x="20" y="2"/>
                    </a:cubicBezTo>
                    <a:cubicBezTo>
                      <a:pt x="20" y="2"/>
                      <a:pt x="18" y="1"/>
                      <a:pt x="18" y="2"/>
                    </a:cubicBezTo>
                    <a:cubicBezTo>
                      <a:pt x="17" y="7"/>
                      <a:pt x="17" y="12"/>
                      <a:pt x="16" y="17"/>
                    </a:cubicBezTo>
                    <a:cubicBezTo>
                      <a:pt x="16" y="18"/>
                      <a:pt x="18" y="18"/>
                      <a:pt x="18" y="18"/>
                    </a:cubicBezTo>
                    <a:cubicBezTo>
                      <a:pt x="19" y="13"/>
                      <a:pt x="19" y="9"/>
                      <a:pt x="20" y="5"/>
                    </a:cubicBezTo>
                    <a:cubicBezTo>
                      <a:pt x="20" y="4"/>
                      <a:pt x="19" y="4"/>
                      <a:pt x="18" y="5"/>
                    </a:cubicBezTo>
                    <a:cubicBezTo>
                      <a:pt x="16" y="12"/>
                      <a:pt x="15" y="19"/>
                      <a:pt x="14" y="27"/>
                    </a:cubicBezTo>
                    <a:cubicBezTo>
                      <a:pt x="14" y="27"/>
                      <a:pt x="15" y="27"/>
                      <a:pt x="15" y="27"/>
                    </a:cubicBezTo>
                    <a:cubicBezTo>
                      <a:pt x="16" y="19"/>
                      <a:pt x="17" y="11"/>
                      <a:pt x="17" y="3"/>
                    </a:cubicBezTo>
                    <a:cubicBezTo>
                      <a:pt x="17" y="2"/>
                      <a:pt x="16" y="2"/>
                      <a:pt x="16" y="3"/>
                    </a:cubicBezTo>
                    <a:cubicBezTo>
                      <a:pt x="14" y="10"/>
                      <a:pt x="14" y="18"/>
                      <a:pt x="13" y="25"/>
                    </a:cubicBezTo>
                    <a:cubicBezTo>
                      <a:pt x="13" y="26"/>
                      <a:pt x="15" y="26"/>
                      <a:pt x="15" y="25"/>
                    </a:cubicBezTo>
                    <a:cubicBezTo>
                      <a:pt x="15" y="17"/>
                      <a:pt x="16" y="9"/>
                      <a:pt x="16" y="1"/>
                    </a:cubicBezTo>
                    <a:cubicBezTo>
                      <a:pt x="17" y="1"/>
                      <a:pt x="15" y="0"/>
                      <a:pt x="15" y="1"/>
                    </a:cubicBezTo>
                    <a:cubicBezTo>
                      <a:pt x="14" y="8"/>
                      <a:pt x="11" y="15"/>
                      <a:pt x="11" y="22"/>
                    </a:cubicBezTo>
                    <a:cubicBezTo>
                      <a:pt x="11" y="22"/>
                      <a:pt x="12" y="22"/>
                      <a:pt x="12" y="22"/>
                    </a:cubicBezTo>
                    <a:cubicBezTo>
                      <a:pt x="12" y="16"/>
                      <a:pt x="12" y="11"/>
                      <a:pt x="12" y="5"/>
                    </a:cubicBezTo>
                    <a:cubicBezTo>
                      <a:pt x="12" y="4"/>
                      <a:pt x="11" y="4"/>
                      <a:pt x="11" y="5"/>
                    </a:cubicBezTo>
                    <a:cubicBezTo>
                      <a:pt x="10" y="9"/>
                      <a:pt x="9" y="14"/>
                      <a:pt x="8" y="19"/>
                    </a:cubicBezTo>
                    <a:cubicBezTo>
                      <a:pt x="8" y="19"/>
                      <a:pt x="9" y="19"/>
                      <a:pt x="9" y="19"/>
                    </a:cubicBezTo>
                    <a:cubicBezTo>
                      <a:pt x="9" y="13"/>
                      <a:pt x="10" y="8"/>
                      <a:pt x="9" y="3"/>
                    </a:cubicBezTo>
                    <a:cubicBezTo>
                      <a:pt x="9" y="2"/>
                      <a:pt x="8" y="2"/>
                      <a:pt x="8" y="3"/>
                    </a:cubicBezTo>
                    <a:cubicBezTo>
                      <a:pt x="6" y="6"/>
                      <a:pt x="5" y="10"/>
                      <a:pt x="5" y="13"/>
                    </a:cubicBezTo>
                    <a:cubicBezTo>
                      <a:pt x="5" y="13"/>
                      <a:pt x="5" y="14"/>
                      <a:pt x="6" y="14"/>
                    </a:cubicBezTo>
                    <a:cubicBezTo>
                      <a:pt x="7" y="10"/>
                      <a:pt x="8" y="7"/>
                      <a:pt x="8" y="3"/>
                    </a:cubicBezTo>
                    <a:cubicBezTo>
                      <a:pt x="8" y="2"/>
                      <a:pt x="6" y="2"/>
                      <a:pt x="6" y="3"/>
                    </a:cubicBezTo>
                    <a:cubicBezTo>
                      <a:pt x="6" y="4"/>
                      <a:pt x="5" y="5"/>
                      <a:pt x="5" y="6"/>
                    </a:cubicBezTo>
                    <a:cubicBezTo>
                      <a:pt x="5" y="6"/>
                      <a:pt x="6" y="6"/>
                      <a:pt x="6" y="6"/>
                    </a:cubicBezTo>
                    <a:cubicBezTo>
                      <a:pt x="6" y="4"/>
                      <a:pt x="6" y="5"/>
                      <a:pt x="6" y="3"/>
                    </a:cubicBezTo>
                    <a:cubicBezTo>
                      <a:pt x="6" y="3"/>
                      <a:pt x="5" y="2"/>
                      <a:pt x="5" y="3"/>
                    </a:cubicBezTo>
                    <a:cubicBezTo>
                      <a:pt x="3" y="5"/>
                      <a:pt x="3" y="6"/>
                      <a:pt x="2" y="4"/>
                    </a:cubicBezTo>
                    <a:cubicBezTo>
                      <a:pt x="1" y="3"/>
                      <a:pt x="1" y="3"/>
                      <a:pt x="0" y="4"/>
                    </a:cubicBezTo>
                    <a:cubicBezTo>
                      <a:pt x="0" y="4"/>
                      <a:pt x="0" y="4"/>
                      <a:pt x="0" y="4"/>
                    </a:cubicBezTo>
                    <a:cubicBezTo>
                      <a:pt x="0" y="5"/>
                      <a:pt x="2" y="5"/>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0" name="Freeform 167"/>
              <p:cNvSpPr/>
              <p:nvPr/>
            </p:nvSpPr>
            <p:spPr bwMode="auto">
              <a:xfrm>
                <a:off x="1460500" y="2222501"/>
                <a:ext cx="85725" cy="87313"/>
              </a:xfrm>
              <a:custGeom>
                <a:avLst/>
                <a:gdLst>
                  <a:gd name="T0" fmla="*/ 47 w 81"/>
                  <a:gd name="T1" fmla="*/ 2 h 82"/>
                  <a:gd name="T2" fmla="*/ 6 w 81"/>
                  <a:gd name="T3" fmla="*/ 34 h 82"/>
                  <a:gd name="T4" fmla="*/ 34 w 81"/>
                  <a:gd name="T5" fmla="*/ 77 h 82"/>
                  <a:gd name="T6" fmla="*/ 81 w 81"/>
                  <a:gd name="T7" fmla="*/ 37 h 82"/>
                  <a:gd name="T8" fmla="*/ 65 w 81"/>
                  <a:gd name="T9" fmla="*/ 13 h 82"/>
                  <a:gd name="T10" fmla="*/ 41 w 81"/>
                  <a:gd name="T11" fmla="*/ 2 h 82"/>
                  <a:gd name="T12" fmla="*/ 41 w 81"/>
                  <a:gd name="T13" fmla="*/ 3 h 82"/>
                  <a:gd name="T14" fmla="*/ 65 w 81"/>
                  <a:gd name="T15" fmla="*/ 16 h 82"/>
                  <a:gd name="T16" fmla="*/ 79 w 81"/>
                  <a:gd name="T17" fmla="*/ 40 h 82"/>
                  <a:gd name="T18" fmla="*/ 59 w 81"/>
                  <a:gd name="T19" fmla="*/ 70 h 82"/>
                  <a:gd name="T20" fmla="*/ 24 w 81"/>
                  <a:gd name="T21" fmla="*/ 72 h 82"/>
                  <a:gd name="T22" fmla="*/ 8 w 81"/>
                  <a:gd name="T23" fmla="*/ 31 h 82"/>
                  <a:gd name="T24" fmla="*/ 47 w 81"/>
                  <a:gd name="T25" fmla="*/ 4 h 82"/>
                  <a:gd name="T26" fmla="*/ 47 w 81"/>
                  <a:gd name="T27" fmla="*/ 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82">
                    <a:moveTo>
                      <a:pt x="47" y="2"/>
                    </a:moveTo>
                    <a:cubicBezTo>
                      <a:pt x="27" y="3"/>
                      <a:pt x="10" y="15"/>
                      <a:pt x="6" y="34"/>
                    </a:cubicBezTo>
                    <a:cubicBezTo>
                      <a:pt x="0" y="53"/>
                      <a:pt x="14" y="73"/>
                      <a:pt x="34" y="77"/>
                    </a:cubicBezTo>
                    <a:cubicBezTo>
                      <a:pt x="57" y="82"/>
                      <a:pt x="80" y="59"/>
                      <a:pt x="81" y="37"/>
                    </a:cubicBezTo>
                    <a:cubicBezTo>
                      <a:pt x="81" y="27"/>
                      <a:pt x="71" y="19"/>
                      <a:pt x="65" y="13"/>
                    </a:cubicBezTo>
                    <a:cubicBezTo>
                      <a:pt x="58" y="7"/>
                      <a:pt x="50" y="0"/>
                      <a:pt x="41" y="2"/>
                    </a:cubicBezTo>
                    <a:cubicBezTo>
                      <a:pt x="40" y="2"/>
                      <a:pt x="40" y="3"/>
                      <a:pt x="41" y="3"/>
                    </a:cubicBezTo>
                    <a:cubicBezTo>
                      <a:pt x="50" y="1"/>
                      <a:pt x="59" y="10"/>
                      <a:pt x="65" y="16"/>
                    </a:cubicBezTo>
                    <a:cubicBezTo>
                      <a:pt x="73" y="22"/>
                      <a:pt x="79" y="29"/>
                      <a:pt x="79" y="40"/>
                    </a:cubicBezTo>
                    <a:cubicBezTo>
                      <a:pt x="79" y="52"/>
                      <a:pt x="69" y="64"/>
                      <a:pt x="59" y="70"/>
                    </a:cubicBezTo>
                    <a:cubicBezTo>
                      <a:pt x="49" y="77"/>
                      <a:pt x="35" y="78"/>
                      <a:pt x="24" y="72"/>
                    </a:cubicBezTo>
                    <a:cubicBezTo>
                      <a:pt x="9" y="65"/>
                      <a:pt x="3" y="46"/>
                      <a:pt x="8" y="31"/>
                    </a:cubicBezTo>
                    <a:cubicBezTo>
                      <a:pt x="13" y="14"/>
                      <a:pt x="30" y="4"/>
                      <a:pt x="47" y="4"/>
                    </a:cubicBezTo>
                    <a:cubicBezTo>
                      <a:pt x="48" y="4"/>
                      <a:pt x="48" y="2"/>
                      <a:pt x="4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1" name="Freeform 168"/>
              <p:cNvSpPr/>
              <p:nvPr/>
            </p:nvSpPr>
            <p:spPr bwMode="auto">
              <a:xfrm>
                <a:off x="1503363" y="2225676"/>
                <a:ext cx="38100" cy="55563"/>
              </a:xfrm>
              <a:custGeom>
                <a:avLst/>
                <a:gdLst>
                  <a:gd name="T0" fmla="*/ 7 w 35"/>
                  <a:gd name="T1" fmla="*/ 1 h 52"/>
                  <a:gd name="T2" fmla="*/ 0 w 35"/>
                  <a:gd name="T3" fmla="*/ 6 h 52"/>
                  <a:gd name="T4" fmla="*/ 3 w 35"/>
                  <a:gd name="T5" fmla="*/ 16 h 52"/>
                  <a:gd name="T6" fmla="*/ 11 w 35"/>
                  <a:gd name="T7" fmla="*/ 18 h 52"/>
                  <a:gd name="T8" fmla="*/ 16 w 35"/>
                  <a:gd name="T9" fmla="*/ 11 h 52"/>
                  <a:gd name="T10" fmla="*/ 19 w 35"/>
                  <a:gd name="T11" fmla="*/ 15 h 52"/>
                  <a:gd name="T12" fmla="*/ 16 w 35"/>
                  <a:gd name="T13" fmla="*/ 18 h 52"/>
                  <a:gd name="T14" fmla="*/ 12 w 35"/>
                  <a:gd name="T15" fmla="*/ 29 h 52"/>
                  <a:gd name="T16" fmla="*/ 18 w 35"/>
                  <a:gd name="T17" fmla="*/ 36 h 52"/>
                  <a:gd name="T18" fmla="*/ 24 w 35"/>
                  <a:gd name="T19" fmla="*/ 36 h 52"/>
                  <a:gd name="T20" fmla="*/ 32 w 35"/>
                  <a:gd name="T21" fmla="*/ 51 h 52"/>
                  <a:gd name="T22" fmla="*/ 34 w 35"/>
                  <a:gd name="T23" fmla="*/ 52 h 52"/>
                  <a:gd name="T24" fmla="*/ 27 w 35"/>
                  <a:gd name="T25" fmla="*/ 33 h 52"/>
                  <a:gd name="T26" fmla="*/ 25 w 35"/>
                  <a:gd name="T27" fmla="*/ 34 h 52"/>
                  <a:gd name="T28" fmla="*/ 17 w 35"/>
                  <a:gd name="T29" fmla="*/ 19 h 52"/>
                  <a:gd name="T30" fmla="*/ 23 w 35"/>
                  <a:gd name="T31" fmla="*/ 12 h 52"/>
                  <a:gd name="T32" fmla="*/ 12 w 35"/>
                  <a:gd name="T33" fmla="*/ 12 h 52"/>
                  <a:gd name="T34" fmla="*/ 10 w 35"/>
                  <a:gd name="T35" fmla="*/ 15 h 52"/>
                  <a:gd name="T36" fmla="*/ 9 w 35"/>
                  <a:gd name="T37" fmla="*/ 19 h 52"/>
                  <a:gd name="T38" fmla="*/ 5 w 35"/>
                  <a:gd name="T39" fmla="*/ 15 h 52"/>
                  <a:gd name="T40" fmla="*/ 6 w 35"/>
                  <a:gd name="T41" fmla="*/ 13 h 52"/>
                  <a:gd name="T42" fmla="*/ 6 w 35"/>
                  <a:gd name="T43" fmla="*/ 11 h 52"/>
                  <a:gd name="T44" fmla="*/ 5 w 35"/>
                  <a:gd name="T45" fmla="*/ 10 h 52"/>
                  <a:gd name="T46" fmla="*/ 5 w 35"/>
                  <a:gd name="T47" fmla="*/ 10 h 52"/>
                  <a:gd name="T48" fmla="*/ 7 w 35"/>
                  <a:gd name="T49" fmla="*/ 2 h 52"/>
                  <a:gd name="T50" fmla="*/ 7 w 35"/>
                  <a:gd name="T51"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52">
                    <a:moveTo>
                      <a:pt x="7" y="1"/>
                    </a:moveTo>
                    <a:cubicBezTo>
                      <a:pt x="4" y="0"/>
                      <a:pt x="0" y="2"/>
                      <a:pt x="0" y="6"/>
                    </a:cubicBezTo>
                    <a:cubicBezTo>
                      <a:pt x="0" y="10"/>
                      <a:pt x="5" y="11"/>
                      <a:pt x="3" y="16"/>
                    </a:cubicBezTo>
                    <a:cubicBezTo>
                      <a:pt x="2" y="22"/>
                      <a:pt x="9" y="24"/>
                      <a:pt x="11" y="18"/>
                    </a:cubicBezTo>
                    <a:cubicBezTo>
                      <a:pt x="12" y="15"/>
                      <a:pt x="12" y="12"/>
                      <a:pt x="16" y="11"/>
                    </a:cubicBezTo>
                    <a:cubicBezTo>
                      <a:pt x="20" y="13"/>
                      <a:pt x="21" y="15"/>
                      <a:pt x="19" y="15"/>
                    </a:cubicBezTo>
                    <a:cubicBezTo>
                      <a:pt x="17" y="16"/>
                      <a:pt x="18" y="16"/>
                      <a:pt x="16" y="18"/>
                    </a:cubicBezTo>
                    <a:cubicBezTo>
                      <a:pt x="13" y="20"/>
                      <a:pt x="11" y="25"/>
                      <a:pt x="12" y="29"/>
                    </a:cubicBezTo>
                    <a:cubicBezTo>
                      <a:pt x="12" y="32"/>
                      <a:pt x="14" y="36"/>
                      <a:pt x="18" y="36"/>
                    </a:cubicBezTo>
                    <a:cubicBezTo>
                      <a:pt x="20" y="37"/>
                      <a:pt x="22" y="37"/>
                      <a:pt x="24" y="36"/>
                    </a:cubicBezTo>
                    <a:cubicBezTo>
                      <a:pt x="33" y="32"/>
                      <a:pt x="34" y="47"/>
                      <a:pt x="32" y="51"/>
                    </a:cubicBezTo>
                    <a:cubicBezTo>
                      <a:pt x="32" y="52"/>
                      <a:pt x="34" y="52"/>
                      <a:pt x="34" y="52"/>
                    </a:cubicBezTo>
                    <a:cubicBezTo>
                      <a:pt x="35" y="47"/>
                      <a:pt x="34" y="33"/>
                      <a:pt x="27" y="33"/>
                    </a:cubicBezTo>
                    <a:cubicBezTo>
                      <a:pt x="27" y="33"/>
                      <a:pt x="26" y="33"/>
                      <a:pt x="25" y="34"/>
                    </a:cubicBezTo>
                    <a:cubicBezTo>
                      <a:pt x="13" y="39"/>
                      <a:pt x="11" y="25"/>
                      <a:pt x="17" y="19"/>
                    </a:cubicBezTo>
                    <a:cubicBezTo>
                      <a:pt x="19" y="16"/>
                      <a:pt x="24" y="16"/>
                      <a:pt x="23" y="12"/>
                    </a:cubicBezTo>
                    <a:cubicBezTo>
                      <a:pt x="23" y="7"/>
                      <a:pt x="14" y="9"/>
                      <a:pt x="12" y="12"/>
                    </a:cubicBezTo>
                    <a:cubicBezTo>
                      <a:pt x="11" y="13"/>
                      <a:pt x="11" y="14"/>
                      <a:pt x="10" y="15"/>
                    </a:cubicBezTo>
                    <a:cubicBezTo>
                      <a:pt x="10" y="16"/>
                      <a:pt x="9" y="18"/>
                      <a:pt x="9" y="19"/>
                    </a:cubicBezTo>
                    <a:cubicBezTo>
                      <a:pt x="8" y="18"/>
                      <a:pt x="7" y="16"/>
                      <a:pt x="5" y="15"/>
                    </a:cubicBezTo>
                    <a:cubicBezTo>
                      <a:pt x="6" y="15"/>
                      <a:pt x="6" y="14"/>
                      <a:pt x="6" y="13"/>
                    </a:cubicBezTo>
                    <a:cubicBezTo>
                      <a:pt x="6" y="13"/>
                      <a:pt x="7" y="12"/>
                      <a:pt x="6" y="11"/>
                    </a:cubicBezTo>
                    <a:cubicBezTo>
                      <a:pt x="6" y="11"/>
                      <a:pt x="6" y="10"/>
                      <a:pt x="5" y="10"/>
                    </a:cubicBezTo>
                    <a:cubicBezTo>
                      <a:pt x="5" y="10"/>
                      <a:pt x="5" y="10"/>
                      <a:pt x="5" y="10"/>
                    </a:cubicBezTo>
                    <a:cubicBezTo>
                      <a:pt x="1" y="9"/>
                      <a:pt x="2" y="6"/>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2" name="Freeform 169"/>
              <p:cNvSpPr/>
              <p:nvPr/>
            </p:nvSpPr>
            <p:spPr bwMode="auto">
              <a:xfrm>
                <a:off x="1465263" y="2232026"/>
                <a:ext cx="50800" cy="73025"/>
              </a:xfrm>
              <a:custGeom>
                <a:avLst/>
                <a:gdLst>
                  <a:gd name="T0" fmla="*/ 15 w 49"/>
                  <a:gd name="T1" fmla="*/ 5 h 68"/>
                  <a:gd name="T2" fmla="*/ 20 w 49"/>
                  <a:gd name="T3" fmla="*/ 3 h 68"/>
                  <a:gd name="T4" fmla="*/ 20 w 49"/>
                  <a:gd name="T5" fmla="*/ 9 h 68"/>
                  <a:gd name="T6" fmla="*/ 18 w 49"/>
                  <a:gd name="T7" fmla="*/ 8 h 68"/>
                  <a:gd name="T8" fmla="*/ 15 w 49"/>
                  <a:gd name="T9" fmla="*/ 9 h 68"/>
                  <a:gd name="T10" fmla="*/ 19 w 49"/>
                  <a:gd name="T11" fmla="*/ 17 h 68"/>
                  <a:gd name="T12" fmla="*/ 17 w 49"/>
                  <a:gd name="T13" fmla="*/ 26 h 68"/>
                  <a:gd name="T14" fmla="*/ 13 w 49"/>
                  <a:gd name="T15" fmla="*/ 37 h 68"/>
                  <a:gd name="T16" fmla="*/ 12 w 49"/>
                  <a:gd name="T17" fmla="*/ 42 h 68"/>
                  <a:gd name="T18" fmla="*/ 25 w 49"/>
                  <a:gd name="T19" fmla="*/ 47 h 68"/>
                  <a:gd name="T20" fmla="*/ 38 w 49"/>
                  <a:gd name="T21" fmla="*/ 47 h 68"/>
                  <a:gd name="T22" fmla="*/ 47 w 49"/>
                  <a:gd name="T23" fmla="*/ 46 h 68"/>
                  <a:gd name="T24" fmla="*/ 45 w 49"/>
                  <a:gd name="T25" fmla="*/ 58 h 68"/>
                  <a:gd name="T26" fmla="*/ 40 w 49"/>
                  <a:gd name="T27" fmla="*/ 65 h 68"/>
                  <a:gd name="T28" fmla="*/ 34 w 49"/>
                  <a:gd name="T29" fmla="*/ 61 h 68"/>
                  <a:gd name="T30" fmla="*/ 21 w 49"/>
                  <a:gd name="T31" fmla="*/ 50 h 68"/>
                  <a:gd name="T32" fmla="*/ 15 w 49"/>
                  <a:gd name="T33" fmla="*/ 44 h 68"/>
                  <a:gd name="T34" fmla="*/ 2 w 49"/>
                  <a:gd name="T35" fmla="*/ 32 h 68"/>
                  <a:gd name="T36" fmla="*/ 0 w 49"/>
                  <a:gd name="T37" fmla="*/ 33 h 68"/>
                  <a:gd name="T38" fmla="*/ 20 w 49"/>
                  <a:gd name="T39" fmla="*/ 51 h 68"/>
                  <a:gd name="T40" fmla="*/ 44 w 49"/>
                  <a:gd name="T41" fmla="*/ 68 h 68"/>
                  <a:gd name="T42" fmla="*/ 44 w 49"/>
                  <a:gd name="T43" fmla="*/ 67 h 68"/>
                  <a:gd name="T44" fmla="*/ 49 w 49"/>
                  <a:gd name="T45" fmla="*/ 44 h 68"/>
                  <a:gd name="T46" fmla="*/ 48 w 49"/>
                  <a:gd name="T47" fmla="*/ 43 h 68"/>
                  <a:gd name="T48" fmla="*/ 28 w 49"/>
                  <a:gd name="T49" fmla="*/ 45 h 68"/>
                  <a:gd name="T50" fmla="*/ 17 w 49"/>
                  <a:gd name="T51" fmla="*/ 43 h 68"/>
                  <a:gd name="T52" fmla="*/ 15 w 49"/>
                  <a:gd name="T53" fmla="*/ 38 h 68"/>
                  <a:gd name="T54" fmla="*/ 20 w 49"/>
                  <a:gd name="T55" fmla="*/ 26 h 68"/>
                  <a:gd name="T56" fmla="*/ 24 w 49"/>
                  <a:gd name="T57" fmla="*/ 18 h 68"/>
                  <a:gd name="T58" fmla="*/ 20 w 49"/>
                  <a:gd name="T59" fmla="*/ 10 h 68"/>
                  <a:gd name="T60" fmla="*/ 27 w 49"/>
                  <a:gd name="T61" fmla="*/ 8 h 68"/>
                  <a:gd name="T62" fmla="*/ 14 w 49"/>
                  <a:gd name="T63" fmla="*/ 4 h 68"/>
                  <a:gd name="T64" fmla="*/ 15 w 49"/>
                  <a:gd name="T65"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68">
                    <a:moveTo>
                      <a:pt x="15" y="5"/>
                    </a:moveTo>
                    <a:cubicBezTo>
                      <a:pt x="16" y="4"/>
                      <a:pt x="18" y="4"/>
                      <a:pt x="20" y="3"/>
                    </a:cubicBezTo>
                    <a:cubicBezTo>
                      <a:pt x="20" y="5"/>
                      <a:pt x="20" y="7"/>
                      <a:pt x="20" y="9"/>
                    </a:cubicBezTo>
                    <a:cubicBezTo>
                      <a:pt x="20" y="8"/>
                      <a:pt x="19" y="8"/>
                      <a:pt x="18" y="8"/>
                    </a:cubicBezTo>
                    <a:cubicBezTo>
                      <a:pt x="17" y="8"/>
                      <a:pt x="16" y="8"/>
                      <a:pt x="15" y="9"/>
                    </a:cubicBezTo>
                    <a:cubicBezTo>
                      <a:pt x="12" y="12"/>
                      <a:pt x="17" y="16"/>
                      <a:pt x="19" y="17"/>
                    </a:cubicBezTo>
                    <a:cubicBezTo>
                      <a:pt x="24" y="20"/>
                      <a:pt x="20" y="24"/>
                      <a:pt x="17" y="26"/>
                    </a:cubicBezTo>
                    <a:cubicBezTo>
                      <a:pt x="15" y="28"/>
                      <a:pt x="15" y="36"/>
                      <a:pt x="13" y="37"/>
                    </a:cubicBezTo>
                    <a:cubicBezTo>
                      <a:pt x="11" y="37"/>
                      <a:pt x="10" y="40"/>
                      <a:pt x="12" y="42"/>
                    </a:cubicBezTo>
                    <a:cubicBezTo>
                      <a:pt x="15" y="45"/>
                      <a:pt x="21" y="46"/>
                      <a:pt x="25" y="47"/>
                    </a:cubicBezTo>
                    <a:cubicBezTo>
                      <a:pt x="29" y="47"/>
                      <a:pt x="35" y="48"/>
                      <a:pt x="38" y="47"/>
                    </a:cubicBezTo>
                    <a:cubicBezTo>
                      <a:pt x="39" y="46"/>
                      <a:pt x="48" y="43"/>
                      <a:pt x="47" y="46"/>
                    </a:cubicBezTo>
                    <a:cubicBezTo>
                      <a:pt x="47" y="50"/>
                      <a:pt x="46" y="54"/>
                      <a:pt x="45" y="58"/>
                    </a:cubicBezTo>
                    <a:cubicBezTo>
                      <a:pt x="45" y="60"/>
                      <a:pt x="44" y="67"/>
                      <a:pt x="40" y="65"/>
                    </a:cubicBezTo>
                    <a:cubicBezTo>
                      <a:pt x="38" y="64"/>
                      <a:pt x="36" y="62"/>
                      <a:pt x="34" y="61"/>
                    </a:cubicBezTo>
                    <a:cubicBezTo>
                      <a:pt x="30" y="58"/>
                      <a:pt x="25" y="54"/>
                      <a:pt x="21" y="50"/>
                    </a:cubicBezTo>
                    <a:cubicBezTo>
                      <a:pt x="19" y="48"/>
                      <a:pt x="17" y="45"/>
                      <a:pt x="15" y="44"/>
                    </a:cubicBezTo>
                    <a:cubicBezTo>
                      <a:pt x="9" y="40"/>
                      <a:pt x="5" y="38"/>
                      <a:pt x="2" y="32"/>
                    </a:cubicBezTo>
                    <a:cubicBezTo>
                      <a:pt x="1" y="31"/>
                      <a:pt x="0" y="32"/>
                      <a:pt x="0" y="33"/>
                    </a:cubicBezTo>
                    <a:cubicBezTo>
                      <a:pt x="5" y="41"/>
                      <a:pt x="14" y="44"/>
                      <a:pt x="20" y="51"/>
                    </a:cubicBezTo>
                    <a:cubicBezTo>
                      <a:pt x="26" y="58"/>
                      <a:pt x="35" y="64"/>
                      <a:pt x="44" y="68"/>
                    </a:cubicBezTo>
                    <a:cubicBezTo>
                      <a:pt x="44" y="68"/>
                      <a:pt x="44" y="68"/>
                      <a:pt x="44" y="67"/>
                    </a:cubicBezTo>
                    <a:cubicBezTo>
                      <a:pt x="46" y="59"/>
                      <a:pt x="49" y="52"/>
                      <a:pt x="49" y="44"/>
                    </a:cubicBezTo>
                    <a:cubicBezTo>
                      <a:pt x="49" y="43"/>
                      <a:pt x="49" y="43"/>
                      <a:pt x="48" y="43"/>
                    </a:cubicBezTo>
                    <a:cubicBezTo>
                      <a:pt x="41" y="43"/>
                      <a:pt x="35" y="45"/>
                      <a:pt x="28" y="45"/>
                    </a:cubicBezTo>
                    <a:cubicBezTo>
                      <a:pt x="24" y="45"/>
                      <a:pt x="21" y="45"/>
                      <a:pt x="17" y="43"/>
                    </a:cubicBezTo>
                    <a:cubicBezTo>
                      <a:pt x="16" y="42"/>
                      <a:pt x="10" y="39"/>
                      <a:pt x="15" y="38"/>
                    </a:cubicBezTo>
                    <a:cubicBezTo>
                      <a:pt x="16" y="37"/>
                      <a:pt x="19" y="26"/>
                      <a:pt x="20" y="26"/>
                    </a:cubicBezTo>
                    <a:cubicBezTo>
                      <a:pt x="22" y="24"/>
                      <a:pt x="25" y="21"/>
                      <a:pt x="24" y="18"/>
                    </a:cubicBezTo>
                    <a:cubicBezTo>
                      <a:pt x="24" y="18"/>
                      <a:pt x="12" y="9"/>
                      <a:pt x="20" y="10"/>
                    </a:cubicBezTo>
                    <a:cubicBezTo>
                      <a:pt x="22" y="10"/>
                      <a:pt x="25" y="11"/>
                      <a:pt x="27" y="8"/>
                    </a:cubicBezTo>
                    <a:cubicBezTo>
                      <a:pt x="33" y="0"/>
                      <a:pt x="18" y="2"/>
                      <a:pt x="14" y="4"/>
                    </a:cubicBezTo>
                    <a:cubicBezTo>
                      <a:pt x="13" y="4"/>
                      <a:pt x="14" y="5"/>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3" name="Freeform 170"/>
              <p:cNvSpPr/>
              <p:nvPr/>
            </p:nvSpPr>
            <p:spPr bwMode="auto">
              <a:xfrm>
                <a:off x="1466850" y="2235201"/>
                <a:ext cx="20638" cy="39688"/>
              </a:xfrm>
              <a:custGeom>
                <a:avLst/>
                <a:gdLst>
                  <a:gd name="T0" fmla="*/ 5 w 20"/>
                  <a:gd name="T1" fmla="*/ 19 h 38"/>
                  <a:gd name="T2" fmla="*/ 0 w 20"/>
                  <a:gd name="T3" fmla="*/ 29 h 38"/>
                  <a:gd name="T4" fmla="*/ 5 w 20"/>
                  <a:gd name="T5" fmla="*/ 20 h 38"/>
                  <a:gd name="T6" fmla="*/ 2 w 20"/>
                  <a:gd name="T7" fmla="*/ 29 h 38"/>
                  <a:gd name="T8" fmla="*/ 8 w 20"/>
                  <a:gd name="T9" fmla="*/ 18 h 38"/>
                  <a:gd name="T10" fmla="*/ 6 w 20"/>
                  <a:gd name="T11" fmla="*/ 24 h 38"/>
                  <a:gd name="T12" fmla="*/ 7 w 20"/>
                  <a:gd name="T13" fmla="*/ 34 h 38"/>
                  <a:gd name="T14" fmla="*/ 7 w 20"/>
                  <a:gd name="T15" fmla="*/ 21 h 38"/>
                  <a:gd name="T16" fmla="*/ 8 w 20"/>
                  <a:gd name="T17" fmla="*/ 34 h 38"/>
                  <a:gd name="T18" fmla="*/ 7 w 20"/>
                  <a:gd name="T19" fmla="*/ 25 h 38"/>
                  <a:gd name="T20" fmla="*/ 2 w 20"/>
                  <a:gd name="T21" fmla="*/ 29 h 38"/>
                  <a:gd name="T22" fmla="*/ 3 w 20"/>
                  <a:gd name="T23" fmla="*/ 36 h 38"/>
                  <a:gd name="T24" fmla="*/ 4 w 20"/>
                  <a:gd name="T25" fmla="*/ 34 h 38"/>
                  <a:gd name="T26" fmla="*/ 5 w 20"/>
                  <a:gd name="T27" fmla="*/ 38 h 38"/>
                  <a:gd name="T28" fmla="*/ 7 w 20"/>
                  <a:gd name="T29" fmla="*/ 34 h 38"/>
                  <a:gd name="T30" fmla="*/ 7 w 20"/>
                  <a:gd name="T31" fmla="*/ 37 h 38"/>
                  <a:gd name="T32" fmla="*/ 11 w 20"/>
                  <a:gd name="T33" fmla="*/ 21 h 38"/>
                  <a:gd name="T34" fmla="*/ 15 w 20"/>
                  <a:gd name="T35" fmla="*/ 19 h 38"/>
                  <a:gd name="T36" fmla="*/ 11 w 20"/>
                  <a:gd name="T37" fmla="*/ 28 h 38"/>
                  <a:gd name="T38" fmla="*/ 15 w 20"/>
                  <a:gd name="T39" fmla="*/ 19 h 38"/>
                  <a:gd name="T40" fmla="*/ 11 w 20"/>
                  <a:gd name="T41" fmla="*/ 27 h 38"/>
                  <a:gd name="T42" fmla="*/ 14 w 20"/>
                  <a:gd name="T43" fmla="*/ 23 h 38"/>
                  <a:gd name="T44" fmla="*/ 15 w 20"/>
                  <a:gd name="T45" fmla="*/ 17 h 38"/>
                  <a:gd name="T46" fmla="*/ 14 w 20"/>
                  <a:gd name="T47" fmla="*/ 15 h 38"/>
                  <a:gd name="T48" fmla="*/ 9 w 20"/>
                  <a:gd name="T49" fmla="*/ 17 h 38"/>
                  <a:gd name="T50" fmla="*/ 11 w 20"/>
                  <a:gd name="T51" fmla="*/ 14 h 38"/>
                  <a:gd name="T52" fmla="*/ 9 w 20"/>
                  <a:gd name="T53" fmla="*/ 10 h 38"/>
                  <a:gd name="T54" fmla="*/ 11 w 20"/>
                  <a:gd name="T55" fmla="*/ 5 h 38"/>
                  <a:gd name="T56" fmla="*/ 17 w 20"/>
                  <a:gd name="T57" fmla="*/ 3 h 38"/>
                  <a:gd name="T58" fmla="*/ 18 w 20"/>
                  <a:gd name="T59" fmla="*/ 2 h 38"/>
                  <a:gd name="T60" fmla="*/ 20 w 20"/>
                  <a:gd name="T61" fmla="*/ 1 h 38"/>
                  <a:gd name="T62" fmla="*/ 15 w 20"/>
                  <a:gd name="T63" fmla="*/ 2 h 38"/>
                  <a:gd name="T64" fmla="*/ 11 w 20"/>
                  <a:gd name="T65" fmla="*/ 5 h 38"/>
                  <a:gd name="T66" fmla="*/ 8 w 20"/>
                  <a:gd name="T67" fmla="*/ 9 h 38"/>
                  <a:gd name="T68" fmla="*/ 12 w 20"/>
                  <a:gd name="T69" fmla="*/ 4 h 38"/>
                  <a:gd name="T70" fmla="*/ 6 w 20"/>
                  <a:gd name="T71" fmla="*/ 15 h 38"/>
                  <a:gd name="T72" fmla="*/ 9 w 20"/>
                  <a:gd name="T73" fmla="*/ 21 h 38"/>
                  <a:gd name="T74" fmla="*/ 13 w 20"/>
                  <a:gd name="T75" fmla="*/ 10 h 38"/>
                  <a:gd name="T76" fmla="*/ 9 w 20"/>
                  <a:gd name="T77" fmla="*/ 19 h 38"/>
                  <a:gd name="T78" fmla="*/ 12 w 20"/>
                  <a:gd name="T79" fmla="*/ 10 h 38"/>
                  <a:gd name="T80" fmla="*/ 7 w 20"/>
                  <a:gd name="T81" fmla="*/ 20 h 38"/>
                  <a:gd name="T82" fmla="*/ 13 w 20"/>
                  <a:gd name="T83" fmla="*/ 21 h 38"/>
                  <a:gd name="T84" fmla="*/ 17 w 20"/>
                  <a:gd name="T85" fmla="*/ 16 h 38"/>
                  <a:gd name="T86" fmla="*/ 16 w 20"/>
                  <a:gd name="T87" fmla="*/ 16 h 38"/>
                  <a:gd name="T88" fmla="*/ 14 w 20"/>
                  <a:gd name="T89" fmla="*/ 21 h 38"/>
                  <a:gd name="T90" fmla="*/ 12 w 20"/>
                  <a:gd name="T91" fmla="*/ 24 h 38"/>
                  <a:gd name="T92" fmla="*/ 12 w 20"/>
                  <a:gd name="T93" fmla="*/ 31 h 38"/>
                  <a:gd name="T94" fmla="*/ 14 w 20"/>
                  <a:gd name="T95" fmla="*/ 24 h 38"/>
                  <a:gd name="T96" fmla="*/ 10 w 20"/>
                  <a:gd name="T97" fmla="*/ 31 h 38"/>
                  <a:gd name="T98" fmla="*/ 13 w 20"/>
                  <a:gd name="T99" fmla="*/ 19 h 38"/>
                  <a:gd name="T100" fmla="*/ 9 w 20"/>
                  <a:gd name="T101" fmla="*/ 28 h 38"/>
                  <a:gd name="T102" fmla="*/ 7 w 20"/>
                  <a:gd name="T103" fmla="*/ 31 h 38"/>
                  <a:gd name="T104" fmla="*/ 2 w 20"/>
                  <a:gd name="T105" fmla="*/ 30 h 38"/>
                  <a:gd name="T106" fmla="*/ 2 w 20"/>
                  <a:gd name="T107" fmla="*/ 34 h 38"/>
                  <a:gd name="T108" fmla="*/ 8 w 20"/>
                  <a:gd name="T109" fmla="*/ 35 h 38"/>
                  <a:gd name="T110" fmla="*/ 8 w 20"/>
                  <a:gd name="T111" fmla="*/ 28 h 38"/>
                  <a:gd name="T112" fmla="*/ 8 w 20"/>
                  <a:gd name="T113" fmla="*/ 27 h 38"/>
                  <a:gd name="T114" fmla="*/ 7 w 20"/>
                  <a:gd name="T115" fmla="*/ 31 h 38"/>
                  <a:gd name="T116" fmla="*/ 8 w 20"/>
                  <a:gd name="T117" fmla="*/ 15 h 38"/>
                  <a:gd name="T118" fmla="*/ 4 w 20"/>
                  <a:gd name="T119" fmla="*/ 28 h 38"/>
                  <a:gd name="T120" fmla="*/ 4 w 20"/>
                  <a:gd name="T121" fmla="*/ 16 h 38"/>
                  <a:gd name="T122" fmla="*/ 7 w 20"/>
                  <a:gd name="T123" fmla="*/ 17 h 38"/>
                  <a:gd name="T124" fmla="*/ 0 w 20"/>
                  <a:gd name="T125"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 h="38">
                    <a:moveTo>
                      <a:pt x="2" y="25"/>
                    </a:moveTo>
                    <a:cubicBezTo>
                      <a:pt x="2" y="23"/>
                      <a:pt x="3" y="21"/>
                      <a:pt x="5" y="19"/>
                    </a:cubicBezTo>
                    <a:cubicBezTo>
                      <a:pt x="4" y="18"/>
                      <a:pt x="3" y="18"/>
                      <a:pt x="3" y="20"/>
                    </a:cubicBezTo>
                    <a:cubicBezTo>
                      <a:pt x="1" y="23"/>
                      <a:pt x="1" y="26"/>
                      <a:pt x="0" y="29"/>
                    </a:cubicBezTo>
                    <a:cubicBezTo>
                      <a:pt x="0" y="30"/>
                      <a:pt x="1" y="30"/>
                      <a:pt x="2" y="29"/>
                    </a:cubicBezTo>
                    <a:cubicBezTo>
                      <a:pt x="4" y="27"/>
                      <a:pt x="4" y="24"/>
                      <a:pt x="5" y="20"/>
                    </a:cubicBezTo>
                    <a:cubicBezTo>
                      <a:pt x="6" y="16"/>
                      <a:pt x="4" y="20"/>
                      <a:pt x="4" y="22"/>
                    </a:cubicBezTo>
                    <a:cubicBezTo>
                      <a:pt x="3" y="24"/>
                      <a:pt x="3" y="27"/>
                      <a:pt x="2" y="29"/>
                    </a:cubicBezTo>
                    <a:cubicBezTo>
                      <a:pt x="2" y="30"/>
                      <a:pt x="3" y="31"/>
                      <a:pt x="4" y="30"/>
                    </a:cubicBezTo>
                    <a:cubicBezTo>
                      <a:pt x="6" y="26"/>
                      <a:pt x="7" y="22"/>
                      <a:pt x="8" y="18"/>
                    </a:cubicBezTo>
                    <a:cubicBezTo>
                      <a:pt x="6" y="17"/>
                      <a:pt x="6" y="18"/>
                      <a:pt x="6" y="20"/>
                    </a:cubicBezTo>
                    <a:cubicBezTo>
                      <a:pt x="6" y="21"/>
                      <a:pt x="6" y="23"/>
                      <a:pt x="6" y="24"/>
                    </a:cubicBezTo>
                    <a:cubicBezTo>
                      <a:pt x="5" y="27"/>
                      <a:pt x="6" y="30"/>
                      <a:pt x="6" y="33"/>
                    </a:cubicBezTo>
                    <a:cubicBezTo>
                      <a:pt x="6" y="34"/>
                      <a:pt x="7" y="34"/>
                      <a:pt x="7" y="34"/>
                    </a:cubicBezTo>
                    <a:cubicBezTo>
                      <a:pt x="9" y="29"/>
                      <a:pt x="9" y="25"/>
                      <a:pt x="9" y="21"/>
                    </a:cubicBezTo>
                    <a:cubicBezTo>
                      <a:pt x="8" y="20"/>
                      <a:pt x="7" y="20"/>
                      <a:pt x="7" y="21"/>
                    </a:cubicBezTo>
                    <a:cubicBezTo>
                      <a:pt x="6" y="25"/>
                      <a:pt x="6" y="29"/>
                      <a:pt x="6" y="34"/>
                    </a:cubicBezTo>
                    <a:cubicBezTo>
                      <a:pt x="6" y="34"/>
                      <a:pt x="8" y="35"/>
                      <a:pt x="8" y="34"/>
                    </a:cubicBezTo>
                    <a:cubicBezTo>
                      <a:pt x="8" y="31"/>
                      <a:pt x="9" y="28"/>
                      <a:pt x="9" y="25"/>
                    </a:cubicBezTo>
                    <a:cubicBezTo>
                      <a:pt x="8" y="24"/>
                      <a:pt x="7" y="24"/>
                      <a:pt x="7" y="25"/>
                    </a:cubicBezTo>
                    <a:cubicBezTo>
                      <a:pt x="7" y="27"/>
                      <a:pt x="6" y="32"/>
                      <a:pt x="8" y="33"/>
                    </a:cubicBezTo>
                    <a:cubicBezTo>
                      <a:pt x="6" y="31"/>
                      <a:pt x="4" y="30"/>
                      <a:pt x="2" y="29"/>
                    </a:cubicBezTo>
                    <a:cubicBezTo>
                      <a:pt x="2" y="28"/>
                      <a:pt x="1" y="29"/>
                      <a:pt x="1" y="29"/>
                    </a:cubicBezTo>
                    <a:cubicBezTo>
                      <a:pt x="1" y="32"/>
                      <a:pt x="2" y="34"/>
                      <a:pt x="3" y="36"/>
                    </a:cubicBezTo>
                    <a:cubicBezTo>
                      <a:pt x="3" y="37"/>
                      <a:pt x="4" y="36"/>
                      <a:pt x="4" y="36"/>
                    </a:cubicBezTo>
                    <a:cubicBezTo>
                      <a:pt x="4" y="35"/>
                      <a:pt x="4" y="34"/>
                      <a:pt x="4" y="34"/>
                    </a:cubicBezTo>
                    <a:cubicBezTo>
                      <a:pt x="4" y="32"/>
                      <a:pt x="3" y="31"/>
                      <a:pt x="2" y="32"/>
                    </a:cubicBezTo>
                    <a:cubicBezTo>
                      <a:pt x="3" y="34"/>
                      <a:pt x="4" y="36"/>
                      <a:pt x="5" y="38"/>
                    </a:cubicBezTo>
                    <a:cubicBezTo>
                      <a:pt x="6" y="38"/>
                      <a:pt x="7" y="38"/>
                      <a:pt x="7" y="38"/>
                    </a:cubicBezTo>
                    <a:cubicBezTo>
                      <a:pt x="7" y="36"/>
                      <a:pt x="7" y="35"/>
                      <a:pt x="7" y="34"/>
                    </a:cubicBezTo>
                    <a:cubicBezTo>
                      <a:pt x="7" y="34"/>
                      <a:pt x="7" y="34"/>
                      <a:pt x="6" y="34"/>
                    </a:cubicBezTo>
                    <a:cubicBezTo>
                      <a:pt x="7" y="35"/>
                      <a:pt x="7" y="36"/>
                      <a:pt x="7" y="37"/>
                    </a:cubicBezTo>
                    <a:cubicBezTo>
                      <a:pt x="7" y="38"/>
                      <a:pt x="9" y="38"/>
                      <a:pt x="9" y="37"/>
                    </a:cubicBezTo>
                    <a:cubicBezTo>
                      <a:pt x="10" y="32"/>
                      <a:pt x="11" y="27"/>
                      <a:pt x="11" y="21"/>
                    </a:cubicBezTo>
                    <a:cubicBezTo>
                      <a:pt x="11" y="22"/>
                      <a:pt x="10" y="34"/>
                      <a:pt x="12" y="27"/>
                    </a:cubicBezTo>
                    <a:cubicBezTo>
                      <a:pt x="13" y="24"/>
                      <a:pt x="14" y="22"/>
                      <a:pt x="15" y="19"/>
                    </a:cubicBezTo>
                    <a:cubicBezTo>
                      <a:pt x="15" y="18"/>
                      <a:pt x="14" y="17"/>
                      <a:pt x="14" y="18"/>
                    </a:cubicBezTo>
                    <a:cubicBezTo>
                      <a:pt x="13" y="21"/>
                      <a:pt x="12" y="25"/>
                      <a:pt x="11" y="28"/>
                    </a:cubicBezTo>
                    <a:cubicBezTo>
                      <a:pt x="12" y="29"/>
                      <a:pt x="13" y="29"/>
                      <a:pt x="13" y="26"/>
                    </a:cubicBezTo>
                    <a:cubicBezTo>
                      <a:pt x="13" y="24"/>
                      <a:pt x="14" y="22"/>
                      <a:pt x="15" y="19"/>
                    </a:cubicBezTo>
                    <a:cubicBezTo>
                      <a:pt x="15" y="18"/>
                      <a:pt x="13" y="18"/>
                      <a:pt x="13" y="19"/>
                    </a:cubicBezTo>
                    <a:cubicBezTo>
                      <a:pt x="12" y="22"/>
                      <a:pt x="12" y="24"/>
                      <a:pt x="11" y="27"/>
                    </a:cubicBezTo>
                    <a:cubicBezTo>
                      <a:pt x="11" y="28"/>
                      <a:pt x="12" y="29"/>
                      <a:pt x="12" y="28"/>
                    </a:cubicBezTo>
                    <a:cubicBezTo>
                      <a:pt x="14" y="25"/>
                      <a:pt x="13" y="26"/>
                      <a:pt x="14" y="23"/>
                    </a:cubicBezTo>
                    <a:cubicBezTo>
                      <a:pt x="15" y="22"/>
                      <a:pt x="15" y="22"/>
                      <a:pt x="15" y="21"/>
                    </a:cubicBezTo>
                    <a:cubicBezTo>
                      <a:pt x="16" y="19"/>
                      <a:pt x="16" y="18"/>
                      <a:pt x="15" y="17"/>
                    </a:cubicBezTo>
                    <a:cubicBezTo>
                      <a:pt x="14" y="18"/>
                      <a:pt x="15" y="19"/>
                      <a:pt x="16" y="18"/>
                    </a:cubicBezTo>
                    <a:cubicBezTo>
                      <a:pt x="14" y="22"/>
                      <a:pt x="14" y="17"/>
                      <a:pt x="14" y="15"/>
                    </a:cubicBezTo>
                    <a:cubicBezTo>
                      <a:pt x="14" y="15"/>
                      <a:pt x="13" y="15"/>
                      <a:pt x="13" y="15"/>
                    </a:cubicBezTo>
                    <a:cubicBezTo>
                      <a:pt x="11" y="16"/>
                      <a:pt x="11" y="15"/>
                      <a:pt x="9" y="17"/>
                    </a:cubicBezTo>
                    <a:cubicBezTo>
                      <a:pt x="5" y="21"/>
                      <a:pt x="10" y="14"/>
                      <a:pt x="11" y="12"/>
                    </a:cubicBezTo>
                    <a:cubicBezTo>
                      <a:pt x="10" y="19"/>
                      <a:pt x="13" y="7"/>
                      <a:pt x="11" y="14"/>
                    </a:cubicBezTo>
                    <a:cubicBezTo>
                      <a:pt x="10" y="20"/>
                      <a:pt x="10" y="12"/>
                      <a:pt x="10" y="11"/>
                    </a:cubicBezTo>
                    <a:cubicBezTo>
                      <a:pt x="10" y="10"/>
                      <a:pt x="9" y="10"/>
                      <a:pt x="9" y="10"/>
                    </a:cubicBezTo>
                    <a:cubicBezTo>
                      <a:pt x="4" y="16"/>
                      <a:pt x="10" y="7"/>
                      <a:pt x="12" y="6"/>
                    </a:cubicBezTo>
                    <a:cubicBezTo>
                      <a:pt x="12" y="6"/>
                      <a:pt x="11" y="6"/>
                      <a:pt x="11" y="5"/>
                    </a:cubicBezTo>
                    <a:cubicBezTo>
                      <a:pt x="12" y="7"/>
                      <a:pt x="13" y="7"/>
                      <a:pt x="14" y="5"/>
                    </a:cubicBezTo>
                    <a:cubicBezTo>
                      <a:pt x="16" y="4"/>
                      <a:pt x="16" y="4"/>
                      <a:pt x="17" y="3"/>
                    </a:cubicBezTo>
                    <a:cubicBezTo>
                      <a:pt x="18" y="2"/>
                      <a:pt x="17" y="1"/>
                      <a:pt x="17" y="2"/>
                    </a:cubicBezTo>
                    <a:cubicBezTo>
                      <a:pt x="14" y="2"/>
                      <a:pt x="17" y="2"/>
                      <a:pt x="18" y="2"/>
                    </a:cubicBezTo>
                    <a:cubicBezTo>
                      <a:pt x="17" y="3"/>
                      <a:pt x="18" y="3"/>
                      <a:pt x="19" y="3"/>
                    </a:cubicBezTo>
                    <a:cubicBezTo>
                      <a:pt x="19" y="2"/>
                      <a:pt x="20" y="1"/>
                      <a:pt x="20" y="1"/>
                    </a:cubicBezTo>
                    <a:cubicBezTo>
                      <a:pt x="20" y="0"/>
                      <a:pt x="19" y="0"/>
                      <a:pt x="19" y="0"/>
                    </a:cubicBezTo>
                    <a:cubicBezTo>
                      <a:pt x="18" y="1"/>
                      <a:pt x="16" y="1"/>
                      <a:pt x="15" y="2"/>
                    </a:cubicBezTo>
                    <a:cubicBezTo>
                      <a:pt x="14" y="2"/>
                      <a:pt x="15" y="4"/>
                      <a:pt x="16" y="3"/>
                    </a:cubicBezTo>
                    <a:cubicBezTo>
                      <a:pt x="18" y="2"/>
                      <a:pt x="11" y="5"/>
                      <a:pt x="11" y="5"/>
                    </a:cubicBezTo>
                    <a:cubicBezTo>
                      <a:pt x="10" y="6"/>
                      <a:pt x="9" y="7"/>
                      <a:pt x="8" y="8"/>
                    </a:cubicBezTo>
                    <a:cubicBezTo>
                      <a:pt x="7" y="8"/>
                      <a:pt x="8" y="9"/>
                      <a:pt x="8" y="9"/>
                    </a:cubicBezTo>
                    <a:cubicBezTo>
                      <a:pt x="11" y="8"/>
                      <a:pt x="12" y="7"/>
                      <a:pt x="14" y="5"/>
                    </a:cubicBezTo>
                    <a:cubicBezTo>
                      <a:pt x="14" y="4"/>
                      <a:pt x="13" y="3"/>
                      <a:pt x="12" y="4"/>
                    </a:cubicBezTo>
                    <a:cubicBezTo>
                      <a:pt x="9" y="7"/>
                      <a:pt x="5" y="9"/>
                      <a:pt x="5" y="14"/>
                    </a:cubicBezTo>
                    <a:cubicBezTo>
                      <a:pt x="5" y="15"/>
                      <a:pt x="6" y="15"/>
                      <a:pt x="6" y="15"/>
                    </a:cubicBezTo>
                    <a:cubicBezTo>
                      <a:pt x="7" y="14"/>
                      <a:pt x="8" y="11"/>
                      <a:pt x="8" y="13"/>
                    </a:cubicBezTo>
                    <a:cubicBezTo>
                      <a:pt x="8" y="16"/>
                      <a:pt x="8" y="18"/>
                      <a:pt x="9" y="21"/>
                    </a:cubicBezTo>
                    <a:cubicBezTo>
                      <a:pt x="9" y="22"/>
                      <a:pt x="10" y="22"/>
                      <a:pt x="10" y="21"/>
                    </a:cubicBezTo>
                    <a:cubicBezTo>
                      <a:pt x="12" y="17"/>
                      <a:pt x="13" y="14"/>
                      <a:pt x="13" y="10"/>
                    </a:cubicBezTo>
                    <a:cubicBezTo>
                      <a:pt x="13" y="9"/>
                      <a:pt x="12" y="9"/>
                      <a:pt x="12" y="10"/>
                    </a:cubicBezTo>
                    <a:cubicBezTo>
                      <a:pt x="10" y="13"/>
                      <a:pt x="9" y="15"/>
                      <a:pt x="9" y="19"/>
                    </a:cubicBezTo>
                    <a:cubicBezTo>
                      <a:pt x="9" y="19"/>
                      <a:pt x="10" y="20"/>
                      <a:pt x="10" y="19"/>
                    </a:cubicBezTo>
                    <a:cubicBezTo>
                      <a:pt x="11" y="16"/>
                      <a:pt x="12" y="14"/>
                      <a:pt x="12" y="10"/>
                    </a:cubicBezTo>
                    <a:cubicBezTo>
                      <a:pt x="13" y="10"/>
                      <a:pt x="12" y="9"/>
                      <a:pt x="11" y="10"/>
                    </a:cubicBezTo>
                    <a:cubicBezTo>
                      <a:pt x="9" y="13"/>
                      <a:pt x="7" y="16"/>
                      <a:pt x="7" y="20"/>
                    </a:cubicBezTo>
                    <a:cubicBezTo>
                      <a:pt x="7" y="21"/>
                      <a:pt x="7" y="21"/>
                      <a:pt x="8" y="21"/>
                    </a:cubicBezTo>
                    <a:cubicBezTo>
                      <a:pt x="10" y="18"/>
                      <a:pt x="13" y="15"/>
                      <a:pt x="13" y="21"/>
                    </a:cubicBezTo>
                    <a:cubicBezTo>
                      <a:pt x="13" y="22"/>
                      <a:pt x="14" y="22"/>
                      <a:pt x="14" y="22"/>
                    </a:cubicBezTo>
                    <a:cubicBezTo>
                      <a:pt x="16" y="20"/>
                      <a:pt x="17" y="18"/>
                      <a:pt x="17" y="16"/>
                    </a:cubicBezTo>
                    <a:cubicBezTo>
                      <a:pt x="18" y="15"/>
                      <a:pt x="17" y="15"/>
                      <a:pt x="16" y="15"/>
                    </a:cubicBezTo>
                    <a:cubicBezTo>
                      <a:pt x="13" y="19"/>
                      <a:pt x="17" y="14"/>
                      <a:pt x="16" y="16"/>
                    </a:cubicBezTo>
                    <a:cubicBezTo>
                      <a:pt x="17" y="16"/>
                      <a:pt x="15" y="15"/>
                      <a:pt x="15" y="16"/>
                    </a:cubicBezTo>
                    <a:cubicBezTo>
                      <a:pt x="15" y="18"/>
                      <a:pt x="14" y="19"/>
                      <a:pt x="14" y="21"/>
                    </a:cubicBezTo>
                    <a:cubicBezTo>
                      <a:pt x="13" y="22"/>
                      <a:pt x="12" y="29"/>
                      <a:pt x="14" y="22"/>
                    </a:cubicBezTo>
                    <a:cubicBezTo>
                      <a:pt x="12" y="21"/>
                      <a:pt x="12" y="21"/>
                      <a:pt x="12" y="24"/>
                    </a:cubicBezTo>
                    <a:cubicBezTo>
                      <a:pt x="11" y="26"/>
                      <a:pt x="11" y="28"/>
                      <a:pt x="10" y="31"/>
                    </a:cubicBezTo>
                    <a:cubicBezTo>
                      <a:pt x="10" y="32"/>
                      <a:pt x="11" y="32"/>
                      <a:pt x="12" y="31"/>
                    </a:cubicBezTo>
                    <a:cubicBezTo>
                      <a:pt x="12" y="29"/>
                      <a:pt x="12" y="28"/>
                      <a:pt x="13" y="26"/>
                    </a:cubicBezTo>
                    <a:cubicBezTo>
                      <a:pt x="13" y="25"/>
                      <a:pt x="13" y="24"/>
                      <a:pt x="14" y="24"/>
                    </a:cubicBezTo>
                    <a:cubicBezTo>
                      <a:pt x="15" y="22"/>
                      <a:pt x="15" y="21"/>
                      <a:pt x="13" y="20"/>
                    </a:cubicBezTo>
                    <a:cubicBezTo>
                      <a:pt x="12" y="24"/>
                      <a:pt x="10" y="27"/>
                      <a:pt x="10" y="31"/>
                    </a:cubicBezTo>
                    <a:cubicBezTo>
                      <a:pt x="10" y="32"/>
                      <a:pt x="11" y="32"/>
                      <a:pt x="11" y="31"/>
                    </a:cubicBezTo>
                    <a:cubicBezTo>
                      <a:pt x="12" y="27"/>
                      <a:pt x="13" y="23"/>
                      <a:pt x="13" y="19"/>
                    </a:cubicBezTo>
                    <a:cubicBezTo>
                      <a:pt x="13" y="18"/>
                      <a:pt x="12" y="18"/>
                      <a:pt x="12" y="19"/>
                    </a:cubicBezTo>
                    <a:cubicBezTo>
                      <a:pt x="10" y="22"/>
                      <a:pt x="9" y="24"/>
                      <a:pt x="9" y="28"/>
                    </a:cubicBezTo>
                    <a:cubicBezTo>
                      <a:pt x="8" y="30"/>
                      <a:pt x="8" y="32"/>
                      <a:pt x="8" y="35"/>
                    </a:cubicBezTo>
                    <a:cubicBezTo>
                      <a:pt x="8" y="36"/>
                      <a:pt x="7" y="32"/>
                      <a:pt x="7" y="31"/>
                    </a:cubicBezTo>
                    <a:cubicBezTo>
                      <a:pt x="7" y="31"/>
                      <a:pt x="6" y="31"/>
                      <a:pt x="6" y="32"/>
                    </a:cubicBezTo>
                    <a:cubicBezTo>
                      <a:pt x="6" y="38"/>
                      <a:pt x="4" y="32"/>
                      <a:pt x="2" y="30"/>
                    </a:cubicBezTo>
                    <a:cubicBezTo>
                      <a:pt x="2" y="29"/>
                      <a:pt x="1" y="29"/>
                      <a:pt x="1" y="30"/>
                    </a:cubicBezTo>
                    <a:cubicBezTo>
                      <a:pt x="1" y="31"/>
                      <a:pt x="2" y="33"/>
                      <a:pt x="2" y="34"/>
                    </a:cubicBezTo>
                    <a:cubicBezTo>
                      <a:pt x="1" y="30"/>
                      <a:pt x="2" y="29"/>
                      <a:pt x="4" y="33"/>
                    </a:cubicBezTo>
                    <a:cubicBezTo>
                      <a:pt x="5" y="34"/>
                      <a:pt x="7" y="34"/>
                      <a:pt x="8" y="35"/>
                    </a:cubicBezTo>
                    <a:cubicBezTo>
                      <a:pt x="9" y="35"/>
                      <a:pt x="9" y="35"/>
                      <a:pt x="9" y="34"/>
                    </a:cubicBezTo>
                    <a:cubicBezTo>
                      <a:pt x="9" y="32"/>
                      <a:pt x="8" y="30"/>
                      <a:pt x="8" y="28"/>
                    </a:cubicBezTo>
                    <a:cubicBezTo>
                      <a:pt x="7" y="28"/>
                      <a:pt x="6" y="29"/>
                      <a:pt x="8" y="32"/>
                    </a:cubicBezTo>
                    <a:cubicBezTo>
                      <a:pt x="8" y="30"/>
                      <a:pt x="8" y="29"/>
                      <a:pt x="8" y="27"/>
                    </a:cubicBezTo>
                    <a:cubicBezTo>
                      <a:pt x="8" y="26"/>
                      <a:pt x="7" y="19"/>
                      <a:pt x="7" y="25"/>
                    </a:cubicBezTo>
                    <a:cubicBezTo>
                      <a:pt x="8" y="27"/>
                      <a:pt x="7" y="29"/>
                      <a:pt x="7" y="31"/>
                    </a:cubicBezTo>
                    <a:cubicBezTo>
                      <a:pt x="7" y="30"/>
                      <a:pt x="7" y="28"/>
                      <a:pt x="7" y="27"/>
                    </a:cubicBezTo>
                    <a:cubicBezTo>
                      <a:pt x="7" y="23"/>
                      <a:pt x="8" y="19"/>
                      <a:pt x="8" y="15"/>
                    </a:cubicBezTo>
                    <a:cubicBezTo>
                      <a:pt x="8" y="15"/>
                      <a:pt x="7" y="14"/>
                      <a:pt x="7" y="15"/>
                    </a:cubicBezTo>
                    <a:cubicBezTo>
                      <a:pt x="6" y="19"/>
                      <a:pt x="5" y="24"/>
                      <a:pt x="4" y="28"/>
                    </a:cubicBezTo>
                    <a:cubicBezTo>
                      <a:pt x="5" y="25"/>
                      <a:pt x="5" y="20"/>
                      <a:pt x="6" y="17"/>
                    </a:cubicBezTo>
                    <a:cubicBezTo>
                      <a:pt x="6" y="16"/>
                      <a:pt x="5" y="15"/>
                      <a:pt x="4" y="16"/>
                    </a:cubicBezTo>
                    <a:cubicBezTo>
                      <a:pt x="4" y="20"/>
                      <a:pt x="3" y="24"/>
                      <a:pt x="2" y="27"/>
                    </a:cubicBezTo>
                    <a:cubicBezTo>
                      <a:pt x="3" y="24"/>
                      <a:pt x="4" y="20"/>
                      <a:pt x="7" y="17"/>
                    </a:cubicBezTo>
                    <a:cubicBezTo>
                      <a:pt x="7" y="16"/>
                      <a:pt x="6" y="16"/>
                      <a:pt x="5" y="16"/>
                    </a:cubicBezTo>
                    <a:cubicBezTo>
                      <a:pt x="2" y="19"/>
                      <a:pt x="1" y="21"/>
                      <a:pt x="0" y="25"/>
                    </a:cubicBezTo>
                    <a:cubicBezTo>
                      <a:pt x="0" y="26"/>
                      <a:pt x="1" y="26"/>
                      <a:pt x="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4" name="Freeform 171"/>
              <p:cNvSpPr/>
              <p:nvPr/>
            </p:nvSpPr>
            <p:spPr bwMode="auto">
              <a:xfrm>
                <a:off x="1482725" y="2279651"/>
                <a:ext cx="22225" cy="20638"/>
              </a:xfrm>
              <a:custGeom>
                <a:avLst/>
                <a:gdLst>
                  <a:gd name="T0" fmla="*/ 9 w 21"/>
                  <a:gd name="T1" fmla="*/ 4 h 19"/>
                  <a:gd name="T2" fmla="*/ 8 w 21"/>
                  <a:gd name="T3" fmla="*/ 2 h 19"/>
                  <a:gd name="T4" fmla="*/ 7 w 21"/>
                  <a:gd name="T5" fmla="*/ 3 h 19"/>
                  <a:gd name="T6" fmla="*/ 11 w 21"/>
                  <a:gd name="T7" fmla="*/ 7 h 19"/>
                  <a:gd name="T8" fmla="*/ 12 w 21"/>
                  <a:gd name="T9" fmla="*/ 6 h 19"/>
                  <a:gd name="T10" fmla="*/ 2 w 21"/>
                  <a:gd name="T11" fmla="*/ 0 h 19"/>
                  <a:gd name="T12" fmla="*/ 1 w 21"/>
                  <a:gd name="T13" fmla="*/ 2 h 19"/>
                  <a:gd name="T14" fmla="*/ 9 w 21"/>
                  <a:gd name="T15" fmla="*/ 8 h 19"/>
                  <a:gd name="T16" fmla="*/ 10 w 21"/>
                  <a:gd name="T17" fmla="*/ 7 h 19"/>
                  <a:gd name="T18" fmla="*/ 4 w 21"/>
                  <a:gd name="T19" fmla="*/ 2 h 19"/>
                  <a:gd name="T20" fmla="*/ 3 w 21"/>
                  <a:gd name="T21" fmla="*/ 3 h 19"/>
                  <a:gd name="T22" fmla="*/ 12 w 21"/>
                  <a:gd name="T23" fmla="*/ 10 h 19"/>
                  <a:gd name="T24" fmla="*/ 13 w 21"/>
                  <a:gd name="T25" fmla="*/ 9 h 19"/>
                  <a:gd name="T26" fmla="*/ 10 w 21"/>
                  <a:gd name="T27" fmla="*/ 6 h 19"/>
                  <a:gd name="T28" fmla="*/ 9 w 21"/>
                  <a:gd name="T29" fmla="*/ 7 h 19"/>
                  <a:gd name="T30" fmla="*/ 19 w 21"/>
                  <a:gd name="T31" fmla="*/ 12 h 19"/>
                  <a:gd name="T32" fmla="*/ 20 w 21"/>
                  <a:gd name="T33" fmla="*/ 11 h 19"/>
                  <a:gd name="T34" fmla="*/ 11 w 21"/>
                  <a:gd name="T35" fmla="*/ 3 h 19"/>
                  <a:gd name="T36" fmla="*/ 10 w 21"/>
                  <a:gd name="T37" fmla="*/ 4 h 19"/>
                  <a:gd name="T38" fmla="*/ 20 w 21"/>
                  <a:gd name="T39" fmla="*/ 18 h 19"/>
                  <a:gd name="T40" fmla="*/ 21 w 21"/>
                  <a:gd name="T41" fmla="*/ 17 h 19"/>
                  <a:gd name="T42" fmla="*/ 9 w 21"/>
                  <a:gd name="T43" fmla="*/ 7 h 19"/>
                  <a:gd name="T44" fmla="*/ 8 w 21"/>
                  <a:gd name="T45" fmla="*/ 8 h 19"/>
                  <a:gd name="T46" fmla="*/ 18 w 21"/>
                  <a:gd name="T47" fmla="*/ 16 h 19"/>
                  <a:gd name="T48" fmla="*/ 19 w 21"/>
                  <a:gd name="T49" fmla="*/ 15 h 19"/>
                  <a:gd name="T50" fmla="*/ 16 w 21"/>
                  <a:gd name="T51" fmla="*/ 9 h 19"/>
                  <a:gd name="T52" fmla="*/ 15 w 21"/>
                  <a:gd name="T53" fmla="*/ 8 h 19"/>
                  <a:gd name="T54" fmla="*/ 18 w 21"/>
                  <a:gd name="T55" fmla="*/ 16 h 19"/>
                  <a:gd name="T56" fmla="*/ 19 w 21"/>
                  <a:gd name="T57" fmla="*/ 15 h 19"/>
                  <a:gd name="T58" fmla="*/ 9 w 21"/>
                  <a:gd name="T59" fmla="*/ 7 h 19"/>
                  <a:gd name="T60" fmla="*/ 8 w 21"/>
                  <a:gd name="T61" fmla="*/ 8 h 19"/>
                  <a:gd name="T62" fmla="*/ 20 w 21"/>
                  <a:gd name="T63" fmla="*/ 18 h 19"/>
                  <a:gd name="T64" fmla="*/ 21 w 21"/>
                  <a:gd name="T65" fmla="*/ 18 h 19"/>
                  <a:gd name="T66" fmla="*/ 11 w 21"/>
                  <a:gd name="T67" fmla="*/ 3 h 19"/>
                  <a:gd name="T68" fmla="*/ 10 w 21"/>
                  <a:gd name="T69" fmla="*/ 4 h 19"/>
                  <a:gd name="T70" fmla="*/ 19 w 21"/>
                  <a:gd name="T71" fmla="*/ 12 h 19"/>
                  <a:gd name="T72" fmla="*/ 20 w 21"/>
                  <a:gd name="T73" fmla="*/ 11 h 19"/>
                  <a:gd name="T74" fmla="*/ 9 w 21"/>
                  <a:gd name="T75" fmla="*/ 5 h 19"/>
                  <a:gd name="T76" fmla="*/ 9 w 21"/>
                  <a:gd name="T77" fmla="*/ 7 h 19"/>
                  <a:gd name="T78" fmla="*/ 12 w 21"/>
                  <a:gd name="T79" fmla="*/ 10 h 19"/>
                  <a:gd name="T80" fmla="*/ 13 w 21"/>
                  <a:gd name="T81" fmla="*/ 9 h 19"/>
                  <a:gd name="T82" fmla="*/ 4 w 21"/>
                  <a:gd name="T83" fmla="*/ 2 h 19"/>
                  <a:gd name="T84" fmla="*/ 3 w 21"/>
                  <a:gd name="T85" fmla="*/ 3 h 19"/>
                  <a:gd name="T86" fmla="*/ 9 w 21"/>
                  <a:gd name="T87" fmla="*/ 8 h 19"/>
                  <a:gd name="T88" fmla="*/ 10 w 21"/>
                  <a:gd name="T89" fmla="*/ 7 h 19"/>
                  <a:gd name="T90" fmla="*/ 2 w 21"/>
                  <a:gd name="T91" fmla="*/ 1 h 19"/>
                  <a:gd name="T92" fmla="*/ 1 w 21"/>
                  <a:gd name="T93" fmla="*/ 2 h 19"/>
                  <a:gd name="T94" fmla="*/ 12 w 21"/>
                  <a:gd name="T95" fmla="*/ 7 h 19"/>
                  <a:gd name="T96" fmla="*/ 12 w 21"/>
                  <a:gd name="T97" fmla="*/ 6 h 19"/>
                  <a:gd name="T98" fmla="*/ 8 w 21"/>
                  <a:gd name="T99" fmla="*/ 2 h 19"/>
                  <a:gd name="T100" fmla="*/ 6 w 21"/>
                  <a:gd name="T101" fmla="*/ 3 h 19"/>
                  <a:gd name="T102" fmla="*/ 8 w 21"/>
                  <a:gd name="T103" fmla="*/ 5 h 19"/>
                  <a:gd name="T104" fmla="*/ 9 w 21"/>
                  <a:gd name="T105"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9" y="4"/>
                    </a:moveTo>
                    <a:cubicBezTo>
                      <a:pt x="8" y="3"/>
                      <a:pt x="8" y="3"/>
                      <a:pt x="8" y="2"/>
                    </a:cubicBezTo>
                    <a:cubicBezTo>
                      <a:pt x="7" y="2"/>
                      <a:pt x="7" y="3"/>
                      <a:pt x="7" y="3"/>
                    </a:cubicBezTo>
                    <a:cubicBezTo>
                      <a:pt x="8" y="4"/>
                      <a:pt x="10" y="6"/>
                      <a:pt x="11" y="7"/>
                    </a:cubicBezTo>
                    <a:cubicBezTo>
                      <a:pt x="12" y="7"/>
                      <a:pt x="12" y="6"/>
                      <a:pt x="12" y="6"/>
                    </a:cubicBezTo>
                    <a:cubicBezTo>
                      <a:pt x="8" y="4"/>
                      <a:pt x="5" y="2"/>
                      <a:pt x="2" y="0"/>
                    </a:cubicBezTo>
                    <a:cubicBezTo>
                      <a:pt x="1" y="0"/>
                      <a:pt x="0" y="1"/>
                      <a:pt x="1" y="2"/>
                    </a:cubicBezTo>
                    <a:cubicBezTo>
                      <a:pt x="3" y="4"/>
                      <a:pt x="6" y="6"/>
                      <a:pt x="9" y="8"/>
                    </a:cubicBezTo>
                    <a:cubicBezTo>
                      <a:pt x="10" y="9"/>
                      <a:pt x="11" y="8"/>
                      <a:pt x="10" y="7"/>
                    </a:cubicBezTo>
                    <a:cubicBezTo>
                      <a:pt x="8" y="5"/>
                      <a:pt x="6" y="4"/>
                      <a:pt x="4" y="2"/>
                    </a:cubicBezTo>
                    <a:cubicBezTo>
                      <a:pt x="3" y="2"/>
                      <a:pt x="3" y="3"/>
                      <a:pt x="3" y="3"/>
                    </a:cubicBezTo>
                    <a:cubicBezTo>
                      <a:pt x="6" y="5"/>
                      <a:pt x="9" y="8"/>
                      <a:pt x="12" y="10"/>
                    </a:cubicBezTo>
                    <a:cubicBezTo>
                      <a:pt x="13" y="10"/>
                      <a:pt x="14" y="9"/>
                      <a:pt x="13" y="9"/>
                    </a:cubicBezTo>
                    <a:cubicBezTo>
                      <a:pt x="12" y="8"/>
                      <a:pt x="11" y="7"/>
                      <a:pt x="10" y="6"/>
                    </a:cubicBezTo>
                    <a:cubicBezTo>
                      <a:pt x="10" y="6"/>
                      <a:pt x="9" y="6"/>
                      <a:pt x="9" y="7"/>
                    </a:cubicBezTo>
                    <a:cubicBezTo>
                      <a:pt x="13" y="8"/>
                      <a:pt x="16" y="10"/>
                      <a:pt x="19" y="12"/>
                    </a:cubicBezTo>
                    <a:cubicBezTo>
                      <a:pt x="20" y="12"/>
                      <a:pt x="21" y="11"/>
                      <a:pt x="20" y="11"/>
                    </a:cubicBezTo>
                    <a:cubicBezTo>
                      <a:pt x="17" y="9"/>
                      <a:pt x="14" y="6"/>
                      <a:pt x="11" y="3"/>
                    </a:cubicBezTo>
                    <a:cubicBezTo>
                      <a:pt x="11" y="3"/>
                      <a:pt x="11" y="4"/>
                      <a:pt x="10" y="4"/>
                    </a:cubicBezTo>
                    <a:cubicBezTo>
                      <a:pt x="14" y="8"/>
                      <a:pt x="18" y="13"/>
                      <a:pt x="20" y="18"/>
                    </a:cubicBezTo>
                    <a:cubicBezTo>
                      <a:pt x="20" y="18"/>
                      <a:pt x="20" y="17"/>
                      <a:pt x="21" y="17"/>
                    </a:cubicBezTo>
                    <a:cubicBezTo>
                      <a:pt x="16" y="14"/>
                      <a:pt x="12" y="11"/>
                      <a:pt x="9" y="7"/>
                    </a:cubicBezTo>
                    <a:cubicBezTo>
                      <a:pt x="9" y="7"/>
                      <a:pt x="8" y="8"/>
                      <a:pt x="8" y="8"/>
                    </a:cubicBezTo>
                    <a:cubicBezTo>
                      <a:pt x="11" y="11"/>
                      <a:pt x="14" y="14"/>
                      <a:pt x="18" y="16"/>
                    </a:cubicBezTo>
                    <a:cubicBezTo>
                      <a:pt x="19" y="16"/>
                      <a:pt x="19" y="15"/>
                      <a:pt x="19" y="15"/>
                    </a:cubicBezTo>
                    <a:cubicBezTo>
                      <a:pt x="17" y="13"/>
                      <a:pt x="14" y="12"/>
                      <a:pt x="16" y="9"/>
                    </a:cubicBezTo>
                    <a:cubicBezTo>
                      <a:pt x="17" y="8"/>
                      <a:pt x="15" y="7"/>
                      <a:pt x="15" y="8"/>
                    </a:cubicBezTo>
                    <a:cubicBezTo>
                      <a:pt x="12" y="11"/>
                      <a:pt x="15" y="13"/>
                      <a:pt x="18" y="16"/>
                    </a:cubicBezTo>
                    <a:cubicBezTo>
                      <a:pt x="18" y="15"/>
                      <a:pt x="18" y="15"/>
                      <a:pt x="19" y="15"/>
                    </a:cubicBezTo>
                    <a:cubicBezTo>
                      <a:pt x="15" y="13"/>
                      <a:pt x="12" y="10"/>
                      <a:pt x="9" y="7"/>
                    </a:cubicBezTo>
                    <a:cubicBezTo>
                      <a:pt x="8" y="6"/>
                      <a:pt x="7" y="7"/>
                      <a:pt x="8" y="8"/>
                    </a:cubicBezTo>
                    <a:cubicBezTo>
                      <a:pt x="11" y="12"/>
                      <a:pt x="15" y="16"/>
                      <a:pt x="20" y="18"/>
                    </a:cubicBezTo>
                    <a:cubicBezTo>
                      <a:pt x="20" y="19"/>
                      <a:pt x="21" y="18"/>
                      <a:pt x="21" y="18"/>
                    </a:cubicBezTo>
                    <a:cubicBezTo>
                      <a:pt x="19" y="12"/>
                      <a:pt x="15" y="7"/>
                      <a:pt x="11" y="3"/>
                    </a:cubicBezTo>
                    <a:cubicBezTo>
                      <a:pt x="11" y="2"/>
                      <a:pt x="10" y="3"/>
                      <a:pt x="10" y="4"/>
                    </a:cubicBezTo>
                    <a:cubicBezTo>
                      <a:pt x="13" y="7"/>
                      <a:pt x="16" y="10"/>
                      <a:pt x="19" y="12"/>
                    </a:cubicBezTo>
                    <a:cubicBezTo>
                      <a:pt x="19" y="12"/>
                      <a:pt x="20" y="11"/>
                      <a:pt x="20" y="11"/>
                    </a:cubicBezTo>
                    <a:cubicBezTo>
                      <a:pt x="17" y="9"/>
                      <a:pt x="13" y="7"/>
                      <a:pt x="9" y="5"/>
                    </a:cubicBezTo>
                    <a:cubicBezTo>
                      <a:pt x="9" y="5"/>
                      <a:pt x="8" y="6"/>
                      <a:pt x="9" y="7"/>
                    </a:cubicBezTo>
                    <a:cubicBezTo>
                      <a:pt x="10" y="8"/>
                      <a:pt x="11" y="9"/>
                      <a:pt x="12" y="10"/>
                    </a:cubicBezTo>
                    <a:cubicBezTo>
                      <a:pt x="12" y="9"/>
                      <a:pt x="13" y="9"/>
                      <a:pt x="13" y="9"/>
                    </a:cubicBezTo>
                    <a:cubicBezTo>
                      <a:pt x="10" y="7"/>
                      <a:pt x="7" y="4"/>
                      <a:pt x="4" y="2"/>
                    </a:cubicBezTo>
                    <a:cubicBezTo>
                      <a:pt x="3" y="1"/>
                      <a:pt x="2" y="2"/>
                      <a:pt x="3" y="3"/>
                    </a:cubicBezTo>
                    <a:cubicBezTo>
                      <a:pt x="5" y="5"/>
                      <a:pt x="7" y="6"/>
                      <a:pt x="9" y="8"/>
                    </a:cubicBezTo>
                    <a:cubicBezTo>
                      <a:pt x="9" y="8"/>
                      <a:pt x="10" y="7"/>
                      <a:pt x="10" y="7"/>
                    </a:cubicBezTo>
                    <a:cubicBezTo>
                      <a:pt x="7" y="5"/>
                      <a:pt x="4" y="3"/>
                      <a:pt x="2" y="1"/>
                    </a:cubicBezTo>
                    <a:cubicBezTo>
                      <a:pt x="2" y="1"/>
                      <a:pt x="2" y="1"/>
                      <a:pt x="1" y="2"/>
                    </a:cubicBezTo>
                    <a:cubicBezTo>
                      <a:pt x="5" y="3"/>
                      <a:pt x="8" y="6"/>
                      <a:pt x="12" y="7"/>
                    </a:cubicBezTo>
                    <a:cubicBezTo>
                      <a:pt x="12" y="7"/>
                      <a:pt x="13" y="6"/>
                      <a:pt x="12" y="6"/>
                    </a:cubicBezTo>
                    <a:cubicBezTo>
                      <a:pt x="11" y="5"/>
                      <a:pt x="9" y="3"/>
                      <a:pt x="8" y="2"/>
                    </a:cubicBezTo>
                    <a:cubicBezTo>
                      <a:pt x="7" y="1"/>
                      <a:pt x="6" y="2"/>
                      <a:pt x="6" y="3"/>
                    </a:cubicBezTo>
                    <a:cubicBezTo>
                      <a:pt x="7" y="4"/>
                      <a:pt x="7" y="4"/>
                      <a:pt x="8" y="5"/>
                    </a:cubicBezTo>
                    <a:cubicBezTo>
                      <a:pt x="9" y="5"/>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5" name="Freeform 172"/>
              <p:cNvSpPr/>
              <p:nvPr/>
            </p:nvSpPr>
            <p:spPr bwMode="auto">
              <a:xfrm>
                <a:off x="1477963" y="2270126"/>
                <a:ext cx="38100" cy="34925"/>
              </a:xfrm>
              <a:custGeom>
                <a:avLst/>
                <a:gdLst>
                  <a:gd name="T0" fmla="*/ 2 w 37"/>
                  <a:gd name="T1" fmla="*/ 9 h 33"/>
                  <a:gd name="T2" fmla="*/ 15 w 37"/>
                  <a:gd name="T3" fmla="*/ 4 h 33"/>
                  <a:gd name="T4" fmla="*/ 22 w 37"/>
                  <a:gd name="T5" fmla="*/ 9 h 33"/>
                  <a:gd name="T6" fmla="*/ 31 w 37"/>
                  <a:gd name="T7" fmla="*/ 10 h 33"/>
                  <a:gd name="T8" fmla="*/ 32 w 37"/>
                  <a:gd name="T9" fmla="*/ 15 h 33"/>
                  <a:gd name="T10" fmla="*/ 31 w 37"/>
                  <a:gd name="T11" fmla="*/ 17 h 33"/>
                  <a:gd name="T12" fmla="*/ 29 w 37"/>
                  <a:gd name="T13" fmla="*/ 20 h 33"/>
                  <a:gd name="T14" fmla="*/ 30 w 37"/>
                  <a:gd name="T15" fmla="*/ 29 h 33"/>
                  <a:gd name="T16" fmla="*/ 29 w 37"/>
                  <a:gd name="T17" fmla="*/ 31 h 33"/>
                  <a:gd name="T18" fmla="*/ 32 w 37"/>
                  <a:gd name="T19" fmla="*/ 26 h 33"/>
                  <a:gd name="T20" fmla="*/ 34 w 37"/>
                  <a:gd name="T21" fmla="*/ 15 h 33"/>
                  <a:gd name="T22" fmla="*/ 36 w 37"/>
                  <a:gd name="T23" fmla="*/ 10 h 33"/>
                  <a:gd name="T24" fmla="*/ 32 w 37"/>
                  <a:gd name="T25" fmla="*/ 8 h 33"/>
                  <a:gd name="T26" fmla="*/ 25 w 37"/>
                  <a:gd name="T27" fmla="*/ 9 h 33"/>
                  <a:gd name="T28" fmla="*/ 19 w 37"/>
                  <a:gd name="T29" fmla="*/ 5 h 33"/>
                  <a:gd name="T30" fmla="*/ 1 w 37"/>
                  <a:gd name="T31" fmla="*/ 8 h 33"/>
                  <a:gd name="T32" fmla="*/ 2 w 37"/>
                  <a:gd name="T33"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3">
                    <a:moveTo>
                      <a:pt x="2" y="9"/>
                    </a:moveTo>
                    <a:cubicBezTo>
                      <a:pt x="6" y="6"/>
                      <a:pt x="9" y="3"/>
                      <a:pt x="15" y="4"/>
                    </a:cubicBezTo>
                    <a:cubicBezTo>
                      <a:pt x="17" y="5"/>
                      <a:pt x="20" y="7"/>
                      <a:pt x="22" y="9"/>
                    </a:cubicBezTo>
                    <a:cubicBezTo>
                      <a:pt x="25" y="11"/>
                      <a:pt x="28" y="11"/>
                      <a:pt x="31" y="10"/>
                    </a:cubicBezTo>
                    <a:cubicBezTo>
                      <a:pt x="35" y="11"/>
                      <a:pt x="35" y="13"/>
                      <a:pt x="32" y="15"/>
                    </a:cubicBezTo>
                    <a:cubicBezTo>
                      <a:pt x="32" y="15"/>
                      <a:pt x="31" y="16"/>
                      <a:pt x="31" y="17"/>
                    </a:cubicBezTo>
                    <a:cubicBezTo>
                      <a:pt x="30" y="18"/>
                      <a:pt x="29" y="19"/>
                      <a:pt x="29" y="20"/>
                    </a:cubicBezTo>
                    <a:cubicBezTo>
                      <a:pt x="29" y="21"/>
                      <a:pt x="30" y="30"/>
                      <a:pt x="30" y="29"/>
                    </a:cubicBezTo>
                    <a:cubicBezTo>
                      <a:pt x="29" y="29"/>
                      <a:pt x="28" y="30"/>
                      <a:pt x="29" y="31"/>
                    </a:cubicBezTo>
                    <a:cubicBezTo>
                      <a:pt x="32" y="33"/>
                      <a:pt x="32" y="27"/>
                      <a:pt x="32" y="26"/>
                    </a:cubicBezTo>
                    <a:cubicBezTo>
                      <a:pt x="31" y="21"/>
                      <a:pt x="31" y="18"/>
                      <a:pt x="34" y="15"/>
                    </a:cubicBezTo>
                    <a:cubicBezTo>
                      <a:pt x="36" y="13"/>
                      <a:pt x="37" y="12"/>
                      <a:pt x="36" y="10"/>
                    </a:cubicBezTo>
                    <a:cubicBezTo>
                      <a:pt x="36" y="8"/>
                      <a:pt x="34" y="8"/>
                      <a:pt x="32" y="8"/>
                    </a:cubicBezTo>
                    <a:cubicBezTo>
                      <a:pt x="29" y="8"/>
                      <a:pt x="28" y="10"/>
                      <a:pt x="25" y="9"/>
                    </a:cubicBezTo>
                    <a:cubicBezTo>
                      <a:pt x="23" y="9"/>
                      <a:pt x="21" y="6"/>
                      <a:pt x="19" y="5"/>
                    </a:cubicBezTo>
                    <a:cubicBezTo>
                      <a:pt x="12" y="0"/>
                      <a:pt x="6" y="4"/>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6" name="Freeform 173"/>
              <p:cNvSpPr/>
              <p:nvPr/>
            </p:nvSpPr>
            <p:spPr bwMode="auto">
              <a:xfrm>
                <a:off x="1508125" y="2286001"/>
                <a:ext cx="4763" cy="14288"/>
              </a:xfrm>
              <a:custGeom>
                <a:avLst/>
                <a:gdLst>
                  <a:gd name="T0" fmla="*/ 2 w 5"/>
                  <a:gd name="T1" fmla="*/ 12 h 13"/>
                  <a:gd name="T2" fmla="*/ 3 w 5"/>
                  <a:gd name="T3" fmla="*/ 8 h 13"/>
                  <a:gd name="T4" fmla="*/ 5 w 5"/>
                  <a:gd name="T5" fmla="*/ 3 h 13"/>
                  <a:gd name="T6" fmla="*/ 3 w 5"/>
                  <a:gd name="T7" fmla="*/ 3 h 13"/>
                  <a:gd name="T8" fmla="*/ 0 w 5"/>
                  <a:gd name="T9" fmla="*/ 9 h 13"/>
                  <a:gd name="T10" fmla="*/ 1 w 5"/>
                  <a:gd name="T11" fmla="*/ 10 h 13"/>
                  <a:gd name="T12" fmla="*/ 3 w 5"/>
                  <a:gd name="T13" fmla="*/ 2 h 13"/>
                  <a:gd name="T14" fmla="*/ 2 w 5"/>
                  <a:gd name="T15" fmla="*/ 1 h 13"/>
                  <a:gd name="T16" fmla="*/ 0 w 5"/>
                  <a:gd name="T17" fmla="*/ 8 h 13"/>
                  <a:gd name="T18" fmla="*/ 2 w 5"/>
                  <a:gd name="T19" fmla="*/ 8 h 13"/>
                  <a:gd name="T20" fmla="*/ 3 w 5"/>
                  <a:gd name="T21" fmla="*/ 1 h 13"/>
                  <a:gd name="T22" fmla="*/ 2 w 5"/>
                  <a:gd name="T23" fmla="*/ 1 h 13"/>
                  <a:gd name="T24" fmla="*/ 0 w 5"/>
                  <a:gd name="T25" fmla="*/ 8 h 13"/>
                  <a:gd name="T26" fmla="*/ 2 w 5"/>
                  <a:gd name="T27" fmla="*/ 8 h 13"/>
                  <a:gd name="T28" fmla="*/ 3 w 5"/>
                  <a:gd name="T29" fmla="*/ 2 h 13"/>
                  <a:gd name="T30" fmla="*/ 2 w 5"/>
                  <a:gd name="T31" fmla="*/ 1 h 13"/>
                  <a:gd name="T32" fmla="*/ 0 w 5"/>
                  <a:gd name="T33" fmla="*/ 10 h 13"/>
                  <a:gd name="T34" fmla="*/ 1 w 5"/>
                  <a:gd name="T35" fmla="*/ 10 h 13"/>
                  <a:gd name="T36" fmla="*/ 5 w 5"/>
                  <a:gd name="T37" fmla="*/ 3 h 13"/>
                  <a:gd name="T38" fmla="*/ 3 w 5"/>
                  <a:gd name="T39" fmla="*/ 3 h 13"/>
                  <a:gd name="T40" fmla="*/ 1 w 5"/>
                  <a:gd name="T41" fmla="*/ 8 h 13"/>
                  <a:gd name="T42" fmla="*/ 1 w 5"/>
                  <a:gd name="T43" fmla="*/ 12 h 13"/>
                  <a:gd name="T44" fmla="*/ 2 w 5"/>
                  <a:gd name="T45"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 h="13">
                    <a:moveTo>
                      <a:pt x="2" y="12"/>
                    </a:moveTo>
                    <a:cubicBezTo>
                      <a:pt x="2" y="10"/>
                      <a:pt x="3" y="9"/>
                      <a:pt x="3" y="8"/>
                    </a:cubicBezTo>
                    <a:cubicBezTo>
                      <a:pt x="3" y="6"/>
                      <a:pt x="4" y="4"/>
                      <a:pt x="5" y="3"/>
                    </a:cubicBezTo>
                    <a:cubicBezTo>
                      <a:pt x="4" y="3"/>
                      <a:pt x="4" y="3"/>
                      <a:pt x="3" y="3"/>
                    </a:cubicBezTo>
                    <a:cubicBezTo>
                      <a:pt x="2" y="5"/>
                      <a:pt x="1" y="7"/>
                      <a:pt x="0" y="9"/>
                    </a:cubicBezTo>
                    <a:cubicBezTo>
                      <a:pt x="0" y="10"/>
                      <a:pt x="1" y="10"/>
                      <a:pt x="1" y="10"/>
                    </a:cubicBezTo>
                    <a:cubicBezTo>
                      <a:pt x="1" y="7"/>
                      <a:pt x="2" y="4"/>
                      <a:pt x="3" y="2"/>
                    </a:cubicBezTo>
                    <a:cubicBezTo>
                      <a:pt x="3" y="2"/>
                      <a:pt x="2" y="1"/>
                      <a:pt x="2" y="1"/>
                    </a:cubicBezTo>
                    <a:cubicBezTo>
                      <a:pt x="1" y="3"/>
                      <a:pt x="1" y="5"/>
                      <a:pt x="0" y="8"/>
                    </a:cubicBezTo>
                    <a:cubicBezTo>
                      <a:pt x="1" y="8"/>
                      <a:pt x="1" y="8"/>
                      <a:pt x="2" y="8"/>
                    </a:cubicBezTo>
                    <a:cubicBezTo>
                      <a:pt x="2" y="6"/>
                      <a:pt x="2" y="3"/>
                      <a:pt x="3" y="1"/>
                    </a:cubicBezTo>
                    <a:cubicBezTo>
                      <a:pt x="3" y="1"/>
                      <a:pt x="2" y="0"/>
                      <a:pt x="2" y="1"/>
                    </a:cubicBezTo>
                    <a:cubicBezTo>
                      <a:pt x="1" y="3"/>
                      <a:pt x="0" y="6"/>
                      <a:pt x="0" y="8"/>
                    </a:cubicBezTo>
                    <a:cubicBezTo>
                      <a:pt x="0" y="8"/>
                      <a:pt x="1" y="9"/>
                      <a:pt x="2" y="8"/>
                    </a:cubicBezTo>
                    <a:cubicBezTo>
                      <a:pt x="2" y="6"/>
                      <a:pt x="3" y="4"/>
                      <a:pt x="3" y="2"/>
                    </a:cubicBezTo>
                    <a:cubicBezTo>
                      <a:pt x="3" y="1"/>
                      <a:pt x="2" y="0"/>
                      <a:pt x="2" y="1"/>
                    </a:cubicBezTo>
                    <a:cubicBezTo>
                      <a:pt x="1" y="4"/>
                      <a:pt x="0" y="7"/>
                      <a:pt x="0" y="10"/>
                    </a:cubicBezTo>
                    <a:cubicBezTo>
                      <a:pt x="0" y="10"/>
                      <a:pt x="1" y="11"/>
                      <a:pt x="1" y="10"/>
                    </a:cubicBezTo>
                    <a:cubicBezTo>
                      <a:pt x="2" y="8"/>
                      <a:pt x="4" y="5"/>
                      <a:pt x="5" y="3"/>
                    </a:cubicBezTo>
                    <a:cubicBezTo>
                      <a:pt x="5" y="2"/>
                      <a:pt x="4" y="2"/>
                      <a:pt x="3" y="3"/>
                    </a:cubicBezTo>
                    <a:cubicBezTo>
                      <a:pt x="3" y="4"/>
                      <a:pt x="2" y="6"/>
                      <a:pt x="1" y="8"/>
                    </a:cubicBezTo>
                    <a:cubicBezTo>
                      <a:pt x="1" y="9"/>
                      <a:pt x="1" y="11"/>
                      <a:pt x="1" y="12"/>
                    </a:cubicBezTo>
                    <a:cubicBezTo>
                      <a:pt x="1" y="13"/>
                      <a:pt x="3"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7" name="Freeform 174"/>
              <p:cNvSpPr/>
              <p:nvPr/>
            </p:nvSpPr>
            <p:spPr bwMode="auto">
              <a:xfrm>
                <a:off x="1481138" y="2273301"/>
                <a:ext cx="31750" cy="25400"/>
              </a:xfrm>
              <a:custGeom>
                <a:avLst/>
                <a:gdLst>
                  <a:gd name="T0" fmla="*/ 23 w 30"/>
                  <a:gd name="T1" fmla="*/ 23 h 24"/>
                  <a:gd name="T2" fmla="*/ 27 w 30"/>
                  <a:gd name="T3" fmla="*/ 16 h 24"/>
                  <a:gd name="T4" fmla="*/ 22 w 30"/>
                  <a:gd name="T5" fmla="*/ 17 h 24"/>
                  <a:gd name="T6" fmla="*/ 21 w 30"/>
                  <a:gd name="T7" fmla="*/ 12 h 24"/>
                  <a:gd name="T8" fmla="*/ 22 w 30"/>
                  <a:gd name="T9" fmla="*/ 19 h 24"/>
                  <a:gd name="T10" fmla="*/ 23 w 30"/>
                  <a:gd name="T11" fmla="*/ 18 h 24"/>
                  <a:gd name="T12" fmla="*/ 25 w 30"/>
                  <a:gd name="T13" fmla="*/ 9 h 24"/>
                  <a:gd name="T14" fmla="*/ 24 w 30"/>
                  <a:gd name="T15" fmla="*/ 10 h 24"/>
                  <a:gd name="T16" fmla="*/ 22 w 30"/>
                  <a:gd name="T17" fmla="*/ 13 h 24"/>
                  <a:gd name="T18" fmla="*/ 17 w 30"/>
                  <a:gd name="T19" fmla="*/ 12 h 24"/>
                  <a:gd name="T20" fmla="*/ 14 w 30"/>
                  <a:gd name="T21" fmla="*/ 9 h 24"/>
                  <a:gd name="T22" fmla="*/ 1 w 30"/>
                  <a:gd name="T23" fmla="*/ 5 h 24"/>
                  <a:gd name="T24" fmla="*/ 7 w 30"/>
                  <a:gd name="T25" fmla="*/ 5 h 24"/>
                  <a:gd name="T26" fmla="*/ 6 w 30"/>
                  <a:gd name="T27" fmla="*/ 4 h 24"/>
                  <a:gd name="T28" fmla="*/ 12 w 30"/>
                  <a:gd name="T29" fmla="*/ 3 h 24"/>
                  <a:gd name="T30" fmla="*/ 11 w 30"/>
                  <a:gd name="T31" fmla="*/ 9 h 24"/>
                  <a:gd name="T32" fmla="*/ 18 w 30"/>
                  <a:gd name="T33" fmla="*/ 10 h 24"/>
                  <a:gd name="T34" fmla="*/ 26 w 30"/>
                  <a:gd name="T35" fmla="*/ 11 h 24"/>
                  <a:gd name="T36" fmla="*/ 24 w 30"/>
                  <a:gd name="T37" fmla="*/ 8 h 24"/>
                  <a:gd name="T38" fmla="*/ 23 w 30"/>
                  <a:gd name="T39" fmla="*/ 13 h 24"/>
                  <a:gd name="T40" fmla="*/ 22 w 30"/>
                  <a:gd name="T41" fmla="*/ 15 h 24"/>
                  <a:gd name="T42" fmla="*/ 24 w 30"/>
                  <a:gd name="T43" fmla="*/ 8 h 24"/>
                  <a:gd name="T44" fmla="*/ 27 w 30"/>
                  <a:gd name="T45" fmla="*/ 11 h 24"/>
                  <a:gd name="T46" fmla="*/ 17 w 30"/>
                  <a:gd name="T47" fmla="*/ 9 h 24"/>
                  <a:gd name="T48" fmla="*/ 20 w 30"/>
                  <a:gd name="T49" fmla="*/ 14 h 24"/>
                  <a:gd name="T50" fmla="*/ 12 w 30"/>
                  <a:gd name="T51" fmla="*/ 8 h 24"/>
                  <a:gd name="T52" fmla="*/ 18 w 30"/>
                  <a:gd name="T53" fmla="*/ 13 h 24"/>
                  <a:gd name="T54" fmla="*/ 11 w 30"/>
                  <a:gd name="T55" fmla="*/ 11 h 24"/>
                  <a:gd name="T56" fmla="*/ 18 w 30"/>
                  <a:gd name="T57" fmla="*/ 13 h 24"/>
                  <a:gd name="T58" fmla="*/ 11 w 30"/>
                  <a:gd name="T59" fmla="*/ 9 h 24"/>
                  <a:gd name="T60" fmla="*/ 11 w 30"/>
                  <a:gd name="T61" fmla="*/ 4 h 24"/>
                  <a:gd name="T62" fmla="*/ 4 w 30"/>
                  <a:gd name="T63" fmla="*/ 4 h 24"/>
                  <a:gd name="T64" fmla="*/ 13 w 30"/>
                  <a:gd name="T65" fmla="*/ 6 h 24"/>
                  <a:gd name="T66" fmla="*/ 1 w 30"/>
                  <a:gd name="T67" fmla="*/ 5 h 24"/>
                  <a:gd name="T68" fmla="*/ 11 w 30"/>
                  <a:gd name="T69" fmla="*/ 4 h 24"/>
                  <a:gd name="T70" fmla="*/ 3 w 30"/>
                  <a:gd name="T71" fmla="*/ 4 h 24"/>
                  <a:gd name="T72" fmla="*/ 12 w 30"/>
                  <a:gd name="T73" fmla="*/ 5 h 24"/>
                  <a:gd name="T74" fmla="*/ 6 w 30"/>
                  <a:gd name="T75" fmla="*/ 3 h 24"/>
                  <a:gd name="T76" fmla="*/ 12 w 30"/>
                  <a:gd name="T77" fmla="*/ 7 h 24"/>
                  <a:gd name="T78" fmla="*/ 7 w 30"/>
                  <a:gd name="T79" fmla="*/ 5 h 24"/>
                  <a:gd name="T80" fmla="*/ 14 w 30"/>
                  <a:gd name="T81" fmla="*/ 10 h 24"/>
                  <a:gd name="T82" fmla="*/ 11 w 30"/>
                  <a:gd name="T83" fmla="*/ 9 h 24"/>
                  <a:gd name="T84" fmla="*/ 21 w 30"/>
                  <a:gd name="T85" fmla="*/ 10 h 24"/>
                  <a:gd name="T86" fmla="*/ 15 w 30"/>
                  <a:gd name="T87" fmla="*/ 13 h 24"/>
                  <a:gd name="T88" fmla="*/ 27 w 30"/>
                  <a:gd name="T89" fmla="*/ 8 h 24"/>
                  <a:gd name="T90" fmla="*/ 22 w 30"/>
                  <a:gd name="T91" fmla="*/ 15 h 24"/>
                  <a:gd name="T92" fmla="*/ 27 w 30"/>
                  <a:gd name="T93" fmla="*/ 8 h 24"/>
                  <a:gd name="T94" fmla="*/ 21 w 30"/>
                  <a:gd name="T95" fmla="*/ 16 h 24"/>
                  <a:gd name="T96" fmla="*/ 27 w 30"/>
                  <a:gd name="T97" fmla="*/ 10 h 24"/>
                  <a:gd name="T98" fmla="*/ 21 w 30"/>
                  <a:gd name="T99" fmla="*/ 19 h 24"/>
                  <a:gd name="T100" fmla="*/ 24 w 30"/>
                  <a:gd name="T101" fmla="*/ 11 h 24"/>
                  <a:gd name="T102" fmla="*/ 22 w 30"/>
                  <a:gd name="T103" fmla="*/ 22 h 24"/>
                  <a:gd name="T104" fmla="*/ 23 w 30"/>
                  <a:gd name="T105" fmla="*/ 11 h 24"/>
                  <a:gd name="T106" fmla="*/ 23 w 30"/>
                  <a:gd name="T107" fmla="*/ 21 h 24"/>
                  <a:gd name="T108" fmla="*/ 23 w 30"/>
                  <a:gd name="T109" fmla="*/ 13 h 24"/>
                  <a:gd name="T110" fmla="*/ 27 w 30"/>
                  <a:gd name="T111" fmla="*/ 16 h 24"/>
                  <a:gd name="T112" fmla="*/ 23 w 30"/>
                  <a:gd name="T113" fmla="*/ 23 h 24"/>
                  <a:gd name="T114" fmla="*/ 29 w 30"/>
                  <a:gd name="T11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24">
                    <a:moveTo>
                      <a:pt x="28" y="12"/>
                    </a:moveTo>
                    <a:cubicBezTo>
                      <a:pt x="26" y="16"/>
                      <a:pt x="25" y="19"/>
                      <a:pt x="23" y="23"/>
                    </a:cubicBezTo>
                    <a:cubicBezTo>
                      <a:pt x="24" y="23"/>
                      <a:pt x="24" y="23"/>
                      <a:pt x="25" y="23"/>
                    </a:cubicBezTo>
                    <a:cubicBezTo>
                      <a:pt x="25" y="21"/>
                      <a:pt x="26" y="18"/>
                      <a:pt x="27" y="16"/>
                    </a:cubicBezTo>
                    <a:cubicBezTo>
                      <a:pt x="27" y="15"/>
                      <a:pt x="26" y="15"/>
                      <a:pt x="25" y="15"/>
                    </a:cubicBezTo>
                    <a:cubicBezTo>
                      <a:pt x="24" y="16"/>
                      <a:pt x="23" y="16"/>
                      <a:pt x="22" y="17"/>
                    </a:cubicBezTo>
                    <a:cubicBezTo>
                      <a:pt x="22" y="15"/>
                      <a:pt x="22" y="13"/>
                      <a:pt x="23" y="12"/>
                    </a:cubicBezTo>
                    <a:cubicBezTo>
                      <a:pt x="22" y="12"/>
                      <a:pt x="22" y="12"/>
                      <a:pt x="21" y="12"/>
                    </a:cubicBezTo>
                    <a:cubicBezTo>
                      <a:pt x="22" y="13"/>
                      <a:pt x="22" y="14"/>
                      <a:pt x="23" y="14"/>
                    </a:cubicBezTo>
                    <a:cubicBezTo>
                      <a:pt x="23" y="16"/>
                      <a:pt x="23" y="18"/>
                      <a:pt x="22" y="19"/>
                    </a:cubicBezTo>
                    <a:cubicBezTo>
                      <a:pt x="20" y="15"/>
                      <a:pt x="26" y="12"/>
                      <a:pt x="21" y="18"/>
                    </a:cubicBezTo>
                    <a:cubicBezTo>
                      <a:pt x="22" y="18"/>
                      <a:pt x="22" y="18"/>
                      <a:pt x="23" y="18"/>
                    </a:cubicBezTo>
                    <a:cubicBezTo>
                      <a:pt x="22" y="15"/>
                      <a:pt x="23" y="12"/>
                      <a:pt x="26" y="10"/>
                    </a:cubicBezTo>
                    <a:cubicBezTo>
                      <a:pt x="26" y="10"/>
                      <a:pt x="26" y="10"/>
                      <a:pt x="25" y="9"/>
                    </a:cubicBezTo>
                    <a:cubicBezTo>
                      <a:pt x="25" y="10"/>
                      <a:pt x="25" y="10"/>
                      <a:pt x="25" y="11"/>
                    </a:cubicBezTo>
                    <a:cubicBezTo>
                      <a:pt x="23" y="15"/>
                      <a:pt x="23" y="15"/>
                      <a:pt x="24" y="10"/>
                    </a:cubicBezTo>
                    <a:cubicBezTo>
                      <a:pt x="24" y="11"/>
                      <a:pt x="25" y="12"/>
                      <a:pt x="25" y="12"/>
                    </a:cubicBezTo>
                    <a:cubicBezTo>
                      <a:pt x="24" y="11"/>
                      <a:pt x="23" y="11"/>
                      <a:pt x="22" y="13"/>
                    </a:cubicBezTo>
                    <a:cubicBezTo>
                      <a:pt x="21" y="13"/>
                      <a:pt x="20" y="13"/>
                      <a:pt x="19" y="14"/>
                    </a:cubicBezTo>
                    <a:cubicBezTo>
                      <a:pt x="20" y="11"/>
                      <a:pt x="19" y="10"/>
                      <a:pt x="17" y="12"/>
                    </a:cubicBezTo>
                    <a:cubicBezTo>
                      <a:pt x="16" y="12"/>
                      <a:pt x="10" y="11"/>
                      <a:pt x="14" y="10"/>
                    </a:cubicBezTo>
                    <a:cubicBezTo>
                      <a:pt x="15" y="10"/>
                      <a:pt x="14" y="9"/>
                      <a:pt x="14" y="9"/>
                    </a:cubicBezTo>
                    <a:cubicBezTo>
                      <a:pt x="10" y="9"/>
                      <a:pt x="9" y="7"/>
                      <a:pt x="10" y="5"/>
                    </a:cubicBezTo>
                    <a:cubicBezTo>
                      <a:pt x="7" y="7"/>
                      <a:pt x="4" y="7"/>
                      <a:pt x="1" y="5"/>
                    </a:cubicBezTo>
                    <a:cubicBezTo>
                      <a:pt x="1" y="6"/>
                      <a:pt x="1" y="6"/>
                      <a:pt x="1" y="6"/>
                    </a:cubicBezTo>
                    <a:cubicBezTo>
                      <a:pt x="3" y="6"/>
                      <a:pt x="5" y="5"/>
                      <a:pt x="7" y="5"/>
                    </a:cubicBezTo>
                    <a:cubicBezTo>
                      <a:pt x="7" y="5"/>
                      <a:pt x="8" y="5"/>
                      <a:pt x="8" y="5"/>
                    </a:cubicBezTo>
                    <a:cubicBezTo>
                      <a:pt x="13" y="6"/>
                      <a:pt x="12" y="5"/>
                      <a:pt x="6" y="4"/>
                    </a:cubicBezTo>
                    <a:cubicBezTo>
                      <a:pt x="7" y="3"/>
                      <a:pt x="8" y="2"/>
                      <a:pt x="9" y="2"/>
                    </a:cubicBezTo>
                    <a:cubicBezTo>
                      <a:pt x="10" y="2"/>
                      <a:pt x="11" y="2"/>
                      <a:pt x="12" y="3"/>
                    </a:cubicBezTo>
                    <a:cubicBezTo>
                      <a:pt x="13" y="4"/>
                      <a:pt x="15" y="8"/>
                      <a:pt x="11" y="8"/>
                    </a:cubicBezTo>
                    <a:cubicBezTo>
                      <a:pt x="11" y="8"/>
                      <a:pt x="11" y="9"/>
                      <a:pt x="11" y="9"/>
                    </a:cubicBezTo>
                    <a:cubicBezTo>
                      <a:pt x="13" y="8"/>
                      <a:pt x="14" y="9"/>
                      <a:pt x="13" y="11"/>
                    </a:cubicBezTo>
                    <a:cubicBezTo>
                      <a:pt x="15" y="9"/>
                      <a:pt x="17" y="8"/>
                      <a:pt x="18" y="10"/>
                    </a:cubicBezTo>
                    <a:cubicBezTo>
                      <a:pt x="19" y="10"/>
                      <a:pt x="20" y="10"/>
                      <a:pt x="20" y="10"/>
                    </a:cubicBezTo>
                    <a:cubicBezTo>
                      <a:pt x="23" y="9"/>
                      <a:pt x="25" y="9"/>
                      <a:pt x="26" y="11"/>
                    </a:cubicBezTo>
                    <a:cubicBezTo>
                      <a:pt x="27" y="10"/>
                      <a:pt x="27" y="10"/>
                      <a:pt x="27" y="10"/>
                    </a:cubicBezTo>
                    <a:cubicBezTo>
                      <a:pt x="26" y="9"/>
                      <a:pt x="25" y="9"/>
                      <a:pt x="24" y="8"/>
                    </a:cubicBezTo>
                    <a:cubicBezTo>
                      <a:pt x="23" y="8"/>
                      <a:pt x="23" y="9"/>
                      <a:pt x="23" y="9"/>
                    </a:cubicBezTo>
                    <a:cubicBezTo>
                      <a:pt x="23" y="10"/>
                      <a:pt x="23" y="12"/>
                      <a:pt x="23" y="13"/>
                    </a:cubicBezTo>
                    <a:cubicBezTo>
                      <a:pt x="23" y="12"/>
                      <a:pt x="21" y="12"/>
                      <a:pt x="21" y="13"/>
                    </a:cubicBezTo>
                    <a:cubicBezTo>
                      <a:pt x="22" y="14"/>
                      <a:pt x="22" y="14"/>
                      <a:pt x="22" y="15"/>
                    </a:cubicBezTo>
                    <a:cubicBezTo>
                      <a:pt x="22" y="15"/>
                      <a:pt x="23" y="15"/>
                      <a:pt x="23" y="15"/>
                    </a:cubicBezTo>
                    <a:cubicBezTo>
                      <a:pt x="26" y="13"/>
                      <a:pt x="27" y="10"/>
                      <a:pt x="24" y="8"/>
                    </a:cubicBezTo>
                    <a:cubicBezTo>
                      <a:pt x="24" y="9"/>
                      <a:pt x="23" y="9"/>
                      <a:pt x="23" y="9"/>
                    </a:cubicBezTo>
                    <a:cubicBezTo>
                      <a:pt x="24" y="10"/>
                      <a:pt x="25" y="10"/>
                      <a:pt x="27" y="11"/>
                    </a:cubicBezTo>
                    <a:cubicBezTo>
                      <a:pt x="27" y="11"/>
                      <a:pt x="28" y="10"/>
                      <a:pt x="27" y="10"/>
                    </a:cubicBezTo>
                    <a:cubicBezTo>
                      <a:pt x="24" y="7"/>
                      <a:pt x="20" y="8"/>
                      <a:pt x="17" y="9"/>
                    </a:cubicBezTo>
                    <a:cubicBezTo>
                      <a:pt x="17" y="9"/>
                      <a:pt x="16" y="10"/>
                      <a:pt x="16" y="10"/>
                    </a:cubicBezTo>
                    <a:cubicBezTo>
                      <a:pt x="17" y="13"/>
                      <a:pt x="17" y="13"/>
                      <a:pt x="20" y="14"/>
                    </a:cubicBezTo>
                    <a:cubicBezTo>
                      <a:pt x="20" y="14"/>
                      <a:pt x="21" y="14"/>
                      <a:pt x="21" y="13"/>
                    </a:cubicBezTo>
                    <a:cubicBezTo>
                      <a:pt x="21" y="10"/>
                      <a:pt x="15" y="5"/>
                      <a:pt x="12" y="8"/>
                    </a:cubicBezTo>
                    <a:cubicBezTo>
                      <a:pt x="8" y="12"/>
                      <a:pt x="14" y="16"/>
                      <a:pt x="18" y="14"/>
                    </a:cubicBezTo>
                    <a:cubicBezTo>
                      <a:pt x="18" y="14"/>
                      <a:pt x="18" y="14"/>
                      <a:pt x="18" y="13"/>
                    </a:cubicBezTo>
                    <a:cubicBezTo>
                      <a:pt x="18" y="10"/>
                      <a:pt x="15" y="9"/>
                      <a:pt x="11" y="10"/>
                    </a:cubicBezTo>
                    <a:cubicBezTo>
                      <a:pt x="11" y="10"/>
                      <a:pt x="10" y="11"/>
                      <a:pt x="11" y="11"/>
                    </a:cubicBezTo>
                    <a:cubicBezTo>
                      <a:pt x="12" y="14"/>
                      <a:pt x="15" y="14"/>
                      <a:pt x="18" y="13"/>
                    </a:cubicBezTo>
                    <a:cubicBezTo>
                      <a:pt x="18" y="13"/>
                      <a:pt x="18" y="13"/>
                      <a:pt x="18" y="13"/>
                    </a:cubicBezTo>
                    <a:cubicBezTo>
                      <a:pt x="18" y="8"/>
                      <a:pt x="14" y="7"/>
                      <a:pt x="10" y="8"/>
                    </a:cubicBezTo>
                    <a:cubicBezTo>
                      <a:pt x="10" y="8"/>
                      <a:pt x="10" y="9"/>
                      <a:pt x="11" y="9"/>
                    </a:cubicBezTo>
                    <a:cubicBezTo>
                      <a:pt x="19" y="10"/>
                      <a:pt x="13" y="0"/>
                      <a:pt x="8" y="0"/>
                    </a:cubicBezTo>
                    <a:cubicBezTo>
                      <a:pt x="1" y="1"/>
                      <a:pt x="6" y="9"/>
                      <a:pt x="11" y="4"/>
                    </a:cubicBezTo>
                    <a:cubicBezTo>
                      <a:pt x="11" y="4"/>
                      <a:pt x="11" y="4"/>
                      <a:pt x="10" y="3"/>
                    </a:cubicBezTo>
                    <a:cubicBezTo>
                      <a:pt x="8" y="1"/>
                      <a:pt x="6" y="2"/>
                      <a:pt x="4" y="4"/>
                    </a:cubicBezTo>
                    <a:cubicBezTo>
                      <a:pt x="3" y="4"/>
                      <a:pt x="4" y="5"/>
                      <a:pt x="4" y="5"/>
                    </a:cubicBezTo>
                    <a:cubicBezTo>
                      <a:pt x="6" y="8"/>
                      <a:pt x="10" y="8"/>
                      <a:pt x="13" y="6"/>
                    </a:cubicBezTo>
                    <a:cubicBezTo>
                      <a:pt x="13" y="5"/>
                      <a:pt x="13" y="5"/>
                      <a:pt x="13" y="4"/>
                    </a:cubicBezTo>
                    <a:cubicBezTo>
                      <a:pt x="9" y="3"/>
                      <a:pt x="5" y="4"/>
                      <a:pt x="1" y="5"/>
                    </a:cubicBezTo>
                    <a:cubicBezTo>
                      <a:pt x="0" y="5"/>
                      <a:pt x="0" y="6"/>
                      <a:pt x="1" y="6"/>
                    </a:cubicBezTo>
                    <a:cubicBezTo>
                      <a:pt x="5" y="9"/>
                      <a:pt x="9" y="8"/>
                      <a:pt x="11" y="4"/>
                    </a:cubicBezTo>
                    <a:cubicBezTo>
                      <a:pt x="11" y="4"/>
                      <a:pt x="11" y="4"/>
                      <a:pt x="11" y="3"/>
                    </a:cubicBezTo>
                    <a:cubicBezTo>
                      <a:pt x="8" y="1"/>
                      <a:pt x="6" y="1"/>
                      <a:pt x="3" y="4"/>
                    </a:cubicBezTo>
                    <a:cubicBezTo>
                      <a:pt x="3" y="4"/>
                      <a:pt x="3" y="5"/>
                      <a:pt x="3" y="5"/>
                    </a:cubicBezTo>
                    <a:cubicBezTo>
                      <a:pt x="6" y="8"/>
                      <a:pt x="9" y="8"/>
                      <a:pt x="12" y="5"/>
                    </a:cubicBezTo>
                    <a:cubicBezTo>
                      <a:pt x="12" y="5"/>
                      <a:pt x="12" y="4"/>
                      <a:pt x="11" y="4"/>
                    </a:cubicBezTo>
                    <a:cubicBezTo>
                      <a:pt x="10" y="3"/>
                      <a:pt x="8" y="3"/>
                      <a:pt x="6" y="3"/>
                    </a:cubicBezTo>
                    <a:cubicBezTo>
                      <a:pt x="6" y="3"/>
                      <a:pt x="6" y="4"/>
                      <a:pt x="6" y="4"/>
                    </a:cubicBezTo>
                    <a:cubicBezTo>
                      <a:pt x="7" y="7"/>
                      <a:pt x="10" y="11"/>
                      <a:pt x="12" y="7"/>
                    </a:cubicBezTo>
                    <a:cubicBezTo>
                      <a:pt x="13" y="7"/>
                      <a:pt x="13" y="7"/>
                      <a:pt x="12" y="7"/>
                    </a:cubicBezTo>
                    <a:cubicBezTo>
                      <a:pt x="10" y="5"/>
                      <a:pt x="9" y="4"/>
                      <a:pt x="7" y="5"/>
                    </a:cubicBezTo>
                    <a:cubicBezTo>
                      <a:pt x="6" y="5"/>
                      <a:pt x="6" y="6"/>
                      <a:pt x="6" y="6"/>
                    </a:cubicBezTo>
                    <a:cubicBezTo>
                      <a:pt x="8" y="9"/>
                      <a:pt x="10" y="11"/>
                      <a:pt x="14" y="10"/>
                    </a:cubicBezTo>
                    <a:cubicBezTo>
                      <a:pt x="14" y="10"/>
                      <a:pt x="14" y="9"/>
                      <a:pt x="14" y="9"/>
                    </a:cubicBezTo>
                    <a:cubicBezTo>
                      <a:pt x="12" y="9"/>
                      <a:pt x="11" y="9"/>
                      <a:pt x="11" y="9"/>
                    </a:cubicBezTo>
                    <a:cubicBezTo>
                      <a:pt x="10" y="10"/>
                      <a:pt x="10" y="10"/>
                      <a:pt x="10" y="11"/>
                    </a:cubicBezTo>
                    <a:cubicBezTo>
                      <a:pt x="13" y="13"/>
                      <a:pt x="19" y="15"/>
                      <a:pt x="21" y="10"/>
                    </a:cubicBezTo>
                    <a:cubicBezTo>
                      <a:pt x="21" y="10"/>
                      <a:pt x="20" y="9"/>
                      <a:pt x="20" y="9"/>
                    </a:cubicBezTo>
                    <a:cubicBezTo>
                      <a:pt x="17" y="10"/>
                      <a:pt x="16" y="11"/>
                      <a:pt x="15" y="13"/>
                    </a:cubicBezTo>
                    <a:cubicBezTo>
                      <a:pt x="15" y="13"/>
                      <a:pt x="15" y="14"/>
                      <a:pt x="15" y="14"/>
                    </a:cubicBezTo>
                    <a:cubicBezTo>
                      <a:pt x="20" y="17"/>
                      <a:pt x="27" y="13"/>
                      <a:pt x="27" y="8"/>
                    </a:cubicBezTo>
                    <a:cubicBezTo>
                      <a:pt x="27" y="7"/>
                      <a:pt x="27" y="7"/>
                      <a:pt x="27" y="7"/>
                    </a:cubicBezTo>
                    <a:cubicBezTo>
                      <a:pt x="22" y="7"/>
                      <a:pt x="18" y="11"/>
                      <a:pt x="22" y="15"/>
                    </a:cubicBezTo>
                    <a:cubicBezTo>
                      <a:pt x="22" y="15"/>
                      <a:pt x="23" y="15"/>
                      <a:pt x="23" y="15"/>
                    </a:cubicBezTo>
                    <a:cubicBezTo>
                      <a:pt x="26" y="14"/>
                      <a:pt x="28" y="12"/>
                      <a:pt x="27" y="8"/>
                    </a:cubicBezTo>
                    <a:cubicBezTo>
                      <a:pt x="27" y="8"/>
                      <a:pt x="27" y="8"/>
                      <a:pt x="26" y="8"/>
                    </a:cubicBezTo>
                    <a:cubicBezTo>
                      <a:pt x="22" y="8"/>
                      <a:pt x="19" y="12"/>
                      <a:pt x="21" y="16"/>
                    </a:cubicBezTo>
                    <a:cubicBezTo>
                      <a:pt x="21" y="16"/>
                      <a:pt x="21" y="17"/>
                      <a:pt x="22" y="16"/>
                    </a:cubicBezTo>
                    <a:cubicBezTo>
                      <a:pt x="25" y="15"/>
                      <a:pt x="26" y="13"/>
                      <a:pt x="27" y="10"/>
                    </a:cubicBezTo>
                    <a:cubicBezTo>
                      <a:pt x="27" y="9"/>
                      <a:pt x="26" y="9"/>
                      <a:pt x="26" y="9"/>
                    </a:cubicBezTo>
                    <a:cubicBezTo>
                      <a:pt x="22" y="11"/>
                      <a:pt x="20" y="15"/>
                      <a:pt x="21" y="19"/>
                    </a:cubicBezTo>
                    <a:cubicBezTo>
                      <a:pt x="22" y="19"/>
                      <a:pt x="22" y="19"/>
                      <a:pt x="23" y="19"/>
                    </a:cubicBezTo>
                    <a:cubicBezTo>
                      <a:pt x="24" y="16"/>
                      <a:pt x="25" y="14"/>
                      <a:pt x="24" y="11"/>
                    </a:cubicBezTo>
                    <a:cubicBezTo>
                      <a:pt x="23" y="11"/>
                      <a:pt x="23" y="11"/>
                      <a:pt x="22" y="11"/>
                    </a:cubicBezTo>
                    <a:cubicBezTo>
                      <a:pt x="19" y="14"/>
                      <a:pt x="20" y="18"/>
                      <a:pt x="22" y="22"/>
                    </a:cubicBezTo>
                    <a:cubicBezTo>
                      <a:pt x="22" y="22"/>
                      <a:pt x="23" y="22"/>
                      <a:pt x="23" y="22"/>
                    </a:cubicBezTo>
                    <a:cubicBezTo>
                      <a:pt x="25" y="18"/>
                      <a:pt x="24" y="15"/>
                      <a:pt x="23" y="11"/>
                    </a:cubicBezTo>
                    <a:cubicBezTo>
                      <a:pt x="22" y="11"/>
                      <a:pt x="22" y="11"/>
                      <a:pt x="21" y="11"/>
                    </a:cubicBezTo>
                    <a:cubicBezTo>
                      <a:pt x="20" y="15"/>
                      <a:pt x="21" y="18"/>
                      <a:pt x="23" y="21"/>
                    </a:cubicBezTo>
                    <a:cubicBezTo>
                      <a:pt x="24" y="21"/>
                      <a:pt x="24" y="21"/>
                      <a:pt x="25" y="20"/>
                    </a:cubicBezTo>
                    <a:cubicBezTo>
                      <a:pt x="26" y="18"/>
                      <a:pt x="26" y="15"/>
                      <a:pt x="23" y="13"/>
                    </a:cubicBezTo>
                    <a:cubicBezTo>
                      <a:pt x="23" y="13"/>
                      <a:pt x="23" y="13"/>
                      <a:pt x="22" y="13"/>
                    </a:cubicBezTo>
                    <a:cubicBezTo>
                      <a:pt x="17" y="18"/>
                      <a:pt x="23" y="22"/>
                      <a:pt x="27" y="16"/>
                    </a:cubicBezTo>
                    <a:cubicBezTo>
                      <a:pt x="26" y="16"/>
                      <a:pt x="26" y="16"/>
                      <a:pt x="25" y="16"/>
                    </a:cubicBezTo>
                    <a:cubicBezTo>
                      <a:pt x="25" y="18"/>
                      <a:pt x="24" y="20"/>
                      <a:pt x="23" y="23"/>
                    </a:cubicBezTo>
                    <a:cubicBezTo>
                      <a:pt x="23" y="24"/>
                      <a:pt x="24" y="24"/>
                      <a:pt x="25" y="23"/>
                    </a:cubicBezTo>
                    <a:cubicBezTo>
                      <a:pt x="26" y="20"/>
                      <a:pt x="27" y="16"/>
                      <a:pt x="29" y="13"/>
                    </a:cubicBezTo>
                    <a:cubicBezTo>
                      <a:pt x="30" y="12"/>
                      <a:pt x="28" y="11"/>
                      <a:pt x="2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8" name="Freeform 175"/>
              <p:cNvSpPr/>
              <p:nvPr/>
            </p:nvSpPr>
            <p:spPr bwMode="auto">
              <a:xfrm>
                <a:off x="1501775" y="2225676"/>
                <a:ext cx="42863" cy="52388"/>
              </a:xfrm>
              <a:custGeom>
                <a:avLst/>
                <a:gdLst>
                  <a:gd name="T0" fmla="*/ 13 w 41"/>
                  <a:gd name="T1" fmla="*/ 6 h 49"/>
                  <a:gd name="T2" fmla="*/ 8 w 41"/>
                  <a:gd name="T3" fmla="*/ 12 h 49"/>
                  <a:gd name="T4" fmla="*/ 9 w 41"/>
                  <a:gd name="T5" fmla="*/ 19 h 49"/>
                  <a:gd name="T6" fmla="*/ 13 w 41"/>
                  <a:gd name="T7" fmla="*/ 6 h 49"/>
                  <a:gd name="T8" fmla="*/ 18 w 41"/>
                  <a:gd name="T9" fmla="*/ 6 h 49"/>
                  <a:gd name="T10" fmla="*/ 10 w 41"/>
                  <a:gd name="T11" fmla="*/ 17 h 49"/>
                  <a:gd name="T12" fmla="*/ 20 w 41"/>
                  <a:gd name="T13" fmla="*/ 8 h 49"/>
                  <a:gd name="T14" fmla="*/ 26 w 41"/>
                  <a:gd name="T15" fmla="*/ 27 h 49"/>
                  <a:gd name="T16" fmla="*/ 17 w 41"/>
                  <a:gd name="T17" fmla="*/ 24 h 49"/>
                  <a:gd name="T18" fmla="*/ 22 w 41"/>
                  <a:gd name="T19" fmla="*/ 26 h 49"/>
                  <a:gd name="T20" fmla="*/ 27 w 41"/>
                  <a:gd name="T21" fmla="*/ 18 h 49"/>
                  <a:gd name="T22" fmla="*/ 23 w 41"/>
                  <a:gd name="T23" fmla="*/ 30 h 49"/>
                  <a:gd name="T24" fmla="*/ 22 w 41"/>
                  <a:gd name="T25" fmla="*/ 34 h 49"/>
                  <a:gd name="T26" fmla="*/ 26 w 41"/>
                  <a:gd name="T27" fmla="*/ 32 h 49"/>
                  <a:gd name="T28" fmla="*/ 30 w 41"/>
                  <a:gd name="T29" fmla="*/ 28 h 49"/>
                  <a:gd name="T30" fmla="*/ 30 w 41"/>
                  <a:gd name="T31" fmla="*/ 31 h 49"/>
                  <a:gd name="T32" fmla="*/ 34 w 41"/>
                  <a:gd name="T33" fmla="*/ 24 h 49"/>
                  <a:gd name="T34" fmla="*/ 30 w 41"/>
                  <a:gd name="T35" fmla="*/ 18 h 49"/>
                  <a:gd name="T36" fmla="*/ 36 w 41"/>
                  <a:gd name="T37" fmla="*/ 47 h 49"/>
                  <a:gd name="T38" fmla="*/ 36 w 41"/>
                  <a:gd name="T39" fmla="*/ 44 h 49"/>
                  <a:gd name="T40" fmla="*/ 33 w 41"/>
                  <a:gd name="T41" fmla="*/ 23 h 49"/>
                  <a:gd name="T42" fmla="*/ 33 w 41"/>
                  <a:gd name="T43" fmla="*/ 21 h 49"/>
                  <a:gd name="T44" fmla="*/ 36 w 41"/>
                  <a:gd name="T45" fmla="*/ 31 h 49"/>
                  <a:gd name="T46" fmla="*/ 32 w 41"/>
                  <a:gd name="T47" fmla="*/ 31 h 49"/>
                  <a:gd name="T48" fmla="*/ 33 w 41"/>
                  <a:gd name="T49" fmla="*/ 35 h 49"/>
                  <a:gd name="T50" fmla="*/ 31 w 41"/>
                  <a:gd name="T51" fmla="*/ 33 h 49"/>
                  <a:gd name="T52" fmla="*/ 26 w 41"/>
                  <a:gd name="T53" fmla="*/ 29 h 49"/>
                  <a:gd name="T54" fmla="*/ 25 w 41"/>
                  <a:gd name="T55" fmla="*/ 33 h 49"/>
                  <a:gd name="T56" fmla="*/ 28 w 41"/>
                  <a:gd name="T57" fmla="*/ 30 h 49"/>
                  <a:gd name="T58" fmla="*/ 29 w 41"/>
                  <a:gd name="T59" fmla="*/ 19 h 49"/>
                  <a:gd name="T60" fmla="*/ 25 w 41"/>
                  <a:gd name="T61" fmla="*/ 16 h 49"/>
                  <a:gd name="T62" fmla="*/ 28 w 41"/>
                  <a:gd name="T63" fmla="*/ 13 h 49"/>
                  <a:gd name="T64" fmla="*/ 26 w 41"/>
                  <a:gd name="T65" fmla="*/ 16 h 49"/>
                  <a:gd name="T66" fmla="*/ 24 w 41"/>
                  <a:gd name="T67" fmla="*/ 18 h 49"/>
                  <a:gd name="T68" fmla="*/ 24 w 41"/>
                  <a:gd name="T69" fmla="*/ 20 h 49"/>
                  <a:gd name="T70" fmla="*/ 22 w 41"/>
                  <a:gd name="T71" fmla="*/ 20 h 49"/>
                  <a:gd name="T72" fmla="*/ 18 w 41"/>
                  <a:gd name="T73" fmla="*/ 20 h 49"/>
                  <a:gd name="T74" fmla="*/ 18 w 41"/>
                  <a:gd name="T75" fmla="*/ 30 h 49"/>
                  <a:gd name="T76" fmla="*/ 28 w 41"/>
                  <a:gd name="T77" fmla="*/ 26 h 49"/>
                  <a:gd name="T78" fmla="*/ 24 w 41"/>
                  <a:gd name="T79" fmla="*/ 21 h 49"/>
                  <a:gd name="T80" fmla="*/ 19 w 41"/>
                  <a:gd name="T81" fmla="*/ 25 h 49"/>
                  <a:gd name="T82" fmla="*/ 19 w 41"/>
                  <a:gd name="T83" fmla="*/ 21 h 49"/>
                  <a:gd name="T84" fmla="*/ 9 w 41"/>
                  <a:gd name="T85" fmla="*/ 16 h 49"/>
                  <a:gd name="T86" fmla="*/ 10 w 41"/>
                  <a:gd name="T87" fmla="*/ 13 h 49"/>
                  <a:gd name="T88" fmla="*/ 6 w 41"/>
                  <a:gd name="T89" fmla="*/ 2 h 49"/>
                  <a:gd name="T90" fmla="*/ 17 w 41"/>
                  <a:gd name="T91" fmla="*/ 9 h 49"/>
                  <a:gd name="T92" fmla="*/ 15 w 41"/>
                  <a:gd name="T93" fmla="*/ 4 h 49"/>
                  <a:gd name="T94" fmla="*/ 14 w 41"/>
                  <a:gd name="T95" fmla="*/ 3 h 49"/>
                  <a:gd name="T96" fmla="*/ 10 w 41"/>
                  <a:gd name="T97" fmla="*/ 14 h 49"/>
                  <a:gd name="T98" fmla="*/ 13 w 41"/>
                  <a:gd name="T99" fmla="*/ 11 h 49"/>
                  <a:gd name="T100" fmla="*/ 8 w 41"/>
                  <a:gd name="T101" fmla="*/ 16 h 49"/>
                  <a:gd name="T102" fmla="*/ 9 w 41"/>
                  <a:gd name="T103" fmla="*/ 17 h 49"/>
                  <a:gd name="T104" fmla="*/ 12 w 41"/>
                  <a:gd name="T105" fmla="*/ 12 h 49"/>
                  <a:gd name="T106" fmla="*/ 5 w 41"/>
                  <a:gd name="T107" fmla="*/ 10 h 49"/>
                  <a:gd name="T108" fmla="*/ 6 w 41"/>
                  <a:gd name="T109" fmla="*/ 5 h 49"/>
                  <a:gd name="T110" fmla="*/ 11 w 41"/>
                  <a:gd name="T111" fmla="*/ 4 h 49"/>
                  <a:gd name="T112" fmla="*/ 11 w 41"/>
                  <a:gd name="T113" fmla="*/ 6 h 49"/>
                  <a:gd name="T114" fmla="*/ 9 w 41"/>
                  <a:gd name="T115" fmla="*/ 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 h="49">
                    <a:moveTo>
                      <a:pt x="10" y="6"/>
                    </a:moveTo>
                    <a:cubicBezTo>
                      <a:pt x="10" y="6"/>
                      <a:pt x="9" y="6"/>
                      <a:pt x="9" y="6"/>
                    </a:cubicBezTo>
                    <a:cubicBezTo>
                      <a:pt x="9" y="6"/>
                      <a:pt x="10" y="6"/>
                      <a:pt x="12" y="6"/>
                    </a:cubicBezTo>
                    <a:cubicBezTo>
                      <a:pt x="11" y="6"/>
                      <a:pt x="11" y="6"/>
                      <a:pt x="13" y="6"/>
                    </a:cubicBezTo>
                    <a:cubicBezTo>
                      <a:pt x="16" y="7"/>
                      <a:pt x="14" y="13"/>
                      <a:pt x="11" y="9"/>
                    </a:cubicBezTo>
                    <a:cubicBezTo>
                      <a:pt x="10" y="8"/>
                      <a:pt x="10" y="8"/>
                      <a:pt x="9" y="9"/>
                    </a:cubicBezTo>
                    <a:cubicBezTo>
                      <a:pt x="9" y="12"/>
                      <a:pt x="10" y="11"/>
                      <a:pt x="8" y="11"/>
                    </a:cubicBezTo>
                    <a:cubicBezTo>
                      <a:pt x="8" y="11"/>
                      <a:pt x="8" y="12"/>
                      <a:pt x="8" y="12"/>
                    </a:cubicBezTo>
                    <a:cubicBezTo>
                      <a:pt x="8" y="14"/>
                      <a:pt x="8" y="15"/>
                      <a:pt x="9" y="14"/>
                    </a:cubicBezTo>
                    <a:cubicBezTo>
                      <a:pt x="9" y="13"/>
                      <a:pt x="8" y="13"/>
                      <a:pt x="7" y="14"/>
                    </a:cubicBezTo>
                    <a:cubicBezTo>
                      <a:pt x="8" y="16"/>
                      <a:pt x="8" y="18"/>
                      <a:pt x="8" y="20"/>
                    </a:cubicBezTo>
                    <a:cubicBezTo>
                      <a:pt x="8" y="20"/>
                      <a:pt x="9" y="20"/>
                      <a:pt x="9" y="19"/>
                    </a:cubicBezTo>
                    <a:cubicBezTo>
                      <a:pt x="9" y="14"/>
                      <a:pt x="12" y="10"/>
                      <a:pt x="14" y="5"/>
                    </a:cubicBezTo>
                    <a:cubicBezTo>
                      <a:pt x="14" y="5"/>
                      <a:pt x="14" y="5"/>
                      <a:pt x="13" y="5"/>
                    </a:cubicBezTo>
                    <a:cubicBezTo>
                      <a:pt x="8" y="4"/>
                      <a:pt x="16" y="3"/>
                      <a:pt x="13" y="5"/>
                    </a:cubicBezTo>
                    <a:cubicBezTo>
                      <a:pt x="12" y="5"/>
                      <a:pt x="12" y="6"/>
                      <a:pt x="13" y="6"/>
                    </a:cubicBezTo>
                    <a:cubicBezTo>
                      <a:pt x="14" y="6"/>
                      <a:pt x="18" y="9"/>
                      <a:pt x="19" y="9"/>
                    </a:cubicBezTo>
                    <a:cubicBezTo>
                      <a:pt x="20" y="9"/>
                      <a:pt x="20" y="8"/>
                      <a:pt x="19" y="8"/>
                    </a:cubicBezTo>
                    <a:cubicBezTo>
                      <a:pt x="17" y="7"/>
                      <a:pt x="16" y="7"/>
                      <a:pt x="18" y="8"/>
                    </a:cubicBezTo>
                    <a:cubicBezTo>
                      <a:pt x="18" y="8"/>
                      <a:pt x="19" y="7"/>
                      <a:pt x="18" y="6"/>
                    </a:cubicBezTo>
                    <a:cubicBezTo>
                      <a:pt x="15" y="5"/>
                      <a:pt x="12" y="3"/>
                      <a:pt x="9" y="2"/>
                    </a:cubicBezTo>
                    <a:cubicBezTo>
                      <a:pt x="12" y="3"/>
                      <a:pt x="9" y="12"/>
                      <a:pt x="8" y="14"/>
                    </a:cubicBezTo>
                    <a:cubicBezTo>
                      <a:pt x="8" y="15"/>
                      <a:pt x="9" y="16"/>
                      <a:pt x="9" y="15"/>
                    </a:cubicBezTo>
                    <a:cubicBezTo>
                      <a:pt x="11" y="14"/>
                      <a:pt x="10" y="16"/>
                      <a:pt x="10" y="17"/>
                    </a:cubicBezTo>
                    <a:cubicBezTo>
                      <a:pt x="10" y="18"/>
                      <a:pt x="11" y="18"/>
                      <a:pt x="12" y="18"/>
                    </a:cubicBezTo>
                    <a:cubicBezTo>
                      <a:pt x="12" y="16"/>
                      <a:pt x="12" y="15"/>
                      <a:pt x="12" y="14"/>
                    </a:cubicBezTo>
                    <a:cubicBezTo>
                      <a:pt x="12" y="13"/>
                      <a:pt x="11" y="13"/>
                      <a:pt x="11" y="14"/>
                    </a:cubicBezTo>
                    <a:cubicBezTo>
                      <a:pt x="13" y="10"/>
                      <a:pt x="16" y="8"/>
                      <a:pt x="20" y="8"/>
                    </a:cubicBezTo>
                    <a:cubicBezTo>
                      <a:pt x="29" y="8"/>
                      <a:pt x="29" y="13"/>
                      <a:pt x="20" y="23"/>
                    </a:cubicBezTo>
                    <a:cubicBezTo>
                      <a:pt x="22" y="22"/>
                      <a:pt x="24" y="22"/>
                      <a:pt x="24" y="25"/>
                    </a:cubicBezTo>
                    <a:cubicBezTo>
                      <a:pt x="24" y="25"/>
                      <a:pt x="14" y="29"/>
                      <a:pt x="21" y="23"/>
                    </a:cubicBezTo>
                    <a:cubicBezTo>
                      <a:pt x="24" y="21"/>
                      <a:pt x="26" y="23"/>
                      <a:pt x="26" y="27"/>
                    </a:cubicBezTo>
                    <a:cubicBezTo>
                      <a:pt x="22" y="32"/>
                      <a:pt x="20" y="32"/>
                      <a:pt x="19" y="27"/>
                    </a:cubicBezTo>
                    <a:cubicBezTo>
                      <a:pt x="22" y="20"/>
                      <a:pt x="23" y="19"/>
                      <a:pt x="20" y="24"/>
                    </a:cubicBezTo>
                    <a:cubicBezTo>
                      <a:pt x="18" y="28"/>
                      <a:pt x="18" y="28"/>
                      <a:pt x="19" y="25"/>
                    </a:cubicBezTo>
                    <a:cubicBezTo>
                      <a:pt x="19" y="24"/>
                      <a:pt x="18" y="24"/>
                      <a:pt x="17" y="24"/>
                    </a:cubicBezTo>
                    <a:cubicBezTo>
                      <a:pt x="16" y="27"/>
                      <a:pt x="16" y="26"/>
                      <a:pt x="19" y="23"/>
                    </a:cubicBezTo>
                    <a:cubicBezTo>
                      <a:pt x="19" y="26"/>
                      <a:pt x="20" y="28"/>
                      <a:pt x="20" y="31"/>
                    </a:cubicBezTo>
                    <a:cubicBezTo>
                      <a:pt x="20" y="32"/>
                      <a:pt x="21" y="32"/>
                      <a:pt x="21" y="31"/>
                    </a:cubicBezTo>
                    <a:cubicBezTo>
                      <a:pt x="22" y="24"/>
                      <a:pt x="22" y="22"/>
                      <a:pt x="22" y="26"/>
                    </a:cubicBezTo>
                    <a:cubicBezTo>
                      <a:pt x="23" y="30"/>
                      <a:pt x="24" y="29"/>
                      <a:pt x="24" y="23"/>
                    </a:cubicBezTo>
                    <a:cubicBezTo>
                      <a:pt x="24" y="25"/>
                      <a:pt x="24" y="26"/>
                      <a:pt x="24" y="28"/>
                    </a:cubicBezTo>
                    <a:cubicBezTo>
                      <a:pt x="24" y="28"/>
                      <a:pt x="26" y="25"/>
                      <a:pt x="26" y="24"/>
                    </a:cubicBezTo>
                    <a:cubicBezTo>
                      <a:pt x="26" y="22"/>
                      <a:pt x="27" y="20"/>
                      <a:pt x="27" y="18"/>
                    </a:cubicBezTo>
                    <a:cubicBezTo>
                      <a:pt x="29" y="22"/>
                      <a:pt x="29" y="29"/>
                      <a:pt x="28" y="18"/>
                    </a:cubicBezTo>
                    <a:cubicBezTo>
                      <a:pt x="29" y="20"/>
                      <a:pt x="30" y="22"/>
                      <a:pt x="31" y="24"/>
                    </a:cubicBezTo>
                    <a:cubicBezTo>
                      <a:pt x="33" y="33"/>
                      <a:pt x="26" y="29"/>
                      <a:pt x="23" y="28"/>
                    </a:cubicBezTo>
                    <a:cubicBezTo>
                      <a:pt x="23" y="28"/>
                      <a:pt x="22" y="30"/>
                      <a:pt x="23" y="30"/>
                    </a:cubicBezTo>
                    <a:cubicBezTo>
                      <a:pt x="26" y="31"/>
                      <a:pt x="25" y="31"/>
                      <a:pt x="29" y="31"/>
                    </a:cubicBezTo>
                    <a:cubicBezTo>
                      <a:pt x="29" y="31"/>
                      <a:pt x="29" y="29"/>
                      <a:pt x="28" y="29"/>
                    </a:cubicBezTo>
                    <a:cubicBezTo>
                      <a:pt x="25" y="30"/>
                      <a:pt x="24" y="30"/>
                      <a:pt x="22" y="33"/>
                    </a:cubicBezTo>
                    <a:cubicBezTo>
                      <a:pt x="21" y="33"/>
                      <a:pt x="22" y="33"/>
                      <a:pt x="22" y="34"/>
                    </a:cubicBezTo>
                    <a:cubicBezTo>
                      <a:pt x="22" y="33"/>
                      <a:pt x="21" y="32"/>
                      <a:pt x="19" y="33"/>
                    </a:cubicBezTo>
                    <a:cubicBezTo>
                      <a:pt x="18" y="33"/>
                      <a:pt x="18" y="35"/>
                      <a:pt x="19" y="35"/>
                    </a:cubicBezTo>
                    <a:cubicBezTo>
                      <a:pt x="22" y="35"/>
                      <a:pt x="24" y="34"/>
                      <a:pt x="27" y="33"/>
                    </a:cubicBezTo>
                    <a:cubicBezTo>
                      <a:pt x="27" y="33"/>
                      <a:pt x="27" y="32"/>
                      <a:pt x="26" y="32"/>
                    </a:cubicBezTo>
                    <a:cubicBezTo>
                      <a:pt x="25" y="32"/>
                      <a:pt x="25" y="32"/>
                      <a:pt x="24" y="33"/>
                    </a:cubicBezTo>
                    <a:cubicBezTo>
                      <a:pt x="23" y="33"/>
                      <a:pt x="23" y="34"/>
                      <a:pt x="24" y="34"/>
                    </a:cubicBezTo>
                    <a:cubicBezTo>
                      <a:pt x="28" y="34"/>
                      <a:pt x="30" y="32"/>
                      <a:pt x="31" y="28"/>
                    </a:cubicBezTo>
                    <a:cubicBezTo>
                      <a:pt x="31" y="28"/>
                      <a:pt x="30" y="27"/>
                      <a:pt x="30" y="28"/>
                    </a:cubicBezTo>
                    <a:cubicBezTo>
                      <a:pt x="25" y="29"/>
                      <a:pt x="31" y="27"/>
                      <a:pt x="31" y="30"/>
                    </a:cubicBezTo>
                    <a:cubicBezTo>
                      <a:pt x="33" y="30"/>
                      <a:pt x="33" y="29"/>
                      <a:pt x="32" y="27"/>
                    </a:cubicBezTo>
                    <a:cubicBezTo>
                      <a:pt x="34" y="32"/>
                      <a:pt x="33" y="33"/>
                      <a:pt x="30" y="30"/>
                    </a:cubicBezTo>
                    <a:cubicBezTo>
                      <a:pt x="30" y="31"/>
                      <a:pt x="30" y="31"/>
                      <a:pt x="30" y="31"/>
                    </a:cubicBezTo>
                    <a:cubicBezTo>
                      <a:pt x="31" y="33"/>
                      <a:pt x="33" y="35"/>
                      <a:pt x="34" y="36"/>
                    </a:cubicBezTo>
                    <a:cubicBezTo>
                      <a:pt x="37" y="35"/>
                      <a:pt x="38" y="36"/>
                      <a:pt x="38" y="39"/>
                    </a:cubicBezTo>
                    <a:cubicBezTo>
                      <a:pt x="37" y="38"/>
                      <a:pt x="37" y="34"/>
                      <a:pt x="37" y="32"/>
                    </a:cubicBezTo>
                    <a:cubicBezTo>
                      <a:pt x="36" y="29"/>
                      <a:pt x="36" y="26"/>
                      <a:pt x="34" y="24"/>
                    </a:cubicBezTo>
                    <a:cubicBezTo>
                      <a:pt x="39" y="30"/>
                      <a:pt x="39" y="32"/>
                      <a:pt x="34" y="28"/>
                    </a:cubicBezTo>
                    <a:cubicBezTo>
                      <a:pt x="32" y="22"/>
                      <a:pt x="35" y="30"/>
                      <a:pt x="35" y="30"/>
                    </a:cubicBezTo>
                    <a:cubicBezTo>
                      <a:pt x="35" y="31"/>
                      <a:pt x="37" y="30"/>
                      <a:pt x="36" y="30"/>
                    </a:cubicBezTo>
                    <a:cubicBezTo>
                      <a:pt x="35" y="25"/>
                      <a:pt x="33" y="21"/>
                      <a:pt x="30" y="18"/>
                    </a:cubicBezTo>
                    <a:cubicBezTo>
                      <a:pt x="29" y="17"/>
                      <a:pt x="28" y="17"/>
                      <a:pt x="29" y="18"/>
                    </a:cubicBezTo>
                    <a:cubicBezTo>
                      <a:pt x="29" y="21"/>
                      <a:pt x="31" y="22"/>
                      <a:pt x="33" y="24"/>
                    </a:cubicBezTo>
                    <a:cubicBezTo>
                      <a:pt x="36" y="28"/>
                      <a:pt x="38" y="29"/>
                      <a:pt x="38" y="35"/>
                    </a:cubicBezTo>
                    <a:cubicBezTo>
                      <a:pt x="39" y="37"/>
                      <a:pt x="36" y="45"/>
                      <a:pt x="36" y="47"/>
                    </a:cubicBezTo>
                    <a:cubicBezTo>
                      <a:pt x="36" y="48"/>
                      <a:pt x="37" y="49"/>
                      <a:pt x="37" y="48"/>
                    </a:cubicBezTo>
                    <a:cubicBezTo>
                      <a:pt x="38" y="45"/>
                      <a:pt x="38" y="43"/>
                      <a:pt x="37" y="39"/>
                    </a:cubicBezTo>
                    <a:cubicBezTo>
                      <a:pt x="37" y="39"/>
                      <a:pt x="36" y="39"/>
                      <a:pt x="36" y="40"/>
                    </a:cubicBezTo>
                    <a:cubicBezTo>
                      <a:pt x="36" y="41"/>
                      <a:pt x="36" y="42"/>
                      <a:pt x="36" y="44"/>
                    </a:cubicBezTo>
                    <a:cubicBezTo>
                      <a:pt x="37" y="45"/>
                      <a:pt x="38" y="44"/>
                      <a:pt x="38" y="44"/>
                    </a:cubicBezTo>
                    <a:cubicBezTo>
                      <a:pt x="40" y="38"/>
                      <a:pt x="41" y="33"/>
                      <a:pt x="38" y="28"/>
                    </a:cubicBezTo>
                    <a:cubicBezTo>
                      <a:pt x="36" y="26"/>
                      <a:pt x="34" y="24"/>
                      <a:pt x="32" y="22"/>
                    </a:cubicBezTo>
                    <a:cubicBezTo>
                      <a:pt x="27" y="16"/>
                      <a:pt x="39" y="35"/>
                      <a:pt x="33" y="23"/>
                    </a:cubicBezTo>
                    <a:cubicBezTo>
                      <a:pt x="33" y="23"/>
                      <a:pt x="32" y="23"/>
                      <a:pt x="32" y="24"/>
                    </a:cubicBezTo>
                    <a:cubicBezTo>
                      <a:pt x="33" y="28"/>
                      <a:pt x="33" y="33"/>
                      <a:pt x="37" y="35"/>
                    </a:cubicBezTo>
                    <a:cubicBezTo>
                      <a:pt x="38" y="35"/>
                      <a:pt x="38" y="35"/>
                      <a:pt x="39" y="34"/>
                    </a:cubicBezTo>
                    <a:cubicBezTo>
                      <a:pt x="39" y="29"/>
                      <a:pt x="37" y="25"/>
                      <a:pt x="33" y="21"/>
                    </a:cubicBezTo>
                    <a:cubicBezTo>
                      <a:pt x="32" y="21"/>
                      <a:pt x="31" y="22"/>
                      <a:pt x="32" y="22"/>
                    </a:cubicBezTo>
                    <a:cubicBezTo>
                      <a:pt x="36" y="28"/>
                      <a:pt x="36" y="35"/>
                      <a:pt x="38" y="41"/>
                    </a:cubicBezTo>
                    <a:cubicBezTo>
                      <a:pt x="38" y="42"/>
                      <a:pt x="40" y="41"/>
                      <a:pt x="39" y="41"/>
                    </a:cubicBezTo>
                    <a:cubicBezTo>
                      <a:pt x="39" y="37"/>
                      <a:pt x="38" y="34"/>
                      <a:pt x="36" y="31"/>
                    </a:cubicBezTo>
                    <a:cubicBezTo>
                      <a:pt x="36" y="30"/>
                      <a:pt x="35" y="31"/>
                      <a:pt x="35" y="31"/>
                    </a:cubicBezTo>
                    <a:cubicBezTo>
                      <a:pt x="34" y="35"/>
                      <a:pt x="34" y="37"/>
                      <a:pt x="37" y="40"/>
                    </a:cubicBezTo>
                    <a:cubicBezTo>
                      <a:pt x="37" y="41"/>
                      <a:pt x="38" y="40"/>
                      <a:pt x="38" y="39"/>
                    </a:cubicBezTo>
                    <a:cubicBezTo>
                      <a:pt x="37" y="38"/>
                      <a:pt x="32" y="31"/>
                      <a:pt x="32" y="31"/>
                    </a:cubicBezTo>
                    <a:cubicBezTo>
                      <a:pt x="33" y="30"/>
                      <a:pt x="33" y="30"/>
                      <a:pt x="32" y="30"/>
                    </a:cubicBezTo>
                    <a:cubicBezTo>
                      <a:pt x="31" y="28"/>
                      <a:pt x="32" y="28"/>
                      <a:pt x="30" y="28"/>
                    </a:cubicBezTo>
                    <a:cubicBezTo>
                      <a:pt x="29" y="27"/>
                      <a:pt x="29" y="28"/>
                      <a:pt x="29" y="28"/>
                    </a:cubicBezTo>
                    <a:cubicBezTo>
                      <a:pt x="30" y="31"/>
                      <a:pt x="30" y="33"/>
                      <a:pt x="33" y="35"/>
                    </a:cubicBezTo>
                    <a:cubicBezTo>
                      <a:pt x="33" y="35"/>
                      <a:pt x="34" y="35"/>
                      <a:pt x="34" y="34"/>
                    </a:cubicBezTo>
                    <a:cubicBezTo>
                      <a:pt x="34" y="30"/>
                      <a:pt x="34" y="26"/>
                      <a:pt x="32" y="22"/>
                    </a:cubicBezTo>
                    <a:cubicBezTo>
                      <a:pt x="32" y="22"/>
                      <a:pt x="31" y="22"/>
                      <a:pt x="31" y="22"/>
                    </a:cubicBezTo>
                    <a:cubicBezTo>
                      <a:pt x="30" y="26"/>
                      <a:pt x="30" y="29"/>
                      <a:pt x="31" y="33"/>
                    </a:cubicBezTo>
                    <a:cubicBezTo>
                      <a:pt x="31" y="33"/>
                      <a:pt x="33" y="33"/>
                      <a:pt x="33" y="32"/>
                    </a:cubicBezTo>
                    <a:cubicBezTo>
                      <a:pt x="33" y="29"/>
                      <a:pt x="33" y="27"/>
                      <a:pt x="31" y="24"/>
                    </a:cubicBezTo>
                    <a:cubicBezTo>
                      <a:pt x="31" y="23"/>
                      <a:pt x="31" y="23"/>
                      <a:pt x="30" y="24"/>
                    </a:cubicBezTo>
                    <a:cubicBezTo>
                      <a:pt x="29" y="25"/>
                      <a:pt x="27" y="27"/>
                      <a:pt x="26" y="29"/>
                    </a:cubicBezTo>
                    <a:cubicBezTo>
                      <a:pt x="25" y="30"/>
                      <a:pt x="26" y="31"/>
                      <a:pt x="27" y="30"/>
                    </a:cubicBezTo>
                    <a:cubicBezTo>
                      <a:pt x="27" y="34"/>
                      <a:pt x="26" y="35"/>
                      <a:pt x="24" y="33"/>
                    </a:cubicBezTo>
                    <a:cubicBezTo>
                      <a:pt x="21" y="35"/>
                      <a:pt x="21" y="35"/>
                      <a:pt x="25" y="35"/>
                    </a:cubicBezTo>
                    <a:cubicBezTo>
                      <a:pt x="26" y="35"/>
                      <a:pt x="26" y="34"/>
                      <a:pt x="25" y="33"/>
                    </a:cubicBezTo>
                    <a:cubicBezTo>
                      <a:pt x="24" y="32"/>
                      <a:pt x="23" y="31"/>
                      <a:pt x="23" y="30"/>
                    </a:cubicBezTo>
                    <a:cubicBezTo>
                      <a:pt x="22" y="30"/>
                      <a:pt x="22" y="31"/>
                      <a:pt x="23" y="31"/>
                    </a:cubicBezTo>
                    <a:cubicBezTo>
                      <a:pt x="24" y="32"/>
                      <a:pt x="26" y="31"/>
                      <a:pt x="27" y="31"/>
                    </a:cubicBezTo>
                    <a:cubicBezTo>
                      <a:pt x="28" y="31"/>
                      <a:pt x="28" y="30"/>
                      <a:pt x="28" y="30"/>
                    </a:cubicBezTo>
                    <a:cubicBezTo>
                      <a:pt x="23" y="28"/>
                      <a:pt x="26" y="32"/>
                      <a:pt x="29" y="32"/>
                    </a:cubicBezTo>
                    <a:cubicBezTo>
                      <a:pt x="31" y="32"/>
                      <a:pt x="33" y="32"/>
                      <a:pt x="34" y="31"/>
                    </a:cubicBezTo>
                    <a:cubicBezTo>
                      <a:pt x="36" y="26"/>
                      <a:pt x="34" y="22"/>
                      <a:pt x="30" y="19"/>
                    </a:cubicBezTo>
                    <a:cubicBezTo>
                      <a:pt x="30" y="19"/>
                      <a:pt x="30" y="19"/>
                      <a:pt x="29" y="19"/>
                    </a:cubicBezTo>
                    <a:cubicBezTo>
                      <a:pt x="28" y="23"/>
                      <a:pt x="28" y="25"/>
                      <a:pt x="31" y="28"/>
                    </a:cubicBezTo>
                    <a:cubicBezTo>
                      <a:pt x="32" y="28"/>
                      <a:pt x="32" y="28"/>
                      <a:pt x="32" y="28"/>
                    </a:cubicBezTo>
                    <a:cubicBezTo>
                      <a:pt x="32" y="22"/>
                      <a:pt x="31" y="18"/>
                      <a:pt x="26" y="15"/>
                    </a:cubicBezTo>
                    <a:cubicBezTo>
                      <a:pt x="25" y="15"/>
                      <a:pt x="24" y="16"/>
                      <a:pt x="25" y="16"/>
                    </a:cubicBezTo>
                    <a:cubicBezTo>
                      <a:pt x="26" y="18"/>
                      <a:pt x="27" y="19"/>
                      <a:pt x="29" y="19"/>
                    </a:cubicBezTo>
                    <a:cubicBezTo>
                      <a:pt x="30" y="19"/>
                      <a:pt x="30" y="19"/>
                      <a:pt x="30" y="18"/>
                    </a:cubicBezTo>
                    <a:cubicBezTo>
                      <a:pt x="30" y="15"/>
                      <a:pt x="30" y="16"/>
                      <a:pt x="29" y="13"/>
                    </a:cubicBezTo>
                    <a:cubicBezTo>
                      <a:pt x="29" y="12"/>
                      <a:pt x="28" y="12"/>
                      <a:pt x="28" y="13"/>
                    </a:cubicBezTo>
                    <a:cubicBezTo>
                      <a:pt x="26" y="18"/>
                      <a:pt x="27" y="22"/>
                      <a:pt x="28" y="26"/>
                    </a:cubicBezTo>
                    <a:cubicBezTo>
                      <a:pt x="28" y="27"/>
                      <a:pt x="30" y="27"/>
                      <a:pt x="30" y="26"/>
                    </a:cubicBezTo>
                    <a:cubicBezTo>
                      <a:pt x="29" y="22"/>
                      <a:pt x="29" y="19"/>
                      <a:pt x="28" y="16"/>
                    </a:cubicBezTo>
                    <a:cubicBezTo>
                      <a:pt x="27" y="15"/>
                      <a:pt x="26" y="15"/>
                      <a:pt x="26" y="16"/>
                    </a:cubicBezTo>
                    <a:cubicBezTo>
                      <a:pt x="25" y="20"/>
                      <a:pt x="25" y="23"/>
                      <a:pt x="26" y="28"/>
                    </a:cubicBezTo>
                    <a:cubicBezTo>
                      <a:pt x="26" y="28"/>
                      <a:pt x="27" y="28"/>
                      <a:pt x="27" y="28"/>
                    </a:cubicBezTo>
                    <a:cubicBezTo>
                      <a:pt x="27" y="24"/>
                      <a:pt x="27" y="21"/>
                      <a:pt x="26" y="18"/>
                    </a:cubicBezTo>
                    <a:cubicBezTo>
                      <a:pt x="26" y="17"/>
                      <a:pt x="24" y="17"/>
                      <a:pt x="24" y="18"/>
                    </a:cubicBezTo>
                    <a:cubicBezTo>
                      <a:pt x="24" y="22"/>
                      <a:pt x="24" y="27"/>
                      <a:pt x="24" y="31"/>
                    </a:cubicBezTo>
                    <a:cubicBezTo>
                      <a:pt x="24" y="32"/>
                      <a:pt x="25" y="32"/>
                      <a:pt x="25" y="31"/>
                    </a:cubicBezTo>
                    <a:cubicBezTo>
                      <a:pt x="25" y="27"/>
                      <a:pt x="26" y="23"/>
                      <a:pt x="25" y="20"/>
                    </a:cubicBezTo>
                    <a:cubicBezTo>
                      <a:pt x="25" y="19"/>
                      <a:pt x="24" y="19"/>
                      <a:pt x="24" y="20"/>
                    </a:cubicBezTo>
                    <a:cubicBezTo>
                      <a:pt x="22" y="24"/>
                      <a:pt x="22" y="27"/>
                      <a:pt x="22" y="31"/>
                    </a:cubicBezTo>
                    <a:cubicBezTo>
                      <a:pt x="22" y="32"/>
                      <a:pt x="23" y="32"/>
                      <a:pt x="23" y="31"/>
                    </a:cubicBezTo>
                    <a:cubicBezTo>
                      <a:pt x="24" y="28"/>
                      <a:pt x="24" y="24"/>
                      <a:pt x="23" y="20"/>
                    </a:cubicBezTo>
                    <a:cubicBezTo>
                      <a:pt x="23" y="20"/>
                      <a:pt x="22" y="20"/>
                      <a:pt x="22" y="20"/>
                    </a:cubicBezTo>
                    <a:cubicBezTo>
                      <a:pt x="21" y="23"/>
                      <a:pt x="20" y="25"/>
                      <a:pt x="20" y="27"/>
                    </a:cubicBezTo>
                    <a:cubicBezTo>
                      <a:pt x="20" y="28"/>
                      <a:pt x="20" y="28"/>
                      <a:pt x="21" y="28"/>
                    </a:cubicBezTo>
                    <a:cubicBezTo>
                      <a:pt x="21" y="26"/>
                      <a:pt x="20" y="23"/>
                      <a:pt x="19" y="21"/>
                    </a:cubicBezTo>
                    <a:cubicBezTo>
                      <a:pt x="19" y="20"/>
                      <a:pt x="18" y="20"/>
                      <a:pt x="18" y="20"/>
                    </a:cubicBezTo>
                    <a:cubicBezTo>
                      <a:pt x="15" y="23"/>
                      <a:pt x="15" y="24"/>
                      <a:pt x="15" y="27"/>
                    </a:cubicBezTo>
                    <a:cubicBezTo>
                      <a:pt x="15" y="28"/>
                      <a:pt x="16" y="28"/>
                      <a:pt x="17" y="28"/>
                    </a:cubicBezTo>
                    <a:cubicBezTo>
                      <a:pt x="18" y="25"/>
                      <a:pt x="17" y="28"/>
                      <a:pt x="17" y="29"/>
                    </a:cubicBezTo>
                    <a:cubicBezTo>
                      <a:pt x="17" y="30"/>
                      <a:pt x="18" y="30"/>
                      <a:pt x="18" y="30"/>
                    </a:cubicBezTo>
                    <a:cubicBezTo>
                      <a:pt x="21" y="26"/>
                      <a:pt x="23" y="23"/>
                      <a:pt x="24" y="19"/>
                    </a:cubicBezTo>
                    <a:cubicBezTo>
                      <a:pt x="24" y="19"/>
                      <a:pt x="24" y="18"/>
                      <a:pt x="23" y="19"/>
                    </a:cubicBezTo>
                    <a:cubicBezTo>
                      <a:pt x="17" y="21"/>
                      <a:pt x="15" y="26"/>
                      <a:pt x="19" y="31"/>
                    </a:cubicBezTo>
                    <a:cubicBezTo>
                      <a:pt x="23" y="36"/>
                      <a:pt x="28" y="30"/>
                      <a:pt x="28" y="26"/>
                    </a:cubicBezTo>
                    <a:cubicBezTo>
                      <a:pt x="28" y="15"/>
                      <a:pt x="8" y="27"/>
                      <a:pt x="20" y="34"/>
                    </a:cubicBezTo>
                    <a:cubicBezTo>
                      <a:pt x="20" y="34"/>
                      <a:pt x="20" y="34"/>
                      <a:pt x="20" y="34"/>
                    </a:cubicBezTo>
                    <a:cubicBezTo>
                      <a:pt x="24" y="31"/>
                      <a:pt x="27" y="27"/>
                      <a:pt x="25" y="22"/>
                    </a:cubicBezTo>
                    <a:cubicBezTo>
                      <a:pt x="25" y="22"/>
                      <a:pt x="24" y="21"/>
                      <a:pt x="24" y="21"/>
                    </a:cubicBezTo>
                    <a:cubicBezTo>
                      <a:pt x="20" y="22"/>
                      <a:pt x="18" y="24"/>
                      <a:pt x="18" y="28"/>
                    </a:cubicBezTo>
                    <a:cubicBezTo>
                      <a:pt x="18" y="28"/>
                      <a:pt x="18" y="28"/>
                      <a:pt x="18" y="28"/>
                    </a:cubicBezTo>
                    <a:cubicBezTo>
                      <a:pt x="32" y="32"/>
                      <a:pt x="20" y="12"/>
                      <a:pt x="18" y="24"/>
                    </a:cubicBezTo>
                    <a:cubicBezTo>
                      <a:pt x="18" y="25"/>
                      <a:pt x="18" y="25"/>
                      <a:pt x="19" y="25"/>
                    </a:cubicBezTo>
                    <a:cubicBezTo>
                      <a:pt x="23" y="24"/>
                      <a:pt x="25" y="22"/>
                      <a:pt x="24" y="17"/>
                    </a:cubicBezTo>
                    <a:cubicBezTo>
                      <a:pt x="24" y="17"/>
                      <a:pt x="23" y="17"/>
                      <a:pt x="23" y="17"/>
                    </a:cubicBezTo>
                    <a:cubicBezTo>
                      <a:pt x="20" y="18"/>
                      <a:pt x="20" y="18"/>
                      <a:pt x="19" y="20"/>
                    </a:cubicBezTo>
                    <a:cubicBezTo>
                      <a:pt x="18" y="21"/>
                      <a:pt x="19" y="21"/>
                      <a:pt x="19" y="21"/>
                    </a:cubicBezTo>
                    <a:cubicBezTo>
                      <a:pt x="24" y="20"/>
                      <a:pt x="26" y="18"/>
                      <a:pt x="25" y="13"/>
                    </a:cubicBezTo>
                    <a:cubicBezTo>
                      <a:pt x="25" y="12"/>
                      <a:pt x="24" y="13"/>
                      <a:pt x="24" y="13"/>
                    </a:cubicBezTo>
                    <a:cubicBezTo>
                      <a:pt x="23" y="20"/>
                      <a:pt x="32" y="17"/>
                      <a:pt x="30" y="12"/>
                    </a:cubicBezTo>
                    <a:cubicBezTo>
                      <a:pt x="26" y="3"/>
                      <a:pt x="9" y="5"/>
                      <a:pt x="9" y="16"/>
                    </a:cubicBezTo>
                    <a:cubicBezTo>
                      <a:pt x="9" y="16"/>
                      <a:pt x="10" y="17"/>
                      <a:pt x="11" y="16"/>
                    </a:cubicBezTo>
                    <a:cubicBezTo>
                      <a:pt x="11" y="16"/>
                      <a:pt x="11" y="16"/>
                      <a:pt x="12" y="15"/>
                    </a:cubicBezTo>
                    <a:cubicBezTo>
                      <a:pt x="10" y="17"/>
                      <a:pt x="12" y="15"/>
                      <a:pt x="11" y="13"/>
                    </a:cubicBezTo>
                    <a:cubicBezTo>
                      <a:pt x="11" y="13"/>
                      <a:pt x="11" y="12"/>
                      <a:pt x="10" y="13"/>
                    </a:cubicBezTo>
                    <a:cubicBezTo>
                      <a:pt x="8" y="14"/>
                      <a:pt x="11" y="12"/>
                      <a:pt x="11" y="10"/>
                    </a:cubicBezTo>
                    <a:cubicBezTo>
                      <a:pt x="11" y="9"/>
                      <a:pt x="11" y="7"/>
                      <a:pt x="11" y="6"/>
                    </a:cubicBezTo>
                    <a:cubicBezTo>
                      <a:pt x="10" y="3"/>
                      <a:pt x="9" y="2"/>
                      <a:pt x="6" y="1"/>
                    </a:cubicBezTo>
                    <a:cubicBezTo>
                      <a:pt x="5" y="1"/>
                      <a:pt x="5" y="2"/>
                      <a:pt x="6" y="2"/>
                    </a:cubicBezTo>
                    <a:cubicBezTo>
                      <a:pt x="3" y="1"/>
                      <a:pt x="17" y="6"/>
                      <a:pt x="15" y="7"/>
                    </a:cubicBezTo>
                    <a:cubicBezTo>
                      <a:pt x="14" y="8"/>
                      <a:pt x="14" y="9"/>
                      <a:pt x="15" y="9"/>
                    </a:cubicBezTo>
                    <a:cubicBezTo>
                      <a:pt x="16" y="9"/>
                      <a:pt x="17" y="9"/>
                      <a:pt x="18" y="8"/>
                    </a:cubicBezTo>
                    <a:cubicBezTo>
                      <a:pt x="17" y="8"/>
                      <a:pt x="17" y="9"/>
                      <a:pt x="17" y="9"/>
                    </a:cubicBezTo>
                    <a:cubicBezTo>
                      <a:pt x="19" y="9"/>
                      <a:pt x="20" y="9"/>
                      <a:pt x="22" y="10"/>
                    </a:cubicBezTo>
                    <a:cubicBezTo>
                      <a:pt x="22" y="10"/>
                      <a:pt x="22" y="8"/>
                      <a:pt x="22" y="8"/>
                    </a:cubicBezTo>
                    <a:cubicBezTo>
                      <a:pt x="21" y="8"/>
                      <a:pt x="12" y="6"/>
                      <a:pt x="16" y="5"/>
                    </a:cubicBezTo>
                    <a:cubicBezTo>
                      <a:pt x="16" y="4"/>
                      <a:pt x="16" y="4"/>
                      <a:pt x="15" y="4"/>
                    </a:cubicBezTo>
                    <a:cubicBezTo>
                      <a:pt x="14" y="3"/>
                      <a:pt x="12" y="3"/>
                      <a:pt x="10" y="4"/>
                    </a:cubicBezTo>
                    <a:cubicBezTo>
                      <a:pt x="9" y="4"/>
                      <a:pt x="9" y="5"/>
                      <a:pt x="10" y="5"/>
                    </a:cubicBezTo>
                    <a:cubicBezTo>
                      <a:pt x="11" y="5"/>
                      <a:pt x="13" y="5"/>
                      <a:pt x="14" y="5"/>
                    </a:cubicBezTo>
                    <a:cubicBezTo>
                      <a:pt x="15" y="5"/>
                      <a:pt x="15" y="3"/>
                      <a:pt x="14" y="3"/>
                    </a:cubicBezTo>
                    <a:cubicBezTo>
                      <a:pt x="11" y="4"/>
                      <a:pt x="12" y="3"/>
                      <a:pt x="9" y="4"/>
                    </a:cubicBezTo>
                    <a:cubicBezTo>
                      <a:pt x="8" y="5"/>
                      <a:pt x="8" y="6"/>
                      <a:pt x="9" y="6"/>
                    </a:cubicBezTo>
                    <a:cubicBezTo>
                      <a:pt x="14" y="6"/>
                      <a:pt x="10" y="10"/>
                      <a:pt x="10" y="13"/>
                    </a:cubicBezTo>
                    <a:cubicBezTo>
                      <a:pt x="9" y="13"/>
                      <a:pt x="10" y="14"/>
                      <a:pt x="10" y="14"/>
                    </a:cubicBezTo>
                    <a:cubicBezTo>
                      <a:pt x="14" y="13"/>
                      <a:pt x="16" y="12"/>
                      <a:pt x="18" y="9"/>
                    </a:cubicBezTo>
                    <a:cubicBezTo>
                      <a:pt x="18" y="8"/>
                      <a:pt x="18" y="7"/>
                      <a:pt x="17" y="7"/>
                    </a:cubicBezTo>
                    <a:cubicBezTo>
                      <a:pt x="14" y="8"/>
                      <a:pt x="12" y="8"/>
                      <a:pt x="11" y="11"/>
                    </a:cubicBezTo>
                    <a:cubicBezTo>
                      <a:pt x="11" y="12"/>
                      <a:pt x="13" y="12"/>
                      <a:pt x="13" y="11"/>
                    </a:cubicBezTo>
                    <a:cubicBezTo>
                      <a:pt x="13" y="9"/>
                      <a:pt x="13" y="10"/>
                      <a:pt x="13" y="8"/>
                    </a:cubicBezTo>
                    <a:cubicBezTo>
                      <a:pt x="13" y="7"/>
                      <a:pt x="13" y="7"/>
                      <a:pt x="12" y="7"/>
                    </a:cubicBezTo>
                    <a:cubicBezTo>
                      <a:pt x="10" y="9"/>
                      <a:pt x="9" y="11"/>
                      <a:pt x="8" y="14"/>
                    </a:cubicBezTo>
                    <a:cubicBezTo>
                      <a:pt x="7" y="16"/>
                      <a:pt x="9" y="19"/>
                      <a:pt x="8" y="16"/>
                    </a:cubicBezTo>
                    <a:cubicBezTo>
                      <a:pt x="7" y="15"/>
                      <a:pt x="6" y="16"/>
                      <a:pt x="6" y="16"/>
                    </a:cubicBezTo>
                    <a:cubicBezTo>
                      <a:pt x="6" y="18"/>
                      <a:pt x="6" y="18"/>
                      <a:pt x="7" y="20"/>
                    </a:cubicBezTo>
                    <a:cubicBezTo>
                      <a:pt x="7" y="21"/>
                      <a:pt x="8" y="20"/>
                      <a:pt x="8" y="20"/>
                    </a:cubicBezTo>
                    <a:cubicBezTo>
                      <a:pt x="7" y="22"/>
                      <a:pt x="9" y="17"/>
                      <a:pt x="9" y="17"/>
                    </a:cubicBezTo>
                    <a:cubicBezTo>
                      <a:pt x="9" y="17"/>
                      <a:pt x="10" y="17"/>
                      <a:pt x="10" y="16"/>
                    </a:cubicBezTo>
                    <a:cubicBezTo>
                      <a:pt x="10" y="16"/>
                      <a:pt x="9" y="13"/>
                      <a:pt x="10" y="13"/>
                    </a:cubicBezTo>
                    <a:cubicBezTo>
                      <a:pt x="10" y="13"/>
                      <a:pt x="11" y="12"/>
                      <a:pt x="11" y="12"/>
                    </a:cubicBezTo>
                    <a:cubicBezTo>
                      <a:pt x="11" y="10"/>
                      <a:pt x="10" y="11"/>
                      <a:pt x="12" y="12"/>
                    </a:cubicBezTo>
                    <a:cubicBezTo>
                      <a:pt x="12" y="12"/>
                      <a:pt x="12" y="12"/>
                      <a:pt x="13" y="12"/>
                    </a:cubicBezTo>
                    <a:cubicBezTo>
                      <a:pt x="26" y="5"/>
                      <a:pt x="1" y="2"/>
                      <a:pt x="10" y="11"/>
                    </a:cubicBezTo>
                    <a:cubicBezTo>
                      <a:pt x="11" y="11"/>
                      <a:pt x="11" y="11"/>
                      <a:pt x="11" y="11"/>
                    </a:cubicBezTo>
                    <a:cubicBezTo>
                      <a:pt x="22" y="5"/>
                      <a:pt x="0" y="0"/>
                      <a:pt x="5" y="10"/>
                    </a:cubicBezTo>
                    <a:cubicBezTo>
                      <a:pt x="5" y="11"/>
                      <a:pt x="6" y="11"/>
                      <a:pt x="6" y="11"/>
                    </a:cubicBezTo>
                    <a:cubicBezTo>
                      <a:pt x="9" y="9"/>
                      <a:pt x="10" y="9"/>
                      <a:pt x="10" y="5"/>
                    </a:cubicBezTo>
                    <a:cubicBezTo>
                      <a:pt x="10" y="5"/>
                      <a:pt x="10" y="5"/>
                      <a:pt x="10" y="5"/>
                    </a:cubicBezTo>
                    <a:cubicBezTo>
                      <a:pt x="7" y="4"/>
                      <a:pt x="8" y="4"/>
                      <a:pt x="6" y="5"/>
                    </a:cubicBezTo>
                    <a:cubicBezTo>
                      <a:pt x="5" y="5"/>
                      <a:pt x="5" y="6"/>
                      <a:pt x="5" y="6"/>
                    </a:cubicBezTo>
                    <a:cubicBezTo>
                      <a:pt x="5" y="7"/>
                      <a:pt x="5" y="7"/>
                      <a:pt x="6" y="8"/>
                    </a:cubicBezTo>
                    <a:cubicBezTo>
                      <a:pt x="6" y="8"/>
                      <a:pt x="6" y="8"/>
                      <a:pt x="6" y="8"/>
                    </a:cubicBezTo>
                    <a:cubicBezTo>
                      <a:pt x="9" y="7"/>
                      <a:pt x="10" y="7"/>
                      <a:pt x="11" y="4"/>
                    </a:cubicBezTo>
                    <a:cubicBezTo>
                      <a:pt x="11" y="4"/>
                      <a:pt x="10" y="3"/>
                      <a:pt x="10" y="4"/>
                    </a:cubicBezTo>
                    <a:cubicBezTo>
                      <a:pt x="8" y="5"/>
                      <a:pt x="8" y="5"/>
                      <a:pt x="7" y="7"/>
                    </a:cubicBezTo>
                    <a:cubicBezTo>
                      <a:pt x="7" y="8"/>
                      <a:pt x="8" y="8"/>
                      <a:pt x="9" y="8"/>
                    </a:cubicBezTo>
                    <a:cubicBezTo>
                      <a:pt x="9" y="7"/>
                      <a:pt x="10" y="7"/>
                      <a:pt x="11" y="6"/>
                    </a:cubicBezTo>
                    <a:cubicBezTo>
                      <a:pt x="11" y="6"/>
                      <a:pt x="11" y="5"/>
                      <a:pt x="10" y="5"/>
                    </a:cubicBezTo>
                    <a:cubicBezTo>
                      <a:pt x="10" y="5"/>
                      <a:pt x="9" y="5"/>
                      <a:pt x="9" y="5"/>
                    </a:cubicBezTo>
                    <a:cubicBezTo>
                      <a:pt x="9" y="5"/>
                      <a:pt x="8" y="6"/>
                      <a:pt x="9" y="6"/>
                    </a:cubicBezTo>
                    <a:cubicBezTo>
                      <a:pt x="9" y="6"/>
                      <a:pt x="9" y="7"/>
                      <a:pt x="9" y="7"/>
                    </a:cubicBezTo>
                    <a:cubicBezTo>
                      <a:pt x="9" y="8"/>
                      <a:pt x="11" y="7"/>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9" name="Freeform 184"/>
              <p:cNvSpPr>
                <a:spLocks noEditPoints="1"/>
              </p:cNvSpPr>
              <p:nvPr/>
            </p:nvSpPr>
            <p:spPr bwMode="auto">
              <a:xfrm>
                <a:off x="1401763" y="2203451"/>
                <a:ext cx="58738" cy="28575"/>
              </a:xfrm>
              <a:custGeom>
                <a:avLst/>
                <a:gdLst>
                  <a:gd name="T0" fmla="*/ 54 w 55"/>
                  <a:gd name="T1" fmla="*/ 21 h 26"/>
                  <a:gd name="T2" fmla="*/ 49 w 55"/>
                  <a:gd name="T3" fmla="*/ 17 h 26"/>
                  <a:gd name="T4" fmla="*/ 49 w 55"/>
                  <a:gd name="T5" fmla="*/ 16 h 26"/>
                  <a:gd name="T6" fmla="*/ 49 w 55"/>
                  <a:gd name="T7" fmla="*/ 16 h 26"/>
                  <a:gd name="T8" fmla="*/ 50 w 55"/>
                  <a:gd name="T9" fmla="*/ 15 h 26"/>
                  <a:gd name="T10" fmla="*/ 50 w 55"/>
                  <a:gd name="T11" fmla="*/ 14 h 26"/>
                  <a:gd name="T12" fmla="*/ 50 w 55"/>
                  <a:gd name="T13" fmla="*/ 12 h 26"/>
                  <a:gd name="T14" fmla="*/ 49 w 55"/>
                  <a:gd name="T15" fmla="*/ 11 h 26"/>
                  <a:gd name="T16" fmla="*/ 49 w 55"/>
                  <a:gd name="T17" fmla="*/ 12 h 26"/>
                  <a:gd name="T18" fmla="*/ 49 w 55"/>
                  <a:gd name="T19" fmla="*/ 12 h 26"/>
                  <a:gd name="T20" fmla="*/ 42 w 55"/>
                  <a:gd name="T21" fmla="*/ 15 h 26"/>
                  <a:gd name="T22" fmla="*/ 42 w 55"/>
                  <a:gd name="T23" fmla="*/ 16 h 26"/>
                  <a:gd name="T24" fmla="*/ 40 w 55"/>
                  <a:gd name="T25" fmla="*/ 19 h 26"/>
                  <a:gd name="T26" fmla="*/ 36 w 55"/>
                  <a:gd name="T27" fmla="*/ 16 h 26"/>
                  <a:gd name="T28" fmla="*/ 36 w 55"/>
                  <a:gd name="T29" fmla="*/ 13 h 26"/>
                  <a:gd name="T30" fmla="*/ 35 w 55"/>
                  <a:gd name="T31" fmla="*/ 12 h 26"/>
                  <a:gd name="T32" fmla="*/ 32 w 55"/>
                  <a:gd name="T33" fmla="*/ 21 h 26"/>
                  <a:gd name="T34" fmla="*/ 27 w 55"/>
                  <a:gd name="T35" fmla="*/ 18 h 26"/>
                  <a:gd name="T36" fmla="*/ 34 w 55"/>
                  <a:gd name="T37" fmla="*/ 1 h 26"/>
                  <a:gd name="T38" fmla="*/ 33 w 55"/>
                  <a:gd name="T39" fmla="*/ 1 h 26"/>
                  <a:gd name="T40" fmla="*/ 27 w 55"/>
                  <a:gd name="T41" fmla="*/ 11 h 26"/>
                  <a:gd name="T42" fmla="*/ 26 w 55"/>
                  <a:gd name="T43" fmla="*/ 12 h 26"/>
                  <a:gd name="T44" fmla="*/ 25 w 55"/>
                  <a:gd name="T45" fmla="*/ 12 h 26"/>
                  <a:gd name="T46" fmla="*/ 23 w 55"/>
                  <a:gd name="T47" fmla="*/ 13 h 26"/>
                  <a:gd name="T48" fmla="*/ 18 w 55"/>
                  <a:gd name="T49" fmla="*/ 18 h 26"/>
                  <a:gd name="T50" fmla="*/ 18 w 55"/>
                  <a:gd name="T51" fmla="*/ 20 h 26"/>
                  <a:gd name="T52" fmla="*/ 12 w 55"/>
                  <a:gd name="T53" fmla="*/ 19 h 26"/>
                  <a:gd name="T54" fmla="*/ 15 w 55"/>
                  <a:gd name="T55" fmla="*/ 11 h 26"/>
                  <a:gd name="T56" fmla="*/ 14 w 55"/>
                  <a:gd name="T57" fmla="*/ 10 h 26"/>
                  <a:gd name="T58" fmla="*/ 10 w 55"/>
                  <a:gd name="T59" fmla="*/ 20 h 26"/>
                  <a:gd name="T60" fmla="*/ 0 w 55"/>
                  <a:gd name="T61" fmla="*/ 23 h 26"/>
                  <a:gd name="T62" fmla="*/ 0 w 55"/>
                  <a:gd name="T63" fmla="*/ 25 h 26"/>
                  <a:gd name="T64" fmla="*/ 10 w 55"/>
                  <a:gd name="T65" fmla="*/ 21 h 26"/>
                  <a:gd name="T66" fmla="*/ 11 w 55"/>
                  <a:gd name="T67" fmla="*/ 25 h 26"/>
                  <a:gd name="T68" fmla="*/ 18 w 55"/>
                  <a:gd name="T69" fmla="*/ 24 h 26"/>
                  <a:gd name="T70" fmla="*/ 19 w 55"/>
                  <a:gd name="T71" fmla="*/ 23 h 26"/>
                  <a:gd name="T72" fmla="*/ 20 w 55"/>
                  <a:gd name="T73" fmla="*/ 24 h 26"/>
                  <a:gd name="T74" fmla="*/ 25 w 55"/>
                  <a:gd name="T75" fmla="*/ 21 h 26"/>
                  <a:gd name="T76" fmla="*/ 26 w 55"/>
                  <a:gd name="T77" fmla="*/ 24 h 26"/>
                  <a:gd name="T78" fmla="*/ 33 w 55"/>
                  <a:gd name="T79" fmla="*/ 22 h 26"/>
                  <a:gd name="T80" fmla="*/ 37 w 55"/>
                  <a:gd name="T81" fmla="*/ 23 h 26"/>
                  <a:gd name="T82" fmla="*/ 39 w 55"/>
                  <a:gd name="T83" fmla="*/ 22 h 26"/>
                  <a:gd name="T84" fmla="*/ 39 w 55"/>
                  <a:gd name="T85" fmla="*/ 22 h 26"/>
                  <a:gd name="T86" fmla="*/ 43 w 55"/>
                  <a:gd name="T87" fmla="*/ 25 h 26"/>
                  <a:gd name="T88" fmla="*/ 47 w 55"/>
                  <a:gd name="T89" fmla="*/ 21 h 26"/>
                  <a:gd name="T90" fmla="*/ 47 w 55"/>
                  <a:gd name="T91" fmla="*/ 22 h 26"/>
                  <a:gd name="T92" fmla="*/ 55 w 55"/>
                  <a:gd name="T93" fmla="*/ 22 h 26"/>
                  <a:gd name="T94" fmla="*/ 54 w 55"/>
                  <a:gd name="T95" fmla="*/ 21 h 26"/>
                  <a:gd name="T96" fmla="*/ 24 w 55"/>
                  <a:gd name="T97" fmla="*/ 19 h 26"/>
                  <a:gd name="T98" fmla="*/ 21 w 55"/>
                  <a:gd name="T99" fmla="*/ 18 h 26"/>
                  <a:gd name="T100" fmla="*/ 23 w 55"/>
                  <a:gd name="T101" fmla="*/ 15 h 26"/>
                  <a:gd name="T102" fmla="*/ 25 w 55"/>
                  <a:gd name="T103" fmla="*/ 14 h 26"/>
                  <a:gd name="T104" fmla="*/ 26 w 55"/>
                  <a:gd name="T105" fmla="*/ 13 h 26"/>
                  <a:gd name="T106" fmla="*/ 25 w 55"/>
                  <a:gd name="T107" fmla="*/ 18 h 26"/>
                  <a:gd name="T108" fmla="*/ 24 w 55"/>
                  <a:gd name="T109" fmla="*/ 19 h 26"/>
                  <a:gd name="T110" fmla="*/ 45 w 55"/>
                  <a:gd name="T111" fmla="*/ 21 h 26"/>
                  <a:gd name="T112" fmla="*/ 43 w 55"/>
                  <a:gd name="T113" fmla="*/ 17 h 26"/>
                  <a:gd name="T114" fmla="*/ 44 w 55"/>
                  <a:gd name="T115" fmla="*/ 17 h 26"/>
                  <a:gd name="T116" fmla="*/ 48 w 55"/>
                  <a:gd name="T117" fmla="*/ 14 h 26"/>
                  <a:gd name="T118" fmla="*/ 47 w 55"/>
                  <a:gd name="T119" fmla="*/ 16 h 26"/>
                  <a:gd name="T120" fmla="*/ 45 w 55"/>
                  <a:gd name="T121"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 h="26">
                    <a:moveTo>
                      <a:pt x="54" y="21"/>
                    </a:moveTo>
                    <a:cubicBezTo>
                      <a:pt x="50" y="20"/>
                      <a:pt x="48" y="19"/>
                      <a:pt x="49" y="17"/>
                    </a:cubicBezTo>
                    <a:cubicBezTo>
                      <a:pt x="49" y="17"/>
                      <a:pt x="49" y="16"/>
                      <a:pt x="49" y="16"/>
                    </a:cubicBezTo>
                    <a:cubicBezTo>
                      <a:pt x="49" y="16"/>
                      <a:pt x="49" y="16"/>
                      <a:pt x="49" y="16"/>
                    </a:cubicBezTo>
                    <a:cubicBezTo>
                      <a:pt x="49" y="15"/>
                      <a:pt x="49" y="15"/>
                      <a:pt x="50" y="15"/>
                    </a:cubicBezTo>
                    <a:cubicBezTo>
                      <a:pt x="50" y="14"/>
                      <a:pt x="50" y="14"/>
                      <a:pt x="50" y="14"/>
                    </a:cubicBezTo>
                    <a:cubicBezTo>
                      <a:pt x="50" y="13"/>
                      <a:pt x="50" y="12"/>
                      <a:pt x="50" y="12"/>
                    </a:cubicBezTo>
                    <a:cubicBezTo>
                      <a:pt x="51" y="11"/>
                      <a:pt x="49" y="11"/>
                      <a:pt x="49" y="11"/>
                    </a:cubicBezTo>
                    <a:cubicBezTo>
                      <a:pt x="49" y="12"/>
                      <a:pt x="49" y="12"/>
                      <a:pt x="49" y="12"/>
                    </a:cubicBezTo>
                    <a:cubicBezTo>
                      <a:pt x="49" y="12"/>
                      <a:pt x="49" y="12"/>
                      <a:pt x="49" y="12"/>
                    </a:cubicBezTo>
                    <a:cubicBezTo>
                      <a:pt x="46" y="12"/>
                      <a:pt x="44" y="13"/>
                      <a:pt x="42" y="15"/>
                    </a:cubicBezTo>
                    <a:cubicBezTo>
                      <a:pt x="42" y="15"/>
                      <a:pt x="42" y="16"/>
                      <a:pt x="42" y="16"/>
                    </a:cubicBezTo>
                    <a:cubicBezTo>
                      <a:pt x="41" y="17"/>
                      <a:pt x="40" y="18"/>
                      <a:pt x="40" y="19"/>
                    </a:cubicBezTo>
                    <a:cubicBezTo>
                      <a:pt x="38" y="19"/>
                      <a:pt x="37" y="18"/>
                      <a:pt x="36" y="16"/>
                    </a:cubicBezTo>
                    <a:cubicBezTo>
                      <a:pt x="36" y="15"/>
                      <a:pt x="36" y="14"/>
                      <a:pt x="36" y="13"/>
                    </a:cubicBezTo>
                    <a:cubicBezTo>
                      <a:pt x="36" y="12"/>
                      <a:pt x="36" y="12"/>
                      <a:pt x="35" y="12"/>
                    </a:cubicBezTo>
                    <a:cubicBezTo>
                      <a:pt x="31" y="14"/>
                      <a:pt x="30" y="19"/>
                      <a:pt x="32" y="21"/>
                    </a:cubicBezTo>
                    <a:cubicBezTo>
                      <a:pt x="31" y="22"/>
                      <a:pt x="29" y="21"/>
                      <a:pt x="27" y="18"/>
                    </a:cubicBezTo>
                    <a:cubicBezTo>
                      <a:pt x="31" y="13"/>
                      <a:pt x="33" y="5"/>
                      <a:pt x="34" y="1"/>
                    </a:cubicBezTo>
                    <a:cubicBezTo>
                      <a:pt x="34" y="0"/>
                      <a:pt x="33" y="0"/>
                      <a:pt x="33" y="1"/>
                    </a:cubicBezTo>
                    <a:cubicBezTo>
                      <a:pt x="32" y="3"/>
                      <a:pt x="29" y="7"/>
                      <a:pt x="27" y="11"/>
                    </a:cubicBezTo>
                    <a:cubicBezTo>
                      <a:pt x="27" y="12"/>
                      <a:pt x="26" y="12"/>
                      <a:pt x="26" y="12"/>
                    </a:cubicBezTo>
                    <a:cubicBezTo>
                      <a:pt x="26" y="12"/>
                      <a:pt x="25" y="12"/>
                      <a:pt x="25" y="12"/>
                    </a:cubicBezTo>
                    <a:cubicBezTo>
                      <a:pt x="24" y="12"/>
                      <a:pt x="23" y="13"/>
                      <a:pt x="23" y="13"/>
                    </a:cubicBezTo>
                    <a:cubicBezTo>
                      <a:pt x="21" y="14"/>
                      <a:pt x="19" y="16"/>
                      <a:pt x="18" y="18"/>
                    </a:cubicBezTo>
                    <a:cubicBezTo>
                      <a:pt x="18" y="19"/>
                      <a:pt x="18" y="20"/>
                      <a:pt x="18" y="20"/>
                    </a:cubicBezTo>
                    <a:cubicBezTo>
                      <a:pt x="17" y="21"/>
                      <a:pt x="15" y="21"/>
                      <a:pt x="12" y="19"/>
                    </a:cubicBezTo>
                    <a:cubicBezTo>
                      <a:pt x="13" y="17"/>
                      <a:pt x="15" y="14"/>
                      <a:pt x="15" y="11"/>
                    </a:cubicBezTo>
                    <a:cubicBezTo>
                      <a:pt x="15" y="10"/>
                      <a:pt x="14" y="9"/>
                      <a:pt x="14" y="10"/>
                    </a:cubicBezTo>
                    <a:cubicBezTo>
                      <a:pt x="13" y="12"/>
                      <a:pt x="10" y="16"/>
                      <a:pt x="10" y="20"/>
                    </a:cubicBezTo>
                    <a:cubicBezTo>
                      <a:pt x="7" y="22"/>
                      <a:pt x="4" y="23"/>
                      <a:pt x="0" y="23"/>
                    </a:cubicBezTo>
                    <a:cubicBezTo>
                      <a:pt x="0" y="23"/>
                      <a:pt x="0" y="25"/>
                      <a:pt x="0" y="25"/>
                    </a:cubicBezTo>
                    <a:cubicBezTo>
                      <a:pt x="4" y="24"/>
                      <a:pt x="7" y="23"/>
                      <a:pt x="10" y="21"/>
                    </a:cubicBezTo>
                    <a:cubicBezTo>
                      <a:pt x="10" y="23"/>
                      <a:pt x="10" y="24"/>
                      <a:pt x="11" y="25"/>
                    </a:cubicBezTo>
                    <a:cubicBezTo>
                      <a:pt x="14" y="26"/>
                      <a:pt x="16" y="25"/>
                      <a:pt x="18" y="24"/>
                    </a:cubicBezTo>
                    <a:cubicBezTo>
                      <a:pt x="18" y="23"/>
                      <a:pt x="18" y="23"/>
                      <a:pt x="19" y="23"/>
                    </a:cubicBezTo>
                    <a:cubicBezTo>
                      <a:pt x="19" y="23"/>
                      <a:pt x="20" y="24"/>
                      <a:pt x="20" y="24"/>
                    </a:cubicBezTo>
                    <a:cubicBezTo>
                      <a:pt x="22" y="24"/>
                      <a:pt x="24" y="23"/>
                      <a:pt x="25" y="21"/>
                    </a:cubicBezTo>
                    <a:cubicBezTo>
                      <a:pt x="25" y="22"/>
                      <a:pt x="26" y="23"/>
                      <a:pt x="26" y="24"/>
                    </a:cubicBezTo>
                    <a:cubicBezTo>
                      <a:pt x="29" y="26"/>
                      <a:pt x="31" y="25"/>
                      <a:pt x="33" y="22"/>
                    </a:cubicBezTo>
                    <a:cubicBezTo>
                      <a:pt x="34" y="23"/>
                      <a:pt x="35" y="23"/>
                      <a:pt x="37" y="23"/>
                    </a:cubicBezTo>
                    <a:cubicBezTo>
                      <a:pt x="38" y="23"/>
                      <a:pt x="38" y="22"/>
                      <a:pt x="39" y="22"/>
                    </a:cubicBezTo>
                    <a:cubicBezTo>
                      <a:pt x="39" y="22"/>
                      <a:pt x="39" y="22"/>
                      <a:pt x="39" y="22"/>
                    </a:cubicBezTo>
                    <a:cubicBezTo>
                      <a:pt x="39" y="24"/>
                      <a:pt x="42" y="25"/>
                      <a:pt x="43" y="25"/>
                    </a:cubicBezTo>
                    <a:cubicBezTo>
                      <a:pt x="45" y="24"/>
                      <a:pt x="46" y="23"/>
                      <a:pt x="47" y="21"/>
                    </a:cubicBezTo>
                    <a:cubicBezTo>
                      <a:pt x="47" y="21"/>
                      <a:pt x="47" y="22"/>
                      <a:pt x="47" y="22"/>
                    </a:cubicBezTo>
                    <a:cubicBezTo>
                      <a:pt x="50" y="25"/>
                      <a:pt x="52" y="25"/>
                      <a:pt x="55" y="22"/>
                    </a:cubicBezTo>
                    <a:cubicBezTo>
                      <a:pt x="55" y="21"/>
                      <a:pt x="54" y="20"/>
                      <a:pt x="54" y="21"/>
                    </a:cubicBezTo>
                    <a:close/>
                    <a:moveTo>
                      <a:pt x="24" y="19"/>
                    </a:moveTo>
                    <a:cubicBezTo>
                      <a:pt x="22" y="23"/>
                      <a:pt x="21" y="22"/>
                      <a:pt x="21" y="18"/>
                    </a:cubicBezTo>
                    <a:cubicBezTo>
                      <a:pt x="22" y="17"/>
                      <a:pt x="22" y="16"/>
                      <a:pt x="23" y="15"/>
                    </a:cubicBezTo>
                    <a:cubicBezTo>
                      <a:pt x="24" y="15"/>
                      <a:pt x="24" y="14"/>
                      <a:pt x="25" y="14"/>
                    </a:cubicBezTo>
                    <a:cubicBezTo>
                      <a:pt x="25" y="14"/>
                      <a:pt x="26" y="13"/>
                      <a:pt x="26" y="13"/>
                    </a:cubicBezTo>
                    <a:cubicBezTo>
                      <a:pt x="25" y="15"/>
                      <a:pt x="25" y="17"/>
                      <a:pt x="25" y="18"/>
                    </a:cubicBezTo>
                    <a:cubicBezTo>
                      <a:pt x="25" y="19"/>
                      <a:pt x="24" y="19"/>
                      <a:pt x="24" y="19"/>
                    </a:cubicBezTo>
                    <a:close/>
                    <a:moveTo>
                      <a:pt x="45" y="21"/>
                    </a:moveTo>
                    <a:cubicBezTo>
                      <a:pt x="45" y="20"/>
                      <a:pt x="44" y="18"/>
                      <a:pt x="43" y="17"/>
                    </a:cubicBezTo>
                    <a:cubicBezTo>
                      <a:pt x="43" y="17"/>
                      <a:pt x="43" y="17"/>
                      <a:pt x="44" y="17"/>
                    </a:cubicBezTo>
                    <a:cubicBezTo>
                      <a:pt x="45" y="15"/>
                      <a:pt x="47" y="14"/>
                      <a:pt x="48" y="14"/>
                    </a:cubicBezTo>
                    <a:cubicBezTo>
                      <a:pt x="48" y="15"/>
                      <a:pt x="48" y="15"/>
                      <a:pt x="47" y="16"/>
                    </a:cubicBezTo>
                    <a:cubicBezTo>
                      <a:pt x="47" y="18"/>
                      <a:pt x="46" y="20"/>
                      <a:pt x="4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0" name="Freeform 185"/>
              <p:cNvSpPr/>
              <p:nvPr/>
            </p:nvSpPr>
            <p:spPr bwMode="auto">
              <a:xfrm>
                <a:off x="1417638" y="2205038"/>
                <a:ext cx="3175" cy="3175"/>
              </a:xfrm>
              <a:custGeom>
                <a:avLst/>
                <a:gdLst>
                  <a:gd name="T0" fmla="*/ 2 w 3"/>
                  <a:gd name="T1" fmla="*/ 1 h 3"/>
                  <a:gd name="T2" fmla="*/ 1 w 3"/>
                  <a:gd name="T3" fmla="*/ 1 h 3"/>
                  <a:gd name="T4" fmla="*/ 0 w 3"/>
                  <a:gd name="T5" fmla="*/ 2 h 3"/>
                  <a:gd name="T6" fmla="*/ 1 w 3"/>
                  <a:gd name="T7" fmla="*/ 2 h 3"/>
                  <a:gd name="T8" fmla="*/ 2 w 3"/>
                  <a:gd name="T9" fmla="*/ 1 h 3"/>
                </a:gdLst>
                <a:ahLst/>
                <a:cxnLst>
                  <a:cxn ang="0">
                    <a:pos x="T0" y="T1"/>
                  </a:cxn>
                  <a:cxn ang="0">
                    <a:pos x="T2" y="T3"/>
                  </a:cxn>
                  <a:cxn ang="0">
                    <a:pos x="T4" y="T5"/>
                  </a:cxn>
                  <a:cxn ang="0">
                    <a:pos x="T6" y="T7"/>
                  </a:cxn>
                  <a:cxn ang="0">
                    <a:pos x="T8" y="T9"/>
                  </a:cxn>
                </a:cxnLst>
                <a:rect l="0" t="0" r="r" b="b"/>
                <a:pathLst>
                  <a:path w="3" h="3">
                    <a:moveTo>
                      <a:pt x="2" y="1"/>
                    </a:moveTo>
                    <a:cubicBezTo>
                      <a:pt x="2" y="1"/>
                      <a:pt x="2" y="1"/>
                      <a:pt x="1" y="1"/>
                    </a:cubicBezTo>
                    <a:cubicBezTo>
                      <a:pt x="1" y="0"/>
                      <a:pt x="0" y="1"/>
                      <a:pt x="0" y="2"/>
                    </a:cubicBezTo>
                    <a:cubicBezTo>
                      <a:pt x="1"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1" name="Freeform 186"/>
              <p:cNvSpPr/>
              <p:nvPr/>
            </p:nvSpPr>
            <p:spPr bwMode="auto">
              <a:xfrm>
                <a:off x="1401763" y="2225676"/>
                <a:ext cx="31750" cy="53975"/>
              </a:xfrm>
              <a:custGeom>
                <a:avLst/>
                <a:gdLst>
                  <a:gd name="T0" fmla="*/ 1 w 31"/>
                  <a:gd name="T1" fmla="*/ 5 h 50"/>
                  <a:gd name="T2" fmla="*/ 21 w 31"/>
                  <a:gd name="T3" fmla="*/ 19 h 50"/>
                  <a:gd name="T4" fmla="*/ 27 w 31"/>
                  <a:gd name="T5" fmla="*/ 49 h 50"/>
                  <a:gd name="T6" fmla="*/ 29 w 31"/>
                  <a:gd name="T7" fmla="*/ 49 h 50"/>
                  <a:gd name="T8" fmla="*/ 29 w 31"/>
                  <a:gd name="T9" fmla="*/ 47 h 50"/>
                  <a:gd name="T10" fmla="*/ 28 w 31"/>
                  <a:gd name="T11" fmla="*/ 46 h 50"/>
                  <a:gd name="T12" fmla="*/ 1 w 31"/>
                  <a:gd name="T13" fmla="*/ 3 h 50"/>
                  <a:gd name="T14" fmla="*/ 1 w 31"/>
                  <a:gd name="T15" fmla="*/ 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50">
                    <a:moveTo>
                      <a:pt x="1" y="5"/>
                    </a:moveTo>
                    <a:cubicBezTo>
                      <a:pt x="10" y="3"/>
                      <a:pt x="17" y="13"/>
                      <a:pt x="21" y="19"/>
                    </a:cubicBezTo>
                    <a:cubicBezTo>
                      <a:pt x="26" y="28"/>
                      <a:pt x="27" y="39"/>
                      <a:pt x="27" y="49"/>
                    </a:cubicBezTo>
                    <a:cubicBezTo>
                      <a:pt x="27" y="49"/>
                      <a:pt x="28" y="50"/>
                      <a:pt x="29" y="49"/>
                    </a:cubicBezTo>
                    <a:cubicBezTo>
                      <a:pt x="29" y="48"/>
                      <a:pt x="29" y="47"/>
                      <a:pt x="29" y="47"/>
                    </a:cubicBezTo>
                    <a:cubicBezTo>
                      <a:pt x="29" y="46"/>
                      <a:pt x="28" y="46"/>
                      <a:pt x="28" y="46"/>
                    </a:cubicBezTo>
                    <a:cubicBezTo>
                      <a:pt x="31" y="33"/>
                      <a:pt x="20" y="0"/>
                      <a:pt x="1" y="3"/>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2" name="Freeform 187"/>
              <p:cNvSpPr/>
              <p:nvPr/>
            </p:nvSpPr>
            <p:spPr bwMode="auto">
              <a:xfrm>
                <a:off x="1433513" y="2225676"/>
                <a:ext cx="25400" cy="50800"/>
              </a:xfrm>
              <a:custGeom>
                <a:avLst/>
                <a:gdLst>
                  <a:gd name="T0" fmla="*/ 23 w 24"/>
                  <a:gd name="T1" fmla="*/ 0 h 48"/>
                  <a:gd name="T2" fmla="*/ 0 w 24"/>
                  <a:gd name="T3" fmla="*/ 47 h 48"/>
                  <a:gd name="T4" fmla="*/ 1 w 24"/>
                  <a:gd name="T5" fmla="*/ 47 h 48"/>
                  <a:gd name="T6" fmla="*/ 23 w 24"/>
                  <a:gd name="T7" fmla="*/ 2 h 48"/>
                  <a:gd name="T8" fmla="*/ 23 w 24"/>
                  <a:gd name="T9" fmla="*/ 0 h 48"/>
                </a:gdLst>
                <a:ahLst/>
                <a:cxnLst>
                  <a:cxn ang="0">
                    <a:pos x="T0" y="T1"/>
                  </a:cxn>
                  <a:cxn ang="0">
                    <a:pos x="T2" y="T3"/>
                  </a:cxn>
                  <a:cxn ang="0">
                    <a:pos x="T4" y="T5"/>
                  </a:cxn>
                  <a:cxn ang="0">
                    <a:pos x="T6" y="T7"/>
                  </a:cxn>
                  <a:cxn ang="0">
                    <a:pos x="T8" y="T9"/>
                  </a:cxn>
                </a:cxnLst>
                <a:rect l="0" t="0" r="r" b="b"/>
                <a:pathLst>
                  <a:path w="24" h="48">
                    <a:moveTo>
                      <a:pt x="23" y="0"/>
                    </a:moveTo>
                    <a:cubicBezTo>
                      <a:pt x="5" y="11"/>
                      <a:pt x="0" y="28"/>
                      <a:pt x="0" y="47"/>
                    </a:cubicBezTo>
                    <a:cubicBezTo>
                      <a:pt x="0" y="48"/>
                      <a:pt x="1" y="48"/>
                      <a:pt x="1" y="47"/>
                    </a:cubicBezTo>
                    <a:cubicBezTo>
                      <a:pt x="1" y="29"/>
                      <a:pt x="6" y="12"/>
                      <a:pt x="23" y="2"/>
                    </a:cubicBezTo>
                    <a:cubicBezTo>
                      <a:pt x="24" y="1"/>
                      <a:pt x="23"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3" name="Freeform 188"/>
              <p:cNvSpPr/>
              <p:nvPr/>
            </p:nvSpPr>
            <p:spPr bwMode="auto">
              <a:xfrm>
                <a:off x="1395413" y="2182813"/>
                <a:ext cx="76200" cy="98425"/>
              </a:xfrm>
              <a:custGeom>
                <a:avLst/>
                <a:gdLst>
                  <a:gd name="T0" fmla="*/ 21 w 73"/>
                  <a:gd name="T1" fmla="*/ 90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4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0"/>
                    </a:moveTo>
                    <a:cubicBezTo>
                      <a:pt x="16" y="84"/>
                      <a:pt x="19" y="76"/>
                      <a:pt x="18" y="69"/>
                    </a:cubicBezTo>
                    <a:cubicBezTo>
                      <a:pt x="16" y="61"/>
                      <a:pt x="9" y="54"/>
                      <a:pt x="7" y="46"/>
                    </a:cubicBezTo>
                    <a:cubicBezTo>
                      <a:pt x="0" y="26"/>
                      <a:pt x="19" y="4"/>
                      <a:pt x="39" y="4"/>
                    </a:cubicBezTo>
                    <a:cubicBezTo>
                      <a:pt x="51" y="4"/>
                      <a:pt x="61" y="13"/>
                      <a:pt x="65" y="23"/>
                    </a:cubicBezTo>
                    <a:cubicBezTo>
                      <a:pt x="69" y="33"/>
                      <a:pt x="66" y="42"/>
                      <a:pt x="61" y="50"/>
                    </a:cubicBezTo>
                    <a:cubicBezTo>
                      <a:pt x="57" y="55"/>
                      <a:pt x="53" y="60"/>
                      <a:pt x="50" y="66"/>
                    </a:cubicBezTo>
                    <a:cubicBezTo>
                      <a:pt x="47" y="74"/>
                      <a:pt x="50" y="85"/>
                      <a:pt x="44" y="92"/>
                    </a:cubicBezTo>
                    <a:cubicBezTo>
                      <a:pt x="43" y="92"/>
                      <a:pt x="44" y="93"/>
                      <a:pt x="45" y="93"/>
                    </a:cubicBezTo>
                    <a:cubicBezTo>
                      <a:pt x="52" y="85"/>
                      <a:pt x="48" y="74"/>
                      <a:pt x="53" y="64"/>
                    </a:cubicBezTo>
                    <a:cubicBezTo>
                      <a:pt x="57" y="56"/>
                      <a:pt x="64" y="50"/>
                      <a:pt x="67" y="40"/>
                    </a:cubicBezTo>
                    <a:cubicBezTo>
                      <a:pt x="73" y="23"/>
                      <a:pt x="59" y="5"/>
                      <a:pt x="42" y="3"/>
                    </a:cubicBezTo>
                    <a:cubicBezTo>
                      <a:pt x="24" y="0"/>
                      <a:pt x="9" y="16"/>
                      <a:pt x="5" y="32"/>
                    </a:cubicBezTo>
                    <a:cubicBezTo>
                      <a:pt x="3" y="41"/>
                      <a:pt x="6" y="49"/>
                      <a:pt x="10" y="57"/>
                    </a:cubicBezTo>
                    <a:cubicBezTo>
                      <a:pt x="15" y="64"/>
                      <a:pt x="17" y="70"/>
                      <a:pt x="17" y="79"/>
                    </a:cubicBezTo>
                    <a:cubicBezTo>
                      <a:pt x="16" y="84"/>
                      <a:pt x="17" y="87"/>
                      <a:pt x="20" y="91"/>
                    </a:cubicBezTo>
                    <a:cubicBezTo>
                      <a:pt x="20" y="92"/>
                      <a:pt x="21" y="91"/>
                      <a:pt x="21"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4" name="Freeform 189"/>
              <p:cNvSpPr/>
              <p:nvPr/>
            </p:nvSpPr>
            <p:spPr bwMode="auto">
              <a:xfrm>
                <a:off x="1411288" y="228123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5" name="Freeform 190"/>
              <p:cNvSpPr/>
              <p:nvPr/>
            </p:nvSpPr>
            <p:spPr bwMode="auto">
              <a:xfrm>
                <a:off x="1411288" y="228758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6" name="Freeform 191"/>
              <p:cNvSpPr/>
              <p:nvPr/>
            </p:nvSpPr>
            <p:spPr bwMode="auto">
              <a:xfrm>
                <a:off x="1412875" y="2293938"/>
                <a:ext cx="33338" cy="4763"/>
              </a:xfrm>
              <a:custGeom>
                <a:avLst/>
                <a:gdLst>
                  <a:gd name="T0" fmla="*/ 3 w 31"/>
                  <a:gd name="T1" fmla="*/ 5 h 5"/>
                  <a:gd name="T2" fmla="*/ 28 w 31"/>
                  <a:gd name="T3" fmla="*/ 5 h 5"/>
                  <a:gd name="T4" fmla="*/ 28 w 31"/>
                  <a:gd name="T5" fmla="*/ 0 h 5"/>
                  <a:gd name="T6" fmla="*/ 3 w 31"/>
                  <a:gd name="T7" fmla="*/ 0 h 5"/>
                  <a:gd name="T8" fmla="*/ 3 w 31"/>
                  <a:gd name="T9" fmla="*/ 5 h 5"/>
                </a:gdLst>
                <a:ahLst/>
                <a:cxnLst>
                  <a:cxn ang="0">
                    <a:pos x="T0" y="T1"/>
                  </a:cxn>
                  <a:cxn ang="0">
                    <a:pos x="T2" y="T3"/>
                  </a:cxn>
                  <a:cxn ang="0">
                    <a:pos x="T4" y="T5"/>
                  </a:cxn>
                  <a:cxn ang="0">
                    <a:pos x="T6" y="T7"/>
                  </a:cxn>
                  <a:cxn ang="0">
                    <a:pos x="T8" y="T9"/>
                  </a:cxn>
                </a:cxnLst>
                <a:rect l="0" t="0" r="r" b="b"/>
                <a:pathLst>
                  <a:path w="31" h="5">
                    <a:moveTo>
                      <a:pt x="3" y="5"/>
                    </a:moveTo>
                    <a:cubicBezTo>
                      <a:pt x="11" y="5"/>
                      <a:pt x="20" y="5"/>
                      <a:pt x="28" y="5"/>
                    </a:cubicBezTo>
                    <a:cubicBezTo>
                      <a:pt x="31" y="5"/>
                      <a:pt x="31" y="0"/>
                      <a:pt x="28" y="0"/>
                    </a:cubicBezTo>
                    <a:cubicBezTo>
                      <a:pt x="20" y="0"/>
                      <a:pt x="11" y="0"/>
                      <a:pt x="3" y="0"/>
                    </a:cubicBezTo>
                    <a:cubicBezTo>
                      <a:pt x="0" y="0"/>
                      <a:pt x="0"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7" name="Freeform 192"/>
              <p:cNvSpPr/>
              <p:nvPr/>
            </p:nvSpPr>
            <p:spPr bwMode="auto">
              <a:xfrm>
                <a:off x="1417638" y="2301876"/>
                <a:ext cx="25400" cy="4763"/>
              </a:xfrm>
              <a:custGeom>
                <a:avLst/>
                <a:gdLst>
                  <a:gd name="T0" fmla="*/ 4 w 25"/>
                  <a:gd name="T1" fmla="*/ 5 h 5"/>
                  <a:gd name="T2" fmla="*/ 21 w 25"/>
                  <a:gd name="T3" fmla="*/ 5 h 5"/>
                  <a:gd name="T4" fmla="*/ 21 w 25"/>
                  <a:gd name="T5" fmla="*/ 0 h 5"/>
                  <a:gd name="T6" fmla="*/ 4 w 25"/>
                  <a:gd name="T7" fmla="*/ 0 h 5"/>
                  <a:gd name="T8" fmla="*/ 4 w 25"/>
                  <a:gd name="T9" fmla="*/ 5 h 5"/>
                </a:gdLst>
                <a:ahLst/>
                <a:cxnLst>
                  <a:cxn ang="0">
                    <a:pos x="T0" y="T1"/>
                  </a:cxn>
                  <a:cxn ang="0">
                    <a:pos x="T2" y="T3"/>
                  </a:cxn>
                  <a:cxn ang="0">
                    <a:pos x="T4" y="T5"/>
                  </a:cxn>
                  <a:cxn ang="0">
                    <a:pos x="T6" y="T7"/>
                  </a:cxn>
                  <a:cxn ang="0">
                    <a:pos x="T8" y="T9"/>
                  </a:cxn>
                </a:cxnLst>
                <a:rect l="0" t="0" r="r" b="b"/>
                <a:pathLst>
                  <a:path w="25" h="5">
                    <a:moveTo>
                      <a:pt x="4" y="5"/>
                    </a:moveTo>
                    <a:cubicBezTo>
                      <a:pt x="10" y="5"/>
                      <a:pt x="15" y="5"/>
                      <a:pt x="21" y="5"/>
                    </a:cubicBezTo>
                    <a:cubicBezTo>
                      <a:pt x="25" y="5"/>
                      <a:pt x="25" y="0"/>
                      <a:pt x="21" y="0"/>
                    </a:cubicBezTo>
                    <a:cubicBezTo>
                      <a:pt x="15" y="0"/>
                      <a:pt x="10" y="0"/>
                      <a:pt x="4" y="0"/>
                    </a:cubicBezTo>
                    <a:cubicBezTo>
                      <a:pt x="0" y="0"/>
                      <a:pt x="0"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8" name="Freeform 197"/>
              <p:cNvSpPr/>
              <p:nvPr/>
            </p:nvSpPr>
            <p:spPr bwMode="auto">
              <a:xfrm>
                <a:off x="1052513" y="2039938"/>
                <a:ext cx="76200" cy="85725"/>
              </a:xfrm>
              <a:custGeom>
                <a:avLst/>
                <a:gdLst>
                  <a:gd name="T0" fmla="*/ 24 w 72"/>
                  <a:gd name="T1" fmla="*/ 63 h 80"/>
                  <a:gd name="T2" fmla="*/ 2 w 72"/>
                  <a:gd name="T3" fmla="*/ 65 h 80"/>
                  <a:gd name="T4" fmla="*/ 14 w 72"/>
                  <a:gd name="T5" fmla="*/ 78 h 80"/>
                  <a:gd name="T6" fmla="*/ 26 w 72"/>
                  <a:gd name="T7" fmla="*/ 43 h 80"/>
                  <a:gd name="T8" fmla="*/ 28 w 72"/>
                  <a:gd name="T9" fmla="*/ 16 h 80"/>
                  <a:gd name="T10" fmla="*/ 58 w 72"/>
                  <a:gd name="T11" fmla="*/ 9 h 80"/>
                  <a:gd name="T12" fmla="*/ 69 w 72"/>
                  <a:gd name="T13" fmla="*/ 6 h 80"/>
                  <a:gd name="T14" fmla="*/ 66 w 72"/>
                  <a:gd name="T15" fmla="*/ 25 h 80"/>
                  <a:gd name="T16" fmla="*/ 65 w 72"/>
                  <a:gd name="T17" fmla="*/ 59 h 80"/>
                  <a:gd name="T18" fmla="*/ 65 w 72"/>
                  <a:gd name="T19" fmla="*/ 67 h 80"/>
                  <a:gd name="T20" fmla="*/ 65 w 72"/>
                  <a:gd name="T21" fmla="*/ 65 h 80"/>
                  <a:gd name="T22" fmla="*/ 53 w 72"/>
                  <a:gd name="T23" fmla="*/ 62 h 80"/>
                  <a:gd name="T24" fmla="*/ 48 w 72"/>
                  <a:gd name="T25" fmla="*/ 75 h 80"/>
                  <a:gd name="T26" fmla="*/ 69 w 72"/>
                  <a:gd name="T27" fmla="*/ 70 h 80"/>
                  <a:gd name="T28" fmla="*/ 67 w 72"/>
                  <a:gd name="T29" fmla="*/ 68 h 80"/>
                  <a:gd name="T30" fmla="*/ 60 w 72"/>
                  <a:gd name="T31" fmla="*/ 72 h 80"/>
                  <a:gd name="T32" fmla="*/ 66 w 72"/>
                  <a:gd name="T33" fmla="*/ 70 h 80"/>
                  <a:gd name="T34" fmla="*/ 69 w 72"/>
                  <a:gd name="T35" fmla="*/ 69 h 80"/>
                  <a:gd name="T36" fmla="*/ 71 w 72"/>
                  <a:gd name="T37" fmla="*/ 2 h 80"/>
                  <a:gd name="T38" fmla="*/ 69 w 72"/>
                  <a:gd name="T39" fmla="*/ 0 h 80"/>
                  <a:gd name="T40" fmla="*/ 24 w 72"/>
                  <a:gd name="T41" fmla="*/ 12 h 80"/>
                  <a:gd name="T42" fmla="*/ 22 w 72"/>
                  <a:gd name="T43" fmla="*/ 14 h 80"/>
                  <a:gd name="T44" fmla="*/ 23 w 72"/>
                  <a:gd name="T45" fmla="*/ 48 h 80"/>
                  <a:gd name="T46" fmla="*/ 22 w 72"/>
                  <a:gd name="T47" fmla="*/ 61 h 80"/>
                  <a:gd name="T48" fmla="*/ 18 w 72"/>
                  <a:gd name="T49" fmla="*/ 65 h 80"/>
                  <a:gd name="T50" fmla="*/ 23 w 72"/>
                  <a:gd name="T51" fmla="*/ 66 h 80"/>
                  <a:gd name="T52" fmla="*/ 24 w 72"/>
                  <a:gd name="T5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80">
                    <a:moveTo>
                      <a:pt x="24" y="63"/>
                    </a:moveTo>
                    <a:cubicBezTo>
                      <a:pt x="18" y="62"/>
                      <a:pt x="5" y="58"/>
                      <a:pt x="2" y="65"/>
                    </a:cubicBezTo>
                    <a:cubicBezTo>
                      <a:pt x="0" y="72"/>
                      <a:pt x="6" y="80"/>
                      <a:pt x="14" y="78"/>
                    </a:cubicBezTo>
                    <a:cubicBezTo>
                      <a:pt x="27" y="73"/>
                      <a:pt x="26" y="55"/>
                      <a:pt x="26" y="43"/>
                    </a:cubicBezTo>
                    <a:cubicBezTo>
                      <a:pt x="26" y="39"/>
                      <a:pt x="20" y="15"/>
                      <a:pt x="28" y="16"/>
                    </a:cubicBezTo>
                    <a:cubicBezTo>
                      <a:pt x="39" y="17"/>
                      <a:pt x="48" y="14"/>
                      <a:pt x="58" y="9"/>
                    </a:cubicBezTo>
                    <a:cubicBezTo>
                      <a:pt x="59" y="9"/>
                      <a:pt x="69" y="2"/>
                      <a:pt x="69" y="6"/>
                    </a:cubicBezTo>
                    <a:cubicBezTo>
                      <a:pt x="69" y="12"/>
                      <a:pt x="67" y="18"/>
                      <a:pt x="66" y="25"/>
                    </a:cubicBezTo>
                    <a:cubicBezTo>
                      <a:pt x="65" y="36"/>
                      <a:pt x="66" y="47"/>
                      <a:pt x="65" y="59"/>
                    </a:cubicBezTo>
                    <a:cubicBezTo>
                      <a:pt x="65" y="61"/>
                      <a:pt x="65" y="64"/>
                      <a:pt x="65" y="67"/>
                    </a:cubicBezTo>
                    <a:cubicBezTo>
                      <a:pt x="65" y="66"/>
                      <a:pt x="71" y="68"/>
                      <a:pt x="65" y="65"/>
                    </a:cubicBezTo>
                    <a:cubicBezTo>
                      <a:pt x="61" y="63"/>
                      <a:pt x="57" y="61"/>
                      <a:pt x="53" y="62"/>
                    </a:cubicBezTo>
                    <a:cubicBezTo>
                      <a:pt x="47" y="64"/>
                      <a:pt x="44" y="70"/>
                      <a:pt x="48" y="75"/>
                    </a:cubicBezTo>
                    <a:cubicBezTo>
                      <a:pt x="53" y="80"/>
                      <a:pt x="66" y="74"/>
                      <a:pt x="69" y="70"/>
                    </a:cubicBezTo>
                    <a:cubicBezTo>
                      <a:pt x="70" y="68"/>
                      <a:pt x="68" y="66"/>
                      <a:pt x="67" y="68"/>
                    </a:cubicBezTo>
                    <a:cubicBezTo>
                      <a:pt x="65" y="70"/>
                      <a:pt x="63" y="72"/>
                      <a:pt x="60" y="72"/>
                    </a:cubicBezTo>
                    <a:cubicBezTo>
                      <a:pt x="55" y="74"/>
                      <a:pt x="56" y="55"/>
                      <a:pt x="66" y="70"/>
                    </a:cubicBezTo>
                    <a:cubicBezTo>
                      <a:pt x="67" y="72"/>
                      <a:pt x="69" y="71"/>
                      <a:pt x="69" y="69"/>
                    </a:cubicBezTo>
                    <a:cubicBezTo>
                      <a:pt x="63" y="47"/>
                      <a:pt x="72" y="24"/>
                      <a:pt x="71" y="2"/>
                    </a:cubicBezTo>
                    <a:cubicBezTo>
                      <a:pt x="71" y="0"/>
                      <a:pt x="70" y="0"/>
                      <a:pt x="69" y="0"/>
                    </a:cubicBezTo>
                    <a:cubicBezTo>
                      <a:pt x="54" y="7"/>
                      <a:pt x="42" y="17"/>
                      <a:pt x="24" y="12"/>
                    </a:cubicBezTo>
                    <a:cubicBezTo>
                      <a:pt x="23" y="12"/>
                      <a:pt x="22" y="13"/>
                      <a:pt x="22" y="14"/>
                    </a:cubicBezTo>
                    <a:cubicBezTo>
                      <a:pt x="21" y="25"/>
                      <a:pt x="23" y="36"/>
                      <a:pt x="23" y="48"/>
                    </a:cubicBezTo>
                    <a:cubicBezTo>
                      <a:pt x="23" y="52"/>
                      <a:pt x="23" y="57"/>
                      <a:pt x="22" y="61"/>
                    </a:cubicBezTo>
                    <a:cubicBezTo>
                      <a:pt x="14" y="63"/>
                      <a:pt x="13" y="64"/>
                      <a:pt x="18" y="65"/>
                    </a:cubicBezTo>
                    <a:cubicBezTo>
                      <a:pt x="20" y="65"/>
                      <a:pt x="21" y="66"/>
                      <a:pt x="23" y="66"/>
                    </a:cubicBezTo>
                    <a:cubicBezTo>
                      <a:pt x="25" y="66"/>
                      <a:pt x="25" y="64"/>
                      <a:pt x="2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9" name="Freeform 198"/>
              <p:cNvSpPr/>
              <p:nvPr/>
            </p:nvSpPr>
            <p:spPr bwMode="auto">
              <a:xfrm>
                <a:off x="1073150" y="2051051"/>
                <a:ext cx="57150" cy="20638"/>
              </a:xfrm>
              <a:custGeom>
                <a:avLst/>
                <a:gdLst>
                  <a:gd name="T0" fmla="*/ 2 w 53"/>
                  <a:gd name="T1" fmla="*/ 19 h 20"/>
                  <a:gd name="T2" fmla="*/ 21 w 53"/>
                  <a:gd name="T3" fmla="*/ 14 h 20"/>
                  <a:gd name="T4" fmla="*/ 51 w 53"/>
                  <a:gd name="T5" fmla="*/ 3 h 20"/>
                  <a:gd name="T6" fmla="*/ 50 w 53"/>
                  <a:gd name="T7" fmla="*/ 1 h 20"/>
                  <a:gd name="T8" fmla="*/ 28 w 53"/>
                  <a:gd name="T9" fmla="*/ 9 h 20"/>
                  <a:gd name="T10" fmla="*/ 3 w 53"/>
                  <a:gd name="T11" fmla="*/ 16 h 20"/>
                  <a:gd name="T12" fmla="*/ 2 w 5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53" h="20">
                    <a:moveTo>
                      <a:pt x="2" y="19"/>
                    </a:moveTo>
                    <a:cubicBezTo>
                      <a:pt x="8" y="20"/>
                      <a:pt x="16" y="16"/>
                      <a:pt x="21" y="14"/>
                    </a:cubicBezTo>
                    <a:cubicBezTo>
                      <a:pt x="31" y="11"/>
                      <a:pt x="42" y="8"/>
                      <a:pt x="51" y="3"/>
                    </a:cubicBezTo>
                    <a:cubicBezTo>
                      <a:pt x="53" y="2"/>
                      <a:pt x="51" y="0"/>
                      <a:pt x="50" y="1"/>
                    </a:cubicBezTo>
                    <a:cubicBezTo>
                      <a:pt x="43" y="5"/>
                      <a:pt x="35" y="7"/>
                      <a:pt x="28" y="9"/>
                    </a:cubicBezTo>
                    <a:cubicBezTo>
                      <a:pt x="21" y="11"/>
                      <a:pt x="10" y="18"/>
                      <a:pt x="3" y="16"/>
                    </a:cubicBezTo>
                    <a:cubicBezTo>
                      <a:pt x="1" y="16"/>
                      <a:pt x="0" y="18"/>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0" name="Freeform 199"/>
              <p:cNvSpPr/>
              <p:nvPr/>
            </p:nvSpPr>
            <p:spPr bwMode="auto">
              <a:xfrm>
                <a:off x="1111250" y="2106613"/>
                <a:ext cx="11113" cy="12700"/>
              </a:xfrm>
              <a:custGeom>
                <a:avLst/>
                <a:gdLst>
                  <a:gd name="T0" fmla="*/ 1 w 10"/>
                  <a:gd name="T1" fmla="*/ 4 h 11"/>
                  <a:gd name="T2" fmla="*/ 1 w 10"/>
                  <a:gd name="T3" fmla="*/ 5 h 11"/>
                  <a:gd name="T4" fmla="*/ 3 w 10"/>
                  <a:gd name="T5" fmla="*/ 5 h 11"/>
                  <a:gd name="T6" fmla="*/ 3 w 10"/>
                  <a:gd name="T7" fmla="*/ 1 h 11"/>
                  <a:gd name="T8" fmla="*/ 0 w 10"/>
                  <a:gd name="T9" fmla="*/ 1 h 11"/>
                  <a:gd name="T10" fmla="*/ 2 w 10"/>
                  <a:gd name="T11" fmla="*/ 5 h 11"/>
                  <a:gd name="T12" fmla="*/ 4 w 10"/>
                  <a:gd name="T13" fmla="*/ 5 h 11"/>
                  <a:gd name="T14" fmla="*/ 3 w 10"/>
                  <a:gd name="T15" fmla="*/ 4 h 11"/>
                  <a:gd name="T16" fmla="*/ 4 w 10"/>
                  <a:gd name="T17" fmla="*/ 5 h 11"/>
                  <a:gd name="T18" fmla="*/ 2 w 10"/>
                  <a:gd name="T19" fmla="*/ 5 h 11"/>
                  <a:gd name="T20" fmla="*/ 3 w 10"/>
                  <a:gd name="T21" fmla="*/ 6 h 11"/>
                  <a:gd name="T22" fmla="*/ 6 w 10"/>
                  <a:gd name="T23" fmla="*/ 5 h 11"/>
                  <a:gd name="T24" fmla="*/ 3 w 10"/>
                  <a:gd name="T25" fmla="*/ 7 h 11"/>
                  <a:gd name="T26" fmla="*/ 4 w 10"/>
                  <a:gd name="T27" fmla="*/ 9 h 11"/>
                  <a:gd name="T28" fmla="*/ 8 w 10"/>
                  <a:gd name="T29" fmla="*/ 7 h 11"/>
                  <a:gd name="T30" fmla="*/ 7 w 10"/>
                  <a:gd name="T31" fmla="*/ 6 h 11"/>
                  <a:gd name="T32" fmla="*/ 5 w 10"/>
                  <a:gd name="T33" fmla="*/ 7 h 11"/>
                  <a:gd name="T34" fmla="*/ 3 w 10"/>
                  <a:gd name="T35" fmla="*/ 9 h 11"/>
                  <a:gd name="T36" fmla="*/ 9 w 10"/>
                  <a:gd name="T37" fmla="*/ 5 h 11"/>
                  <a:gd name="T38" fmla="*/ 8 w 10"/>
                  <a:gd name="T39" fmla="*/ 4 h 11"/>
                  <a:gd name="T40" fmla="*/ 1 w 10"/>
                  <a:gd name="T41" fmla="*/ 7 h 11"/>
                  <a:gd name="T42" fmla="*/ 2 w 10"/>
                  <a:gd name="T43" fmla="*/ 9 h 11"/>
                  <a:gd name="T44" fmla="*/ 9 w 10"/>
                  <a:gd name="T45" fmla="*/ 3 h 11"/>
                  <a:gd name="T46" fmla="*/ 3 w 10"/>
                  <a:gd name="T47" fmla="*/ 2 h 11"/>
                  <a:gd name="T48" fmla="*/ 1 w 10"/>
                  <a:gd name="T49" fmla="*/ 7 h 11"/>
                  <a:gd name="T50" fmla="*/ 2 w 10"/>
                  <a:gd name="T51" fmla="*/ 8 h 11"/>
                  <a:gd name="T52" fmla="*/ 6 w 10"/>
                  <a:gd name="T53" fmla="*/ 7 h 11"/>
                  <a:gd name="T54" fmla="*/ 6 w 10"/>
                  <a:gd name="T55" fmla="*/ 3 h 11"/>
                  <a:gd name="T56" fmla="*/ 4 w 10"/>
                  <a:gd name="T57" fmla="*/ 2 h 11"/>
                  <a:gd name="T58" fmla="*/ 1 w 10"/>
                  <a:gd name="T59" fmla="*/ 5 h 11"/>
                  <a:gd name="T60" fmla="*/ 4 w 10"/>
                  <a:gd name="T61" fmla="*/ 4 h 11"/>
                  <a:gd name="T62" fmla="*/ 3 w 10"/>
                  <a:gd name="T63" fmla="*/ 1 h 11"/>
                  <a:gd name="T64" fmla="*/ 0 w 10"/>
                  <a:gd name="T65" fmla="*/ 1 h 11"/>
                  <a:gd name="T66" fmla="*/ 1 w 10"/>
                  <a:gd name="T67" fmla="*/ 6 h 11"/>
                  <a:gd name="T68" fmla="*/ 3 w 10"/>
                  <a:gd name="T69" fmla="*/ 6 h 11"/>
                  <a:gd name="T70" fmla="*/ 4 w 10"/>
                  <a:gd name="T71" fmla="*/ 5 h 11"/>
                  <a:gd name="T72" fmla="*/ 1 w 10"/>
                  <a:gd name="T7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 h="11">
                    <a:moveTo>
                      <a:pt x="1" y="4"/>
                    </a:moveTo>
                    <a:cubicBezTo>
                      <a:pt x="1" y="5"/>
                      <a:pt x="1" y="5"/>
                      <a:pt x="1" y="5"/>
                    </a:cubicBezTo>
                    <a:cubicBezTo>
                      <a:pt x="2" y="5"/>
                      <a:pt x="2" y="5"/>
                      <a:pt x="3" y="5"/>
                    </a:cubicBezTo>
                    <a:cubicBezTo>
                      <a:pt x="3" y="4"/>
                      <a:pt x="3" y="3"/>
                      <a:pt x="3" y="1"/>
                    </a:cubicBezTo>
                    <a:cubicBezTo>
                      <a:pt x="2" y="1"/>
                      <a:pt x="1" y="1"/>
                      <a:pt x="0" y="1"/>
                    </a:cubicBezTo>
                    <a:cubicBezTo>
                      <a:pt x="0" y="3"/>
                      <a:pt x="1" y="4"/>
                      <a:pt x="2" y="5"/>
                    </a:cubicBezTo>
                    <a:cubicBezTo>
                      <a:pt x="2" y="7"/>
                      <a:pt x="4" y="6"/>
                      <a:pt x="4" y="5"/>
                    </a:cubicBezTo>
                    <a:cubicBezTo>
                      <a:pt x="4" y="3"/>
                      <a:pt x="4" y="5"/>
                      <a:pt x="3" y="4"/>
                    </a:cubicBezTo>
                    <a:cubicBezTo>
                      <a:pt x="3" y="4"/>
                      <a:pt x="4" y="5"/>
                      <a:pt x="4" y="5"/>
                    </a:cubicBezTo>
                    <a:cubicBezTo>
                      <a:pt x="4" y="6"/>
                      <a:pt x="3" y="5"/>
                      <a:pt x="2" y="5"/>
                    </a:cubicBezTo>
                    <a:cubicBezTo>
                      <a:pt x="3" y="6"/>
                      <a:pt x="3" y="6"/>
                      <a:pt x="3" y="6"/>
                    </a:cubicBezTo>
                    <a:cubicBezTo>
                      <a:pt x="3" y="5"/>
                      <a:pt x="6" y="4"/>
                      <a:pt x="6" y="5"/>
                    </a:cubicBezTo>
                    <a:cubicBezTo>
                      <a:pt x="6" y="6"/>
                      <a:pt x="4" y="7"/>
                      <a:pt x="3" y="7"/>
                    </a:cubicBezTo>
                    <a:cubicBezTo>
                      <a:pt x="3" y="8"/>
                      <a:pt x="3" y="8"/>
                      <a:pt x="4" y="9"/>
                    </a:cubicBezTo>
                    <a:cubicBezTo>
                      <a:pt x="4" y="8"/>
                      <a:pt x="6" y="7"/>
                      <a:pt x="8" y="7"/>
                    </a:cubicBezTo>
                    <a:cubicBezTo>
                      <a:pt x="7" y="6"/>
                      <a:pt x="7" y="6"/>
                      <a:pt x="7" y="6"/>
                    </a:cubicBezTo>
                    <a:cubicBezTo>
                      <a:pt x="7" y="7"/>
                      <a:pt x="6" y="7"/>
                      <a:pt x="5" y="7"/>
                    </a:cubicBezTo>
                    <a:cubicBezTo>
                      <a:pt x="3" y="6"/>
                      <a:pt x="2" y="9"/>
                      <a:pt x="3" y="9"/>
                    </a:cubicBezTo>
                    <a:cubicBezTo>
                      <a:pt x="7" y="11"/>
                      <a:pt x="10" y="9"/>
                      <a:pt x="9" y="5"/>
                    </a:cubicBezTo>
                    <a:cubicBezTo>
                      <a:pt x="9" y="5"/>
                      <a:pt x="9" y="4"/>
                      <a:pt x="8" y="4"/>
                    </a:cubicBezTo>
                    <a:cubicBezTo>
                      <a:pt x="5" y="4"/>
                      <a:pt x="3" y="5"/>
                      <a:pt x="1" y="7"/>
                    </a:cubicBezTo>
                    <a:cubicBezTo>
                      <a:pt x="1" y="8"/>
                      <a:pt x="1" y="9"/>
                      <a:pt x="2" y="9"/>
                    </a:cubicBezTo>
                    <a:cubicBezTo>
                      <a:pt x="5" y="11"/>
                      <a:pt x="10" y="7"/>
                      <a:pt x="9" y="3"/>
                    </a:cubicBezTo>
                    <a:cubicBezTo>
                      <a:pt x="8" y="1"/>
                      <a:pt x="5" y="1"/>
                      <a:pt x="3" y="2"/>
                    </a:cubicBezTo>
                    <a:cubicBezTo>
                      <a:pt x="1" y="3"/>
                      <a:pt x="0" y="5"/>
                      <a:pt x="1" y="7"/>
                    </a:cubicBezTo>
                    <a:cubicBezTo>
                      <a:pt x="1" y="8"/>
                      <a:pt x="1" y="8"/>
                      <a:pt x="2" y="8"/>
                    </a:cubicBezTo>
                    <a:cubicBezTo>
                      <a:pt x="3" y="8"/>
                      <a:pt x="5" y="8"/>
                      <a:pt x="6" y="7"/>
                    </a:cubicBezTo>
                    <a:cubicBezTo>
                      <a:pt x="7" y="6"/>
                      <a:pt x="7" y="5"/>
                      <a:pt x="6" y="3"/>
                    </a:cubicBezTo>
                    <a:cubicBezTo>
                      <a:pt x="6" y="2"/>
                      <a:pt x="5" y="2"/>
                      <a:pt x="4" y="2"/>
                    </a:cubicBezTo>
                    <a:cubicBezTo>
                      <a:pt x="2" y="1"/>
                      <a:pt x="2" y="3"/>
                      <a:pt x="1" y="5"/>
                    </a:cubicBezTo>
                    <a:cubicBezTo>
                      <a:pt x="2" y="4"/>
                      <a:pt x="3" y="4"/>
                      <a:pt x="4" y="4"/>
                    </a:cubicBezTo>
                    <a:cubicBezTo>
                      <a:pt x="4" y="3"/>
                      <a:pt x="3" y="2"/>
                      <a:pt x="3" y="1"/>
                    </a:cubicBezTo>
                    <a:cubicBezTo>
                      <a:pt x="3" y="0"/>
                      <a:pt x="0" y="0"/>
                      <a:pt x="0" y="1"/>
                    </a:cubicBezTo>
                    <a:cubicBezTo>
                      <a:pt x="0" y="3"/>
                      <a:pt x="0" y="5"/>
                      <a:pt x="1" y="6"/>
                    </a:cubicBezTo>
                    <a:cubicBezTo>
                      <a:pt x="1" y="7"/>
                      <a:pt x="3" y="7"/>
                      <a:pt x="3" y="6"/>
                    </a:cubicBezTo>
                    <a:cubicBezTo>
                      <a:pt x="4" y="6"/>
                      <a:pt x="4" y="6"/>
                      <a:pt x="4" y="5"/>
                    </a:cubicBezTo>
                    <a:cubicBezTo>
                      <a:pt x="5" y="3"/>
                      <a:pt x="2"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5" name="组合 46"/>
            <p:cNvGrpSpPr/>
            <p:nvPr/>
          </p:nvGrpSpPr>
          <p:grpSpPr>
            <a:xfrm>
              <a:off x="1341438" y="2374901"/>
              <a:ext cx="174625" cy="404812"/>
              <a:chOff x="1341438" y="2374901"/>
              <a:chExt cx="174625" cy="404812"/>
            </a:xfrm>
            <a:grpFill/>
          </p:grpSpPr>
          <p:sp>
            <p:nvSpPr>
              <p:cNvPr id="850" name="Freeform 92"/>
              <p:cNvSpPr/>
              <p:nvPr/>
            </p:nvSpPr>
            <p:spPr bwMode="auto">
              <a:xfrm>
                <a:off x="1470025" y="2381251"/>
                <a:ext cx="44450" cy="47625"/>
              </a:xfrm>
              <a:custGeom>
                <a:avLst/>
                <a:gdLst>
                  <a:gd name="T0" fmla="*/ 36 w 42"/>
                  <a:gd name="T1" fmla="*/ 2 h 46"/>
                  <a:gd name="T2" fmla="*/ 11 w 42"/>
                  <a:gd name="T3" fmla="*/ 7 h 46"/>
                  <a:gd name="T4" fmla="*/ 17 w 42"/>
                  <a:gd name="T5" fmla="*/ 17 h 46"/>
                  <a:gd name="T6" fmla="*/ 29 w 42"/>
                  <a:gd name="T7" fmla="*/ 19 h 46"/>
                  <a:gd name="T8" fmla="*/ 32 w 42"/>
                  <a:gd name="T9" fmla="*/ 34 h 46"/>
                  <a:gd name="T10" fmla="*/ 11 w 42"/>
                  <a:gd name="T11" fmla="*/ 22 h 46"/>
                  <a:gd name="T12" fmla="*/ 8 w 42"/>
                  <a:gd name="T13" fmla="*/ 21 h 46"/>
                  <a:gd name="T14" fmla="*/ 37 w 42"/>
                  <a:gd name="T15" fmla="*/ 33 h 46"/>
                  <a:gd name="T16" fmla="*/ 29 w 42"/>
                  <a:gd name="T17" fmla="*/ 16 h 46"/>
                  <a:gd name="T18" fmla="*/ 17 w 42"/>
                  <a:gd name="T19" fmla="*/ 14 h 46"/>
                  <a:gd name="T20" fmla="*/ 14 w 42"/>
                  <a:gd name="T21" fmla="*/ 8 h 46"/>
                  <a:gd name="T22" fmla="*/ 23 w 42"/>
                  <a:gd name="T23" fmla="*/ 4 h 46"/>
                  <a:gd name="T24" fmla="*/ 36 w 42"/>
                  <a:gd name="T25" fmla="*/ 5 h 46"/>
                  <a:gd name="T26" fmla="*/ 36 w 42"/>
                  <a:gd name="T2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6">
                    <a:moveTo>
                      <a:pt x="36" y="2"/>
                    </a:moveTo>
                    <a:cubicBezTo>
                      <a:pt x="27" y="2"/>
                      <a:pt x="18" y="0"/>
                      <a:pt x="11" y="7"/>
                    </a:cubicBezTo>
                    <a:cubicBezTo>
                      <a:pt x="7" y="12"/>
                      <a:pt x="13" y="16"/>
                      <a:pt x="17" y="17"/>
                    </a:cubicBezTo>
                    <a:cubicBezTo>
                      <a:pt x="21" y="18"/>
                      <a:pt x="25" y="17"/>
                      <a:pt x="29" y="19"/>
                    </a:cubicBezTo>
                    <a:cubicBezTo>
                      <a:pt x="35" y="22"/>
                      <a:pt x="39" y="30"/>
                      <a:pt x="32" y="34"/>
                    </a:cubicBezTo>
                    <a:cubicBezTo>
                      <a:pt x="24" y="39"/>
                      <a:pt x="5" y="33"/>
                      <a:pt x="11" y="22"/>
                    </a:cubicBezTo>
                    <a:cubicBezTo>
                      <a:pt x="12" y="20"/>
                      <a:pt x="9" y="19"/>
                      <a:pt x="8" y="21"/>
                    </a:cubicBezTo>
                    <a:cubicBezTo>
                      <a:pt x="0" y="36"/>
                      <a:pt x="29" y="46"/>
                      <a:pt x="37" y="33"/>
                    </a:cubicBezTo>
                    <a:cubicBezTo>
                      <a:pt x="42" y="26"/>
                      <a:pt x="35" y="19"/>
                      <a:pt x="29" y="16"/>
                    </a:cubicBezTo>
                    <a:cubicBezTo>
                      <a:pt x="25" y="14"/>
                      <a:pt x="21" y="15"/>
                      <a:pt x="17" y="14"/>
                    </a:cubicBezTo>
                    <a:cubicBezTo>
                      <a:pt x="14" y="14"/>
                      <a:pt x="13" y="12"/>
                      <a:pt x="14" y="8"/>
                    </a:cubicBezTo>
                    <a:cubicBezTo>
                      <a:pt x="16" y="6"/>
                      <a:pt x="21" y="5"/>
                      <a:pt x="23" y="4"/>
                    </a:cubicBezTo>
                    <a:cubicBezTo>
                      <a:pt x="27" y="4"/>
                      <a:pt x="32" y="5"/>
                      <a:pt x="36" y="5"/>
                    </a:cubicBezTo>
                    <a:cubicBezTo>
                      <a:pt x="38" y="5"/>
                      <a:pt x="38" y="2"/>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1" name="Freeform 93"/>
              <p:cNvSpPr/>
              <p:nvPr/>
            </p:nvSpPr>
            <p:spPr bwMode="auto">
              <a:xfrm>
                <a:off x="1487488" y="2374901"/>
                <a:ext cx="9525" cy="57150"/>
              </a:xfrm>
              <a:custGeom>
                <a:avLst/>
                <a:gdLst>
                  <a:gd name="T0" fmla="*/ 8 w 9"/>
                  <a:gd name="T1" fmla="*/ 2 h 53"/>
                  <a:gd name="T2" fmla="*/ 7 w 9"/>
                  <a:gd name="T3" fmla="*/ 0 h 53"/>
                  <a:gd name="T4" fmla="*/ 4 w 9"/>
                  <a:gd name="T5" fmla="*/ 1 h 53"/>
                  <a:gd name="T6" fmla="*/ 4 w 9"/>
                  <a:gd name="T7" fmla="*/ 51 h 53"/>
                  <a:gd name="T8" fmla="*/ 7 w 9"/>
                  <a:gd name="T9" fmla="*/ 51 h 53"/>
                  <a:gd name="T10" fmla="*/ 7 w 9"/>
                  <a:gd name="T11" fmla="*/ 49 h 53"/>
                  <a:gd name="T12" fmla="*/ 4 w 9"/>
                  <a:gd name="T13" fmla="*/ 49 h 53"/>
                  <a:gd name="T14" fmla="*/ 4 w 9"/>
                  <a:gd name="T15" fmla="*/ 51 h 53"/>
                  <a:gd name="T16" fmla="*/ 7 w 9"/>
                  <a:gd name="T17" fmla="*/ 51 h 53"/>
                  <a:gd name="T18" fmla="*/ 7 w 9"/>
                  <a:gd name="T19" fmla="*/ 2 h 53"/>
                  <a:gd name="T20" fmla="*/ 5 w 9"/>
                  <a:gd name="T21" fmla="*/ 2 h 53"/>
                  <a:gd name="T22" fmla="*/ 6 w 9"/>
                  <a:gd name="T23" fmla="*/ 4 h 53"/>
                  <a:gd name="T24" fmla="*/ 8 w 9"/>
                  <a:gd name="T25"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3">
                    <a:moveTo>
                      <a:pt x="8" y="2"/>
                    </a:moveTo>
                    <a:cubicBezTo>
                      <a:pt x="8" y="1"/>
                      <a:pt x="7" y="1"/>
                      <a:pt x="7" y="0"/>
                    </a:cubicBezTo>
                    <a:cubicBezTo>
                      <a:pt x="6" y="0"/>
                      <a:pt x="4" y="0"/>
                      <a:pt x="4" y="1"/>
                    </a:cubicBezTo>
                    <a:cubicBezTo>
                      <a:pt x="0" y="17"/>
                      <a:pt x="5" y="34"/>
                      <a:pt x="4" y="51"/>
                    </a:cubicBezTo>
                    <a:cubicBezTo>
                      <a:pt x="5" y="51"/>
                      <a:pt x="6" y="51"/>
                      <a:pt x="7" y="51"/>
                    </a:cubicBezTo>
                    <a:cubicBezTo>
                      <a:pt x="7" y="51"/>
                      <a:pt x="7" y="50"/>
                      <a:pt x="7" y="49"/>
                    </a:cubicBezTo>
                    <a:cubicBezTo>
                      <a:pt x="7" y="48"/>
                      <a:pt x="4" y="48"/>
                      <a:pt x="4" y="49"/>
                    </a:cubicBezTo>
                    <a:cubicBezTo>
                      <a:pt x="4" y="50"/>
                      <a:pt x="4" y="51"/>
                      <a:pt x="4" y="51"/>
                    </a:cubicBezTo>
                    <a:cubicBezTo>
                      <a:pt x="4" y="53"/>
                      <a:pt x="7" y="53"/>
                      <a:pt x="7" y="51"/>
                    </a:cubicBezTo>
                    <a:cubicBezTo>
                      <a:pt x="7" y="35"/>
                      <a:pt x="3" y="18"/>
                      <a:pt x="7" y="2"/>
                    </a:cubicBezTo>
                    <a:cubicBezTo>
                      <a:pt x="6" y="2"/>
                      <a:pt x="5" y="2"/>
                      <a:pt x="5" y="2"/>
                    </a:cubicBezTo>
                    <a:cubicBezTo>
                      <a:pt x="5" y="3"/>
                      <a:pt x="6" y="3"/>
                      <a:pt x="6" y="4"/>
                    </a:cubicBezTo>
                    <a:cubicBezTo>
                      <a:pt x="7" y="5"/>
                      <a:pt x="9" y="3"/>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2" name="Freeform 94"/>
              <p:cNvSpPr/>
              <p:nvPr/>
            </p:nvSpPr>
            <p:spPr bwMode="auto">
              <a:xfrm>
                <a:off x="1493838" y="2376488"/>
                <a:ext cx="9525" cy="55563"/>
              </a:xfrm>
              <a:custGeom>
                <a:avLst/>
                <a:gdLst>
                  <a:gd name="T0" fmla="*/ 4 w 8"/>
                  <a:gd name="T1" fmla="*/ 1 h 53"/>
                  <a:gd name="T2" fmla="*/ 2 w 8"/>
                  <a:gd name="T3" fmla="*/ 22 h 53"/>
                  <a:gd name="T4" fmla="*/ 2 w 8"/>
                  <a:gd name="T5" fmla="*/ 51 h 53"/>
                  <a:gd name="T6" fmla="*/ 5 w 8"/>
                  <a:gd name="T7" fmla="*/ 51 h 53"/>
                  <a:gd name="T8" fmla="*/ 5 w 8"/>
                  <a:gd name="T9" fmla="*/ 29 h 53"/>
                  <a:gd name="T10" fmla="*/ 6 w 8"/>
                  <a:gd name="T11" fmla="*/ 3 h 53"/>
                  <a:gd name="T12" fmla="*/ 4 w 8"/>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8" h="53">
                    <a:moveTo>
                      <a:pt x="4" y="1"/>
                    </a:moveTo>
                    <a:cubicBezTo>
                      <a:pt x="0" y="7"/>
                      <a:pt x="1" y="16"/>
                      <a:pt x="2" y="22"/>
                    </a:cubicBezTo>
                    <a:cubicBezTo>
                      <a:pt x="2" y="32"/>
                      <a:pt x="2" y="42"/>
                      <a:pt x="2" y="51"/>
                    </a:cubicBezTo>
                    <a:cubicBezTo>
                      <a:pt x="2" y="53"/>
                      <a:pt x="5" y="53"/>
                      <a:pt x="5" y="51"/>
                    </a:cubicBezTo>
                    <a:cubicBezTo>
                      <a:pt x="5" y="44"/>
                      <a:pt x="6" y="36"/>
                      <a:pt x="5" y="29"/>
                    </a:cubicBezTo>
                    <a:cubicBezTo>
                      <a:pt x="5" y="21"/>
                      <a:pt x="2" y="9"/>
                      <a:pt x="6" y="3"/>
                    </a:cubicBezTo>
                    <a:cubicBezTo>
                      <a:pt x="8" y="1"/>
                      <a:pt x="5"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3" name="Freeform 101"/>
              <p:cNvSpPr/>
              <p:nvPr/>
            </p:nvSpPr>
            <p:spPr bwMode="auto">
              <a:xfrm>
                <a:off x="1341438" y="2697163"/>
                <a:ext cx="85725" cy="82550"/>
              </a:xfrm>
              <a:custGeom>
                <a:avLst/>
                <a:gdLst>
                  <a:gd name="T0" fmla="*/ 54 w 80"/>
                  <a:gd name="T1" fmla="*/ 8 h 77"/>
                  <a:gd name="T2" fmla="*/ 6 w 80"/>
                  <a:gd name="T3" fmla="*/ 25 h 77"/>
                  <a:gd name="T4" fmla="*/ 28 w 80"/>
                  <a:gd name="T5" fmla="*/ 71 h 77"/>
                  <a:gd name="T6" fmla="*/ 75 w 80"/>
                  <a:gd name="T7" fmla="*/ 48 h 77"/>
                  <a:gd name="T8" fmla="*/ 47 w 80"/>
                  <a:gd name="T9" fmla="*/ 7 h 77"/>
                  <a:gd name="T10" fmla="*/ 47 w 80"/>
                  <a:gd name="T11" fmla="*/ 8 h 77"/>
                  <a:gd name="T12" fmla="*/ 75 w 80"/>
                  <a:gd name="T13" fmla="*/ 44 h 77"/>
                  <a:gd name="T14" fmla="*/ 34 w 80"/>
                  <a:gd name="T15" fmla="*/ 71 h 77"/>
                  <a:gd name="T16" fmla="*/ 6 w 80"/>
                  <a:gd name="T17" fmla="*/ 33 h 77"/>
                  <a:gd name="T18" fmla="*/ 53 w 80"/>
                  <a:gd name="T19" fmla="*/ 9 h 77"/>
                  <a:gd name="T20" fmla="*/ 54 w 80"/>
                  <a:gd name="T21" fmla="*/ 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7">
                    <a:moveTo>
                      <a:pt x="54" y="8"/>
                    </a:moveTo>
                    <a:cubicBezTo>
                      <a:pt x="37" y="0"/>
                      <a:pt x="12" y="7"/>
                      <a:pt x="6" y="25"/>
                    </a:cubicBezTo>
                    <a:cubicBezTo>
                      <a:pt x="0" y="43"/>
                      <a:pt x="11" y="65"/>
                      <a:pt x="28" y="71"/>
                    </a:cubicBezTo>
                    <a:cubicBezTo>
                      <a:pt x="45" y="77"/>
                      <a:pt x="70" y="64"/>
                      <a:pt x="75" y="48"/>
                    </a:cubicBezTo>
                    <a:cubicBezTo>
                      <a:pt x="80" y="30"/>
                      <a:pt x="65" y="9"/>
                      <a:pt x="47" y="7"/>
                    </a:cubicBezTo>
                    <a:cubicBezTo>
                      <a:pt x="46" y="7"/>
                      <a:pt x="46" y="8"/>
                      <a:pt x="47" y="8"/>
                    </a:cubicBezTo>
                    <a:cubicBezTo>
                      <a:pt x="64" y="11"/>
                      <a:pt x="75" y="27"/>
                      <a:pt x="75" y="44"/>
                    </a:cubicBezTo>
                    <a:cubicBezTo>
                      <a:pt x="73" y="62"/>
                      <a:pt x="50" y="71"/>
                      <a:pt x="34" y="71"/>
                    </a:cubicBezTo>
                    <a:cubicBezTo>
                      <a:pt x="16" y="70"/>
                      <a:pt x="5" y="49"/>
                      <a:pt x="6" y="33"/>
                    </a:cubicBezTo>
                    <a:cubicBezTo>
                      <a:pt x="6" y="12"/>
                      <a:pt x="35" y="1"/>
                      <a:pt x="53" y="9"/>
                    </a:cubicBezTo>
                    <a:cubicBezTo>
                      <a:pt x="54" y="9"/>
                      <a:pt x="55" y="8"/>
                      <a:pt x="5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4" name="Freeform 102"/>
              <p:cNvSpPr/>
              <p:nvPr/>
            </p:nvSpPr>
            <p:spPr bwMode="auto">
              <a:xfrm>
                <a:off x="1347788" y="2703513"/>
                <a:ext cx="66675" cy="69850"/>
              </a:xfrm>
              <a:custGeom>
                <a:avLst/>
                <a:gdLst>
                  <a:gd name="T0" fmla="*/ 33 w 63"/>
                  <a:gd name="T1" fmla="*/ 0 h 66"/>
                  <a:gd name="T2" fmla="*/ 16 w 63"/>
                  <a:gd name="T3" fmla="*/ 13 h 66"/>
                  <a:gd name="T4" fmla="*/ 6 w 63"/>
                  <a:gd name="T5" fmla="*/ 23 h 66"/>
                  <a:gd name="T6" fmla="*/ 16 w 63"/>
                  <a:gd name="T7" fmla="*/ 29 h 66"/>
                  <a:gd name="T8" fmla="*/ 19 w 63"/>
                  <a:gd name="T9" fmla="*/ 30 h 66"/>
                  <a:gd name="T10" fmla="*/ 12 w 63"/>
                  <a:gd name="T11" fmla="*/ 31 h 66"/>
                  <a:gd name="T12" fmla="*/ 7 w 63"/>
                  <a:gd name="T13" fmla="*/ 32 h 66"/>
                  <a:gd name="T14" fmla="*/ 5 w 63"/>
                  <a:gd name="T15" fmla="*/ 42 h 66"/>
                  <a:gd name="T16" fmla="*/ 17 w 63"/>
                  <a:gd name="T17" fmla="*/ 51 h 66"/>
                  <a:gd name="T18" fmla="*/ 34 w 63"/>
                  <a:gd name="T19" fmla="*/ 64 h 66"/>
                  <a:gd name="T20" fmla="*/ 38 w 63"/>
                  <a:gd name="T21" fmla="*/ 50 h 66"/>
                  <a:gd name="T22" fmla="*/ 38 w 63"/>
                  <a:gd name="T23" fmla="*/ 38 h 66"/>
                  <a:gd name="T24" fmla="*/ 37 w 63"/>
                  <a:gd name="T25" fmla="*/ 34 h 66"/>
                  <a:gd name="T26" fmla="*/ 38 w 63"/>
                  <a:gd name="T27" fmla="*/ 29 h 66"/>
                  <a:gd name="T28" fmla="*/ 45 w 63"/>
                  <a:gd name="T29" fmla="*/ 34 h 66"/>
                  <a:gd name="T30" fmla="*/ 51 w 63"/>
                  <a:gd name="T31" fmla="*/ 35 h 66"/>
                  <a:gd name="T32" fmla="*/ 55 w 63"/>
                  <a:gd name="T33" fmla="*/ 26 h 66"/>
                  <a:gd name="T34" fmla="*/ 54 w 63"/>
                  <a:gd name="T35" fmla="*/ 8 h 66"/>
                  <a:gd name="T36" fmla="*/ 53 w 63"/>
                  <a:gd name="T37" fmla="*/ 9 h 66"/>
                  <a:gd name="T38" fmla="*/ 56 w 63"/>
                  <a:gd name="T39" fmla="*/ 19 h 66"/>
                  <a:gd name="T40" fmla="*/ 51 w 63"/>
                  <a:gd name="T41" fmla="*/ 24 h 66"/>
                  <a:gd name="T42" fmla="*/ 49 w 63"/>
                  <a:gd name="T43" fmla="*/ 25 h 66"/>
                  <a:gd name="T44" fmla="*/ 48 w 63"/>
                  <a:gd name="T45" fmla="*/ 34 h 66"/>
                  <a:gd name="T46" fmla="*/ 33 w 63"/>
                  <a:gd name="T47" fmla="*/ 28 h 66"/>
                  <a:gd name="T48" fmla="*/ 36 w 63"/>
                  <a:gd name="T49" fmla="*/ 40 h 66"/>
                  <a:gd name="T50" fmla="*/ 38 w 63"/>
                  <a:gd name="T51" fmla="*/ 58 h 66"/>
                  <a:gd name="T52" fmla="*/ 30 w 63"/>
                  <a:gd name="T53" fmla="*/ 61 h 66"/>
                  <a:gd name="T54" fmla="*/ 25 w 63"/>
                  <a:gd name="T55" fmla="*/ 55 h 66"/>
                  <a:gd name="T56" fmla="*/ 19 w 63"/>
                  <a:gd name="T57" fmla="*/ 50 h 66"/>
                  <a:gd name="T58" fmla="*/ 15 w 63"/>
                  <a:gd name="T59" fmla="*/ 49 h 66"/>
                  <a:gd name="T60" fmla="*/ 11 w 63"/>
                  <a:gd name="T61" fmla="*/ 47 h 66"/>
                  <a:gd name="T62" fmla="*/ 12 w 63"/>
                  <a:gd name="T63" fmla="*/ 32 h 66"/>
                  <a:gd name="T64" fmla="*/ 21 w 63"/>
                  <a:gd name="T65" fmla="*/ 31 h 66"/>
                  <a:gd name="T66" fmla="*/ 22 w 63"/>
                  <a:gd name="T67" fmla="*/ 30 h 66"/>
                  <a:gd name="T68" fmla="*/ 18 w 63"/>
                  <a:gd name="T69" fmla="*/ 27 h 66"/>
                  <a:gd name="T70" fmla="*/ 11 w 63"/>
                  <a:gd name="T71" fmla="*/ 29 h 66"/>
                  <a:gd name="T72" fmla="*/ 12 w 63"/>
                  <a:gd name="T73" fmla="*/ 17 h 66"/>
                  <a:gd name="T74" fmla="*/ 35 w 63"/>
                  <a:gd name="T75" fmla="*/ 0 h 66"/>
                  <a:gd name="T76" fmla="*/ 33 w 63"/>
                  <a:gd name="T7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66">
                    <a:moveTo>
                      <a:pt x="33" y="0"/>
                    </a:moveTo>
                    <a:cubicBezTo>
                      <a:pt x="33" y="9"/>
                      <a:pt x="23" y="11"/>
                      <a:pt x="16" y="13"/>
                    </a:cubicBezTo>
                    <a:cubicBezTo>
                      <a:pt x="12" y="15"/>
                      <a:pt x="9" y="19"/>
                      <a:pt x="6" y="23"/>
                    </a:cubicBezTo>
                    <a:cubicBezTo>
                      <a:pt x="0" y="32"/>
                      <a:pt x="9" y="31"/>
                      <a:pt x="16" y="29"/>
                    </a:cubicBezTo>
                    <a:cubicBezTo>
                      <a:pt x="17" y="28"/>
                      <a:pt x="18" y="29"/>
                      <a:pt x="19" y="30"/>
                    </a:cubicBezTo>
                    <a:cubicBezTo>
                      <a:pt x="17" y="31"/>
                      <a:pt x="14" y="31"/>
                      <a:pt x="12" y="31"/>
                    </a:cubicBezTo>
                    <a:cubicBezTo>
                      <a:pt x="10" y="30"/>
                      <a:pt x="8" y="31"/>
                      <a:pt x="7" y="32"/>
                    </a:cubicBezTo>
                    <a:cubicBezTo>
                      <a:pt x="4" y="34"/>
                      <a:pt x="3" y="40"/>
                      <a:pt x="5" y="42"/>
                    </a:cubicBezTo>
                    <a:cubicBezTo>
                      <a:pt x="7" y="47"/>
                      <a:pt x="12" y="49"/>
                      <a:pt x="17" y="51"/>
                    </a:cubicBezTo>
                    <a:cubicBezTo>
                      <a:pt x="24" y="53"/>
                      <a:pt x="26" y="61"/>
                      <a:pt x="34" y="64"/>
                    </a:cubicBezTo>
                    <a:cubicBezTo>
                      <a:pt x="41" y="66"/>
                      <a:pt x="39" y="54"/>
                      <a:pt x="38" y="50"/>
                    </a:cubicBezTo>
                    <a:cubicBezTo>
                      <a:pt x="37" y="46"/>
                      <a:pt x="37" y="43"/>
                      <a:pt x="38" y="38"/>
                    </a:cubicBezTo>
                    <a:cubicBezTo>
                      <a:pt x="39" y="36"/>
                      <a:pt x="38" y="36"/>
                      <a:pt x="37" y="34"/>
                    </a:cubicBezTo>
                    <a:cubicBezTo>
                      <a:pt x="36" y="33"/>
                      <a:pt x="31" y="25"/>
                      <a:pt x="38" y="29"/>
                    </a:cubicBezTo>
                    <a:cubicBezTo>
                      <a:pt x="40" y="30"/>
                      <a:pt x="43" y="32"/>
                      <a:pt x="45" y="34"/>
                    </a:cubicBezTo>
                    <a:cubicBezTo>
                      <a:pt x="46" y="35"/>
                      <a:pt x="49" y="36"/>
                      <a:pt x="51" y="35"/>
                    </a:cubicBezTo>
                    <a:cubicBezTo>
                      <a:pt x="55" y="33"/>
                      <a:pt x="45" y="24"/>
                      <a:pt x="55" y="26"/>
                    </a:cubicBezTo>
                    <a:cubicBezTo>
                      <a:pt x="63" y="28"/>
                      <a:pt x="55" y="10"/>
                      <a:pt x="54" y="8"/>
                    </a:cubicBezTo>
                    <a:cubicBezTo>
                      <a:pt x="53" y="7"/>
                      <a:pt x="52" y="8"/>
                      <a:pt x="53" y="9"/>
                    </a:cubicBezTo>
                    <a:cubicBezTo>
                      <a:pt x="55" y="12"/>
                      <a:pt x="55" y="15"/>
                      <a:pt x="56" y="19"/>
                    </a:cubicBezTo>
                    <a:cubicBezTo>
                      <a:pt x="58" y="24"/>
                      <a:pt x="54" y="23"/>
                      <a:pt x="51" y="24"/>
                    </a:cubicBezTo>
                    <a:cubicBezTo>
                      <a:pt x="50" y="24"/>
                      <a:pt x="50" y="25"/>
                      <a:pt x="49" y="25"/>
                    </a:cubicBezTo>
                    <a:cubicBezTo>
                      <a:pt x="49" y="27"/>
                      <a:pt x="50" y="35"/>
                      <a:pt x="48" y="34"/>
                    </a:cubicBezTo>
                    <a:cubicBezTo>
                      <a:pt x="45" y="33"/>
                      <a:pt x="35" y="23"/>
                      <a:pt x="33" y="28"/>
                    </a:cubicBezTo>
                    <a:cubicBezTo>
                      <a:pt x="31" y="32"/>
                      <a:pt x="38" y="35"/>
                      <a:pt x="36" y="40"/>
                    </a:cubicBezTo>
                    <a:cubicBezTo>
                      <a:pt x="34" y="45"/>
                      <a:pt x="37" y="53"/>
                      <a:pt x="38" y="58"/>
                    </a:cubicBezTo>
                    <a:cubicBezTo>
                      <a:pt x="38" y="62"/>
                      <a:pt x="36" y="63"/>
                      <a:pt x="30" y="61"/>
                    </a:cubicBezTo>
                    <a:cubicBezTo>
                      <a:pt x="27" y="59"/>
                      <a:pt x="27" y="57"/>
                      <a:pt x="25" y="55"/>
                    </a:cubicBezTo>
                    <a:cubicBezTo>
                      <a:pt x="23" y="53"/>
                      <a:pt x="21" y="51"/>
                      <a:pt x="19" y="50"/>
                    </a:cubicBezTo>
                    <a:cubicBezTo>
                      <a:pt x="17" y="50"/>
                      <a:pt x="16" y="49"/>
                      <a:pt x="15" y="49"/>
                    </a:cubicBezTo>
                    <a:cubicBezTo>
                      <a:pt x="14" y="48"/>
                      <a:pt x="12" y="48"/>
                      <a:pt x="11" y="47"/>
                    </a:cubicBezTo>
                    <a:cubicBezTo>
                      <a:pt x="5" y="44"/>
                      <a:pt x="5" y="39"/>
                      <a:pt x="12" y="32"/>
                    </a:cubicBezTo>
                    <a:cubicBezTo>
                      <a:pt x="15" y="32"/>
                      <a:pt x="18" y="32"/>
                      <a:pt x="21" y="31"/>
                    </a:cubicBezTo>
                    <a:cubicBezTo>
                      <a:pt x="21" y="31"/>
                      <a:pt x="22" y="30"/>
                      <a:pt x="22" y="30"/>
                    </a:cubicBezTo>
                    <a:cubicBezTo>
                      <a:pt x="21" y="28"/>
                      <a:pt x="20" y="27"/>
                      <a:pt x="18" y="27"/>
                    </a:cubicBezTo>
                    <a:cubicBezTo>
                      <a:pt x="15" y="28"/>
                      <a:pt x="13" y="29"/>
                      <a:pt x="11" y="29"/>
                    </a:cubicBezTo>
                    <a:cubicBezTo>
                      <a:pt x="1" y="33"/>
                      <a:pt x="10" y="20"/>
                      <a:pt x="12" y="17"/>
                    </a:cubicBezTo>
                    <a:cubicBezTo>
                      <a:pt x="19" y="11"/>
                      <a:pt x="34" y="12"/>
                      <a:pt x="35" y="0"/>
                    </a:cubicBezTo>
                    <a:cubicBezTo>
                      <a:pt x="35" y="0"/>
                      <a:pt x="33"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5" name="Freeform 103"/>
              <p:cNvSpPr/>
              <p:nvPr/>
            </p:nvSpPr>
            <p:spPr bwMode="auto">
              <a:xfrm>
                <a:off x="1354138" y="2735263"/>
                <a:ext cx="6350" cy="12700"/>
              </a:xfrm>
              <a:custGeom>
                <a:avLst/>
                <a:gdLst>
                  <a:gd name="T0" fmla="*/ 2 w 7"/>
                  <a:gd name="T1" fmla="*/ 9 h 11"/>
                  <a:gd name="T2" fmla="*/ 1 w 7"/>
                  <a:gd name="T3" fmla="*/ 10 h 11"/>
                  <a:gd name="T4" fmla="*/ 2 w 7"/>
                  <a:gd name="T5" fmla="*/ 11 h 11"/>
                  <a:gd name="T6" fmla="*/ 7 w 7"/>
                  <a:gd name="T7" fmla="*/ 2 h 11"/>
                  <a:gd name="T8" fmla="*/ 6 w 7"/>
                  <a:gd name="T9" fmla="*/ 1 h 11"/>
                  <a:gd name="T10" fmla="*/ 0 w 7"/>
                  <a:gd name="T11" fmla="*/ 10 h 11"/>
                  <a:gd name="T12" fmla="*/ 1 w 7"/>
                  <a:gd name="T13" fmla="*/ 11 h 11"/>
                  <a:gd name="T14" fmla="*/ 3 w 7"/>
                  <a:gd name="T15" fmla="*/ 10 h 11"/>
                  <a:gd name="T16" fmla="*/ 2 w 7"/>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1">
                    <a:moveTo>
                      <a:pt x="2" y="9"/>
                    </a:moveTo>
                    <a:cubicBezTo>
                      <a:pt x="1" y="9"/>
                      <a:pt x="1" y="10"/>
                      <a:pt x="1" y="10"/>
                    </a:cubicBezTo>
                    <a:cubicBezTo>
                      <a:pt x="1" y="10"/>
                      <a:pt x="1" y="10"/>
                      <a:pt x="2" y="11"/>
                    </a:cubicBezTo>
                    <a:cubicBezTo>
                      <a:pt x="3" y="7"/>
                      <a:pt x="4" y="4"/>
                      <a:pt x="7" y="2"/>
                    </a:cubicBezTo>
                    <a:cubicBezTo>
                      <a:pt x="7" y="1"/>
                      <a:pt x="6" y="0"/>
                      <a:pt x="6" y="1"/>
                    </a:cubicBezTo>
                    <a:cubicBezTo>
                      <a:pt x="3" y="3"/>
                      <a:pt x="2" y="7"/>
                      <a:pt x="0" y="10"/>
                    </a:cubicBezTo>
                    <a:cubicBezTo>
                      <a:pt x="0" y="11"/>
                      <a:pt x="1" y="11"/>
                      <a:pt x="1" y="11"/>
                    </a:cubicBezTo>
                    <a:cubicBezTo>
                      <a:pt x="2" y="11"/>
                      <a:pt x="2" y="10"/>
                      <a:pt x="3" y="10"/>
                    </a:cubicBezTo>
                    <a:cubicBezTo>
                      <a:pt x="3" y="9"/>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6" name="Freeform 104"/>
              <p:cNvSpPr/>
              <p:nvPr/>
            </p:nvSpPr>
            <p:spPr bwMode="auto">
              <a:xfrm>
                <a:off x="1355725" y="2735263"/>
                <a:ext cx="9525" cy="15875"/>
              </a:xfrm>
              <a:custGeom>
                <a:avLst/>
                <a:gdLst>
                  <a:gd name="T0" fmla="*/ 1 w 9"/>
                  <a:gd name="T1" fmla="*/ 14 h 15"/>
                  <a:gd name="T2" fmla="*/ 8 w 9"/>
                  <a:gd name="T3" fmla="*/ 1 h 15"/>
                  <a:gd name="T4" fmla="*/ 7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8" y="1"/>
                    </a:cubicBezTo>
                    <a:cubicBezTo>
                      <a:pt x="9" y="1"/>
                      <a:pt x="7" y="0"/>
                      <a:pt x="7" y="1"/>
                    </a:cubicBezTo>
                    <a:cubicBezTo>
                      <a:pt x="5" y="5"/>
                      <a:pt x="3" y="10"/>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7" name="Freeform 105"/>
              <p:cNvSpPr/>
              <p:nvPr/>
            </p:nvSpPr>
            <p:spPr bwMode="auto">
              <a:xfrm>
                <a:off x="1357313" y="2735263"/>
                <a:ext cx="9525" cy="15875"/>
              </a:xfrm>
              <a:custGeom>
                <a:avLst/>
                <a:gdLst>
                  <a:gd name="T0" fmla="*/ 1 w 10"/>
                  <a:gd name="T1" fmla="*/ 14 h 15"/>
                  <a:gd name="T2" fmla="*/ 3 w 10"/>
                  <a:gd name="T3" fmla="*/ 12 h 15"/>
                  <a:gd name="T4" fmla="*/ 6 w 10"/>
                  <a:gd name="T5" fmla="*/ 8 h 15"/>
                  <a:gd name="T6" fmla="*/ 8 w 10"/>
                  <a:gd name="T7" fmla="*/ 4 h 15"/>
                  <a:gd name="T8" fmla="*/ 10 w 10"/>
                  <a:gd name="T9" fmla="*/ 1 h 15"/>
                  <a:gd name="T10" fmla="*/ 9 w 10"/>
                  <a:gd name="T11" fmla="*/ 1 h 15"/>
                  <a:gd name="T12" fmla="*/ 8 w 10"/>
                  <a:gd name="T13" fmla="*/ 1 h 15"/>
                  <a:gd name="T14" fmla="*/ 10 w 10"/>
                  <a:gd name="T15" fmla="*/ 1 h 15"/>
                  <a:gd name="T16" fmla="*/ 10 w 10"/>
                  <a:gd name="T17" fmla="*/ 0 h 15"/>
                  <a:gd name="T18" fmla="*/ 9 w 10"/>
                  <a:gd name="T19" fmla="*/ 0 h 15"/>
                  <a:gd name="T20" fmla="*/ 5 w 10"/>
                  <a:gd name="T21" fmla="*/ 6 h 15"/>
                  <a:gd name="T22" fmla="*/ 3 w 10"/>
                  <a:gd name="T23" fmla="*/ 9 h 15"/>
                  <a:gd name="T24" fmla="*/ 1 w 10"/>
                  <a:gd name="T25" fmla="*/ 13 h 15"/>
                  <a:gd name="T26" fmla="*/ 1 w 1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5">
                    <a:moveTo>
                      <a:pt x="1" y="14"/>
                    </a:moveTo>
                    <a:cubicBezTo>
                      <a:pt x="2" y="14"/>
                      <a:pt x="3" y="12"/>
                      <a:pt x="3" y="12"/>
                    </a:cubicBezTo>
                    <a:cubicBezTo>
                      <a:pt x="4" y="10"/>
                      <a:pt x="5" y="9"/>
                      <a:pt x="6" y="8"/>
                    </a:cubicBezTo>
                    <a:cubicBezTo>
                      <a:pt x="6" y="6"/>
                      <a:pt x="7" y="5"/>
                      <a:pt x="8" y="4"/>
                    </a:cubicBezTo>
                    <a:cubicBezTo>
                      <a:pt x="8" y="3"/>
                      <a:pt x="9" y="2"/>
                      <a:pt x="10" y="1"/>
                    </a:cubicBezTo>
                    <a:cubicBezTo>
                      <a:pt x="9" y="1"/>
                      <a:pt x="9" y="1"/>
                      <a:pt x="9" y="1"/>
                    </a:cubicBezTo>
                    <a:cubicBezTo>
                      <a:pt x="8" y="1"/>
                      <a:pt x="9" y="1"/>
                      <a:pt x="8" y="1"/>
                    </a:cubicBezTo>
                    <a:cubicBezTo>
                      <a:pt x="8" y="2"/>
                      <a:pt x="9" y="2"/>
                      <a:pt x="10" y="1"/>
                    </a:cubicBezTo>
                    <a:cubicBezTo>
                      <a:pt x="10" y="1"/>
                      <a:pt x="10" y="1"/>
                      <a:pt x="10" y="0"/>
                    </a:cubicBezTo>
                    <a:cubicBezTo>
                      <a:pt x="10" y="0"/>
                      <a:pt x="9" y="0"/>
                      <a:pt x="9" y="0"/>
                    </a:cubicBezTo>
                    <a:cubicBezTo>
                      <a:pt x="7" y="1"/>
                      <a:pt x="6" y="4"/>
                      <a:pt x="5" y="6"/>
                    </a:cubicBezTo>
                    <a:cubicBezTo>
                      <a:pt x="5" y="7"/>
                      <a:pt x="4" y="8"/>
                      <a:pt x="3" y="9"/>
                    </a:cubicBezTo>
                    <a:cubicBezTo>
                      <a:pt x="3" y="10"/>
                      <a:pt x="2" y="13"/>
                      <a:pt x="1" y="13"/>
                    </a:cubicBezTo>
                    <a:cubicBezTo>
                      <a:pt x="0" y="14"/>
                      <a:pt x="0"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8" name="Freeform 106"/>
              <p:cNvSpPr/>
              <p:nvPr/>
            </p:nvSpPr>
            <p:spPr bwMode="auto">
              <a:xfrm>
                <a:off x="1358900" y="2735263"/>
                <a:ext cx="11113" cy="17463"/>
              </a:xfrm>
              <a:custGeom>
                <a:avLst/>
                <a:gdLst>
                  <a:gd name="T0" fmla="*/ 2 w 10"/>
                  <a:gd name="T1" fmla="*/ 16 h 17"/>
                  <a:gd name="T2" fmla="*/ 10 w 10"/>
                  <a:gd name="T3" fmla="*/ 1 h 17"/>
                  <a:gd name="T4" fmla="*/ 9 w 10"/>
                  <a:gd name="T5" fmla="*/ 1 h 17"/>
                  <a:gd name="T6" fmla="*/ 1 w 10"/>
                  <a:gd name="T7" fmla="*/ 16 h 17"/>
                  <a:gd name="T8" fmla="*/ 2 w 10"/>
                  <a:gd name="T9" fmla="*/ 16 h 17"/>
                </a:gdLst>
                <a:ahLst/>
                <a:cxnLst>
                  <a:cxn ang="0">
                    <a:pos x="T0" y="T1"/>
                  </a:cxn>
                  <a:cxn ang="0">
                    <a:pos x="T2" y="T3"/>
                  </a:cxn>
                  <a:cxn ang="0">
                    <a:pos x="T4" y="T5"/>
                  </a:cxn>
                  <a:cxn ang="0">
                    <a:pos x="T6" y="T7"/>
                  </a:cxn>
                  <a:cxn ang="0">
                    <a:pos x="T8" y="T9"/>
                  </a:cxn>
                </a:cxnLst>
                <a:rect l="0" t="0" r="r" b="b"/>
                <a:pathLst>
                  <a:path w="10" h="17">
                    <a:moveTo>
                      <a:pt x="2" y="16"/>
                    </a:moveTo>
                    <a:cubicBezTo>
                      <a:pt x="4" y="11"/>
                      <a:pt x="8" y="7"/>
                      <a:pt x="10" y="1"/>
                    </a:cubicBezTo>
                    <a:cubicBezTo>
                      <a:pt x="10" y="1"/>
                      <a:pt x="9" y="0"/>
                      <a:pt x="9" y="1"/>
                    </a:cubicBezTo>
                    <a:cubicBezTo>
                      <a:pt x="7" y="6"/>
                      <a:pt x="3" y="11"/>
                      <a:pt x="1"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9" name="Freeform 107"/>
              <p:cNvSpPr/>
              <p:nvPr/>
            </p:nvSpPr>
            <p:spPr bwMode="auto">
              <a:xfrm>
                <a:off x="1362075" y="2735263"/>
                <a:ext cx="9525" cy="15875"/>
              </a:xfrm>
              <a:custGeom>
                <a:avLst/>
                <a:gdLst>
                  <a:gd name="T0" fmla="*/ 1 w 9"/>
                  <a:gd name="T1" fmla="*/ 14 h 15"/>
                  <a:gd name="T2" fmla="*/ 9 w 9"/>
                  <a:gd name="T3" fmla="*/ 2 h 15"/>
                  <a:gd name="T4" fmla="*/ 8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9" y="2"/>
                    </a:cubicBezTo>
                    <a:cubicBezTo>
                      <a:pt x="9" y="1"/>
                      <a:pt x="8" y="0"/>
                      <a:pt x="8" y="1"/>
                    </a:cubicBezTo>
                    <a:cubicBezTo>
                      <a:pt x="5" y="5"/>
                      <a:pt x="3" y="9"/>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0" name="Freeform 108"/>
              <p:cNvSpPr/>
              <p:nvPr/>
            </p:nvSpPr>
            <p:spPr bwMode="auto">
              <a:xfrm>
                <a:off x="1363663" y="2735263"/>
                <a:ext cx="12700" cy="19050"/>
              </a:xfrm>
              <a:custGeom>
                <a:avLst/>
                <a:gdLst>
                  <a:gd name="T0" fmla="*/ 2 w 12"/>
                  <a:gd name="T1" fmla="*/ 18 h 19"/>
                  <a:gd name="T2" fmla="*/ 11 w 12"/>
                  <a:gd name="T3" fmla="*/ 2 h 19"/>
                  <a:gd name="T4" fmla="*/ 10 w 12"/>
                  <a:gd name="T5" fmla="*/ 1 h 19"/>
                  <a:gd name="T6" fmla="*/ 1 w 12"/>
                  <a:gd name="T7" fmla="*/ 18 h 19"/>
                  <a:gd name="T8" fmla="*/ 2 w 12"/>
                  <a:gd name="T9" fmla="*/ 18 h 19"/>
                </a:gdLst>
                <a:ahLst/>
                <a:cxnLst>
                  <a:cxn ang="0">
                    <a:pos x="T0" y="T1"/>
                  </a:cxn>
                  <a:cxn ang="0">
                    <a:pos x="T2" y="T3"/>
                  </a:cxn>
                  <a:cxn ang="0">
                    <a:pos x="T4" y="T5"/>
                  </a:cxn>
                  <a:cxn ang="0">
                    <a:pos x="T6" y="T7"/>
                  </a:cxn>
                  <a:cxn ang="0">
                    <a:pos x="T8" y="T9"/>
                  </a:cxn>
                </a:cxnLst>
                <a:rect l="0" t="0" r="r" b="b"/>
                <a:pathLst>
                  <a:path w="12" h="19">
                    <a:moveTo>
                      <a:pt x="2" y="18"/>
                    </a:moveTo>
                    <a:cubicBezTo>
                      <a:pt x="4" y="12"/>
                      <a:pt x="7" y="6"/>
                      <a:pt x="11" y="2"/>
                    </a:cubicBezTo>
                    <a:cubicBezTo>
                      <a:pt x="12" y="1"/>
                      <a:pt x="11" y="0"/>
                      <a:pt x="10" y="1"/>
                    </a:cubicBezTo>
                    <a:cubicBezTo>
                      <a:pt x="6" y="6"/>
                      <a:pt x="2" y="11"/>
                      <a:pt x="1" y="18"/>
                    </a:cubicBezTo>
                    <a:cubicBezTo>
                      <a:pt x="0" y="18"/>
                      <a:pt x="2" y="19"/>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1" name="Freeform 109"/>
              <p:cNvSpPr/>
              <p:nvPr/>
            </p:nvSpPr>
            <p:spPr bwMode="auto">
              <a:xfrm>
                <a:off x="1365250" y="2738438"/>
                <a:ext cx="11113" cy="17463"/>
              </a:xfrm>
              <a:custGeom>
                <a:avLst/>
                <a:gdLst>
                  <a:gd name="T0" fmla="*/ 2 w 11"/>
                  <a:gd name="T1" fmla="*/ 16 h 17"/>
                  <a:gd name="T2" fmla="*/ 11 w 11"/>
                  <a:gd name="T3" fmla="*/ 1 h 17"/>
                  <a:gd name="T4" fmla="*/ 10 w 11"/>
                  <a:gd name="T5" fmla="*/ 1 h 17"/>
                  <a:gd name="T6" fmla="*/ 0 w 11"/>
                  <a:gd name="T7" fmla="*/ 16 h 17"/>
                  <a:gd name="T8" fmla="*/ 2 w 11"/>
                  <a:gd name="T9" fmla="*/ 16 h 17"/>
                </a:gdLst>
                <a:ahLst/>
                <a:cxnLst>
                  <a:cxn ang="0">
                    <a:pos x="T0" y="T1"/>
                  </a:cxn>
                  <a:cxn ang="0">
                    <a:pos x="T2" y="T3"/>
                  </a:cxn>
                  <a:cxn ang="0">
                    <a:pos x="T4" y="T5"/>
                  </a:cxn>
                  <a:cxn ang="0">
                    <a:pos x="T6" y="T7"/>
                  </a:cxn>
                  <a:cxn ang="0">
                    <a:pos x="T8" y="T9"/>
                  </a:cxn>
                </a:cxnLst>
                <a:rect l="0" t="0" r="r" b="b"/>
                <a:pathLst>
                  <a:path w="11" h="17">
                    <a:moveTo>
                      <a:pt x="2" y="16"/>
                    </a:moveTo>
                    <a:cubicBezTo>
                      <a:pt x="5" y="11"/>
                      <a:pt x="7" y="6"/>
                      <a:pt x="11" y="1"/>
                    </a:cubicBezTo>
                    <a:cubicBezTo>
                      <a:pt x="11" y="1"/>
                      <a:pt x="10" y="0"/>
                      <a:pt x="10" y="1"/>
                    </a:cubicBezTo>
                    <a:cubicBezTo>
                      <a:pt x="6" y="5"/>
                      <a:pt x="4" y="11"/>
                      <a:pt x="0"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2" name="Freeform 110"/>
              <p:cNvSpPr/>
              <p:nvPr/>
            </p:nvSpPr>
            <p:spPr bwMode="auto">
              <a:xfrm>
                <a:off x="1368425" y="2740026"/>
                <a:ext cx="9525" cy="15875"/>
              </a:xfrm>
              <a:custGeom>
                <a:avLst/>
                <a:gdLst>
                  <a:gd name="T0" fmla="*/ 2 w 9"/>
                  <a:gd name="T1" fmla="*/ 14 h 15"/>
                  <a:gd name="T2" fmla="*/ 9 w 9"/>
                  <a:gd name="T3" fmla="*/ 1 h 15"/>
                  <a:gd name="T4" fmla="*/ 7 w 9"/>
                  <a:gd name="T5" fmla="*/ 0 h 15"/>
                  <a:gd name="T6" fmla="*/ 0 w 9"/>
                  <a:gd name="T7" fmla="*/ 14 h 15"/>
                  <a:gd name="T8" fmla="*/ 2 w 9"/>
                  <a:gd name="T9" fmla="*/ 14 h 15"/>
                </a:gdLst>
                <a:ahLst/>
                <a:cxnLst>
                  <a:cxn ang="0">
                    <a:pos x="T0" y="T1"/>
                  </a:cxn>
                  <a:cxn ang="0">
                    <a:pos x="T2" y="T3"/>
                  </a:cxn>
                  <a:cxn ang="0">
                    <a:pos x="T4" y="T5"/>
                  </a:cxn>
                  <a:cxn ang="0">
                    <a:pos x="T6" y="T7"/>
                  </a:cxn>
                  <a:cxn ang="0">
                    <a:pos x="T8" y="T9"/>
                  </a:cxn>
                </a:cxnLst>
                <a:rect l="0" t="0" r="r" b="b"/>
                <a:pathLst>
                  <a:path w="9" h="15">
                    <a:moveTo>
                      <a:pt x="2" y="14"/>
                    </a:moveTo>
                    <a:cubicBezTo>
                      <a:pt x="3" y="9"/>
                      <a:pt x="6" y="5"/>
                      <a:pt x="9" y="1"/>
                    </a:cubicBezTo>
                    <a:cubicBezTo>
                      <a:pt x="9" y="0"/>
                      <a:pt x="8" y="0"/>
                      <a:pt x="7" y="0"/>
                    </a:cubicBezTo>
                    <a:cubicBezTo>
                      <a:pt x="5" y="5"/>
                      <a:pt x="2" y="9"/>
                      <a:pt x="0" y="14"/>
                    </a:cubicBezTo>
                    <a:cubicBezTo>
                      <a:pt x="0" y="14"/>
                      <a:pt x="1"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3" name="Freeform 111"/>
              <p:cNvSpPr/>
              <p:nvPr/>
            </p:nvSpPr>
            <p:spPr bwMode="auto">
              <a:xfrm>
                <a:off x="1370013" y="2743201"/>
                <a:ext cx="9525" cy="17463"/>
              </a:xfrm>
              <a:custGeom>
                <a:avLst/>
                <a:gdLst>
                  <a:gd name="T0" fmla="*/ 1 w 8"/>
                  <a:gd name="T1" fmla="*/ 16 h 16"/>
                  <a:gd name="T2" fmla="*/ 8 w 8"/>
                  <a:gd name="T3" fmla="*/ 1 h 16"/>
                  <a:gd name="T4" fmla="*/ 7 w 8"/>
                  <a:gd name="T5" fmla="*/ 1 h 16"/>
                  <a:gd name="T6" fmla="*/ 0 w 8"/>
                  <a:gd name="T7" fmla="*/ 15 h 16"/>
                  <a:gd name="T8" fmla="*/ 1 w 8"/>
                  <a:gd name="T9" fmla="*/ 16 h 16"/>
                </a:gdLst>
                <a:ahLst/>
                <a:cxnLst>
                  <a:cxn ang="0">
                    <a:pos x="T0" y="T1"/>
                  </a:cxn>
                  <a:cxn ang="0">
                    <a:pos x="T2" y="T3"/>
                  </a:cxn>
                  <a:cxn ang="0">
                    <a:pos x="T4" y="T5"/>
                  </a:cxn>
                  <a:cxn ang="0">
                    <a:pos x="T6" y="T7"/>
                  </a:cxn>
                  <a:cxn ang="0">
                    <a:pos x="T8" y="T9"/>
                  </a:cxn>
                </a:cxnLst>
                <a:rect l="0" t="0" r="r" b="b"/>
                <a:pathLst>
                  <a:path w="8" h="16">
                    <a:moveTo>
                      <a:pt x="1" y="16"/>
                    </a:moveTo>
                    <a:cubicBezTo>
                      <a:pt x="3" y="11"/>
                      <a:pt x="6" y="6"/>
                      <a:pt x="8" y="1"/>
                    </a:cubicBezTo>
                    <a:cubicBezTo>
                      <a:pt x="8" y="1"/>
                      <a:pt x="7" y="0"/>
                      <a:pt x="7" y="1"/>
                    </a:cubicBezTo>
                    <a:cubicBezTo>
                      <a:pt x="4" y="6"/>
                      <a:pt x="2" y="10"/>
                      <a:pt x="0" y="15"/>
                    </a:cubicBezTo>
                    <a:cubicBezTo>
                      <a:pt x="0" y="16"/>
                      <a:pt x="1"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4" name="Freeform 112"/>
              <p:cNvSpPr/>
              <p:nvPr/>
            </p:nvSpPr>
            <p:spPr bwMode="auto">
              <a:xfrm>
                <a:off x="1373188" y="2743201"/>
                <a:ext cx="7938" cy="17463"/>
              </a:xfrm>
              <a:custGeom>
                <a:avLst/>
                <a:gdLst>
                  <a:gd name="T0" fmla="*/ 2 w 8"/>
                  <a:gd name="T1" fmla="*/ 15 h 16"/>
                  <a:gd name="T2" fmla="*/ 8 w 8"/>
                  <a:gd name="T3" fmla="*/ 1 h 16"/>
                  <a:gd name="T4" fmla="*/ 7 w 8"/>
                  <a:gd name="T5" fmla="*/ 1 h 16"/>
                  <a:gd name="T6" fmla="*/ 1 w 8"/>
                  <a:gd name="T7" fmla="*/ 14 h 16"/>
                  <a:gd name="T8" fmla="*/ 2 w 8"/>
                  <a:gd name="T9" fmla="*/ 15 h 16"/>
                </a:gdLst>
                <a:ahLst/>
                <a:cxnLst>
                  <a:cxn ang="0">
                    <a:pos x="T0" y="T1"/>
                  </a:cxn>
                  <a:cxn ang="0">
                    <a:pos x="T2" y="T3"/>
                  </a:cxn>
                  <a:cxn ang="0">
                    <a:pos x="T4" y="T5"/>
                  </a:cxn>
                  <a:cxn ang="0">
                    <a:pos x="T6" y="T7"/>
                  </a:cxn>
                  <a:cxn ang="0">
                    <a:pos x="T8" y="T9"/>
                  </a:cxn>
                </a:cxnLst>
                <a:rect l="0" t="0" r="r" b="b"/>
                <a:pathLst>
                  <a:path w="8" h="16">
                    <a:moveTo>
                      <a:pt x="2" y="15"/>
                    </a:moveTo>
                    <a:cubicBezTo>
                      <a:pt x="4" y="11"/>
                      <a:pt x="6" y="6"/>
                      <a:pt x="8" y="1"/>
                    </a:cubicBezTo>
                    <a:cubicBezTo>
                      <a:pt x="8" y="1"/>
                      <a:pt x="7" y="0"/>
                      <a:pt x="7" y="1"/>
                    </a:cubicBezTo>
                    <a:cubicBezTo>
                      <a:pt x="5" y="5"/>
                      <a:pt x="3" y="10"/>
                      <a:pt x="1" y="14"/>
                    </a:cubicBezTo>
                    <a:cubicBezTo>
                      <a:pt x="0" y="15"/>
                      <a:pt x="1"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5" name="Freeform 113"/>
              <p:cNvSpPr/>
              <p:nvPr/>
            </p:nvSpPr>
            <p:spPr bwMode="auto">
              <a:xfrm>
                <a:off x="1376363" y="2744788"/>
                <a:ext cx="6350" cy="20638"/>
              </a:xfrm>
              <a:custGeom>
                <a:avLst/>
                <a:gdLst>
                  <a:gd name="T0" fmla="*/ 2 w 6"/>
                  <a:gd name="T1" fmla="*/ 19 h 19"/>
                  <a:gd name="T2" fmla="*/ 6 w 6"/>
                  <a:gd name="T3" fmla="*/ 1 h 19"/>
                  <a:gd name="T4" fmla="*/ 5 w 6"/>
                  <a:gd name="T5" fmla="*/ 1 h 19"/>
                  <a:gd name="T6" fmla="*/ 0 w 6"/>
                  <a:gd name="T7" fmla="*/ 19 h 19"/>
                  <a:gd name="T8" fmla="*/ 2 w 6"/>
                  <a:gd name="T9" fmla="*/ 19 h 19"/>
                </a:gdLst>
                <a:ahLst/>
                <a:cxnLst>
                  <a:cxn ang="0">
                    <a:pos x="T0" y="T1"/>
                  </a:cxn>
                  <a:cxn ang="0">
                    <a:pos x="T2" y="T3"/>
                  </a:cxn>
                  <a:cxn ang="0">
                    <a:pos x="T4" y="T5"/>
                  </a:cxn>
                  <a:cxn ang="0">
                    <a:pos x="T6" y="T7"/>
                  </a:cxn>
                  <a:cxn ang="0">
                    <a:pos x="T8" y="T9"/>
                  </a:cxn>
                </a:cxnLst>
                <a:rect l="0" t="0" r="r" b="b"/>
                <a:pathLst>
                  <a:path w="6" h="19">
                    <a:moveTo>
                      <a:pt x="2" y="19"/>
                    </a:moveTo>
                    <a:cubicBezTo>
                      <a:pt x="2" y="12"/>
                      <a:pt x="5" y="7"/>
                      <a:pt x="6" y="1"/>
                    </a:cubicBezTo>
                    <a:cubicBezTo>
                      <a:pt x="6" y="0"/>
                      <a:pt x="5" y="0"/>
                      <a:pt x="5" y="1"/>
                    </a:cubicBezTo>
                    <a:cubicBezTo>
                      <a:pt x="4" y="7"/>
                      <a:pt x="1" y="12"/>
                      <a:pt x="0" y="19"/>
                    </a:cubicBezTo>
                    <a:cubicBezTo>
                      <a:pt x="0" y="19"/>
                      <a:pt x="2" y="19"/>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6" name="Freeform 114"/>
              <p:cNvSpPr/>
              <p:nvPr/>
            </p:nvSpPr>
            <p:spPr bwMode="auto">
              <a:xfrm>
                <a:off x="1376363" y="2751138"/>
                <a:ext cx="6350" cy="15875"/>
              </a:xfrm>
              <a:custGeom>
                <a:avLst/>
                <a:gdLst>
                  <a:gd name="T0" fmla="*/ 1 w 6"/>
                  <a:gd name="T1" fmla="*/ 14 h 15"/>
                  <a:gd name="T2" fmla="*/ 5 w 6"/>
                  <a:gd name="T3" fmla="*/ 1 h 15"/>
                  <a:gd name="T4" fmla="*/ 4 w 6"/>
                  <a:gd name="T5" fmla="*/ 1 h 15"/>
                  <a:gd name="T6" fmla="*/ 0 w 6"/>
                  <a:gd name="T7" fmla="*/ 13 h 15"/>
                  <a:gd name="T8" fmla="*/ 1 w 6"/>
                  <a:gd name="T9" fmla="*/ 14 h 15"/>
                </a:gdLst>
                <a:ahLst/>
                <a:cxnLst>
                  <a:cxn ang="0">
                    <a:pos x="T0" y="T1"/>
                  </a:cxn>
                  <a:cxn ang="0">
                    <a:pos x="T2" y="T3"/>
                  </a:cxn>
                  <a:cxn ang="0">
                    <a:pos x="T4" y="T5"/>
                  </a:cxn>
                  <a:cxn ang="0">
                    <a:pos x="T6" y="T7"/>
                  </a:cxn>
                  <a:cxn ang="0">
                    <a:pos x="T8" y="T9"/>
                  </a:cxn>
                </a:cxnLst>
                <a:rect l="0" t="0" r="r" b="b"/>
                <a:pathLst>
                  <a:path w="6" h="15">
                    <a:moveTo>
                      <a:pt x="1" y="14"/>
                    </a:moveTo>
                    <a:cubicBezTo>
                      <a:pt x="2" y="10"/>
                      <a:pt x="4" y="6"/>
                      <a:pt x="5" y="1"/>
                    </a:cubicBezTo>
                    <a:cubicBezTo>
                      <a:pt x="6" y="0"/>
                      <a:pt x="4" y="0"/>
                      <a:pt x="4" y="1"/>
                    </a:cubicBezTo>
                    <a:cubicBezTo>
                      <a:pt x="3" y="5"/>
                      <a:pt x="1" y="9"/>
                      <a:pt x="0" y="13"/>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7" name="Freeform 115"/>
              <p:cNvSpPr/>
              <p:nvPr/>
            </p:nvSpPr>
            <p:spPr bwMode="auto">
              <a:xfrm>
                <a:off x="1379538" y="2754313"/>
                <a:ext cx="4763" cy="14288"/>
              </a:xfrm>
              <a:custGeom>
                <a:avLst/>
                <a:gdLst>
                  <a:gd name="T0" fmla="*/ 2 w 4"/>
                  <a:gd name="T1" fmla="*/ 13 h 14"/>
                  <a:gd name="T2" fmla="*/ 3 w 4"/>
                  <a:gd name="T3" fmla="*/ 2 h 14"/>
                  <a:gd name="T4" fmla="*/ 2 w 4"/>
                  <a:gd name="T5" fmla="*/ 1 h 14"/>
                  <a:gd name="T6" fmla="*/ 0 w 4"/>
                  <a:gd name="T7" fmla="*/ 13 h 14"/>
                  <a:gd name="T8" fmla="*/ 2 w 4"/>
                  <a:gd name="T9" fmla="*/ 13 h 14"/>
                </a:gdLst>
                <a:ahLst/>
                <a:cxnLst>
                  <a:cxn ang="0">
                    <a:pos x="T0" y="T1"/>
                  </a:cxn>
                  <a:cxn ang="0">
                    <a:pos x="T2" y="T3"/>
                  </a:cxn>
                  <a:cxn ang="0">
                    <a:pos x="T4" y="T5"/>
                  </a:cxn>
                  <a:cxn ang="0">
                    <a:pos x="T6" y="T7"/>
                  </a:cxn>
                  <a:cxn ang="0">
                    <a:pos x="T8" y="T9"/>
                  </a:cxn>
                </a:cxnLst>
                <a:rect l="0" t="0" r="r" b="b"/>
                <a:pathLst>
                  <a:path w="4" h="14">
                    <a:moveTo>
                      <a:pt x="2" y="13"/>
                    </a:moveTo>
                    <a:cubicBezTo>
                      <a:pt x="2" y="9"/>
                      <a:pt x="3" y="5"/>
                      <a:pt x="3" y="2"/>
                    </a:cubicBezTo>
                    <a:cubicBezTo>
                      <a:pt x="4" y="1"/>
                      <a:pt x="2" y="0"/>
                      <a:pt x="2" y="1"/>
                    </a:cubicBezTo>
                    <a:cubicBezTo>
                      <a:pt x="1" y="5"/>
                      <a:pt x="1"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8" name="Freeform 116"/>
              <p:cNvSpPr/>
              <p:nvPr/>
            </p:nvSpPr>
            <p:spPr bwMode="auto">
              <a:xfrm>
                <a:off x="1382713" y="2754313"/>
                <a:ext cx="1588" cy="15875"/>
              </a:xfrm>
              <a:custGeom>
                <a:avLst/>
                <a:gdLst>
                  <a:gd name="T0" fmla="*/ 2 w 2"/>
                  <a:gd name="T1" fmla="*/ 14 h 14"/>
                  <a:gd name="T2" fmla="*/ 2 w 2"/>
                  <a:gd name="T3" fmla="*/ 1 h 14"/>
                  <a:gd name="T4" fmla="*/ 1 w 2"/>
                  <a:gd name="T5" fmla="*/ 1 h 14"/>
                  <a:gd name="T6" fmla="*/ 0 w 2"/>
                  <a:gd name="T7" fmla="*/ 14 h 14"/>
                  <a:gd name="T8" fmla="*/ 2 w 2"/>
                  <a:gd name="T9" fmla="*/ 14 h 14"/>
                </a:gdLst>
                <a:ahLst/>
                <a:cxnLst>
                  <a:cxn ang="0">
                    <a:pos x="T0" y="T1"/>
                  </a:cxn>
                  <a:cxn ang="0">
                    <a:pos x="T2" y="T3"/>
                  </a:cxn>
                  <a:cxn ang="0">
                    <a:pos x="T4" y="T5"/>
                  </a:cxn>
                  <a:cxn ang="0">
                    <a:pos x="T6" y="T7"/>
                  </a:cxn>
                  <a:cxn ang="0">
                    <a:pos x="T8" y="T9"/>
                  </a:cxn>
                </a:cxnLst>
                <a:rect l="0" t="0" r="r" b="b"/>
                <a:pathLst>
                  <a:path w="2" h="14">
                    <a:moveTo>
                      <a:pt x="2" y="14"/>
                    </a:moveTo>
                    <a:cubicBezTo>
                      <a:pt x="2" y="9"/>
                      <a:pt x="1" y="5"/>
                      <a:pt x="2" y="1"/>
                    </a:cubicBezTo>
                    <a:cubicBezTo>
                      <a:pt x="2" y="0"/>
                      <a:pt x="1" y="0"/>
                      <a:pt x="1" y="1"/>
                    </a:cubicBezTo>
                    <a:cubicBezTo>
                      <a:pt x="0" y="5"/>
                      <a:pt x="0" y="9"/>
                      <a:pt x="0" y="14"/>
                    </a:cubicBezTo>
                    <a:cubicBezTo>
                      <a:pt x="0" y="14"/>
                      <a:pt x="2"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9" name="Freeform 117"/>
              <p:cNvSpPr/>
              <p:nvPr/>
            </p:nvSpPr>
            <p:spPr bwMode="auto">
              <a:xfrm>
                <a:off x="1384300" y="2755901"/>
                <a:ext cx="1588" cy="14288"/>
              </a:xfrm>
              <a:custGeom>
                <a:avLst/>
                <a:gdLst>
                  <a:gd name="T0" fmla="*/ 1 w 2"/>
                  <a:gd name="T1" fmla="*/ 12 h 13"/>
                  <a:gd name="T2" fmla="*/ 2 w 2"/>
                  <a:gd name="T3" fmla="*/ 1 h 13"/>
                  <a:gd name="T4" fmla="*/ 1 w 2"/>
                  <a:gd name="T5" fmla="*/ 1 h 13"/>
                  <a:gd name="T6" fmla="*/ 0 w 2"/>
                  <a:gd name="T7" fmla="*/ 12 h 13"/>
                  <a:gd name="T8" fmla="*/ 1 w 2"/>
                  <a:gd name="T9" fmla="*/ 12 h 13"/>
                </a:gdLst>
                <a:ahLst/>
                <a:cxnLst>
                  <a:cxn ang="0">
                    <a:pos x="T0" y="T1"/>
                  </a:cxn>
                  <a:cxn ang="0">
                    <a:pos x="T2" y="T3"/>
                  </a:cxn>
                  <a:cxn ang="0">
                    <a:pos x="T4" y="T5"/>
                  </a:cxn>
                  <a:cxn ang="0">
                    <a:pos x="T6" y="T7"/>
                  </a:cxn>
                  <a:cxn ang="0">
                    <a:pos x="T8" y="T9"/>
                  </a:cxn>
                </a:cxnLst>
                <a:rect l="0" t="0" r="r" b="b"/>
                <a:pathLst>
                  <a:path w="2" h="13">
                    <a:moveTo>
                      <a:pt x="1" y="12"/>
                    </a:moveTo>
                    <a:cubicBezTo>
                      <a:pt x="2" y="8"/>
                      <a:pt x="2" y="4"/>
                      <a:pt x="2" y="1"/>
                    </a:cubicBezTo>
                    <a:cubicBezTo>
                      <a:pt x="2" y="0"/>
                      <a:pt x="1" y="0"/>
                      <a:pt x="1" y="1"/>
                    </a:cubicBezTo>
                    <a:cubicBezTo>
                      <a:pt x="1" y="4"/>
                      <a:pt x="1" y="8"/>
                      <a:pt x="0" y="12"/>
                    </a:cubicBezTo>
                    <a:cubicBezTo>
                      <a:pt x="0" y="13"/>
                      <a:pt x="1" y="13"/>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0" name="Freeform 118"/>
              <p:cNvSpPr/>
              <p:nvPr/>
            </p:nvSpPr>
            <p:spPr bwMode="auto">
              <a:xfrm>
                <a:off x="1385888" y="2751138"/>
                <a:ext cx="0" cy="15875"/>
              </a:xfrm>
              <a:custGeom>
                <a:avLst/>
                <a:gdLst>
                  <a:gd name="T0" fmla="*/ 1 w 1"/>
                  <a:gd name="T1" fmla="*/ 13 h 14"/>
                  <a:gd name="T2" fmla="*/ 1 w 1"/>
                  <a:gd name="T3" fmla="*/ 1 h 14"/>
                  <a:gd name="T4" fmla="*/ 0 w 1"/>
                  <a:gd name="T5" fmla="*/ 1 h 14"/>
                  <a:gd name="T6" fmla="*/ 0 w 1"/>
                  <a:gd name="T7" fmla="*/ 13 h 14"/>
                  <a:gd name="T8" fmla="*/ 1 w 1"/>
                  <a:gd name="T9" fmla="*/ 13 h 14"/>
                </a:gdLst>
                <a:ahLst/>
                <a:cxnLst>
                  <a:cxn ang="0">
                    <a:pos x="T0" y="T1"/>
                  </a:cxn>
                  <a:cxn ang="0">
                    <a:pos x="T2" y="T3"/>
                  </a:cxn>
                  <a:cxn ang="0">
                    <a:pos x="T4" y="T5"/>
                  </a:cxn>
                  <a:cxn ang="0">
                    <a:pos x="T6" y="T7"/>
                  </a:cxn>
                  <a:cxn ang="0">
                    <a:pos x="T8" y="T9"/>
                  </a:cxn>
                </a:cxnLst>
                <a:rect l="0" t="0" r="r" b="b"/>
                <a:pathLst>
                  <a:path w="1" h="14">
                    <a:moveTo>
                      <a:pt x="1" y="13"/>
                    </a:moveTo>
                    <a:cubicBezTo>
                      <a:pt x="1" y="9"/>
                      <a:pt x="1" y="5"/>
                      <a:pt x="1" y="1"/>
                    </a:cubicBezTo>
                    <a:cubicBezTo>
                      <a:pt x="1" y="0"/>
                      <a:pt x="0" y="0"/>
                      <a:pt x="0" y="1"/>
                    </a:cubicBezTo>
                    <a:cubicBezTo>
                      <a:pt x="0" y="5"/>
                      <a:pt x="0" y="9"/>
                      <a:pt x="0" y="13"/>
                    </a:cubicBezTo>
                    <a:cubicBezTo>
                      <a:pt x="0" y="14"/>
                      <a:pt x="1" y="14"/>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1" name="Freeform 119"/>
              <p:cNvSpPr/>
              <p:nvPr/>
            </p:nvSpPr>
            <p:spPr bwMode="auto">
              <a:xfrm>
                <a:off x="1354138" y="2720976"/>
                <a:ext cx="9525" cy="12700"/>
              </a:xfrm>
              <a:custGeom>
                <a:avLst/>
                <a:gdLst>
                  <a:gd name="T0" fmla="*/ 1 w 9"/>
                  <a:gd name="T1" fmla="*/ 11 h 12"/>
                  <a:gd name="T2" fmla="*/ 9 w 9"/>
                  <a:gd name="T3" fmla="*/ 1 h 12"/>
                  <a:gd name="T4" fmla="*/ 8 w 9"/>
                  <a:gd name="T5" fmla="*/ 1 h 12"/>
                  <a:gd name="T6" fmla="*/ 0 w 9"/>
                  <a:gd name="T7" fmla="*/ 10 h 12"/>
                  <a:gd name="T8" fmla="*/ 1 w 9"/>
                  <a:gd name="T9" fmla="*/ 11 h 12"/>
                </a:gdLst>
                <a:ahLst/>
                <a:cxnLst>
                  <a:cxn ang="0">
                    <a:pos x="T0" y="T1"/>
                  </a:cxn>
                  <a:cxn ang="0">
                    <a:pos x="T2" y="T3"/>
                  </a:cxn>
                  <a:cxn ang="0">
                    <a:pos x="T4" y="T5"/>
                  </a:cxn>
                  <a:cxn ang="0">
                    <a:pos x="T6" y="T7"/>
                  </a:cxn>
                  <a:cxn ang="0">
                    <a:pos x="T8" y="T9"/>
                  </a:cxn>
                </a:cxnLst>
                <a:rect l="0" t="0" r="r" b="b"/>
                <a:pathLst>
                  <a:path w="9" h="12">
                    <a:moveTo>
                      <a:pt x="1" y="11"/>
                    </a:moveTo>
                    <a:cubicBezTo>
                      <a:pt x="4" y="8"/>
                      <a:pt x="6" y="4"/>
                      <a:pt x="9" y="1"/>
                    </a:cubicBezTo>
                    <a:cubicBezTo>
                      <a:pt x="9" y="1"/>
                      <a:pt x="8" y="0"/>
                      <a:pt x="8" y="1"/>
                    </a:cubicBezTo>
                    <a:cubicBezTo>
                      <a:pt x="5" y="4"/>
                      <a:pt x="3" y="7"/>
                      <a:pt x="0" y="10"/>
                    </a:cubicBezTo>
                    <a:cubicBezTo>
                      <a:pt x="0" y="11"/>
                      <a:pt x="0"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2" name="Freeform 120"/>
              <p:cNvSpPr/>
              <p:nvPr/>
            </p:nvSpPr>
            <p:spPr bwMode="auto">
              <a:xfrm>
                <a:off x="1355725" y="2720976"/>
                <a:ext cx="11113" cy="12700"/>
              </a:xfrm>
              <a:custGeom>
                <a:avLst/>
                <a:gdLst>
                  <a:gd name="T0" fmla="*/ 1 w 10"/>
                  <a:gd name="T1" fmla="*/ 11 h 12"/>
                  <a:gd name="T2" fmla="*/ 9 w 10"/>
                  <a:gd name="T3" fmla="*/ 1 h 12"/>
                  <a:gd name="T4" fmla="*/ 8 w 10"/>
                  <a:gd name="T5" fmla="*/ 1 h 12"/>
                  <a:gd name="T6" fmla="*/ 0 w 10"/>
                  <a:gd name="T7" fmla="*/ 11 h 12"/>
                  <a:gd name="T8" fmla="*/ 1 w 10"/>
                  <a:gd name="T9" fmla="*/ 11 h 12"/>
                </a:gdLst>
                <a:ahLst/>
                <a:cxnLst>
                  <a:cxn ang="0">
                    <a:pos x="T0" y="T1"/>
                  </a:cxn>
                  <a:cxn ang="0">
                    <a:pos x="T2" y="T3"/>
                  </a:cxn>
                  <a:cxn ang="0">
                    <a:pos x="T4" y="T5"/>
                  </a:cxn>
                  <a:cxn ang="0">
                    <a:pos x="T6" y="T7"/>
                  </a:cxn>
                  <a:cxn ang="0">
                    <a:pos x="T8" y="T9"/>
                  </a:cxn>
                </a:cxnLst>
                <a:rect l="0" t="0" r="r" b="b"/>
                <a:pathLst>
                  <a:path w="10" h="12">
                    <a:moveTo>
                      <a:pt x="1" y="11"/>
                    </a:moveTo>
                    <a:cubicBezTo>
                      <a:pt x="3" y="7"/>
                      <a:pt x="6" y="4"/>
                      <a:pt x="9" y="1"/>
                    </a:cubicBezTo>
                    <a:cubicBezTo>
                      <a:pt x="10" y="1"/>
                      <a:pt x="9" y="0"/>
                      <a:pt x="8" y="1"/>
                    </a:cubicBezTo>
                    <a:cubicBezTo>
                      <a:pt x="5" y="3"/>
                      <a:pt x="2" y="7"/>
                      <a:pt x="0" y="11"/>
                    </a:cubicBezTo>
                    <a:cubicBezTo>
                      <a:pt x="0" y="11"/>
                      <a:pt x="1"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3" name="Freeform 121"/>
              <p:cNvSpPr/>
              <p:nvPr/>
            </p:nvSpPr>
            <p:spPr bwMode="auto">
              <a:xfrm>
                <a:off x="1360488" y="2720976"/>
                <a:ext cx="9525" cy="11113"/>
              </a:xfrm>
              <a:custGeom>
                <a:avLst/>
                <a:gdLst>
                  <a:gd name="T0" fmla="*/ 2 w 8"/>
                  <a:gd name="T1" fmla="*/ 9 h 10"/>
                  <a:gd name="T2" fmla="*/ 8 w 8"/>
                  <a:gd name="T3" fmla="*/ 1 h 10"/>
                  <a:gd name="T4" fmla="*/ 7 w 8"/>
                  <a:gd name="T5" fmla="*/ 1 h 10"/>
                  <a:gd name="T6" fmla="*/ 1 w 8"/>
                  <a:gd name="T7" fmla="*/ 9 h 10"/>
                  <a:gd name="T8" fmla="*/ 2 w 8"/>
                  <a:gd name="T9" fmla="*/ 9 h 10"/>
                </a:gdLst>
                <a:ahLst/>
                <a:cxnLst>
                  <a:cxn ang="0">
                    <a:pos x="T0" y="T1"/>
                  </a:cxn>
                  <a:cxn ang="0">
                    <a:pos x="T2" y="T3"/>
                  </a:cxn>
                  <a:cxn ang="0">
                    <a:pos x="T4" y="T5"/>
                  </a:cxn>
                  <a:cxn ang="0">
                    <a:pos x="T6" y="T7"/>
                  </a:cxn>
                  <a:cxn ang="0">
                    <a:pos x="T8" y="T9"/>
                  </a:cxn>
                </a:cxnLst>
                <a:rect l="0" t="0" r="r" b="b"/>
                <a:pathLst>
                  <a:path w="8" h="10">
                    <a:moveTo>
                      <a:pt x="2" y="9"/>
                    </a:moveTo>
                    <a:cubicBezTo>
                      <a:pt x="4" y="7"/>
                      <a:pt x="6" y="4"/>
                      <a:pt x="8" y="1"/>
                    </a:cubicBezTo>
                    <a:cubicBezTo>
                      <a:pt x="8" y="1"/>
                      <a:pt x="7" y="0"/>
                      <a:pt x="7" y="1"/>
                    </a:cubicBezTo>
                    <a:cubicBezTo>
                      <a:pt x="5" y="3"/>
                      <a:pt x="3" y="6"/>
                      <a:pt x="1" y="9"/>
                    </a:cubicBezTo>
                    <a:cubicBezTo>
                      <a:pt x="0" y="9"/>
                      <a:pt x="2"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4" name="Freeform 122"/>
              <p:cNvSpPr/>
              <p:nvPr/>
            </p:nvSpPr>
            <p:spPr bwMode="auto">
              <a:xfrm>
                <a:off x="1362075" y="2720976"/>
                <a:ext cx="7938" cy="11113"/>
              </a:xfrm>
              <a:custGeom>
                <a:avLst/>
                <a:gdLst>
                  <a:gd name="T0" fmla="*/ 1 w 8"/>
                  <a:gd name="T1" fmla="*/ 10 h 11"/>
                  <a:gd name="T2" fmla="*/ 7 w 8"/>
                  <a:gd name="T3" fmla="*/ 1 h 11"/>
                  <a:gd name="T4" fmla="*/ 7 w 8"/>
                  <a:gd name="T5" fmla="*/ 1 h 11"/>
                  <a:gd name="T6" fmla="*/ 0 w 8"/>
                  <a:gd name="T7" fmla="*/ 9 h 11"/>
                  <a:gd name="T8" fmla="*/ 1 w 8"/>
                  <a:gd name="T9" fmla="*/ 10 h 11"/>
                </a:gdLst>
                <a:ahLst/>
                <a:cxnLst>
                  <a:cxn ang="0">
                    <a:pos x="T0" y="T1"/>
                  </a:cxn>
                  <a:cxn ang="0">
                    <a:pos x="T2" y="T3"/>
                  </a:cxn>
                  <a:cxn ang="0">
                    <a:pos x="T4" y="T5"/>
                  </a:cxn>
                  <a:cxn ang="0">
                    <a:pos x="T6" y="T7"/>
                  </a:cxn>
                  <a:cxn ang="0">
                    <a:pos x="T8" y="T9"/>
                  </a:cxn>
                </a:cxnLst>
                <a:rect l="0" t="0" r="r" b="b"/>
                <a:pathLst>
                  <a:path w="8" h="11">
                    <a:moveTo>
                      <a:pt x="1" y="10"/>
                    </a:moveTo>
                    <a:cubicBezTo>
                      <a:pt x="3" y="7"/>
                      <a:pt x="5" y="4"/>
                      <a:pt x="7" y="1"/>
                    </a:cubicBezTo>
                    <a:cubicBezTo>
                      <a:pt x="8" y="1"/>
                      <a:pt x="7" y="0"/>
                      <a:pt x="7" y="1"/>
                    </a:cubicBezTo>
                    <a:cubicBezTo>
                      <a:pt x="4" y="3"/>
                      <a:pt x="2"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5" name="Freeform 123"/>
              <p:cNvSpPr/>
              <p:nvPr/>
            </p:nvSpPr>
            <p:spPr bwMode="auto">
              <a:xfrm>
                <a:off x="1363663" y="2719388"/>
                <a:ext cx="12700" cy="11113"/>
              </a:xfrm>
              <a:custGeom>
                <a:avLst/>
                <a:gdLst>
                  <a:gd name="T0" fmla="*/ 1 w 11"/>
                  <a:gd name="T1" fmla="*/ 10 h 11"/>
                  <a:gd name="T2" fmla="*/ 10 w 11"/>
                  <a:gd name="T3" fmla="*/ 2 h 11"/>
                  <a:gd name="T4" fmla="*/ 9 w 11"/>
                  <a:gd name="T5" fmla="*/ 1 h 11"/>
                  <a:gd name="T6" fmla="*/ 1 w 11"/>
                  <a:gd name="T7" fmla="*/ 9 h 11"/>
                  <a:gd name="T8" fmla="*/ 1 w 11"/>
                  <a:gd name="T9" fmla="*/ 10 h 11"/>
                </a:gdLst>
                <a:ahLst/>
                <a:cxnLst>
                  <a:cxn ang="0">
                    <a:pos x="T0" y="T1"/>
                  </a:cxn>
                  <a:cxn ang="0">
                    <a:pos x="T2" y="T3"/>
                  </a:cxn>
                  <a:cxn ang="0">
                    <a:pos x="T4" y="T5"/>
                  </a:cxn>
                  <a:cxn ang="0">
                    <a:pos x="T6" y="T7"/>
                  </a:cxn>
                  <a:cxn ang="0">
                    <a:pos x="T8" y="T9"/>
                  </a:cxn>
                </a:cxnLst>
                <a:rect l="0" t="0" r="r" b="b"/>
                <a:pathLst>
                  <a:path w="11" h="11">
                    <a:moveTo>
                      <a:pt x="1" y="10"/>
                    </a:moveTo>
                    <a:cubicBezTo>
                      <a:pt x="5" y="8"/>
                      <a:pt x="8" y="5"/>
                      <a:pt x="10" y="2"/>
                    </a:cubicBezTo>
                    <a:cubicBezTo>
                      <a:pt x="11" y="1"/>
                      <a:pt x="10" y="0"/>
                      <a:pt x="9" y="1"/>
                    </a:cubicBezTo>
                    <a:cubicBezTo>
                      <a:pt x="7" y="4"/>
                      <a:pt x="4" y="7"/>
                      <a:pt x="1" y="9"/>
                    </a:cubicBezTo>
                    <a:cubicBezTo>
                      <a:pt x="0" y="10"/>
                      <a:pt x="0"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6" name="Freeform 124"/>
              <p:cNvSpPr/>
              <p:nvPr/>
            </p:nvSpPr>
            <p:spPr bwMode="auto">
              <a:xfrm>
                <a:off x="1368425" y="2722563"/>
                <a:ext cx="7938" cy="9525"/>
              </a:xfrm>
              <a:custGeom>
                <a:avLst/>
                <a:gdLst>
                  <a:gd name="T0" fmla="*/ 1 w 8"/>
                  <a:gd name="T1" fmla="*/ 9 h 9"/>
                  <a:gd name="T2" fmla="*/ 8 w 8"/>
                  <a:gd name="T3" fmla="*/ 2 h 9"/>
                  <a:gd name="T4" fmla="*/ 7 w 8"/>
                  <a:gd name="T5" fmla="*/ 1 h 9"/>
                  <a:gd name="T6" fmla="*/ 1 w 8"/>
                  <a:gd name="T7" fmla="*/ 8 h 9"/>
                  <a:gd name="T8" fmla="*/ 1 w 8"/>
                  <a:gd name="T9" fmla="*/ 9 h 9"/>
                </a:gdLst>
                <a:ahLst/>
                <a:cxnLst>
                  <a:cxn ang="0">
                    <a:pos x="T0" y="T1"/>
                  </a:cxn>
                  <a:cxn ang="0">
                    <a:pos x="T2" y="T3"/>
                  </a:cxn>
                  <a:cxn ang="0">
                    <a:pos x="T4" y="T5"/>
                  </a:cxn>
                  <a:cxn ang="0">
                    <a:pos x="T6" y="T7"/>
                  </a:cxn>
                  <a:cxn ang="0">
                    <a:pos x="T8" y="T9"/>
                  </a:cxn>
                </a:cxnLst>
                <a:rect l="0" t="0" r="r" b="b"/>
                <a:pathLst>
                  <a:path w="8" h="9">
                    <a:moveTo>
                      <a:pt x="1" y="9"/>
                    </a:moveTo>
                    <a:cubicBezTo>
                      <a:pt x="4" y="7"/>
                      <a:pt x="6" y="4"/>
                      <a:pt x="8" y="2"/>
                    </a:cubicBezTo>
                    <a:cubicBezTo>
                      <a:pt x="8" y="1"/>
                      <a:pt x="7" y="0"/>
                      <a:pt x="7" y="1"/>
                    </a:cubicBezTo>
                    <a:cubicBezTo>
                      <a:pt x="5" y="4"/>
                      <a:pt x="3" y="6"/>
                      <a:pt x="1" y="8"/>
                    </a:cubicBezTo>
                    <a:cubicBezTo>
                      <a:pt x="0" y="8"/>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7" name="Freeform 125"/>
              <p:cNvSpPr/>
              <p:nvPr/>
            </p:nvSpPr>
            <p:spPr bwMode="auto">
              <a:xfrm>
                <a:off x="1370013" y="2724151"/>
                <a:ext cx="9525" cy="11113"/>
              </a:xfrm>
              <a:custGeom>
                <a:avLst/>
                <a:gdLst>
                  <a:gd name="T0" fmla="*/ 1 w 9"/>
                  <a:gd name="T1" fmla="*/ 10 h 11"/>
                  <a:gd name="T2" fmla="*/ 9 w 9"/>
                  <a:gd name="T3" fmla="*/ 1 h 11"/>
                  <a:gd name="T4" fmla="*/ 8 w 9"/>
                  <a:gd name="T5" fmla="*/ 0 h 11"/>
                  <a:gd name="T6" fmla="*/ 0 w 9"/>
                  <a:gd name="T7" fmla="*/ 9 h 11"/>
                  <a:gd name="T8" fmla="*/ 1 w 9"/>
                  <a:gd name="T9" fmla="*/ 10 h 11"/>
                </a:gdLst>
                <a:ahLst/>
                <a:cxnLst>
                  <a:cxn ang="0">
                    <a:pos x="T0" y="T1"/>
                  </a:cxn>
                  <a:cxn ang="0">
                    <a:pos x="T2" y="T3"/>
                  </a:cxn>
                  <a:cxn ang="0">
                    <a:pos x="T4" y="T5"/>
                  </a:cxn>
                  <a:cxn ang="0">
                    <a:pos x="T6" y="T7"/>
                  </a:cxn>
                  <a:cxn ang="0">
                    <a:pos x="T8" y="T9"/>
                  </a:cxn>
                </a:cxnLst>
                <a:rect l="0" t="0" r="r" b="b"/>
                <a:pathLst>
                  <a:path w="9" h="11">
                    <a:moveTo>
                      <a:pt x="1" y="10"/>
                    </a:moveTo>
                    <a:cubicBezTo>
                      <a:pt x="4" y="7"/>
                      <a:pt x="6" y="4"/>
                      <a:pt x="9" y="1"/>
                    </a:cubicBezTo>
                    <a:cubicBezTo>
                      <a:pt x="9" y="1"/>
                      <a:pt x="9" y="0"/>
                      <a:pt x="8" y="0"/>
                    </a:cubicBezTo>
                    <a:cubicBezTo>
                      <a:pt x="5" y="3"/>
                      <a:pt x="3"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8" name="Freeform 126"/>
              <p:cNvSpPr/>
              <p:nvPr/>
            </p:nvSpPr>
            <p:spPr bwMode="auto">
              <a:xfrm>
                <a:off x="1370013" y="2727326"/>
                <a:ext cx="12700" cy="15875"/>
              </a:xfrm>
              <a:custGeom>
                <a:avLst/>
                <a:gdLst>
                  <a:gd name="T0" fmla="*/ 2 w 11"/>
                  <a:gd name="T1" fmla="*/ 14 h 15"/>
                  <a:gd name="T2" fmla="*/ 10 w 11"/>
                  <a:gd name="T3" fmla="*/ 2 h 15"/>
                  <a:gd name="T4" fmla="*/ 9 w 11"/>
                  <a:gd name="T5" fmla="*/ 1 h 15"/>
                  <a:gd name="T6" fmla="*/ 1 w 11"/>
                  <a:gd name="T7" fmla="*/ 14 h 15"/>
                  <a:gd name="T8" fmla="*/ 2 w 11"/>
                  <a:gd name="T9" fmla="*/ 14 h 15"/>
                </a:gdLst>
                <a:ahLst/>
                <a:cxnLst>
                  <a:cxn ang="0">
                    <a:pos x="T0" y="T1"/>
                  </a:cxn>
                  <a:cxn ang="0">
                    <a:pos x="T2" y="T3"/>
                  </a:cxn>
                  <a:cxn ang="0">
                    <a:pos x="T4" y="T5"/>
                  </a:cxn>
                  <a:cxn ang="0">
                    <a:pos x="T6" y="T7"/>
                  </a:cxn>
                  <a:cxn ang="0">
                    <a:pos x="T8" y="T9"/>
                  </a:cxn>
                </a:cxnLst>
                <a:rect l="0" t="0" r="r" b="b"/>
                <a:pathLst>
                  <a:path w="11" h="15">
                    <a:moveTo>
                      <a:pt x="2" y="14"/>
                    </a:moveTo>
                    <a:cubicBezTo>
                      <a:pt x="4" y="10"/>
                      <a:pt x="7" y="6"/>
                      <a:pt x="10" y="2"/>
                    </a:cubicBezTo>
                    <a:cubicBezTo>
                      <a:pt x="11" y="1"/>
                      <a:pt x="9" y="0"/>
                      <a:pt x="9" y="1"/>
                    </a:cubicBezTo>
                    <a:cubicBezTo>
                      <a:pt x="6" y="5"/>
                      <a:pt x="3" y="9"/>
                      <a:pt x="1" y="14"/>
                    </a:cubicBezTo>
                    <a:cubicBezTo>
                      <a:pt x="0" y="14"/>
                      <a:pt x="2"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9" name="Freeform 127"/>
              <p:cNvSpPr/>
              <p:nvPr/>
            </p:nvSpPr>
            <p:spPr bwMode="auto">
              <a:xfrm>
                <a:off x="1374775" y="2725738"/>
                <a:ext cx="9525" cy="17463"/>
              </a:xfrm>
              <a:custGeom>
                <a:avLst/>
                <a:gdLst>
                  <a:gd name="T0" fmla="*/ 1 w 9"/>
                  <a:gd name="T1" fmla="*/ 17 h 17"/>
                  <a:gd name="T2" fmla="*/ 9 w 9"/>
                  <a:gd name="T3" fmla="*/ 1 h 17"/>
                  <a:gd name="T4" fmla="*/ 8 w 9"/>
                  <a:gd name="T5" fmla="*/ 1 h 17"/>
                  <a:gd name="T6" fmla="*/ 0 w 9"/>
                  <a:gd name="T7" fmla="*/ 16 h 17"/>
                  <a:gd name="T8" fmla="*/ 1 w 9"/>
                  <a:gd name="T9" fmla="*/ 17 h 17"/>
                </a:gdLst>
                <a:ahLst/>
                <a:cxnLst>
                  <a:cxn ang="0">
                    <a:pos x="T0" y="T1"/>
                  </a:cxn>
                  <a:cxn ang="0">
                    <a:pos x="T2" y="T3"/>
                  </a:cxn>
                  <a:cxn ang="0">
                    <a:pos x="T4" y="T5"/>
                  </a:cxn>
                  <a:cxn ang="0">
                    <a:pos x="T6" y="T7"/>
                  </a:cxn>
                  <a:cxn ang="0">
                    <a:pos x="T8" y="T9"/>
                  </a:cxn>
                </a:cxnLst>
                <a:rect l="0" t="0" r="r" b="b"/>
                <a:pathLst>
                  <a:path w="9" h="17">
                    <a:moveTo>
                      <a:pt x="1" y="17"/>
                    </a:moveTo>
                    <a:cubicBezTo>
                      <a:pt x="4" y="12"/>
                      <a:pt x="6" y="6"/>
                      <a:pt x="9" y="1"/>
                    </a:cubicBezTo>
                    <a:cubicBezTo>
                      <a:pt x="9" y="1"/>
                      <a:pt x="8" y="0"/>
                      <a:pt x="8" y="1"/>
                    </a:cubicBezTo>
                    <a:cubicBezTo>
                      <a:pt x="5" y="6"/>
                      <a:pt x="3" y="11"/>
                      <a:pt x="0" y="16"/>
                    </a:cubicBezTo>
                    <a:cubicBezTo>
                      <a:pt x="0" y="17"/>
                      <a:pt x="1"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0" name="Freeform 128"/>
              <p:cNvSpPr/>
              <p:nvPr/>
            </p:nvSpPr>
            <p:spPr bwMode="auto">
              <a:xfrm>
                <a:off x="1373188" y="2713038"/>
                <a:ext cx="9525" cy="12700"/>
              </a:xfrm>
              <a:custGeom>
                <a:avLst/>
                <a:gdLst>
                  <a:gd name="T0" fmla="*/ 1 w 10"/>
                  <a:gd name="T1" fmla="*/ 13 h 13"/>
                  <a:gd name="T2" fmla="*/ 9 w 10"/>
                  <a:gd name="T3" fmla="*/ 2 h 13"/>
                  <a:gd name="T4" fmla="*/ 8 w 10"/>
                  <a:gd name="T5" fmla="*/ 1 h 13"/>
                  <a:gd name="T6" fmla="*/ 0 w 10"/>
                  <a:gd name="T7" fmla="*/ 12 h 13"/>
                  <a:gd name="T8" fmla="*/ 1 w 10"/>
                  <a:gd name="T9" fmla="*/ 13 h 13"/>
                </a:gdLst>
                <a:ahLst/>
                <a:cxnLst>
                  <a:cxn ang="0">
                    <a:pos x="T0" y="T1"/>
                  </a:cxn>
                  <a:cxn ang="0">
                    <a:pos x="T2" y="T3"/>
                  </a:cxn>
                  <a:cxn ang="0">
                    <a:pos x="T4" y="T5"/>
                  </a:cxn>
                  <a:cxn ang="0">
                    <a:pos x="T6" y="T7"/>
                  </a:cxn>
                  <a:cxn ang="0">
                    <a:pos x="T8" y="T9"/>
                  </a:cxn>
                </a:cxnLst>
                <a:rect l="0" t="0" r="r" b="b"/>
                <a:pathLst>
                  <a:path w="10" h="13">
                    <a:moveTo>
                      <a:pt x="1" y="13"/>
                    </a:moveTo>
                    <a:cubicBezTo>
                      <a:pt x="3" y="8"/>
                      <a:pt x="6" y="5"/>
                      <a:pt x="9" y="2"/>
                    </a:cubicBezTo>
                    <a:cubicBezTo>
                      <a:pt x="10" y="1"/>
                      <a:pt x="9" y="0"/>
                      <a:pt x="8" y="1"/>
                    </a:cubicBezTo>
                    <a:cubicBezTo>
                      <a:pt x="5" y="4"/>
                      <a:pt x="1" y="8"/>
                      <a:pt x="0" y="12"/>
                    </a:cubicBezTo>
                    <a:cubicBezTo>
                      <a:pt x="0" y="13"/>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1" name="Freeform 129"/>
              <p:cNvSpPr/>
              <p:nvPr/>
            </p:nvSpPr>
            <p:spPr bwMode="auto">
              <a:xfrm>
                <a:off x="1370013" y="2709863"/>
                <a:ext cx="12700" cy="14288"/>
              </a:xfrm>
              <a:custGeom>
                <a:avLst/>
                <a:gdLst>
                  <a:gd name="T0" fmla="*/ 2 w 12"/>
                  <a:gd name="T1" fmla="*/ 12 h 13"/>
                  <a:gd name="T2" fmla="*/ 11 w 12"/>
                  <a:gd name="T3" fmla="*/ 2 h 13"/>
                  <a:gd name="T4" fmla="*/ 10 w 12"/>
                  <a:gd name="T5" fmla="*/ 1 h 13"/>
                  <a:gd name="T6" fmla="*/ 1 w 12"/>
                  <a:gd name="T7" fmla="*/ 11 h 13"/>
                  <a:gd name="T8" fmla="*/ 2 w 12"/>
                  <a:gd name="T9" fmla="*/ 12 h 13"/>
                </a:gdLst>
                <a:ahLst/>
                <a:cxnLst>
                  <a:cxn ang="0">
                    <a:pos x="T0" y="T1"/>
                  </a:cxn>
                  <a:cxn ang="0">
                    <a:pos x="T2" y="T3"/>
                  </a:cxn>
                  <a:cxn ang="0">
                    <a:pos x="T4" y="T5"/>
                  </a:cxn>
                  <a:cxn ang="0">
                    <a:pos x="T6" y="T7"/>
                  </a:cxn>
                  <a:cxn ang="0">
                    <a:pos x="T8" y="T9"/>
                  </a:cxn>
                </a:cxnLst>
                <a:rect l="0" t="0" r="r" b="b"/>
                <a:pathLst>
                  <a:path w="12" h="13">
                    <a:moveTo>
                      <a:pt x="2" y="12"/>
                    </a:moveTo>
                    <a:cubicBezTo>
                      <a:pt x="4" y="8"/>
                      <a:pt x="8" y="5"/>
                      <a:pt x="11" y="2"/>
                    </a:cubicBezTo>
                    <a:cubicBezTo>
                      <a:pt x="12" y="1"/>
                      <a:pt x="11" y="0"/>
                      <a:pt x="10" y="1"/>
                    </a:cubicBezTo>
                    <a:cubicBezTo>
                      <a:pt x="7" y="5"/>
                      <a:pt x="3" y="7"/>
                      <a:pt x="1" y="11"/>
                    </a:cubicBezTo>
                    <a:cubicBezTo>
                      <a:pt x="0" y="12"/>
                      <a:pt x="1"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2" name="Freeform 130"/>
              <p:cNvSpPr/>
              <p:nvPr/>
            </p:nvSpPr>
            <p:spPr bwMode="auto">
              <a:xfrm>
                <a:off x="1363663" y="2714626"/>
                <a:ext cx="9525" cy="11113"/>
              </a:xfrm>
              <a:custGeom>
                <a:avLst/>
                <a:gdLst>
                  <a:gd name="T0" fmla="*/ 1 w 9"/>
                  <a:gd name="T1" fmla="*/ 9 h 10"/>
                  <a:gd name="T2" fmla="*/ 9 w 9"/>
                  <a:gd name="T3" fmla="*/ 2 h 10"/>
                  <a:gd name="T4" fmla="*/ 8 w 9"/>
                  <a:gd name="T5" fmla="*/ 1 h 10"/>
                  <a:gd name="T6" fmla="*/ 0 w 9"/>
                  <a:gd name="T7" fmla="*/ 8 h 10"/>
                  <a:gd name="T8" fmla="*/ 1 w 9"/>
                  <a:gd name="T9" fmla="*/ 9 h 10"/>
                </a:gdLst>
                <a:ahLst/>
                <a:cxnLst>
                  <a:cxn ang="0">
                    <a:pos x="T0" y="T1"/>
                  </a:cxn>
                  <a:cxn ang="0">
                    <a:pos x="T2" y="T3"/>
                  </a:cxn>
                  <a:cxn ang="0">
                    <a:pos x="T4" y="T5"/>
                  </a:cxn>
                  <a:cxn ang="0">
                    <a:pos x="T6" y="T7"/>
                  </a:cxn>
                  <a:cxn ang="0">
                    <a:pos x="T8" y="T9"/>
                  </a:cxn>
                </a:cxnLst>
                <a:rect l="0" t="0" r="r" b="b"/>
                <a:pathLst>
                  <a:path w="9" h="10">
                    <a:moveTo>
                      <a:pt x="1" y="9"/>
                    </a:moveTo>
                    <a:cubicBezTo>
                      <a:pt x="3" y="6"/>
                      <a:pt x="6" y="4"/>
                      <a:pt x="9" y="2"/>
                    </a:cubicBezTo>
                    <a:cubicBezTo>
                      <a:pt x="9" y="1"/>
                      <a:pt x="8" y="0"/>
                      <a:pt x="8" y="1"/>
                    </a:cubicBezTo>
                    <a:cubicBezTo>
                      <a:pt x="5" y="3"/>
                      <a:pt x="2" y="6"/>
                      <a:pt x="0" y="8"/>
                    </a:cubicBezTo>
                    <a:cubicBezTo>
                      <a:pt x="0" y="9"/>
                      <a:pt x="1" y="10"/>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3" name="Freeform 131"/>
              <p:cNvSpPr/>
              <p:nvPr/>
            </p:nvSpPr>
            <p:spPr bwMode="auto">
              <a:xfrm>
                <a:off x="1370013" y="2708276"/>
                <a:ext cx="15875" cy="11113"/>
              </a:xfrm>
              <a:custGeom>
                <a:avLst/>
                <a:gdLst>
                  <a:gd name="T0" fmla="*/ 1 w 15"/>
                  <a:gd name="T1" fmla="*/ 11 h 11"/>
                  <a:gd name="T2" fmla="*/ 15 w 15"/>
                  <a:gd name="T3" fmla="*/ 2 h 11"/>
                  <a:gd name="T4" fmla="*/ 14 w 15"/>
                  <a:gd name="T5" fmla="*/ 1 h 11"/>
                  <a:gd name="T6" fmla="*/ 0 w 15"/>
                  <a:gd name="T7" fmla="*/ 10 h 11"/>
                  <a:gd name="T8" fmla="*/ 1 w 15"/>
                  <a:gd name="T9" fmla="*/ 11 h 11"/>
                </a:gdLst>
                <a:ahLst/>
                <a:cxnLst>
                  <a:cxn ang="0">
                    <a:pos x="T0" y="T1"/>
                  </a:cxn>
                  <a:cxn ang="0">
                    <a:pos x="T2" y="T3"/>
                  </a:cxn>
                  <a:cxn ang="0">
                    <a:pos x="T4" y="T5"/>
                  </a:cxn>
                  <a:cxn ang="0">
                    <a:pos x="T6" y="T7"/>
                  </a:cxn>
                  <a:cxn ang="0">
                    <a:pos x="T8" y="T9"/>
                  </a:cxn>
                </a:cxnLst>
                <a:rect l="0" t="0" r="r" b="b"/>
                <a:pathLst>
                  <a:path w="15" h="11">
                    <a:moveTo>
                      <a:pt x="1" y="11"/>
                    </a:moveTo>
                    <a:cubicBezTo>
                      <a:pt x="6" y="8"/>
                      <a:pt x="10" y="5"/>
                      <a:pt x="15" y="2"/>
                    </a:cubicBezTo>
                    <a:cubicBezTo>
                      <a:pt x="15" y="1"/>
                      <a:pt x="15" y="0"/>
                      <a:pt x="14" y="1"/>
                    </a:cubicBezTo>
                    <a:cubicBezTo>
                      <a:pt x="10" y="4"/>
                      <a:pt x="5" y="7"/>
                      <a:pt x="0" y="10"/>
                    </a:cubicBezTo>
                    <a:cubicBezTo>
                      <a:pt x="0" y="10"/>
                      <a:pt x="0"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4" name="Freeform 132"/>
              <p:cNvSpPr/>
              <p:nvPr/>
            </p:nvSpPr>
            <p:spPr bwMode="auto">
              <a:xfrm>
                <a:off x="1376363" y="2701926"/>
                <a:ext cx="9525" cy="14288"/>
              </a:xfrm>
              <a:custGeom>
                <a:avLst/>
                <a:gdLst>
                  <a:gd name="T0" fmla="*/ 2 w 9"/>
                  <a:gd name="T1" fmla="*/ 13 h 14"/>
                  <a:gd name="T2" fmla="*/ 9 w 9"/>
                  <a:gd name="T3" fmla="*/ 1 h 14"/>
                  <a:gd name="T4" fmla="*/ 8 w 9"/>
                  <a:gd name="T5" fmla="*/ 1 h 14"/>
                  <a:gd name="T6" fmla="*/ 1 w 9"/>
                  <a:gd name="T7" fmla="*/ 12 h 14"/>
                  <a:gd name="T8" fmla="*/ 2 w 9"/>
                  <a:gd name="T9" fmla="*/ 13 h 14"/>
                </a:gdLst>
                <a:ahLst/>
                <a:cxnLst>
                  <a:cxn ang="0">
                    <a:pos x="T0" y="T1"/>
                  </a:cxn>
                  <a:cxn ang="0">
                    <a:pos x="T2" y="T3"/>
                  </a:cxn>
                  <a:cxn ang="0">
                    <a:pos x="T4" y="T5"/>
                  </a:cxn>
                  <a:cxn ang="0">
                    <a:pos x="T6" y="T7"/>
                  </a:cxn>
                  <a:cxn ang="0">
                    <a:pos x="T8" y="T9"/>
                  </a:cxn>
                </a:cxnLst>
                <a:rect l="0" t="0" r="r" b="b"/>
                <a:pathLst>
                  <a:path w="9" h="14">
                    <a:moveTo>
                      <a:pt x="2" y="13"/>
                    </a:moveTo>
                    <a:cubicBezTo>
                      <a:pt x="4" y="9"/>
                      <a:pt x="7" y="5"/>
                      <a:pt x="9" y="1"/>
                    </a:cubicBezTo>
                    <a:cubicBezTo>
                      <a:pt x="9" y="0"/>
                      <a:pt x="8" y="0"/>
                      <a:pt x="8" y="1"/>
                    </a:cubicBezTo>
                    <a:cubicBezTo>
                      <a:pt x="6" y="5"/>
                      <a:pt x="3" y="8"/>
                      <a:pt x="1" y="12"/>
                    </a:cubicBezTo>
                    <a:cubicBezTo>
                      <a:pt x="0" y="13"/>
                      <a:pt x="1"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5" name="Freeform 133"/>
              <p:cNvSpPr/>
              <p:nvPr/>
            </p:nvSpPr>
            <p:spPr bwMode="auto">
              <a:xfrm>
                <a:off x="1377950" y="2703513"/>
                <a:ext cx="7938" cy="20638"/>
              </a:xfrm>
              <a:custGeom>
                <a:avLst/>
                <a:gdLst>
                  <a:gd name="T0" fmla="*/ 7 w 8"/>
                  <a:gd name="T1" fmla="*/ 1 h 19"/>
                  <a:gd name="T2" fmla="*/ 0 w 8"/>
                  <a:gd name="T3" fmla="*/ 17 h 19"/>
                  <a:gd name="T4" fmla="*/ 1 w 8"/>
                  <a:gd name="T5" fmla="*/ 18 h 19"/>
                  <a:gd name="T6" fmla="*/ 8 w 8"/>
                  <a:gd name="T7" fmla="*/ 1 h 19"/>
                  <a:gd name="T8" fmla="*/ 7 w 8"/>
                  <a:gd name="T9" fmla="*/ 1 h 19"/>
                </a:gdLst>
                <a:ahLst/>
                <a:cxnLst>
                  <a:cxn ang="0">
                    <a:pos x="T0" y="T1"/>
                  </a:cxn>
                  <a:cxn ang="0">
                    <a:pos x="T2" y="T3"/>
                  </a:cxn>
                  <a:cxn ang="0">
                    <a:pos x="T4" y="T5"/>
                  </a:cxn>
                  <a:cxn ang="0">
                    <a:pos x="T6" y="T7"/>
                  </a:cxn>
                  <a:cxn ang="0">
                    <a:pos x="T8" y="T9"/>
                  </a:cxn>
                </a:cxnLst>
                <a:rect l="0" t="0" r="r" b="b"/>
                <a:pathLst>
                  <a:path w="8" h="19">
                    <a:moveTo>
                      <a:pt x="7" y="1"/>
                    </a:moveTo>
                    <a:cubicBezTo>
                      <a:pt x="7" y="7"/>
                      <a:pt x="3" y="12"/>
                      <a:pt x="0" y="17"/>
                    </a:cubicBezTo>
                    <a:cubicBezTo>
                      <a:pt x="0" y="18"/>
                      <a:pt x="1" y="19"/>
                      <a:pt x="1" y="18"/>
                    </a:cubicBezTo>
                    <a:cubicBezTo>
                      <a:pt x="5" y="13"/>
                      <a:pt x="8" y="7"/>
                      <a:pt x="8" y="1"/>
                    </a:cubicBezTo>
                    <a:cubicBezTo>
                      <a:pt x="8"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6" name="Freeform 134"/>
              <p:cNvSpPr/>
              <p:nvPr/>
            </p:nvSpPr>
            <p:spPr bwMode="auto">
              <a:xfrm>
                <a:off x="1379538" y="2703513"/>
                <a:ext cx="9525" cy="22225"/>
              </a:xfrm>
              <a:custGeom>
                <a:avLst/>
                <a:gdLst>
                  <a:gd name="T0" fmla="*/ 7 w 9"/>
                  <a:gd name="T1" fmla="*/ 1 h 20"/>
                  <a:gd name="T2" fmla="*/ 0 w 9"/>
                  <a:gd name="T3" fmla="*/ 19 h 20"/>
                  <a:gd name="T4" fmla="*/ 2 w 9"/>
                  <a:gd name="T5" fmla="*/ 20 h 20"/>
                  <a:gd name="T6" fmla="*/ 9 w 9"/>
                  <a:gd name="T7" fmla="*/ 1 h 20"/>
                  <a:gd name="T8" fmla="*/ 7 w 9"/>
                  <a:gd name="T9" fmla="*/ 1 h 20"/>
                </a:gdLst>
                <a:ahLst/>
                <a:cxnLst>
                  <a:cxn ang="0">
                    <a:pos x="T0" y="T1"/>
                  </a:cxn>
                  <a:cxn ang="0">
                    <a:pos x="T2" y="T3"/>
                  </a:cxn>
                  <a:cxn ang="0">
                    <a:pos x="T4" y="T5"/>
                  </a:cxn>
                  <a:cxn ang="0">
                    <a:pos x="T6" y="T7"/>
                  </a:cxn>
                  <a:cxn ang="0">
                    <a:pos x="T8" y="T9"/>
                  </a:cxn>
                </a:cxnLst>
                <a:rect l="0" t="0" r="r" b="b"/>
                <a:pathLst>
                  <a:path w="9" h="20">
                    <a:moveTo>
                      <a:pt x="7" y="1"/>
                    </a:moveTo>
                    <a:cubicBezTo>
                      <a:pt x="7" y="7"/>
                      <a:pt x="3" y="13"/>
                      <a:pt x="0" y="19"/>
                    </a:cubicBezTo>
                    <a:cubicBezTo>
                      <a:pt x="0" y="20"/>
                      <a:pt x="1" y="20"/>
                      <a:pt x="2" y="20"/>
                    </a:cubicBezTo>
                    <a:cubicBezTo>
                      <a:pt x="5" y="14"/>
                      <a:pt x="8" y="7"/>
                      <a:pt x="9" y="1"/>
                    </a:cubicBezTo>
                    <a:cubicBezTo>
                      <a:pt x="9"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7" name="Freeform 135"/>
              <p:cNvSpPr/>
              <p:nvPr/>
            </p:nvSpPr>
            <p:spPr bwMode="auto">
              <a:xfrm>
                <a:off x="1384300" y="2703513"/>
                <a:ext cx="7938" cy="19050"/>
              </a:xfrm>
              <a:custGeom>
                <a:avLst/>
                <a:gdLst>
                  <a:gd name="T0" fmla="*/ 5 w 7"/>
                  <a:gd name="T1" fmla="*/ 2 h 19"/>
                  <a:gd name="T2" fmla="*/ 6 w 7"/>
                  <a:gd name="T3" fmla="*/ 1 h 19"/>
                  <a:gd name="T4" fmla="*/ 5 w 7"/>
                  <a:gd name="T5" fmla="*/ 2 h 19"/>
                  <a:gd name="T6" fmla="*/ 4 w 7"/>
                  <a:gd name="T7" fmla="*/ 9 h 19"/>
                  <a:gd name="T8" fmla="*/ 2 w 7"/>
                  <a:gd name="T9" fmla="*/ 14 h 19"/>
                  <a:gd name="T10" fmla="*/ 1 w 7"/>
                  <a:gd name="T11" fmla="*/ 16 h 19"/>
                  <a:gd name="T12" fmla="*/ 0 w 7"/>
                  <a:gd name="T13" fmla="*/ 18 h 19"/>
                  <a:gd name="T14" fmla="*/ 1 w 7"/>
                  <a:gd name="T15" fmla="*/ 18 h 19"/>
                  <a:gd name="T16" fmla="*/ 0 w 7"/>
                  <a:gd name="T17" fmla="*/ 17 h 19"/>
                  <a:gd name="T18" fmla="*/ 0 w 7"/>
                  <a:gd name="T19" fmla="*/ 18 h 19"/>
                  <a:gd name="T20" fmla="*/ 0 w 7"/>
                  <a:gd name="T21" fmla="*/ 19 h 19"/>
                  <a:gd name="T22" fmla="*/ 1 w 7"/>
                  <a:gd name="T23" fmla="*/ 19 h 19"/>
                  <a:gd name="T24" fmla="*/ 1 w 7"/>
                  <a:gd name="T25" fmla="*/ 19 h 19"/>
                  <a:gd name="T26" fmla="*/ 3 w 7"/>
                  <a:gd name="T27" fmla="*/ 13 h 19"/>
                  <a:gd name="T28" fmla="*/ 6 w 7"/>
                  <a:gd name="T29" fmla="*/ 5 h 19"/>
                  <a:gd name="T30" fmla="*/ 5 w 7"/>
                  <a:gd name="T31" fmla="*/ 1 h 19"/>
                  <a:gd name="T32" fmla="*/ 4 w 7"/>
                  <a:gd name="T33" fmla="*/ 1 h 19"/>
                  <a:gd name="T34" fmla="*/ 4 w 7"/>
                  <a:gd name="T35" fmla="*/ 2 h 19"/>
                  <a:gd name="T36" fmla="*/ 5 w 7"/>
                  <a:gd name="T3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9">
                    <a:moveTo>
                      <a:pt x="5" y="2"/>
                    </a:moveTo>
                    <a:cubicBezTo>
                      <a:pt x="6" y="2"/>
                      <a:pt x="5" y="2"/>
                      <a:pt x="6" y="1"/>
                    </a:cubicBezTo>
                    <a:cubicBezTo>
                      <a:pt x="5" y="1"/>
                      <a:pt x="5" y="1"/>
                      <a:pt x="5" y="2"/>
                    </a:cubicBezTo>
                    <a:cubicBezTo>
                      <a:pt x="6" y="3"/>
                      <a:pt x="4" y="7"/>
                      <a:pt x="4" y="9"/>
                    </a:cubicBezTo>
                    <a:cubicBezTo>
                      <a:pt x="3" y="11"/>
                      <a:pt x="2" y="12"/>
                      <a:pt x="2" y="14"/>
                    </a:cubicBezTo>
                    <a:cubicBezTo>
                      <a:pt x="1" y="15"/>
                      <a:pt x="1" y="16"/>
                      <a:pt x="1" y="16"/>
                    </a:cubicBezTo>
                    <a:cubicBezTo>
                      <a:pt x="1" y="17"/>
                      <a:pt x="0" y="17"/>
                      <a:pt x="0" y="18"/>
                    </a:cubicBezTo>
                    <a:cubicBezTo>
                      <a:pt x="0" y="18"/>
                      <a:pt x="1" y="19"/>
                      <a:pt x="1" y="18"/>
                    </a:cubicBezTo>
                    <a:cubicBezTo>
                      <a:pt x="1" y="17"/>
                      <a:pt x="0" y="16"/>
                      <a:pt x="0" y="17"/>
                    </a:cubicBezTo>
                    <a:cubicBezTo>
                      <a:pt x="0" y="18"/>
                      <a:pt x="0" y="18"/>
                      <a:pt x="0" y="18"/>
                    </a:cubicBezTo>
                    <a:cubicBezTo>
                      <a:pt x="0" y="19"/>
                      <a:pt x="0" y="19"/>
                      <a:pt x="0" y="19"/>
                    </a:cubicBezTo>
                    <a:cubicBezTo>
                      <a:pt x="1" y="19"/>
                      <a:pt x="1" y="19"/>
                      <a:pt x="1" y="19"/>
                    </a:cubicBezTo>
                    <a:cubicBezTo>
                      <a:pt x="1" y="19"/>
                      <a:pt x="1" y="19"/>
                      <a:pt x="1" y="19"/>
                    </a:cubicBezTo>
                    <a:cubicBezTo>
                      <a:pt x="2" y="17"/>
                      <a:pt x="3" y="15"/>
                      <a:pt x="3" y="13"/>
                    </a:cubicBezTo>
                    <a:cubicBezTo>
                      <a:pt x="5" y="11"/>
                      <a:pt x="5" y="8"/>
                      <a:pt x="6" y="5"/>
                    </a:cubicBezTo>
                    <a:cubicBezTo>
                      <a:pt x="6" y="4"/>
                      <a:pt x="7" y="2"/>
                      <a:pt x="5" y="1"/>
                    </a:cubicBezTo>
                    <a:cubicBezTo>
                      <a:pt x="5" y="0"/>
                      <a:pt x="5" y="0"/>
                      <a:pt x="4" y="1"/>
                    </a:cubicBezTo>
                    <a:cubicBezTo>
                      <a:pt x="4" y="1"/>
                      <a:pt x="4" y="2"/>
                      <a:pt x="4" y="2"/>
                    </a:cubicBezTo>
                    <a:cubicBezTo>
                      <a:pt x="4" y="2"/>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8" name="Freeform 136"/>
              <p:cNvSpPr/>
              <p:nvPr/>
            </p:nvSpPr>
            <p:spPr bwMode="auto">
              <a:xfrm>
                <a:off x="1385888" y="2705101"/>
                <a:ext cx="7938" cy="19050"/>
              </a:xfrm>
              <a:custGeom>
                <a:avLst/>
                <a:gdLst>
                  <a:gd name="T0" fmla="*/ 5 w 7"/>
                  <a:gd name="T1" fmla="*/ 1 h 18"/>
                  <a:gd name="T2" fmla="*/ 0 w 7"/>
                  <a:gd name="T3" fmla="*/ 17 h 18"/>
                  <a:gd name="T4" fmla="*/ 2 w 7"/>
                  <a:gd name="T5" fmla="*/ 17 h 18"/>
                  <a:gd name="T6" fmla="*/ 6 w 7"/>
                  <a:gd name="T7" fmla="*/ 1 h 18"/>
                  <a:gd name="T8" fmla="*/ 5 w 7"/>
                  <a:gd name="T9" fmla="*/ 1 h 18"/>
                </a:gdLst>
                <a:ahLst/>
                <a:cxnLst>
                  <a:cxn ang="0">
                    <a:pos x="T0" y="T1"/>
                  </a:cxn>
                  <a:cxn ang="0">
                    <a:pos x="T2" y="T3"/>
                  </a:cxn>
                  <a:cxn ang="0">
                    <a:pos x="T4" y="T5"/>
                  </a:cxn>
                  <a:cxn ang="0">
                    <a:pos x="T6" y="T7"/>
                  </a:cxn>
                  <a:cxn ang="0">
                    <a:pos x="T8" y="T9"/>
                  </a:cxn>
                </a:cxnLst>
                <a:rect l="0" t="0" r="r" b="b"/>
                <a:pathLst>
                  <a:path w="7" h="18">
                    <a:moveTo>
                      <a:pt x="5" y="1"/>
                    </a:moveTo>
                    <a:cubicBezTo>
                      <a:pt x="5" y="6"/>
                      <a:pt x="2" y="12"/>
                      <a:pt x="0" y="17"/>
                    </a:cubicBezTo>
                    <a:cubicBezTo>
                      <a:pt x="0" y="18"/>
                      <a:pt x="1" y="18"/>
                      <a:pt x="2" y="17"/>
                    </a:cubicBezTo>
                    <a:cubicBezTo>
                      <a:pt x="3" y="12"/>
                      <a:pt x="7" y="7"/>
                      <a:pt x="6" y="1"/>
                    </a:cubicBezTo>
                    <a:cubicBezTo>
                      <a:pt x="6"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9" name="Freeform 137"/>
              <p:cNvSpPr/>
              <p:nvPr/>
            </p:nvSpPr>
            <p:spPr bwMode="auto">
              <a:xfrm>
                <a:off x="1389063" y="2705101"/>
                <a:ext cx="6350" cy="20638"/>
              </a:xfrm>
              <a:custGeom>
                <a:avLst/>
                <a:gdLst>
                  <a:gd name="T0" fmla="*/ 5 w 7"/>
                  <a:gd name="T1" fmla="*/ 1 h 19"/>
                  <a:gd name="T2" fmla="*/ 1 w 7"/>
                  <a:gd name="T3" fmla="*/ 17 h 19"/>
                  <a:gd name="T4" fmla="*/ 2 w 7"/>
                  <a:gd name="T5" fmla="*/ 18 h 19"/>
                  <a:gd name="T6" fmla="*/ 5 w 7"/>
                  <a:gd name="T7" fmla="*/ 11 h 19"/>
                  <a:gd name="T8" fmla="*/ 7 w 7"/>
                  <a:gd name="T9" fmla="*/ 1 h 19"/>
                  <a:gd name="T10" fmla="*/ 5 w 7"/>
                  <a:gd name="T11" fmla="*/ 1 h 19"/>
                </a:gdLst>
                <a:ahLst/>
                <a:cxnLst>
                  <a:cxn ang="0">
                    <a:pos x="T0" y="T1"/>
                  </a:cxn>
                  <a:cxn ang="0">
                    <a:pos x="T2" y="T3"/>
                  </a:cxn>
                  <a:cxn ang="0">
                    <a:pos x="T4" y="T5"/>
                  </a:cxn>
                  <a:cxn ang="0">
                    <a:pos x="T6" y="T7"/>
                  </a:cxn>
                  <a:cxn ang="0">
                    <a:pos x="T8" y="T9"/>
                  </a:cxn>
                  <a:cxn ang="0">
                    <a:pos x="T10" y="T11"/>
                  </a:cxn>
                </a:cxnLst>
                <a:rect l="0" t="0" r="r" b="b"/>
                <a:pathLst>
                  <a:path w="7" h="19">
                    <a:moveTo>
                      <a:pt x="5" y="1"/>
                    </a:moveTo>
                    <a:cubicBezTo>
                      <a:pt x="5" y="6"/>
                      <a:pt x="4" y="13"/>
                      <a:pt x="1" y="17"/>
                    </a:cubicBezTo>
                    <a:cubicBezTo>
                      <a:pt x="0" y="18"/>
                      <a:pt x="1" y="19"/>
                      <a:pt x="2" y="18"/>
                    </a:cubicBezTo>
                    <a:cubicBezTo>
                      <a:pt x="3" y="16"/>
                      <a:pt x="4" y="13"/>
                      <a:pt x="5" y="11"/>
                    </a:cubicBezTo>
                    <a:cubicBezTo>
                      <a:pt x="6" y="8"/>
                      <a:pt x="7" y="4"/>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0" name="Freeform 138"/>
              <p:cNvSpPr/>
              <p:nvPr/>
            </p:nvSpPr>
            <p:spPr bwMode="auto">
              <a:xfrm>
                <a:off x="1389063" y="2706688"/>
                <a:ext cx="7938" cy="19050"/>
              </a:xfrm>
              <a:custGeom>
                <a:avLst/>
                <a:gdLst>
                  <a:gd name="T0" fmla="*/ 5 w 7"/>
                  <a:gd name="T1" fmla="*/ 1 h 17"/>
                  <a:gd name="T2" fmla="*/ 1 w 7"/>
                  <a:gd name="T3" fmla="*/ 15 h 17"/>
                  <a:gd name="T4" fmla="*/ 2 w 7"/>
                  <a:gd name="T5" fmla="*/ 16 h 17"/>
                  <a:gd name="T6" fmla="*/ 7 w 7"/>
                  <a:gd name="T7" fmla="*/ 1 h 17"/>
                  <a:gd name="T8" fmla="*/ 5 w 7"/>
                  <a:gd name="T9" fmla="*/ 1 h 17"/>
                </a:gdLst>
                <a:ahLst/>
                <a:cxnLst>
                  <a:cxn ang="0">
                    <a:pos x="T0" y="T1"/>
                  </a:cxn>
                  <a:cxn ang="0">
                    <a:pos x="T2" y="T3"/>
                  </a:cxn>
                  <a:cxn ang="0">
                    <a:pos x="T4" y="T5"/>
                  </a:cxn>
                  <a:cxn ang="0">
                    <a:pos x="T6" y="T7"/>
                  </a:cxn>
                  <a:cxn ang="0">
                    <a:pos x="T8" y="T9"/>
                  </a:cxn>
                </a:cxnLst>
                <a:rect l="0" t="0" r="r" b="b"/>
                <a:pathLst>
                  <a:path w="7" h="17">
                    <a:moveTo>
                      <a:pt x="5" y="1"/>
                    </a:moveTo>
                    <a:cubicBezTo>
                      <a:pt x="6" y="6"/>
                      <a:pt x="3" y="11"/>
                      <a:pt x="1" y="15"/>
                    </a:cubicBezTo>
                    <a:cubicBezTo>
                      <a:pt x="0" y="16"/>
                      <a:pt x="2" y="17"/>
                      <a:pt x="2" y="16"/>
                    </a:cubicBezTo>
                    <a:cubicBezTo>
                      <a:pt x="5" y="12"/>
                      <a:pt x="7" y="6"/>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1" name="Freeform 139"/>
              <p:cNvSpPr/>
              <p:nvPr/>
            </p:nvSpPr>
            <p:spPr bwMode="auto">
              <a:xfrm>
                <a:off x="1389063" y="2708276"/>
                <a:ext cx="11113" cy="20638"/>
              </a:xfrm>
              <a:custGeom>
                <a:avLst/>
                <a:gdLst>
                  <a:gd name="T0" fmla="*/ 9 w 11"/>
                  <a:gd name="T1" fmla="*/ 1 h 19"/>
                  <a:gd name="T2" fmla="*/ 0 w 11"/>
                  <a:gd name="T3" fmla="*/ 17 h 19"/>
                  <a:gd name="T4" fmla="*/ 1 w 11"/>
                  <a:gd name="T5" fmla="*/ 18 h 19"/>
                  <a:gd name="T6" fmla="*/ 11 w 11"/>
                  <a:gd name="T7" fmla="*/ 1 h 19"/>
                  <a:gd name="T8" fmla="*/ 9 w 11"/>
                  <a:gd name="T9" fmla="*/ 1 h 19"/>
                </a:gdLst>
                <a:ahLst/>
                <a:cxnLst>
                  <a:cxn ang="0">
                    <a:pos x="T0" y="T1"/>
                  </a:cxn>
                  <a:cxn ang="0">
                    <a:pos x="T2" y="T3"/>
                  </a:cxn>
                  <a:cxn ang="0">
                    <a:pos x="T4" y="T5"/>
                  </a:cxn>
                  <a:cxn ang="0">
                    <a:pos x="T6" y="T7"/>
                  </a:cxn>
                  <a:cxn ang="0">
                    <a:pos x="T8" y="T9"/>
                  </a:cxn>
                </a:cxnLst>
                <a:rect l="0" t="0" r="r" b="b"/>
                <a:pathLst>
                  <a:path w="11" h="19">
                    <a:moveTo>
                      <a:pt x="9" y="1"/>
                    </a:moveTo>
                    <a:cubicBezTo>
                      <a:pt x="9" y="7"/>
                      <a:pt x="5" y="13"/>
                      <a:pt x="0" y="17"/>
                    </a:cubicBezTo>
                    <a:cubicBezTo>
                      <a:pt x="0" y="18"/>
                      <a:pt x="1" y="19"/>
                      <a:pt x="1" y="18"/>
                    </a:cubicBezTo>
                    <a:cubicBezTo>
                      <a:pt x="6" y="14"/>
                      <a:pt x="10" y="8"/>
                      <a:pt x="11" y="1"/>
                    </a:cubicBezTo>
                    <a:cubicBezTo>
                      <a:pt x="11" y="0"/>
                      <a:pt x="9"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2" name="Freeform 140"/>
              <p:cNvSpPr/>
              <p:nvPr/>
            </p:nvSpPr>
            <p:spPr bwMode="auto">
              <a:xfrm>
                <a:off x="1373188" y="2714626"/>
                <a:ext cx="17463" cy="33338"/>
              </a:xfrm>
              <a:custGeom>
                <a:avLst/>
                <a:gdLst>
                  <a:gd name="T0" fmla="*/ 16 w 17"/>
                  <a:gd name="T1" fmla="*/ 3 h 31"/>
                  <a:gd name="T2" fmla="*/ 6 w 17"/>
                  <a:gd name="T3" fmla="*/ 11 h 31"/>
                  <a:gd name="T4" fmla="*/ 12 w 17"/>
                  <a:gd name="T5" fmla="*/ 3 h 31"/>
                  <a:gd name="T6" fmla="*/ 3 w 17"/>
                  <a:gd name="T7" fmla="*/ 11 h 31"/>
                  <a:gd name="T8" fmla="*/ 9 w 17"/>
                  <a:gd name="T9" fmla="*/ 3 h 31"/>
                  <a:gd name="T10" fmla="*/ 6 w 17"/>
                  <a:gd name="T11" fmla="*/ 5 h 31"/>
                  <a:gd name="T12" fmla="*/ 11 w 17"/>
                  <a:gd name="T13" fmla="*/ 3 h 31"/>
                  <a:gd name="T14" fmla="*/ 4 w 17"/>
                  <a:gd name="T15" fmla="*/ 15 h 31"/>
                  <a:gd name="T16" fmla="*/ 11 w 17"/>
                  <a:gd name="T17" fmla="*/ 12 h 31"/>
                  <a:gd name="T18" fmla="*/ 1 w 17"/>
                  <a:gd name="T19" fmla="*/ 22 h 31"/>
                  <a:gd name="T20" fmla="*/ 12 w 17"/>
                  <a:gd name="T21" fmla="*/ 12 h 31"/>
                  <a:gd name="T22" fmla="*/ 5 w 17"/>
                  <a:gd name="T23" fmla="*/ 22 h 31"/>
                  <a:gd name="T24" fmla="*/ 7 w 17"/>
                  <a:gd name="T25" fmla="*/ 21 h 31"/>
                  <a:gd name="T26" fmla="*/ 4 w 17"/>
                  <a:gd name="T27" fmla="*/ 27 h 31"/>
                  <a:gd name="T28" fmla="*/ 9 w 17"/>
                  <a:gd name="T29" fmla="*/ 21 h 31"/>
                  <a:gd name="T30" fmla="*/ 4 w 17"/>
                  <a:gd name="T31" fmla="*/ 29 h 31"/>
                  <a:gd name="T32" fmla="*/ 6 w 17"/>
                  <a:gd name="T33" fmla="*/ 30 h 31"/>
                  <a:gd name="T34" fmla="*/ 9 w 17"/>
                  <a:gd name="T35" fmla="*/ 26 h 31"/>
                  <a:gd name="T36" fmla="*/ 6 w 17"/>
                  <a:gd name="T37" fmla="*/ 30 h 31"/>
                  <a:gd name="T38" fmla="*/ 9 w 17"/>
                  <a:gd name="T39" fmla="*/ 23 h 31"/>
                  <a:gd name="T40" fmla="*/ 5 w 17"/>
                  <a:gd name="T41" fmla="*/ 28 h 31"/>
                  <a:gd name="T42" fmla="*/ 9 w 17"/>
                  <a:gd name="T43" fmla="*/ 21 h 31"/>
                  <a:gd name="T44" fmla="*/ 5 w 17"/>
                  <a:gd name="T45" fmla="*/ 27 h 31"/>
                  <a:gd name="T46" fmla="*/ 7 w 17"/>
                  <a:gd name="T47" fmla="*/ 21 h 31"/>
                  <a:gd name="T48" fmla="*/ 5 w 17"/>
                  <a:gd name="T49" fmla="*/ 22 h 31"/>
                  <a:gd name="T50" fmla="*/ 12 w 17"/>
                  <a:gd name="T51" fmla="*/ 11 h 31"/>
                  <a:gd name="T52" fmla="*/ 1 w 17"/>
                  <a:gd name="T53" fmla="*/ 21 h 31"/>
                  <a:gd name="T54" fmla="*/ 11 w 17"/>
                  <a:gd name="T55" fmla="*/ 11 h 31"/>
                  <a:gd name="T56" fmla="*/ 4 w 17"/>
                  <a:gd name="T57" fmla="*/ 15 h 31"/>
                  <a:gd name="T58" fmla="*/ 14 w 17"/>
                  <a:gd name="T59" fmla="*/ 1 h 31"/>
                  <a:gd name="T60" fmla="*/ 6 w 17"/>
                  <a:gd name="T61" fmla="*/ 5 h 31"/>
                  <a:gd name="T62" fmla="*/ 9 w 17"/>
                  <a:gd name="T63" fmla="*/ 4 h 31"/>
                  <a:gd name="T64" fmla="*/ 3 w 17"/>
                  <a:gd name="T65" fmla="*/ 11 h 31"/>
                  <a:gd name="T66" fmla="*/ 12 w 17"/>
                  <a:gd name="T67" fmla="*/ 4 h 31"/>
                  <a:gd name="T68" fmla="*/ 6 w 17"/>
                  <a:gd name="T69" fmla="*/ 11 h 31"/>
                  <a:gd name="T70" fmla="*/ 16 w 17"/>
                  <a:gd name="T71" fmla="*/ 3 h 31"/>
                  <a:gd name="T72" fmla="*/ 9 w 17"/>
                  <a:gd name="T73"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 h="31">
                    <a:moveTo>
                      <a:pt x="10" y="12"/>
                    </a:moveTo>
                    <a:cubicBezTo>
                      <a:pt x="13" y="9"/>
                      <a:pt x="15" y="6"/>
                      <a:pt x="16" y="3"/>
                    </a:cubicBezTo>
                    <a:cubicBezTo>
                      <a:pt x="17" y="2"/>
                      <a:pt x="16" y="2"/>
                      <a:pt x="15" y="2"/>
                    </a:cubicBezTo>
                    <a:cubicBezTo>
                      <a:pt x="12" y="5"/>
                      <a:pt x="9" y="8"/>
                      <a:pt x="6" y="11"/>
                    </a:cubicBezTo>
                    <a:cubicBezTo>
                      <a:pt x="7" y="11"/>
                      <a:pt x="7" y="11"/>
                      <a:pt x="7" y="12"/>
                    </a:cubicBezTo>
                    <a:cubicBezTo>
                      <a:pt x="9" y="9"/>
                      <a:pt x="11" y="6"/>
                      <a:pt x="12" y="3"/>
                    </a:cubicBezTo>
                    <a:cubicBezTo>
                      <a:pt x="12" y="3"/>
                      <a:pt x="12" y="2"/>
                      <a:pt x="11" y="3"/>
                    </a:cubicBezTo>
                    <a:cubicBezTo>
                      <a:pt x="8" y="5"/>
                      <a:pt x="6" y="8"/>
                      <a:pt x="3" y="11"/>
                    </a:cubicBezTo>
                    <a:cubicBezTo>
                      <a:pt x="4" y="11"/>
                      <a:pt x="4" y="12"/>
                      <a:pt x="4" y="12"/>
                    </a:cubicBezTo>
                    <a:cubicBezTo>
                      <a:pt x="6" y="9"/>
                      <a:pt x="8" y="6"/>
                      <a:pt x="9" y="3"/>
                    </a:cubicBezTo>
                    <a:cubicBezTo>
                      <a:pt x="10" y="3"/>
                      <a:pt x="9" y="2"/>
                      <a:pt x="8" y="3"/>
                    </a:cubicBezTo>
                    <a:cubicBezTo>
                      <a:pt x="7" y="4"/>
                      <a:pt x="6" y="4"/>
                      <a:pt x="6" y="5"/>
                    </a:cubicBezTo>
                    <a:cubicBezTo>
                      <a:pt x="5" y="6"/>
                      <a:pt x="6" y="7"/>
                      <a:pt x="6" y="6"/>
                    </a:cubicBezTo>
                    <a:cubicBezTo>
                      <a:pt x="8" y="5"/>
                      <a:pt x="10" y="4"/>
                      <a:pt x="11" y="3"/>
                    </a:cubicBezTo>
                    <a:cubicBezTo>
                      <a:pt x="15" y="1"/>
                      <a:pt x="11" y="5"/>
                      <a:pt x="11" y="6"/>
                    </a:cubicBezTo>
                    <a:cubicBezTo>
                      <a:pt x="9" y="9"/>
                      <a:pt x="6" y="12"/>
                      <a:pt x="4" y="15"/>
                    </a:cubicBezTo>
                    <a:cubicBezTo>
                      <a:pt x="4" y="15"/>
                      <a:pt x="4" y="16"/>
                      <a:pt x="5" y="16"/>
                    </a:cubicBezTo>
                    <a:cubicBezTo>
                      <a:pt x="7" y="14"/>
                      <a:pt x="9" y="13"/>
                      <a:pt x="11" y="12"/>
                    </a:cubicBezTo>
                    <a:cubicBezTo>
                      <a:pt x="10" y="11"/>
                      <a:pt x="10" y="11"/>
                      <a:pt x="10" y="11"/>
                    </a:cubicBezTo>
                    <a:cubicBezTo>
                      <a:pt x="7" y="15"/>
                      <a:pt x="3" y="18"/>
                      <a:pt x="1" y="22"/>
                    </a:cubicBezTo>
                    <a:cubicBezTo>
                      <a:pt x="0" y="22"/>
                      <a:pt x="1" y="23"/>
                      <a:pt x="2" y="22"/>
                    </a:cubicBezTo>
                    <a:cubicBezTo>
                      <a:pt x="6" y="19"/>
                      <a:pt x="8" y="15"/>
                      <a:pt x="12" y="12"/>
                    </a:cubicBezTo>
                    <a:cubicBezTo>
                      <a:pt x="12" y="11"/>
                      <a:pt x="11" y="11"/>
                      <a:pt x="11" y="11"/>
                    </a:cubicBezTo>
                    <a:cubicBezTo>
                      <a:pt x="8" y="14"/>
                      <a:pt x="6" y="18"/>
                      <a:pt x="5" y="22"/>
                    </a:cubicBezTo>
                    <a:cubicBezTo>
                      <a:pt x="4" y="23"/>
                      <a:pt x="5" y="23"/>
                      <a:pt x="6" y="23"/>
                    </a:cubicBezTo>
                    <a:cubicBezTo>
                      <a:pt x="6" y="22"/>
                      <a:pt x="6" y="22"/>
                      <a:pt x="7" y="21"/>
                    </a:cubicBezTo>
                    <a:cubicBezTo>
                      <a:pt x="6" y="21"/>
                      <a:pt x="6" y="21"/>
                      <a:pt x="6" y="21"/>
                    </a:cubicBezTo>
                    <a:cubicBezTo>
                      <a:pt x="5" y="23"/>
                      <a:pt x="5" y="25"/>
                      <a:pt x="4" y="27"/>
                    </a:cubicBezTo>
                    <a:cubicBezTo>
                      <a:pt x="4" y="27"/>
                      <a:pt x="5" y="28"/>
                      <a:pt x="6" y="27"/>
                    </a:cubicBezTo>
                    <a:cubicBezTo>
                      <a:pt x="7" y="25"/>
                      <a:pt x="8" y="23"/>
                      <a:pt x="9" y="21"/>
                    </a:cubicBezTo>
                    <a:cubicBezTo>
                      <a:pt x="8" y="21"/>
                      <a:pt x="8" y="21"/>
                      <a:pt x="7" y="21"/>
                    </a:cubicBezTo>
                    <a:cubicBezTo>
                      <a:pt x="6" y="23"/>
                      <a:pt x="5" y="26"/>
                      <a:pt x="4" y="29"/>
                    </a:cubicBezTo>
                    <a:cubicBezTo>
                      <a:pt x="4" y="29"/>
                      <a:pt x="5" y="30"/>
                      <a:pt x="6" y="29"/>
                    </a:cubicBezTo>
                    <a:cubicBezTo>
                      <a:pt x="7" y="26"/>
                      <a:pt x="9" y="25"/>
                      <a:pt x="6" y="30"/>
                    </a:cubicBezTo>
                    <a:cubicBezTo>
                      <a:pt x="6" y="30"/>
                      <a:pt x="7" y="30"/>
                      <a:pt x="7" y="30"/>
                    </a:cubicBezTo>
                    <a:cubicBezTo>
                      <a:pt x="8" y="29"/>
                      <a:pt x="8" y="27"/>
                      <a:pt x="9" y="26"/>
                    </a:cubicBezTo>
                    <a:cubicBezTo>
                      <a:pt x="10" y="25"/>
                      <a:pt x="8" y="24"/>
                      <a:pt x="8" y="25"/>
                    </a:cubicBezTo>
                    <a:cubicBezTo>
                      <a:pt x="7" y="27"/>
                      <a:pt x="7" y="28"/>
                      <a:pt x="6" y="30"/>
                    </a:cubicBezTo>
                    <a:cubicBezTo>
                      <a:pt x="6" y="31"/>
                      <a:pt x="7" y="31"/>
                      <a:pt x="7" y="30"/>
                    </a:cubicBezTo>
                    <a:cubicBezTo>
                      <a:pt x="8" y="28"/>
                      <a:pt x="9" y="26"/>
                      <a:pt x="9" y="23"/>
                    </a:cubicBezTo>
                    <a:cubicBezTo>
                      <a:pt x="9" y="23"/>
                      <a:pt x="9" y="23"/>
                      <a:pt x="8" y="23"/>
                    </a:cubicBezTo>
                    <a:cubicBezTo>
                      <a:pt x="6" y="25"/>
                      <a:pt x="5" y="26"/>
                      <a:pt x="5" y="28"/>
                    </a:cubicBezTo>
                    <a:cubicBezTo>
                      <a:pt x="5" y="29"/>
                      <a:pt x="5" y="29"/>
                      <a:pt x="6" y="29"/>
                    </a:cubicBezTo>
                    <a:cubicBezTo>
                      <a:pt x="7" y="26"/>
                      <a:pt x="8" y="24"/>
                      <a:pt x="9" y="21"/>
                    </a:cubicBezTo>
                    <a:cubicBezTo>
                      <a:pt x="9" y="20"/>
                      <a:pt x="8" y="20"/>
                      <a:pt x="8" y="21"/>
                    </a:cubicBezTo>
                    <a:cubicBezTo>
                      <a:pt x="7" y="23"/>
                      <a:pt x="6" y="25"/>
                      <a:pt x="5" y="27"/>
                    </a:cubicBezTo>
                    <a:cubicBezTo>
                      <a:pt x="5" y="27"/>
                      <a:pt x="5" y="27"/>
                      <a:pt x="6" y="27"/>
                    </a:cubicBezTo>
                    <a:cubicBezTo>
                      <a:pt x="6" y="25"/>
                      <a:pt x="7" y="23"/>
                      <a:pt x="7" y="21"/>
                    </a:cubicBezTo>
                    <a:cubicBezTo>
                      <a:pt x="7" y="20"/>
                      <a:pt x="6" y="20"/>
                      <a:pt x="6" y="20"/>
                    </a:cubicBezTo>
                    <a:cubicBezTo>
                      <a:pt x="5" y="21"/>
                      <a:pt x="5" y="21"/>
                      <a:pt x="5" y="22"/>
                    </a:cubicBezTo>
                    <a:cubicBezTo>
                      <a:pt x="5" y="22"/>
                      <a:pt x="6" y="22"/>
                      <a:pt x="6" y="23"/>
                    </a:cubicBezTo>
                    <a:cubicBezTo>
                      <a:pt x="7" y="18"/>
                      <a:pt x="9" y="15"/>
                      <a:pt x="12" y="11"/>
                    </a:cubicBezTo>
                    <a:cubicBezTo>
                      <a:pt x="12" y="11"/>
                      <a:pt x="11" y="10"/>
                      <a:pt x="11" y="11"/>
                    </a:cubicBezTo>
                    <a:cubicBezTo>
                      <a:pt x="8" y="14"/>
                      <a:pt x="5" y="18"/>
                      <a:pt x="1" y="21"/>
                    </a:cubicBezTo>
                    <a:cubicBezTo>
                      <a:pt x="1" y="22"/>
                      <a:pt x="2" y="22"/>
                      <a:pt x="2" y="22"/>
                    </a:cubicBezTo>
                    <a:cubicBezTo>
                      <a:pt x="5" y="18"/>
                      <a:pt x="8" y="15"/>
                      <a:pt x="11" y="11"/>
                    </a:cubicBezTo>
                    <a:cubicBezTo>
                      <a:pt x="11" y="11"/>
                      <a:pt x="10" y="10"/>
                      <a:pt x="10" y="10"/>
                    </a:cubicBezTo>
                    <a:cubicBezTo>
                      <a:pt x="8" y="12"/>
                      <a:pt x="6" y="13"/>
                      <a:pt x="4" y="15"/>
                    </a:cubicBezTo>
                    <a:cubicBezTo>
                      <a:pt x="4" y="15"/>
                      <a:pt x="5" y="15"/>
                      <a:pt x="5" y="15"/>
                    </a:cubicBezTo>
                    <a:cubicBezTo>
                      <a:pt x="8" y="11"/>
                      <a:pt x="12" y="6"/>
                      <a:pt x="14" y="1"/>
                    </a:cubicBezTo>
                    <a:cubicBezTo>
                      <a:pt x="15" y="0"/>
                      <a:pt x="14" y="0"/>
                      <a:pt x="13" y="0"/>
                    </a:cubicBezTo>
                    <a:cubicBezTo>
                      <a:pt x="11" y="2"/>
                      <a:pt x="8" y="4"/>
                      <a:pt x="6" y="5"/>
                    </a:cubicBezTo>
                    <a:cubicBezTo>
                      <a:pt x="6" y="5"/>
                      <a:pt x="6" y="6"/>
                      <a:pt x="7" y="6"/>
                    </a:cubicBezTo>
                    <a:cubicBezTo>
                      <a:pt x="7" y="5"/>
                      <a:pt x="8" y="4"/>
                      <a:pt x="9" y="4"/>
                    </a:cubicBezTo>
                    <a:cubicBezTo>
                      <a:pt x="9" y="3"/>
                      <a:pt x="8" y="3"/>
                      <a:pt x="8" y="3"/>
                    </a:cubicBezTo>
                    <a:cubicBezTo>
                      <a:pt x="7" y="6"/>
                      <a:pt x="5" y="9"/>
                      <a:pt x="3" y="11"/>
                    </a:cubicBezTo>
                    <a:cubicBezTo>
                      <a:pt x="3" y="12"/>
                      <a:pt x="4" y="13"/>
                      <a:pt x="4" y="12"/>
                    </a:cubicBezTo>
                    <a:cubicBezTo>
                      <a:pt x="7" y="9"/>
                      <a:pt x="9" y="6"/>
                      <a:pt x="12" y="4"/>
                    </a:cubicBezTo>
                    <a:cubicBezTo>
                      <a:pt x="12" y="3"/>
                      <a:pt x="11" y="3"/>
                      <a:pt x="11" y="3"/>
                    </a:cubicBezTo>
                    <a:cubicBezTo>
                      <a:pt x="9" y="6"/>
                      <a:pt x="8" y="8"/>
                      <a:pt x="6" y="11"/>
                    </a:cubicBezTo>
                    <a:cubicBezTo>
                      <a:pt x="6" y="12"/>
                      <a:pt x="7" y="12"/>
                      <a:pt x="7" y="12"/>
                    </a:cubicBezTo>
                    <a:cubicBezTo>
                      <a:pt x="10" y="9"/>
                      <a:pt x="13" y="6"/>
                      <a:pt x="16" y="3"/>
                    </a:cubicBezTo>
                    <a:cubicBezTo>
                      <a:pt x="16" y="3"/>
                      <a:pt x="15" y="3"/>
                      <a:pt x="15" y="2"/>
                    </a:cubicBezTo>
                    <a:cubicBezTo>
                      <a:pt x="14" y="6"/>
                      <a:pt x="12" y="8"/>
                      <a:pt x="9" y="11"/>
                    </a:cubicBezTo>
                    <a:cubicBezTo>
                      <a:pt x="9" y="12"/>
                      <a:pt x="10" y="13"/>
                      <a:pt x="1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3" name="Freeform 141"/>
              <p:cNvSpPr/>
              <p:nvPr/>
            </p:nvSpPr>
            <p:spPr bwMode="auto">
              <a:xfrm>
                <a:off x="1376363" y="2722563"/>
                <a:ext cx="12700" cy="31750"/>
              </a:xfrm>
              <a:custGeom>
                <a:avLst/>
                <a:gdLst>
                  <a:gd name="T0" fmla="*/ 7 w 12"/>
                  <a:gd name="T1" fmla="*/ 15 h 31"/>
                  <a:gd name="T2" fmla="*/ 6 w 12"/>
                  <a:gd name="T3" fmla="*/ 25 h 31"/>
                  <a:gd name="T4" fmla="*/ 7 w 12"/>
                  <a:gd name="T5" fmla="*/ 25 h 31"/>
                  <a:gd name="T6" fmla="*/ 8 w 12"/>
                  <a:gd name="T7" fmla="*/ 24 h 31"/>
                  <a:gd name="T8" fmla="*/ 5 w 12"/>
                  <a:gd name="T9" fmla="*/ 30 h 31"/>
                  <a:gd name="T10" fmla="*/ 7 w 12"/>
                  <a:gd name="T11" fmla="*/ 30 h 31"/>
                  <a:gd name="T12" fmla="*/ 7 w 12"/>
                  <a:gd name="T13" fmla="*/ 18 h 31"/>
                  <a:gd name="T14" fmla="*/ 6 w 12"/>
                  <a:gd name="T15" fmla="*/ 8 h 31"/>
                  <a:gd name="T16" fmla="*/ 9 w 12"/>
                  <a:gd name="T17" fmla="*/ 3 h 31"/>
                  <a:gd name="T18" fmla="*/ 10 w 12"/>
                  <a:gd name="T19" fmla="*/ 5 h 31"/>
                  <a:gd name="T20" fmla="*/ 11 w 12"/>
                  <a:gd name="T21" fmla="*/ 5 h 31"/>
                  <a:gd name="T22" fmla="*/ 9 w 12"/>
                  <a:gd name="T23" fmla="*/ 6 h 31"/>
                  <a:gd name="T24" fmla="*/ 10 w 12"/>
                  <a:gd name="T25" fmla="*/ 7 h 31"/>
                  <a:gd name="T26" fmla="*/ 12 w 12"/>
                  <a:gd name="T27" fmla="*/ 4 h 31"/>
                  <a:gd name="T28" fmla="*/ 11 w 12"/>
                  <a:gd name="T29" fmla="*/ 3 h 31"/>
                  <a:gd name="T30" fmla="*/ 10 w 12"/>
                  <a:gd name="T31" fmla="*/ 4 h 31"/>
                  <a:gd name="T32" fmla="*/ 11 w 12"/>
                  <a:gd name="T33" fmla="*/ 5 h 31"/>
                  <a:gd name="T34" fmla="*/ 12 w 12"/>
                  <a:gd name="T35" fmla="*/ 1 h 31"/>
                  <a:gd name="T36" fmla="*/ 11 w 12"/>
                  <a:gd name="T37" fmla="*/ 0 h 31"/>
                  <a:gd name="T38" fmla="*/ 5 w 12"/>
                  <a:gd name="T39" fmla="*/ 30 h 31"/>
                  <a:gd name="T40" fmla="*/ 7 w 12"/>
                  <a:gd name="T41" fmla="*/ 31 h 31"/>
                  <a:gd name="T42" fmla="*/ 9 w 12"/>
                  <a:gd name="T43" fmla="*/ 20 h 31"/>
                  <a:gd name="T44" fmla="*/ 8 w 12"/>
                  <a:gd name="T45" fmla="*/ 20 h 31"/>
                  <a:gd name="T46" fmla="*/ 6 w 12"/>
                  <a:gd name="T47" fmla="*/ 25 h 31"/>
                  <a:gd name="T48" fmla="*/ 7 w 12"/>
                  <a:gd name="T49" fmla="*/ 25 h 31"/>
                  <a:gd name="T50" fmla="*/ 9 w 12"/>
                  <a:gd name="T51" fmla="*/ 15 h 31"/>
                  <a:gd name="T52" fmla="*/ 7 w 12"/>
                  <a:gd name="T53"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31">
                    <a:moveTo>
                      <a:pt x="7" y="15"/>
                    </a:moveTo>
                    <a:cubicBezTo>
                      <a:pt x="8" y="18"/>
                      <a:pt x="7" y="22"/>
                      <a:pt x="6" y="25"/>
                    </a:cubicBezTo>
                    <a:cubicBezTo>
                      <a:pt x="6" y="25"/>
                      <a:pt x="7" y="25"/>
                      <a:pt x="7" y="25"/>
                    </a:cubicBezTo>
                    <a:cubicBezTo>
                      <a:pt x="7" y="25"/>
                      <a:pt x="7" y="25"/>
                      <a:pt x="8" y="24"/>
                    </a:cubicBezTo>
                    <a:cubicBezTo>
                      <a:pt x="7" y="26"/>
                      <a:pt x="6" y="28"/>
                      <a:pt x="5" y="30"/>
                    </a:cubicBezTo>
                    <a:cubicBezTo>
                      <a:pt x="6" y="30"/>
                      <a:pt x="6" y="30"/>
                      <a:pt x="7" y="30"/>
                    </a:cubicBezTo>
                    <a:cubicBezTo>
                      <a:pt x="8" y="26"/>
                      <a:pt x="8" y="22"/>
                      <a:pt x="7" y="18"/>
                    </a:cubicBezTo>
                    <a:cubicBezTo>
                      <a:pt x="7" y="15"/>
                      <a:pt x="6" y="11"/>
                      <a:pt x="6" y="8"/>
                    </a:cubicBezTo>
                    <a:cubicBezTo>
                      <a:pt x="7" y="6"/>
                      <a:pt x="8" y="5"/>
                      <a:pt x="9" y="3"/>
                    </a:cubicBezTo>
                    <a:cubicBezTo>
                      <a:pt x="12" y="1"/>
                      <a:pt x="10" y="3"/>
                      <a:pt x="10" y="5"/>
                    </a:cubicBezTo>
                    <a:cubicBezTo>
                      <a:pt x="10" y="5"/>
                      <a:pt x="11" y="6"/>
                      <a:pt x="11" y="5"/>
                    </a:cubicBezTo>
                    <a:cubicBezTo>
                      <a:pt x="11" y="6"/>
                      <a:pt x="10" y="6"/>
                      <a:pt x="9" y="6"/>
                    </a:cubicBezTo>
                    <a:cubicBezTo>
                      <a:pt x="9" y="7"/>
                      <a:pt x="9" y="8"/>
                      <a:pt x="10" y="7"/>
                    </a:cubicBezTo>
                    <a:cubicBezTo>
                      <a:pt x="12" y="6"/>
                      <a:pt x="12" y="6"/>
                      <a:pt x="12" y="4"/>
                    </a:cubicBezTo>
                    <a:cubicBezTo>
                      <a:pt x="12" y="3"/>
                      <a:pt x="12" y="3"/>
                      <a:pt x="11" y="3"/>
                    </a:cubicBezTo>
                    <a:cubicBezTo>
                      <a:pt x="11" y="4"/>
                      <a:pt x="10" y="4"/>
                      <a:pt x="10" y="4"/>
                    </a:cubicBezTo>
                    <a:cubicBezTo>
                      <a:pt x="10" y="5"/>
                      <a:pt x="11" y="5"/>
                      <a:pt x="11" y="5"/>
                    </a:cubicBezTo>
                    <a:cubicBezTo>
                      <a:pt x="12" y="4"/>
                      <a:pt x="12" y="2"/>
                      <a:pt x="12" y="1"/>
                    </a:cubicBezTo>
                    <a:cubicBezTo>
                      <a:pt x="12" y="1"/>
                      <a:pt x="12" y="0"/>
                      <a:pt x="11" y="0"/>
                    </a:cubicBezTo>
                    <a:cubicBezTo>
                      <a:pt x="0" y="7"/>
                      <a:pt x="8" y="20"/>
                      <a:pt x="5" y="30"/>
                    </a:cubicBezTo>
                    <a:cubicBezTo>
                      <a:pt x="5" y="31"/>
                      <a:pt x="6" y="31"/>
                      <a:pt x="7" y="31"/>
                    </a:cubicBezTo>
                    <a:cubicBezTo>
                      <a:pt x="8" y="27"/>
                      <a:pt x="9" y="24"/>
                      <a:pt x="9" y="20"/>
                    </a:cubicBezTo>
                    <a:cubicBezTo>
                      <a:pt x="9" y="20"/>
                      <a:pt x="8" y="20"/>
                      <a:pt x="8" y="20"/>
                    </a:cubicBezTo>
                    <a:cubicBezTo>
                      <a:pt x="7" y="22"/>
                      <a:pt x="6" y="23"/>
                      <a:pt x="6" y="25"/>
                    </a:cubicBezTo>
                    <a:cubicBezTo>
                      <a:pt x="6" y="26"/>
                      <a:pt x="7" y="26"/>
                      <a:pt x="7" y="25"/>
                    </a:cubicBezTo>
                    <a:cubicBezTo>
                      <a:pt x="8" y="22"/>
                      <a:pt x="9" y="19"/>
                      <a:pt x="9" y="15"/>
                    </a:cubicBezTo>
                    <a:cubicBezTo>
                      <a:pt x="9" y="14"/>
                      <a:pt x="7" y="14"/>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4" name="Freeform 142"/>
              <p:cNvSpPr/>
              <p:nvPr/>
            </p:nvSpPr>
            <p:spPr bwMode="auto">
              <a:xfrm>
                <a:off x="1382713" y="2724151"/>
                <a:ext cx="9525" cy="7938"/>
              </a:xfrm>
              <a:custGeom>
                <a:avLst/>
                <a:gdLst>
                  <a:gd name="T0" fmla="*/ 1 w 10"/>
                  <a:gd name="T1" fmla="*/ 4 h 8"/>
                  <a:gd name="T2" fmla="*/ 0 w 10"/>
                  <a:gd name="T3" fmla="*/ 6 h 8"/>
                  <a:gd name="T4" fmla="*/ 1 w 10"/>
                  <a:gd name="T5" fmla="*/ 7 h 8"/>
                  <a:gd name="T6" fmla="*/ 6 w 10"/>
                  <a:gd name="T7" fmla="*/ 3 h 8"/>
                  <a:gd name="T8" fmla="*/ 4 w 10"/>
                  <a:gd name="T9" fmla="*/ 3 h 8"/>
                  <a:gd name="T10" fmla="*/ 4 w 10"/>
                  <a:gd name="T11" fmla="*/ 7 h 8"/>
                  <a:gd name="T12" fmla="*/ 5 w 10"/>
                  <a:gd name="T13" fmla="*/ 7 h 8"/>
                  <a:gd name="T14" fmla="*/ 9 w 10"/>
                  <a:gd name="T15" fmla="*/ 1 h 8"/>
                  <a:gd name="T16" fmla="*/ 7 w 10"/>
                  <a:gd name="T17" fmla="*/ 1 h 8"/>
                  <a:gd name="T18" fmla="*/ 7 w 10"/>
                  <a:gd name="T19" fmla="*/ 6 h 8"/>
                  <a:gd name="T20" fmla="*/ 9 w 10"/>
                  <a:gd name="T21" fmla="*/ 7 h 8"/>
                  <a:gd name="T22" fmla="*/ 10 w 10"/>
                  <a:gd name="T23" fmla="*/ 3 h 8"/>
                  <a:gd name="T24" fmla="*/ 8 w 10"/>
                  <a:gd name="T25" fmla="*/ 2 h 8"/>
                  <a:gd name="T26" fmla="*/ 7 w 10"/>
                  <a:gd name="T27" fmla="*/ 6 h 8"/>
                  <a:gd name="T28" fmla="*/ 9 w 10"/>
                  <a:gd name="T29" fmla="*/ 7 h 8"/>
                  <a:gd name="T30" fmla="*/ 9 w 10"/>
                  <a:gd name="T31" fmla="*/ 1 h 8"/>
                  <a:gd name="T32" fmla="*/ 7 w 10"/>
                  <a:gd name="T33" fmla="*/ 1 h 8"/>
                  <a:gd name="T34" fmla="*/ 4 w 10"/>
                  <a:gd name="T35" fmla="*/ 7 h 8"/>
                  <a:gd name="T36" fmla="*/ 6 w 10"/>
                  <a:gd name="T37" fmla="*/ 7 h 8"/>
                  <a:gd name="T38" fmla="*/ 6 w 10"/>
                  <a:gd name="T39" fmla="*/ 3 h 8"/>
                  <a:gd name="T40" fmla="*/ 4 w 10"/>
                  <a:gd name="T41" fmla="*/ 3 h 8"/>
                  <a:gd name="T42" fmla="*/ 0 w 10"/>
                  <a:gd name="T43" fmla="*/ 5 h 8"/>
                  <a:gd name="T44" fmla="*/ 1 w 10"/>
                  <a:gd name="T45" fmla="*/ 6 h 8"/>
                  <a:gd name="T46" fmla="*/ 2 w 10"/>
                  <a:gd name="T47" fmla="*/ 5 h 8"/>
                  <a:gd name="T48" fmla="*/ 1 w 10"/>
                  <a:gd name="T4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8">
                    <a:moveTo>
                      <a:pt x="1" y="4"/>
                    </a:moveTo>
                    <a:cubicBezTo>
                      <a:pt x="1" y="5"/>
                      <a:pt x="0" y="5"/>
                      <a:pt x="0" y="6"/>
                    </a:cubicBezTo>
                    <a:cubicBezTo>
                      <a:pt x="0" y="6"/>
                      <a:pt x="0" y="7"/>
                      <a:pt x="1" y="7"/>
                    </a:cubicBezTo>
                    <a:cubicBezTo>
                      <a:pt x="3" y="6"/>
                      <a:pt x="4" y="5"/>
                      <a:pt x="6" y="3"/>
                    </a:cubicBezTo>
                    <a:cubicBezTo>
                      <a:pt x="5" y="3"/>
                      <a:pt x="5" y="3"/>
                      <a:pt x="4" y="3"/>
                    </a:cubicBezTo>
                    <a:cubicBezTo>
                      <a:pt x="4" y="4"/>
                      <a:pt x="4" y="6"/>
                      <a:pt x="4" y="7"/>
                    </a:cubicBezTo>
                    <a:cubicBezTo>
                      <a:pt x="4" y="8"/>
                      <a:pt x="5" y="8"/>
                      <a:pt x="5" y="7"/>
                    </a:cubicBezTo>
                    <a:cubicBezTo>
                      <a:pt x="7" y="5"/>
                      <a:pt x="8" y="3"/>
                      <a:pt x="9" y="1"/>
                    </a:cubicBezTo>
                    <a:cubicBezTo>
                      <a:pt x="8" y="1"/>
                      <a:pt x="8" y="1"/>
                      <a:pt x="7" y="1"/>
                    </a:cubicBezTo>
                    <a:cubicBezTo>
                      <a:pt x="8" y="3"/>
                      <a:pt x="8" y="5"/>
                      <a:pt x="7" y="6"/>
                    </a:cubicBezTo>
                    <a:cubicBezTo>
                      <a:pt x="7" y="7"/>
                      <a:pt x="8" y="8"/>
                      <a:pt x="9" y="7"/>
                    </a:cubicBezTo>
                    <a:cubicBezTo>
                      <a:pt x="9" y="6"/>
                      <a:pt x="9" y="4"/>
                      <a:pt x="10" y="3"/>
                    </a:cubicBezTo>
                    <a:cubicBezTo>
                      <a:pt x="10" y="2"/>
                      <a:pt x="9" y="2"/>
                      <a:pt x="8" y="2"/>
                    </a:cubicBezTo>
                    <a:cubicBezTo>
                      <a:pt x="8" y="4"/>
                      <a:pt x="8" y="5"/>
                      <a:pt x="7" y="6"/>
                    </a:cubicBezTo>
                    <a:cubicBezTo>
                      <a:pt x="8" y="6"/>
                      <a:pt x="8" y="7"/>
                      <a:pt x="9" y="7"/>
                    </a:cubicBezTo>
                    <a:cubicBezTo>
                      <a:pt x="9" y="5"/>
                      <a:pt x="9" y="3"/>
                      <a:pt x="9" y="1"/>
                    </a:cubicBezTo>
                    <a:cubicBezTo>
                      <a:pt x="9" y="0"/>
                      <a:pt x="8" y="0"/>
                      <a:pt x="7" y="1"/>
                    </a:cubicBezTo>
                    <a:cubicBezTo>
                      <a:pt x="6" y="3"/>
                      <a:pt x="5" y="5"/>
                      <a:pt x="4" y="7"/>
                    </a:cubicBezTo>
                    <a:cubicBezTo>
                      <a:pt x="5" y="7"/>
                      <a:pt x="5" y="7"/>
                      <a:pt x="6" y="7"/>
                    </a:cubicBezTo>
                    <a:cubicBezTo>
                      <a:pt x="6" y="6"/>
                      <a:pt x="6" y="4"/>
                      <a:pt x="6" y="3"/>
                    </a:cubicBezTo>
                    <a:cubicBezTo>
                      <a:pt x="6" y="2"/>
                      <a:pt x="5" y="2"/>
                      <a:pt x="4" y="3"/>
                    </a:cubicBezTo>
                    <a:cubicBezTo>
                      <a:pt x="3" y="4"/>
                      <a:pt x="2" y="5"/>
                      <a:pt x="0" y="5"/>
                    </a:cubicBezTo>
                    <a:cubicBezTo>
                      <a:pt x="1" y="6"/>
                      <a:pt x="1" y="6"/>
                      <a:pt x="1" y="6"/>
                    </a:cubicBezTo>
                    <a:cubicBezTo>
                      <a:pt x="1" y="6"/>
                      <a:pt x="2" y="6"/>
                      <a:pt x="2" y="5"/>
                    </a:cubicBezTo>
                    <a:cubicBezTo>
                      <a:pt x="3" y="5"/>
                      <a:pt x="2"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5" name="Freeform 143"/>
              <p:cNvSpPr/>
              <p:nvPr/>
            </p:nvSpPr>
            <p:spPr bwMode="auto">
              <a:xfrm>
                <a:off x="1392238" y="2722563"/>
                <a:ext cx="3175" cy="9525"/>
              </a:xfrm>
              <a:custGeom>
                <a:avLst/>
                <a:gdLst>
                  <a:gd name="T0" fmla="*/ 2 w 3"/>
                  <a:gd name="T1" fmla="*/ 1 h 10"/>
                  <a:gd name="T2" fmla="*/ 0 w 3"/>
                  <a:gd name="T3" fmla="*/ 9 h 10"/>
                  <a:gd name="T4" fmla="*/ 1 w 3"/>
                  <a:gd name="T5" fmla="*/ 9 h 10"/>
                  <a:gd name="T6" fmla="*/ 2 w 3"/>
                  <a:gd name="T7" fmla="*/ 6 h 10"/>
                  <a:gd name="T8" fmla="*/ 1 w 3"/>
                  <a:gd name="T9" fmla="*/ 6 h 10"/>
                  <a:gd name="T10" fmla="*/ 0 w 3"/>
                  <a:gd name="T11" fmla="*/ 9 h 10"/>
                  <a:gd name="T12" fmla="*/ 1 w 3"/>
                  <a:gd name="T13" fmla="*/ 10 h 10"/>
                  <a:gd name="T14" fmla="*/ 3 w 3"/>
                  <a:gd name="T15" fmla="*/ 1 h 10"/>
                  <a:gd name="T16" fmla="*/ 2 w 3"/>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2" y="1"/>
                    </a:moveTo>
                    <a:cubicBezTo>
                      <a:pt x="2" y="4"/>
                      <a:pt x="1" y="7"/>
                      <a:pt x="0" y="9"/>
                    </a:cubicBezTo>
                    <a:cubicBezTo>
                      <a:pt x="1" y="9"/>
                      <a:pt x="1" y="9"/>
                      <a:pt x="1" y="9"/>
                    </a:cubicBezTo>
                    <a:cubicBezTo>
                      <a:pt x="1" y="8"/>
                      <a:pt x="2" y="7"/>
                      <a:pt x="2" y="6"/>
                    </a:cubicBezTo>
                    <a:cubicBezTo>
                      <a:pt x="3" y="5"/>
                      <a:pt x="1" y="5"/>
                      <a:pt x="1" y="6"/>
                    </a:cubicBezTo>
                    <a:cubicBezTo>
                      <a:pt x="1" y="7"/>
                      <a:pt x="0" y="8"/>
                      <a:pt x="0" y="9"/>
                    </a:cubicBezTo>
                    <a:cubicBezTo>
                      <a:pt x="0" y="10"/>
                      <a:pt x="1" y="10"/>
                      <a:pt x="1" y="10"/>
                    </a:cubicBezTo>
                    <a:cubicBezTo>
                      <a:pt x="2" y="7"/>
                      <a:pt x="3" y="4"/>
                      <a:pt x="3" y="1"/>
                    </a:cubicBezTo>
                    <a:cubicBezTo>
                      <a:pt x="3"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6" name="Freeform 144"/>
              <p:cNvSpPr/>
              <p:nvPr/>
            </p:nvSpPr>
            <p:spPr bwMode="auto">
              <a:xfrm>
                <a:off x="1392238" y="2722563"/>
                <a:ext cx="3175" cy="12700"/>
              </a:xfrm>
              <a:custGeom>
                <a:avLst/>
                <a:gdLst>
                  <a:gd name="T0" fmla="*/ 2 w 4"/>
                  <a:gd name="T1" fmla="*/ 0 h 12"/>
                  <a:gd name="T2" fmla="*/ 0 w 4"/>
                  <a:gd name="T3" fmla="*/ 11 h 12"/>
                  <a:gd name="T4" fmla="*/ 1 w 4"/>
                  <a:gd name="T5" fmla="*/ 11 h 12"/>
                  <a:gd name="T6" fmla="*/ 4 w 4"/>
                  <a:gd name="T7" fmla="*/ 5 h 12"/>
                  <a:gd name="T8" fmla="*/ 2 w 4"/>
                  <a:gd name="T9" fmla="*/ 4 h 12"/>
                  <a:gd name="T10" fmla="*/ 0 w 4"/>
                  <a:gd name="T11" fmla="*/ 11 h 12"/>
                  <a:gd name="T12" fmla="*/ 1 w 4"/>
                  <a:gd name="T13" fmla="*/ 11 h 12"/>
                  <a:gd name="T14" fmla="*/ 3 w 4"/>
                  <a:gd name="T15" fmla="*/ 1 h 12"/>
                  <a:gd name="T16" fmla="*/ 2 w 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2" y="0"/>
                    </a:moveTo>
                    <a:cubicBezTo>
                      <a:pt x="1" y="4"/>
                      <a:pt x="0" y="7"/>
                      <a:pt x="0" y="11"/>
                    </a:cubicBezTo>
                    <a:cubicBezTo>
                      <a:pt x="0" y="11"/>
                      <a:pt x="1" y="12"/>
                      <a:pt x="1" y="11"/>
                    </a:cubicBezTo>
                    <a:cubicBezTo>
                      <a:pt x="2" y="9"/>
                      <a:pt x="3" y="7"/>
                      <a:pt x="4" y="5"/>
                    </a:cubicBezTo>
                    <a:cubicBezTo>
                      <a:pt x="4" y="4"/>
                      <a:pt x="3" y="4"/>
                      <a:pt x="2" y="4"/>
                    </a:cubicBezTo>
                    <a:cubicBezTo>
                      <a:pt x="2" y="7"/>
                      <a:pt x="1" y="9"/>
                      <a:pt x="0" y="11"/>
                    </a:cubicBezTo>
                    <a:cubicBezTo>
                      <a:pt x="0" y="11"/>
                      <a:pt x="1" y="11"/>
                      <a:pt x="1" y="11"/>
                    </a:cubicBezTo>
                    <a:cubicBezTo>
                      <a:pt x="1" y="7"/>
                      <a:pt x="2" y="4"/>
                      <a:pt x="3" y="1"/>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7" name="Freeform 145"/>
              <p:cNvSpPr/>
              <p:nvPr/>
            </p:nvSpPr>
            <p:spPr bwMode="auto">
              <a:xfrm>
                <a:off x="1393825" y="2722563"/>
                <a:ext cx="1588" cy="9525"/>
              </a:xfrm>
              <a:custGeom>
                <a:avLst/>
                <a:gdLst>
                  <a:gd name="T0" fmla="*/ 0 w 2"/>
                  <a:gd name="T1" fmla="*/ 1 h 9"/>
                  <a:gd name="T2" fmla="*/ 0 w 2"/>
                  <a:gd name="T3" fmla="*/ 8 h 9"/>
                  <a:gd name="T4" fmla="*/ 2 w 2"/>
                  <a:gd name="T5" fmla="*/ 8 h 9"/>
                  <a:gd name="T6" fmla="*/ 2 w 2"/>
                  <a:gd name="T7" fmla="*/ 7 h 9"/>
                  <a:gd name="T8" fmla="*/ 0 w 2"/>
                  <a:gd name="T9" fmla="*/ 7 h 9"/>
                  <a:gd name="T10" fmla="*/ 0 w 2"/>
                  <a:gd name="T11" fmla="*/ 8 h 9"/>
                  <a:gd name="T12" fmla="*/ 2 w 2"/>
                  <a:gd name="T13" fmla="*/ 8 h 9"/>
                  <a:gd name="T14" fmla="*/ 1 w 2"/>
                  <a:gd name="T15" fmla="*/ 0 h 9"/>
                  <a:gd name="T16" fmla="*/ 0 w 2"/>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9">
                    <a:moveTo>
                      <a:pt x="0" y="1"/>
                    </a:moveTo>
                    <a:cubicBezTo>
                      <a:pt x="0" y="3"/>
                      <a:pt x="0" y="6"/>
                      <a:pt x="0" y="8"/>
                    </a:cubicBezTo>
                    <a:cubicBezTo>
                      <a:pt x="1" y="8"/>
                      <a:pt x="1" y="8"/>
                      <a:pt x="2" y="8"/>
                    </a:cubicBezTo>
                    <a:cubicBezTo>
                      <a:pt x="2" y="8"/>
                      <a:pt x="2" y="7"/>
                      <a:pt x="2" y="7"/>
                    </a:cubicBezTo>
                    <a:cubicBezTo>
                      <a:pt x="2" y="6"/>
                      <a:pt x="0" y="6"/>
                      <a:pt x="0" y="7"/>
                    </a:cubicBezTo>
                    <a:cubicBezTo>
                      <a:pt x="0" y="7"/>
                      <a:pt x="0" y="8"/>
                      <a:pt x="0" y="8"/>
                    </a:cubicBezTo>
                    <a:cubicBezTo>
                      <a:pt x="0" y="9"/>
                      <a:pt x="2" y="9"/>
                      <a:pt x="2" y="8"/>
                    </a:cubicBezTo>
                    <a:cubicBezTo>
                      <a:pt x="2" y="6"/>
                      <a:pt x="2" y="3"/>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8" name="Freeform 146"/>
              <p:cNvSpPr/>
              <p:nvPr/>
            </p:nvSpPr>
            <p:spPr bwMode="auto">
              <a:xfrm>
                <a:off x="1392238" y="2724151"/>
                <a:ext cx="7938" cy="14288"/>
              </a:xfrm>
              <a:custGeom>
                <a:avLst/>
                <a:gdLst>
                  <a:gd name="T0" fmla="*/ 3 w 8"/>
                  <a:gd name="T1" fmla="*/ 3 h 14"/>
                  <a:gd name="T2" fmla="*/ 3 w 8"/>
                  <a:gd name="T3" fmla="*/ 10 h 14"/>
                  <a:gd name="T4" fmla="*/ 5 w 8"/>
                  <a:gd name="T5" fmla="*/ 9 h 14"/>
                  <a:gd name="T6" fmla="*/ 3 w 8"/>
                  <a:gd name="T7" fmla="*/ 9 h 14"/>
                  <a:gd name="T8" fmla="*/ 2 w 8"/>
                  <a:gd name="T9" fmla="*/ 9 h 14"/>
                  <a:gd name="T10" fmla="*/ 3 w 8"/>
                  <a:gd name="T11" fmla="*/ 12 h 14"/>
                  <a:gd name="T12" fmla="*/ 4 w 8"/>
                  <a:gd name="T13" fmla="*/ 11 h 14"/>
                  <a:gd name="T14" fmla="*/ 1 w 8"/>
                  <a:gd name="T15" fmla="*/ 8 h 14"/>
                  <a:gd name="T16" fmla="*/ 1 w 8"/>
                  <a:gd name="T17" fmla="*/ 9 h 14"/>
                  <a:gd name="T18" fmla="*/ 6 w 8"/>
                  <a:gd name="T19" fmla="*/ 13 h 14"/>
                  <a:gd name="T20" fmla="*/ 7 w 8"/>
                  <a:gd name="T21" fmla="*/ 13 h 14"/>
                  <a:gd name="T22" fmla="*/ 6 w 8"/>
                  <a:gd name="T23" fmla="*/ 6 h 14"/>
                  <a:gd name="T24" fmla="*/ 5 w 8"/>
                  <a:gd name="T25" fmla="*/ 7 h 14"/>
                  <a:gd name="T26" fmla="*/ 6 w 8"/>
                  <a:gd name="T27" fmla="*/ 12 h 14"/>
                  <a:gd name="T28" fmla="*/ 7 w 8"/>
                  <a:gd name="T29" fmla="*/ 12 h 14"/>
                  <a:gd name="T30" fmla="*/ 7 w 8"/>
                  <a:gd name="T31" fmla="*/ 1 h 14"/>
                  <a:gd name="T32" fmla="*/ 6 w 8"/>
                  <a:gd name="T33" fmla="*/ 1 h 14"/>
                  <a:gd name="T34" fmla="*/ 5 w 8"/>
                  <a:gd name="T35" fmla="*/ 10 h 14"/>
                  <a:gd name="T36" fmla="*/ 7 w 8"/>
                  <a:gd name="T37" fmla="*/ 10 h 14"/>
                  <a:gd name="T38" fmla="*/ 7 w 8"/>
                  <a:gd name="T39" fmla="*/ 5 h 14"/>
                  <a:gd name="T40" fmla="*/ 6 w 8"/>
                  <a:gd name="T41" fmla="*/ 5 h 14"/>
                  <a:gd name="T42" fmla="*/ 5 w 8"/>
                  <a:gd name="T43" fmla="*/ 10 h 14"/>
                  <a:gd name="T44" fmla="*/ 7 w 8"/>
                  <a:gd name="T45" fmla="*/ 10 h 14"/>
                  <a:gd name="T46" fmla="*/ 7 w 8"/>
                  <a:gd name="T47" fmla="*/ 1 h 14"/>
                  <a:gd name="T48" fmla="*/ 6 w 8"/>
                  <a:gd name="T49" fmla="*/ 1 h 14"/>
                  <a:gd name="T50" fmla="*/ 6 w 8"/>
                  <a:gd name="T51" fmla="*/ 12 h 14"/>
                  <a:gd name="T52" fmla="*/ 7 w 8"/>
                  <a:gd name="T53" fmla="*/ 12 h 14"/>
                  <a:gd name="T54" fmla="*/ 6 w 8"/>
                  <a:gd name="T55" fmla="*/ 7 h 14"/>
                  <a:gd name="T56" fmla="*/ 5 w 8"/>
                  <a:gd name="T57" fmla="*/ 7 h 14"/>
                  <a:gd name="T58" fmla="*/ 6 w 8"/>
                  <a:gd name="T59" fmla="*/ 13 h 14"/>
                  <a:gd name="T60" fmla="*/ 7 w 8"/>
                  <a:gd name="T61" fmla="*/ 12 h 14"/>
                  <a:gd name="T62" fmla="*/ 1 w 8"/>
                  <a:gd name="T63" fmla="*/ 8 h 14"/>
                  <a:gd name="T64" fmla="*/ 0 w 8"/>
                  <a:gd name="T65" fmla="*/ 9 h 14"/>
                  <a:gd name="T66" fmla="*/ 4 w 8"/>
                  <a:gd name="T67" fmla="*/ 12 h 14"/>
                  <a:gd name="T68" fmla="*/ 5 w 8"/>
                  <a:gd name="T69" fmla="*/ 12 h 14"/>
                  <a:gd name="T70" fmla="*/ 4 w 8"/>
                  <a:gd name="T71" fmla="*/ 9 h 14"/>
                  <a:gd name="T72" fmla="*/ 3 w 8"/>
                  <a:gd name="T73" fmla="*/ 10 h 14"/>
                  <a:gd name="T74" fmla="*/ 4 w 8"/>
                  <a:gd name="T75" fmla="*/ 10 h 14"/>
                  <a:gd name="T76" fmla="*/ 5 w 8"/>
                  <a:gd name="T77" fmla="*/ 10 h 14"/>
                  <a:gd name="T78" fmla="*/ 4 w 8"/>
                  <a:gd name="T79" fmla="*/ 3 h 14"/>
                  <a:gd name="T80" fmla="*/ 3 w 8"/>
                  <a:gd name="T8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 h="14">
                    <a:moveTo>
                      <a:pt x="3" y="3"/>
                    </a:moveTo>
                    <a:cubicBezTo>
                      <a:pt x="4" y="6"/>
                      <a:pt x="4" y="8"/>
                      <a:pt x="3" y="10"/>
                    </a:cubicBezTo>
                    <a:cubicBezTo>
                      <a:pt x="4" y="10"/>
                      <a:pt x="4" y="10"/>
                      <a:pt x="5" y="9"/>
                    </a:cubicBezTo>
                    <a:cubicBezTo>
                      <a:pt x="4" y="9"/>
                      <a:pt x="4" y="9"/>
                      <a:pt x="3" y="9"/>
                    </a:cubicBezTo>
                    <a:cubicBezTo>
                      <a:pt x="3" y="8"/>
                      <a:pt x="2" y="9"/>
                      <a:pt x="2" y="9"/>
                    </a:cubicBezTo>
                    <a:cubicBezTo>
                      <a:pt x="3" y="10"/>
                      <a:pt x="3" y="11"/>
                      <a:pt x="3" y="12"/>
                    </a:cubicBezTo>
                    <a:cubicBezTo>
                      <a:pt x="4" y="12"/>
                      <a:pt x="4" y="12"/>
                      <a:pt x="4" y="11"/>
                    </a:cubicBezTo>
                    <a:cubicBezTo>
                      <a:pt x="3" y="10"/>
                      <a:pt x="2" y="9"/>
                      <a:pt x="1" y="8"/>
                    </a:cubicBezTo>
                    <a:cubicBezTo>
                      <a:pt x="1" y="8"/>
                      <a:pt x="1" y="9"/>
                      <a:pt x="1" y="9"/>
                    </a:cubicBezTo>
                    <a:cubicBezTo>
                      <a:pt x="2" y="10"/>
                      <a:pt x="4" y="12"/>
                      <a:pt x="6" y="13"/>
                    </a:cubicBezTo>
                    <a:cubicBezTo>
                      <a:pt x="6" y="14"/>
                      <a:pt x="7" y="14"/>
                      <a:pt x="7" y="13"/>
                    </a:cubicBezTo>
                    <a:cubicBezTo>
                      <a:pt x="8" y="11"/>
                      <a:pt x="7" y="9"/>
                      <a:pt x="6" y="6"/>
                    </a:cubicBezTo>
                    <a:cubicBezTo>
                      <a:pt x="6" y="6"/>
                      <a:pt x="5" y="6"/>
                      <a:pt x="5" y="7"/>
                    </a:cubicBezTo>
                    <a:cubicBezTo>
                      <a:pt x="5" y="9"/>
                      <a:pt x="6" y="10"/>
                      <a:pt x="6" y="12"/>
                    </a:cubicBezTo>
                    <a:cubicBezTo>
                      <a:pt x="6" y="13"/>
                      <a:pt x="7" y="13"/>
                      <a:pt x="7" y="12"/>
                    </a:cubicBezTo>
                    <a:cubicBezTo>
                      <a:pt x="7" y="8"/>
                      <a:pt x="7" y="5"/>
                      <a:pt x="7" y="1"/>
                    </a:cubicBezTo>
                    <a:cubicBezTo>
                      <a:pt x="7" y="1"/>
                      <a:pt x="6" y="1"/>
                      <a:pt x="6" y="1"/>
                    </a:cubicBezTo>
                    <a:cubicBezTo>
                      <a:pt x="6" y="4"/>
                      <a:pt x="6" y="7"/>
                      <a:pt x="5" y="10"/>
                    </a:cubicBezTo>
                    <a:cubicBezTo>
                      <a:pt x="6" y="10"/>
                      <a:pt x="6" y="10"/>
                      <a:pt x="7" y="10"/>
                    </a:cubicBezTo>
                    <a:cubicBezTo>
                      <a:pt x="6" y="8"/>
                      <a:pt x="7" y="7"/>
                      <a:pt x="7" y="5"/>
                    </a:cubicBezTo>
                    <a:cubicBezTo>
                      <a:pt x="7" y="4"/>
                      <a:pt x="6" y="4"/>
                      <a:pt x="6" y="5"/>
                    </a:cubicBezTo>
                    <a:cubicBezTo>
                      <a:pt x="5" y="6"/>
                      <a:pt x="5" y="8"/>
                      <a:pt x="5" y="10"/>
                    </a:cubicBezTo>
                    <a:cubicBezTo>
                      <a:pt x="5" y="10"/>
                      <a:pt x="6" y="11"/>
                      <a:pt x="7" y="10"/>
                    </a:cubicBezTo>
                    <a:cubicBezTo>
                      <a:pt x="7" y="7"/>
                      <a:pt x="7" y="4"/>
                      <a:pt x="7" y="1"/>
                    </a:cubicBezTo>
                    <a:cubicBezTo>
                      <a:pt x="7" y="0"/>
                      <a:pt x="6" y="0"/>
                      <a:pt x="6" y="1"/>
                    </a:cubicBezTo>
                    <a:cubicBezTo>
                      <a:pt x="6" y="5"/>
                      <a:pt x="6" y="8"/>
                      <a:pt x="6" y="12"/>
                    </a:cubicBezTo>
                    <a:cubicBezTo>
                      <a:pt x="6" y="12"/>
                      <a:pt x="7" y="12"/>
                      <a:pt x="7" y="12"/>
                    </a:cubicBezTo>
                    <a:cubicBezTo>
                      <a:pt x="7" y="10"/>
                      <a:pt x="7" y="9"/>
                      <a:pt x="6" y="7"/>
                    </a:cubicBezTo>
                    <a:cubicBezTo>
                      <a:pt x="6" y="7"/>
                      <a:pt x="5" y="7"/>
                      <a:pt x="5" y="7"/>
                    </a:cubicBezTo>
                    <a:cubicBezTo>
                      <a:pt x="6" y="9"/>
                      <a:pt x="6" y="11"/>
                      <a:pt x="6" y="13"/>
                    </a:cubicBezTo>
                    <a:cubicBezTo>
                      <a:pt x="6" y="13"/>
                      <a:pt x="6" y="13"/>
                      <a:pt x="7" y="12"/>
                    </a:cubicBezTo>
                    <a:cubicBezTo>
                      <a:pt x="5" y="11"/>
                      <a:pt x="3" y="9"/>
                      <a:pt x="1" y="8"/>
                    </a:cubicBezTo>
                    <a:cubicBezTo>
                      <a:pt x="1" y="7"/>
                      <a:pt x="0" y="8"/>
                      <a:pt x="0" y="9"/>
                    </a:cubicBezTo>
                    <a:cubicBezTo>
                      <a:pt x="1" y="10"/>
                      <a:pt x="2" y="11"/>
                      <a:pt x="4" y="12"/>
                    </a:cubicBezTo>
                    <a:cubicBezTo>
                      <a:pt x="4" y="13"/>
                      <a:pt x="5" y="12"/>
                      <a:pt x="5" y="12"/>
                    </a:cubicBezTo>
                    <a:cubicBezTo>
                      <a:pt x="4" y="11"/>
                      <a:pt x="4" y="10"/>
                      <a:pt x="4" y="9"/>
                    </a:cubicBezTo>
                    <a:cubicBezTo>
                      <a:pt x="3" y="9"/>
                      <a:pt x="3" y="10"/>
                      <a:pt x="3" y="10"/>
                    </a:cubicBezTo>
                    <a:cubicBezTo>
                      <a:pt x="3" y="10"/>
                      <a:pt x="3" y="10"/>
                      <a:pt x="4" y="10"/>
                    </a:cubicBezTo>
                    <a:cubicBezTo>
                      <a:pt x="4" y="11"/>
                      <a:pt x="5" y="10"/>
                      <a:pt x="5" y="10"/>
                    </a:cubicBezTo>
                    <a:cubicBezTo>
                      <a:pt x="5" y="8"/>
                      <a:pt x="5" y="5"/>
                      <a:pt x="4" y="3"/>
                    </a:cubicBezTo>
                    <a:cubicBezTo>
                      <a:pt x="4" y="2"/>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9" name="Freeform 147"/>
              <p:cNvSpPr/>
              <p:nvPr/>
            </p:nvSpPr>
            <p:spPr bwMode="auto">
              <a:xfrm>
                <a:off x="1393825" y="2714626"/>
                <a:ext cx="6350" cy="14288"/>
              </a:xfrm>
              <a:custGeom>
                <a:avLst/>
                <a:gdLst>
                  <a:gd name="T0" fmla="*/ 2 w 6"/>
                  <a:gd name="T1" fmla="*/ 13 h 14"/>
                  <a:gd name="T2" fmla="*/ 6 w 6"/>
                  <a:gd name="T3" fmla="*/ 2 h 14"/>
                  <a:gd name="T4" fmla="*/ 5 w 6"/>
                  <a:gd name="T5" fmla="*/ 1 h 14"/>
                  <a:gd name="T6" fmla="*/ 1 w 6"/>
                  <a:gd name="T7" fmla="*/ 11 h 14"/>
                  <a:gd name="T8" fmla="*/ 2 w 6"/>
                  <a:gd name="T9" fmla="*/ 11 h 14"/>
                  <a:gd name="T10" fmla="*/ 3 w 6"/>
                  <a:gd name="T11" fmla="*/ 6 h 14"/>
                  <a:gd name="T12" fmla="*/ 2 w 6"/>
                  <a:gd name="T13" fmla="*/ 6 h 14"/>
                  <a:gd name="T14" fmla="*/ 1 w 6"/>
                  <a:gd name="T15" fmla="*/ 11 h 14"/>
                  <a:gd name="T16" fmla="*/ 2 w 6"/>
                  <a:gd name="T17" fmla="*/ 11 h 14"/>
                  <a:gd name="T18" fmla="*/ 6 w 6"/>
                  <a:gd name="T19" fmla="*/ 2 h 14"/>
                  <a:gd name="T20" fmla="*/ 5 w 6"/>
                  <a:gd name="T21" fmla="*/ 1 h 14"/>
                  <a:gd name="T22" fmla="*/ 0 w 6"/>
                  <a:gd name="T23" fmla="*/ 13 h 14"/>
                  <a:gd name="T24" fmla="*/ 2 w 6"/>
                  <a:gd name="T2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4">
                    <a:moveTo>
                      <a:pt x="2" y="13"/>
                    </a:moveTo>
                    <a:cubicBezTo>
                      <a:pt x="2" y="9"/>
                      <a:pt x="4" y="5"/>
                      <a:pt x="6" y="2"/>
                    </a:cubicBezTo>
                    <a:cubicBezTo>
                      <a:pt x="6" y="2"/>
                      <a:pt x="5" y="1"/>
                      <a:pt x="5" y="1"/>
                    </a:cubicBezTo>
                    <a:cubicBezTo>
                      <a:pt x="4" y="5"/>
                      <a:pt x="3" y="8"/>
                      <a:pt x="1" y="11"/>
                    </a:cubicBezTo>
                    <a:cubicBezTo>
                      <a:pt x="1" y="11"/>
                      <a:pt x="2" y="11"/>
                      <a:pt x="2" y="11"/>
                    </a:cubicBezTo>
                    <a:cubicBezTo>
                      <a:pt x="2" y="9"/>
                      <a:pt x="3" y="8"/>
                      <a:pt x="3" y="6"/>
                    </a:cubicBezTo>
                    <a:cubicBezTo>
                      <a:pt x="4" y="5"/>
                      <a:pt x="2" y="5"/>
                      <a:pt x="2" y="6"/>
                    </a:cubicBezTo>
                    <a:cubicBezTo>
                      <a:pt x="2" y="7"/>
                      <a:pt x="1" y="9"/>
                      <a:pt x="1" y="11"/>
                    </a:cubicBezTo>
                    <a:cubicBezTo>
                      <a:pt x="1" y="11"/>
                      <a:pt x="2" y="12"/>
                      <a:pt x="2" y="11"/>
                    </a:cubicBezTo>
                    <a:cubicBezTo>
                      <a:pt x="4" y="8"/>
                      <a:pt x="6" y="5"/>
                      <a:pt x="6" y="2"/>
                    </a:cubicBezTo>
                    <a:cubicBezTo>
                      <a:pt x="6" y="1"/>
                      <a:pt x="6" y="0"/>
                      <a:pt x="5" y="1"/>
                    </a:cubicBezTo>
                    <a:cubicBezTo>
                      <a:pt x="2" y="4"/>
                      <a:pt x="0"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0" name="Freeform 148"/>
              <p:cNvSpPr/>
              <p:nvPr/>
            </p:nvSpPr>
            <p:spPr bwMode="auto">
              <a:xfrm>
                <a:off x="1392238" y="2713038"/>
                <a:ext cx="9525" cy="9525"/>
              </a:xfrm>
              <a:custGeom>
                <a:avLst/>
                <a:gdLst>
                  <a:gd name="T0" fmla="*/ 7 w 9"/>
                  <a:gd name="T1" fmla="*/ 0 h 9"/>
                  <a:gd name="T2" fmla="*/ 1 w 9"/>
                  <a:gd name="T3" fmla="*/ 8 h 9"/>
                  <a:gd name="T4" fmla="*/ 2 w 9"/>
                  <a:gd name="T5" fmla="*/ 9 h 9"/>
                  <a:gd name="T6" fmla="*/ 3 w 9"/>
                  <a:gd name="T7" fmla="*/ 4 h 9"/>
                  <a:gd name="T8" fmla="*/ 2 w 9"/>
                  <a:gd name="T9" fmla="*/ 3 h 9"/>
                  <a:gd name="T10" fmla="*/ 1 w 9"/>
                  <a:gd name="T11" fmla="*/ 9 h 9"/>
                  <a:gd name="T12" fmla="*/ 2 w 9"/>
                  <a:gd name="T13" fmla="*/ 9 h 9"/>
                  <a:gd name="T14" fmla="*/ 8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5" y="3"/>
                      <a:pt x="4" y="6"/>
                      <a:pt x="1" y="8"/>
                    </a:cubicBezTo>
                    <a:cubicBezTo>
                      <a:pt x="2" y="8"/>
                      <a:pt x="2" y="8"/>
                      <a:pt x="2" y="9"/>
                    </a:cubicBezTo>
                    <a:cubicBezTo>
                      <a:pt x="2" y="7"/>
                      <a:pt x="2" y="5"/>
                      <a:pt x="3" y="4"/>
                    </a:cubicBezTo>
                    <a:cubicBezTo>
                      <a:pt x="3" y="3"/>
                      <a:pt x="2" y="2"/>
                      <a:pt x="2" y="3"/>
                    </a:cubicBezTo>
                    <a:cubicBezTo>
                      <a:pt x="1" y="5"/>
                      <a:pt x="0" y="7"/>
                      <a:pt x="1" y="9"/>
                    </a:cubicBezTo>
                    <a:cubicBezTo>
                      <a:pt x="1" y="9"/>
                      <a:pt x="2" y="9"/>
                      <a:pt x="2" y="9"/>
                    </a:cubicBezTo>
                    <a:cubicBezTo>
                      <a:pt x="5" y="7"/>
                      <a:pt x="6" y="4"/>
                      <a:pt x="8" y="1"/>
                    </a:cubicBezTo>
                    <a:cubicBezTo>
                      <a:pt x="9" y="0"/>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1" name="Freeform 149"/>
              <p:cNvSpPr/>
              <p:nvPr/>
            </p:nvSpPr>
            <p:spPr bwMode="auto">
              <a:xfrm>
                <a:off x="1354138" y="2705101"/>
                <a:ext cx="55563" cy="65088"/>
              </a:xfrm>
              <a:custGeom>
                <a:avLst/>
                <a:gdLst>
                  <a:gd name="T0" fmla="*/ 33 w 53"/>
                  <a:gd name="T1" fmla="*/ 14 h 62"/>
                  <a:gd name="T2" fmla="*/ 42 w 53"/>
                  <a:gd name="T3" fmla="*/ 18 h 62"/>
                  <a:gd name="T4" fmla="*/ 45 w 53"/>
                  <a:gd name="T5" fmla="*/ 19 h 62"/>
                  <a:gd name="T6" fmla="*/ 49 w 53"/>
                  <a:gd name="T7" fmla="*/ 22 h 62"/>
                  <a:gd name="T8" fmla="*/ 44 w 53"/>
                  <a:gd name="T9" fmla="*/ 7 h 62"/>
                  <a:gd name="T10" fmla="*/ 35 w 53"/>
                  <a:gd name="T11" fmla="*/ 5 h 62"/>
                  <a:gd name="T12" fmla="*/ 24 w 53"/>
                  <a:gd name="T13" fmla="*/ 17 h 62"/>
                  <a:gd name="T14" fmla="*/ 12 w 53"/>
                  <a:gd name="T15" fmla="*/ 22 h 62"/>
                  <a:gd name="T16" fmla="*/ 11 w 53"/>
                  <a:gd name="T17" fmla="*/ 18 h 62"/>
                  <a:gd name="T18" fmla="*/ 10 w 53"/>
                  <a:gd name="T19" fmla="*/ 15 h 62"/>
                  <a:gd name="T20" fmla="*/ 16 w 53"/>
                  <a:gd name="T21" fmla="*/ 17 h 62"/>
                  <a:gd name="T22" fmla="*/ 23 w 53"/>
                  <a:gd name="T23" fmla="*/ 11 h 62"/>
                  <a:gd name="T24" fmla="*/ 24 w 53"/>
                  <a:gd name="T25" fmla="*/ 22 h 62"/>
                  <a:gd name="T26" fmla="*/ 6 w 53"/>
                  <a:gd name="T27" fmla="*/ 35 h 62"/>
                  <a:gd name="T28" fmla="*/ 10 w 53"/>
                  <a:gd name="T29" fmla="*/ 35 h 62"/>
                  <a:gd name="T30" fmla="*/ 14 w 53"/>
                  <a:gd name="T31" fmla="*/ 44 h 62"/>
                  <a:gd name="T32" fmla="*/ 18 w 53"/>
                  <a:gd name="T33" fmla="*/ 39 h 62"/>
                  <a:gd name="T34" fmla="*/ 23 w 53"/>
                  <a:gd name="T35" fmla="*/ 43 h 62"/>
                  <a:gd name="T36" fmla="*/ 21 w 53"/>
                  <a:gd name="T37" fmla="*/ 51 h 62"/>
                  <a:gd name="T38" fmla="*/ 18 w 53"/>
                  <a:gd name="T39" fmla="*/ 53 h 62"/>
                  <a:gd name="T40" fmla="*/ 12 w 53"/>
                  <a:gd name="T41" fmla="*/ 45 h 62"/>
                  <a:gd name="T42" fmla="*/ 23 w 53"/>
                  <a:gd name="T43" fmla="*/ 53 h 62"/>
                  <a:gd name="T44" fmla="*/ 24 w 53"/>
                  <a:gd name="T45" fmla="*/ 53 h 62"/>
                  <a:gd name="T46" fmla="*/ 28 w 53"/>
                  <a:gd name="T47" fmla="*/ 57 h 62"/>
                  <a:gd name="T48" fmla="*/ 31 w 53"/>
                  <a:gd name="T49" fmla="*/ 57 h 62"/>
                  <a:gd name="T50" fmla="*/ 29 w 53"/>
                  <a:gd name="T51" fmla="*/ 35 h 62"/>
                  <a:gd name="T52" fmla="*/ 29 w 53"/>
                  <a:gd name="T53" fmla="*/ 46 h 62"/>
                  <a:gd name="T54" fmla="*/ 30 w 53"/>
                  <a:gd name="T55" fmla="*/ 49 h 62"/>
                  <a:gd name="T56" fmla="*/ 28 w 53"/>
                  <a:gd name="T57" fmla="*/ 48 h 62"/>
                  <a:gd name="T58" fmla="*/ 25 w 53"/>
                  <a:gd name="T59" fmla="*/ 56 h 62"/>
                  <a:gd name="T60" fmla="*/ 24 w 53"/>
                  <a:gd name="T61" fmla="*/ 49 h 62"/>
                  <a:gd name="T62" fmla="*/ 16 w 53"/>
                  <a:gd name="T63" fmla="*/ 48 h 62"/>
                  <a:gd name="T64" fmla="*/ 23 w 53"/>
                  <a:gd name="T65" fmla="*/ 56 h 62"/>
                  <a:gd name="T66" fmla="*/ 22 w 53"/>
                  <a:gd name="T67" fmla="*/ 52 h 62"/>
                  <a:gd name="T68" fmla="*/ 23 w 53"/>
                  <a:gd name="T69" fmla="*/ 48 h 62"/>
                  <a:gd name="T70" fmla="*/ 22 w 53"/>
                  <a:gd name="T71" fmla="*/ 38 h 62"/>
                  <a:gd name="T72" fmla="*/ 20 w 53"/>
                  <a:gd name="T73" fmla="*/ 36 h 62"/>
                  <a:gd name="T74" fmla="*/ 16 w 53"/>
                  <a:gd name="T75" fmla="*/ 42 h 62"/>
                  <a:gd name="T76" fmla="*/ 11 w 53"/>
                  <a:gd name="T77" fmla="*/ 39 h 62"/>
                  <a:gd name="T78" fmla="*/ 12 w 53"/>
                  <a:gd name="T79" fmla="*/ 32 h 62"/>
                  <a:gd name="T80" fmla="*/ 9 w 53"/>
                  <a:gd name="T81" fmla="*/ 32 h 62"/>
                  <a:gd name="T82" fmla="*/ 16 w 53"/>
                  <a:gd name="T83" fmla="*/ 29 h 62"/>
                  <a:gd name="T84" fmla="*/ 31 w 53"/>
                  <a:gd name="T85" fmla="*/ 10 h 62"/>
                  <a:gd name="T86" fmla="*/ 18 w 53"/>
                  <a:gd name="T87" fmla="*/ 14 h 62"/>
                  <a:gd name="T88" fmla="*/ 13 w 53"/>
                  <a:gd name="T89" fmla="*/ 15 h 62"/>
                  <a:gd name="T90" fmla="*/ 6 w 53"/>
                  <a:gd name="T91" fmla="*/ 24 h 62"/>
                  <a:gd name="T92" fmla="*/ 15 w 53"/>
                  <a:gd name="T93" fmla="*/ 21 h 62"/>
                  <a:gd name="T94" fmla="*/ 28 w 53"/>
                  <a:gd name="T95" fmla="*/ 10 h 62"/>
                  <a:gd name="T96" fmla="*/ 35 w 53"/>
                  <a:gd name="T97" fmla="*/ 8 h 62"/>
                  <a:gd name="T98" fmla="*/ 45 w 53"/>
                  <a:gd name="T99" fmla="*/ 12 h 62"/>
                  <a:gd name="T100" fmla="*/ 47 w 53"/>
                  <a:gd name="T101" fmla="*/ 7 h 62"/>
                  <a:gd name="T102" fmla="*/ 52 w 53"/>
                  <a:gd name="T103" fmla="*/ 19 h 62"/>
                  <a:gd name="T104" fmla="*/ 49 w 53"/>
                  <a:gd name="T105" fmla="*/ 18 h 62"/>
                  <a:gd name="T106" fmla="*/ 48 w 53"/>
                  <a:gd name="T107" fmla="*/ 14 h 62"/>
                  <a:gd name="T108" fmla="*/ 44 w 53"/>
                  <a:gd name="T109" fmla="*/ 21 h 62"/>
                  <a:gd name="T110" fmla="*/ 43 w 53"/>
                  <a:gd name="T111" fmla="*/ 10 h 62"/>
                  <a:gd name="T112" fmla="*/ 33 w 53"/>
                  <a:gd name="T113" fmla="*/ 9 h 62"/>
                  <a:gd name="T114" fmla="*/ 36 w 53"/>
                  <a:gd name="T115"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 h="62">
                    <a:moveTo>
                      <a:pt x="43" y="8"/>
                    </a:moveTo>
                    <a:cubicBezTo>
                      <a:pt x="41" y="8"/>
                      <a:pt x="39" y="10"/>
                      <a:pt x="38" y="11"/>
                    </a:cubicBezTo>
                    <a:cubicBezTo>
                      <a:pt x="39" y="10"/>
                      <a:pt x="40" y="6"/>
                      <a:pt x="41" y="4"/>
                    </a:cubicBezTo>
                    <a:cubicBezTo>
                      <a:pt x="41" y="3"/>
                      <a:pt x="40" y="3"/>
                      <a:pt x="40" y="3"/>
                    </a:cubicBezTo>
                    <a:cubicBezTo>
                      <a:pt x="37" y="6"/>
                      <a:pt x="36" y="9"/>
                      <a:pt x="34" y="12"/>
                    </a:cubicBezTo>
                    <a:cubicBezTo>
                      <a:pt x="34" y="13"/>
                      <a:pt x="31" y="21"/>
                      <a:pt x="33" y="14"/>
                    </a:cubicBezTo>
                    <a:cubicBezTo>
                      <a:pt x="34" y="11"/>
                      <a:pt x="36" y="8"/>
                      <a:pt x="38" y="5"/>
                    </a:cubicBezTo>
                    <a:cubicBezTo>
                      <a:pt x="38" y="4"/>
                      <a:pt x="37" y="3"/>
                      <a:pt x="37" y="4"/>
                    </a:cubicBezTo>
                    <a:cubicBezTo>
                      <a:pt x="31" y="6"/>
                      <a:pt x="33" y="6"/>
                      <a:pt x="43" y="6"/>
                    </a:cubicBezTo>
                    <a:cubicBezTo>
                      <a:pt x="42" y="8"/>
                      <a:pt x="42" y="9"/>
                      <a:pt x="42" y="11"/>
                    </a:cubicBezTo>
                    <a:cubicBezTo>
                      <a:pt x="41" y="13"/>
                      <a:pt x="41" y="15"/>
                      <a:pt x="41" y="17"/>
                    </a:cubicBezTo>
                    <a:cubicBezTo>
                      <a:pt x="41" y="18"/>
                      <a:pt x="42" y="18"/>
                      <a:pt x="42" y="18"/>
                    </a:cubicBezTo>
                    <a:cubicBezTo>
                      <a:pt x="43" y="11"/>
                      <a:pt x="41" y="19"/>
                      <a:pt x="41" y="19"/>
                    </a:cubicBezTo>
                    <a:cubicBezTo>
                      <a:pt x="42" y="20"/>
                      <a:pt x="42" y="20"/>
                      <a:pt x="43" y="18"/>
                    </a:cubicBezTo>
                    <a:cubicBezTo>
                      <a:pt x="43" y="20"/>
                      <a:pt x="43" y="22"/>
                      <a:pt x="42" y="24"/>
                    </a:cubicBezTo>
                    <a:cubicBezTo>
                      <a:pt x="42" y="25"/>
                      <a:pt x="44" y="25"/>
                      <a:pt x="44" y="24"/>
                    </a:cubicBezTo>
                    <a:cubicBezTo>
                      <a:pt x="44" y="27"/>
                      <a:pt x="44" y="27"/>
                      <a:pt x="44" y="25"/>
                    </a:cubicBezTo>
                    <a:cubicBezTo>
                      <a:pt x="44" y="23"/>
                      <a:pt x="44" y="20"/>
                      <a:pt x="45" y="19"/>
                    </a:cubicBezTo>
                    <a:cubicBezTo>
                      <a:pt x="46" y="16"/>
                      <a:pt x="46" y="16"/>
                      <a:pt x="47" y="18"/>
                    </a:cubicBezTo>
                    <a:cubicBezTo>
                      <a:pt x="46" y="18"/>
                      <a:pt x="46" y="18"/>
                      <a:pt x="46" y="18"/>
                    </a:cubicBezTo>
                    <a:cubicBezTo>
                      <a:pt x="46" y="19"/>
                      <a:pt x="46" y="20"/>
                      <a:pt x="45" y="21"/>
                    </a:cubicBezTo>
                    <a:cubicBezTo>
                      <a:pt x="45" y="22"/>
                      <a:pt x="46" y="22"/>
                      <a:pt x="47" y="21"/>
                    </a:cubicBezTo>
                    <a:cubicBezTo>
                      <a:pt x="48" y="20"/>
                      <a:pt x="48" y="18"/>
                      <a:pt x="48" y="21"/>
                    </a:cubicBezTo>
                    <a:cubicBezTo>
                      <a:pt x="48" y="22"/>
                      <a:pt x="49" y="22"/>
                      <a:pt x="49" y="22"/>
                    </a:cubicBezTo>
                    <a:cubicBezTo>
                      <a:pt x="53" y="17"/>
                      <a:pt x="48" y="10"/>
                      <a:pt x="44" y="7"/>
                    </a:cubicBezTo>
                    <a:cubicBezTo>
                      <a:pt x="44" y="7"/>
                      <a:pt x="43" y="7"/>
                      <a:pt x="43" y="8"/>
                    </a:cubicBezTo>
                    <a:cubicBezTo>
                      <a:pt x="45" y="10"/>
                      <a:pt x="46" y="12"/>
                      <a:pt x="46" y="14"/>
                    </a:cubicBezTo>
                    <a:cubicBezTo>
                      <a:pt x="46" y="15"/>
                      <a:pt x="47" y="15"/>
                      <a:pt x="47" y="14"/>
                    </a:cubicBezTo>
                    <a:cubicBezTo>
                      <a:pt x="45" y="1"/>
                      <a:pt x="48" y="20"/>
                      <a:pt x="46" y="14"/>
                    </a:cubicBezTo>
                    <a:cubicBezTo>
                      <a:pt x="45" y="10"/>
                      <a:pt x="45" y="10"/>
                      <a:pt x="44" y="7"/>
                    </a:cubicBezTo>
                    <a:cubicBezTo>
                      <a:pt x="44" y="6"/>
                      <a:pt x="43" y="6"/>
                      <a:pt x="43" y="7"/>
                    </a:cubicBezTo>
                    <a:cubicBezTo>
                      <a:pt x="43" y="8"/>
                      <a:pt x="44" y="18"/>
                      <a:pt x="43" y="14"/>
                    </a:cubicBezTo>
                    <a:cubicBezTo>
                      <a:pt x="43" y="13"/>
                      <a:pt x="42" y="11"/>
                      <a:pt x="42" y="10"/>
                    </a:cubicBezTo>
                    <a:cubicBezTo>
                      <a:pt x="41" y="8"/>
                      <a:pt x="41" y="7"/>
                      <a:pt x="39" y="5"/>
                    </a:cubicBezTo>
                    <a:cubicBezTo>
                      <a:pt x="37" y="3"/>
                      <a:pt x="35" y="9"/>
                      <a:pt x="36" y="5"/>
                    </a:cubicBezTo>
                    <a:cubicBezTo>
                      <a:pt x="36" y="5"/>
                      <a:pt x="35" y="4"/>
                      <a:pt x="35" y="5"/>
                    </a:cubicBezTo>
                    <a:cubicBezTo>
                      <a:pt x="33" y="9"/>
                      <a:pt x="32" y="10"/>
                      <a:pt x="34" y="5"/>
                    </a:cubicBezTo>
                    <a:cubicBezTo>
                      <a:pt x="35" y="4"/>
                      <a:pt x="34" y="4"/>
                      <a:pt x="33" y="5"/>
                    </a:cubicBezTo>
                    <a:cubicBezTo>
                      <a:pt x="31" y="8"/>
                      <a:pt x="25" y="20"/>
                      <a:pt x="31" y="8"/>
                    </a:cubicBezTo>
                    <a:cubicBezTo>
                      <a:pt x="31" y="7"/>
                      <a:pt x="30" y="7"/>
                      <a:pt x="30" y="7"/>
                    </a:cubicBezTo>
                    <a:cubicBezTo>
                      <a:pt x="28" y="10"/>
                      <a:pt x="25" y="13"/>
                      <a:pt x="23" y="16"/>
                    </a:cubicBezTo>
                    <a:cubicBezTo>
                      <a:pt x="22" y="17"/>
                      <a:pt x="23" y="17"/>
                      <a:pt x="24" y="17"/>
                    </a:cubicBezTo>
                    <a:cubicBezTo>
                      <a:pt x="25" y="16"/>
                      <a:pt x="26" y="15"/>
                      <a:pt x="28" y="14"/>
                    </a:cubicBezTo>
                    <a:cubicBezTo>
                      <a:pt x="28" y="13"/>
                      <a:pt x="27" y="12"/>
                      <a:pt x="27" y="13"/>
                    </a:cubicBezTo>
                    <a:cubicBezTo>
                      <a:pt x="24" y="14"/>
                      <a:pt x="21" y="16"/>
                      <a:pt x="19" y="17"/>
                    </a:cubicBezTo>
                    <a:cubicBezTo>
                      <a:pt x="16" y="19"/>
                      <a:pt x="17" y="20"/>
                      <a:pt x="19" y="17"/>
                    </a:cubicBezTo>
                    <a:cubicBezTo>
                      <a:pt x="19" y="16"/>
                      <a:pt x="18" y="15"/>
                      <a:pt x="18" y="16"/>
                    </a:cubicBezTo>
                    <a:cubicBezTo>
                      <a:pt x="16" y="18"/>
                      <a:pt x="14" y="20"/>
                      <a:pt x="12" y="22"/>
                    </a:cubicBezTo>
                    <a:cubicBezTo>
                      <a:pt x="12" y="23"/>
                      <a:pt x="13" y="24"/>
                      <a:pt x="13" y="23"/>
                    </a:cubicBezTo>
                    <a:cubicBezTo>
                      <a:pt x="14" y="23"/>
                      <a:pt x="14" y="23"/>
                      <a:pt x="14" y="22"/>
                    </a:cubicBezTo>
                    <a:cubicBezTo>
                      <a:pt x="15" y="22"/>
                      <a:pt x="14" y="21"/>
                      <a:pt x="14" y="21"/>
                    </a:cubicBezTo>
                    <a:cubicBezTo>
                      <a:pt x="11" y="22"/>
                      <a:pt x="7" y="23"/>
                      <a:pt x="5" y="25"/>
                    </a:cubicBezTo>
                    <a:cubicBezTo>
                      <a:pt x="7" y="23"/>
                      <a:pt x="10" y="21"/>
                      <a:pt x="12" y="19"/>
                    </a:cubicBezTo>
                    <a:cubicBezTo>
                      <a:pt x="12" y="18"/>
                      <a:pt x="11" y="17"/>
                      <a:pt x="11" y="18"/>
                    </a:cubicBezTo>
                    <a:cubicBezTo>
                      <a:pt x="10" y="18"/>
                      <a:pt x="10" y="19"/>
                      <a:pt x="9" y="20"/>
                    </a:cubicBezTo>
                    <a:cubicBezTo>
                      <a:pt x="7" y="21"/>
                      <a:pt x="6" y="22"/>
                      <a:pt x="8" y="22"/>
                    </a:cubicBezTo>
                    <a:cubicBezTo>
                      <a:pt x="10" y="20"/>
                      <a:pt x="12" y="18"/>
                      <a:pt x="14" y="16"/>
                    </a:cubicBezTo>
                    <a:cubicBezTo>
                      <a:pt x="15" y="16"/>
                      <a:pt x="14" y="15"/>
                      <a:pt x="13" y="15"/>
                    </a:cubicBezTo>
                    <a:cubicBezTo>
                      <a:pt x="12" y="16"/>
                      <a:pt x="12" y="17"/>
                      <a:pt x="11" y="17"/>
                    </a:cubicBezTo>
                    <a:cubicBezTo>
                      <a:pt x="10" y="18"/>
                      <a:pt x="10" y="17"/>
                      <a:pt x="10" y="15"/>
                    </a:cubicBezTo>
                    <a:cubicBezTo>
                      <a:pt x="7" y="17"/>
                      <a:pt x="7" y="19"/>
                      <a:pt x="5" y="20"/>
                    </a:cubicBezTo>
                    <a:cubicBezTo>
                      <a:pt x="7" y="18"/>
                      <a:pt x="9" y="15"/>
                      <a:pt x="12" y="13"/>
                    </a:cubicBezTo>
                    <a:cubicBezTo>
                      <a:pt x="9" y="15"/>
                      <a:pt x="8" y="17"/>
                      <a:pt x="7" y="20"/>
                    </a:cubicBezTo>
                    <a:cubicBezTo>
                      <a:pt x="6" y="20"/>
                      <a:pt x="7" y="21"/>
                      <a:pt x="7" y="20"/>
                    </a:cubicBezTo>
                    <a:cubicBezTo>
                      <a:pt x="10" y="19"/>
                      <a:pt x="10" y="19"/>
                      <a:pt x="13" y="16"/>
                    </a:cubicBezTo>
                    <a:cubicBezTo>
                      <a:pt x="14" y="17"/>
                      <a:pt x="15" y="17"/>
                      <a:pt x="16" y="17"/>
                    </a:cubicBezTo>
                    <a:cubicBezTo>
                      <a:pt x="17" y="16"/>
                      <a:pt x="18" y="14"/>
                      <a:pt x="19" y="12"/>
                    </a:cubicBezTo>
                    <a:cubicBezTo>
                      <a:pt x="19" y="12"/>
                      <a:pt x="19" y="11"/>
                      <a:pt x="18" y="12"/>
                    </a:cubicBezTo>
                    <a:cubicBezTo>
                      <a:pt x="16" y="13"/>
                      <a:pt x="15" y="15"/>
                      <a:pt x="14" y="16"/>
                    </a:cubicBezTo>
                    <a:cubicBezTo>
                      <a:pt x="13" y="17"/>
                      <a:pt x="14" y="17"/>
                      <a:pt x="14" y="17"/>
                    </a:cubicBezTo>
                    <a:cubicBezTo>
                      <a:pt x="17" y="16"/>
                      <a:pt x="19" y="15"/>
                      <a:pt x="22" y="13"/>
                    </a:cubicBezTo>
                    <a:cubicBezTo>
                      <a:pt x="24" y="13"/>
                      <a:pt x="25" y="12"/>
                      <a:pt x="23" y="11"/>
                    </a:cubicBezTo>
                    <a:cubicBezTo>
                      <a:pt x="22" y="12"/>
                      <a:pt x="21" y="14"/>
                      <a:pt x="20" y="15"/>
                    </a:cubicBezTo>
                    <a:cubicBezTo>
                      <a:pt x="20" y="16"/>
                      <a:pt x="20" y="16"/>
                      <a:pt x="21" y="16"/>
                    </a:cubicBezTo>
                    <a:cubicBezTo>
                      <a:pt x="24" y="15"/>
                      <a:pt x="27" y="14"/>
                      <a:pt x="29" y="13"/>
                    </a:cubicBezTo>
                    <a:cubicBezTo>
                      <a:pt x="33" y="11"/>
                      <a:pt x="28" y="20"/>
                      <a:pt x="29" y="19"/>
                    </a:cubicBezTo>
                    <a:cubicBezTo>
                      <a:pt x="27" y="23"/>
                      <a:pt x="23" y="26"/>
                      <a:pt x="19" y="29"/>
                    </a:cubicBezTo>
                    <a:cubicBezTo>
                      <a:pt x="21" y="27"/>
                      <a:pt x="23" y="24"/>
                      <a:pt x="24" y="22"/>
                    </a:cubicBezTo>
                    <a:cubicBezTo>
                      <a:pt x="24" y="22"/>
                      <a:pt x="24" y="21"/>
                      <a:pt x="23" y="22"/>
                    </a:cubicBezTo>
                    <a:cubicBezTo>
                      <a:pt x="18" y="26"/>
                      <a:pt x="15" y="30"/>
                      <a:pt x="8" y="32"/>
                    </a:cubicBezTo>
                    <a:cubicBezTo>
                      <a:pt x="7" y="32"/>
                      <a:pt x="6" y="32"/>
                      <a:pt x="5" y="33"/>
                    </a:cubicBezTo>
                    <a:cubicBezTo>
                      <a:pt x="4" y="34"/>
                      <a:pt x="3" y="36"/>
                      <a:pt x="3" y="37"/>
                    </a:cubicBezTo>
                    <a:cubicBezTo>
                      <a:pt x="2" y="38"/>
                      <a:pt x="3" y="39"/>
                      <a:pt x="4" y="38"/>
                    </a:cubicBezTo>
                    <a:cubicBezTo>
                      <a:pt x="5" y="36"/>
                      <a:pt x="5" y="37"/>
                      <a:pt x="6" y="35"/>
                    </a:cubicBezTo>
                    <a:cubicBezTo>
                      <a:pt x="7" y="34"/>
                      <a:pt x="6" y="33"/>
                      <a:pt x="5" y="34"/>
                    </a:cubicBezTo>
                    <a:cubicBezTo>
                      <a:pt x="4" y="36"/>
                      <a:pt x="3" y="37"/>
                      <a:pt x="3" y="39"/>
                    </a:cubicBezTo>
                    <a:cubicBezTo>
                      <a:pt x="2" y="40"/>
                      <a:pt x="3" y="40"/>
                      <a:pt x="4" y="40"/>
                    </a:cubicBezTo>
                    <a:cubicBezTo>
                      <a:pt x="6" y="34"/>
                      <a:pt x="6" y="34"/>
                      <a:pt x="5" y="40"/>
                    </a:cubicBezTo>
                    <a:cubicBezTo>
                      <a:pt x="5" y="40"/>
                      <a:pt x="6" y="41"/>
                      <a:pt x="6" y="40"/>
                    </a:cubicBezTo>
                    <a:cubicBezTo>
                      <a:pt x="8" y="39"/>
                      <a:pt x="9" y="37"/>
                      <a:pt x="10" y="35"/>
                    </a:cubicBezTo>
                    <a:cubicBezTo>
                      <a:pt x="9" y="36"/>
                      <a:pt x="10" y="40"/>
                      <a:pt x="10" y="42"/>
                    </a:cubicBezTo>
                    <a:cubicBezTo>
                      <a:pt x="10" y="43"/>
                      <a:pt x="11" y="43"/>
                      <a:pt x="11" y="42"/>
                    </a:cubicBezTo>
                    <a:cubicBezTo>
                      <a:pt x="15" y="31"/>
                      <a:pt x="12" y="41"/>
                      <a:pt x="11" y="43"/>
                    </a:cubicBezTo>
                    <a:cubicBezTo>
                      <a:pt x="11" y="44"/>
                      <a:pt x="12" y="44"/>
                      <a:pt x="12" y="44"/>
                    </a:cubicBezTo>
                    <a:cubicBezTo>
                      <a:pt x="13" y="42"/>
                      <a:pt x="14" y="41"/>
                      <a:pt x="15" y="39"/>
                    </a:cubicBezTo>
                    <a:cubicBezTo>
                      <a:pt x="14" y="41"/>
                      <a:pt x="14" y="42"/>
                      <a:pt x="14" y="44"/>
                    </a:cubicBezTo>
                    <a:cubicBezTo>
                      <a:pt x="14" y="45"/>
                      <a:pt x="15" y="45"/>
                      <a:pt x="15" y="45"/>
                    </a:cubicBezTo>
                    <a:cubicBezTo>
                      <a:pt x="16" y="42"/>
                      <a:pt x="16" y="42"/>
                      <a:pt x="17" y="39"/>
                    </a:cubicBezTo>
                    <a:cubicBezTo>
                      <a:pt x="17" y="37"/>
                      <a:pt x="16" y="38"/>
                      <a:pt x="16" y="41"/>
                    </a:cubicBezTo>
                    <a:cubicBezTo>
                      <a:pt x="16" y="42"/>
                      <a:pt x="15" y="44"/>
                      <a:pt x="15" y="45"/>
                    </a:cubicBezTo>
                    <a:cubicBezTo>
                      <a:pt x="15" y="46"/>
                      <a:pt x="16" y="47"/>
                      <a:pt x="16" y="46"/>
                    </a:cubicBezTo>
                    <a:cubicBezTo>
                      <a:pt x="17" y="43"/>
                      <a:pt x="18" y="41"/>
                      <a:pt x="18" y="39"/>
                    </a:cubicBezTo>
                    <a:cubicBezTo>
                      <a:pt x="18" y="41"/>
                      <a:pt x="18" y="44"/>
                      <a:pt x="17" y="47"/>
                    </a:cubicBezTo>
                    <a:cubicBezTo>
                      <a:pt x="17" y="47"/>
                      <a:pt x="19" y="47"/>
                      <a:pt x="19" y="47"/>
                    </a:cubicBezTo>
                    <a:cubicBezTo>
                      <a:pt x="19" y="45"/>
                      <a:pt x="20" y="43"/>
                      <a:pt x="21" y="42"/>
                    </a:cubicBezTo>
                    <a:cubicBezTo>
                      <a:pt x="22" y="37"/>
                      <a:pt x="21" y="39"/>
                      <a:pt x="20" y="42"/>
                    </a:cubicBezTo>
                    <a:cubicBezTo>
                      <a:pt x="18" y="54"/>
                      <a:pt x="24" y="30"/>
                      <a:pt x="22" y="45"/>
                    </a:cubicBezTo>
                    <a:cubicBezTo>
                      <a:pt x="22" y="46"/>
                      <a:pt x="22" y="45"/>
                      <a:pt x="23" y="43"/>
                    </a:cubicBezTo>
                    <a:cubicBezTo>
                      <a:pt x="24" y="34"/>
                      <a:pt x="21" y="54"/>
                      <a:pt x="24" y="43"/>
                    </a:cubicBezTo>
                    <a:cubicBezTo>
                      <a:pt x="23" y="48"/>
                      <a:pt x="25" y="51"/>
                      <a:pt x="22" y="45"/>
                    </a:cubicBezTo>
                    <a:cubicBezTo>
                      <a:pt x="22" y="45"/>
                      <a:pt x="21" y="45"/>
                      <a:pt x="21" y="45"/>
                    </a:cubicBezTo>
                    <a:cubicBezTo>
                      <a:pt x="19" y="47"/>
                      <a:pt x="19" y="49"/>
                      <a:pt x="20" y="51"/>
                    </a:cubicBezTo>
                    <a:cubicBezTo>
                      <a:pt x="19" y="48"/>
                      <a:pt x="24" y="55"/>
                      <a:pt x="20" y="49"/>
                    </a:cubicBezTo>
                    <a:cubicBezTo>
                      <a:pt x="18" y="50"/>
                      <a:pt x="19" y="50"/>
                      <a:pt x="21" y="51"/>
                    </a:cubicBezTo>
                    <a:cubicBezTo>
                      <a:pt x="22" y="52"/>
                      <a:pt x="22" y="52"/>
                      <a:pt x="23" y="53"/>
                    </a:cubicBezTo>
                    <a:cubicBezTo>
                      <a:pt x="24" y="53"/>
                      <a:pt x="24" y="52"/>
                      <a:pt x="24" y="52"/>
                    </a:cubicBezTo>
                    <a:cubicBezTo>
                      <a:pt x="23" y="50"/>
                      <a:pt x="22" y="49"/>
                      <a:pt x="21" y="48"/>
                    </a:cubicBezTo>
                    <a:cubicBezTo>
                      <a:pt x="20" y="48"/>
                      <a:pt x="19" y="48"/>
                      <a:pt x="20" y="49"/>
                    </a:cubicBezTo>
                    <a:cubicBezTo>
                      <a:pt x="21" y="52"/>
                      <a:pt x="24" y="55"/>
                      <a:pt x="19" y="52"/>
                    </a:cubicBezTo>
                    <a:cubicBezTo>
                      <a:pt x="18" y="52"/>
                      <a:pt x="18" y="52"/>
                      <a:pt x="18" y="53"/>
                    </a:cubicBezTo>
                    <a:cubicBezTo>
                      <a:pt x="19" y="54"/>
                      <a:pt x="19" y="54"/>
                      <a:pt x="20" y="55"/>
                    </a:cubicBezTo>
                    <a:cubicBezTo>
                      <a:pt x="20" y="56"/>
                      <a:pt x="21" y="55"/>
                      <a:pt x="21" y="55"/>
                    </a:cubicBezTo>
                    <a:cubicBezTo>
                      <a:pt x="19" y="51"/>
                      <a:pt x="17" y="48"/>
                      <a:pt x="14" y="46"/>
                    </a:cubicBezTo>
                    <a:cubicBezTo>
                      <a:pt x="12" y="44"/>
                      <a:pt x="10" y="44"/>
                      <a:pt x="8" y="43"/>
                    </a:cubicBezTo>
                    <a:cubicBezTo>
                      <a:pt x="6" y="42"/>
                      <a:pt x="5" y="42"/>
                      <a:pt x="5" y="44"/>
                    </a:cubicBezTo>
                    <a:cubicBezTo>
                      <a:pt x="8" y="44"/>
                      <a:pt x="10" y="45"/>
                      <a:pt x="12" y="45"/>
                    </a:cubicBezTo>
                    <a:cubicBezTo>
                      <a:pt x="11" y="45"/>
                      <a:pt x="11" y="46"/>
                      <a:pt x="11" y="46"/>
                    </a:cubicBezTo>
                    <a:cubicBezTo>
                      <a:pt x="16" y="50"/>
                      <a:pt x="12" y="46"/>
                      <a:pt x="12" y="46"/>
                    </a:cubicBezTo>
                    <a:cubicBezTo>
                      <a:pt x="10" y="42"/>
                      <a:pt x="11" y="42"/>
                      <a:pt x="15" y="45"/>
                    </a:cubicBezTo>
                    <a:cubicBezTo>
                      <a:pt x="16" y="46"/>
                      <a:pt x="18" y="47"/>
                      <a:pt x="19" y="47"/>
                    </a:cubicBezTo>
                    <a:cubicBezTo>
                      <a:pt x="20" y="47"/>
                      <a:pt x="20" y="47"/>
                      <a:pt x="20" y="47"/>
                    </a:cubicBezTo>
                    <a:cubicBezTo>
                      <a:pt x="22" y="49"/>
                      <a:pt x="23" y="51"/>
                      <a:pt x="23" y="53"/>
                    </a:cubicBezTo>
                    <a:cubicBezTo>
                      <a:pt x="24" y="54"/>
                      <a:pt x="25" y="54"/>
                      <a:pt x="25" y="53"/>
                    </a:cubicBezTo>
                    <a:cubicBezTo>
                      <a:pt x="25" y="51"/>
                      <a:pt x="25" y="50"/>
                      <a:pt x="24" y="48"/>
                    </a:cubicBezTo>
                    <a:cubicBezTo>
                      <a:pt x="24" y="48"/>
                      <a:pt x="23" y="48"/>
                      <a:pt x="23" y="48"/>
                    </a:cubicBezTo>
                    <a:cubicBezTo>
                      <a:pt x="23" y="51"/>
                      <a:pt x="23" y="53"/>
                      <a:pt x="23" y="55"/>
                    </a:cubicBezTo>
                    <a:cubicBezTo>
                      <a:pt x="23" y="56"/>
                      <a:pt x="24" y="56"/>
                      <a:pt x="24" y="55"/>
                    </a:cubicBezTo>
                    <a:cubicBezTo>
                      <a:pt x="26" y="53"/>
                      <a:pt x="26" y="53"/>
                      <a:pt x="24" y="53"/>
                    </a:cubicBezTo>
                    <a:cubicBezTo>
                      <a:pt x="24" y="55"/>
                      <a:pt x="24" y="57"/>
                      <a:pt x="24" y="59"/>
                    </a:cubicBezTo>
                    <a:cubicBezTo>
                      <a:pt x="24" y="60"/>
                      <a:pt x="25" y="60"/>
                      <a:pt x="26" y="59"/>
                    </a:cubicBezTo>
                    <a:cubicBezTo>
                      <a:pt x="27" y="55"/>
                      <a:pt x="27" y="52"/>
                      <a:pt x="27" y="48"/>
                    </a:cubicBezTo>
                    <a:cubicBezTo>
                      <a:pt x="27" y="47"/>
                      <a:pt x="26" y="47"/>
                      <a:pt x="26" y="48"/>
                    </a:cubicBezTo>
                    <a:cubicBezTo>
                      <a:pt x="26" y="53"/>
                      <a:pt x="26" y="53"/>
                      <a:pt x="27" y="57"/>
                    </a:cubicBezTo>
                    <a:cubicBezTo>
                      <a:pt x="27" y="58"/>
                      <a:pt x="28" y="58"/>
                      <a:pt x="28" y="57"/>
                    </a:cubicBezTo>
                    <a:cubicBezTo>
                      <a:pt x="29" y="50"/>
                      <a:pt x="27" y="51"/>
                      <a:pt x="29" y="57"/>
                    </a:cubicBezTo>
                    <a:cubicBezTo>
                      <a:pt x="29" y="58"/>
                      <a:pt x="30" y="58"/>
                      <a:pt x="30" y="57"/>
                    </a:cubicBezTo>
                    <a:cubicBezTo>
                      <a:pt x="31" y="54"/>
                      <a:pt x="31" y="54"/>
                      <a:pt x="31" y="51"/>
                    </a:cubicBezTo>
                    <a:cubicBezTo>
                      <a:pt x="30" y="51"/>
                      <a:pt x="30" y="51"/>
                      <a:pt x="30" y="51"/>
                    </a:cubicBezTo>
                    <a:cubicBezTo>
                      <a:pt x="30" y="53"/>
                      <a:pt x="30" y="55"/>
                      <a:pt x="30" y="57"/>
                    </a:cubicBezTo>
                    <a:cubicBezTo>
                      <a:pt x="30" y="58"/>
                      <a:pt x="31" y="58"/>
                      <a:pt x="31" y="57"/>
                    </a:cubicBezTo>
                    <a:cubicBezTo>
                      <a:pt x="31" y="55"/>
                      <a:pt x="30" y="49"/>
                      <a:pt x="31" y="54"/>
                    </a:cubicBezTo>
                    <a:cubicBezTo>
                      <a:pt x="33" y="55"/>
                      <a:pt x="33" y="54"/>
                      <a:pt x="30" y="51"/>
                    </a:cubicBezTo>
                    <a:cubicBezTo>
                      <a:pt x="30" y="49"/>
                      <a:pt x="29" y="48"/>
                      <a:pt x="29" y="46"/>
                    </a:cubicBezTo>
                    <a:cubicBezTo>
                      <a:pt x="27" y="42"/>
                      <a:pt x="29" y="46"/>
                      <a:pt x="30" y="41"/>
                    </a:cubicBezTo>
                    <a:cubicBezTo>
                      <a:pt x="29" y="43"/>
                      <a:pt x="30" y="37"/>
                      <a:pt x="30" y="35"/>
                    </a:cubicBezTo>
                    <a:cubicBezTo>
                      <a:pt x="30" y="35"/>
                      <a:pt x="29" y="35"/>
                      <a:pt x="29" y="35"/>
                    </a:cubicBezTo>
                    <a:cubicBezTo>
                      <a:pt x="29" y="38"/>
                      <a:pt x="29" y="41"/>
                      <a:pt x="28" y="44"/>
                    </a:cubicBezTo>
                    <a:cubicBezTo>
                      <a:pt x="28" y="45"/>
                      <a:pt x="30" y="45"/>
                      <a:pt x="30" y="45"/>
                    </a:cubicBezTo>
                    <a:cubicBezTo>
                      <a:pt x="30" y="43"/>
                      <a:pt x="30" y="41"/>
                      <a:pt x="30" y="39"/>
                    </a:cubicBezTo>
                    <a:cubicBezTo>
                      <a:pt x="31" y="38"/>
                      <a:pt x="29" y="38"/>
                      <a:pt x="29" y="39"/>
                    </a:cubicBezTo>
                    <a:cubicBezTo>
                      <a:pt x="28" y="41"/>
                      <a:pt x="28" y="43"/>
                      <a:pt x="27" y="46"/>
                    </a:cubicBezTo>
                    <a:cubicBezTo>
                      <a:pt x="27" y="47"/>
                      <a:pt x="28" y="47"/>
                      <a:pt x="29" y="46"/>
                    </a:cubicBezTo>
                    <a:cubicBezTo>
                      <a:pt x="29" y="43"/>
                      <a:pt x="30" y="40"/>
                      <a:pt x="29" y="37"/>
                    </a:cubicBezTo>
                    <a:cubicBezTo>
                      <a:pt x="29" y="36"/>
                      <a:pt x="28" y="36"/>
                      <a:pt x="28" y="36"/>
                    </a:cubicBezTo>
                    <a:cubicBezTo>
                      <a:pt x="24" y="43"/>
                      <a:pt x="29" y="51"/>
                      <a:pt x="31" y="57"/>
                    </a:cubicBezTo>
                    <a:cubicBezTo>
                      <a:pt x="32" y="57"/>
                      <a:pt x="33" y="57"/>
                      <a:pt x="33" y="56"/>
                    </a:cubicBezTo>
                    <a:cubicBezTo>
                      <a:pt x="32" y="54"/>
                      <a:pt x="32" y="52"/>
                      <a:pt x="31" y="49"/>
                    </a:cubicBezTo>
                    <a:cubicBezTo>
                      <a:pt x="31" y="48"/>
                      <a:pt x="30" y="49"/>
                      <a:pt x="30" y="49"/>
                    </a:cubicBezTo>
                    <a:cubicBezTo>
                      <a:pt x="30" y="51"/>
                      <a:pt x="30" y="53"/>
                      <a:pt x="30" y="54"/>
                    </a:cubicBezTo>
                    <a:cubicBezTo>
                      <a:pt x="31" y="54"/>
                      <a:pt x="31" y="54"/>
                      <a:pt x="31" y="54"/>
                    </a:cubicBezTo>
                    <a:cubicBezTo>
                      <a:pt x="31" y="52"/>
                      <a:pt x="31" y="50"/>
                      <a:pt x="31" y="48"/>
                    </a:cubicBezTo>
                    <a:cubicBezTo>
                      <a:pt x="31" y="47"/>
                      <a:pt x="30" y="47"/>
                      <a:pt x="30" y="48"/>
                    </a:cubicBezTo>
                    <a:cubicBezTo>
                      <a:pt x="30" y="50"/>
                      <a:pt x="30" y="52"/>
                      <a:pt x="29" y="54"/>
                    </a:cubicBezTo>
                    <a:cubicBezTo>
                      <a:pt x="29" y="52"/>
                      <a:pt x="29" y="50"/>
                      <a:pt x="28" y="48"/>
                    </a:cubicBezTo>
                    <a:cubicBezTo>
                      <a:pt x="28" y="47"/>
                      <a:pt x="27" y="47"/>
                      <a:pt x="27" y="48"/>
                    </a:cubicBezTo>
                    <a:cubicBezTo>
                      <a:pt x="27" y="49"/>
                      <a:pt x="27" y="50"/>
                      <a:pt x="27" y="51"/>
                    </a:cubicBezTo>
                    <a:cubicBezTo>
                      <a:pt x="26" y="53"/>
                      <a:pt x="26" y="54"/>
                      <a:pt x="28" y="54"/>
                    </a:cubicBezTo>
                    <a:cubicBezTo>
                      <a:pt x="28" y="51"/>
                      <a:pt x="28" y="51"/>
                      <a:pt x="27" y="48"/>
                    </a:cubicBezTo>
                    <a:cubicBezTo>
                      <a:pt x="27" y="47"/>
                      <a:pt x="26" y="47"/>
                      <a:pt x="26" y="48"/>
                    </a:cubicBezTo>
                    <a:cubicBezTo>
                      <a:pt x="26" y="51"/>
                      <a:pt x="25" y="53"/>
                      <a:pt x="25" y="56"/>
                    </a:cubicBezTo>
                    <a:cubicBezTo>
                      <a:pt x="25" y="57"/>
                      <a:pt x="27" y="57"/>
                      <a:pt x="27" y="56"/>
                    </a:cubicBezTo>
                    <a:cubicBezTo>
                      <a:pt x="27" y="55"/>
                      <a:pt x="27" y="54"/>
                      <a:pt x="27" y="53"/>
                    </a:cubicBezTo>
                    <a:cubicBezTo>
                      <a:pt x="28" y="51"/>
                      <a:pt x="28" y="50"/>
                      <a:pt x="26" y="51"/>
                    </a:cubicBezTo>
                    <a:cubicBezTo>
                      <a:pt x="26" y="62"/>
                      <a:pt x="26" y="53"/>
                      <a:pt x="26" y="50"/>
                    </a:cubicBezTo>
                    <a:cubicBezTo>
                      <a:pt x="26" y="50"/>
                      <a:pt x="25" y="50"/>
                      <a:pt x="25" y="50"/>
                    </a:cubicBezTo>
                    <a:cubicBezTo>
                      <a:pt x="23" y="55"/>
                      <a:pt x="24" y="53"/>
                      <a:pt x="24" y="49"/>
                    </a:cubicBezTo>
                    <a:cubicBezTo>
                      <a:pt x="24" y="53"/>
                      <a:pt x="22" y="45"/>
                      <a:pt x="22" y="44"/>
                    </a:cubicBezTo>
                    <a:cubicBezTo>
                      <a:pt x="21" y="44"/>
                      <a:pt x="21" y="44"/>
                      <a:pt x="20" y="44"/>
                    </a:cubicBezTo>
                    <a:cubicBezTo>
                      <a:pt x="19" y="46"/>
                      <a:pt x="9" y="41"/>
                      <a:pt x="6" y="42"/>
                    </a:cubicBezTo>
                    <a:cubicBezTo>
                      <a:pt x="6" y="42"/>
                      <a:pt x="5" y="42"/>
                      <a:pt x="6" y="43"/>
                    </a:cubicBezTo>
                    <a:cubicBezTo>
                      <a:pt x="8" y="46"/>
                      <a:pt x="11" y="48"/>
                      <a:pt x="15" y="49"/>
                    </a:cubicBezTo>
                    <a:cubicBezTo>
                      <a:pt x="16" y="49"/>
                      <a:pt x="16" y="48"/>
                      <a:pt x="16" y="48"/>
                    </a:cubicBezTo>
                    <a:cubicBezTo>
                      <a:pt x="15" y="47"/>
                      <a:pt x="14" y="47"/>
                      <a:pt x="14" y="46"/>
                    </a:cubicBezTo>
                    <a:cubicBezTo>
                      <a:pt x="14" y="46"/>
                      <a:pt x="14" y="45"/>
                      <a:pt x="14" y="45"/>
                    </a:cubicBezTo>
                    <a:cubicBezTo>
                      <a:pt x="10" y="44"/>
                      <a:pt x="7" y="43"/>
                      <a:pt x="3" y="42"/>
                    </a:cubicBezTo>
                    <a:cubicBezTo>
                      <a:pt x="2" y="42"/>
                      <a:pt x="2" y="43"/>
                      <a:pt x="3" y="43"/>
                    </a:cubicBezTo>
                    <a:cubicBezTo>
                      <a:pt x="6" y="44"/>
                      <a:pt x="10" y="45"/>
                      <a:pt x="13" y="47"/>
                    </a:cubicBezTo>
                    <a:cubicBezTo>
                      <a:pt x="17" y="49"/>
                      <a:pt x="19" y="53"/>
                      <a:pt x="23" y="56"/>
                    </a:cubicBezTo>
                    <a:cubicBezTo>
                      <a:pt x="23" y="56"/>
                      <a:pt x="24" y="56"/>
                      <a:pt x="24" y="55"/>
                    </a:cubicBezTo>
                    <a:cubicBezTo>
                      <a:pt x="23" y="53"/>
                      <a:pt x="22" y="52"/>
                      <a:pt x="21" y="50"/>
                    </a:cubicBezTo>
                    <a:cubicBezTo>
                      <a:pt x="25" y="55"/>
                      <a:pt x="20" y="49"/>
                      <a:pt x="18" y="47"/>
                    </a:cubicBezTo>
                    <a:cubicBezTo>
                      <a:pt x="18" y="46"/>
                      <a:pt x="17" y="47"/>
                      <a:pt x="17" y="47"/>
                    </a:cubicBezTo>
                    <a:cubicBezTo>
                      <a:pt x="19" y="49"/>
                      <a:pt x="20" y="51"/>
                      <a:pt x="21" y="53"/>
                    </a:cubicBezTo>
                    <a:cubicBezTo>
                      <a:pt x="22" y="54"/>
                      <a:pt x="23" y="53"/>
                      <a:pt x="22" y="52"/>
                    </a:cubicBezTo>
                    <a:cubicBezTo>
                      <a:pt x="22" y="49"/>
                      <a:pt x="23" y="49"/>
                      <a:pt x="23" y="52"/>
                    </a:cubicBezTo>
                    <a:cubicBezTo>
                      <a:pt x="23" y="52"/>
                      <a:pt x="24" y="52"/>
                      <a:pt x="24" y="52"/>
                    </a:cubicBezTo>
                    <a:cubicBezTo>
                      <a:pt x="25" y="47"/>
                      <a:pt x="26" y="44"/>
                      <a:pt x="25" y="39"/>
                    </a:cubicBezTo>
                    <a:cubicBezTo>
                      <a:pt x="25" y="39"/>
                      <a:pt x="24" y="39"/>
                      <a:pt x="24" y="39"/>
                    </a:cubicBezTo>
                    <a:cubicBezTo>
                      <a:pt x="23" y="42"/>
                      <a:pt x="22" y="45"/>
                      <a:pt x="22" y="48"/>
                    </a:cubicBezTo>
                    <a:cubicBezTo>
                      <a:pt x="22" y="49"/>
                      <a:pt x="23" y="49"/>
                      <a:pt x="23" y="48"/>
                    </a:cubicBezTo>
                    <a:cubicBezTo>
                      <a:pt x="24" y="45"/>
                      <a:pt x="25" y="42"/>
                      <a:pt x="25" y="38"/>
                    </a:cubicBezTo>
                    <a:cubicBezTo>
                      <a:pt x="25" y="37"/>
                      <a:pt x="24" y="37"/>
                      <a:pt x="24" y="37"/>
                    </a:cubicBezTo>
                    <a:cubicBezTo>
                      <a:pt x="22" y="41"/>
                      <a:pt x="21" y="44"/>
                      <a:pt x="21" y="48"/>
                    </a:cubicBezTo>
                    <a:cubicBezTo>
                      <a:pt x="21" y="49"/>
                      <a:pt x="23" y="49"/>
                      <a:pt x="23" y="48"/>
                    </a:cubicBezTo>
                    <a:cubicBezTo>
                      <a:pt x="23" y="44"/>
                      <a:pt x="24" y="41"/>
                      <a:pt x="23" y="38"/>
                    </a:cubicBezTo>
                    <a:cubicBezTo>
                      <a:pt x="23" y="37"/>
                      <a:pt x="22" y="37"/>
                      <a:pt x="22" y="38"/>
                    </a:cubicBezTo>
                    <a:cubicBezTo>
                      <a:pt x="21" y="41"/>
                      <a:pt x="19" y="44"/>
                      <a:pt x="19" y="48"/>
                    </a:cubicBezTo>
                    <a:cubicBezTo>
                      <a:pt x="19" y="49"/>
                      <a:pt x="20" y="49"/>
                      <a:pt x="20" y="48"/>
                    </a:cubicBezTo>
                    <a:cubicBezTo>
                      <a:pt x="21" y="44"/>
                      <a:pt x="22" y="40"/>
                      <a:pt x="23" y="36"/>
                    </a:cubicBezTo>
                    <a:cubicBezTo>
                      <a:pt x="23" y="35"/>
                      <a:pt x="22" y="35"/>
                      <a:pt x="21" y="36"/>
                    </a:cubicBezTo>
                    <a:cubicBezTo>
                      <a:pt x="20" y="39"/>
                      <a:pt x="19" y="41"/>
                      <a:pt x="18" y="44"/>
                    </a:cubicBezTo>
                    <a:cubicBezTo>
                      <a:pt x="19" y="43"/>
                      <a:pt x="20" y="39"/>
                      <a:pt x="20" y="36"/>
                    </a:cubicBezTo>
                    <a:cubicBezTo>
                      <a:pt x="20" y="36"/>
                      <a:pt x="19" y="35"/>
                      <a:pt x="19" y="36"/>
                    </a:cubicBezTo>
                    <a:cubicBezTo>
                      <a:pt x="18" y="38"/>
                      <a:pt x="17" y="41"/>
                      <a:pt x="16" y="43"/>
                    </a:cubicBezTo>
                    <a:cubicBezTo>
                      <a:pt x="17" y="44"/>
                      <a:pt x="18" y="43"/>
                      <a:pt x="17" y="41"/>
                    </a:cubicBezTo>
                    <a:cubicBezTo>
                      <a:pt x="18" y="39"/>
                      <a:pt x="18" y="38"/>
                      <a:pt x="19" y="36"/>
                    </a:cubicBezTo>
                    <a:cubicBezTo>
                      <a:pt x="19" y="35"/>
                      <a:pt x="18" y="35"/>
                      <a:pt x="17" y="36"/>
                    </a:cubicBezTo>
                    <a:cubicBezTo>
                      <a:pt x="16" y="37"/>
                      <a:pt x="16" y="40"/>
                      <a:pt x="16" y="42"/>
                    </a:cubicBezTo>
                    <a:cubicBezTo>
                      <a:pt x="16" y="39"/>
                      <a:pt x="16" y="39"/>
                      <a:pt x="16" y="36"/>
                    </a:cubicBezTo>
                    <a:cubicBezTo>
                      <a:pt x="16" y="36"/>
                      <a:pt x="15" y="35"/>
                      <a:pt x="15" y="36"/>
                    </a:cubicBezTo>
                    <a:cubicBezTo>
                      <a:pt x="14" y="37"/>
                      <a:pt x="13" y="39"/>
                      <a:pt x="12" y="41"/>
                    </a:cubicBezTo>
                    <a:cubicBezTo>
                      <a:pt x="13" y="39"/>
                      <a:pt x="14" y="37"/>
                      <a:pt x="14" y="35"/>
                    </a:cubicBezTo>
                    <a:cubicBezTo>
                      <a:pt x="15" y="34"/>
                      <a:pt x="14" y="33"/>
                      <a:pt x="13" y="34"/>
                    </a:cubicBezTo>
                    <a:cubicBezTo>
                      <a:pt x="12" y="36"/>
                      <a:pt x="11" y="38"/>
                      <a:pt x="11" y="39"/>
                    </a:cubicBezTo>
                    <a:cubicBezTo>
                      <a:pt x="12" y="40"/>
                      <a:pt x="13" y="39"/>
                      <a:pt x="12" y="37"/>
                    </a:cubicBezTo>
                    <a:cubicBezTo>
                      <a:pt x="13" y="36"/>
                      <a:pt x="13" y="35"/>
                      <a:pt x="13" y="34"/>
                    </a:cubicBezTo>
                    <a:cubicBezTo>
                      <a:pt x="13" y="33"/>
                      <a:pt x="12" y="33"/>
                      <a:pt x="11" y="34"/>
                    </a:cubicBezTo>
                    <a:cubicBezTo>
                      <a:pt x="10" y="36"/>
                      <a:pt x="9" y="38"/>
                      <a:pt x="9" y="41"/>
                    </a:cubicBezTo>
                    <a:cubicBezTo>
                      <a:pt x="8" y="42"/>
                      <a:pt x="10" y="42"/>
                      <a:pt x="10" y="41"/>
                    </a:cubicBezTo>
                    <a:cubicBezTo>
                      <a:pt x="11" y="38"/>
                      <a:pt x="12" y="35"/>
                      <a:pt x="12" y="32"/>
                    </a:cubicBezTo>
                    <a:cubicBezTo>
                      <a:pt x="12" y="31"/>
                      <a:pt x="11" y="31"/>
                      <a:pt x="11" y="31"/>
                    </a:cubicBezTo>
                    <a:cubicBezTo>
                      <a:pt x="10" y="33"/>
                      <a:pt x="10" y="33"/>
                      <a:pt x="9" y="35"/>
                    </a:cubicBezTo>
                    <a:cubicBezTo>
                      <a:pt x="6" y="39"/>
                      <a:pt x="7" y="36"/>
                      <a:pt x="8" y="33"/>
                    </a:cubicBezTo>
                    <a:cubicBezTo>
                      <a:pt x="8" y="32"/>
                      <a:pt x="7" y="32"/>
                      <a:pt x="7" y="32"/>
                    </a:cubicBezTo>
                    <a:cubicBezTo>
                      <a:pt x="6" y="33"/>
                      <a:pt x="5" y="35"/>
                      <a:pt x="4" y="37"/>
                    </a:cubicBezTo>
                    <a:cubicBezTo>
                      <a:pt x="6" y="36"/>
                      <a:pt x="8" y="35"/>
                      <a:pt x="9" y="32"/>
                    </a:cubicBezTo>
                    <a:cubicBezTo>
                      <a:pt x="10" y="32"/>
                      <a:pt x="10" y="31"/>
                      <a:pt x="9" y="31"/>
                    </a:cubicBezTo>
                    <a:cubicBezTo>
                      <a:pt x="8" y="31"/>
                      <a:pt x="6" y="32"/>
                      <a:pt x="5" y="32"/>
                    </a:cubicBezTo>
                    <a:cubicBezTo>
                      <a:pt x="4" y="32"/>
                      <a:pt x="5" y="33"/>
                      <a:pt x="5" y="33"/>
                    </a:cubicBezTo>
                    <a:cubicBezTo>
                      <a:pt x="12" y="32"/>
                      <a:pt x="17" y="31"/>
                      <a:pt x="21" y="25"/>
                    </a:cubicBezTo>
                    <a:cubicBezTo>
                      <a:pt x="22" y="25"/>
                      <a:pt x="21" y="24"/>
                      <a:pt x="20" y="24"/>
                    </a:cubicBezTo>
                    <a:cubicBezTo>
                      <a:pt x="18" y="26"/>
                      <a:pt x="17" y="27"/>
                      <a:pt x="16" y="29"/>
                    </a:cubicBezTo>
                    <a:cubicBezTo>
                      <a:pt x="15" y="29"/>
                      <a:pt x="16" y="30"/>
                      <a:pt x="17" y="30"/>
                    </a:cubicBezTo>
                    <a:cubicBezTo>
                      <a:pt x="18" y="28"/>
                      <a:pt x="20" y="26"/>
                      <a:pt x="22" y="24"/>
                    </a:cubicBezTo>
                    <a:cubicBezTo>
                      <a:pt x="22" y="24"/>
                      <a:pt x="18" y="29"/>
                      <a:pt x="17" y="30"/>
                    </a:cubicBezTo>
                    <a:cubicBezTo>
                      <a:pt x="16" y="31"/>
                      <a:pt x="17" y="31"/>
                      <a:pt x="18" y="31"/>
                    </a:cubicBezTo>
                    <a:cubicBezTo>
                      <a:pt x="25" y="27"/>
                      <a:pt x="34" y="19"/>
                      <a:pt x="32" y="10"/>
                    </a:cubicBezTo>
                    <a:cubicBezTo>
                      <a:pt x="32" y="10"/>
                      <a:pt x="32" y="10"/>
                      <a:pt x="31" y="10"/>
                    </a:cubicBezTo>
                    <a:cubicBezTo>
                      <a:pt x="28" y="12"/>
                      <a:pt x="19" y="18"/>
                      <a:pt x="26" y="10"/>
                    </a:cubicBezTo>
                    <a:cubicBezTo>
                      <a:pt x="26" y="9"/>
                      <a:pt x="26" y="8"/>
                      <a:pt x="25" y="9"/>
                    </a:cubicBezTo>
                    <a:cubicBezTo>
                      <a:pt x="22" y="11"/>
                      <a:pt x="18" y="13"/>
                      <a:pt x="16" y="16"/>
                    </a:cubicBezTo>
                    <a:cubicBezTo>
                      <a:pt x="20" y="11"/>
                      <a:pt x="14" y="18"/>
                      <a:pt x="13" y="19"/>
                    </a:cubicBezTo>
                    <a:cubicBezTo>
                      <a:pt x="13" y="20"/>
                      <a:pt x="14" y="20"/>
                      <a:pt x="14" y="20"/>
                    </a:cubicBezTo>
                    <a:cubicBezTo>
                      <a:pt x="16" y="18"/>
                      <a:pt x="17" y="16"/>
                      <a:pt x="18" y="14"/>
                    </a:cubicBezTo>
                    <a:cubicBezTo>
                      <a:pt x="18" y="13"/>
                      <a:pt x="17" y="13"/>
                      <a:pt x="17" y="13"/>
                    </a:cubicBezTo>
                    <a:cubicBezTo>
                      <a:pt x="12" y="15"/>
                      <a:pt x="7" y="19"/>
                      <a:pt x="15" y="12"/>
                    </a:cubicBezTo>
                    <a:cubicBezTo>
                      <a:pt x="15" y="12"/>
                      <a:pt x="14" y="11"/>
                      <a:pt x="14" y="11"/>
                    </a:cubicBezTo>
                    <a:cubicBezTo>
                      <a:pt x="9" y="13"/>
                      <a:pt x="7" y="17"/>
                      <a:pt x="3" y="21"/>
                    </a:cubicBezTo>
                    <a:cubicBezTo>
                      <a:pt x="3" y="21"/>
                      <a:pt x="4" y="22"/>
                      <a:pt x="4" y="22"/>
                    </a:cubicBezTo>
                    <a:cubicBezTo>
                      <a:pt x="7" y="19"/>
                      <a:pt x="10" y="17"/>
                      <a:pt x="13" y="15"/>
                    </a:cubicBezTo>
                    <a:cubicBezTo>
                      <a:pt x="14" y="14"/>
                      <a:pt x="13" y="13"/>
                      <a:pt x="12" y="14"/>
                    </a:cubicBezTo>
                    <a:cubicBezTo>
                      <a:pt x="9" y="15"/>
                      <a:pt x="7" y="17"/>
                      <a:pt x="6" y="21"/>
                    </a:cubicBezTo>
                    <a:cubicBezTo>
                      <a:pt x="6" y="21"/>
                      <a:pt x="7" y="22"/>
                      <a:pt x="7" y="22"/>
                    </a:cubicBezTo>
                    <a:cubicBezTo>
                      <a:pt x="18" y="13"/>
                      <a:pt x="0" y="26"/>
                      <a:pt x="11" y="17"/>
                    </a:cubicBezTo>
                    <a:cubicBezTo>
                      <a:pt x="9" y="19"/>
                      <a:pt x="7" y="21"/>
                      <a:pt x="5" y="23"/>
                    </a:cubicBezTo>
                    <a:cubicBezTo>
                      <a:pt x="5" y="24"/>
                      <a:pt x="6" y="25"/>
                      <a:pt x="6" y="24"/>
                    </a:cubicBezTo>
                    <a:cubicBezTo>
                      <a:pt x="7" y="24"/>
                      <a:pt x="7" y="23"/>
                      <a:pt x="8" y="23"/>
                    </a:cubicBezTo>
                    <a:cubicBezTo>
                      <a:pt x="10" y="22"/>
                      <a:pt x="11" y="21"/>
                      <a:pt x="9" y="19"/>
                    </a:cubicBezTo>
                    <a:cubicBezTo>
                      <a:pt x="7" y="22"/>
                      <a:pt x="5" y="23"/>
                      <a:pt x="2" y="25"/>
                    </a:cubicBezTo>
                    <a:cubicBezTo>
                      <a:pt x="2" y="25"/>
                      <a:pt x="2" y="26"/>
                      <a:pt x="2" y="26"/>
                    </a:cubicBezTo>
                    <a:cubicBezTo>
                      <a:pt x="5" y="26"/>
                      <a:pt x="7" y="25"/>
                      <a:pt x="10" y="24"/>
                    </a:cubicBezTo>
                    <a:cubicBezTo>
                      <a:pt x="12" y="24"/>
                      <a:pt x="13" y="23"/>
                      <a:pt x="15" y="21"/>
                    </a:cubicBezTo>
                    <a:cubicBezTo>
                      <a:pt x="17" y="19"/>
                      <a:pt x="17" y="16"/>
                      <a:pt x="15" y="21"/>
                    </a:cubicBezTo>
                    <a:cubicBezTo>
                      <a:pt x="15" y="21"/>
                      <a:pt x="16" y="22"/>
                      <a:pt x="16" y="21"/>
                    </a:cubicBezTo>
                    <a:cubicBezTo>
                      <a:pt x="18" y="19"/>
                      <a:pt x="21" y="17"/>
                      <a:pt x="23" y="16"/>
                    </a:cubicBezTo>
                    <a:cubicBezTo>
                      <a:pt x="25" y="15"/>
                      <a:pt x="26" y="15"/>
                      <a:pt x="26" y="15"/>
                    </a:cubicBezTo>
                    <a:cubicBezTo>
                      <a:pt x="27" y="13"/>
                      <a:pt x="28" y="12"/>
                      <a:pt x="29" y="10"/>
                    </a:cubicBezTo>
                    <a:cubicBezTo>
                      <a:pt x="29" y="10"/>
                      <a:pt x="28" y="10"/>
                      <a:pt x="28" y="10"/>
                    </a:cubicBezTo>
                    <a:cubicBezTo>
                      <a:pt x="27" y="12"/>
                      <a:pt x="27" y="14"/>
                      <a:pt x="27" y="16"/>
                    </a:cubicBezTo>
                    <a:cubicBezTo>
                      <a:pt x="26" y="16"/>
                      <a:pt x="27" y="17"/>
                      <a:pt x="28" y="16"/>
                    </a:cubicBezTo>
                    <a:cubicBezTo>
                      <a:pt x="30" y="13"/>
                      <a:pt x="31" y="10"/>
                      <a:pt x="33" y="7"/>
                    </a:cubicBezTo>
                    <a:cubicBezTo>
                      <a:pt x="33" y="8"/>
                      <a:pt x="32" y="10"/>
                      <a:pt x="32" y="11"/>
                    </a:cubicBezTo>
                    <a:cubicBezTo>
                      <a:pt x="32" y="12"/>
                      <a:pt x="33" y="12"/>
                      <a:pt x="33" y="12"/>
                    </a:cubicBezTo>
                    <a:cubicBezTo>
                      <a:pt x="34" y="10"/>
                      <a:pt x="34" y="9"/>
                      <a:pt x="35" y="8"/>
                    </a:cubicBezTo>
                    <a:cubicBezTo>
                      <a:pt x="35" y="6"/>
                      <a:pt x="34" y="6"/>
                      <a:pt x="34" y="8"/>
                    </a:cubicBezTo>
                    <a:cubicBezTo>
                      <a:pt x="34" y="9"/>
                      <a:pt x="35" y="9"/>
                      <a:pt x="36" y="9"/>
                    </a:cubicBezTo>
                    <a:cubicBezTo>
                      <a:pt x="40" y="3"/>
                      <a:pt x="42" y="14"/>
                      <a:pt x="42" y="16"/>
                    </a:cubicBezTo>
                    <a:cubicBezTo>
                      <a:pt x="43" y="17"/>
                      <a:pt x="43" y="17"/>
                      <a:pt x="44" y="16"/>
                    </a:cubicBezTo>
                    <a:cubicBezTo>
                      <a:pt x="44" y="13"/>
                      <a:pt x="44" y="13"/>
                      <a:pt x="44" y="10"/>
                    </a:cubicBezTo>
                    <a:cubicBezTo>
                      <a:pt x="44" y="8"/>
                      <a:pt x="44" y="10"/>
                      <a:pt x="45" y="12"/>
                    </a:cubicBezTo>
                    <a:cubicBezTo>
                      <a:pt x="46" y="12"/>
                      <a:pt x="47" y="12"/>
                      <a:pt x="47" y="12"/>
                    </a:cubicBezTo>
                    <a:cubicBezTo>
                      <a:pt x="47" y="8"/>
                      <a:pt x="47" y="7"/>
                      <a:pt x="45" y="4"/>
                    </a:cubicBezTo>
                    <a:cubicBezTo>
                      <a:pt x="45" y="3"/>
                      <a:pt x="45" y="3"/>
                      <a:pt x="44" y="4"/>
                    </a:cubicBezTo>
                    <a:cubicBezTo>
                      <a:pt x="41" y="7"/>
                      <a:pt x="44" y="13"/>
                      <a:pt x="46" y="17"/>
                    </a:cubicBezTo>
                    <a:cubicBezTo>
                      <a:pt x="46" y="18"/>
                      <a:pt x="47" y="18"/>
                      <a:pt x="47" y="17"/>
                    </a:cubicBezTo>
                    <a:cubicBezTo>
                      <a:pt x="47" y="14"/>
                      <a:pt x="47" y="11"/>
                      <a:pt x="47" y="7"/>
                    </a:cubicBezTo>
                    <a:cubicBezTo>
                      <a:pt x="47" y="7"/>
                      <a:pt x="45" y="7"/>
                      <a:pt x="45" y="8"/>
                    </a:cubicBezTo>
                    <a:cubicBezTo>
                      <a:pt x="45" y="9"/>
                      <a:pt x="45" y="10"/>
                      <a:pt x="46" y="12"/>
                    </a:cubicBezTo>
                    <a:cubicBezTo>
                      <a:pt x="45" y="11"/>
                      <a:pt x="48" y="13"/>
                      <a:pt x="46" y="9"/>
                    </a:cubicBezTo>
                    <a:cubicBezTo>
                      <a:pt x="48" y="13"/>
                      <a:pt x="48" y="17"/>
                      <a:pt x="50" y="21"/>
                    </a:cubicBezTo>
                    <a:cubicBezTo>
                      <a:pt x="50" y="21"/>
                      <a:pt x="51" y="21"/>
                      <a:pt x="51" y="21"/>
                    </a:cubicBezTo>
                    <a:cubicBezTo>
                      <a:pt x="51" y="20"/>
                      <a:pt x="51" y="20"/>
                      <a:pt x="52" y="19"/>
                    </a:cubicBezTo>
                    <a:cubicBezTo>
                      <a:pt x="52" y="18"/>
                      <a:pt x="51" y="18"/>
                      <a:pt x="51" y="18"/>
                    </a:cubicBezTo>
                    <a:cubicBezTo>
                      <a:pt x="49" y="20"/>
                      <a:pt x="50" y="20"/>
                      <a:pt x="49" y="18"/>
                    </a:cubicBezTo>
                    <a:cubicBezTo>
                      <a:pt x="49" y="17"/>
                      <a:pt x="49" y="17"/>
                      <a:pt x="48" y="18"/>
                    </a:cubicBezTo>
                    <a:cubicBezTo>
                      <a:pt x="47" y="21"/>
                      <a:pt x="47" y="19"/>
                      <a:pt x="46" y="23"/>
                    </a:cubicBezTo>
                    <a:cubicBezTo>
                      <a:pt x="46" y="23"/>
                      <a:pt x="47" y="24"/>
                      <a:pt x="47" y="23"/>
                    </a:cubicBezTo>
                    <a:cubicBezTo>
                      <a:pt x="48" y="21"/>
                      <a:pt x="49" y="19"/>
                      <a:pt x="49" y="18"/>
                    </a:cubicBezTo>
                    <a:cubicBezTo>
                      <a:pt x="49" y="17"/>
                      <a:pt x="48" y="16"/>
                      <a:pt x="48" y="17"/>
                    </a:cubicBezTo>
                    <a:cubicBezTo>
                      <a:pt x="46" y="20"/>
                      <a:pt x="46" y="19"/>
                      <a:pt x="47" y="16"/>
                    </a:cubicBezTo>
                    <a:cubicBezTo>
                      <a:pt x="48" y="15"/>
                      <a:pt x="46" y="15"/>
                      <a:pt x="46" y="16"/>
                    </a:cubicBezTo>
                    <a:cubicBezTo>
                      <a:pt x="46" y="17"/>
                      <a:pt x="45" y="18"/>
                      <a:pt x="45" y="20"/>
                    </a:cubicBezTo>
                    <a:cubicBezTo>
                      <a:pt x="45" y="21"/>
                      <a:pt x="46" y="21"/>
                      <a:pt x="46" y="20"/>
                    </a:cubicBezTo>
                    <a:cubicBezTo>
                      <a:pt x="47" y="18"/>
                      <a:pt x="48" y="16"/>
                      <a:pt x="48" y="14"/>
                    </a:cubicBezTo>
                    <a:cubicBezTo>
                      <a:pt x="49" y="13"/>
                      <a:pt x="48" y="13"/>
                      <a:pt x="47" y="13"/>
                    </a:cubicBezTo>
                    <a:cubicBezTo>
                      <a:pt x="43" y="17"/>
                      <a:pt x="43" y="23"/>
                      <a:pt x="43" y="28"/>
                    </a:cubicBezTo>
                    <a:cubicBezTo>
                      <a:pt x="43" y="29"/>
                      <a:pt x="44" y="29"/>
                      <a:pt x="44" y="28"/>
                    </a:cubicBezTo>
                    <a:cubicBezTo>
                      <a:pt x="44" y="25"/>
                      <a:pt x="44" y="26"/>
                      <a:pt x="44" y="23"/>
                    </a:cubicBezTo>
                    <a:cubicBezTo>
                      <a:pt x="44" y="22"/>
                      <a:pt x="43" y="22"/>
                      <a:pt x="43" y="23"/>
                    </a:cubicBezTo>
                    <a:cubicBezTo>
                      <a:pt x="43" y="22"/>
                      <a:pt x="43" y="22"/>
                      <a:pt x="44" y="21"/>
                    </a:cubicBezTo>
                    <a:cubicBezTo>
                      <a:pt x="44" y="19"/>
                      <a:pt x="44" y="18"/>
                      <a:pt x="44" y="16"/>
                    </a:cubicBezTo>
                    <a:cubicBezTo>
                      <a:pt x="44" y="15"/>
                      <a:pt x="43" y="15"/>
                      <a:pt x="43" y="15"/>
                    </a:cubicBezTo>
                    <a:cubicBezTo>
                      <a:pt x="41" y="17"/>
                      <a:pt x="41" y="19"/>
                      <a:pt x="40" y="21"/>
                    </a:cubicBezTo>
                    <a:cubicBezTo>
                      <a:pt x="40" y="22"/>
                      <a:pt x="41" y="23"/>
                      <a:pt x="42" y="22"/>
                    </a:cubicBezTo>
                    <a:cubicBezTo>
                      <a:pt x="43" y="18"/>
                      <a:pt x="44" y="14"/>
                      <a:pt x="44" y="11"/>
                    </a:cubicBezTo>
                    <a:cubicBezTo>
                      <a:pt x="44" y="10"/>
                      <a:pt x="43" y="10"/>
                      <a:pt x="43" y="10"/>
                    </a:cubicBezTo>
                    <a:cubicBezTo>
                      <a:pt x="43" y="11"/>
                      <a:pt x="42" y="12"/>
                      <a:pt x="42" y="13"/>
                    </a:cubicBezTo>
                    <a:cubicBezTo>
                      <a:pt x="41" y="15"/>
                      <a:pt x="41" y="15"/>
                      <a:pt x="42" y="15"/>
                    </a:cubicBezTo>
                    <a:cubicBezTo>
                      <a:pt x="43" y="12"/>
                      <a:pt x="43" y="10"/>
                      <a:pt x="44" y="8"/>
                    </a:cubicBezTo>
                    <a:cubicBezTo>
                      <a:pt x="44" y="5"/>
                      <a:pt x="44" y="4"/>
                      <a:pt x="42" y="2"/>
                    </a:cubicBezTo>
                    <a:cubicBezTo>
                      <a:pt x="41" y="0"/>
                      <a:pt x="38" y="0"/>
                      <a:pt x="36" y="1"/>
                    </a:cubicBezTo>
                    <a:cubicBezTo>
                      <a:pt x="33" y="3"/>
                      <a:pt x="33" y="5"/>
                      <a:pt x="33" y="9"/>
                    </a:cubicBezTo>
                    <a:cubicBezTo>
                      <a:pt x="33" y="9"/>
                      <a:pt x="33" y="9"/>
                      <a:pt x="34" y="9"/>
                    </a:cubicBezTo>
                    <a:cubicBezTo>
                      <a:pt x="37" y="7"/>
                      <a:pt x="36" y="4"/>
                      <a:pt x="34" y="9"/>
                    </a:cubicBezTo>
                    <a:cubicBezTo>
                      <a:pt x="32" y="12"/>
                      <a:pt x="31" y="16"/>
                      <a:pt x="31" y="19"/>
                    </a:cubicBezTo>
                    <a:cubicBezTo>
                      <a:pt x="31" y="20"/>
                      <a:pt x="32" y="20"/>
                      <a:pt x="32" y="20"/>
                    </a:cubicBezTo>
                    <a:cubicBezTo>
                      <a:pt x="34" y="17"/>
                      <a:pt x="35" y="14"/>
                      <a:pt x="36" y="10"/>
                    </a:cubicBezTo>
                    <a:cubicBezTo>
                      <a:pt x="39" y="4"/>
                      <a:pt x="36" y="11"/>
                      <a:pt x="36" y="13"/>
                    </a:cubicBezTo>
                    <a:cubicBezTo>
                      <a:pt x="35" y="13"/>
                      <a:pt x="36" y="14"/>
                      <a:pt x="37" y="13"/>
                    </a:cubicBezTo>
                    <a:cubicBezTo>
                      <a:pt x="39" y="11"/>
                      <a:pt x="41" y="10"/>
                      <a:pt x="44" y="9"/>
                    </a:cubicBezTo>
                    <a:cubicBezTo>
                      <a:pt x="45" y="8"/>
                      <a:pt x="44" y="7"/>
                      <a:pt x="4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2" name="Freeform 150"/>
              <p:cNvSpPr/>
              <p:nvPr/>
            </p:nvSpPr>
            <p:spPr bwMode="auto">
              <a:xfrm>
                <a:off x="1376363" y="2711451"/>
                <a:ext cx="9525" cy="11113"/>
              </a:xfrm>
              <a:custGeom>
                <a:avLst/>
                <a:gdLst>
                  <a:gd name="T0" fmla="*/ 5 w 8"/>
                  <a:gd name="T1" fmla="*/ 9 h 10"/>
                  <a:gd name="T2" fmla="*/ 7 w 8"/>
                  <a:gd name="T3" fmla="*/ 1 h 10"/>
                  <a:gd name="T4" fmla="*/ 6 w 8"/>
                  <a:gd name="T5" fmla="*/ 0 h 10"/>
                  <a:gd name="T6" fmla="*/ 1 w 8"/>
                  <a:gd name="T7" fmla="*/ 6 h 10"/>
                  <a:gd name="T8" fmla="*/ 2 w 8"/>
                  <a:gd name="T9" fmla="*/ 7 h 10"/>
                  <a:gd name="T10" fmla="*/ 7 w 8"/>
                  <a:gd name="T11" fmla="*/ 2 h 10"/>
                  <a:gd name="T12" fmla="*/ 6 w 8"/>
                  <a:gd name="T13" fmla="*/ 1 h 10"/>
                  <a:gd name="T14" fmla="*/ 1 w 8"/>
                  <a:gd name="T15" fmla="*/ 6 h 10"/>
                  <a:gd name="T16" fmla="*/ 2 w 8"/>
                  <a:gd name="T17" fmla="*/ 7 h 10"/>
                  <a:gd name="T18" fmla="*/ 7 w 8"/>
                  <a:gd name="T19" fmla="*/ 1 h 10"/>
                  <a:gd name="T20" fmla="*/ 6 w 8"/>
                  <a:gd name="T21" fmla="*/ 1 h 10"/>
                  <a:gd name="T22" fmla="*/ 3 w 8"/>
                  <a:gd name="T23" fmla="*/ 9 h 10"/>
                  <a:gd name="T24" fmla="*/ 5 w 8"/>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0">
                    <a:moveTo>
                      <a:pt x="5" y="9"/>
                    </a:moveTo>
                    <a:cubicBezTo>
                      <a:pt x="5" y="6"/>
                      <a:pt x="7" y="4"/>
                      <a:pt x="7" y="1"/>
                    </a:cubicBezTo>
                    <a:cubicBezTo>
                      <a:pt x="7" y="0"/>
                      <a:pt x="7" y="0"/>
                      <a:pt x="6" y="0"/>
                    </a:cubicBezTo>
                    <a:cubicBezTo>
                      <a:pt x="4" y="2"/>
                      <a:pt x="3" y="5"/>
                      <a:pt x="1" y="6"/>
                    </a:cubicBezTo>
                    <a:cubicBezTo>
                      <a:pt x="1" y="6"/>
                      <a:pt x="2" y="7"/>
                      <a:pt x="2" y="7"/>
                    </a:cubicBezTo>
                    <a:cubicBezTo>
                      <a:pt x="3" y="5"/>
                      <a:pt x="5" y="3"/>
                      <a:pt x="7" y="2"/>
                    </a:cubicBezTo>
                    <a:cubicBezTo>
                      <a:pt x="8" y="1"/>
                      <a:pt x="7" y="1"/>
                      <a:pt x="6" y="1"/>
                    </a:cubicBezTo>
                    <a:cubicBezTo>
                      <a:pt x="4" y="3"/>
                      <a:pt x="2" y="4"/>
                      <a:pt x="1" y="6"/>
                    </a:cubicBezTo>
                    <a:cubicBezTo>
                      <a:pt x="0" y="7"/>
                      <a:pt x="1" y="7"/>
                      <a:pt x="2" y="7"/>
                    </a:cubicBezTo>
                    <a:cubicBezTo>
                      <a:pt x="4" y="6"/>
                      <a:pt x="5" y="3"/>
                      <a:pt x="7" y="1"/>
                    </a:cubicBezTo>
                    <a:cubicBezTo>
                      <a:pt x="7" y="1"/>
                      <a:pt x="6" y="1"/>
                      <a:pt x="6" y="1"/>
                    </a:cubicBezTo>
                    <a:cubicBezTo>
                      <a:pt x="6" y="3"/>
                      <a:pt x="4" y="6"/>
                      <a:pt x="3" y="9"/>
                    </a:cubicBezTo>
                    <a:cubicBezTo>
                      <a:pt x="3" y="10"/>
                      <a:pt x="5"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3" name="Freeform 456"/>
              <p:cNvSpPr/>
              <p:nvPr/>
            </p:nvSpPr>
            <p:spPr bwMode="auto">
              <a:xfrm>
                <a:off x="1481138" y="2513013"/>
                <a:ext cx="34925" cy="42863"/>
              </a:xfrm>
              <a:custGeom>
                <a:avLst/>
                <a:gdLst>
                  <a:gd name="T0" fmla="*/ 3 w 34"/>
                  <a:gd name="T1" fmla="*/ 1 h 40"/>
                  <a:gd name="T2" fmla="*/ 3 w 34"/>
                  <a:gd name="T3" fmla="*/ 1 h 40"/>
                  <a:gd name="T4" fmla="*/ 2 w 34"/>
                  <a:gd name="T5" fmla="*/ 1 h 40"/>
                  <a:gd name="T6" fmla="*/ 1 w 34"/>
                  <a:gd name="T7" fmla="*/ 13 h 40"/>
                  <a:gd name="T8" fmla="*/ 2 w 34"/>
                  <a:gd name="T9" fmla="*/ 39 h 40"/>
                  <a:gd name="T10" fmla="*/ 3 w 34"/>
                  <a:gd name="T11" fmla="*/ 39 h 40"/>
                  <a:gd name="T12" fmla="*/ 33 w 34"/>
                  <a:gd name="T13" fmla="*/ 20 h 40"/>
                  <a:gd name="T14" fmla="*/ 34 w 34"/>
                  <a:gd name="T15" fmla="*/ 19 h 40"/>
                  <a:gd name="T16" fmla="*/ 3 w 34"/>
                  <a:gd name="T17" fmla="*/ 0 h 40"/>
                  <a:gd name="T18" fmla="*/ 2 w 34"/>
                  <a:gd name="T19" fmla="*/ 2 h 40"/>
                  <a:gd name="T20" fmla="*/ 24 w 34"/>
                  <a:gd name="T21" fmla="*/ 15 h 40"/>
                  <a:gd name="T22" fmla="*/ 31 w 34"/>
                  <a:gd name="T23" fmla="*/ 19 h 40"/>
                  <a:gd name="T24" fmla="*/ 29 w 34"/>
                  <a:gd name="T25" fmla="*/ 19 h 40"/>
                  <a:gd name="T26" fmla="*/ 20 w 34"/>
                  <a:gd name="T27" fmla="*/ 24 h 40"/>
                  <a:gd name="T28" fmla="*/ 12 w 34"/>
                  <a:gd name="T29" fmla="*/ 30 h 40"/>
                  <a:gd name="T30" fmla="*/ 4 w 34"/>
                  <a:gd name="T31" fmla="*/ 36 h 40"/>
                  <a:gd name="T32" fmla="*/ 3 w 34"/>
                  <a:gd name="T33" fmla="*/ 19 h 40"/>
                  <a:gd name="T34" fmla="*/ 2 w 34"/>
                  <a:gd name="T35" fmla="*/ 2 h 40"/>
                  <a:gd name="T36" fmla="*/ 3 w 34"/>
                  <a:gd name="T37"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40">
                    <a:moveTo>
                      <a:pt x="3" y="1"/>
                    </a:moveTo>
                    <a:cubicBezTo>
                      <a:pt x="3" y="1"/>
                      <a:pt x="3" y="1"/>
                      <a:pt x="3" y="1"/>
                    </a:cubicBezTo>
                    <a:cubicBezTo>
                      <a:pt x="3" y="1"/>
                      <a:pt x="2" y="1"/>
                      <a:pt x="2" y="1"/>
                    </a:cubicBezTo>
                    <a:cubicBezTo>
                      <a:pt x="0" y="2"/>
                      <a:pt x="1" y="11"/>
                      <a:pt x="1" y="13"/>
                    </a:cubicBezTo>
                    <a:cubicBezTo>
                      <a:pt x="2" y="22"/>
                      <a:pt x="2" y="30"/>
                      <a:pt x="2" y="39"/>
                    </a:cubicBezTo>
                    <a:cubicBezTo>
                      <a:pt x="2" y="40"/>
                      <a:pt x="3" y="40"/>
                      <a:pt x="3" y="39"/>
                    </a:cubicBezTo>
                    <a:cubicBezTo>
                      <a:pt x="13" y="32"/>
                      <a:pt x="21" y="21"/>
                      <a:pt x="33" y="20"/>
                    </a:cubicBezTo>
                    <a:cubicBezTo>
                      <a:pt x="34" y="20"/>
                      <a:pt x="34" y="19"/>
                      <a:pt x="34" y="19"/>
                    </a:cubicBezTo>
                    <a:cubicBezTo>
                      <a:pt x="23" y="13"/>
                      <a:pt x="13" y="6"/>
                      <a:pt x="3" y="0"/>
                    </a:cubicBezTo>
                    <a:cubicBezTo>
                      <a:pt x="2" y="0"/>
                      <a:pt x="1" y="1"/>
                      <a:pt x="2" y="2"/>
                    </a:cubicBezTo>
                    <a:cubicBezTo>
                      <a:pt x="9" y="6"/>
                      <a:pt x="16" y="11"/>
                      <a:pt x="24" y="15"/>
                    </a:cubicBezTo>
                    <a:cubicBezTo>
                      <a:pt x="26" y="16"/>
                      <a:pt x="28" y="17"/>
                      <a:pt x="31" y="19"/>
                    </a:cubicBezTo>
                    <a:cubicBezTo>
                      <a:pt x="31" y="19"/>
                      <a:pt x="32" y="19"/>
                      <a:pt x="29" y="19"/>
                    </a:cubicBezTo>
                    <a:cubicBezTo>
                      <a:pt x="26" y="20"/>
                      <a:pt x="23" y="22"/>
                      <a:pt x="20" y="24"/>
                    </a:cubicBezTo>
                    <a:cubicBezTo>
                      <a:pt x="17" y="26"/>
                      <a:pt x="14" y="28"/>
                      <a:pt x="12" y="30"/>
                    </a:cubicBezTo>
                    <a:cubicBezTo>
                      <a:pt x="10" y="32"/>
                      <a:pt x="4" y="38"/>
                      <a:pt x="4" y="36"/>
                    </a:cubicBezTo>
                    <a:cubicBezTo>
                      <a:pt x="3" y="30"/>
                      <a:pt x="3" y="25"/>
                      <a:pt x="3" y="19"/>
                    </a:cubicBezTo>
                    <a:cubicBezTo>
                      <a:pt x="3" y="14"/>
                      <a:pt x="4" y="7"/>
                      <a:pt x="2" y="2"/>
                    </a:cubicBezTo>
                    <a:cubicBezTo>
                      <a:pt x="2" y="3"/>
                      <a:pt x="3"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4" name="Freeform 457"/>
              <p:cNvSpPr>
                <a:spLocks noEditPoints="1"/>
              </p:cNvSpPr>
              <p:nvPr/>
            </p:nvSpPr>
            <p:spPr bwMode="auto">
              <a:xfrm>
                <a:off x="1482725" y="2516188"/>
                <a:ext cx="30163" cy="34925"/>
              </a:xfrm>
              <a:custGeom>
                <a:avLst/>
                <a:gdLst>
                  <a:gd name="T0" fmla="*/ 26 w 29"/>
                  <a:gd name="T1" fmla="*/ 15 h 34"/>
                  <a:gd name="T2" fmla="*/ 22 w 29"/>
                  <a:gd name="T3" fmla="*/ 16 h 34"/>
                  <a:gd name="T4" fmla="*/ 24 w 29"/>
                  <a:gd name="T5" fmla="*/ 13 h 34"/>
                  <a:gd name="T6" fmla="*/ 19 w 29"/>
                  <a:gd name="T7" fmla="*/ 15 h 34"/>
                  <a:gd name="T8" fmla="*/ 21 w 29"/>
                  <a:gd name="T9" fmla="*/ 12 h 34"/>
                  <a:gd name="T10" fmla="*/ 18 w 29"/>
                  <a:gd name="T11" fmla="*/ 13 h 34"/>
                  <a:gd name="T12" fmla="*/ 17 w 29"/>
                  <a:gd name="T13" fmla="*/ 12 h 34"/>
                  <a:gd name="T14" fmla="*/ 17 w 29"/>
                  <a:gd name="T15" fmla="*/ 10 h 34"/>
                  <a:gd name="T16" fmla="*/ 17 w 29"/>
                  <a:gd name="T17" fmla="*/ 10 h 34"/>
                  <a:gd name="T18" fmla="*/ 11 w 29"/>
                  <a:gd name="T19" fmla="*/ 13 h 34"/>
                  <a:gd name="T20" fmla="*/ 12 w 29"/>
                  <a:gd name="T21" fmla="*/ 9 h 34"/>
                  <a:gd name="T22" fmla="*/ 10 w 29"/>
                  <a:gd name="T23" fmla="*/ 9 h 34"/>
                  <a:gd name="T24" fmla="*/ 12 w 29"/>
                  <a:gd name="T25" fmla="*/ 6 h 34"/>
                  <a:gd name="T26" fmla="*/ 9 w 29"/>
                  <a:gd name="T27" fmla="*/ 6 h 34"/>
                  <a:gd name="T28" fmla="*/ 7 w 29"/>
                  <a:gd name="T29" fmla="*/ 5 h 34"/>
                  <a:gd name="T30" fmla="*/ 5 w 29"/>
                  <a:gd name="T31" fmla="*/ 5 h 34"/>
                  <a:gd name="T32" fmla="*/ 4 w 29"/>
                  <a:gd name="T33" fmla="*/ 3 h 34"/>
                  <a:gd name="T34" fmla="*/ 2 w 29"/>
                  <a:gd name="T35" fmla="*/ 1 h 34"/>
                  <a:gd name="T36" fmla="*/ 0 w 29"/>
                  <a:gd name="T37" fmla="*/ 2 h 34"/>
                  <a:gd name="T38" fmla="*/ 0 w 29"/>
                  <a:gd name="T39" fmla="*/ 4 h 34"/>
                  <a:gd name="T40" fmla="*/ 2 w 29"/>
                  <a:gd name="T41" fmla="*/ 6 h 34"/>
                  <a:gd name="T42" fmla="*/ 2 w 29"/>
                  <a:gd name="T43" fmla="*/ 8 h 34"/>
                  <a:gd name="T44" fmla="*/ 2 w 29"/>
                  <a:gd name="T45" fmla="*/ 10 h 34"/>
                  <a:gd name="T46" fmla="*/ 1 w 29"/>
                  <a:gd name="T47" fmla="*/ 13 h 34"/>
                  <a:gd name="T48" fmla="*/ 7 w 29"/>
                  <a:gd name="T49" fmla="*/ 10 h 34"/>
                  <a:gd name="T50" fmla="*/ 2 w 29"/>
                  <a:gd name="T51" fmla="*/ 16 h 34"/>
                  <a:gd name="T52" fmla="*/ 1 w 29"/>
                  <a:gd name="T53" fmla="*/ 18 h 34"/>
                  <a:gd name="T54" fmla="*/ 1 w 29"/>
                  <a:gd name="T55" fmla="*/ 20 h 34"/>
                  <a:gd name="T56" fmla="*/ 1 w 29"/>
                  <a:gd name="T57" fmla="*/ 22 h 34"/>
                  <a:gd name="T58" fmla="*/ 5 w 29"/>
                  <a:gd name="T59" fmla="*/ 21 h 34"/>
                  <a:gd name="T60" fmla="*/ 1 w 29"/>
                  <a:gd name="T61" fmla="*/ 26 h 34"/>
                  <a:gd name="T62" fmla="*/ 1 w 29"/>
                  <a:gd name="T63" fmla="*/ 26 h 34"/>
                  <a:gd name="T64" fmla="*/ 1 w 29"/>
                  <a:gd name="T65" fmla="*/ 29 h 34"/>
                  <a:gd name="T66" fmla="*/ 13 w 29"/>
                  <a:gd name="T67" fmla="*/ 19 h 34"/>
                  <a:gd name="T68" fmla="*/ 10 w 29"/>
                  <a:gd name="T69" fmla="*/ 23 h 34"/>
                  <a:gd name="T70" fmla="*/ 3 w 29"/>
                  <a:gd name="T71" fmla="*/ 30 h 34"/>
                  <a:gd name="T72" fmla="*/ 13 w 29"/>
                  <a:gd name="T73" fmla="*/ 23 h 34"/>
                  <a:gd name="T74" fmla="*/ 4 w 29"/>
                  <a:gd name="T75" fmla="*/ 34 h 34"/>
                  <a:gd name="T76" fmla="*/ 24 w 29"/>
                  <a:gd name="T77" fmla="*/ 19 h 34"/>
                  <a:gd name="T78" fmla="*/ 21 w 29"/>
                  <a:gd name="T79" fmla="*/ 15 h 34"/>
                  <a:gd name="T80" fmla="*/ 21 w 29"/>
                  <a:gd name="T81" fmla="*/ 14 h 34"/>
                  <a:gd name="T82" fmla="*/ 12 w 29"/>
                  <a:gd name="T83" fmla="*/ 15 h 34"/>
                  <a:gd name="T84" fmla="*/ 13 w 29"/>
                  <a:gd name="T85" fmla="*/ 10 h 34"/>
                  <a:gd name="T86" fmla="*/ 11 w 29"/>
                  <a:gd name="T87" fmla="*/ 10 h 34"/>
                  <a:gd name="T88" fmla="*/ 7 w 29"/>
                  <a:gd name="T89" fmla="*/ 9 h 34"/>
                  <a:gd name="T90" fmla="*/ 11 w 29"/>
                  <a:gd name="T91" fmla="*/ 8 h 34"/>
                  <a:gd name="T92" fmla="*/ 9 w 29"/>
                  <a:gd name="T93" fmla="*/ 10 h 34"/>
                  <a:gd name="T94" fmla="*/ 6 w 29"/>
                  <a:gd name="T95" fmla="*/ 18 h 34"/>
                  <a:gd name="T96" fmla="*/ 14 w 29"/>
                  <a:gd name="T97" fmla="*/ 14 h 34"/>
                  <a:gd name="T98" fmla="*/ 3 w 29"/>
                  <a:gd name="T99" fmla="*/ 26 h 34"/>
                  <a:gd name="T100" fmla="*/ 10 w 29"/>
                  <a:gd name="T101" fmla="*/ 19 h 34"/>
                  <a:gd name="T102" fmla="*/ 13 w 29"/>
                  <a:gd name="T103" fmla="*/ 18 h 34"/>
                  <a:gd name="T104" fmla="*/ 16 w 29"/>
                  <a:gd name="T105" fmla="*/ 17 h 34"/>
                  <a:gd name="T106" fmla="*/ 14 w 29"/>
                  <a:gd name="T107" fmla="*/ 19 h 34"/>
                  <a:gd name="T108" fmla="*/ 14 w 29"/>
                  <a:gd name="T109" fmla="*/ 19 h 34"/>
                  <a:gd name="T110" fmla="*/ 14 w 29"/>
                  <a:gd name="T111" fmla="*/ 21 h 34"/>
                  <a:gd name="T112" fmla="*/ 6 w 29"/>
                  <a:gd name="T113" fmla="*/ 31 h 34"/>
                  <a:gd name="T114" fmla="*/ 21 w 29"/>
                  <a:gd name="T115" fmla="*/ 17 h 34"/>
                  <a:gd name="T116" fmla="*/ 20 w 29"/>
                  <a:gd name="T117"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 h="34">
                    <a:moveTo>
                      <a:pt x="29" y="16"/>
                    </a:moveTo>
                    <a:cubicBezTo>
                      <a:pt x="27" y="17"/>
                      <a:pt x="25" y="18"/>
                      <a:pt x="28" y="16"/>
                    </a:cubicBezTo>
                    <a:cubicBezTo>
                      <a:pt x="29" y="16"/>
                      <a:pt x="28" y="16"/>
                      <a:pt x="28" y="16"/>
                    </a:cubicBezTo>
                    <a:cubicBezTo>
                      <a:pt x="25" y="18"/>
                      <a:pt x="23" y="19"/>
                      <a:pt x="27" y="15"/>
                    </a:cubicBezTo>
                    <a:cubicBezTo>
                      <a:pt x="27" y="15"/>
                      <a:pt x="27" y="15"/>
                      <a:pt x="27" y="15"/>
                    </a:cubicBezTo>
                    <a:cubicBezTo>
                      <a:pt x="26" y="15"/>
                      <a:pt x="26" y="16"/>
                      <a:pt x="25" y="16"/>
                    </a:cubicBezTo>
                    <a:cubicBezTo>
                      <a:pt x="25" y="16"/>
                      <a:pt x="26" y="16"/>
                      <a:pt x="26" y="15"/>
                    </a:cubicBezTo>
                    <a:cubicBezTo>
                      <a:pt x="26" y="15"/>
                      <a:pt x="26" y="15"/>
                      <a:pt x="26" y="15"/>
                    </a:cubicBezTo>
                    <a:cubicBezTo>
                      <a:pt x="25" y="16"/>
                      <a:pt x="24" y="16"/>
                      <a:pt x="23" y="17"/>
                    </a:cubicBezTo>
                    <a:cubicBezTo>
                      <a:pt x="25" y="16"/>
                      <a:pt x="26" y="15"/>
                      <a:pt x="27" y="14"/>
                    </a:cubicBezTo>
                    <a:cubicBezTo>
                      <a:pt x="27" y="14"/>
                      <a:pt x="26" y="14"/>
                      <a:pt x="26" y="14"/>
                    </a:cubicBezTo>
                    <a:cubicBezTo>
                      <a:pt x="26" y="14"/>
                      <a:pt x="25" y="15"/>
                      <a:pt x="25" y="15"/>
                    </a:cubicBezTo>
                    <a:cubicBezTo>
                      <a:pt x="25" y="15"/>
                      <a:pt x="25" y="14"/>
                      <a:pt x="26" y="14"/>
                    </a:cubicBezTo>
                    <a:cubicBezTo>
                      <a:pt x="26" y="14"/>
                      <a:pt x="26" y="14"/>
                      <a:pt x="26" y="14"/>
                    </a:cubicBezTo>
                    <a:cubicBezTo>
                      <a:pt x="24" y="15"/>
                      <a:pt x="23" y="15"/>
                      <a:pt x="22" y="16"/>
                    </a:cubicBezTo>
                    <a:cubicBezTo>
                      <a:pt x="22" y="16"/>
                      <a:pt x="22" y="16"/>
                      <a:pt x="22" y="16"/>
                    </a:cubicBezTo>
                    <a:cubicBezTo>
                      <a:pt x="22" y="16"/>
                      <a:pt x="22" y="16"/>
                      <a:pt x="22" y="16"/>
                    </a:cubicBezTo>
                    <a:cubicBezTo>
                      <a:pt x="22" y="16"/>
                      <a:pt x="23" y="15"/>
                      <a:pt x="23" y="15"/>
                    </a:cubicBezTo>
                    <a:cubicBezTo>
                      <a:pt x="23" y="15"/>
                      <a:pt x="23" y="15"/>
                      <a:pt x="23" y="15"/>
                    </a:cubicBezTo>
                    <a:cubicBezTo>
                      <a:pt x="22" y="15"/>
                      <a:pt x="22" y="16"/>
                      <a:pt x="21" y="16"/>
                    </a:cubicBezTo>
                    <a:cubicBezTo>
                      <a:pt x="21" y="16"/>
                      <a:pt x="21" y="16"/>
                      <a:pt x="21" y="16"/>
                    </a:cubicBezTo>
                    <a:cubicBezTo>
                      <a:pt x="21" y="16"/>
                      <a:pt x="21" y="16"/>
                      <a:pt x="21" y="17"/>
                    </a:cubicBezTo>
                    <a:cubicBezTo>
                      <a:pt x="22" y="15"/>
                      <a:pt x="24" y="14"/>
                      <a:pt x="25" y="13"/>
                    </a:cubicBezTo>
                    <a:cubicBezTo>
                      <a:pt x="24" y="13"/>
                      <a:pt x="24" y="13"/>
                      <a:pt x="24" y="13"/>
                    </a:cubicBezTo>
                    <a:cubicBezTo>
                      <a:pt x="23" y="14"/>
                      <a:pt x="22" y="15"/>
                      <a:pt x="20" y="15"/>
                    </a:cubicBezTo>
                    <a:cubicBezTo>
                      <a:pt x="20" y="15"/>
                      <a:pt x="20" y="15"/>
                      <a:pt x="20" y="15"/>
                    </a:cubicBezTo>
                    <a:cubicBezTo>
                      <a:pt x="20" y="15"/>
                      <a:pt x="20" y="15"/>
                      <a:pt x="20" y="15"/>
                    </a:cubicBezTo>
                    <a:cubicBezTo>
                      <a:pt x="20" y="15"/>
                      <a:pt x="20" y="15"/>
                      <a:pt x="20" y="15"/>
                    </a:cubicBezTo>
                    <a:cubicBezTo>
                      <a:pt x="21" y="15"/>
                      <a:pt x="22" y="14"/>
                      <a:pt x="23" y="13"/>
                    </a:cubicBezTo>
                    <a:cubicBezTo>
                      <a:pt x="23" y="13"/>
                      <a:pt x="23" y="13"/>
                      <a:pt x="22" y="13"/>
                    </a:cubicBezTo>
                    <a:cubicBezTo>
                      <a:pt x="21" y="14"/>
                      <a:pt x="20" y="15"/>
                      <a:pt x="19" y="15"/>
                    </a:cubicBezTo>
                    <a:cubicBezTo>
                      <a:pt x="19" y="15"/>
                      <a:pt x="19" y="15"/>
                      <a:pt x="19" y="15"/>
                    </a:cubicBezTo>
                    <a:cubicBezTo>
                      <a:pt x="20" y="15"/>
                      <a:pt x="20" y="14"/>
                      <a:pt x="21" y="14"/>
                    </a:cubicBezTo>
                    <a:cubicBezTo>
                      <a:pt x="21" y="14"/>
                      <a:pt x="21" y="14"/>
                      <a:pt x="21" y="14"/>
                    </a:cubicBezTo>
                    <a:cubicBezTo>
                      <a:pt x="21" y="13"/>
                      <a:pt x="21" y="13"/>
                      <a:pt x="21" y="13"/>
                    </a:cubicBezTo>
                    <a:cubicBezTo>
                      <a:pt x="21" y="13"/>
                      <a:pt x="21" y="13"/>
                      <a:pt x="21" y="13"/>
                    </a:cubicBezTo>
                    <a:cubicBezTo>
                      <a:pt x="20" y="13"/>
                      <a:pt x="19" y="14"/>
                      <a:pt x="19" y="14"/>
                    </a:cubicBezTo>
                    <a:cubicBezTo>
                      <a:pt x="20" y="13"/>
                      <a:pt x="20" y="13"/>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0" y="12"/>
                      <a:pt x="19" y="13"/>
                      <a:pt x="19" y="13"/>
                    </a:cubicBezTo>
                    <a:cubicBezTo>
                      <a:pt x="19" y="13"/>
                      <a:pt x="19" y="13"/>
                      <a:pt x="19" y="13"/>
                    </a:cubicBezTo>
                    <a:cubicBezTo>
                      <a:pt x="19" y="13"/>
                      <a:pt x="19" y="13"/>
                      <a:pt x="19" y="13"/>
                    </a:cubicBezTo>
                    <a:cubicBezTo>
                      <a:pt x="19" y="13"/>
                      <a:pt x="19" y="13"/>
                      <a:pt x="19" y="13"/>
                    </a:cubicBezTo>
                    <a:cubicBezTo>
                      <a:pt x="19" y="13"/>
                      <a:pt x="19" y="13"/>
                      <a:pt x="19" y="13"/>
                    </a:cubicBezTo>
                    <a:cubicBezTo>
                      <a:pt x="19" y="13"/>
                      <a:pt x="19" y="13"/>
                      <a:pt x="18" y="13"/>
                    </a:cubicBezTo>
                    <a:cubicBezTo>
                      <a:pt x="18" y="13"/>
                      <a:pt x="18" y="13"/>
                      <a:pt x="17" y="13"/>
                    </a:cubicBezTo>
                    <a:cubicBezTo>
                      <a:pt x="18" y="12"/>
                      <a:pt x="19" y="12"/>
                      <a:pt x="20" y="11"/>
                    </a:cubicBezTo>
                    <a:cubicBezTo>
                      <a:pt x="20" y="11"/>
                      <a:pt x="20" y="11"/>
                      <a:pt x="20" y="11"/>
                    </a:cubicBezTo>
                    <a:cubicBezTo>
                      <a:pt x="19" y="11"/>
                      <a:pt x="19" y="12"/>
                      <a:pt x="18" y="13"/>
                    </a:cubicBezTo>
                    <a:cubicBezTo>
                      <a:pt x="21" y="10"/>
                      <a:pt x="18" y="12"/>
                      <a:pt x="16" y="14"/>
                    </a:cubicBezTo>
                    <a:cubicBezTo>
                      <a:pt x="16" y="14"/>
                      <a:pt x="16" y="14"/>
                      <a:pt x="16" y="14"/>
                    </a:cubicBezTo>
                    <a:cubicBezTo>
                      <a:pt x="16" y="13"/>
                      <a:pt x="17" y="13"/>
                      <a:pt x="17" y="12"/>
                    </a:cubicBezTo>
                    <a:cubicBezTo>
                      <a:pt x="17" y="12"/>
                      <a:pt x="17" y="12"/>
                      <a:pt x="17" y="12"/>
                    </a:cubicBezTo>
                    <a:cubicBezTo>
                      <a:pt x="17" y="12"/>
                      <a:pt x="17" y="12"/>
                      <a:pt x="17" y="12"/>
                    </a:cubicBezTo>
                    <a:cubicBezTo>
                      <a:pt x="17" y="12"/>
                      <a:pt x="18" y="12"/>
                      <a:pt x="18" y="11"/>
                    </a:cubicBezTo>
                    <a:cubicBezTo>
                      <a:pt x="18" y="11"/>
                      <a:pt x="18" y="11"/>
                      <a:pt x="18" y="11"/>
                    </a:cubicBezTo>
                    <a:cubicBezTo>
                      <a:pt x="17" y="11"/>
                      <a:pt x="17" y="12"/>
                      <a:pt x="16" y="12"/>
                    </a:cubicBezTo>
                    <a:cubicBezTo>
                      <a:pt x="17" y="12"/>
                      <a:pt x="17" y="11"/>
                      <a:pt x="17" y="11"/>
                    </a:cubicBezTo>
                    <a:cubicBezTo>
                      <a:pt x="17" y="10"/>
                      <a:pt x="18" y="10"/>
                      <a:pt x="18" y="10"/>
                    </a:cubicBezTo>
                    <a:cubicBezTo>
                      <a:pt x="18" y="10"/>
                      <a:pt x="18" y="10"/>
                      <a:pt x="18" y="10"/>
                    </a:cubicBezTo>
                    <a:cubicBezTo>
                      <a:pt x="18" y="10"/>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6" y="10"/>
                      <a:pt x="16" y="11"/>
                    </a:cubicBezTo>
                    <a:cubicBezTo>
                      <a:pt x="16" y="11"/>
                      <a:pt x="16" y="11"/>
                      <a:pt x="16" y="11"/>
                    </a:cubicBezTo>
                    <a:cubicBezTo>
                      <a:pt x="16" y="10"/>
                      <a:pt x="16" y="10"/>
                      <a:pt x="16" y="10"/>
                    </a:cubicBezTo>
                    <a:cubicBezTo>
                      <a:pt x="16" y="10"/>
                      <a:pt x="16" y="10"/>
                      <a:pt x="16" y="10"/>
                    </a:cubicBezTo>
                    <a:cubicBezTo>
                      <a:pt x="16" y="10"/>
                      <a:pt x="16" y="10"/>
                      <a:pt x="16" y="10"/>
                    </a:cubicBezTo>
                    <a:cubicBezTo>
                      <a:pt x="16" y="10"/>
                      <a:pt x="16" y="10"/>
                      <a:pt x="16" y="10"/>
                    </a:cubicBezTo>
                    <a:cubicBezTo>
                      <a:pt x="15" y="11"/>
                      <a:pt x="13" y="12"/>
                      <a:pt x="12" y="13"/>
                    </a:cubicBezTo>
                    <a:cubicBezTo>
                      <a:pt x="11" y="13"/>
                      <a:pt x="11" y="13"/>
                      <a:pt x="11" y="13"/>
                    </a:cubicBezTo>
                    <a:cubicBezTo>
                      <a:pt x="13" y="12"/>
                      <a:pt x="15" y="10"/>
                      <a:pt x="17" y="9"/>
                    </a:cubicBezTo>
                    <a:cubicBezTo>
                      <a:pt x="17" y="8"/>
                      <a:pt x="17" y="8"/>
                      <a:pt x="16" y="8"/>
                    </a:cubicBezTo>
                    <a:cubicBezTo>
                      <a:pt x="15" y="9"/>
                      <a:pt x="14" y="9"/>
                      <a:pt x="12" y="10"/>
                    </a:cubicBezTo>
                    <a:cubicBezTo>
                      <a:pt x="13" y="10"/>
                      <a:pt x="13" y="10"/>
                      <a:pt x="14" y="9"/>
                    </a:cubicBezTo>
                    <a:cubicBezTo>
                      <a:pt x="14" y="9"/>
                      <a:pt x="14" y="9"/>
                      <a:pt x="14" y="9"/>
                    </a:cubicBezTo>
                    <a:cubicBezTo>
                      <a:pt x="14" y="9"/>
                      <a:pt x="15" y="8"/>
                      <a:pt x="16" y="8"/>
                    </a:cubicBezTo>
                    <a:cubicBezTo>
                      <a:pt x="16" y="8"/>
                      <a:pt x="15" y="7"/>
                      <a:pt x="15" y="7"/>
                    </a:cubicBezTo>
                    <a:cubicBezTo>
                      <a:pt x="14" y="8"/>
                      <a:pt x="13" y="8"/>
                      <a:pt x="12" y="9"/>
                    </a:cubicBezTo>
                    <a:cubicBezTo>
                      <a:pt x="13" y="8"/>
                      <a:pt x="14" y="8"/>
                      <a:pt x="15" y="7"/>
                    </a:cubicBezTo>
                    <a:cubicBezTo>
                      <a:pt x="15" y="7"/>
                      <a:pt x="15" y="7"/>
                      <a:pt x="15" y="7"/>
                    </a:cubicBezTo>
                    <a:cubicBezTo>
                      <a:pt x="15" y="7"/>
                      <a:pt x="15" y="7"/>
                      <a:pt x="15" y="7"/>
                    </a:cubicBezTo>
                    <a:cubicBezTo>
                      <a:pt x="15" y="7"/>
                      <a:pt x="15" y="7"/>
                      <a:pt x="15" y="7"/>
                    </a:cubicBezTo>
                    <a:cubicBezTo>
                      <a:pt x="14" y="7"/>
                      <a:pt x="14" y="7"/>
                      <a:pt x="13" y="7"/>
                    </a:cubicBezTo>
                    <a:cubicBezTo>
                      <a:pt x="13" y="7"/>
                      <a:pt x="13" y="7"/>
                      <a:pt x="13" y="7"/>
                    </a:cubicBezTo>
                    <a:cubicBezTo>
                      <a:pt x="12" y="8"/>
                      <a:pt x="11" y="9"/>
                      <a:pt x="10" y="10"/>
                    </a:cubicBezTo>
                    <a:cubicBezTo>
                      <a:pt x="10" y="10"/>
                      <a:pt x="10" y="9"/>
                      <a:pt x="10" y="9"/>
                    </a:cubicBezTo>
                    <a:cubicBezTo>
                      <a:pt x="11" y="9"/>
                      <a:pt x="12" y="8"/>
                      <a:pt x="12" y="7"/>
                    </a:cubicBezTo>
                    <a:cubicBezTo>
                      <a:pt x="12" y="7"/>
                      <a:pt x="12" y="7"/>
                      <a:pt x="13" y="7"/>
                    </a:cubicBezTo>
                    <a:cubicBezTo>
                      <a:pt x="13" y="7"/>
                      <a:pt x="13" y="7"/>
                      <a:pt x="13" y="7"/>
                    </a:cubicBezTo>
                    <a:cubicBezTo>
                      <a:pt x="13" y="7"/>
                      <a:pt x="13" y="6"/>
                      <a:pt x="13" y="6"/>
                    </a:cubicBezTo>
                    <a:cubicBezTo>
                      <a:pt x="13" y="6"/>
                      <a:pt x="13" y="6"/>
                      <a:pt x="13" y="6"/>
                    </a:cubicBezTo>
                    <a:cubicBezTo>
                      <a:pt x="13" y="6"/>
                      <a:pt x="12" y="6"/>
                      <a:pt x="12" y="6"/>
                    </a:cubicBezTo>
                    <a:cubicBezTo>
                      <a:pt x="12" y="6"/>
                      <a:pt x="12" y="6"/>
                      <a:pt x="12" y="6"/>
                    </a:cubicBezTo>
                    <a:cubicBezTo>
                      <a:pt x="12" y="6"/>
                      <a:pt x="12" y="5"/>
                      <a:pt x="12" y="6"/>
                    </a:cubicBezTo>
                    <a:cubicBezTo>
                      <a:pt x="11" y="6"/>
                      <a:pt x="10" y="6"/>
                      <a:pt x="9" y="7"/>
                    </a:cubicBezTo>
                    <a:cubicBezTo>
                      <a:pt x="10" y="7"/>
                      <a:pt x="10" y="6"/>
                      <a:pt x="10" y="6"/>
                    </a:cubicBezTo>
                    <a:cubicBezTo>
                      <a:pt x="10" y="6"/>
                      <a:pt x="10" y="6"/>
                      <a:pt x="10" y="6"/>
                    </a:cubicBezTo>
                    <a:cubicBezTo>
                      <a:pt x="8" y="7"/>
                      <a:pt x="7" y="8"/>
                      <a:pt x="6" y="9"/>
                    </a:cubicBezTo>
                    <a:cubicBezTo>
                      <a:pt x="5" y="9"/>
                      <a:pt x="5" y="10"/>
                      <a:pt x="4" y="10"/>
                    </a:cubicBezTo>
                    <a:cubicBezTo>
                      <a:pt x="4" y="10"/>
                      <a:pt x="3" y="11"/>
                      <a:pt x="2" y="11"/>
                    </a:cubicBezTo>
                    <a:cubicBezTo>
                      <a:pt x="5" y="10"/>
                      <a:pt x="7" y="8"/>
                      <a:pt x="9" y="6"/>
                    </a:cubicBezTo>
                    <a:cubicBezTo>
                      <a:pt x="9" y="6"/>
                      <a:pt x="9" y="6"/>
                      <a:pt x="9" y="6"/>
                    </a:cubicBezTo>
                    <a:cubicBezTo>
                      <a:pt x="8" y="6"/>
                      <a:pt x="7" y="7"/>
                      <a:pt x="6" y="7"/>
                    </a:cubicBezTo>
                    <a:cubicBezTo>
                      <a:pt x="8" y="6"/>
                      <a:pt x="9" y="5"/>
                      <a:pt x="9" y="5"/>
                    </a:cubicBezTo>
                    <a:cubicBezTo>
                      <a:pt x="9" y="5"/>
                      <a:pt x="9" y="5"/>
                      <a:pt x="9" y="5"/>
                    </a:cubicBezTo>
                    <a:cubicBezTo>
                      <a:pt x="8" y="6"/>
                      <a:pt x="3" y="9"/>
                      <a:pt x="3" y="9"/>
                    </a:cubicBezTo>
                    <a:cubicBezTo>
                      <a:pt x="5" y="7"/>
                      <a:pt x="7" y="6"/>
                      <a:pt x="8" y="5"/>
                    </a:cubicBezTo>
                    <a:cubicBezTo>
                      <a:pt x="9" y="5"/>
                      <a:pt x="8" y="5"/>
                      <a:pt x="8" y="5"/>
                    </a:cubicBezTo>
                    <a:cubicBezTo>
                      <a:pt x="7" y="6"/>
                      <a:pt x="6" y="6"/>
                      <a:pt x="5" y="7"/>
                    </a:cubicBezTo>
                    <a:cubicBezTo>
                      <a:pt x="5" y="7"/>
                      <a:pt x="7" y="6"/>
                      <a:pt x="7" y="5"/>
                    </a:cubicBezTo>
                    <a:cubicBezTo>
                      <a:pt x="7" y="5"/>
                      <a:pt x="7" y="5"/>
                      <a:pt x="7" y="5"/>
                    </a:cubicBezTo>
                    <a:cubicBezTo>
                      <a:pt x="5" y="6"/>
                      <a:pt x="4" y="7"/>
                      <a:pt x="2" y="8"/>
                    </a:cubicBezTo>
                    <a:cubicBezTo>
                      <a:pt x="4" y="7"/>
                      <a:pt x="6" y="6"/>
                      <a:pt x="7" y="4"/>
                    </a:cubicBezTo>
                    <a:cubicBezTo>
                      <a:pt x="7" y="4"/>
                      <a:pt x="7" y="4"/>
                      <a:pt x="7" y="4"/>
                    </a:cubicBezTo>
                    <a:cubicBezTo>
                      <a:pt x="6" y="5"/>
                      <a:pt x="6" y="5"/>
                      <a:pt x="5" y="5"/>
                    </a:cubicBezTo>
                    <a:cubicBezTo>
                      <a:pt x="5" y="5"/>
                      <a:pt x="6" y="5"/>
                      <a:pt x="7" y="4"/>
                    </a:cubicBezTo>
                    <a:cubicBezTo>
                      <a:pt x="7" y="4"/>
                      <a:pt x="7" y="4"/>
                      <a:pt x="7" y="4"/>
                    </a:cubicBezTo>
                    <a:cubicBezTo>
                      <a:pt x="6" y="4"/>
                      <a:pt x="6" y="4"/>
                      <a:pt x="5" y="5"/>
                    </a:cubicBezTo>
                    <a:cubicBezTo>
                      <a:pt x="6" y="4"/>
                      <a:pt x="6" y="4"/>
                      <a:pt x="7" y="3"/>
                    </a:cubicBezTo>
                    <a:cubicBezTo>
                      <a:pt x="7" y="3"/>
                      <a:pt x="7" y="3"/>
                      <a:pt x="7" y="3"/>
                    </a:cubicBezTo>
                    <a:cubicBezTo>
                      <a:pt x="5" y="4"/>
                      <a:pt x="4" y="4"/>
                      <a:pt x="4" y="5"/>
                    </a:cubicBezTo>
                    <a:cubicBezTo>
                      <a:pt x="4" y="5"/>
                      <a:pt x="5" y="4"/>
                      <a:pt x="6" y="3"/>
                    </a:cubicBezTo>
                    <a:cubicBezTo>
                      <a:pt x="6" y="3"/>
                      <a:pt x="6" y="3"/>
                      <a:pt x="5" y="3"/>
                    </a:cubicBezTo>
                    <a:cubicBezTo>
                      <a:pt x="0" y="7"/>
                      <a:pt x="5" y="3"/>
                      <a:pt x="6" y="2"/>
                    </a:cubicBezTo>
                    <a:cubicBezTo>
                      <a:pt x="6" y="2"/>
                      <a:pt x="6" y="2"/>
                      <a:pt x="6" y="2"/>
                    </a:cubicBezTo>
                    <a:cubicBezTo>
                      <a:pt x="5" y="3"/>
                      <a:pt x="1" y="6"/>
                      <a:pt x="4" y="3"/>
                    </a:cubicBezTo>
                    <a:cubicBezTo>
                      <a:pt x="4" y="3"/>
                      <a:pt x="4" y="3"/>
                      <a:pt x="4" y="3"/>
                    </a:cubicBezTo>
                    <a:cubicBezTo>
                      <a:pt x="2" y="4"/>
                      <a:pt x="2" y="4"/>
                      <a:pt x="4" y="2"/>
                    </a:cubicBezTo>
                    <a:cubicBezTo>
                      <a:pt x="4" y="2"/>
                      <a:pt x="4" y="2"/>
                      <a:pt x="4" y="2"/>
                    </a:cubicBezTo>
                    <a:cubicBezTo>
                      <a:pt x="2" y="4"/>
                      <a:pt x="1" y="4"/>
                      <a:pt x="4" y="2"/>
                    </a:cubicBezTo>
                    <a:cubicBezTo>
                      <a:pt x="4" y="2"/>
                      <a:pt x="4" y="2"/>
                      <a:pt x="3" y="2"/>
                    </a:cubicBezTo>
                    <a:cubicBezTo>
                      <a:pt x="2" y="2"/>
                      <a:pt x="1" y="4"/>
                      <a:pt x="3" y="2"/>
                    </a:cubicBezTo>
                    <a:cubicBezTo>
                      <a:pt x="3" y="2"/>
                      <a:pt x="3" y="2"/>
                      <a:pt x="2" y="2"/>
                    </a:cubicBezTo>
                    <a:cubicBezTo>
                      <a:pt x="0" y="3"/>
                      <a:pt x="1" y="2"/>
                      <a:pt x="2" y="1"/>
                    </a:cubicBezTo>
                    <a:cubicBezTo>
                      <a:pt x="3" y="1"/>
                      <a:pt x="2" y="1"/>
                      <a:pt x="2" y="1"/>
                    </a:cubicBezTo>
                    <a:cubicBezTo>
                      <a:pt x="2" y="1"/>
                      <a:pt x="2" y="1"/>
                      <a:pt x="2" y="1"/>
                    </a:cubicBezTo>
                    <a:cubicBezTo>
                      <a:pt x="2" y="1"/>
                      <a:pt x="2" y="1"/>
                      <a:pt x="2" y="1"/>
                    </a:cubicBezTo>
                    <a:cubicBezTo>
                      <a:pt x="1" y="1"/>
                      <a:pt x="1" y="1"/>
                      <a:pt x="1" y="1"/>
                    </a:cubicBezTo>
                    <a:cubicBezTo>
                      <a:pt x="1" y="1"/>
                      <a:pt x="1" y="0"/>
                      <a:pt x="1" y="0"/>
                    </a:cubicBezTo>
                    <a:cubicBezTo>
                      <a:pt x="1" y="1"/>
                      <a:pt x="0" y="1"/>
                      <a:pt x="0" y="1"/>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3"/>
                      <a:pt x="0" y="2"/>
                    </a:cubicBezTo>
                    <a:cubicBezTo>
                      <a:pt x="2" y="2"/>
                      <a:pt x="1" y="2"/>
                      <a:pt x="0" y="3"/>
                    </a:cubicBezTo>
                    <a:cubicBezTo>
                      <a:pt x="0" y="3"/>
                      <a:pt x="0" y="4"/>
                      <a:pt x="0" y="4"/>
                    </a:cubicBezTo>
                    <a:cubicBezTo>
                      <a:pt x="2" y="2"/>
                      <a:pt x="2" y="2"/>
                      <a:pt x="0" y="4"/>
                    </a:cubicBezTo>
                    <a:cubicBezTo>
                      <a:pt x="0" y="4"/>
                      <a:pt x="0" y="4"/>
                      <a:pt x="0" y="4"/>
                    </a:cubicBezTo>
                    <a:cubicBezTo>
                      <a:pt x="4" y="2"/>
                      <a:pt x="1" y="4"/>
                      <a:pt x="0" y="5"/>
                    </a:cubicBezTo>
                    <a:cubicBezTo>
                      <a:pt x="0" y="5"/>
                      <a:pt x="0" y="5"/>
                      <a:pt x="0" y="5"/>
                    </a:cubicBezTo>
                    <a:cubicBezTo>
                      <a:pt x="2" y="4"/>
                      <a:pt x="4" y="2"/>
                      <a:pt x="1" y="5"/>
                    </a:cubicBezTo>
                    <a:cubicBezTo>
                      <a:pt x="1" y="5"/>
                      <a:pt x="1" y="5"/>
                      <a:pt x="1" y="5"/>
                    </a:cubicBezTo>
                    <a:cubicBezTo>
                      <a:pt x="4" y="3"/>
                      <a:pt x="2" y="4"/>
                      <a:pt x="1" y="5"/>
                    </a:cubicBezTo>
                    <a:cubicBezTo>
                      <a:pt x="1" y="5"/>
                      <a:pt x="1" y="6"/>
                      <a:pt x="1" y="6"/>
                    </a:cubicBezTo>
                    <a:cubicBezTo>
                      <a:pt x="2" y="5"/>
                      <a:pt x="2" y="5"/>
                      <a:pt x="3" y="4"/>
                    </a:cubicBezTo>
                    <a:cubicBezTo>
                      <a:pt x="7" y="1"/>
                      <a:pt x="2" y="6"/>
                      <a:pt x="2" y="6"/>
                    </a:cubicBezTo>
                    <a:cubicBezTo>
                      <a:pt x="1" y="6"/>
                      <a:pt x="2" y="6"/>
                      <a:pt x="2" y="6"/>
                    </a:cubicBezTo>
                    <a:cubicBezTo>
                      <a:pt x="6" y="3"/>
                      <a:pt x="3" y="5"/>
                      <a:pt x="1" y="7"/>
                    </a:cubicBezTo>
                    <a:cubicBezTo>
                      <a:pt x="1" y="7"/>
                      <a:pt x="1" y="7"/>
                      <a:pt x="1" y="7"/>
                    </a:cubicBezTo>
                    <a:cubicBezTo>
                      <a:pt x="9" y="1"/>
                      <a:pt x="3" y="6"/>
                      <a:pt x="1" y="7"/>
                    </a:cubicBezTo>
                    <a:cubicBezTo>
                      <a:pt x="1" y="7"/>
                      <a:pt x="1" y="7"/>
                      <a:pt x="2" y="7"/>
                    </a:cubicBezTo>
                    <a:cubicBezTo>
                      <a:pt x="3" y="7"/>
                      <a:pt x="4" y="6"/>
                      <a:pt x="5" y="5"/>
                    </a:cubicBezTo>
                    <a:cubicBezTo>
                      <a:pt x="4" y="6"/>
                      <a:pt x="3" y="7"/>
                      <a:pt x="2" y="8"/>
                    </a:cubicBezTo>
                    <a:cubicBezTo>
                      <a:pt x="2" y="8"/>
                      <a:pt x="2" y="8"/>
                      <a:pt x="2" y="8"/>
                    </a:cubicBezTo>
                    <a:cubicBezTo>
                      <a:pt x="3" y="7"/>
                      <a:pt x="4" y="6"/>
                      <a:pt x="5" y="5"/>
                    </a:cubicBezTo>
                    <a:cubicBezTo>
                      <a:pt x="4" y="7"/>
                      <a:pt x="2" y="8"/>
                      <a:pt x="1" y="9"/>
                    </a:cubicBezTo>
                    <a:cubicBezTo>
                      <a:pt x="1" y="9"/>
                      <a:pt x="1" y="9"/>
                      <a:pt x="1" y="9"/>
                    </a:cubicBezTo>
                    <a:cubicBezTo>
                      <a:pt x="2" y="8"/>
                      <a:pt x="4" y="7"/>
                      <a:pt x="6" y="6"/>
                    </a:cubicBezTo>
                    <a:cubicBezTo>
                      <a:pt x="5" y="6"/>
                      <a:pt x="3" y="8"/>
                      <a:pt x="2" y="9"/>
                    </a:cubicBezTo>
                    <a:cubicBezTo>
                      <a:pt x="2" y="9"/>
                      <a:pt x="2" y="9"/>
                      <a:pt x="2" y="9"/>
                    </a:cubicBezTo>
                    <a:cubicBezTo>
                      <a:pt x="2" y="9"/>
                      <a:pt x="2" y="10"/>
                      <a:pt x="2" y="10"/>
                    </a:cubicBezTo>
                    <a:cubicBezTo>
                      <a:pt x="1" y="10"/>
                      <a:pt x="2" y="10"/>
                      <a:pt x="2" y="10"/>
                    </a:cubicBezTo>
                    <a:cubicBezTo>
                      <a:pt x="4" y="9"/>
                      <a:pt x="5" y="8"/>
                      <a:pt x="7" y="6"/>
                    </a:cubicBezTo>
                    <a:cubicBezTo>
                      <a:pt x="5" y="8"/>
                      <a:pt x="3" y="9"/>
                      <a:pt x="2" y="11"/>
                    </a:cubicBezTo>
                    <a:cubicBezTo>
                      <a:pt x="2" y="11"/>
                      <a:pt x="2" y="11"/>
                      <a:pt x="2" y="11"/>
                    </a:cubicBezTo>
                    <a:cubicBezTo>
                      <a:pt x="11" y="4"/>
                      <a:pt x="4" y="10"/>
                      <a:pt x="1" y="12"/>
                    </a:cubicBezTo>
                    <a:cubicBezTo>
                      <a:pt x="0" y="13"/>
                      <a:pt x="1" y="13"/>
                      <a:pt x="1" y="13"/>
                    </a:cubicBezTo>
                    <a:cubicBezTo>
                      <a:pt x="1" y="12"/>
                      <a:pt x="2" y="12"/>
                      <a:pt x="2" y="12"/>
                    </a:cubicBezTo>
                    <a:cubicBezTo>
                      <a:pt x="2" y="12"/>
                      <a:pt x="1" y="13"/>
                      <a:pt x="1" y="13"/>
                    </a:cubicBezTo>
                    <a:cubicBezTo>
                      <a:pt x="1" y="13"/>
                      <a:pt x="1" y="13"/>
                      <a:pt x="1" y="13"/>
                    </a:cubicBezTo>
                    <a:cubicBezTo>
                      <a:pt x="1" y="13"/>
                      <a:pt x="2" y="13"/>
                      <a:pt x="2" y="13"/>
                    </a:cubicBezTo>
                    <a:cubicBezTo>
                      <a:pt x="2" y="13"/>
                      <a:pt x="2" y="13"/>
                      <a:pt x="2" y="13"/>
                    </a:cubicBezTo>
                    <a:cubicBezTo>
                      <a:pt x="3" y="12"/>
                      <a:pt x="4" y="11"/>
                      <a:pt x="5" y="10"/>
                    </a:cubicBezTo>
                    <a:cubicBezTo>
                      <a:pt x="6" y="10"/>
                      <a:pt x="6" y="10"/>
                      <a:pt x="7" y="9"/>
                    </a:cubicBezTo>
                    <a:cubicBezTo>
                      <a:pt x="5" y="11"/>
                      <a:pt x="3" y="13"/>
                      <a:pt x="1" y="14"/>
                    </a:cubicBezTo>
                    <a:cubicBezTo>
                      <a:pt x="1" y="14"/>
                      <a:pt x="1" y="14"/>
                      <a:pt x="2" y="14"/>
                    </a:cubicBezTo>
                    <a:cubicBezTo>
                      <a:pt x="3" y="13"/>
                      <a:pt x="5" y="11"/>
                      <a:pt x="7" y="10"/>
                    </a:cubicBezTo>
                    <a:cubicBezTo>
                      <a:pt x="12" y="6"/>
                      <a:pt x="7" y="10"/>
                      <a:pt x="7" y="10"/>
                    </a:cubicBezTo>
                    <a:cubicBezTo>
                      <a:pt x="5" y="11"/>
                      <a:pt x="4" y="12"/>
                      <a:pt x="3" y="14"/>
                    </a:cubicBezTo>
                    <a:cubicBezTo>
                      <a:pt x="3" y="14"/>
                      <a:pt x="3" y="14"/>
                      <a:pt x="3" y="14"/>
                    </a:cubicBezTo>
                    <a:cubicBezTo>
                      <a:pt x="3" y="14"/>
                      <a:pt x="3" y="14"/>
                      <a:pt x="3" y="14"/>
                    </a:cubicBezTo>
                    <a:cubicBezTo>
                      <a:pt x="3" y="14"/>
                      <a:pt x="2" y="15"/>
                      <a:pt x="2" y="15"/>
                    </a:cubicBezTo>
                    <a:cubicBezTo>
                      <a:pt x="2" y="15"/>
                      <a:pt x="2" y="16"/>
                      <a:pt x="2" y="16"/>
                    </a:cubicBezTo>
                    <a:cubicBezTo>
                      <a:pt x="1" y="16"/>
                      <a:pt x="1" y="16"/>
                      <a:pt x="1" y="16"/>
                    </a:cubicBezTo>
                    <a:cubicBezTo>
                      <a:pt x="1" y="17"/>
                      <a:pt x="1" y="17"/>
                      <a:pt x="1" y="17"/>
                    </a:cubicBezTo>
                    <a:cubicBezTo>
                      <a:pt x="1" y="16"/>
                      <a:pt x="1" y="16"/>
                      <a:pt x="2" y="16"/>
                    </a:cubicBezTo>
                    <a:cubicBezTo>
                      <a:pt x="2" y="16"/>
                      <a:pt x="2" y="16"/>
                      <a:pt x="2" y="16"/>
                    </a:cubicBezTo>
                    <a:cubicBezTo>
                      <a:pt x="3" y="16"/>
                      <a:pt x="4" y="15"/>
                      <a:pt x="5" y="14"/>
                    </a:cubicBezTo>
                    <a:cubicBezTo>
                      <a:pt x="4" y="15"/>
                      <a:pt x="3" y="15"/>
                      <a:pt x="3" y="16"/>
                    </a:cubicBezTo>
                    <a:cubicBezTo>
                      <a:pt x="3" y="16"/>
                      <a:pt x="3" y="16"/>
                      <a:pt x="3" y="16"/>
                    </a:cubicBezTo>
                    <a:cubicBezTo>
                      <a:pt x="4" y="15"/>
                      <a:pt x="5" y="14"/>
                      <a:pt x="6" y="13"/>
                    </a:cubicBezTo>
                    <a:cubicBezTo>
                      <a:pt x="6" y="13"/>
                      <a:pt x="6" y="14"/>
                      <a:pt x="6" y="14"/>
                    </a:cubicBezTo>
                    <a:cubicBezTo>
                      <a:pt x="5" y="15"/>
                      <a:pt x="4" y="16"/>
                      <a:pt x="3" y="17"/>
                    </a:cubicBezTo>
                    <a:cubicBezTo>
                      <a:pt x="2" y="17"/>
                      <a:pt x="1" y="18"/>
                      <a:pt x="1" y="18"/>
                    </a:cubicBezTo>
                    <a:cubicBezTo>
                      <a:pt x="1" y="18"/>
                      <a:pt x="1" y="18"/>
                      <a:pt x="1" y="18"/>
                    </a:cubicBezTo>
                    <a:cubicBezTo>
                      <a:pt x="1" y="18"/>
                      <a:pt x="2" y="18"/>
                      <a:pt x="2" y="18"/>
                    </a:cubicBezTo>
                    <a:cubicBezTo>
                      <a:pt x="2" y="18"/>
                      <a:pt x="2" y="18"/>
                      <a:pt x="2" y="18"/>
                    </a:cubicBezTo>
                    <a:cubicBezTo>
                      <a:pt x="3" y="17"/>
                      <a:pt x="4" y="16"/>
                      <a:pt x="5" y="16"/>
                    </a:cubicBezTo>
                    <a:cubicBezTo>
                      <a:pt x="5" y="16"/>
                      <a:pt x="5" y="16"/>
                      <a:pt x="5" y="16"/>
                    </a:cubicBezTo>
                    <a:cubicBezTo>
                      <a:pt x="3" y="17"/>
                      <a:pt x="2" y="18"/>
                      <a:pt x="1" y="19"/>
                    </a:cubicBezTo>
                    <a:cubicBezTo>
                      <a:pt x="1" y="20"/>
                      <a:pt x="1" y="21"/>
                      <a:pt x="1" y="21"/>
                    </a:cubicBezTo>
                    <a:cubicBezTo>
                      <a:pt x="1" y="21"/>
                      <a:pt x="1" y="21"/>
                      <a:pt x="1" y="20"/>
                    </a:cubicBezTo>
                    <a:cubicBezTo>
                      <a:pt x="1" y="20"/>
                      <a:pt x="1" y="20"/>
                      <a:pt x="1" y="20"/>
                    </a:cubicBezTo>
                    <a:cubicBezTo>
                      <a:pt x="2" y="20"/>
                      <a:pt x="2" y="20"/>
                      <a:pt x="2" y="20"/>
                    </a:cubicBezTo>
                    <a:cubicBezTo>
                      <a:pt x="2" y="20"/>
                      <a:pt x="3" y="19"/>
                      <a:pt x="4" y="19"/>
                    </a:cubicBezTo>
                    <a:cubicBezTo>
                      <a:pt x="3" y="19"/>
                      <a:pt x="2" y="20"/>
                      <a:pt x="1" y="21"/>
                    </a:cubicBezTo>
                    <a:cubicBezTo>
                      <a:pt x="1" y="21"/>
                      <a:pt x="1" y="22"/>
                      <a:pt x="1" y="22"/>
                    </a:cubicBezTo>
                    <a:cubicBezTo>
                      <a:pt x="3" y="21"/>
                      <a:pt x="4" y="20"/>
                      <a:pt x="5" y="19"/>
                    </a:cubicBezTo>
                    <a:cubicBezTo>
                      <a:pt x="5" y="19"/>
                      <a:pt x="5" y="19"/>
                      <a:pt x="5" y="19"/>
                    </a:cubicBezTo>
                    <a:cubicBezTo>
                      <a:pt x="3" y="20"/>
                      <a:pt x="2" y="21"/>
                      <a:pt x="1" y="22"/>
                    </a:cubicBezTo>
                    <a:cubicBezTo>
                      <a:pt x="1" y="23"/>
                      <a:pt x="1" y="23"/>
                      <a:pt x="1" y="23"/>
                    </a:cubicBezTo>
                    <a:cubicBezTo>
                      <a:pt x="1" y="22"/>
                      <a:pt x="2" y="22"/>
                      <a:pt x="3" y="21"/>
                    </a:cubicBezTo>
                    <a:cubicBezTo>
                      <a:pt x="2" y="22"/>
                      <a:pt x="1" y="22"/>
                      <a:pt x="1" y="23"/>
                    </a:cubicBezTo>
                    <a:cubicBezTo>
                      <a:pt x="1" y="23"/>
                      <a:pt x="1" y="24"/>
                      <a:pt x="1" y="24"/>
                    </a:cubicBezTo>
                    <a:cubicBezTo>
                      <a:pt x="1" y="24"/>
                      <a:pt x="2" y="24"/>
                      <a:pt x="2" y="23"/>
                    </a:cubicBezTo>
                    <a:cubicBezTo>
                      <a:pt x="2" y="23"/>
                      <a:pt x="2" y="23"/>
                      <a:pt x="2" y="23"/>
                    </a:cubicBezTo>
                    <a:cubicBezTo>
                      <a:pt x="2" y="23"/>
                      <a:pt x="2" y="24"/>
                      <a:pt x="2" y="24"/>
                    </a:cubicBezTo>
                    <a:cubicBezTo>
                      <a:pt x="3" y="23"/>
                      <a:pt x="4" y="22"/>
                      <a:pt x="5" y="21"/>
                    </a:cubicBezTo>
                    <a:cubicBezTo>
                      <a:pt x="5" y="21"/>
                      <a:pt x="6" y="21"/>
                      <a:pt x="6" y="20"/>
                    </a:cubicBezTo>
                    <a:cubicBezTo>
                      <a:pt x="7" y="20"/>
                      <a:pt x="7" y="19"/>
                      <a:pt x="8" y="19"/>
                    </a:cubicBezTo>
                    <a:cubicBezTo>
                      <a:pt x="8" y="19"/>
                      <a:pt x="8" y="19"/>
                      <a:pt x="8" y="19"/>
                    </a:cubicBezTo>
                    <a:cubicBezTo>
                      <a:pt x="8" y="19"/>
                      <a:pt x="8" y="19"/>
                      <a:pt x="8" y="19"/>
                    </a:cubicBezTo>
                    <a:cubicBezTo>
                      <a:pt x="8" y="19"/>
                      <a:pt x="9" y="19"/>
                      <a:pt x="10" y="18"/>
                    </a:cubicBezTo>
                    <a:cubicBezTo>
                      <a:pt x="8" y="20"/>
                      <a:pt x="6" y="21"/>
                      <a:pt x="5" y="22"/>
                    </a:cubicBezTo>
                    <a:cubicBezTo>
                      <a:pt x="3" y="23"/>
                      <a:pt x="2" y="24"/>
                      <a:pt x="1" y="26"/>
                    </a:cubicBezTo>
                    <a:cubicBezTo>
                      <a:pt x="1" y="26"/>
                      <a:pt x="1" y="26"/>
                      <a:pt x="1" y="26"/>
                    </a:cubicBezTo>
                    <a:cubicBezTo>
                      <a:pt x="1" y="26"/>
                      <a:pt x="1" y="26"/>
                      <a:pt x="2" y="25"/>
                    </a:cubicBezTo>
                    <a:cubicBezTo>
                      <a:pt x="3" y="24"/>
                      <a:pt x="4" y="23"/>
                      <a:pt x="6" y="22"/>
                    </a:cubicBezTo>
                    <a:cubicBezTo>
                      <a:pt x="6" y="22"/>
                      <a:pt x="5" y="22"/>
                      <a:pt x="5" y="23"/>
                    </a:cubicBezTo>
                    <a:cubicBezTo>
                      <a:pt x="5" y="22"/>
                      <a:pt x="6" y="22"/>
                      <a:pt x="6" y="22"/>
                    </a:cubicBezTo>
                    <a:cubicBezTo>
                      <a:pt x="6" y="22"/>
                      <a:pt x="6" y="22"/>
                      <a:pt x="6" y="21"/>
                    </a:cubicBezTo>
                    <a:cubicBezTo>
                      <a:pt x="6" y="22"/>
                      <a:pt x="6" y="22"/>
                      <a:pt x="5" y="22"/>
                    </a:cubicBezTo>
                    <a:cubicBezTo>
                      <a:pt x="4" y="23"/>
                      <a:pt x="3" y="24"/>
                      <a:pt x="2" y="25"/>
                    </a:cubicBezTo>
                    <a:cubicBezTo>
                      <a:pt x="2" y="25"/>
                      <a:pt x="1" y="26"/>
                      <a:pt x="1" y="26"/>
                    </a:cubicBezTo>
                    <a:cubicBezTo>
                      <a:pt x="1" y="26"/>
                      <a:pt x="1" y="26"/>
                      <a:pt x="1" y="26"/>
                    </a:cubicBezTo>
                    <a:cubicBezTo>
                      <a:pt x="2" y="26"/>
                      <a:pt x="3" y="25"/>
                      <a:pt x="3" y="24"/>
                    </a:cubicBezTo>
                    <a:cubicBezTo>
                      <a:pt x="3" y="24"/>
                      <a:pt x="4" y="24"/>
                      <a:pt x="4" y="24"/>
                    </a:cubicBezTo>
                    <a:cubicBezTo>
                      <a:pt x="4" y="24"/>
                      <a:pt x="5" y="23"/>
                      <a:pt x="5" y="23"/>
                    </a:cubicBezTo>
                    <a:cubicBezTo>
                      <a:pt x="7" y="21"/>
                      <a:pt x="9" y="20"/>
                      <a:pt x="11" y="18"/>
                    </a:cubicBezTo>
                    <a:cubicBezTo>
                      <a:pt x="10" y="19"/>
                      <a:pt x="9" y="21"/>
                      <a:pt x="7" y="22"/>
                    </a:cubicBezTo>
                    <a:cubicBezTo>
                      <a:pt x="5" y="24"/>
                      <a:pt x="3" y="26"/>
                      <a:pt x="1" y="28"/>
                    </a:cubicBezTo>
                    <a:cubicBezTo>
                      <a:pt x="1" y="28"/>
                      <a:pt x="1" y="29"/>
                      <a:pt x="1" y="29"/>
                    </a:cubicBezTo>
                    <a:cubicBezTo>
                      <a:pt x="2" y="29"/>
                      <a:pt x="1" y="29"/>
                      <a:pt x="2" y="28"/>
                    </a:cubicBezTo>
                    <a:cubicBezTo>
                      <a:pt x="3" y="27"/>
                      <a:pt x="4" y="26"/>
                      <a:pt x="5" y="26"/>
                    </a:cubicBezTo>
                    <a:cubicBezTo>
                      <a:pt x="4" y="26"/>
                      <a:pt x="3" y="27"/>
                      <a:pt x="2" y="28"/>
                    </a:cubicBezTo>
                    <a:cubicBezTo>
                      <a:pt x="1" y="29"/>
                      <a:pt x="2" y="28"/>
                      <a:pt x="3" y="26"/>
                    </a:cubicBezTo>
                    <a:cubicBezTo>
                      <a:pt x="3" y="27"/>
                      <a:pt x="3" y="27"/>
                      <a:pt x="3" y="27"/>
                    </a:cubicBezTo>
                    <a:cubicBezTo>
                      <a:pt x="6" y="24"/>
                      <a:pt x="9" y="21"/>
                      <a:pt x="12" y="19"/>
                    </a:cubicBezTo>
                    <a:cubicBezTo>
                      <a:pt x="14" y="18"/>
                      <a:pt x="15" y="17"/>
                      <a:pt x="16" y="16"/>
                    </a:cubicBezTo>
                    <a:cubicBezTo>
                      <a:pt x="15" y="17"/>
                      <a:pt x="14" y="18"/>
                      <a:pt x="13" y="19"/>
                    </a:cubicBezTo>
                    <a:cubicBezTo>
                      <a:pt x="12" y="20"/>
                      <a:pt x="10" y="21"/>
                      <a:pt x="9" y="23"/>
                    </a:cubicBezTo>
                    <a:cubicBezTo>
                      <a:pt x="8" y="24"/>
                      <a:pt x="7" y="25"/>
                      <a:pt x="5" y="25"/>
                    </a:cubicBezTo>
                    <a:cubicBezTo>
                      <a:pt x="6" y="25"/>
                      <a:pt x="7" y="24"/>
                      <a:pt x="8" y="23"/>
                    </a:cubicBezTo>
                    <a:cubicBezTo>
                      <a:pt x="8" y="23"/>
                      <a:pt x="8" y="24"/>
                      <a:pt x="8" y="24"/>
                    </a:cubicBezTo>
                    <a:cubicBezTo>
                      <a:pt x="7" y="24"/>
                      <a:pt x="7" y="25"/>
                      <a:pt x="6" y="25"/>
                    </a:cubicBezTo>
                    <a:cubicBezTo>
                      <a:pt x="6" y="26"/>
                      <a:pt x="5" y="27"/>
                      <a:pt x="4" y="27"/>
                    </a:cubicBezTo>
                    <a:cubicBezTo>
                      <a:pt x="4" y="28"/>
                      <a:pt x="4" y="28"/>
                      <a:pt x="4" y="28"/>
                    </a:cubicBezTo>
                    <a:cubicBezTo>
                      <a:pt x="6" y="26"/>
                      <a:pt x="8" y="24"/>
                      <a:pt x="10" y="23"/>
                    </a:cubicBezTo>
                    <a:cubicBezTo>
                      <a:pt x="10" y="22"/>
                      <a:pt x="11" y="22"/>
                      <a:pt x="11" y="21"/>
                    </a:cubicBezTo>
                    <a:cubicBezTo>
                      <a:pt x="12" y="21"/>
                      <a:pt x="12" y="21"/>
                      <a:pt x="13" y="20"/>
                    </a:cubicBezTo>
                    <a:cubicBezTo>
                      <a:pt x="10" y="23"/>
                      <a:pt x="7" y="25"/>
                      <a:pt x="5" y="28"/>
                    </a:cubicBezTo>
                    <a:cubicBezTo>
                      <a:pt x="6" y="27"/>
                      <a:pt x="7" y="26"/>
                      <a:pt x="8" y="25"/>
                    </a:cubicBezTo>
                    <a:cubicBezTo>
                      <a:pt x="6" y="26"/>
                      <a:pt x="5" y="28"/>
                      <a:pt x="3" y="30"/>
                    </a:cubicBezTo>
                    <a:cubicBezTo>
                      <a:pt x="3" y="30"/>
                      <a:pt x="3" y="30"/>
                      <a:pt x="3" y="30"/>
                    </a:cubicBezTo>
                    <a:cubicBezTo>
                      <a:pt x="3" y="30"/>
                      <a:pt x="3" y="30"/>
                      <a:pt x="3" y="30"/>
                    </a:cubicBezTo>
                    <a:cubicBezTo>
                      <a:pt x="3" y="30"/>
                      <a:pt x="3" y="31"/>
                      <a:pt x="3" y="30"/>
                    </a:cubicBezTo>
                    <a:cubicBezTo>
                      <a:pt x="4" y="29"/>
                      <a:pt x="6" y="28"/>
                      <a:pt x="7" y="27"/>
                    </a:cubicBezTo>
                    <a:cubicBezTo>
                      <a:pt x="7" y="27"/>
                      <a:pt x="7" y="27"/>
                      <a:pt x="7" y="27"/>
                    </a:cubicBezTo>
                    <a:cubicBezTo>
                      <a:pt x="6" y="27"/>
                      <a:pt x="6" y="28"/>
                      <a:pt x="5" y="29"/>
                    </a:cubicBezTo>
                    <a:cubicBezTo>
                      <a:pt x="4" y="29"/>
                      <a:pt x="4" y="30"/>
                      <a:pt x="3" y="31"/>
                    </a:cubicBezTo>
                    <a:cubicBezTo>
                      <a:pt x="3" y="31"/>
                      <a:pt x="3" y="32"/>
                      <a:pt x="3" y="31"/>
                    </a:cubicBezTo>
                    <a:cubicBezTo>
                      <a:pt x="4" y="31"/>
                      <a:pt x="4" y="30"/>
                      <a:pt x="5" y="30"/>
                    </a:cubicBezTo>
                    <a:cubicBezTo>
                      <a:pt x="6" y="29"/>
                      <a:pt x="7" y="28"/>
                      <a:pt x="8" y="26"/>
                    </a:cubicBezTo>
                    <a:cubicBezTo>
                      <a:pt x="10" y="25"/>
                      <a:pt x="11" y="24"/>
                      <a:pt x="13" y="23"/>
                    </a:cubicBezTo>
                    <a:cubicBezTo>
                      <a:pt x="9" y="26"/>
                      <a:pt x="6" y="30"/>
                      <a:pt x="3" y="33"/>
                    </a:cubicBezTo>
                    <a:cubicBezTo>
                      <a:pt x="3" y="34"/>
                      <a:pt x="3" y="34"/>
                      <a:pt x="3" y="34"/>
                    </a:cubicBezTo>
                    <a:cubicBezTo>
                      <a:pt x="3" y="33"/>
                      <a:pt x="4" y="33"/>
                      <a:pt x="4" y="32"/>
                    </a:cubicBezTo>
                    <a:cubicBezTo>
                      <a:pt x="4" y="32"/>
                      <a:pt x="4" y="32"/>
                      <a:pt x="4" y="32"/>
                    </a:cubicBezTo>
                    <a:cubicBezTo>
                      <a:pt x="5" y="32"/>
                      <a:pt x="5" y="31"/>
                      <a:pt x="6" y="31"/>
                    </a:cubicBezTo>
                    <a:cubicBezTo>
                      <a:pt x="6" y="31"/>
                      <a:pt x="6" y="31"/>
                      <a:pt x="6" y="31"/>
                    </a:cubicBezTo>
                    <a:cubicBezTo>
                      <a:pt x="6" y="32"/>
                      <a:pt x="5" y="33"/>
                      <a:pt x="4" y="34"/>
                    </a:cubicBezTo>
                    <a:cubicBezTo>
                      <a:pt x="4" y="34"/>
                      <a:pt x="4" y="34"/>
                      <a:pt x="4" y="34"/>
                    </a:cubicBezTo>
                    <a:cubicBezTo>
                      <a:pt x="8" y="30"/>
                      <a:pt x="12" y="27"/>
                      <a:pt x="15" y="23"/>
                    </a:cubicBezTo>
                    <a:cubicBezTo>
                      <a:pt x="18" y="22"/>
                      <a:pt x="20" y="20"/>
                      <a:pt x="23" y="18"/>
                    </a:cubicBezTo>
                    <a:cubicBezTo>
                      <a:pt x="24" y="17"/>
                      <a:pt x="24" y="17"/>
                      <a:pt x="25" y="16"/>
                    </a:cubicBezTo>
                    <a:cubicBezTo>
                      <a:pt x="28" y="15"/>
                      <a:pt x="25" y="17"/>
                      <a:pt x="24" y="17"/>
                    </a:cubicBezTo>
                    <a:cubicBezTo>
                      <a:pt x="22" y="19"/>
                      <a:pt x="24" y="17"/>
                      <a:pt x="21" y="20"/>
                    </a:cubicBezTo>
                    <a:cubicBezTo>
                      <a:pt x="21" y="20"/>
                      <a:pt x="21" y="20"/>
                      <a:pt x="22" y="20"/>
                    </a:cubicBezTo>
                    <a:cubicBezTo>
                      <a:pt x="23" y="19"/>
                      <a:pt x="25" y="18"/>
                      <a:pt x="27" y="17"/>
                    </a:cubicBezTo>
                    <a:cubicBezTo>
                      <a:pt x="28" y="16"/>
                      <a:pt x="24" y="18"/>
                      <a:pt x="24" y="19"/>
                    </a:cubicBezTo>
                    <a:cubicBezTo>
                      <a:pt x="24" y="19"/>
                      <a:pt x="24" y="19"/>
                      <a:pt x="24" y="19"/>
                    </a:cubicBezTo>
                    <a:cubicBezTo>
                      <a:pt x="26" y="18"/>
                      <a:pt x="28" y="17"/>
                      <a:pt x="29" y="16"/>
                    </a:cubicBezTo>
                    <a:cubicBezTo>
                      <a:pt x="29" y="16"/>
                      <a:pt x="29" y="16"/>
                      <a:pt x="29" y="16"/>
                    </a:cubicBezTo>
                    <a:close/>
                    <a:moveTo>
                      <a:pt x="19" y="17"/>
                    </a:moveTo>
                    <a:cubicBezTo>
                      <a:pt x="19" y="17"/>
                      <a:pt x="18" y="18"/>
                      <a:pt x="18" y="18"/>
                    </a:cubicBezTo>
                    <a:cubicBezTo>
                      <a:pt x="19" y="17"/>
                      <a:pt x="20" y="16"/>
                      <a:pt x="21" y="16"/>
                    </a:cubicBezTo>
                    <a:cubicBezTo>
                      <a:pt x="20" y="16"/>
                      <a:pt x="20" y="17"/>
                      <a:pt x="19" y="17"/>
                    </a:cubicBezTo>
                    <a:close/>
                    <a:moveTo>
                      <a:pt x="21" y="15"/>
                    </a:moveTo>
                    <a:cubicBezTo>
                      <a:pt x="20" y="16"/>
                      <a:pt x="20" y="16"/>
                      <a:pt x="19" y="17"/>
                    </a:cubicBezTo>
                    <a:cubicBezTo>
                      <a:pt x="19" y="17"/>
                      <a:pt x="19" y="17"/>
                      <a:pt x="20" y="16"/>
                    </a:cubicBezTo>
                    <a:cubicBezTo>
                      <a:pt x="20" y="16"/>
                      <a:pt x="21" y="16"/>
                      <a:pt x="21" y="15"/>
                    </a:cubicBezTo>
                    <a:close/>
                    <a:moveTo>
                      <a:pt x="21" y="14"/>
                    </a:moveTo>
                    <a:cubicBezTo>
                      <a:pt x="20" y="15"/>
                      <a:pt x="19" y="16"/>
                      <a:pt x="18" y="16"/>
                    </a:cubicBezTo>
                    <a:cubicBezTo>
                      <a:pt x="17" y="17"/>
                      <a:pt x="16" y="17"/>
                      <a:pt x="16" y="18"/>
                    </a:cubicBezTo>
                    <a:cubicBezTo>
                      <a:pt x="16" y="18"/>
                      <a:pt x="16" y="17"/>
                      <a:pt x="17" y="17"/>
                    </a:cubicBezTo>
                    <a:cubicBezTo>
                      <a:pt x="18" y="16"/>
                      <a:pt x="21" y="15"/>
                      <a:pt x="21" y="14"/>
                    </a:cubicBezTo>
                    <a:close/>
                    <a:moveTo>
                      <a:pt x="14" y="12"/>
                    </a:moveTo>
                    <a:cubicBezTo>
                      <a:pt x="14" y="12"/>
                      <a:pt x="15" y="12"/>
                      <a:pt x="15" y="12"/>
                    </a:cubicBezTo>
                    <a:cubicBezTo>
                      <a:pt x="13" y="13"/>
                      <a:pt x="11" y="14"/>
                      <a:pt x="9" y="16"/>
                    </a:cubicBezTo>
                    <a:cubicBezTo>
                      <a:pt x="11" y="15"/>
                      <a:pt x="12" y="13"/>
                      <a:pt x="14" y="12"/>
                    </a:cubicBezTo>
                    <a:close/>
                    <a:moveTo>
                      <a:pt x="16" y="12"/>
                    </a:moveTo>
                    <a:cubicBezTo>
                      <a:pt x="15" y="12"/>
                      <a:pt x="15" y="13"/>
                      <a:pt x="15" y="13"/>
                    </a:cubicBezTo>
                    <a:cubicBezTo>
                      <a:pt x="14" y="13"/>
                      <a:pt x="14" y="13"/>
                      <a:pt x="14" y="13"/>
                    </a:cubicBezTo>
                    <a:cubicBezTo>
                      <a:pt x="13" y="14"/>
                      <a:pt x="12" y="15"/>
                      <a:pt x="12" y="15"/>
                    </a:cubicBezTo>
                    <a:cubicBezTo>
                      <a:pt x="13" y="14"/>
                      <a:pt x="14" y="13"/>
                      <a:pt x="16" y="12"/>
                    </a:cubicBezTo>
                    <a:close/>
                    <a:moveTo>
                      <a:pt x="13" y="10"/>
                    </a:moveTo>
                    <a:cubicBezTo>
                      <a:pt x="16" y="8"/>
                      <a:pt x="17" y="8"/>
                      <a:pt x="15" y="10"/>
                    </a:cubicBezTo>
                    <a:cubicBezTo>
                      <a:pt x="15" y="10"/>
                      <a:pt x="15" y="10"/>
                      <a:pt x="15" y="10"/>
                    </a:cubicBezTo>
                    <a:cubicBezTo>
                      <a:pt x="13" y="11"/>
                      <a:pt x="11" y="12"/>
                      <a:pt x="9" y="13"/>
                    </a:cubicBezTo>
                    <a:cubicBezTo>
                      <a:pt x="9" y="13"/>
                      <a:pt x="9" y="13"/>
                      <a:pt x="8" y="14"/>
                    </a:cubicBezTo>
                    <a:cubicBezTo>
                      <a:pt x="9" y="13"/>
                      <a:pt x="9" y="13"/>
                      <a:pt x="9" y="13"/>
                    </a:cubicBezTo>
                    <a:cubicBezTo>
                      <a:pt x="10" y="12"/>
                      <a:pt x="12" y="11"/>
                      <a:pt x="13" y="10"/>
                    </a:cubicBezTo>
                    <a:close/>
                    <a:moveTo>
                      <a:pt x="7" y="14"/>
                    </a:moveTo>
                    <a:cubicBezTo>
                      <a:pt x="7" y="14"/>
                      <a:pt x="7" y="14"/>
                      <a:pt x="6" y="15"/>
                    </a:cubicBezTo>
                    <a:cubicBezTo>
                      <a:pt x="6" y="14"/>
                      <a:pt x="7" y="14"/>
                      <a:pt x="7" y="14"/>
                    </a:cubicBezTo>
                    <a:cubicBezTo>
                      <a:pt x="8" y="13"/>
                      <a:pt x="10" y="11"/>
                      <a:pt x="12" y="10"/>
                    </a:cubicBezTo>
                    <a:cubicBezTo>
                      <a:pt x="10" y="11"/>
                      <a:pt x="9" y="13"/>
                      <a:pt x="7" y="14"/>
                    </a:cubicBezTo>
                    <a:close/>
                    <a:moveTo>
                      <a:pt x="13" y="9"/>
                    </a:moveTo>
                    <a:cubicBezTo>
                      <a:pt x="14" y="8"/>
                      <a:pt x="16" y="7"/>
                      <a:pt x="13" y="9"/>
                    </a:cubicBezTo>
                    <a:cubicBezTo>
                      <a:pt x="12" y="10"/>
                      <a:pt x="12" y="10"/>
                      <a:pt x="11" y="10"/>
                    </a:cubicBezTo>
                    <a:cubicBezTo>
                      <a:pt x="12" y="10"/>
                      <a:pt x="12" y="9"/>
                      <a:pt x="13" y="9"/>
                    </a:cubicBezTo>
                    <a:close/>
                    <a:moveTo>
                      <a:pt x="9" y="11"/>
                    </a:moveTo>
                    <a:cubicBezTo>
                      <a:pt x="9" y="12"/>
                      <a:pt x="9" y="12"/>
                      <a:pt x="8" y="12"/>
                    </a:cubicBezTo>
                    <a:cubicBezTo>
                      <a:pt x="8" y="12"/>
                      <a:pt x="8" y="13"/>
                      <a:pt x="7" y="13"/>
                    </a:cubicBezTo>
                    <a:cubicBezTo>
                      <a:pt x="7" y="13"/>
                      <a:pt x="8" y="13"/>
                      <a:pt x="8" y="12"/>
                    </a:cubicBezTo>
                    <a:cubicBezTo>
                      <a:pt x="8" y="12"/>
                      <a:pt x="8" y="12"/>
                      <a:pt x="8" y="12"/>
                    </a:cubicBezTo>
                    <a:cubicBezTo>
                      <a:pt x="11" y="10"/>
                      <a:pt x="14" y="8"/>
                      <a:pt x="9" y="11"/>
                    </a:cubicBezTo>
                    <a:close/>
                    <a:moveTo>
                      <a:pt x="7" y="9"/>
                    </a:moveTo>
                    <a:cubicBezTo>
                      <a:pt x="6" y="9"/>
                      <a:pt x="6" y="10"/>
                      <a:pt x="5" y="10"/>
                    </a:cubicBezTo>
                    <a:cubicBezTo>
                      <a:pt x="5" y="10"/>
                      <a:pt x="5" y="10"/>
                      <a:pt x="5" y="10"/>
                    </a:cubicBezTo>
                    <a:cubicBezTo>
                      <a:pt x="6" y="10"/>
                      <a:pt x="8" y="8"/>
                      <a:pt x="9" y="7"/>
                    </a:cubicBezTo>
                    <a:cubicBezTo>
                      <a:pt x="9" y="7"/>
                      <a:pt x="10" y="7"/>
                      <a:pt x="10" y="7"/>
                    </a:cubicBezTo>
                    <a:cubicBezTo>
                      <a:pt x="9" y="7"/>
                      <a:pt x="8" y="8"/>
                      <a:pt x="7" y="9"/>
                    </a:cubicBezTo>
                    <a:close/>
                    <a:moveTo>
                      <a:pt x="6" y="11"/>
                    </a:moveTo>
                    <a:cubicBezTo>
                      <a:pt x="7" y="10"/>
                      <a:pt x="9" y="9"/>
                      <a:pt x="10" y="8"/>
                    </a:cubicBezTo>
                    <a:cubicBezTo>
                      <a:pt x="11" y="8"/>
                      <a:pt x="11" y="8"/>
                      <a:pt x="11" y="8"/>
                    </a:cubicBezTo>
                    <a:cubicBezTo>
                      <a:pt x="10" y="8"/>
                      <a:pt x="9" y="9"/>
                      <a:pt x="8" y="10"/>
                    </a:cubicBezTo>
                    <a:cubicBezTo>
                      <a:pt x="8" y="10"/>
                      <a:pt x="2" y="14"/>
                      <a:pt x="6" y="11"/>
                    </a:cubicBezTo>
                    <a:close/>
                    <a:moveTo>
                      <a:pt x="5" y="13"/>
                    </a:moveTo>
                    <a:cubicBezTo>
                      <a:pt x="4" y="13"/>
                      <a:pt x="4" y="14"/>
                      <a:pt x="4" y="14"/>
                    </a:cubicBezTo>
                    <a:cubicBezTo>
                      <a:pt x="4" y="14"/>
                      <a:pt x="4" y="14"/>
                      <a:pt x="4" y="14"/>
                    </a:cubicBezTo>
                    <a:cubicBezTo>
                      <a:pt x="4" y="14"/>
                      <a:pt x="4" y="14"/>
                      <a:pt x="4" y="14"/>
                    </a:cubicBezTo>
                    <a:cubicBezTo>
                      <a:pt x="5" y="13"/>
                      <a:pt x="6" y="12"/>
                      <a:pt x="7" y="12"/>
                    </a:cubicBezTo>
                    <a:cubicBezTo>
                      <a:pt x="7" y="11"/>
                      <a:pt x="8" y="11"/>
                      <a:pt x="9" y="10"/>
                    </a:cubicBezTo>
                    <a:cubicBezTo>
                      <a:pt x="9" y="10"/>
                      <a:pt x="9" y="10"/>
                      <a:pt x="9" y="10"/>
                    </a:cubicBezTo>
                    <a:cubicBezTo>
                      <a:pt x="9" y="10"/>
                      <a:pt x="9" y="10"/>
                      <a:pt x="9" y="10"/>
                    </a:cubicBezTo>
                    <a:cubicBezTo>
                      <a:pt x="7" y="11"/>
                      <a:pt x="6" y="12"/>
                      <a:pt x="5" y="13"/>
                    </a:cubicBezTo>
                    <a:close/>
                    <a:moveTo>
                      <a:pt x="6" y="18"/>
                    </a:moveTo>
                    <a:cubicBezTo>
                      <a:pt x="8" y="17"/>
                      <a:pt x="11" y="15"/>
                      <a:pt x="13" y="13"/>
                    </a:cubicBezTo>
                    <a:cubicBezTo>
                      <a:pt x="13" y="13"/>
                      <a:pt x="13" y="14"/>
                      <a:pt x="12" y="14"/>
                    </a:cubicBezTo>
                    <a:cubicBezTo>
                      <a:pt x="10" y="16"/>
                      <a:pt x="7" y="17"/>
                      <a:pt x="5" y="19"/>
                    </a:cubicBezTo>
                    <a:cubicBezTo>
                      <a:pt x="5" y="19"/>
                      <a:pt x="6" y="19"/>
                      <a:pt x="6" y="18"/>
                    </a:cubicBezTo>
                    <a:close/>
                    <a:moveTo>
                      <a:pt x="8" y="18"/>
                    </a:moveTo>
                    <a:cubicBezTo>
                      <a:pt x="8" y="18"/>
                      <a:pt x="8" y="18"/>
                      <a:pt x="8" y="18"/>
                    </a:cubicBezTo>
                    <a:cubicBezTo>
                      <a:pt x="6" y="19"/>
                      <a:pt x="4" y="21"/>
                      <a:pt x="3" y="22"/>
                    </a:cubicBezTo>
                    <a:cubicBezTo>
                      <a:pt x="5" y="20"/>
                      <a:pt x="7" y="18"/>
                      <a:pt x="10" y="16"/>
                    </a:cubicBezTo>
                    <a:cubicBezTo>
                      <a:pt x="9" y="17"/>
                      <a:pt x="8" y="18"/>
                      <a:pt x="8" y="18"/>
                    </a:cubicBezTo>
                    <a:close/>
                    <a:moveTo>
                      <a:pt x="9" y="18"/>
                    </a:moveTo>
                    <a:cubicBezTo>
                      <a:pt x="10" y="17"/>
                      <a:pt x="10" y="17"/>
                      <a:pt x="10" y="17"/>
                    </a:cubicBezTo>
                    <a:cubicBezTo>
                      <a:pt x="12" y="16"/>
                      <a:pt x="13" y="15"/>
                      <a:pt x="14" y="14"/>
                    </a:cubicBezTo>
                    <a:cubicBezTo>
                      <a:pt x="15" y="14"/>
                      <a:pt x="15" y="14"/>
                      <a:pt x="15" y="14"/>
                    </a:cubicBezTo>
                    <a:cubicBezTo>
                      <a:pt x="15" y="14"/>
                      <a:pt x="15" y="14"/>
                      <a:pt x="15" y="14"/>
                    </a:cubicBezTo>
                    <a:cubicBezTo>
                      <a:pt x="14" y="15"/>
                      <a:pt x="13" y="16"/>
                      <a:pt x="12" y="16"/>
                    </a:cubicBezTo>
                    <a:cubicBezTo>
                      <a:pt x="11" y="17"/>
                      <a:pt x="10" y="17"/>
                      <a:pt x="9" y="18"/>
                    </a:cubicBezTo>
                    <a:close/>
                    <a:moveTo>
                      <a:pt x="3" y="26"/>
                    </a:moveTo>
                    <a:cubicBezTo>
                      <a:pt x="4" y="26"/>
                      <a:pt x="4" y="25"/>
                      <a:pt x="4" y="25"/>
                    </a:cubicBezTo>
                    <a:cubicBezTo>
                      <a:pt x="5" y="24"/>
                      <a:pt x="5" y="24"/>
                      <a:pt x="6" y="23"/>
                    </a:cubicBezTo>
                    <a:cubicBezTo>
                      <a:pt x="5" y="24"/>
                      <a:pt x="4" y="25"/>
                      <a:pt x="3" y="26"/>
                    </a:cubicBezTo>
                    <a:close/>
                    <a:moveTo>
                      <a:pt x="10" y="20"/>
                    </a:moveTo>
                    <a:cubicBezTo>
                      <a:pt x="8" y="22"/>
                      <a:pt x="6" y="23"/>
                      <a:pt x="5" y="25"/>
                    </a:cubicBezTo>
                    <a:cubicBezTo>
                      <a:pt x="6" y="24"/>
                      <a:pt x="7" y="23"/>
                      <a:pt x="8" y="22"/>
                    </a:cubicBezTo>
                    <a:cubicBezTo>
                      <a:pt x="8" y="21"/>
                      <a:pt x="9" y="21"/>
                      <a:pt x="9" y="21"/>
                    </a:cubicBezTo>
                    <a:cubicBezTo>
                      <a:pt x="10" y="20"/>
                      <a:pt x="10" y="20"/>
                      <a:pt x="11" y="19"/>
                    </a:cubicBezTo>
                    <a:cubicBezTo>
                      <a:pt x="11" y="19"/>
                      <a:pt x="11" y="19"/>
                      <a:pt x="11" y="19"/>
                    </a:cubicBezTo>
                    <a:cubicBezTo>
                      <a:pt x="11" y="20"/>
                      <a:pt x="10" y="20"/>
                      <a:pt x="10" y="20"/>
                    </a:cubicBezTo>
                    <a:close/>
                    <a:moveTo>
                      <a:pt x="10" y="19"/>
                    </a:moveTo>
                    <a:cubicBezTo>
                      <a:pt x="10" y="20"/>
                      <a:pt x="9" y="20"/>
                      <a:pt x="9" y="21"/>
                    </a:cubicBezTo>
                    <a:cubicBezTo>
                      <a:pt x="9" y="20"/>
                      <a:pt x="9" y="20"/>
                      <a:pt x="10" y="20"/>
                    </a:cubicBezTo>
                    <a:cubicBezTo>
                      <a:pt x="11" y="19"/>
                      <a:pt x="12" y="18"/>
                      <a:pt x="13" y="17"/>
                    </a:cubicBezTo>
                    <a:cubicBezTo>
                      <a:pt x="13" y="16"/>
                      <a:pt x="14" y="16"/>
                      <a:pt x="15" y="15"/>
                    </a:cubicBezTo>
                    <a:cubicBezTo>
                      <a:pt x="15" y="15"/>
                      <a:pt x="16" y="14"/>
                      <a:pt x="17" y="14"/>
                    </a:cubicBezTo>
                    <a:cubicBezTo>
                      <a:pt x="17" y="14"/>
                      <a:pt x="17" y="14"/>
                      <a:pt x="17" y="14"/>
                    </a:cubicBezTo>
                    <a:cubicBezTo>
                      <a:pt x="15" y="15"/>
                      <a:pt x="13" y="18"/>
                      <a:pt x="10" y="19"/>
                    </a:cubicBezTo>
                    <a:close/>
                    <a:moveTo>
                      <a:pt x="13" y="18"/>
                    </a:moveTo>
                    <a:cubicBezTo>
                      <a:pt x="13" y="18"/>
                      <a:pt x="13" y="18"/>
                      <a:pt x="13" y="18"/>
                    </a:cubicBezTo>
                    <a:cubicBezTo>
                      <a:pt x="14" y="18"/>
                      <a:pt x="14" y="17"/>
                      <a:pt x="15" y="16"/>
                    </a:cubicBezTo>
                    <a:cubicBezTo>
                      <a:pt x="17" y="15"/>
                      <a:pt x="19" y="14"/>
                      <a:pt x="20" y="13"/>
                    </a:cubicBezTo>
                    <a:cubicBezTo>
                      <a:pt x="19" y="14"/>
                      <a:pt x="18" y="14"/>
                      <a:pt x="18" y="15"/>
                    </a:cubicBezTo>
                    <a:cubicBezTo>
                      <a:pt x="16" y="16"/>
                      <a:pt x="15" y="17"/>
                      <a:pt x="13" y="18"/>
                    </a:cubicBezTo>
                    <a:close/>
                    <a:moveTo>
                      <a:pt x="18" y="15"/>
                    </a:moveTo>
                    <a:cubicBezTo>
                      <a:pt x="18" y="15"/>
                      <a:pt x="19" y="15"/>
                      <a:pt x="19" y="14"/>
                    </a:cubicBezTo>
                    <a:cubicBezTo>
                      <a:pt x="22" y="13"/>
                      <a:pt x="18" y="16"/>
                      <a:pt x="16" y="17"/>
                    </a:cubicBezTo>
                    <a:cubicBezTo>
                      <a:pt x="17" y="16"/>
                      <a:pt x="17" y="16"/>
                      <a:pt x="18" y="15"/>
                    </a:cubicBezTo>
                    <a:close/>
                    <a:moveTo>
                      <a:pt x="12" y="20"/>
                    </a:moveTo>
                    <a:cubicBezTo>
                      <a:pt x="13" y="20"/>
                      <a:pt x="13" y="19"/>
                      <a:pt x="14" y="19"/>
                    </a:cubicBezTo>
                    <a:cubicBezTo>
                      <a:pt x="14" y="18"/>
                      <a:pt x="15" y="18"/>
                      <a:pt x="16" y="18"/>
                    </a:cubicBezTo>
                    <a:cubicBezTo>
                      <a:pt x="15" y="18"/>
                      <a:pt x="15" y="18"/>
                      <a:pt x="14" y="19"/>
                    </a:cubicBezTo>
                    <a:cubicBezTo>
                      <a:pt x="14" y="19"/>
                      <a:pt x="14" y="19"/>
                      <a:pt x="13" y="20"/>
                    </a:cubicBezTo>
                    <a:cubicBezTo>
                      <a:pt x="13" y="20"/>
                      <a:pt x="13" y="20"/>
                      <a:pt x="12" y="20"/>
                    </a:cubicBezTo>
                    <a:close/>
                    <a:moveTo>
                      <a:pt x="14" y="19"/>
                    </a:moveTo>
                    <a:cubicBezTo>
                      <a:pt x="14" y="19"/>
                      <a:pt x="14" y="19"/>
                      <a:pt x="15" y="19"/>
                    </a:cubicBezTo>
                    <a:cubicBezTo>
                      <a:pt x="16" y="18"/>
                      <a:pt x="17" y="17"/>
                      <a:pt x="17" y="17"/>
                    </a:cubicBezTo>
                    <a:cubicBezTo>
                      <a:pt x="17" y="18"/>
                      <a:pt x="16" y="18"/>
                      <a:pt x="15" y="19"/>
                    </a:cubicBezTo>
                    <a:cubicBezTo>
                      <a:pt x="15" y="19"/>
                      <a:pt x="15" y="19"/>
                      <a:pt x="15" y="19"/>
                    </a:cubicBezTo>
                    <a:cubicBezTo>
                      <a:pt x="15" y="19"/>
                      <a:pt x="15" y="19"/>
                      <a:pt x="15" y="19"/>
                    </a:cubicBezTo>
                    <a:cubicBezTo>
                      <a:pt x="15" y="20"/>
                      <a:pt x="14" y="20"/>
                      <a:pt x="13" y="21"/>
                    </a:cubicBezTo>
                    <a:cubicBezTo>
                      <a:pt x="11" y="22"/>
                      <a:pt x="10" y="23"/>
                      <a:pt x="8" y="25"/>
                    </a:cubicBezTo>
                    <a:cubicBezTo>
                      <a:pt x="10" y="23"/>
                      <a:pt x="12" y="21"/>
                      <a:pt x="14" y="19"/>
                    </a:cubicBezTo>
                    <a:close/>
                    <a:moveTo>
                      <a:pt x="10" y="24"/>
                    </a:moveTo>
                    <a:cubicBezTo>
                      <a:pt x="9" y="25"/>
                      <a:pt x="9" y="25"/>
                      <a:pt x="8" y="25"/>
                    </a:cubicBezTo>
                    <a:cubicBezTo>
                      <a:pt x="8" y="26"/>
                      <a:pt x="7" y="26"/>
                      <a:pt x="6" y="27"/>
                    </a:cubicBezTo>
                    <a:cubicBezTo>
                      <a:pt x="7" y="26"/>
                      <a:pt x="8" y="25"/>
                      <a:pt x="8" y="25"/>
                    </a:cubicBezTo>
                    <a:cubicBezTo>
                      <a:pt x="9" y="24"/>
                      <a:pt x="10" y="23"/>
                      <a:pt x="12" y="22"/>
                    </a:cubicBezTo>
                    <a:cubicBezTo>
                      <a:pt x="11" y="23"/>
                      <a:pt x="10" y="23"/>
                      <a:pt x="10" y="24"/>
                    </a:cubicBezTo>
                    <a:close/>
                    <a:moveTo>
                      <a:pt x="12" y="22"/>
                    </a:moveTo>
                    <a:cubicBezTo>
                      <a:pt x="13" y="22"/>
                      <a:pt x="13" y="21"/>
                      <a:pt x="14" y="21"/>
                    </a:cubicBezTo>
                    <a:cubicBezTo>
                      <a:pt x="15" y="20"/>
                      <a:pt x="15" y="20"/>
                      <a:pt x="16" y="19"/>
                    </a:cubicBezTo>
                    <a:cubicBezTo>
                      <a:pt x="16" y="19"/>
                      <a:pt x="16" y="20"/>
                      <a:pt x="15" y="20"/>
                    </a:cubicBezTo>
                    <a:cubicBezTo>
                      <a:pt x="14" y="21"/>
                      <a:pt x="13" y="21"/>
                      <a:pt x="12" y="22"/>
                    </a:cubicBezTo>
                    <a:close/>
                    <a:moveTo>
                      <a:pt x="6" y="30"/>
                    </a:moveTo>
                    <a:cubicBezTo>
                      <a:pt x="3" y="33"/>
                      <a:pt x="5" y="31"/>
                      <a:pt x="7" y="29"/>
                    </a:cubicBezTo>
                    <a:cubicBezTo>
                      <a:pt x="6" y="30"/>
                      <a:pt x="6" y="30"/>
                      <a:pt x="6" y="30"/>
                    </a:cubicBezTo>
                    <a:close/>
                    <a:moveTo>
                      <a:pt x="9" y="29"/>
                    </a:moveTo>
                    <a:cubicBezTo>
                      <a:pt x="10" y="28"/>
                      <a:pt x="4" y="34"/>
                      <a:pt x="6" y="31"/>
                    </a:cubicBezTo>
                    <a:cubicBezTo>
                      <a:pt x="8" y="30"/>
                      <a:pt x="9" y="28"/>
                      <a:pt x="11" y="27"/>
                    </a:cubicBezTo>
                    <a:cubicBezTo>
                      <a:pt x="11" y="28"/>
                      <a:pt x="10" y="28"/>
                      <a:pt x="9" y="29"/>
                    </a:cubicBezTo>
                    <a:close/>
                    <a:moveTo>
                      <a:pt x="16" y="23"/>
                    </a:moveTo>
                    <a:cubicBezTo>
                      <a:pt x="15" y="23"/>
                      <a:pt x="14" y="24"/>
                      <a:pt x="13" y="25"/>
                    </a:cubicBezTo>
                    <a:cubicBezTo>
                      <a:pt x="12" y="26"/>
                      <a:pt x="11" y="27"/>
                      <a:pt x="10" y="28"/>
                    </a:cubicBezTo>
                    <a:cubicBezTo>
                      <a:pt x="9" y="28"/>
                      <a:pt x="9" y="28"/>
                      <a:pt x="9" y="28"/>
                    </a:cubicBezTo>
                    <a:cubicBezTo>
                      <a:pt x="11" y="26"/>
                      <a:pt x="12" y="24"/>
                      <a:pt x="14" y="23"/>
                    </a:cubicBezTo>
                    <a:cubicBezTo>
                      <a:pt x="16" y="21"/>
                      <a:pt x="19" y="19"/>
                      <a:pt x="21" y="17"/>
                    </a:cubicBezTo>
                    <a:cubicBezTo>
                      <a:pt x="22" y="16"/>
                      <a:pt x="23" y="16"/>
                      <a:pt x="24" y="15"/>
                    </a:cubicBezTo>
                    <a:cubicBezTo>
                      <a:pt x="27" y="13"/>
                      <a:pt x="23" y="16"/>
                      <a:pt x="22" y="17"/>
                    </a:cubicBezTo>
                    <a:cubicBezTo>
                      <a:pt x="21" y="18"/>
                      <a:pt x="20" y="19"/>
                      <a:pt x="18" y="20"/>
                    </a:cubicBezTo>
                    <a:cubicBezTo>
                      <a:pt x="18" y="20"/>
                      <a:pt x="18" y="20"/>
                      <a:pt x="18" y="20"/>
                    </a:cubicBezTo>
                    <a:cubicBezTo>
                      <a:pt x="19" y="20"/>
                      <a:pt x="19" y="20"/>
                      <a:pt x="19" y="20"/>
                    </a:cubicBezTo>
                    <a:cubicBezTo>
                      <a:pt x="18" y="21"/>
                      <a:pt x="17" y="22"/>
                      <a:pt x="16" y="23"/>
                    </a:cubicBezTo>
                    <a:close/>
                    <a:moveTo>
                      <a:pt x="22" y="18"/>
                    </a:moveTo>
                    <a:cubicBezTo>
                      <a:pt x="21" y="18"/>
                      <a:pt x="21" y="18"/>
                      <a:pt x="20" y="19"/>
                    </a:cubicBezTo>
                    <a:cubicBezTo>
                      <a:pt x="20" y="19"/>
                      <a:pt x="20" y="18"/>
                      <a:pt x="21" y="18"/>
                    </a:cubicBezTo>
                    <a:cubicBezTo>
                      <a:pt x="22" y="17"/>
                      <a:pt x="22" y="17"/>
                      <a:pt x="23" y="16"/>
                    </a:cubicBezTo>
                    <a:cubicBezTo>
                      <a:pt x="23" y="17"/>
                      <a:pt x="22" y="17"/>
                      <a:pt x="2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5" name="Freeform 458"/>
              <p:cNvSpPr/>
              <p:nvPr/>
            </p:nvSpPr>
            <p:spPr bwMode="auto">
              <a:xfrm>
                <a:off x="1485900" y="2525713"/>
                <a:ext cx="1588"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6" name="Freeform 459"/>
              <p:cNvSpPr/>
              <p:nvPr/>
            </p:nvSpPr>
            <p:spPr bwMode="auto">
              <a:xfrm>
                <a:off x="1506538" y="2533651"/>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7" name="Oval 460"/>
              <p:cNvSpPr>
                <a:spLocks noChangeArrowheads="1"/>
              </p:cNvSpPr>
              <p:nvPr/>
            </p:nvSpPr>
            <p:spPr bwMode="auto">
              <a:xfrm>
                <a:off x="1493838" y="2541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8" name="Freeform 461"/>
              <p:cNvSpPr/>
              <p:nvPr/>
            </p:nvSpPr>
            <p:spPr bwMode="auto">
              <a:xfrm>
                <a:off x="1500188" y="25336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9" name="Freeform 462"/>
              <p:cNvSpPr/>
              <p:nvPr/>
            </p:nvSpPr>
            <p:spPr bwMode="auto">
              <a:xfrm>
                <a:off x="1506538" y="2532063"/>
                <a:ext cx="3175" cy="1588"/>
              </a:xfrm>
              <a:custGeom>
                <a:avLst/>
                <a:gdLst>
                  <a:gd name="T0" fmla="*/ 0 w 3"/>
                  <a:gd name="T1" fmla="*/ 2 h 2"/>
                  <a:gd name="T2" fmla="*/ 0 w 3"/>
                  <a:gd name="T3" fmla="*/ 2 h 2"/>
                  <a:gd name="T4" fmla="*/ 0 w 3"/>
                  <a:gd name="T5" fmla="*/ 2 h 2"/>
                </a:gdLst>
                <a:ahLst/>
                <a:cxnLst>
                  <a:cxn ang="0">
                    <a:pos x="T0" y="T1"/>
                  </a:cxn>
                  <a:cxn ang="0">
                    <a:pos x="T2" y="T3"/>
                  </a:cxn>
                  <a:cxn ang="0">
                    <a:pos x="T4" y="T5"/>
                  </a:cxn>
                </a:cxnLst>
                <a:rect l="0" t="0" r="r" b="b"/>
                <a:pathLst>
                  <a:path w="3" h="2">
                    <a:moveTo>
                      <a:pt x="0" y="2"/>
                    </a:moveTo>
                    <a:cubicBezTo>
                      <a:pt x="0" y="2"/>
                      <a:pt x="0" y="2"/>
                      <a:pt x="0" y="2"/>
                    </a:cubicBezTo>
                    <a:cubicBezTo>
                      <a:pt x="3" y="0"/>
                      <a:pt x="2"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0" name="Freeform 463"/>
              <p:cNvSpPr/>
              <p:nvPr/>
            </p:nvSpPr>
            <p:spPr bwMode="auto">
              <a:xfrm>
                <a:off x="1506538" y="25304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1" name="Freeform 464"/>
              <p:cNvSpPr/>
              <p:nvPr/>
            </p:nvSpPr>
            <p:spPr bwMode="auto">
              <a:xfrm>
                <a:off x="1500188" y="2528888"/>
                <a:ext cx="0" cy="0"/>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2" name="Freeform 465"/>
              <p:cNvSpPr/>
              <p:nvPr/>
            </p:nvSpPr>
            <p:spPr bwMode="auto">
              <a:xfrm>
                <a:off x="1498600" y="2528888"/>
                <a:ext cx="1588"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3" name="Freeform 466"/>
              <p:cNvSpPr/>
              <p:nvPr/>
            </p:nvSpPr>
            <p:spPr bwMode="auto">
              <a:xfrm>
                <a:off x="1490663" y="2530476"/>
                <a:ext cx="1588" cy="1588"/>
              </a:xfrm>
              <a:custGeom>
                <a:avLst/>
                <a:gdLst>
                  <a:gd name="T0" fmla="*/ 2 w 2"/>
                  <a:gd name="T1" fmla="*/ 0 h 2"/>
                  <a:gd name="T2" fmla="*/ 0 w 2"/>
                  <a:gd name="T3" fmla="*/ 2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1" y="1"/>
                      <a:pt x="0" y="2"/>
                    </a:cubicBezTo>
                    <a:cubicBezTo>
                      <a:pt x="1" y="1"/>
                      <a:pt x="1"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4" name="Freeform 467"/>
              <p:cNvSpPr/>
              <p:nvPr/>
            </p:nvSpPr>
            <p:spPr bwMode="auto">
              <a:xfrm>
                <a:off x="1485900" y="25288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5" name="Freeform 468"/>
              <p:cNvSpPr/>
              <p:nvPr/>
            </p:nvSpPr>
            <p:spPr bwMode="auto">
              <a:xfrm>
                <a:off x="1490663" y="2524126"/>
                <a:ext cx="1588"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6" name="Freeform 469"/>
              <p:cNvSpPr/>
              <p:nvPr/>
            </p:nvSpPr>
            <p:spPr bwMode="auto">
              <a:xfrm>
                <a:off x="1485900" y="252888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7" name="Freeform 470"/>
              <p:cNvSpPr/>
              <p:nvPr/>
            </p:nvSpPr>
            <p:spPr bwMode="auto">
              <a:xfrm>
                <a:off x="1492250" y="2524126"/>
                <a:ext cx="158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8" name="Freeform 471"/>
              <p:cNvSpPr/>
              <p:nvPr/>
            </p:nvSpPr>
            <p:spPr bwMode="auto">
              <a:xfrm>
                <a:off x="1485900" y="2530476"/>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9" name="Freeform 472"/>
              <p:cNvSpPr/>
              <p:nvPr/>
            </p:nvSpPr>
            <p:spPr bwMode="auto">
              <a:xfrm>
                <a:off x="1487488" y="2532063"/>
                <a:ext cx="0" cy="0"/>
              </a:xfrm>
              <a:custGeom>
                <a:avLst/>
                <a:gdLst>
                  <a:gd name="T0" fmla="*/ 1 w 1"/>
                  <a:gd name="T1" fmla="*/ 0 h 1"/>
                  <a:gd name="T2" fmla="*/ 1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0" name="Freeform 473"/>
              <p:cNvSpPr/>
              <p:nvPr/>
            </p:nvSpPr>
            <p:spPr bwMode="auto">
              <a:xfrm>
                <a:off x="1482725" y="2532063"/>
                <a:ext cx="9525" cy="7938"/>
              </a:xfrm>
              <a:custGeom>
                <a:avLst/>
                <a:gdLst>
                  <a:gd name="T0" fmla="*/ 8 w 9"/>
                  <a:gd name="T1" fmla="*/ 1 h 8"/>
                  <a:gd name="T2" fmla="*/ 9 w 9"/>
                  <a:gd name="T3" fmla="*/ 0 h 8"/>
                  <a:gd name="T4" fmla="*/ 5 w 9"/>
                  <a:gd name="T5" fmla="*/ 4 h 8"/>
                  <a:gd name="T6" fmla="*/ 8 w 9"/>
                  <a:gd name="T7" fmla="*/ 1 h 8"/>
                </a:gdLst>
                <a:ahLst/>
                <a:cxnLst>
                  <a:cxn ang="0">
                    <a:pos x="T0" y="T1"/>
                  </a:cxn>
                  <a:cxn ang="0">
                    <a:pos x="T2" y="T3"/>
                  </a:cxn>
                  <a:cxn ang="0">
                    <a:pos x="T4" y="T5"/>
                  </a:cxn>
                  <a:cxn ang="0">
                    <a:pos x="T6" y="T7"/>
                  </a:cxn>
                </a:cxnLst>
                <a:rect l="0" t="0" r="r" b="b"/>
                <a:pathLst>
                  <a:path w="9" h="8">
                    <a:moveTo>
                      <a:pt x="8" y="1"/>
                    </a:moveTo>
                    <a:cubicBezTo>
                      <a:pt x="8" y="1"/>
                      <a:pt x="9" y="1"/>
                      <a:pt x="9" y="0"/>
                    </a:cubicBezTo>
                    <a:cubicBezTo>
                      <a:pt x="7" y="1"/>
                      <a:pt x="6" y="2"/>
                      <a:pt x="5" y="4"/>
                    </a:cubicBezTo>
                    <a:cubicBezTo>
                      <a:pt x="0" y="8"/>
                      <a:pt x="6" y="3"/>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1" name="Rectangle 474"/>
              <p:cNvSpPr>
                <a:spLocks noChangeArrowheads="1"/>
              </p:cNvSpPr>
              <p:nvPr/>
            </p:nvSpPr>
            <p:spPr bwMode="auto">
              <a:xfrm>
                <a:off x="1492250" y="2535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22" name="Freeform 475"/>
              <p:cNvSpPr/>
              <p:nvPr/>
            </p:nvSpPr>
            <p:spPr bwMode="auto">
              <a:xfrm>
                <a:off x="1497013" y="25352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6" name="组合 47"/>
            <p:cNvGrpSpPr/>
            <p:nvPr/>
          </p:nvGrpSpPr>
          <p:grpSpPr>
            <a:xfrm>
              <a:off x="817563" y="2030413"/>
              <a:ext cx="765175" cy="765175"/>
              <a:chOff x="817563" y="2030413"/>
              <a:chExt cx="765175" cy="765175"/>
            </a:xfrm>
            <a:grpFill/>
          </p:grpSpPr>
          <p:grpSp>
            <p:nvGrpSpPr>
              <p:cNvPr id="527" name="Group 407"/>
              <p:cNvGrpSpPr/>
              <p:nvPr/>
            </p:nvGrpSpPr>
            <p:grpSpPr bwMode="auto">
              <a:xfrm>
                <a:off x="817563" y="2030413"/>
                <a:ext cx="765175" cy="763588"/>
                <a:chOff x="515" y="1279"/>
                <a:chExt cx="482" cy="481"/>
              </a:xfrm>
              <a:grpFill/>
            </p:grpSpPr>
            <p:sp>
              <p:nvSpPr>
                <p:cNvPr id="650" name="Freeform 207"/>
                <p:cNvSpPr/>
                <p:nvPr/>
              </p:nvSpPr>
              <p:spPr bwMode="auto">
                <a:xfrm>
                  <a:off x="652" y="1424"/>
                  <a:ext cx="7" cy="4"/>
                </a:xfrm>
                <a:custGeom>
                  <a:avLst/>
                  <a:gdLst>
                    <a:gd name="T0" fmla="*/ 4 w 11"/>
                    <a:gd name="T1" fmla="*/ 0 h 7"/>
                    <a:gd name="T2" fmla="*/ 1 w 11"/>
                    <a:gd name="T3" fmla="*/ 5 h 7"/>
                    <a:gd name="T4" fmla="*/ 2 w 11"/>
                    <a:gd name="T5" fmla="*/ 7 h 7"/>
                    <a:gd name="T6" fmla="*/ 10 w 11"/>
                    <a:gd name="T7" fmla="*/ 7 h 7"/>
                    <a:gd name="T8" fmla="*/ 11 w 11"/>
                    <a:gd name="T9" fmla="*/ 6 h 7"/>
                    <a:gd name="T10" fmla="*/ 11 w 11"/>
                    <a:gd name="T11" fmla="*/ 2 h 7"/>
                    <a:gd name="T12" fmla="*/ 10 w 11"/>
                    <a:gd name="T13" fmla="*/ 0 h 7"/>
                    <a:gd name="T14" fmla="*/ 4 w 11"/>
                    <a:gd name="T15" fmla="*/ 0 h 7"/>
                    <a:gd name="T16" fmla="*/ 3 w 11"/>
                    <a:gd name="T17" fmla="*/ 3 h 7"/>
                    <a:gd name="T18" fmla="*/ 3 w 11"/>
                    <a:gd name="T19" fmla="*/ 2 h 7"/>
                    <a:gd name="T20" fmla="*/ 2 w 11"/>
                    <a:gd name="T21" fmla="*/ 3 h 7"/>
                    <a:gd name="T22" fmla="*/ 4 w 11"/>
                    <a:gd name="T23" fmla="*/ 5 h 7"/>
                    <a:gd name="T24" fmla="*/ 6 w 11"/>
                    <a:gd name="T25" fmla="*/ 5 h 7"/>
                    <a:gd name="T26" fmla="*/ 4 w 11"/>
                    <a:gd name="T27" fmla="*/ 2 h 7"/>
                    <a:gd name="T28" fmla="*/ 2 w 11"/>
                    <a:gd name="T29" fmla="*/ 3 h 7"/>
                    <a:gd name="T30" fmla="*/ 3 w 11"/>
                    <a:gd name="T31" fmla="*/ 6 h 7"/>
                    <a:gd name="T32" fmla="*/ 7 w 11"/>
                    <a:gd name="T33" fmla="*/ 6 h 7"/>
                    <a:gd name="T34" fmla="*/ 8 w 11"/>
                    <a:gd name="T35" fmla="*/ 3 h 7"/>
                    <a:gd name="T36" fmla="*/ 8 w 11"/>
                    <a:gd name="T37" fmla="*/ 3 h 7"/>
                    <a:gd name="T38" fmla="*/ 5 w 11"/>
                    <a:gd name="T39" fmla="*/ 4 h 7"/>
                    <a:gd name="T40" fmla="*/ 7 w 11"/>
                    <a:gd name="T41" fmla="*/ 6 h 7"/>
                    <a:gd name="T42" fmla="*/ 7 w 11"/>
                    <a:gd name="T43" fmla="*/ 3 h 7"/>
                    <a:gd name="T44" fmla="*/ 3 w 11"/>
                    <a:gd name="T45" fmla="*/ 3 h 7"/>
                    <a:gd name="T46" fmla="*/ 4 w 11"/>
                    <a:gd name="T47" fmla="*/ 6 h 7"/>
                    <a:gd name="T48" fmla="*/ 6 w 11"/>
                    <a:gd name="T49" fmla="*/ 5 h 7"/>
                    <a:gd name="T50" fmla="*/ 4 w 11"/>
                    <a:gd name="T51" fmla="*/ 2 h 7"/>
                    <a:gd name="T52" fmla="*/ 3 w 11"/>
                    <a:gd name="T53" fmla="*/ 3 h 7"/>
                    <a:gd name="T54" fmla="*/ 5 w 11"/>
                    <a:gd name="T55" fmla="*/ 5 h 7"/>
                    <a:gd name="T56" fmla="*/ 4 w 11"/>
                    <a:gd name="T57" fmla="*/ 0 h 7"/>
                    <a:gd name="T58" fmla="*/ 4 w 11"/>
                    <a:gd name="T59" fmla="*/ 3 h 7"/>
                    <a:gd name="T60" fmla="*/ 10 w 11"/>
                    <a:gd name="T61" fmla="*/ 3 h 7"/>
                    <a:gd name="T62" fmla="*/ 8 w 11"/>
                    <a:gd name="T63" fmla="*/ 2 h 7"/>
                    <a:gd name="T64" fmla="*/ 8 w 11"/>
                    <a:gd name="T65" fmla="*/ 6 h 7"/>
                    <a:gd name="T66" fmla="*/ 10 w 11"/>
                    <a:gd name="T67" fmla="*/ 4 h 7"/>
                    <a:gd name="T68" fmla="*/ 2 w 11"/>
                    <a:gd name="T69" fmla="*/ 4 h 7"/>
                    <a:gd name="T70" fmla="*/ 3 w 11"/>
                    <a:gd name="T71" fmla="*/ 5 h 7"/>
                    <a:gd name="T72" fmla="*/ 4 w 11"/>
                    <a:gd name="T73" fmla="*/ 2 h 7"/>
                    <a:gd name="T74" fmla="*/ 4 w 11"/>
                    <a:gd name="T7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7">
                      <a:moveTo>
                        <a:pt x="4" y="0"/>
                      </a:moveTo>
                      <a:cubicBezTo>
                        <a:pt x="1" y="0"/>
                        <a:pt x="1" y="3"/>
                        <a:pt x="1" y="5"/>
                      </a:cubicBezTo>
                      <a:cubicBezTo>
                        <a:pt x="0" y="6"/>
                        <a:pt x="1" y="6"/>
                        <a:pt x="2" y="7"/>
                      </a:cubicBezTo>
                      <a:cubicBezTo>
                        <a:pt x="4" y="7"/>
                        <a:pt x="7" y="7"/>
                        <a:pt x="10" y="7"/>
                      </a:cubicBezTo>
                      <a:cubicBezTo>
                        <a:pt x="11" y="7"/>
                        <a:pt x="11" y="6"/>
                        <a:pt x="11" y="6"/>
                      </a:cubicBezTo>
                      <a:cubicBezTo>
                        <a:pt x="11" y="4"/>
                        <a:pt x="11" y="3"/>
                        <a:pt x="11" y="2"/>
                      </a:cubicBezTo>
                      <a:cubicBezTo>
                        <a:pt x="11" y="1"/>
                        <a:pt x="11" y="1"/>
                        <a:pt x="10" y="0"/>
                      </a:cubicBezTo>
                      <a:cubicBezTo>
                        <a:pt x="8" y="0"/>
                        <a:pt x="6" y="0"/>
                        <a:pt x="4" y="0"/>
                      </a:cubicBezTo>
                      <a:cubicBezTo>
                        <a:pt x="2" y="0"/>
                        <a:pt x="2" y="2"/>
                        <a:pt x="3" y="3"/>
                      </a:cubicBezTo>
                      <a:cubicBezTo>
                        <a:pt x="3" y="3"/>
                        <a:pt x="3" y="3"/>
                        <a:pt x="3" y="2"/>
                      </a:cubicBezTo>
                      <a:cubicBezTo>
                        <a:pt x="3" y="3"/>
                        <a:pt x="3" y="3"/>
                        <a:pt x="2" y="3"/>
                      </a:cubicBezTo>
                      <a:cubicBezTo>
                        <a:pt x="2" y="5"/>
                        <a:pt x="3" y="6"/>
                        <a:pt x="4" y="5"/>
                      </a:cubicBezTo>
                      <a:cubicBezTo>
                        <a:pt x="5" y="5"/>
                        <a:pt x="5" y="5"/>
                        <a:pt x="6" y="5"/>
                      </a:cubicBezTo>
                      <a:cubicBezTo>
                        <a:pt x="7" y="4"/>
                        <a:pt x="6" y="2"/>
                        <a:pt x="4" y="2"/>
                      </a:cubicBezTo>
                      <a:cubicBezTo>
                        <a:pt x="4" y="3"/>
                        <a:pt x="3" y="3"/>
                        <a:pt x="2" y="3"/>
                      </a:cubicBezTo>
                      <a:cubicBezTo>
                        <a:pt x="1" y="4"/>
                        <a:pt x="2" y="6"/>
                        <a:pt x="3" y="6"/>
                      </a:cubicBezTo>
                      <a:cubicBezTo>
                        <a:pt x="5" y="6"/>
                        <a:pt x="6" y="6"/>
                        <a:pt x="7" y="6"/>
                      </a:cubicBezTo>
                      <a:cubicBezTo>
                        <a:pt x="9" y="6"/>
                        <a:pt x="9" y="4"/>
                        <a:pt x="8" y="3"/>
                      </a:cubicBezTo>
                      <a:cubicBezTo>
                        <a:pt x="8" y="3"/>
                        <a:pt x="8" y="3"/>
                        <a:pt x="8" y="3"/>
                      </a:cubicBezTo>
                      <a:cubicBezTo>
                        <a:pt x="7" y="2"/>
                        <a:pt x="4" y="3"/>
                        <a:pt x="5" y="4"/>
                      </a:cubicBezTo>
                      <a:cubicBezTo>
                        <a:pt x="6" y="5"/>
                        <a:pt x="6" y="5"/>
                        <a:pt x="7" y="6"/>
                      </a:cubicBezTo>
                      <a:cubicBezTo>
                        <a:pt x="7" y="5"/>
                        <a:pt x="7" y="4"/>
                        <a:pt x="7" y="3"/>
                      </a:cubicBezTo>
                      <a:cubicBezTo>
                        <a:pt x="6" y="3"/>
                        <a:pt x="5" y="3"/>
                        <a:pt x="3" y="3"/>
                      </a:cubicBezTo>
                      <a:cubicBezTo>
                        <a:pt x="3" y="4"/>
                        <a:pt x="4" y="5"/>
                        <a:pt x="4" y="6"/>
                      </a:cubicBezTo>
                      <a:cubicBezTo>
                        <a:pt x="5" y="5"/>
                        <a:pt x="5" y="5"/>
                        <a:pt x="6" y="5"/>
                      </a:cubicBezTo>
                      <a:cubicBezTo>
                        <a:pt x="5" y="4"/>
                        <a:pt x="5" y="3"/>
                        <a:pt x="4" y="2"/>
                      </a:cubicBezTo>
                      <a:cubicBezTo>
                        <a:pt x="4" y="3"/>
                        <a:pt x="3" y="3"/>
                        <a:pt x="3" y="3"/>
                      </a:cubicBezTo>
                      <a:cubicBezTo>
                        <a:pt x="4" y="4"/>
                        <a:pt x="4" y="4"/>
                        <a:pt x="5" y="5"/>
                      </a:cubicBezTo>
                      <a:cubicBezTo>
                        <a:pt x="6" y="3"/>
                        <a:pt x="6" y="2"/>
                        <a:pt x="4" y="0"/>
                      </a:cubicBezTo>
                      <a:cubicBezTo>
                        <a:pt x="4" y="1"/>
                        <a:pt x="4" y="2"/>
                        <a:pt x="4" y="3"/>
                      </a:cubicBezTo>
                      <a:cubicBezTo>
                        <a:pt x="6" y="3"/>
                        <a:pt x="8" y="3"/>
                        <a:pt x="10" y="3"/>
                      </a:cubicBezTo>
                      <a:cubicBezTo>
                        <a:pt x="9" y="3"/>
                        <a:pt x="9" y="2"/>
                        <a:pt x="8" y="2"/>
                      </a:cubicBezTo>
                      <a:cubicBezTo>
                        <a:pt x="9" y="3"/>
                        <a:pt x="8" y="4"/>
                        <a:pt x="8" y="6"/>
                      </a:cubicBezTo>
                      <a:cubicBezTo>
                        <a:pt x="9" y="5"/>
                        <a:pt x="9" y="5"/>
                        <a:pt x="10" y="4"/>
                      </a:cubicBezTo>
                      <a:cubicBezTo>
                        <a:pt x="7" y="4"/>
                        <a:pt x="5" y="5"/>
                        <a:pt x="2" y="4"/>
                      </a:cubicBezTo>
                      <a:cubicBezTo>
                        <a:pt x="3" y="4"/>
                        <a:pt x="3" y="5"/>
                        <a:pt x="3" y="5"/>
                      </a:cubicBezTo>
                      <a:cubicBezTo>
                        <a:pt x="4" y="5"/>
                        <a:pt x="4" y="2"/>
                        <a:pt x="4" y="2"/>
                      </a:cubicBezTo>
                      <a:cubicBezTo>
                        <a:pt x="6"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1" name="Freeform 208"/>
                <p:cNvSpPr/>
                <p:nvPr/>
              </p:nvSpPr>
              <p:spPr bwMode="auto">
                <a:xfrm>
                  <a:off x="654" y="1424"/>
                  <a:ext cx="3" cy="3"/>
                </a:xfrm>
                <a:custGeom>
                  <a:avLst/>
                  <a:gdLst>
                    <a:gd name="T0" fmla="*/ 3 w 5"/>
                    <a:gd name="T1" fmla="*/ 3 h 4"/>
                    <a:gd name="T2" fmla="*/ 3 w 5"/>
                    <a:gd name="T3" fmla="*/ 3 h 4"/>
                    <a:gd name="T4" fmla="*/ 2 w 5"/>
                    <a:gd name="T5" fmla="*/ 3 h 4"/>
                    <a:gd name="T6" fmla="*/ 2 w 5"/>
                    <a:gd name="T7" fmla="*/ 3 h 4"/>
                    <a:gd name="T8" fmla="*/ 2 w 5"/>
                    <a:gd name="T9" fmla="*/ 2 h 4"/>
                    <a:gd name="T10" fmla="*/ 2 w 5"/>
                    <a:gd name="T11" fmla="*/ 3 h 4"/>
                    <a:gd name="T12" fmla="*/ 5 w 5"/>
                    <a:gd name="T13" fmla="*/ 2 h 4"/>
                    <a:gd name="T14" fmla="*/ 2 w 5"/>
                    <a:gd name="T15" fmla="*/ 1 h 4"/>
                    <a:gd name="T16" fmla="*/ 3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3" y="3"/>
                      </a:moveTo>
                      <a:cubicBezTo>
                        <a:pt x="3" y="3"/>
                        <a:pt x="3" y="3"/>
                        <a:pt x="3" y="3"/>
                      </a:cubicBezTo>
                      <a:cubicBezTo>
                        <a:pt x="3" y="3"/>
                        <a:pt x="3" y="3"/>
                        <a:pt x="2" y="3"/>
                      </a:cubicBezTo>
                      <a:cubicBezTo>
                        <a:pt x="2" y="3"/>
                        <a:pt x="2" y="3"/>
                        <a:pt x="2" y="3"/>
                      </a:cubicBezTo>
                      <a:cubicBezTo>
                        <a:pt x="2" y="3"/>
                        <a:pt x="2" y="3"/>
                        <a:pt x="2" y="2"/>
                      </a:cubicBezTo>
                      <a:cubicBezTo>
                        <a:pt x="2" y="3"/>
                        <a:pt x="2" y="3"/>
                        <a:pt x="2" y="3"/>
                      </a:cubicBezTo>
                      <a:cubicBezTo>
                        <a:pt x="3" y="4"/>
                        <a:pt x="5" y="4"/>
                        <a:pt x="5" y="2"/>
                      </a:cubicBezTo>
                      <a:cubicBezTo>
                        <a:pt x="4" y="1"/>
                        <a:pt x="3" y="0"/>
                        <a:pt x="2" y="1"/>
                      </a:cubicBezTo>
                      <a:cubicBezTo>
                        <a:pt x="0" y="1"/>
                        <a:pt x="1"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2" name="Freeform 209"/>
                <p:cNvSpPr/>
                <p:nvPr/>
              </p:nvSpPr>
              <p:spPr bwMode="auto">
                <a:xfrm>
                  <a:off x="647" y="1402"/>
                  <a:ext cx="20" cy="22"/>
                </a:xfrm>
                <a:custGeom>
                  <a:avLst/>
                  <a:gdLst>
                    <a:gd name="T0" fmla="*/ 4 w 30"/>
                    <a:gd name="T1" fmla="*/ 21 h 32"/>
                    <a:gd name="T2" fmla="*/ 8 w 30"/>
                    <a:gd name="T3" fmla="*/ 20 h 32"/>
                    <a:gd name="T4" fmla="*/ 6 w 30"/>
                    <a:gd name="T5" fmla="*/ 19 h 32"/>
                    <a:gd name="T6" fmla="*/ 13 w 30"/>
                    <a:gd name="T7" fmla="*/ 30 h 32"/>
                    <a:gd name="T8" fmla="*/ 23 w 30"/>
                    <a:gd name="T9" fmla="*/ 24 h 32"/>
                    <a:gd name="T10" fmla="*/ 11 w 30"/>
                    <a:gd name="T11" fmla="*/ 16 h 32"/>
                    <a:gd name="T12" fmla="*/ 6 w 30"/>
                    <a:gd name="T13" fmla="*/ 12 h 32"/>
                    <a:gd name="T14" fmla="*/ 14 w 30"/>
                    <a:gd name="T15" fmla="*/ 8 h 32"/>
                    <a:gd name="T16" fmla="*/ 28 w 30"/>
                    <a:gd name="T17" fmla="*/ 10 h 32"/>
                    <a:gd name="T18" fmla="*/ 29 w 30"/>
                    <a:gd name="T19" fmla="*/ 8 h 32"/>
                    <a:gd name="T20" fmla="*/ 29 w 30"/>
                    <a:gd name="T21" fmla="*/ 5 h 32"/>
                    <a:gd name="T22" fmla="*/ 27 w 30"/>
                    <a:gd name="T23" fmla="*/ 4 h 32"/>
                    <a:gd name="T24" fmla="*/ 5 w 30"/>
                    <a:gd name="T25" fmla="*/ 7 h 32"/>
                    <a:gd name="T26" fmla="*/ 8 w 30"/>
                    <a:gd name="T27" fmla="*/ 9 h 32"/>
                    <a:gd name="T28" fmla="*/ 12 w 30"/>
                    <a:gd name="T29" fmla="*/ 6 h 32"/>
                    <a:gd name="T30" fmla="*/ 12 w 30"/>
                    <a:gd name="T31" fmla="*/ 3 h 32"/>
                    <a:gd name="T32" fmla="*/ 3 w 30"/>
                    <a:gd name="T33" fmla="*/ 7 h 32"/>
                    <a:gd name="T34" fmla="*/ 5 w 30"/>
                    <a:gd name="T35" fmla="*/ 9 h 32"/>
                    <a:gd name="T36" fmla="*/ 21 w 30"/>
                    <a:gd name="T37" fmla="*/ 7 h 32"/>
                    <a:gd name="T38" fmla="*/ 29 w 30"/>
                    <a:gd name="T39" fmla="*/ 8 h 32"/>
                    <a:gd name="T40" fmla="*/ 28 w 30"/>
                    <a:gd name="T41" fmla="*/ 6 h 32"/>
                    <a:gd name="T42" fmla="*/ 28 w 30"/>
                    <a:gd name="T43" fmla="*/ 6 h 32"/>
                    <a:gd name="T44" fmla="*/ 26 w 30"/>
                    <a:gd name="T45" fmla="*/ 8 h 32"/>
                    <a:gd name="T46" fmla="*/ 27 w 30"/>
                    <a:gd name="T47" fmla="*/ 8 h 32"/>
                    <a:gd name="T48" fmla="*/ 27 w 30"/>
                    <a:gd name="T49" fmla="*/ 6 h 32"/>
                    <a:gd name="T50" fmla="*/ 15 w 30"/>
                    <a:gd name="T51" fmla="*/ 3 h 32"/>
                    <a:gd name="T52" fmla="*/ 4 w 30"/>
                    <a:gd name="T53" fmla="*/ 7 h 32"/>
                    <a:gd name="T54" fmla="*/ 5 w 30"/>
                    <a:gd name="T55" fmla="*/ 9 h 32"/>
                    <a:gd name="T56" fmla="*/ 12 w 30"/>
                    <a:gd name="T57" fmla="*/ 6 h 32"/>
                    <a:gd name="T58" fmla="*/ 12 w 30"/>
                    <a:gd name="T59" fmla="*/ 3 h 32"/>
                    <a:gd name="T60" fmla="*/ 5 w 30"/>
                    <a:gd name="T61" fmla="*/ 8 h 32"/>
                    <a:gd name="T62" fmla="*/ 8 w 30"/>
                    <a:gd name="T63" fmla="*/ 9 h 32"/>
                    <a:gd name="T64" fmla="*/ 28 w 30"/>
                    <a:gd name="T65" fmla="*/ 7 h 32"/>
                    <a:gd name="T66" fmla="*/ 26 w 30"/>
                    <a:gd name="T67" fmla="*/ 6 h 32"/>
                    <a:gd name="T68" fmla="*/ 27 w 30"/>
                    <a:gd name="T69" fmla="*/ 8 h 32"/>
                    <a:gd name="T70" fmla="*/ 28 w 30"/>
                    <a:gd name="T71" fmla="*/ 7 h 32"/>
                    <a:gd name="T72" fmla="*/ 3 w 30"/>
                    <a:gd name="T73" fmla="*/ 12 h 32"/>
                    <a:gd name="T74" fmla="*/ 13 w 30"/>
                    <a:gd name="T75" fmla="*/ 19 h 32"/>
                    <a:gd name="T76" fmla="*/ 16 w 30"/>
                    <a:gd name="T77" fmla="*/ 20 h 32"/>
                    <a:gd name="T78" fmla="*/ 16 w 30"/>
                    <a:gd name="T79" fmla="*/ 28 h 32"/>
                    <a:gd name="T80" fmla="*/ 9 w 30"/>
                    <a:gd name="T81" fmla="*/ 19 h 32"/>
                    <a:gd name="T82" fmla="*/ 7 w 30"/>
                    <a:gd name="T83" fmla="*/ 18 h 32"/>
                    <a:gd name="T84" fmla="*/ 4 w 30"/>
                    <a:gd name="T85" fmla="*/ 18 h 32"/>
                    <a:gd name="T86" fmla="*/ 4 w 30"/>
                    <a:gd name="T8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32">
                      <a:moveTo>
                        <a:pt x="4" y="21"/>
                      </a:moveTo>
                      <a:cubicBezTo>
                        <a:pt x="6" y="21"/>
                        <a:pt x="7" y="21"/>
                        <a:pt x="8" y="20"/>
                      </a:cubicBezTo>
                      <a:cubicBezTo>
                        <a:pt x="8" y="20"/>
                        <a:pt x="7" y="19"/>
                        <a:pt x="6" y="19"/>
                      </a:cubicBezTo>
                      <a:cubicBezTo>
                        <a:pt x="6" y="24"/>
                        <a:pt x="8" y="28"/>
                        <a:pt x="13" y="30"/>
                      </a:cubicBezTo>
                      <a:cubicBezTo>
                        <a:pt x="18" y="32"/>
                        <a:pt x="23" y="28"/>
                        <a:pt x="23" y="24"/>
                      </a:cubicBezTo>
                      <a:cubicBezTo>
                        <a:pt x="24" y="17"/>
                        <a:pt x="15" y="17"/>
                        <a:pt x="11" y="16"/>
                      </a:cubicBezTo>
                      <a:cubicBezTo>
                        <a:pt x="9" y="16"/>
                        <a:pt x="7" y="14"/>
                        <a:pt x="6" y="12"/>
                      </a:cubicBezTo>
                      <a:cubicBezTo>
                        <a:pt x="4" y="8"/>
                        <a:pt x="12" y="8"/>
                        <a:pt x="14" y="8"/>
                      </a:cubicBezTo>
                      <a:cubicBezTo>
                        <a:pt x="18" y="8"/>
                        <a:pt x="23" y="10"/>
                        <a:pt x="28" y="10"/>
                      </a:cubicBezTo>
                      <a:cubicBezTo>
                        <a:pt x="29" y="10"/>
                        <a:pt x="29" y="9"/>
                        <a:pt x="29" y="8"/>
                      </a:cubicBezTo>
                      <a:cubicBezTo>
                        <a:pt x="30" y="6"/>
                        <a:pt x="30" y="7"/>
                        <a:pt x="29" y="5"/>
                      </a:cubicBezTo>
                      <a:cubicBezTo>
                        <a:pt x="29" y="4"/>
                        <a:pt x="28" y="4"/>
                        <a:pt x="27" y="4"/>
                      </a:cubicBezTo>
                      <a:cubicBezTo>
                        <a:pt x="20" y="5"/>
                        <a:pt x="12" y="2"/>
                        <a:pt x="5" y="7"/>
                      </a:cubicBezTo>
                      <a:cubicBezTo>
                        <a:pt x="6" y="8"/>
                        <a:pt x="7" y="8"/>
                        <a:pt x="8" y="9"/>
                      </a:cubicBezTo>
                      <a:cubicBezTo>
                        <a:pt x="9" y="7"/>
                        <a:pt x="11" y="6"/>
                        <a:pt x="12" y="6"/>
                      </a:cubicBezTo>
                      <a:cubicBezTo>
                        <a:pt x="14" y="5"/>
                        <a:pt x="13" y="3"/>
                        <a:pt x="12" y="3"/>
                      </a:cubicBezTo>
                      <a:cubicBezTo>
                        <a:pt x="8" y="4"/>
                        <a:pt x="6" y="4"/>
                        <a:pt x="3" y="7"/>
                      </a:cubicBezTo>
                      <a:cubicBezTo>
                        <a:pt x="2" y="8"/>
                        <a:pt x="4" y="10"/>
                        <a:pt x="5" y="9"/>
                      </a:cubicBezTo>
                      <a:cubicBezTo>
                        <a:pt x="10" y="6"/>
                        <a:pt x="15" y="6"/>
                        <a:pt x="21" y="7"/>
                      </a:cubicBezTo>
                      <a:cubicBezTo>
                        <a:pt x="23" y="8"/>
                        <a:pt x="27" y="10"/>
                        <a:pt x="29" y="8"/>
                      </a:cubicBezTo>
                      <a:cubicBezTo>
                        <a:pt x="29" y="7"/>
                        <a:pt x="29" y="6"/>
                        <a:pt x="28" y="6"/>
                      </a:cubicBezTo>
                      <a:cubicBezTo>
                        <a:pt x="28" y="6"/>
                        <a:pt x="28" y="6"/>
                        <a:pt x="28" y="6"/>
                      </a:cubicBezTo>
                      <a:cubicBezTo>
                        <a:pt x="27" y="5"/>
                        <a:pt x="25" y="7"/>
                        <a:pt x="26" y="8"/>
                      </a:cubicBezTo>
                      <a:cubicBezTo>
                        <a:pt x="26" y="8"/>
                        <a:pt x="27" y="8"/>
                        <a:pt x="27" y="8"/>
                      </a:cubicBezTo>
                      <a:cubicBezTo>
                        <a:pt x="27" y="8"/>
                        <a:pt x="27" y="7"/>
                        <a:pt x="27" y="6"/>
                      </a:cubicBezTo>
                      <a:cubicBezTo>
                        <a:pt x="26" y="6"/>
                        <a:pt x="16" y="3"/>
                        <a:pt x="15" y="3"/>
                      </a:cubicBezTo>
                      <a:cubicBezTo>
                        <a:pt x="11" y="3"/>
                        <a:pt x="7" y="4"/>
                        <a:pt x="4" y="7"/>
                      </a:cubicBezTo>
                      <a:cubicBezTo>
                        <a:pt x="4" y="7"/>
                        <a:pt x="5" y="8"/>
                        <a:pt x="5" y="9"/>
                      </a:cubicBezTo>
                      <a:cubicBezTo>
                        <a:pt x="7" y="7"/>
                        <a:pt x="10" y="6"/>
                        <a:pt x="12" y="6"/>
                      </a:cubicBezTo>
                      <a:cubicBezTo>
                        <a:pt x="12" y="5"/>
                        <a:pt x="12" y="4"/>
                        <a:pt x="12" y="3"/>
                      </a:cubicBezTo>
                      <a:cubicBezTo>
                        <a:pt x="9" y="4"/>
                        <a:pt x="6" y="5"/>
                        <a:pt x="5" y="8"/>
                      </a:cubicBezTo>
                      <a:cubicBezTo>
                        <a:pt x="4" y="10"/>
                        <a:pt x="7" y="10"/>
                        <a:pt x="8" y="9"/>
                      </a:cubicBezTo>
                      <a:cubicBezTo>
                        <a:pt x="13" y="5"/>
                        <a:pt x="21" y="8"/>
                        <a:pt x="28" y="7"/>
                      </a:cubicBezTo>
                      <a:cubicBezTo>
                        <a:pt x="27" y="6"/>
                        <a:pt x="27" y="6"/>
                        <a:pt x="26" y="6"/>
                      </a:cubicBezTo>
                      <a:cubicBezTo>
                        <a:pt x="26" y="6"/>
                        <a:pt x="26" y="7"/>
                        <a:pt x="27" y="8"/>
                      </a:cubicBezTo>
                      <a:cubicBezTo>
                        <a:pt x="27" y="8"/>
                        <a:pt x="27" y="7"/>
                        <a:pt x="28" y="7"/>
                      </a:cubicBezTo>
                      <a:cubicBezTo>
                        <a:pt x="23" y="7"/>
                        <a:pt x="0" y="0"/>
                        <a:pt x="3" y="12"/>
                      </a:cubicBezTo>
                      <a:cubicBezTo>
                        <a:pt x="4" y="16"/>
                        <a:pt x="9" y="19"/>
                        <a:pt x="13" y="19"/>
                      </a:cubicBezTo>
                      <a:cubicBezTo>
                        <a:pt x="14" y="20"/>
                        <a:pt x="15" y="20"/>
                        <a:pt x="16" y="20"/>
                      </a:cubicBezTo>
                      <a:cubicBezTo>
                        <a:pt x="22" y="21"/>
                        <a:pt x="21" y="27"/>
                        <a:pt x="16" y="28"/>
                      </a:cubicBezTo>
                      <a:cubicBezTo>
                        <a:pt x="11" y="29"/>
                        <a:pt x="9" y="22"/>
                        <a:pt x="9" y="19"/>
                      </a:cubicBezTo>
                      <a:cubicBezTo>
                        <a:pt x="9" y="18"/>
                        <a:pt x="8" y="17"/>
                        <a:pt x="7" y="18"/>
                      </a:cubicBezTo>
                      <a:cubicBezTo>
                        <a:pt x="6" y="18"/>
                        <a:pt x="5" y="18"/>
                        <a:pt x="4" y="18"/>
                      </a:cubicBezTo>
                      <a:cubicBezTo>
                        <a:pt x="2" y="19"/>
                        <a:pt x="2" y="21"/>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3" name="Freeform 210"/>
                <p:cNvSpPr/>
                <p:nvPr/>
              </p:nvSpPr>
              <p:spPr bwMode="auto">
                <a:xfrm>
                  <a:off x="649" y="1415"/>
                  <a:ext cx="16" cy="10"/>
                </a:xfrm>
                <a:custGeom>
                  <a:avLst/>
                  <a:gdLst>
                    <a:gd name="T0" fmla="*/ 0 w 24"/>
                    <a:gd name="T1" fmla="*/ 2 h 15"/>
                    <a:gd name="T2" fmla="*/ 9 w 24"/>
                    <a:gd name="T3" fmla="*/ 14 h 15"/>
                    <a:gd name="T4" fmla="*/ 10 w 24"/>
                    <a:gd name="T5" fmla="*/ 12 h 15"/>
                    <a:gd name="T6" fmla="*/ 5 w 24"/>
                    <a:gd name="T7" fmla="*/ 2 h 15"/>
                    <a:gd name="T8" fmla="*/ 2 w 24"/>
                    <a:gd name="T9" fmla="*/ 2 h 15"/>
                    <a:gd name="T10" fmla="*/ 12 w 24"/>
                    <a:gd name="T11" fmla="*/ 13 h 15"/>
                    <a:gd name="T12" fmla="*/ 24 w 24"/>
                    <a:gd name="T13" fmla="*/ 4 h 15"/>
                    <a:gd name="T14" fmla="*/ 21 w 24"/>
                    <a:gd name="T15" fmla="*/ 4 h 15"/>
                    <a:gd name="T16" fmla="*/ 5 w 24"/>
                    <a:gd name="T17" fmla="*/ 2 h 15"/>
                    <a:gd name="T18" fmla="*/ 2 w 24"/>
                    <a:gd name="T19" fmla="*/ 2 h 15"/>
                    <a:gd name="T20" fmla="*/ 8 w 24"/>
                    <a:gd name="T21" fmla="*/ 14 h 15"/>
                    <a:gd name="T22" fmla="*/ 9 w 24"/>
                    <a:gd name="T23" fmla="*/ 12 h 15"/>
                    <a:gd name="T24" fmla="*/ 3 w 24"/>
                    <a:gd name="T25" fmla="*/ 2 h 15"/>
                    <a:gd name="T26" fmla="*/ 0 w 24"/>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0" y="2"/>
                      </a:moveTo>
                      <a:cubicBezTo>
                        <a:pt x="2" y="8"/>
                        <a:pt x="2" y="13"/>
                        <a:pt x="9" y="14"/>
                      </a:cubicBezTo>
                      <a:cubicBezTo>
                        <a:pt x="10" y="15"/>
                        <a:pt x="11" y="13"/>
                        <a:pt x="10" y="12"/>
                      </a:cubicBezTo>
                      <a:cubicBezTo>
                        <a:pt x="8" y="9"/>
                        <a:pt x="5" y="6"/>
                        <a:pt x="5" y="2"/>
                      </a:cubicBezTo>
                      <a:cubicBezTo>
                        <a:pt x="4" y="2"/>
                        <a:pt x="3" y="2"/>
                        <a:pt x="2" y="2"/>
                      </a:cubicBezTo>
                      <a:cubicBezTo>
                        <a:pt x="2" y="7"/>
                        <a:pt x="6" y="12"/>
                        <a:pt x="12" y="13"/>
                      </a:cubicBezTo>
                      <a:cubicBezTo>
                        <a:pt x="18" y="14"/>
                        <a:pt x="22" y="10"/>
                        <a:pt x="24" y="4"/>
                      </a:cubicBezTo>
                      <a:cubicBezTo>
                        <a:pt x="24" y="3"/>
                        <a:pt x="21" y="2"/>
                        <a:pt x="21" y="4"/>
                      </a:cubicBezTo>
                      <a:cubicBezTo>
                        <a:pt x="18" y="13"/>
                        <a:pt x="6" y="12"/>
                        <a:pt x="5" y="2"/>
                      </a:cubicBezTo>
                      <a:cubicBezTo>
                        <a:pt x="5" y="0"/>
                        <a:pt x="2" y="0"/>
                        <a:pt x="2" y="2"/>
                      </a:cubicBezTo>
                      <a:cubicBezTo>
                        <a:pt x="2" y="7"/>
                        <a:pt x="5" y="10"/>
                        <a:pt x="8" y="14"/>
                      </a:cubicBezTo>
                      <a:cubicBezTo>
                        <a:pt x="8" y="13"/>
                        <a:pt x="9" y="12"/>
                        <a:pt x="9" y="12"/>
                      </a:cubicBezTo>
                      <a:cubicBezTo>
                        <a:pt x="4" y="10"/>
                        <a:pt x="4" y="6"/>
                        <a:pt x="3"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4" name="Freeform 211"/>
                <p:cNvSpPr/>
                <p:nvPr/>
              </p:nvSpPr>
              <p:spPr bwMode="auto">
                <a:xfrm>
                  <a:off x="817" y="1326"/>
                  <a:ext cx="18" cy="28"/>
                </a:xfrm>
                <a:custGeom>
                  <a:avLst/>
                  <a:gdLst>
                    <a:gd name="T0" fmla="*/ 27 w 28"/>
                    <a:gd name="T1" fmla="*/ 8 h 42"/>
                    <a:gd name="T2" fmla="*/ 5 w 28"/>
                    <a:gd name="T3" fmla="*/ 8 h 42"/>
                    <a:gd name="T4" fmla="*/ 13 w 28"/>
                    <a:gd name="T5" fmla="*/ 18 h 42"/>
                    <a:gd name="T6" fmla="*/ 21 w 28"/>
                    <a:gd name="T7" fmla="*/ 28 h 42"/>
                    <a:gd name="T8" fmla="*/ 12 w 28"/>
                    <a:gd name="T9" fmla="*/ 37 h 42"/>
                    <a:gd name="T10" fmla="*/ 5 w 28"/>
                    <a:gd name="T11" fmla="*/ 24 h 42"/>
                    <a:gd name="T12" fmla="*/ 2 w 28"/>
                    <a:gd name="T13" fmla="*/ 23 h 42"/>
                    <a:gd name="T14" fmla="*/ 10 w 28"/>
                    <a:gd name="T15" fmla="*/ 40 h 42"/>
                    <a:gd name="T16" fmla="*/ 24 w 28"/>
                    <a:gd name="T17" fmla="*/ 30 h 42"/>
                    <a:gd name="T18" fmla="*/ 14 w 28"/>
                    <a:gd name="T19" fmla="*/ 16 h 42"/>
                    <a:gd name="T20" fmla="*/ 11 w 28"/>
                    <a:gd name="T21" fmla="*/ 6 h 42"/>
                    <a:gd name="T22" fmla="*/ 24 w 28"/>
                    <a:gd name="T23" fmla="*/ 8 h 42"/>
                    <a:gd name="T24" fmla="*/ 27 w 28"/>
                    <a:gd name="T25"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2">
                      <a:moveTo>
                        <a:pt x="27" y="8"/>
                      </a:moveTo>
                      <a:cubicBezTo>
                        <a:pt x="26" y="0"/>
                        <a:pt x="7" y="0"/>
                        <a:pt x="5" y="8"/>
                      </a:cubicBezTo>
                      <a:cubicBezTo>
                        <a:pt x="3" y="12"/>
                        <a:pt x="10" y="16"/>
                        <a:pt x="13" y="18"/>
                      </a:cubicBezTo>
                      <a:cubicBezTo>
                        <a:pt x="17" y="21"/>
                        <a:pt x="21" y="23"/>
                        <a:pt x="21" y="28"/>
                      </a:cubicBezTo>
                      <a:cubicBezTo>
                        <a:pt x="21" y="33"/>
                        <a:pt x="17" y="37"/>
                        <a:pt x="12" y="37"/>
                      </a:cubicBezTo>
                      <a:cubicBezTo>
                        <a:pt x="3" y="38"/>
                        <a:pt x="3" y="29"/>
                        <a:pt x="5" y="24"/>
                      </a:cubicBezTo>
                      <a:cubicBezTo>
                        <a:pt x="6" y="22"/>
                        <a:pt x="3" y="21"/>
                        <a:pt x="2" y="23"/>
                      </a:cubicBezTo>
                      <a:cubicBezTo>
                        <a:pt x="0" y="31"/>
                        <a:pt x="1" y="37"/>
                        <a:pt x="10" y="40"/>
                      </a:cubicBezTo>
                      <a:cubicBezTo>
                        <a:pt x="16" y="42"/>
                        <a:pt x="23" y="36"/>
                        <a:pt x="24" y="30"/>
                      </a:cubicBezTo>
                      <a:cubicBezTo>
                        <a:pt x="25" y="22"/>
                        <a:pt x="20" y="19"/>
                        <a:pt x="14" y="16"/>
                      </a:cubicBezTo>
                      <a:cubicBezTo>
                        <a:pt x="11" y="13"/>
                        <a:pt x="3" y="7"/>
                        <a:pt x="11" y="6"/>
                      </a:cubicBezTo>
                      <a:cubicBezTo>
                        <a:pt x="14" y="5"/>
                        <a:pt x="24" y="4"/>
                        <a:pt x="24" y="8"/>
                      </a:cubicBezTo>
                      <a:cubicBezTo>
                        <a:pt x="25" y="10"/>
                        <a:pt x="28" y="10"/>
                        <a:pt x="2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5" name="Freeform 212"/>
                <p:cNvSpPr/>
                <p:nvPr/>
              </p:nvSpPr>
              <p:spPr bwMode="auto">
                <a:xfrm>
                  <a:off x="817" y="1322"/>
                  <a:ext cx="14" cy="35"/>
                </a:xfrm>
                <a:custGeom>
                  <a:avLst/>
                  <a:gdLst>
                    <a:gd name="T0" fmla="*/ 17 w 21"/>
                    <a:gd name="T1" fmla="*/ 2 h 53"/>
                    <a:gd name="T2" fmla="*/ 0 w 21"/>
                    <a:gd name="T3" fmla="*/ 50 h 53"/>
                    <a:gd name="T4" fmla="*/ 3 w 21"/>
                    <a:gd name="T5" fmla="*/ 51 h 53"/>
                    <a:gd name="T6" fmla="*/ 20 w 21"/>
                    <a:gd name="T7" fmla="*/ 3 h 53"/>
                    <a:gd name="T8" fmla="*/ 17 w 21"/>
                    <a:gd name="T9" fmla="*/ 2 h 53"/>
                  </a:gdLst>
                  <a:ahLst/>
                  <a:cxnLst>
                    <a:cxn ang="0">
                      <a:pos x="T0" y="T1"/>
                    </a:cxn>
                    <a:cxn ang="0">
                      <a:pos x="T2" y="T3"/>
                    </a:cxn>
                    <a:cxn ang="0">
                      <a:pos x="T4" y="T5"/>
                    </a:cxn>
                    <a:cxn ang="0">
                      <a:pos x="T6" y="T7"/>
                    </a:cxn>
                    <a:cxn ang="0">
                      <a:pos x="T8" y="T9"/>
                    </a:cxn>
                  </a:cxnLst>
                  <a:rect l="0" t="0" r="r" b="b"/>
                  <a:pathLst>
                    <a:path w="21" h="53">
                      <a:moveTo>
                        <a:pt x="17" y="2"/>
                      </a:moveTo>
                      <a:cubicBezTo>
                        <a:pt x="8" y="16"/>
                        <a:pt x="8" y="34"/>
                        <a:pt x="0" y="50"/>
                      </a:cubicBezTo>
                      <a:cubicBezTo>
                        <a:pt x="0" y="51"/>
                        <a:pt x="2" y="53"/>
                        <a:pt x="3" y="51"/>
                      </a:cubicBezTo>
                      <a:cubicBezTo>
                        <a:pt x="10" y="36"/>
                        <a:pt x="11" y="17"/>
                        <a:pt x="20" y="3"/>
                      </a:cubicBezTo>
                      <a:cubicBezTo>
                        <a:pt x="21" y="1"/>
                        <a:pt x="18" y="0"/>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6" name="Freeform 213"/>
                <p:cNvSpPr/>
                <p:nvPr/>
              </p:nvSpPr>
              <p:spPr bwMode="auto">
                <a:xfrm>
                  <a:off x="820" y="1324"/>
                  <a:ext cx="13" cy="33"/>
                </a:xfrm>
                <a:custGeom>
                  <a:avLst/>
                  <a:gdLst>
                    <a:gd name="T0" fmla="*/ 20 w 20"/>
                    <a:gd name="T1" fmla="*/ 2 h 50"/>
                    <a:gd name="T2" fmla="*/ 19 w 20"/>
                    <a:gd name="T3" fmla="*/ 1 h 50"/>
                    <a:gd name="T4" fmla="*/ 17 w 20"/>
                    <a:gd name="T5" fmla="*/ 1 h 50"/>
                    <a:gd name="T6" fmla="*/ 10 w 20"/>
                    <a:gd name="T7" fmla="*/ 20 h 50"/>
                    <a:gd name="T8" fmla="*/ 6 w 20"/>
                    <a:gd name="T9" fmla="*/ 33 h 50"/>
                    <a:gd name="T10" fmla="*/ 1 w 20"/>
                    <a:gd name="T11" fmla="*/ 47 h 50"/>
                    <a:gd name="T12" fmla="*/ 3 w 20"/>
                    <a:gd name="T13" fmla="*/ 48 h 50"/>
                    <a:gd name="T14" fmla="*/ 3 w 20"/>
                    <a:gd name="T15" fmla="*/ 48 h 50"/>
                    <a:gd name="T16" fmla="*/ 0 w 20"/>
                    <a:gd name="T17" fmla="*/ 48 h 50"/>
                    <a:gd name="T18" fmla="*/ 0 w 20"/>
                    <a:gd name="T19" fmla="*/ 48 h 50"/>
                    <a:gd name="T20" fmla="*/ 2 w 20"/>
                    <a:gd name="T21" fmla="*/ 49 h 50"/>
                    <a:gd name="T22" fmla="*/ 4 w 20"/>
                    <a:gd name="T23" fmla="*/ 45 h 50"/>
                    <a:gd name="T24" fmla="*/ 10 w 20"/>
                    <a:gd name="T25" fmla="*/ 30 h 50"/>
                    <a:gd name="T26" fmla="*/ 19 w 20"/>
                    <a:gd name="T27" fmla="*/ 2 h 50"/>
                    <a:gd name="T28" fmla="*/ 17 w 20"/>
                    <a:gd name="T29" fmla="*/ 2 h 50"/>
                    <a:gd name="T30" fmla="*/ 17 w 20"/>
                    <a:gd name="T31" fmla="*/ 2 h 50"/>
                    <a:gd name="T32" fmla="*/ 20 w 20"/>
                    <a:gd name="T33"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0">
                      <a:moveTo>
                        <a:pt x="20" y="2"/>
                      </a:moveTo>
                      <a:cubicBezTo>
                        <a:pt x="19" y="1"/>
                        <a:pt x="19" y="1"/>
                        <a:pt x="19" y="1"/>
                      </a:cubicBezTo>
                      <a:cubicBezTo>
                        <a:pt x="19" y="0"/>
                        <a:pt x="17" y="0"/>
                        <a:pt x="17" y="1"/>
                      </a:cubicBezTo>
                      <a:cubicBezTo>
                        <a:pt x="14" y="7"/>
                        <a:pt x="12" y="14"/>
                        <a:pt x="10" y="20"/>
                      </a:cubicBezTo>
                      <a:cubicBezTo>
                        <a:pt x="9" y="25"/>
                        <a:pt x="7" y="29"/>
                        <a:pt x="6" y="33"/>
                      </a:cubicBezTo>
                      <a:cubicBezTo>
                        <a:pt x="5" y="35"/>
                        <a:pt x="2" y="46"/>
                        <a:pt x="1" y="47"/>
                      </a:cubicBezTo>
                      <a:cubicBezTo>
                        <a:pt x="1" y="47"/>
                        <a:pt x="2" y="48"/>
                        <a:pt x="3" y="48"/>
                      </a:cubicBezTo>
                      <a:cubicBezTo>
                        <a:pt x="3" y="48"/>
                        <a:pt x="3" y="48"/>
                        <a:pt x="3" y="48"/>
                      </a:cubicBezTo>
                      <a:cubicBezTo>
                        <a:pt x="3" y="46"/>
                        <a:pt x="0" y="46"/>
                        <a:pt x="0" y="48"/>
                      </a:cubicBezTo>
                      <a:cubicBezTo>
                        <a:pt x="0" y="48"/>
                        <a:pt x="0" y="48"/>
                        <a:pt x="0" y="48"/>
                      </a:cubicBezTo>
                      <a:cubicBezTo>
                        <a:pt x="0" y="49"/>
                        <a:pt x="1" y="50"/>
                        <a:pt x="2" y="49"/>
                      </a:cubicBezTo>
                      <a:cubicBezTo>
                        <a:pt x="4" y="49"/>
                        <a:pt x="4" y="46"/>
                        <a:pt x="4" y="45"/>
                      </a:cubicBezTo>
                      <a:cubicBezTo>
                        <a:pt x="6" y="40"/>
                        <a:pt x="8" y="35"/>
                        <a:pt x="10" y="30"/>
                      </a:cubicBezTo>
                      <a:cubicBezTo>
                        <a:pt x="13" y="21"/>
                        <a:pt x="16" y="11"/>
                        <a:pt x="19" y="2"/>
                      </a:cubicBezTo>
                      <a:cubicBezTo>
                        <a:pt x="18" y="2"/>
                        <a:pt x="17" y="2"/>
                        <a:pt x="17" y="2"/>
                      </a:cubicBezTo>
                      <a:cubicBezTo>
                        <a:pt x="17" y="2"/>
                        <a:pt x="17" y="2"/>
                        <a:pt x="17" y="2"/>
                      </a:cubicBezTo>
                      <a:cubicBezTo>
                        <a:pt x="17" y="4"/>
                        <a:pt x="20" y="3"/>
                        <a:pt x="2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7" name="Freeform 214"/>
                <p:cNvSpPr/>
                <p:nvPr/>
              </p:nvSpPr>
              <p:spPr bwMode="auto">
                <a:xfrm>
                  <a:off x="544" y="1510"/>
                  <a:ext cx="26" cy="40"/>
                </a:xfrm>
                <a:custGeom>
                  <a:avLst/>
                  <a:gdLst>
                    <a:gd name="T0" fmla="*/ 27 w 39"/>
                    <a:gd name="T1" fmla="*/ 57 h 60"/>
                    <a:gd name="T2" fmla="*/ 16 w 39"/>
                    <a:gd name="T3" fmla="*/ 36 h 60"/>
                    <a:gd name="T4" fmla="*/ 5 w 39"/>
                    <a:gd name="T5" fmla="*/ 22 h 60"/>
                    <a:gd name="T6" fmla="*/ 18 w 39"/>
                    <a:gd name="T7" fmla="*/ 4 h 60"/>
                    <a:gd name="T8" fmla="*/ 33 w 39"/>
                    <a:gd name="T9" fmla="*/ 30 h 60"/>
                    <a:gd name="T10" fmla="*/ 23 w 39"/>
                    <a:gd name="T11" fmla="*/ 57 h 60"/>
                    <a:gd name="T12" fmla="*/ 26 w 39"/>
                    <a:gd name="T13" fmla="*/ 57 h 60"/>
                    <a:gd name="T14" fmla="*/ 37 w 39"/>
                    <a:gd name="T15" fmla="*/ 16 h 60"/>
                    <a:gd name="T16" fmla="*/ 15 w 39"/>
                    <a:gd name="T17" fmla="*/ 1 h 60"/>
                    <a:gd name="T18" fmla="*/ 2 w 39"/>
                    <a:gd name="T19" fmla="*/ 20 h 60"/>
                    <a:gd name="T20" fmla="*/ 9 w 39"/>
                    <a:gd name="T21" fmla="*/ 34 h 60"/>
                    <a:gd name="T22" fmla="*/ 21 w 39"/>
                    <a:gd name="T23" fmla="*/ 48 h 60"/>
                    <a:gd name="T24" fmla="*/ 24 w 39"/>
                    <a:gd name="T25" fmla="*/ 59 h 60"/>
                    <a:gd name="T26" fmla="*/ 27 w 39"/>
                    <a:gd name="T27"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60">
                      <a:moveTo>
                        <a:pt x="27" y="57"/>
                      </a:moveTo>
                      <a:cubicBezTo>
                        <a:pt x="23" y="49"/>
                        <a:pt x="23" y="43"/>
                        <a:pt x="16" y="36"/>
                      </a:cubicBezTo>
                      <a:cubicBezTo>
                        <a:pt x="11" y="32"/>
                        <a:pt x="7" y="28"/>
                        <a:pt x="5" y="22"/>
                      </a:cubicBezTo>
                      <a:cubicBezTo>
                        <a:pt x="2" y="12"/>
                        <a:pt x="9" y="5"/>
                        <a:pt x="18" y="4"/>
                      </a:cubicBezTo>
                      <a:cubicBezTo>
                        <a:pt x="35" y="1"/>
                        <a:pt x="35" y="20"/>
                        <a:pt x="33" y="30"/>
                      </a:cubicBezTo>
                      <a:cubicBezTo>
                        <a:pt x="30" y="39"/>
                        <a:pt x="24" y="47"/>
                        <a:pt x="23" y="57"/>
                      </a:cubicBezTo>
                      <a:cubicBezTo>
                        <a:pt x="23" y="58"/>
                        <a:pt x="26" y="58"/>
                        <a:pt x="26" y="57"/>
                      </a:cubicBezTo>
                      <a:cubicBezTo>
                        <a:pt x="27" y="43"/>
                        <a:pt x="39" y="31"/>
                        <a:pt x="37" y="16"/>
                      </a:cubicBezTo>
                      <a:cubicBezTo>
                        <a:pt x="35" y="5"/>
                        <a:pt x="27" y="0"/>
                        <a:pt x="15" y="1"/>
                      </a:cubicBezTo>
                      <a:cubicBezTo>
                        <a:pt x="7" y="2"/>
                        <a:pt x="0" y="12"/>
                        <a:pt x="2" y="20"/>
                      </a:cubicBezTo>
                      <a:cubicBezTo>
                        <a:pt x="2" y="26"/>
                        <a:pt x="5" y="30"/>
                        <a:pt x="9" y="34"/>
                      </a:cubicBezTo>
                      <a:cubicBezTo>
                        <a:pt x="14" y="39"/>
                        <a:pt x="19" y="41"/>
                        <a:pt x="21" y="48"/>
                      </a:cubicBezTo>
                      <a:cubicBezTo>
                        <a:pt x="22" y="52"/>
                        <a:pt x="23" y="55"/>
                        <a:pt x="24" y="59"/>
                      </a:cubicBezTo>
                      <a:cubicBezTo>
                        <a:pt x="25" y="60"/>
                        <a:pt x="28" y="59"/>
                        <a:pt x="2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8" name="Freeform 215"/>
                <p:cNvSpPr/>
                <p:nvPr/>
              </p:nvSpPr>
              <p:spPr bwMode="auto">
                <a:xfrm>
                  <a:off x="549" y="1514"/>
                  <a:ext cx="16" cy="17"/>
                </a:xfrm>
                <a:custGeom>
                  <a:avLst/>
                  <a:gdLst>
                    <a:gd name="T0" fmla="*/ 11 w 24"/>
                    <a:gd name="T1" fmla="*/ 22 h 25"/>
                    <a:gd name="T2" fmla="*/ 8 w 24"/>
                    <a:gd name="T3" fmla="*/ 5 h 25"/>
                    <a:gd name="T4" fmla="*/ 20 w 24"/>
                    <a:gd name="T5" fmla="*/ 11 h 25"/>
                    <a:gd name="T6" fmla="*/ 6 w 24"/>
                    <a:gd name="T7" fmla="*/ 19 h 25"/>
                    <a:gd name="T8" fmla="*/ 5 w 24"/>
                    <a:gd name="T9" fmla="*/ 22 h 25"/>
                    <a:gd name="T10" fmla="*/ 23 w 24"/>
                    <a:gd name="T11" fmla="*/ 13 h 25"/>
                    <a:gd name="T12" fmla="*/ 10 w 24"/>
                    <a:gd name="T13" fmla="*/ 1 h 25"/>
                    <a:gd name="T14" fmla="*/ 0 w 24"/>
                    <a:gd name="T15" fmla="*/ 13 h 25"/>
                    <a:gd name="T16" fmla="*/ 11 w 24"/>
                    <a:gd name="T17" fmla="*/ 25 h 25"/>
                    <a:gd name="T18" fmla="*/ 11 w 24"/>
                    <a:gd name="T19"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1" y="22"/>
                      </a:moveTo>
                      <a:cubicBezTo>
                        <a:pt x="2" y="21"/>
                        <a:pt x="1" y="9"/>
                        <a:pt x="8" y="5"/>
                      </a:cubicBezTo>
                      <a:cubicBezTo>
                        <a:pt x="13" y="2"/>
                        <a:pt x="20" y="5"/>
                        <a:pt x="20" y="11"/>
                      </a:cubicBezTo>
                      <a:cubicBezTo>
                        <a:pt x="20" y="19"/>
                        <a:pt x="12" y="20"/>
                        <a:pt x="6" y="19"/>
                      </a:cubicBezTo>
                      <a:cubicBezTo>
                        <a:pt x="4" y="19"/>
                        <a:pt x="3" y="21"/>
                        <a:pt x="5" y="22"/>
                      </a:cubicBezTo>
                      <a:cubicBezTo>
                        <a:pt x="13" y="23"/>
                        <a:pt x="21" y="21"/>
                        <a:pt x="23" y="13"/>
                      </a:cubicBezTo>
                      <a:cubicBezTo>
                        <a:pt x="24" y="5"/>
                        <a:pt x="18" y="0"/>
                        <a:pt x="10" y="1"/>
                      </a:cubicBezTo>
                      <a:cubicBezTo>
                        <a:pt x="4" y="2"/>
                        <a:pt x="1" y="7"/>
                        <a:pt x="0" y="13"/>
                      </a:cubicBezTo>
                      <a:cubicBezTo>
                        <a:pt x="0" y="19"/>
                        <a:pt x="5" y="24"/>
                        <a:pt x="11" y="25"/>
                      </a:cubicBezTo>
                      <a:cubicBezTo>
                        <a:pt x="13" y="25"/>
                        <a:pt x="13" y="22"/>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9" name="Freeform 216"/>
                <p:cNvSpPr/>
                <p:nvPr/>
              </p:nvSpPr>
              <p:spPr bwMode="auto">
                <a:xfrm>
                  <a:off x="549" y="1516"/>
                  <a:ext cx="14" cy="14"/>
                </a:xfrm>
                <a:custGeom>
                  <a:avLst/>
                  <a:gdLst>
                    <a:gd name="T0" fmla="*/ 4 w 21"/>
                    <a:gd name="T1" fmla="*/ 5 h 21"/>
                    <a:gd name="T2" fmla="*/ 7 w 21"/>
                    <a:gd name="T3" fmla="*/ 7 h 21"/>
                    <a:gd name="T4" fmla="*/ 5 w 21"/>
                    <a:gd name="T5" fmla="*/ 15 h 21"/>
                    <a:gd name="T6" fmla="*/ 4 w 21"/>
                    <a:gd name="T7" fmla="*/ 14 h 21"/>
                    <a:gd name="T8" fmla="*/ 8 w 21"/>
                    <a:gd name="T9" fmla="*/ 6 h 21"/>
                    <a:gd name="T10" fmla="*/ 12 w 21"/>
                    <a:gd name="T11" fmla="*/ 6 h 21"/>
                    <a:gd name="T12" fmla="*/ 9 w 21"/>
                    <a:gd name="T13" fmla="*/ 18 h 21"/>
                    <a:gd name="T14" fmla="*/ 8 w 21"/>
                    <a:gd name="T15" fmla="*/ 15 h 21"/>
                    <a:gd name="T16" fmla="*/ 13 w 21"/>
                    <a:gd name="T17" fmla="*/ 4 h 21"/>
                    <a:gd name="T18" fmla="*/ 17 w 21"/>
                    <a:gd name="T19" fmla="*/ 3 h 21"/>
                    <a:gd name="T20" fmla="*/ 12 w 21"/>
                    <a:gd name="T21" fmla="*/ 5 h 21"/>
                    <a:gd name="T22" fmla="*/ 11 w 21"/>
                    <a:gd name="T23" fmla="*/ 3 h 21"/>
                    <a:gd name="T24" fmla="*/ 9 w 21"/>
                    <a:gd name="T25" fmla="*/ 10 h 21"/>
                    <a:gd name="T26" fmla="*/ 9 w 21"/>
                    <a:gd name="T27" fmla="*/ 14 h 21"/>
                    <a:gd name="T28" fmla="*/ 12 w 21"/>
                    <a:gd name="T29" fmla="*/ 14 h 21"/>
                    <a:gd name="T30" fmla="*/ 13 w 21"/>
                    <a:gd name="T31" fmla="*/ 13 h 21"/>
                    <a:gd name="T32" fmla="*/ 18 w 21"/>
                    <a:gd name="T33" fmla="*/ 9 h 21"/>
                    <a:gd name="T34" fmla="*/ 17 w 21"/>
                    <a:gd name="T35" fmla="*/ 11 h 21"/>
                    <a:gd name="T36" fmla="*/ 15 w 21"/>
                    <a:gd name="T37" fmla="*/ 8 h 21"/>
                    <a:gd name="T38" fmla="*/ 7 w 21"/>
                    <a:gd name="T39" fmla="*/ 10 h 21"/>
                    <a:gd name="T40" fmla="*/ 7 w 21"/>
                    <a:gd name="T41" fmla="*/ 10 h 21"/>
                    <a:gd name="T42" fmla="*/ 8 w 21"/>
                    <a:gd name="T43" fmla="*/ 14 h 21"/>
                    <a:gd name="T44" fmla="*/ 12 w 21"/>
                    <a:gd name="T45" fmla="*/ 1 h 21"/>
                    <a:gd name="T46" fmla="*/ 17 w 21"/>
                    <a:gd name="T47" fmla="*/ 4 h 21"/>
                    <a:gd name="T48" fmla="*/ 18 w 21"/>
                    <a:gd name="T49" fmla="*/ 10 h 21"/>
                    <a:gd name="T50" fmla="*/ 20 w 21"/>
                    <a:gd name="T51" fmla="*/ 10 h 21"/>
                    <a:gd name="T52" fmla="*/ 21 w 21"/>
                    <a:gd name="T53" fmla="*/ 8 h 21"/>
                    <a:gd name="T54" fmla="*/ 18 w 21"/>
                    <a:gd name="T55" fmla="*/ 8 h 21"/>
                    <a:gd name="T56" fmla="*/ 18 w 21"/>
                    <a:gd name="T57" fmla="*/ 13 h 21"/>
                    <a:gd name="T58" fmla="*/ 15 w 21"/>
                    <a:gd name="T59" fmla="*/ 13 h 21"/>
                    <a:gd name="T60" fmla="*/ 17 w 21"/>
                    <a:gd name="T61" fmla="*/ 6 h 21"/>
                    <a:gd name="T62" fmla="*/ 16 w 21"/>
                    <a:gd name="T63" fmla="*/ 5 h 21"/>
                    <a:gd name="T64" fmla="*/ 11 w 21"/>
                    <a:gd name="T65" fmla="*/ 5 h 21"/>
                    <a:gd name="T66" fmla="*/ 10 w 21"/>
                    <a:gd name="T67" fmla="*/ 13 h 21"/>
                    <a:gd name="T68" fmla="*/ 13 w 21"/>
                    <a:gd name="T69" fmla="*/ 3 h 21"/>
                    <a:gd name="T70" fmla="*/ 14 w 21"/>
                    <a:gd name="T71" fmla="*/ 6 h 21"/>
                    <a:gd name="T72" fmla="*/ 9 w 21"/>
                    <a:gd name="T73" fmla="*/ 17 h 21"/>
                    <a:gd name="T74" fmla="*/ 5 w 21"/>
                    <a:gd name="T75" fmla="*/ 17 h 21"/>
                    <a:gd name="T76" fmla="*/ 8 w 21"/>
                    <a:gd name="T77" fmla="*/ 5 h 21"/>
                    <a:gd name="T78" fmla="*/ 10 w 21"/>
                    <a:gd name="T79" fmla="*/ 4 h 21"/>
                    <a:gd name="T80" fmla="*/ 5 w 21"/>
                    <a:gd name="T81" fmla="*/ 14 h 21"/>
                    <a:gd name="T82" fmla="*/ 1 w 21"/>
                    <a:gd name="T83" fmla="*/ 13 h 21"/>
                    <a:gd name="T84" fmla="*/ 4 w 21"/>
                    <a:gd name="T8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21">
                      <a:moveTo>
                        <a:pt x="6" y="11"/>
                      </a:moveTo>
                      <a:cubicBezTo>
                        <a:pt x="6" y="10"/>
                        <a:pt x="6" y="8"/>
                        <a:pt x="7" y="7"/>
                      </a:cubicBezTo>
                      <a:cubicBezTo>
                        <a:pt x="6" y="6"/>
                        <a:pt x="5" y="6"/>
                        <a:pt x="4" y="5"/>
                      </a:cubicBezTo>
                      <a:cubicBezTo>
                        <a:pt x="4" y="8"/>
                        <a:pt x="2" y="11"/>
                        <a:pt x="1" y="13"/>
                      </a:cubicBezTo>
                      <a:cubicBezTo>
                        <a:pt x="2" y="13"/>
                        <a:pt x="3" y="14"/>
                        <a:pt x="3" y="14"/>
                      </a:cubicBezTo>
                      <a:cubicBezTo>
                        <a:pt x="5" y="12"/>
                        <a:pt x="5" y="10"/>
                        <a:pt x="7" y="7"/>
                      </a:cubicBezTo>
                      <a:cubicBezTo>
                        <a:pt x="6" y="7"/>
                        <a:pt x="5" y="7"/>
                        <a:pt x="4" y="7"/>
                      </a:cubicBezTo>
                      <a:cubicBezTo>
                        <a:pt x="4" y="9"/>
                        <a:pt x="3" y="12"/>
                        <a:pt x="2" y="14"/>
                      </a:cubicBezTo>
                      <a:cubicBezTo>
                        <a:pt x="2" y="16"/>
                        <a:pt x="4" y="16"/>
                        <a:pt x="5" y="15"/>
                      </a:cubicBezTo>
                      <a:cubicBezTo>
                        <a:pt x="7" y="12"/>
                        <a:pt x="8" y="8"/>
                        <a:pt x="9" y="5"/>
                      </a:cubicBezTo>
                      <a:cubicBezTo>
                        <a:pt x="9" y="4"/>
                        <a:pt x="8" y="4"/>
                        <a:pt x="7" y="4"/>
                      </a:cubicBezTo>
                      <a:cubicBezTo>
                        <a:pt x="7" y="8"/>
                        <a:pt x="5" y="11"/>
                        <a:pt x="4" y="14"/>
                      </a:cubicBezTo>
                      <a:cubicBezTo>
                        <a:pt x="5" y="14"/>
                        <a:pt x="5" y="15"/>
                        <a:pt x="6" y="15"/>
                      </a:cubicBezTo>
                      <a:cubicBezTo>
                        <a:pt x="8" y="12"/>
                        <a:pt x="9" y="9"/>
                        <a:pt x="11" y="6"/>
                      </a:cubicBezTo>
                      <a:cubicBezTo>
                        <a:pt x="10" y="6"/>
                        <a:pt x="9" y="6"/>
                        <a:pt x="8" y="6"/>
                      </a:cubicBezTo>
                      <a:cubicBezTo>
                        <a:pt x="8" y="10"/>
                        <a:pt x="5" y="13"/>
                        <a:pt x="5" y="17"/>
                      </a:cubicBezTo>
                      <a:cubicBezTo>
                        <a:pt x="5" y="19"/>
                        <a:pt x="8" y="19"/>
                        <a:pt x="8" y="18"/>
                      </a:cubicBezTo>
                      <a:cubicBezTo>
                        <a:pt x="10" y="14"/>
                        <a:pt x="11" y="10"/>
                        <a:pt x="12" y="6"/>
                      </a:cubicBezTo>
                      <a:cubicBezTo>
                        <a:pt x="13" y="4"/>
                        <a:pt x="10" y="3"/>
                        <a:pt x="10" y="5"/>
                      </a:cubicBezTo>
                      <a:cubicBezTo>
                        <a:pt x="8" y="9"/>
                        <a:pt x="6" y="13"/>
                        <a:pt x="6" y="17"/>
                      </a:cubicBezTo>
                      <a:cubicBezTo>
                        <a:pt x="6" y="18"/>
                        <a:pt x="8" y="19"/>
                        <a:pt x="9" y="18"/>
                      </a:cubicBezTo>
                      <a:cubicBezTo>
                        <a:pt x="11" y="14"/>
                        <a:pt x="12" y="10"/>
                        <a:pt x="14" y="6"/>
                      </a:cubicBezTo>
                      <a:cubicBezTo>
                        <a:pt x="13" y="6"/>
                        <a:pt x="12" y="5"/>
                        <a:pt x="11" y="5"/>
                      </a:cubicBezTo>
                      <a:cubicBezTo>
                        <a:pt x="10" y="9"/>
                        <a:pt x="9" y="12"/>
                        <a:pt x="8" y="15"/>
                      </a:cubicBezTo>
                      <a:cubicBezTo>
                        <a:pt x="9" y="16"/>
                        <a:pt x="9" y="16"/>
                        <a:pt x="10" y="16"/>
                      </a:cubicBezTo>
                      <a:cubicBezTo>
                        <a:pt x="12" y="12"/>
                        <a:pt x="12" y="8"/>
                        <a:pt x="15" y="5"/>
                      </a:cubicBezTo>
                      <a:cubicBezTo>
                        <a:pt x="14" y="4"/>
                        <a:pt x="13" y="4"/>
                        <a:pt x="13" y="4"/>
                      </a:cubicBezTo>
                      <a:cubicBezTo>
                        <a:pt x="13" y="7"/>
                        <a:pt x="11" y="10"/>
                        <a:pt x="10" y="13"/>
                      </a:cubicBezTo>
                      <a:cubicBezTo>
                        <a:pt x="11" y="14"/>
                        <a:pt x="12" y="14"/>
                        <a:pt x="13" y="14"/>
                      </a:cubicBezTo>
                      <a:cubicBezTo>
                        <a:pt x="14" y="10"/>
                        <a:pt x="15" y="6"/>
                        <a:pt x="17" y="3"/>
                      </a:cubicBezTo>
                      <a:cubicBezTo>
                        <a:pt x="18" y="1"/>
                        <a:pt x="15" y="0"/>
                        <a:pt x="14" y="1"/>
                      </a:cubicBezTo>
                      <a:cubicBezTo>
                        <a:pt x="13" y="2"/>
                        <a:pt x="13" y="2"/>
                        <a:pt x="12" y="3"/>
                      </a:cubicBezTo>
                      <a:cubicBezTo>
                        <a:pt x="12" y="4"/>
                        <a:pt x="12" y="4"/>
                        <a:pt x="12" y="5"/>
                      </a:cubicBezTo>
                      <a:cubicBezTo>
                        <a:pt x="13" y="5"/>
                        <a:pt x="14" y="4"/>
                        <a:pt x="15" y="5"/>
                      </a:cubicBezTo>
                      <a:cubicBezTo>
                        <a:pt x="15" y="4"/>
                        <a:pt x="14" y="3"/>
                        <a:pt x="14" y="2"/>
                      </a:cubicBezTo>
                      <a:cubicBezTo>
                        <a:pt x="13" y="3"/>
                        <a:pt x="12" y="4"/>
                        <a:pt x="11" y="3"/>
                      </a:cubicBezTo>
                      <a:cubicBezTo>
                        <a:pt x="11" y="4"/>
                        <a:pt x="11" y="5"/>
                        <a:pt x="11" y="6"/>
                      </a:cubicBezTo>
                      <a:cubicBezTo>
                        <a:pt x="12" y="5"/>
                        <a:pt x="15" y="5"/>
                        <a:pt x="14" y="7"/>
                      </a:cubicBezTo>
                      <a:cubicBezTo>
                        <a:pt x="13" y="9"/>
                        <a:pt x="11" y="10"/>
                        <a:pt x="9" y="10"/>
                      </a:cubicBezTo>
                      <a:cubicBezTo>
                        <a:pt x="10" y="11"/>
                        <a:pt x="10" y="12"/>
                        <a:pt x="11" y="13"/>
                      </a:cubicBezTo>
                      <a:cubicBezTo>
                        <a:pt x="12" y="10"/>
                        <a:pt x="13" y="14"/>
                        <a:pt x="11" y="15"/>
                      </a:cubicBezTo>
                      <a:cubicBezTo>
                        <a:pt x="10" y="15"/>
                        <a:pt x="9" y="15"/>
                        <a:pt x="9" y="14"/>
                      </a:cubicBezTo>
                      <a:cubicBezTo>
                        <a:pt x="8" y="13"/>
                        <a:pt x="10" y="12"/>
                        <a:pt x="11" y="11"/>
                      </a:cubicBezTo>
                      <a:cubicBezTo>
                        <a:pt x="12" y="10"/>
                        <a:pt x="14" y="9"/>
                        <a:pt x="15" y="11"/>
                      </a:cubicBezTo>
                      <a:cubicBezTo>
                        <a:pt x="16" y="13"/>
                        <a:pt x="13" y="14"/>
                        <a:pt x="12" y="14"/>
                      </a:cubicBezTo>
                      <a:cubicBezTo>
                        <a:pt x="9" y="15"/>
                        <a:pt x="11" y="11"/>
                        <a:pt x="11" y="10"/>
                      </a:cubicBezTo>
                      <a:cubicBezTo>
                        <a:pt x="12" y="9"/>
                        <a:pt x="13" y="8"/>
                        <a:pt x="14" y="8"/>
                      </a:cubicBezTo>
                      <a:cubicBezTo>
                        <a:pt x="17" y="9"/>
                        <a:pt x="14" y="12"/>
                        <a:pt x="13" y="13"/>
                      </a:cubicBezTo>
                      <a:cubicBezTo>
                        <a:pt x="11" y="14"/>
                        <a:pt x="11" y="11"/>
                        <a:pt x="12" y="10"/>
                      </a:cubicBezTo>
                      <a:cubicBezTo>
                        <a:pt x="12" y="9"/>
                        <a:pt x="14" y="8"/>
                        <a:pt x="15" y="8"/>
                      </a:cubicBezTo>
                      <a:cubicBezTo>
                        <a:pt x="16" y="7"/>
                        <a:pt x="18" y="7"/>
                        <a:pt x="18" y="9"/>
                      </a:cubicBezTo>
                      <a:cubicBezTo>
                        <a:pt x="17" y="11"/>
                        <a:pt x="15" y="13"/>
                        <a:pt x="14" y="13"/>
                      </a:cubicBezTo>
                      <a:cubicBezTo>
                        <a:pt x="10" y="12"/>
                        <a:pt x="14" y="7"/>
                        <a:pt x="16" y="7"/>
                      </a:cubicBezTo>
                      <a:cubicBezTo>
                        <a:pt x="18" y="7"/>
                        <a:pt x="17" y="10"/>
                        <a:pt x="17" y="11"/>
                      </a:cubicBezTo>
                      <a:cubicBezTo>
                        <a:pt x="16" y="13"/>
                        <a:pt x="14" y="14"/>
                        <a:pt x="12" y="14"/>
                      </a:cubicBezTo>
                      <a:cubicBezTo>
                        <a:pt x="7" y="15"/>
                        <a:pt x="10" y="9"/>
                        <a:pt x="11" y="8"/>
                      </a:cubicBezTo>
                      <a:cubicBezTo>
                        <a:pt x="13" y="7"/>
                        <a:pt x="14" y="7"/>
                        <a:pt x="15" y="8"/>
                      </a:cubicBezTo>
                      <a:cubicBezTo>
                        <a:pt x="16" y="10"/>
                        <a:pt x="15" y="12"/>
                        <a:pt x="13" y="14"/>
                      </a:cubicBezTo>
                      <a:cubicBezTo>
                        <a:pt x="12" y="15"/>
                        <a:pt x="10" y="16"/>
                        <a:pt x="8" y="15"/>
                      </a:cubicBezTo>
                      <a:cubicBezTo>
                        <a:pt x="7" y="14"/>
                        <a:pt x="7" y="11"/>
                        <a:pt x="7" y="10"/>
                      </a:cubicBezTo>
                      <a:cubicBezTo>
                        <a:pt x="7" y="7"/>
                        <a:pt x="11" y="3"/>
                        <a:pt x="14" y="5"/>
                      </a:cubicBezTo>
                      <a:cubicBezTo>
                        <a:pt x="17" y="6"/>
                        <a:pt x="17" y="11"/>
                        <a:pt x="15" y="13"/>
                      </a:cubicBezTo>
                      <a:cubicBezTo>
                        <a:pt x="13" y="19"/>
                        <a:pt x="7" y="15"/>
                        <a:pt x="7" y="10"/>
                      </a:cubicBezTo>
                      <a:cubicBezTo>
                        <a:pt x="6" y="7"/>
                        <a:pt x="9" y="4"/>
                        <a:pt x="12" y="4"/>
                      </a:cubicBezTo>
                      <a:cubicBezTo>
                        <a:pt x="17" y="3"/>
                        <a:pt x="18" y="8"/>
                        <a:pt x="16" y="11"/>
                      </a:cubicBezTo>
                      <a:cubicBezTo>
                        <a:pt x="15" y="14"/>
                        <a:pt x="11" y="15"/>
                        <a:pt x="8" y="14"/>
                      </a:cubicBezTo>
                      <a:cubicBezTo>
                        <a:pt x="6" y="13"/>
                        <a:pt x="5" y="15"/>
                        <a:pt x="7" y="16"/>
                      </a:cubicBezTo>
                      <a:cubicBezTo>
                        <a:pt x="12" y="19"/>
                        <a:pt x="19" y="15"/>
                        <a:pt x="20" y="9"/>
                      </a:cubicBezTo>
                      <a:cubicBezTo>
                        <a:pt x="20" y="5"/>
                        <a:pt x="17" y="0"/>
                        <a:pt x="12" y="1"/>
                      </a:cubicBezTo>
                      <a:cubicBezTo>
                        <a:pt x="7" y="2"/>
                        <a:pt x="3" y="7"/>
                        <a:pt x="4" y="12"/>
                      </a:cubicBezTo>
                      <a:cubicBezTo>
                        <a:pt x="5" y="17"/>
                        <a:pt x="11" y="21"/>
                        <a:pt x="16" y="17"/>
                      </a:cubicBezTo>
                      <a:cubicBezTo>
                        <a:pt x="20" y="14"/>
                        <a:pt x="20" y="8"/>
                        <a:pt x="17" y="4"/>
                      </a:cubicBezTo>
                      <a:cubicBezTo>
                        <a:pt x="14" y="0"/>
                        <a:pt x="9" y="1"/>
                        <a:pt x="6" y="5"/>
                      </a:cubicBezTo>
                      <a:cubicBezTo>
                        <a:pt x="3" y="9"/>
                        <a:pt x="3" y="16"/>
                        <a:pt x="8" y="18"/>
                      </a:cubicBezTo>
                      <a:cubicBezTo>
                        <a:pt x="13" y="20"/>
                        <a:pt x="18" y="15"/>
                        <a:pt x="18" y="10"/>
                      </a:cubicBezTo>
                      <a:cubicBezTo>
                        <a:pt x="19" y="5"/>
                        <a:pt x="13" y="2"/>
                        <a:pt x="10" y="5"/>
                      </a:cubicBezTo>
                      <a:cubicBezTo>
                        <a:pt x="6" y="8"/>
                        <a:pt x="5" y="13"/>
                        <a:pt x="9" y="16"/>
                      </a:cubicBezTo>
                      <a:cubicBezTo>
                        <a:pt x="13" y="19"/>
                        <a:pt x="19" y="14"/>
                        <a:pt x="20" y="10"/>
                      </a:cubicBezTo>
                      <a:cubicBezTo>
                        <a:pt x="21" y="6"/>
                        <a:pt x="17" y="3"/>
                        <a:pt x="13" y="5"/>
                      </a:cubicBezTo>
                      <a:cubicBezTo>
                        <a:pt x="9" y="7"/>
                        <a:pt x="8" y="13"/>
                        <a:pt x="12" y="15"/>
                      </a:cubicBezTo>
                      <a:cubicBezTo>
                        <a:pt x="16" y="18"/>
                        <a:pt x="21" y="12"/>
                        <a:pt x="21" y="8"/>
                      </a:cubicBezTo>
                      <a:cubicBezTo>
                        <a:pt x="19" y="3"/>
                        <a:pt x="14" y="5"/>
                        <a:pt x="11" y="7"/>
                      </a:cubicBezTo>
                      <a:cubicBezTo>
                        <a:pt x="8" y="9"/>
                        <a:pt x="7" y="15"/>
                        <a:pt x="12" y="16"/>
                      </a:cubicBezTo>
                      <a:cubicBezTo>
                        <a:pt x="16" y="16"/>
                        <a:pt x="18" y="12"/>
                        <a:pt x="18" y="8"/>
                      </a:cubicBezTo>
                      <a:cubicBezTo>
                        <a:pt x="17" y="4"/>
                        <a:pt x="12" y="5"/>
                        <a:pt x="10" y="7"/>
                      </a:cubicBezTo>
                      <a:cubicBezTo>
                        <a:pt x="8" y="9"/>
                        <a:pt x="6" y="14"/>
                        <a:pt x="8" y="16"/>
                      </a:cubicBezTo>
                      <a:cubicBezTo>
                        <a:pt x="11" y="18"/>
                        <a:pt x="17" y="16"/>
                        <a:pt x="18" y="13"/>
                      </a:cubicBezTo>
                      <a:cubicBezTo>
                        <a:pt x="19" y="10"/>
                        <a:pt x="16" y="6"/>
                        <a:pt x="13" y="7"/>
                      </a:cubicBezTo>
                      <a:cubicBezTo>
                        <a:pt x="9" y="8"/>
                        <a:pt x="3" y="13"/>
                        <a:pt x="7" y="16"/>
                      </a:cubicBezTo>
                      <a:cubicBezTo>
                        <a:pt x="10" y="19"/>
                        <a:pt x="15" y="16"/>
                        <a:pt x="15" y="13"/>
                      </a:cubicBezTo>
                      <a:cubicBezTo>
                        <a:pt x="16" y="8"/>
                        <a:pt x="10" y="8"/>
                        <a:pt x="8" y="11"/>
                      </a:cubicBezTo>
                      <a:cubicBezTo>
                        <a:pt x="8" y="12"/>
                        <a:pt x="9" y="14"/>
                        <a:pt x="10" y="13"/>
                      </a:cubicBezTo>
                      <a:cubicBezTo>
                        <a:pt x="13" y="12"/>
                        <a:pt x="16" y="10"/>
                        <a:pt x="17" y="6"/>
                      </a:cubicBezTo>
                      <a:cubicBezTo>
                        <a:pt x="18" y="2"/>
                        <a:pt x="12" y="3"/>
                        <a:pt x="10" y="3"/>
                      </a:cubicBezTo>
                      <a:cubicBezTo>
                        <a:pt x="8" y="3"/>
                        <a:pt x="9" y="5"/>
                        <a:pt x="10" y="6"/>
                      </a:cubicBezTo>
                      <a:cubicBezTo>
                        <a:pt x="12" y="6"/>
                        <a:pt x="14" y="6"/>
                        <a:pt x="16" y="5"/>
                      </a:cubicBezTo>
                      <a:cubicBezTo>
                        <a:pt x="17" y="4"/>
                        <a:pt x="17" y="2"/>
                        <a:pt x="15" y="2"/>
                      </a:cubicBezTo>
                      <a:cubicBezTo>
                        <a:pt x="14" y="2"/>
                        <a:pt x="12" y="2"/>
                        <a:pt x="11" y="3"/>
                      </a:cubicBezTo>
                      <a:cubicBezTo>
                        <a:pt x="9" y="3"/>
                        <a:pt x="10" y="5"/>
                        <a:pt x="11" y="5"/>
                      </a:cubicBezTo>
                      <a:cubicBezTo>
                        <a:pt x="13" y="6"/>
                        <a:pt x="15" y="5"/>
                        <a:pt x="17" y="3"/>
                      </a:cubicBezTo>
                      <a:cubicBezTo>
                        <a:pt x="16" y="2"/>
                        <a:pt x="15" y="2"/>
                        <a:pt x="14" y="1"/>
                      </a:cubicBezTo>
                      <a:cubicBezTo>
                        <a:pt x="12" y="5"/>
                        <a:pt x="11" y="9"/>
                        <a:pt x="10" y="13"/>
                      </a:cubicBezTo>
                      <a:cubicBezTo>
                        <a:pt x="10" y="15"/>
                        <a:pt x="13" y="16"/>
                        <a:pt x="13" y="14"/>
                      </a:cubicBezTo>
                      <a:cubicBezTo>
                        <a:pt x="14" y="11"/>
                        <a:pt x="16" y="7"/>
                        <a:pt x="16" y="4"/>
                      </a:cubicBezTo>
                      <a:cubicBezTo>
                        <a:pt x="15" y="2"/>
                        <a:pt x="14" y="1"/>
                        <a:pt x="13" y="3"/>
                      </a:cubicBezTo>
                      <a:cubicBezTo>
                        <a:pt x="10" y="6"/>
                        <a:pt x="9" y="11"/>
                        <a:pt x="8" y="16"/>
                      </a:cubicBezTo>
                      <a:cubicBezTo>
                        <a:pt x="7" y="17"/>
                        <a:pt x="9" y="18"/>
                        <a:pt x="10" y="17"/>
                      </a:cubicBezTo>
                      <a:cubicBezTo>
                        <a:pt x="12" y="13"/>
                        <a:pt x="13" y="10"/>
                        <a:pt x="14" y="6"/>
                      </a:cubicBezTo>
                      <a:cubicBezTo>
                        <a:pt x="14" y="4"/>
                        <a:pt x="12" y="3"/>
                        <a:pt x="11" y="5"/>
                      </a:cubicBezTo>
                      <a:cubicBezTo>
                        <a:pt x="10" y="9"/>
                        <a:pt x="8" y="13"/>
                        <a:pt x="6" y="16"/>
                      </a:cubicBezTo>
                      <a:cubicBezTo>
                        <a:pt x="7" y="17"/>
                        <a:pt x="8" y="17"/>
                        <a:pt x="9" y="17"/>
                      </a:cubicBezTo>
                      <a:cubicBezTo>
                        <a:pt x="9" y="13"/>
                        <a:pt x="10" y="10"/>
                        <a:pt x="12" y="6"/>
                      </a:cubicBezTo>
                      <a:cubicBezTo>
                        <a:pt x="11" y="6"/>
                        <a:pt x="10" y="6"/>
                        <a:pt x="9" y="5"/>
                      </a:cubicBezTo>
                      <a:cubicBezTo>
                        <a:pt x="8" y="9"/>
                        <a:pt x="7" y="13"/>
                        <a:pt x="5" y="17"/>
                      </a:cubicBezTo>
                      <a:cubicBezTo>
                        <a:pt x="6" y="17"/>
                        <a:pt x="7" y="17"/>
                        <a:pt x="8" y="17"/>
                      </a:cubicBezTo>
                      <a:cubicBezTo>
                        <a:pt x="8" y="13"/>
                        <a:pt x="10" y="10"/>
                        <a:pt x="11" y="6"/>
                      </a:cubicBezTo>
                      <a:cubicBezTo>
                        <a:pt x="11" y="4"/>
                        <a:pt x="9" y="4"/>
                        <a:pt x="8" y="5"/>
                      </a:cubicBezTo>
                      <a:cubicBezTo>
                        <a:pt x="6" y="8"/>
                        <a:pt x="5" y="11"/>
                        <a:pt x="4" y="14"/>
                      </a:cubicBezTo>
                      <a:cubicBezTo>
                        <a:pt x="3" y="16"/>
                        <a:pt x="5" y="17"/>
                        <a:pt x="6" y="15"/>
                      </a:cubicBezTo>
                      <a:cubicBezTo>
                        <a:pt x="8" y="12"/>
                        <a:pt x="9" y="8"/>
                        <a:pt x="10" y="4"/>
                      </a:cubicBezTo>
                      <a:cubicBezTo>
                        <a:pt x="10" y="2"/>
                        <a:pt x="7" y="2"/>
                        <a:pt x="7" y="4"/>
                      </a:cubicBezTo>
                      <a:cubicBezTo>
                        <a:pt x="5" y="7"/>
                        <a:pt x="4" y="10"/>
                        <a:pt x="2" y="13"/>
                      </a:cubicBezTo>
                      <a:cubicBezTo>
                        <a:pt x="3" y="14"/>
                        <a:pt x="4" y="14"/>
                        <a:pt x="5" y="14"/>
                      </a:cubicBezTo>
                      <a:cubicBezTo>
                        <a:pt x="5" y="12"/>
                        <a:pt x="7" y="9"/>
                        <a:pt x="7" y="7"/>
                      </a:cubicBezTo>
                      <a:cubicBezTo>
                        <a:pt x="7" y="5"/>
                        <a:pt x="5" y="5"/>
                        <a:pt x="4" y="6"/>
                      </a:cubicBezTo>
                      <a:cubicBezTo>
                        <a:pt x="3" y="8"/>
                        <a:pt x="2" y="11"/>
                        <a:pt x="1" y="13"/>
                      </a:cubicBezTo>
                      <a:cubicBezTo>
                        <a:pt x="0" y="15"/>
                        <a:pt x="3" y="16"/>
                        <a:pt x="3" y="14"/>
                      </a:cubicBezTo>
                      <a:cubicBezTo>
                        <a:pt x="5" y="12"/>
                        <a:pt x="6" y="9"/>
                        <a:pt x="7" y="6"/>
                      </a:cubicBezTo>
                      <a:cubicBezTo>
                        <a:pt x="7" y="5"/>
                        <a:pt x="5" y="4"/>
                        <a:pt x="4" y="5"/>
                      </a:cubicBezTo>
                      <a:cubicBezTo>
                        <a:pt x="3" y="7"/>
                        <a:pt x="3" y="9"/>
                        <a:pt x="3" y="11"/>
                      </a:cubicBezTo>
                      <a:cubicBezTo>
                        <a:pt x="3" y="13"/>
                        <a:pt x="6" y="13"/>
                        <a:pt x="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0" name="Freeform 217"/>
                <p:cNvSpPr/>
                <p:nvPr/>
              </p:nvSpPr>
              <p:spPr bwMode="auto">
                <a:xfrm>
                  <a:off x="530" y="1583"/>
                  <a:ext cx="36" cy="52"/>
                </a:xfrm>
                <a:custGeom>
                  <a:avLst/>
                  <a:gdLst>
                    <a:gd name="T0" fmla="*/ 30 w 54"/>
                    <a:gd name="T1" fmla="*/ 2 h 78"/>
                    <a:gd name="T2" fmla="*/ 7 w 54"/>
                    <a:gd name="T3" fmla="*/ 11 h 78"/>
                    <a:gd name="T4" fmla="*/ 5 w 54"/>
                    <a:gd name="T5" fmla="*/ 47 h 78"/>
                    <a:gd name="T6" fmla="*/ 30 w 54"/>
                    <a:gd name="T7" fmla="*/ 74 h 78"/>
                    <a:gd name="T8" fmla="*/ 54 w 54"/>
                    <a:gd name="T9" fmla="*/ 63 h 78"/>
                    <a:gd name="T10" fmla="*/ 54 w 54"/>
                    <a:gd name="T11" fmla="*/ 61 h 78"/>
                    <a:gd name="T12" fmla="*/ 43 w 54"/>
                    <a:gd name="T13" fmla="*/ 50 h 78"/>
                    <a:gd name="T14" fmla="*/ 40 w 54"/>
                    <a:gd name="T15" fmla="*/ 51 h 78"/>
                    <a:gd name="T16" fmla="*/ 17 w 54"/>
                    <a:gd name="T17" fmla="*/ 34 h 78"/>
                    <a:gd name="T18" fmla="*/ 29 w 54"/>
                    <a:gd name="T19" fmla="*/ 20 h 78"/>
                    <a:gd name="T20" fmla="*/ 27 w 54"/>
                    <a:gd name="T21" fmla="*/ 4 h 78"/>
                    <a:gd name="T22" fmla="*/ 25 w 54"/>
                    <a:gd name="T23" fmla="*/ 4 h 78"/>
                    <a:gd name="T24" fmla="*/ 24 w 54"/>
                    <a:gd name="T25" fmla="*/ 20 h 78"/>
                    <a:gd name="T26" fmla="*/ 20 w 54"/>
                    <a:gd name="T27" fmla="*/ 22 h 78"/>
                    <a:gd name="T28" fmla="*/ 15 w 54"/>
                    <a:gd name="T29" fmla="*/ 31 h 78"/>
                    <a:gd name="T30" fmla="*/ 26 w 54"/>
                    <a:gd name="T31" fmla="*/ 55 h 78"/>
                    <a:gd name="T32" fmla="*/ 38 w 54"/>
                    <a:gd name="T33" fmla="*/ 55 h 78"/>
                    <a:gd name="T34" fmla="*/ 49 w 54"/>
                    <a:gd name="T35" fmla="*/ 60 h 78"/>
                    <a:gd name="T36" fmla="*/ 48 w 54"/>
                    <a:gd name="T37" fmla="*/ 68 h 78"/>
                    <a:gd name="T38" fmla="*/ 21 w 54"/>
                    <a:gd name="T39" fmla="*/ 67 h 78"/>
                    <a:gd name="T40" fmla="*/ 5 w 54"/>
                    <a:gd name="T41" fmla="*/ 33 h 78"/>
                    <a:gd name="T42" fmla="*/ 9 w 54"/>
                    <a:gd name="T43" fmla="*/ 12 h 78"/>
                    <a:gd name="T44" fmla="*/ 30 w 54"/>
                    <a:gd name="T45" fmla="*/ 5 h 78"/>
                    <a:gd name="T46" fmla="*/ 30 w 54"/>
                    <a:gd name="T47"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78">
                      <a:moveTo>
                        <a:pt x="30" y="2"/>
                      </a:moveTo>
                      <a:cubicBezTo>
                        <a:pt x="19" y="2"/>
                        <a:pt x="13" y="0"/>
                        <a:pt x="7" y="11"/>
                      </a:cubicBezTo>
                      <a:cubicBezTo>
                        <a:pt x="1" y="22"/>
                        <a:pt x="0" y="36"/>
                        <a:pt x="5" y="47"/>
                      </a:cubicBezTo>
                      <a:cubicBezTo>
                        <a:pt x="10" y="59"/>
                        <a:pt x="17" y="70"/>
                        <a:pt x="30" y="74"/>
                      </a:cubicBezTo>
                      <a:cubicBezTo>
                        <a:pt x="40" y="78"/>
                        <a:pt x="50" y="72"/>
                        <a:pt x="54" y="63"/>
                      </a:cubicBezTo>
                      <a:cubicBezTo>
                        <a:pt x="54" y="62"/>
                        <a:pt x="54" y="62"/>
                        <a:pt x="54" y="61"/>
                      </a:cubicBezTo>
                      <a:cubicBezTo>
                        <a:pt x="51" y="58"/>
                        <a:pt x="48" y="52"/>
                        <a:pt x="43" y="50"/>
                      </a:cubicBezTo>
                      <a:cubicBezTo>
                        <a:pt x="42" y="50"/>
                        <a:pt x="40" y="51"/>
                        <a:pt x="40" y="51"/>
                      </a:cubicBezTo>
                      <a:cubicBezTo>
                        <a:pt x="22" y="56"/>
                        <a:pt x="18" y="46"/>
                        <a:pt x="17" y="34"/>
                      </a:cubicBezTo>
                      <a:cubicBezTo>
                        <a:pt x="16" y="12"/>
                        <a:pt x="28" y="29"/>
                        <a:pt x="29" y="20"/>
                      </a:cubicBezTo>
                      <a:cubicBezTo>
                        <a:pt x="31" y="15"/>
                        <a:pt x="30" y="9"/>
                        <a:pt x="27" y="4"/>
                      </a:cubicBezTo>
                      <a:cubicBezTo>
                        <a:pt x="27" y="2"/>
                        <a:pt x="24" y="3"/>
                        <a:pt x="25" y="4"/>
                      </a:cubicBezTo>
                      <a:cubicBezTo>
                        <a:pt x="26" y="8"/>
                        <a:pt x="30" y="18"/>
                        <a:pt x="24" y="20"/>
                      </a:cubicBezTo>
                      <a:cubicBezTo>
                        <a:pt x="24" y="20"/>
                        <a:pt x="20" y="21"/>
                        <a:pt x="20" y="22"/>
                      </a:cubicBezTo>
                      <a:cubicBezTo>
                        <a:pt x="17" y="25"/>
                        <a:pt x="15" y="27"/>
                        <a:pt x="15" y="31"/>
                      </a:cubicBezTo>
                      <a:cubicBezTo>
                        <a:pt x="14" y="41"/>
                        <a:pt x="16" y="50"/>
                        <a:pt x="26" y="55"/>
                      </a:cubicBezTo>
                      <a:cubicBezTo>
                        <a:pt x="30" y="57"/>
                        <a:pt x="34" y="56"/>
                        <a:pt x="38" y="55"/>
                      </a:cubicBezTo>
                      <a:cubicBezTo>
                        <a:pt x="42" y="54"/>
                        <a:pt x="46" y="57"/>
                        <a:pt x="49" y="60"/>
                      </a:cubicBezTo>
                      <a:cubicBezTo>
                        <a:pt x="49" y="63"/>
                        <a:pt x="48" y="65"/>
                        <a:pt x="48" y="68"/>
                      </a:cubicBezTo>
                      <a:cubicBezTo>
                        <a:pt x="38" y="74"/>
                        <a:pt x="29" y="73"/>
                        <a:pt x="21" y="67"/>
                      </a:cubicBezTo>
                      <a:cubicBezTo>
                        <a:pt x="12" y="59"/>
                        <a:pt x="6" y="44"/>
                        <a:pt x="5" y="33"/>
                      </a:cubicBezTo>
                      <a:cubicBezTo>
                        <a:pt x="4" y="26"/>
                        <a:pt x="6" y="19"/>
                        <a:pt x="9" y="12"/>
                      </a:cubicBezTo>
                      <a:cubicBezTo>
                        <a:pt x="13" y="4"/>
                        <a:pt x="22" y="5"/>
                        <a:pt x="30" y="5"/>
                      </a:cubicBezTo>
                      <a:cubicBezTo>
                        <a:pt x="32" y="5"/>
                        <a:pt x="32" y="2"/>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1" name="Freeform 218"/>
                <p:cNvSpPr/>
                <p:nvPr/>
              </p:nvSpPr>
              <p:spPr bwMode="auto">
                <a:xfrm>
                  <a:off x="547" y="1585"/>
                  <a:ext cx="5" cy="14"/>
                </a:xfrm>
                <a:custGeom>
                  <a:avLst/>
                  <a:gdLst>
                    <a:gd name="T0" fmla="*/ 3 w 8"/>
                    <a:gd name="T1" fmla="*/ 0 h 21"/>
                    <a:gd name="T2" fmla="*/ 3 w 8"/>
                    <a:gd name="T3" fmla="*/ 0 h 21"/>
                    <a:gd name="T4" fmla="*/ 1 w 8"/>
                    <a:gd name="T5" fmla="*/ 1 h 21"/>
                    <a:gd name="T6" fmla="*/ 1 w 8"/>
                    <a:gd name="T7" fmla="*/ 2 h 21"/>
                    <a:gd name="T8" fmla="*/ 2 w 8"/>
                    <a:gd name="T9" fmla="*/ 3 h 21"/>
                    <a:gd name="T10" fmla="*/ 5 w 8"/>
                    <a:gd name="T11" fmla="*/ 12 h 21"/>
                    <a:gd name="T12" fmla="*/ 5 w 8"/>
                    <a:gd name="T13" fmla="*/ 16 h 21"/>
                    <a:gd name="T14" fmla="*/ 2 w 8"/>
                    <a:gd name="T15" fmla="*/ 18 h 21"/>
                    <a:gd name="T16" fmla="*/ 2 w 8"/>
                    <a:gd name="T17" fmla="*/ 21 h 21"/>
                    <a:gd name="T18" fmla="*/ 8 w 8"/>
                    <a:gd name="T19" fmla="*/ 15 h 21"/>
                    <a:gd name="T20" fmla="*/ 4 w 8"/>
                    <a:gd name="T21" fmla="*/ 1 h 21"/>
                    <a:gd name="T22" fmla="*/ 4 w 8"/>
                    <a:gd name="T23" fmla="*/ 2 h 21"/>
                    <a:gd name="T24" fmla="*/ 4 w 8"/>
                    <a:gd name="T25" fmla="*/ 2 h 21"/>
                    <a:gd name="T26" fmla="*/ 2 w 8"/>
                    <a:gd name="T27" fmla="*/ 3 h 21"/>
                    <a:gd name="T28" fmla="*/ 3 w 8"/>
                    <a:gd name="T29" fmla="*/ 3 h 21"/>
                    <a:gd name="T30" fmla="*/ 3 w 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21">
                      <a:moveTo>
                        <a:pt x="3" y="0"/>
                      </a:moveTo>
                      <a:cubicBezTo>
                        <a:pt x="3" y="0"/>
                        <a:pt x="3" y="0"/>
                        <a:pt x="3" y="0"/>
                      </a:cubicBezTo>
                      <a:cubicBezTo>
                        <a:pt x="2" y="0"/>
                        <a:pt x="2" y="0"/>
                        <a:pt x="1" y="1"/>
                      </a:cubicBezTo>
                      <a:cubicBezTo>
                        <a:pt x="1" y="1"/>
                        <a:pt x="1" y="1"/>
                        <a:pt x="1" y="2"/>
                      </a:cubicBezTo>
                      <a:cubicBezTo>
                        <a:pt x="1" y="2"/>
                        <a:pt x="1" y="3"/>
                        <a:pt x="2" y="3"/>
                      </a:cubicBezTo>
                      <a:cubicBezTo>
                        <a:pt x="4" y="5"/>
                        <a:pt x="5" y="9"/>
                        <a:pt x="5" y="12"/>
                      </a:cubicBezTo>
                      <a:cubicBezTo>
                        <a:pt x="5" y="13"/>
                        <a:pt x="5" y="14"/>
                        <a:pt x="5" y="16"/>
                      </a:cubicBezTo>
                      <a:cubicBezTo>
                        <a:pt x="5" y="18"/>
                        <a:pt x="4" y="18"/>
                        <a:pt x="2" y="18"/>
                      </a:cubicBezTo>
                      <a:cubicBezTo>
                        <a:pt x="0" y="18"/>
                        <a:pt x="0" y="21"/>
                        <a:pt x="2" y="21"/>
                      </a:cubicBezTo>
                      <a:cubicBezTo>
                        <a:pt x="7" y="21"/>
                        <a:pt x="8" y="19"/>
                        <a:pt x="8" y="15"/>
                      </a:cubicBezTo>
                      <a:cubicBezTo>
                        <a:pt x="8" y="10"/>
                        <a:pt x="7" y="5"/>
                        <a:pt x="4" y="1"/>
                      </a:cubicBezTo>
                      <a:cubicBezTo>
                        <a:pt x="4" y="1"/>
                        <a:pt x="4" y="2"/>
                        <a:pt x="4" y="2"/>
                      </a:cubicBezTo>
                      <a:cubicBezTo>
                        <a:pt x="4" y="2"/>
                        <a:pt x="4" y="2"/>
                        <a:pt x="4" y="2"/>
                      </a:cubicBezTo>
                      <a:cubicBezTo>
                        <a:pt x="3" y="2"/>
                        <a:pt x="3" y="3"/>
                        <a:pt x="2" y="3"/>
                      </a:cubicBezTo>
                      <a:cubicBezTo>
                        <a:pt x="3" y="3"/>
                        <a:pt x="3" y="3"/>
                        <a:pt x="3" y="3"/>
                      </a:cubicBezTo>
                      <a:cubicBezTo>
                        <a:pt x="5"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2" name="Freeform 219"/>
                <p:cNvSpPr/>
                <p:nvPr/>
              </p:nvSpPr>
              <p:spPr bwMode="auto">
                <a:xfrm>
                  <a:off x="548" y="1585"/>
                  <a:ext cx="2" cy="3"/>
                </a:xfrm>
                <a:custGeom>
                  <a:avLst/>
                  <a:gdLst>
                    <a:gd name="T0" fmla="*/ 0 w 3"/>
                    <a:gd name="T1" fmla="*/ 2 h 4"/>
                    <a:gd name="T2" fmla="*/ 0 w 3"/>
                    <a:gd name="T3" fmla="*/ 2 h 4"/>
                    <a:gd name="T4" fmla="*/ 3 w 3"/>
                    <a:gd name="T5" fmla="*/ 2 h 4"/>
                    <a:gd name="T6" fmla="*/ 3 w 3"/>
                    <a:gd name="T7" fmla="*/ 2 h 4"/>
                    <a:gd name="T8" fmla="*/ 0 w 3"/>
                    <a:gd name="T9" fmla="*/ 2 h 4"/>
                    <a:gd name="T10" fmla="*/ 0 w 3"/>
                    <a:gd name="T11" fmla="*/ 2 h 4"/>
                    <a:gd name="T12" fmla="*/ 3 w 3"/>
                    <a:gd name="T13" fmla="*/ 2 h 4"/>
                    <a:gd name="T14" fmla="*/ 3 w 3"/>
                    <a:gd name="T15" fmla="*/ 2 h 4"/>
                    <a:gd name="T16" fmla="*/ 0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2"/>
                      </a:moveTo>
                      <a:cubicBezTo>
                        <a:pt x="0" y="2"/>
                        <a:pt x="0" y="2"/>
                        <a:pt x="0" y="2"/>
                      </a:cubicBezTo>
                      <a:cubicBezTo>
                        <a:pt x="0" y="4"/>
                        <a:pt x="3" y="4"/>
                        <a:pt x="3" y="2"/>
                      </a:cubicBezTo>
                      <a:cubicBezTo>
                        <a:pt x="3" y="2"/>
                        <a:pt x="3" y="2"/>
                        <a:pt x="3" y="2"/>
                      </a:cubicBezTo>
                      <a:cubicBezTo>
                        <a:pt x="3" y="0"/>
                        <a:pt x="0" y="0"/>
                        <a:pt x="0" y="2"/>
                      </a:cubicBezTo>
                      <a:cubicBezTo>
                        <a:pt x="0" y="2"/>
                        <a:pt x="0" y="2"/>
                        <a:pt x="0" y="2"/>
                      </a:cubicBezTo>
                      <a:cubicBezTo>
                        <a:pt x="0" y="4"/>
                        <a:pt x="3" y="4"/>
                        <a:pt x="3" y="2"/>
                      </a:cubicBezTo>
                      <a:cubicBezTo>
                        <a:pt x="3" y="2"/>
                        <a:pt x="3" y="2"/>
                        <a:pt x="3" y="2"/>
                      </a:cubicBezTo>
                      <a:cubicBezTo>
                        <a:pt x="3"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3" name="Freeform 220"/>
                <p:cNvSpPr/>
                <p:nvPr/>
              </p:nvSpPr>
              <p:spPr bwMode="auto">
                <a:xfrm>
                  <a:off x="556" y="1615"/>
                  <a:ext cx="13" cy="12"/>
                </a:xfrm>
                <a:custGeom>
                  <a:avLst/>
                  <a:gdLst>
                    <a:gd name="T0" fmla="*/ 3 w 20"/>
                    <a:gd name="T1" fmla="*/ 7 h 19"/>
                    <a:gd name="T2" fmla="*/ 6 w 20"/>
                    <a:gd name="T3" fmla="*/ 2 h 19"/>
                    <a:gd name="T4" fmla="*/ 4 w 20"/>
                    <a:gd name="T5" fmla="*/ 3 h 19"/>
                    <a:gd name="T6" fmla="*/ 17 w 20"/>
                    <a:gd name="T7" fmla="*/ 13 h 19"/>
                    <a:gd name="T8" fmla="*/ 17 w 20"/>
                    <a:gd name="T9" fmla="*/ 11 h 19"/>
                    <a:gd name="T10" fmla="*/ 14 w 20"/>
                    <a:gd name="T11" fmla="*/ 16 h 19"/>
                    <a:gd name="T12" fmla="*/ 17 w 20"/>
                    <a:gd name="T13" fmla="*/ 16 h 19"/>
                    <a:gd name="T14" fmla="*/ 12 w 20"/>
                    <a:gd name="T15" fmla="*/ 11 h 19"/>
                    <a:gd name="T16" fmla="*/ 10 w 20"/>
                    <a:gd name="T17" fmla="*/ 13 h 19"/>
                    <a:gd name="T18" fmla="*/ 13 w 20"/>
                    <a:gd name="T19" fmla="*/ 14 h 19"/>
                    <a:gd name="T20" fmla="*/ 15 w 20"/>
                    <a:gd name="T21" fmla="*/ 12 h 19"/>
                    <a:gd name="T22" fmla="*/ 14 w 20"/>
                    <a:gd name="T23" fmla="*/ 10 h 19"/>
                    <a:gd name="T24" fmla="*/ 13 w 20"/>
                    <a:gd name="T25" fmla="*/ 12 h 19"/>
                    <a:gd name="T26" fmla="*/ 14 w 20"/>
                    <a:gd name="T27" fmla="*/ 13 h 19"/>
                    <a:gd name="T28" fmla="*/ 16 w 20"/>
                    <a:gd name="T29" fmla="*/ 11 h 19"/>
                    <a:gd name="T30" fmla="*/ 12 w 20"/>
                    <a:gd name="T31" fmla="*/ 9 h 19"/>
                    <a:gd name="T32" fmla="*/ 11 w 20"/>
                    <a:gd name="T33" fmla="*/ 12 h 19"/>
                    <a:gd name="T34" fmla="*/ 12 w 20"/>
                    <a:gd name="T35" fmla="*/ 13 h 19"/>
                    <a:gd name="T36" fmla="*/ 14 w 20"/>
                    <a:gd name="T37" fmla="*/ 11 h 19"/>
                    <a:gd name="T38" fmla="*/ 12 w 20"/>
                    <a:gd name="T39" fmla="*/ 10 h 19"/>
                    <a:gd name="T40" fmla="*/ 10 w 20"/>
                    <a:gd name="T41" fmla="*/ 12 h 19"/>
                    <a:gd name="T42" fmla="*/ 14 w 20"/>
                    <a:gd name="T43" fmla="*/ 18 h 19"/>
                    <a:gd name="T44" fmla="*/ 17 w 20"/>
                    <a:gd name="T45" fmla="*/ 18 h 19"/>
                    <a:gd name="T46" fmla="*/ 19 w 20"/>
                    <a:gd name="T47" fmla="*/ 13 h 19"/>
                    <a:gd name="T48" fmla="*/ 19 w 20"/>
                    <a:gd name="T49" fmla="*/ 11 h 19"/>
                    <a:gd name="T50" fmla="*/ 5 w 20"/>
                    <a:gd name="T51" fmla="*/ 0 h 19"/>
                    <a:gd name="T52" fmla="*/ 3 w 20"/>
                    <a:gd name="T53" fmla="*/ 1 h 19"/>
                    <a:gd name="T54" fmla="*/ 1 w 20"/>
                    <a:gd name="T55" fmla="*/ 5 h 19"/>
                    <a:gd name="T56" fmla="*/ 3 w 20"/>
                    <a:gd name="T57"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19">
                      <a:moveTo>
                        <a:pt x="3" y="7"/>
                      </a:moveTo>
                      <a:cubicBezTo>
                        <a:pt x="5" y="5"/>
                        <a:pt x="5" y="4"/>
                        <a:pt x="6" y="2"/>
                      </a:cubicBezTo>
                      <a:cubicBezTo>
                        <a:pt x="5" y="2"/>
                        <a:pt x="4" y="2"/>
                        <a:pt x="4" y="3"/>
                      </a:cubicBezTo>
                      <a:cubicBezTo>
                        <a:pt x="8" y="6"/>
                        <a:pt x="13" y="9"/>
                        <a:pt x="17" y="13"/>
                      </a:cubicBezTo>
                      <a:cubicBezTo>
                        <a:pt x="17" y="12"/>
                        <a:pt x="17" y="12"/>
                        <a:pt x="17" y="11"/>
                      </a:cubicBezTo>
                      <a:cubicBezTo>
                        <a:pt x="16" y="13"/>
                        <a:pt x="15" y="15"/>
                        <a:pt x="14" y="16"/>
                      </a:cubicBezTo>
                      <a:cubicBezTo>
                        <a:pt x="15" y="16"/>
                        <a:pt x="16" y="16"/>
                        <a:pt x="17" y="16"/>
                      </a:cubicBezTo>
                      <a:cubicBezTo>
                        <a:pt x="16" y="14"/>
                        <a:pt x="14" y="13"/>
                        <a:pt x="12" y="11"/>
                      </a:cubicBezTo>
                      <a:cubicBezTo>
                        <a:pt x="12" y="11"/>
                        <a:pt x="11" y="12"/>
                        <a:pt x="10" y="13"/>
                      </a:cubicBezTo>
                      <a:cubicBezTo>
                        <a:pt x="11" y="13"/>
                        <a:pt x="12" y="13"/>
                        <a:pt x="13" y="14"/>
                      </a:cubicBezTo>
                      <a:cubicBezTo>
                        <a:pt x="14" y="14"/>
                        <a:pt x="16" y="13"/>
                        <a:pt x="15" y="12"/>
                      </a:cubicBezTo>
                      <a:cubicBezTo>
                        <a:pt x="15" y="11"/>
                        <a:pt x="14" y="11"/>
                        <a:pt x="14" y="10"/>
                      </a:cubicBezTo>
                      <a:cubicBezTo>
                        <a:pt x="14" y="11"/>
                        <a:pt x="13" y="11"/>
                        <a:pt x="13" y="12"/>
                      </a:cubicBezTo>
                      <a:cubicBezTo>
                        <a:pt x="13" y="12"/>
                        <a:pt x="13" y="12"/>
                        <a:pt x="14" y="13"/>
                      </a:cubicBezTo>
                      <a:cubicBezTo>
                        <a:pt x="15" y="14"/>
                        <a:pt x="17" y="12"/>
                        <a:pt x="16" y="11"/>
                      </a:cubicBezTo>
                      <a:cubicBezTo>
                        <a:pt x="15" y="9"/>
                        <a:pt x="14" y="9"/>
                        <a:pt x="12" y="9"/>
                      </a:cubicBezTo>
                      <a:cubicBezTo>
                        <a:pt x="11" y="10"/>
                        <a:pt x="11" y="11"/>
                        <a:pt x="11" y="12"/>
                      </a:cubicBezTo>
                      <a:cubicBezTo>
                        <a:pt x="12" y="12"/>
                        <a:pt x="12" y="13"/>
                        <a:pt x="12" y="13"/>
                      </a:cubicBezTo>
                      <a:cubicBezTo>
                        <a:pt x="13" y="13"/>
                        <a:pt x="14" y="12"/>
                        <a:pt x="14" y="11"/>
                      </a:cubicBezTo>
                      <a:cubicBezTo>
                        <a:pt x="14" y="11"/>
                        <a:pt x="13" y="11"/>
                        <a:pt x="12" y="10"/>
                      </a:cubicBezTo>
                      <a:cubicBezTo>
                        <a:pt x="11" y="10"/>
                        <a:pt x="9" y="11"/>
                        <a:pt x="10" y="12"/>
                      </a:cubicBezTo>
                      <a:cubicBezTo>
                        <a:pt x="11" y="14"/>
                        <a:pt x="13" y="16"/>
                        <a:pt x="14" y="18"/>
                      </a:cubicBezTo>
                      <a:cubicBezTo>
                        <a:pt x="15" y="19"/>
                        <a:pt x="16" y="19"/>
                        <a:pt x="17" y="18"/>
                      </a:cubicBezTo>
                      <a:cubicBezTo>
                        <a:pt x="17" y="16"/>
                        <a:pt x="18" y="14"/>
                        <a:pt x="19" y="13"/>
                      </a:cubicBezTo>
                      <a:cubicBezTo>
                        <a:pt x="20" y="12"/>
                        <a:pt x="20" y="11"/>
                        <a:pt x="19" y="11"/>
                      </a:cubicBezTo>
                      <a:cubicBezTo>
                        <a:pt x="15" y="7"/>
                        <a:pt x="10" y="4"/>
                        <a:pt x="5" y="0"/>
                      </a:cubicBezTo>
                      <a:cubicBezTo>
                        <a:pt x="4" y="0"/>
                        <a:pt x="3" y="0"/>
                        <a:pt x="3" y="1"/>
                      </a:cubicBezTo>
                      <a:cubicBezTo>
                        <a:pt x="3" y="3"/>
                        <a:pt x="2" y="4"/>
                        <a:pt x="1" y="5"/>
                      </a:cubicBezTo>
                      <a:cubicBezTo>
                        <a:pt x="0" y="6"/>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4" name="Freeform 221"/>
                <p:cNvSpPr/>
                <p:nvPr/>
              </p:nvSpPr>
              <p:spPr bwMode="auto">
                <a:xfrm>
                  <a:off x="564" y="1622"/>
                  <a:ext cx="3" cy="3"/>
                </a:xfrm>
                <a:custGeom>
                  <a:avLst/>
                  <a:gdLst>
                    <a:gd name="T0" fmla="*/ 3 w 5"/>
                    <a:gd name="T1" fmla="*/ 4 h 5"/>
                    <a:gd name="T2" fmla="*/ 3 w 5"/>
                    <a:gd name="T3" fmla="*/ 3 h 5"/>
                    <a:gd name="T4" fmla="*/ 1 w 5"/>
                    <a:gd name="T5" fmla="*/ 2 h 5"/>
                    <a:gd name="T6" fmla="*/ 1 w 5"/>
                    <a:gd name="T7" fmla="*/ 2 h 5"/>
                    <a:gd name="T8" fmla="*/ 4 w 5"/>
                    <a:gd name="T9" fmla="*/ 3 h 5"/>
                    <a:gd name="T10" fmla="*/ 4 w 5"/>
                    <a:gd name="T11" fmla="*/ 2 h 5"/>
                    <a:gd name="T12" fmla="*/ 2 w 5"/>
                    <a:gd name="T13" fmla="*/ 2 h 5"/>
                    <a:gd name="T14" fmla="*/ 2 w 5"/>
                    <a:gd name="T15" fmla="*/ 2 h 5"/>
                    <a:gd name="T16" fmla="*/ 5 w 5"/>
                    <a:gd name="T17" fmla="*/ 2 h 5"/>
                    <a:gd name="T18" fmla="*/ 5 w 5"/>
                    <a:gd name="T19" fmla="*/ 0 h 5"/>
                    <a:gd name="T20" fmla="*/ 3 w 5"/>
                    <a:gd name="T21" fmla="*/ 0 h 5"/>
                    <a:gd name="T22" fmla="*/ 1 w 5"/>
                    <a:gd name="T23" fmla="*/ 1 h 5"/>
                    <a:gd name="T24" fmla="*/ 4 w 5"/>
                    <a:gd name="T25" fmla="*/ 2 h 5"/>
                    <a:gd name="T26" fmla="*/ 4 w 5"/>
                    <a:gd name="T27" fmla="*/ 1 h 5"/>
                    <a:gd name="T28" fmla="*/ 2 w 5"/>
                    <a:gd name="T29" fmla="*/ 0 h 5"/>
                    <a:gd name="T30" fmla="*/ 0 w 5"/>
                    <a:gd name="T31" fmla="*/ 3 h 5"/>
                    <a:gd name="T32" fmla="*/ 3 w 5"/>
                    <a:gd name="T3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3" y="4"/>
                      </a:moveTo>
                      <a:cubicBezTo>
                        <a:pt x="3" y="3"/>
                        <a:pt x="3" y="3"/>
                        <a:pt x="3" y="3"/>
                      </a:cubicBezTo>
                      <a:cubicBezTo>
                        <a:pt x="2" y="2"/>
                        <a:pt x="2" y="2"/>
                        <a:pt x="1" y="2"/>
                      </a:cubicBezTo>
                      <a:cubicBezTo>
                        <a:pt x="1" y="2"/>
                        <a:pt x="1" y="2"/>
                        <a:pt x="1" y="2"/>
                      </a:cubicBezTo>
                      <a:cubicBezTo>
                        <a:pt x="2" y="4"/>
                        <a:pt x="3" y="4"/>
                        <a:pt x="4" y="3"/>
                      </a:cubicBezTo>
                      <a:cubicBezTo>
                        <a:pt x="4" y="3"/>
                        <a:pt x="4" y="2"/>
                        <a:pt x="4" y="2"/>
                      </a:cubicBezTo>
                      <a:cubicBezTo>
                        <a:pt x="4" y="2"/>
                        <a:pt x="3" y="2"/>
                        <a:pt x="2" y="2"/>
                      </a:cubicBezTo>
                      <a:cubicBezTo>
                        <a:pt x="2" y="2"/>
                        <a:pt x="2" y="2"/>
                        <a:pt x="2" y="2"/>
                      </a:cubicBezTo>
                      <a:cubicBezTo>
                        <a:pt x="3" y="4"/>
                        <a:pt x="5" y="3"/>
                        <a:pt x="5" y="2"/>
                      </a:cubicBezTo>
                      <a:cubicBezTo>
                        <a:pt x="5" y="1"/>
                        <a:pt x="5" y="1"/>
                        <a:pt x="5" y="0"/>
                      </a:cubicBezTo>
                      <a:cubicBezTo>
                        <a:pt x="4" y="0"/>
                        <a:pt x="3" y="0"/>
                        <a:pt x="3" y="0"/>
                      </a:cubicBezTo>
                      <a:cubicBezTo>
                        <a:pt x="2" y="0"/>
                        <a:pt x="2" y="1"/>
                        <a:pt x="1" y="1"/>
                      </a:cubicBezTo>
                      <a:cubicBezTo>
                        <a:pt x="2" y="1"/>
                        <a:pt x="3" y="1"/>
                        <a:pt x="4" y="2"/>
                      </a:cubicBezTo>
                      <a:cubicBezTo>
                        <a:pt x="4" y="1"/>
                        <a:pt x="4" y="1"/>
                        <a:pt x="4" y="1"/>
                      </a:cubicBezTo>
                      <a:cubicBezTo>
                        <a:pt x="4" y="0"/>
                        <a:pt x="3" y="0"/>
                        <a:pt x="2" y="0"/>
                      </a:cubicBezTo>
                      <a:cubicBezTo>
                        <a:pt x="1" y="1"/>
                        <a:pt x="0" y="2"/>
                        <a:pt x="0" y="3"/>
                      </a:cubicBezTo>
                      <a:cubicBezTo>
                        <a:pt x="0" y="5"/>
                        <a:pt x="2"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5" name="Freeform 222"/>
                <p:cNvSpPr/>
                <p:nvPr/>
              </p:nvSpPr>
              <p:spPr bwMode="auto">
                <a:xfrm>
                  <a:off x="553" y="1618"/>
                  <a:ext cx="13" cy="13"/>
                </a:xfrm>
                <a:custGeom>
                  <a:avLst/>
                  <a:gdLst>
                    <a:gd name="T0" fmla="*/ 1 w 20"/>
                    <a:gd name="T1" fmla="*/ 3 h 19"/>
                    <a:gd name="T2" fmla="*/ 17 w 20"/>
                    <a:gd name="T3" fmla="*/ 17 h 19"/>
                    <a:gd name="T4" fmla="*/ 18 w 20"/>
                    <a:gd name="T5" fmla="*/ 15 h 19"/>
                    <a:gd name="T6" fmla="*/ 3 w 20"/>
                    <a:gd name="T7" fmla="*/ 1 h 19"/>
                    <a:gd name="T8" fmla="*/ 1 w 20"/>
                    <a:gd name="T9" fmla="*/ 3 h 19"/>
                  </a:gdLst>
                  <a:ahLst/>
                  <a:cxnLst>
                    <a:cxn ang="0">
                      <a:pos x="T0" y="T1"/>
                    </a:cxn>
                    <a:cxn ang="0">
                      <a:pos x="T2" y="T3"/>
                    </a:cxn>
                    <a:cxn ang="0">
                      <a:pos x="T4" y="T5"/>
                    </a:cxn>
                    <a:cxn ang="0">
                      <a:pos x="T6" y="T7"/>
                    </a:cxn>
                    <a:cxn ang="0">
                      <a:pos x="T8" y="T9"/>
                    </a:cxn>
                  </a:cxnLst>
                  <a:rect l="0" t="0" r="r" b="b"/>
                  <a:pathLst>
                    <a:path w="20" h="19">
                      <a:moveTo>
                        <a:pt x="1" y="3"/>
                      </a:moveTo>
                      <a:cubicBezTo>
                        <a:pt x="6" y="8"/>
                        <a:pt x="11" y="13"/>
                        <a:pt x="17" y="17"/>
                      </a:cubicBezTo>
                      <a:cubicBezTo>
                        <a:pt x="19" y="19"/>
                        <a:pt x="20" y="16"/>
                        <a:pt x="18" y="15"/>
                      </a:cubicBezTo>
                      <a:cubicBezTo>
                        <a:pt x="13" y="11"/>
                        <a:pt x="8" y="6"/>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6" name="Freeform 223"/>
                <p:cNvSpPr/>
                <p:nvPr/>
              </p:nvSpPr>
              <p:spPr bwMode="auto">
                <a:xfrm>
                  <a:off x="542" y="1585"/>
                  <a:ext cx="6" cy="14"/>
                </a:xfrm>
                <a:custGeom>
                  <a:avLst/>
                  <a:gdLst>
                    <a:gd name="T0" fmla="*/ 8 w 8"/>
                    <a:gd name="T1" fmla="*/ 19 h 21"/>
                    <a:gd name="T2" fmla="*/ 6 w 8"/>
                    <a:gd name="T3" fmla="*/ 11 h 21"/>
                    <a:gd name="T4" fmla="*/ 3 w 8"/>
                    <a:gd name="T5" fmla="*/ 2 h 21"/>
                    <a:gd name="T6" fmla="*/ 0 w 8"/>
                    <a:gd name="T7" fmla="*/ 2 h 21"/>
                    <a:gd name="T8" fmla="*/ 3 w 8"/>
                    <a:gd name="T9" fmla="*/ 10 h 21"/>
                    <a:gd name="T10" fmla="*/ 5 w 8"/>
                    <a:gd name="T11" fmla="*/ 20 h 21"/>
                    <a:gd name="T12" fmla="*/ 8 w 8"/>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19"/>
                      </a:moveTo>
                      <a:cubicBezTo>
                        <a:pt x="7" y="16"/>
                        <a:pt x="6" y="14"/>
                        <a:pt x="6" y="11"/>
                      </a:cubicBezTo>
                      <a:cubicBezTo>
                        <a:pt x="5" y="8"/>
                        <a:pt x="3" y="5"/>
                        <a:pt x="3" y="2"/>
                      </a:cubicBezTo>
                      <a:cubicBezTo>
                        <a:pt x="3" y="0"/>
                        <a:pt x="0" y="0"/>
                        <a:pt x="0" y="2"/>
                      </a:cubicBezTo>
                      <a:cubicBezTo>
                        <a:pt x="0" y="5"/>
                        <a:pt x="2" y="8"/>
                        <a:pt x="3" y="10"/>
                      </a:cubicBezTo>
                      <a:cubicBezTo>
                        <a:pt x="4" y="13"/>
                        <a:pt x="4" y="17"/>
                        <a:pt x="5" y="20"/>
                      </a:cubicBezTo>
                      <a:cubicBezTo>
                        <a:pt x="6" y="21"/>
                        <a:pt x="8" y="21"/>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7" name="Freeform 224"/>
                <p:cNvSpPr/>
                <p:nvPr/>
              </p:nvSpPr>
              <p:spPr bwMode="auto">
                <a:xfrm>
                  <a:off x="936" y="1544"/>
                  <a:ext cx="43" cy="44"/>
                </a:xfrm>
                <a:custGeom>
                  <a:avLst/>
                  <a:gdLst>
                    <a:gd name="T0" fmla="*/ 42 w 65"/>
                    <a:gd name="T1" fmla="*/ 16 h 65"/>
                    <a:gd name="T2" fmla="*/ 22 w 65"/>
                    <a:gd name="T3" fmla="*/ 24 h 65"/>
                    <a:gd name="T4" fmla="*/ 19 w 65"/>
                    <a:gd name="T5" fmla="*/ 40 h 65"/>
                    <a:gd name="T6" fmla="*/ 32 w 65"/>
                    <a:gd name="T7" fmla="*/ 41 h 65"/>
                    <a:gd name="T8" fmla="*/ 43 w 65"/>
                    <a:gd name="T9" fmla="*/ 16 h 65"/>
                    <a:gd name="T10" fmla="*/ 40 w 65"/>
                    <a:gd name="T11" fmla="*/ 16 h 65"/>
                    <a:gd name="T12" fmla="*/ 50 w 65"/>
                    <a:gd name="T13" fmla="*/ 43 h 65"/>
                    <a:gd name="T14" fmla="*/ 63 w 65"/>
                    <a:gd name="T15" fmla="*/ 22 h 65"/>
                    <a:gd name="T16" fmla="*/ 46 w 65"/>
                    <a:gd name="T17" fmla="*/ 4 h 65"/>
                    <a:gd name="T18" fmla="*/ 4 w 65"/>
                    <a:gd name="T19" fmla="*/ 33 h 65"/>
                    <a:gd name="T20" fmla="*/ 52 w 65"/>
                    <a:gd name="T21" fmla="*/ 49 h 65"/>
                    <a:gd name="T22" fmla="*/ 50 w 65"/>
                    <a:gd name="T23" fmla="*/ 47 h 65"/>
                    <a:gd name="T24" fmla="*/ 10 w 65"/>
                    <a:gd name="T25" fmla="*/ 40 h 65"/>
                    <a:gd name="T26" fmla="*/ 33 w 65"/>
                    <a:gd name="T27" fmla="*/ 6 h 65"/>
                    <a:gd name="T28" fmla="*/ 56 w 65"/>
                    <a:gd name="T29" fmla="*/ 12 h 65"/>
                    <a:gd name="T30" fmla="*/ 49 w 65"/>
                    <a:gd name="T31" fmla="*/ 40 h 65"/>
                    <a:gd name="T32" fmla="*/ 43 w 65"/>
                    <a:gd name="T33" fmla="*/ 16 h 65"/>
                    <a:gd name="T34" fmla="*/ 40 w 65"/>
                    <a:gd name="T35" fmla="*/ 16 h 65"/>
                    <a:gd name="T36" fmla="*/ 32 w 65"/>
                    <a:gd name="T37" fmla="*/ 37 h 65"/>
                    <a:gd name="T38" fmla="*/ 28 w 65"/>
                    <a:gd name="T39" fmla="*/ 40 h 65"/>
                    <a:gd name="T40" fmla="*/ 26 w 65"/>
                    <a:gd name="T41" fmla="*/ 23 h 65"/>
                    <a:gd name="T42" fmla="*/ 42 w 65"/>
                    <a:gd name="T43" fmla="*/ 18 h 65"/>
                    <a:gd name="T44" fmla="*/ 42 w 65"/>
                    <a:gd name="T45" fmla="*/ 1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5">
                      <a:moveTo>
                        <a:pt x="42" y="16"/>
                      </a:moveTo>
                      <a:cubicBezTo>
                        <a:pt x="33" y="15"/>
                        <a:pt x="27" y="17"/>
                        <a:pt x="22" y="24"/>
                      </a:cubicBezTo>
                      <a:cubicBezTo>
                        <a:pt x="18" y="29"/>
                        <a:pt x="16" y="34"/>
                        <a:pt x="19" y="40"/>
                      </a:cubicBezTo>
                      <a:cubicBezTo>
                        <a:pt x="22" y="45"/>
                        <a:pt x="28" y="43"/>
                        <a:pt x="32" y="41"/>
                      </a:cubicBezTo>
                      <a:cubicBezTo>
                        <a:pt x="39" y="35"/>
                        <a:pt x="39" y="24"/>
                        <a:pt x="43" y="16"/>
                      </a:cubicBezTo>
                      <a:cubicBezTo>
                        <a:pt x="42" y="16"/>
                        <a:pt x="41" y="16"/>
                        <a:pt x="40" y="16"/>
                      </a:cubicBezTo>
                      <a:cubicBezTo>
                        <a:pt x="39" y="23"/>
                        <a:pt x="37" y="46"/>
                        <a:pt x="50" y="43"/>
                      </a:cubicBezTo>
                      <a:cubicBezTo>
                        <a:pt x="59" y="41"/>
                        <a:pt x="63" y="30"/>
                        <a:pt x="63" y="22"/>
                      </a:cubicBezTo>
                      <a:cubicBezTo>
                        <a:pt x="63" y="12"/>
                        <a:pt x="55" y="6"/>
                        <a:pt x="46" y="4"/>
                      </a:cubicBezTo>
                      <a:cubicBezTo>
                        <a:pt x="29" y="0"/>
                        <a:pt x="0" y="14"/>
                        <a:pt x="4" y="33"/>
                      </a:cubicBezTo>
                      <a:cubicBezTo>
                        <a:pt x="9" y="54"/>
                        <a:pt x="36" y="65"/>
                        <a:pt x="52" y="49"/>
                      </a:cubicBezTo>
                      <a:cubicBezTo>
                        <a:pt x="53" y="48"/>
                        <a:pt x="51" y="46"/>
                        <a:pt x="50" y="47"/>
                      </a:cubicBezTo>
                      <a:cubicBezTo>
                        <a:pt x="37" y="60"/>
                        <a:pt x="19" y="54"/>
                        <a:pt x="10" y="40"/>
                      </a:cubicBezTo>
                      <a:cubicBezTo>
                        <a:pt x="0" y="23"/>
                        <a:pt x="19" y="10"/>
                        <a:pt x="33" y="6"/>
                      </a:cubicBezTo>
                      <a:cubicBezTo>
                        <a:pt x="41" y="5"/>
                        <a:pt x="50" y="7"/>
                        <a:pt x="56" y="12"/>
                      </a:cubicBezTo>
                      <a:cubicBezTo>
                        <a:pt x="65" y="20"/>
                        <a:pt x="59" y="36"/>
                        <a:pt x="49" y="40"/>
                      </a:cubicBezTo>
                      <a:cubicBezTo>
                        <a:pt x="40" y="44"/>
                        <a:pt x="42" y="20"/>
                        <a:pt x="43" y="16"/>
                      </a:cubicBezTo>
                      <a:cubicBezTo>
                        <a:pt x="43" y="14"/>
                        <a:pt x="40" y="14"/>
                        <a:pt x="40" y="16"/>
                      </a:cubicBezTo>
                      <a:cubicBezTo>
                        <a:pt x="37" y="23"/>
                        <a:pt x="37" y="30"/>
                        <a:pt x="32" y="37"/>
                      </a:cubicBezTo>
                      <a:cubicBezTo>
                        <a:pt x="30" y="38"/>
                        <a:pt x="29" y="39"/>
                        <a:pt x="28" y="40"/>
                      </a:cubicBezTo>
                      <a:cubicBezTo>
                        <a:pt x="21" y="34"/>
                        <a:pt x="20" y="28"/>
                        <a:pt x="26" y="23"/>
                      </a:cubicBezTo>
                      <a:cubicBezTo>
                        <a:pt x="30" y="18"/>
                        <a:pt x="36" y="18"/>
                        <a:pt x="42" y="18"/>
                      </a:cubicBezTo>
                      <a:cubicBezTo>
                        <a:pt x="44" y="19"/>
                        <a:pt x="44" y="16"/>
                        <a:pt x="4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8" name="Freeform 225"/>
                <p:cNvSpPr/>
                <p:nvPr/>
              </p:nvSpPr>
              <p:spPr bwMode="auto">
                <a:xfrm>
                  <a:off x="960" y="1515"/>
                  <a:ext cx="35" cy="20"/>
                </a:xfrm>
                <a:custGeom>
                  <a:avLst/>
                  <a:gdLst>
                    <a:gd name="T0" fmla="*/ 4 w 52"/>
                    <a:gd name="T1" fmla="*/ 6 h 30"/>
                    <a:gd name="T2" fmla="*/ 31 w 52"/>
                    <a:gd name="T3" fmla="*/ 6 h 30"/>
                    <a:gd name="T4" fmla="*/ 42 w 52"/>
                    <a:gd name="T5" fmla="*/ 5 h 30"/>
                    <a:gd name="T6" fmla="*/ 40 w 52"/>
                    <a:gd name="T7" fmla="*/ 13 h 30"/>
                    <a:gd name="T8" fmla="*/ 32 w 52"/>
                    <a:gd name="T9" fmla="*/ 22 h 30"/>
                    <a:gd name="T10" fmla="*/ 29 w 52"/>
                    <a:gd name="T11" fmla="*/ 25 h 30"/>
                    <a:gd name="T12" fmla="*/ 19 w 52"/>
                    <a:gd name="T13" fmla="*/ 21 h 30"/>
                    <a:gd name="T14" fmla="*/ 2 w 52"/>
                    <a:gd name="T15" fmla="*/ 6 h 30"/>
                    <a:gd name="T16" fmla="*/ 0 w 52"/>
                    <a:gd name="T17" fmla="*/ 7 h 30"/>
                    <a:gd name="T18" fmla="*/ 24 w 52"/>
                    <a:gd name="T19" fmla="*/ 28 h 30"/>
                    <a:gd name="T20" fmla="*/ 32 w 52"/>
                    <a:gd name="T21" fmla="*/ 25 h 30"/>
                    <a:gd name="T22" fmla="*/ 51 w 52"/>
                    <a:gd name="T23" fmla="*/ 6 h 30"/>
                    <a:gd name="T24" fmla="*/ 50 w 52"/>
                    <a:gd name="T25" fmla="*/ 5 h 30"/>
                    <a:gd name="T26" fmla="*/ 3 w 52"/>
                    <a:gd name="T27" fmla="*/ 5 h 30"/>
                    <a:gd name="T28" fmla="*/ 3 w 52"/>
                    <a:gd name="T29" fmla="*/ 7 h 30"/>
                    <a:gd name="T30" fmla="*/ 4 w 52"/>
                    <a:gd name="T31" fmla="*/ 7 h 30"/>
                    <a:gd name="T32" fmla="*/ 4 w 52"/>
                    <a:gd name="T33"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30">
                      <a:moveTo>
                        <a:pt x="4" y="6"/>
                      </a:moveTo>
                      <a:cubicBezTo>
                        <a:pt x="12" y="9"/>
                        <a:pt x="23" y="7"/>
                        <a:pt x="31" y="6"/>
                      </a:cubicBezTo>
                      <a:cubicBezTo>
                        <a:pt x="35" y="5"/>
                        <a:pt x="39" y="5"/>
                        <a:pt x="42" y="5"/>
                      </a:cubicBezTo>
                      <a:cubicBezTo>
                        <a:pt x="52" y="5"/>
                        <a:pt x="43" y="10"/>
                        <a:pt x="40" y="13"/>
                      </a:cubicBezTo>
                      <a:cubicBezTo>
                        <a:pt x="37" y="16"/>
                        <a:pt x="35" y="19"/>
                        <a:pt x="32" y="22"/>
                      </a:cubicBezTo>
                      <a:cubicBezTo>
                        <a:pt x="31" y="23"/>
                        <a:pt x="30" y="24"/>
                        <a:pt x="29" y="25"/>
                      </a:cubicBezTo>
                      <a:cubicBezTo>
                        <a:pt x="26" y="28"/>
                        <a:pt x="21" y="23"/>
                        <a:pt x="19" y="21"/>
                      </a:cubicBezTo>
                      <a:cubicBezTo>
                        <a:pt x="13" y="17"/>
                        <a:pt x="5" y="13"/>
                        <a:pt x="2" y="6"/>
                      </a:cubicBezTo>
                      <a:cubicBezTo>
                        <a:pt x="2" y="5"/>
                        <a:pt x="0" y="5"/>
                        <a:pt x="0" y="7"/>
                      </a:cubicBezTo>
                      <a:cubicBezTo>
                        <a:pt x="4" y="16"/>
                        <a:pt x="17" y="23"/>
                        <a:pt x="24" y="28"/>
                      </a:cubicBezTo>
                      <a:cubicBezTo>
                        <a:pt x="28" y="30"/>
                        <a:pt x="30" y="27"/>
                        <a:pt x="32" y="25"/>
                      </a:cubicBezTo>
                      <a:cubicBezTo>
                        <a:pt x="38" y="18"/>
                        <a:pt x="44" y="12"/>
                        <a:pt x="51" y="6"/>
                      </a:cubicBezTo>
                      <a:cubicBezTo>
                        <a:pt x="51" y="6"/>
                        <a:pt x="51" y="5"/>
                        <a:pt x="50" y="5"/>
                      </a:cubicBezTo>
                      <a:cubicBezTo>
                        <a:pt x="36" y="0"/>
                        <a:pt x="18" y="5"/>
                        <a:pt x="3" y="5"/>
                      </a:cubicBezTo>
                      <a:cubicBezTo>
                        <a:pt x="2" y="5"/>
                        <a:pt x="2" y="7"/>
                        <a:pt x="3" y="7"/>
                      </a:cubicBezTo>
                      <a:cubicBezTo>
                        <a:pt x="3" y="7"/>
                        <a:pt x="3" y="7"/>
                        <a:pt x="4" y="7"/>
                      </a:cubicBezTo>
                      <a:cubicBezTo>
                        <a:pt x="5" y="8"/>
                        <a:pt x="5"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9" name="Freeform 226"/>
                <p:cNvSpPr/>
                <p:nvPr/>
              </p:nvSpPr>
              <p:spPr bwMode="auto">
                <a:xfrm>
                  <a:off x="960" y="1516"/>
                  <a:ext cx="37" cy="27"/>
                </a:xfrm>
                <a:custGeom>
                  <a:avLst/>
                  <a:gdLst>
                    <a:gd name="T0" fmla="*/ 3 w 55"/>
                    <a:gd name="T1" fmla="*/ 5 h 40"/>
                    <a:gd name="T2" fmla="*/ 2 w 55"/>
                    <a:gd name="T3" fmla="*/ 4 h 40"/>
                    <a:gd name="T4" fmla="*/ 0 w 55"/>
                    <a:gd name="T5" fmla="*/ 5 h 40"/>
                    <a:gd name="T6" fmla="*/ 2 w 55"/>
                    <a:gd name="T7" fmla="*/ 37 h 40"/>
                    <a:gd name="T8" fmla="*/ 3 w 55"/>
                    <a:gd name="T9" fmla="*/ 38 h 40"/>
                    <a:gd name="T10" fmla="*/ 34 w 55"/>
                    <a:gd name="T11" fmla="*/ 38 h 40"/>
                    <a:gd name="T12" fmla="*/ 51 w 55"/>
                    <a:gd name="T13" fmla="*/ 36 h 40"/>
                    <a:gd name="T14" fmla="*/ 53 w 55"/>
                    <a:gd name="T15" fmla="*/ 23 h 40"/>
                    <a:gd name="T16" fmla="*/ 50 w 55"/>
                    <a:gd name="T17" fmla="*/ 1 h 40"/>
                    <a:gd name="T18" fmla="*/ 48 w 55"/>
                    <a:gd name="T19" fmla="*/ 2 h 40"/>
                    <a:gd name="T20" fmla="*/ 50 w 55"/>
                    <a:gd name="T21" fmla="*/ 13 h 40"/>
                    <a:gd name="T22" fmla="*/ 51 w 55"/>
                    <a:gd name="T23" fmla="*/ 26 h 40"/>
                    <a:gd name="T24" fmla="*/ 47 w 55"/>
                    <a:gd name="T25" fmla="*/ 36 h 40"/>
                    <a:gd name="T26" fmla="*/ 30 w 55"/>
                    <a:gd name="T27" fmla="*/ 36 h 40"/>
                    <a:gd name="T28" fmla="*/ 4 w 55"/>
                    <a:gd name="T29" fmla="*/ 33 h 40"/>
                    <a:gd name="T30" fmla="*/ 3 w 55"/>
                    <a:gd name="T31" fmla="*/ 19 h 40"/>
                    <a:gd name="T32" fmla="*/ 2 w 55"/>
                    <a:gd name="T33" fmla="*/ 6 h 40"/>
                    <a:gd name="T34" fmla="*/ 3 w 55"/>
                    <a:gd name="T3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0">
                      <a:moveTo>
                        <a:pt x="3" y="5"/>
                      </a:moveTo>
                      <a:cubicBezTo>
                        <a:pt x="2" y="5"/>
                        <a:pt x="2" y="4"/>
                        <a:pt x="2" y="4"/>
                      </a:cubicBezTo>
                      <a:cubicBezTo>
                        <a:pt x="1" y="4"/>
                        <a:pt x="0" y="4"/>
                        <a:pt x="0" y="5"/>
                      </a:cubicBezTo>
                      <a:cubicBezTo>
                        <a:pt x="0" y="16"/>
                        <a:pt x="2" y="26"/>
                        <a:pt x="2" y="37"/>
                      </a:cubicBezTo>
                      <a:cubicBezTo>
                        <a:pt x="2" y="37"/>
                        <a:pt x="2" y="38"/>
                        <a:pt x="3" y="38"/>
                      </a:cubicBezTo>
                      <a:cubicBezTo>
                        <a:pt x="13" y="37"/>
                        <a:pt x="23" y="37"/>
                        <a:pt x="34" y="38"/>
                      </a:cubicBezTo>
                      <a:cubicBezTo>
                        <a:pt x="38" y="38"/>
                        <a:pt x="47" y="40"/>
                        <a:pt x="51" y="36"/>
                      </a:cubicBezTo>
                      <a:cubicBezTo>
                        <a:pt x="55" y="34"/>
                        <a:pt x="53" y="27"/>
                        <a:pt x="53" y="23"/>
                      </a:cubicBezTo>
                      <a:cubicBezTo>
                        <a:pt x="53" y="17"/>
                        <a:pt x="53" y="6"/>
                        <a:pt x="50" y="1"/>
                      </a:cubicBezTo>
                      <a:cubicBezTo>
                        <a:pt x="49" y="0"/>
                        <a:pt x="48" y="1"/>
                        <a:pt x="48" y="2"/>
                      </a:cubicBezTo>
                      <a:cubicBezTo>
                        <a:pt x="50" y="5"/>
                        <a:pt x="50" y="10"/>
                        <a:pt x="50" y="13"/>
                      </a:cubicBezTo>
                      <a:cubicBezTo>
                        <a:pt x="50" y="17"/>
                        <a:pt x="51" y="22"/>
                        <a:pt x="51" y="26"/>
                      </a:cubicBezTo>
                      <a:cubicBezTo>
                        <a:pt x="51" y="30"/>
                        <a:pt x="52" y="35"/>
                        <a:pt x="47" y="36"/>
                      </a:cubicBezTo>
                      <a:cubicBezTo>
                        <a:pt x="42" y="37"/>
                        <a:pt x="36" y="36"/>
                        <a:pt x="30" y="36"/>
                      </a:cubicBezTo>
                      <a:cubicBezTo>
                        <a:pt x="28" y="35"/>
                        <a:pt x="4" y="36"/>
                        <a:pt x="4" y="33"/>
                      </a:cubicBezTo>
                      <a:cubicBezTo>
                        <a:pt x="4" y="28"/>
                        <a:pt x="4" y="24"/>
                        <a:pt x="3" y="19"/>
                      </a:cubicBezTo>
                      <a:cubicBezTo>
                        <a:pt x="3" y="17"/>
                        <a:pt x="3" y="7"/>
                        <a:pt x="2" y="6"/>
                      </a:cubicBezTo>
                      <a:cubicBezTo>
                        <a:pt x="3" y="7"/>
                        <a:pt x="4"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0" name="Freeform 227"/>
                <p:cNvSpPr/>
                <p:nvPr/>
              </p:nvSpPr>
              <p:spPr bwMode="auto">
                <a:xfrm>
                  <a:off x="959" y="1504"/>
                  <a:ext cx="36" cy="17"/>
                </a:xfrm>
                <a:custGeom>
                  <a:avLst/>
                  <a:gdLst>
                    <a:gd name="T0" fmla="*/ 3 w 53"/>
                    <a:gd name="T1" fmla="*/ 25 h 26"/>
                    <a:gd name="T2" fmla="*/ 11 w 53"/>
                    <a:gd name="T3" fmla="*/ 17 h 26"/>
                    <a:gd name="T4" fmla="*/ 22 w 53"/>
                    <a:gd name="T5" fmla="*/ 7 h 26"/>
                    <a:gd name="T6" fmla="*/ 34 w 53"/>
                    <a:gd name="T7" fmla="*/ 7 h 26"/>
                    <a:gd name="T8" fmla="*/ 51 w 53"/>
                    <a:gd name="T9" fmla="*/ 22 h 26"/>
                    <a:gd name="T10" fmla="*/ 52 w 53"/>
                    <a:gd name="T11" fmla="*/ 21 h 26"/>
                    <a:gd name="T12" fmla="*/ 39 w 53"/>
                    <a:gd name="T13" fmla="*/ 9 h 26"/>
                    <a:gd name="T14" fmla="*/ 26 w 53"/>
                    <a:gd name="T15" fmla="*/ 0 h 26"/>
                    <a:gd name="T16" fmla="*/ 20 w 53"/>
                    <a:gd name="T17" fmla="*/ 6 h 26"/>
                    <a:gd name="T18" fmla="*/ 12 w 53"/>
                    <a:gd name="T19" fmla="*/ 14 h 26"/>
                    <a:gd name="T20" fmla="*/ 2 w 53"/>
                    <a:gd name="T21" fmla="*/ 24 h 26"/>
                    <a:gd name="T22" fmla="*/ 3 w 53"/>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26">
                      <a:moveTo>
                        <a:pt x="3" y="25"/>
                      </a:moveTo>
                      <a:cubicBezTo>
                        <a:pt x="6" y="23"/>
                        <a:pt x="8" y="20"/>
                        <a:pt x="11" y="17"/>
                      </a:cubicBezTo>
                      <a:cubicBezTo>
                        <a:pt x="15" y="14"/>
                        <a:pt x="19" y="11"/>
                        <a:pt x="22" y="7"/>
                      </a:cubicBezTo>
                      <a:cubicBezTo>
                        <a:pt x="26" y="1"/>
                        <a:pt x="29" y="4"/>
                        <a:pt x="34" y="7"/>
                      </a:cubicBezTo>
                      <a:cubicBezTo>
                        <a:pt x="40" y="12"/>
                        <a:pt x="47" y="16"/>
                        <a:pt x="51" y="22"/>
                      </a:cubicBezTo>
                      <a:cubicBezTo>
                        <a:pt x="51" y="23"/>
                        <a:pt x="53" y="22"/>
                        <a:pt x="52" y="21"/>
                      </a:cubicBezTo>
                      <a:cubicBezTo>
                        <a:pt x="49" y="16"/>
                        <a:pt x="44" y="12"/>
                        <a:pt x="39" y="9"/>
                      </a:cubicBezTo>
                      <a:cubicBezTo>
                        <a:pt x="36" y="6"/>
                        <a:pt x="31" y="1"/>
                        <a:pt x="26" y="0"/>
                      </a:cubicBezTo>
                      <a:cubicBezTo>
                        <a:pt x="24" y="0"/>
                        <a:pt x="21" y="4"/>
                        <a:pt x="20" y="6"/>
                      </a:cubicBezTo>
                      <a:cubicBezTo>
                        <a:pt x="18" y="9"/>
                        <a:pt x="15" y="11"/>
                        <a:pt x="12" y="14"/>
                      </a:cubicBezTo>
                      <a:cubicBezTo>
                        <a:pt x="8" y="17"/>
                        <a:pt x="6" y="21"/>
                        <a:pt x="2" y="24"/>
                      </a:cubicBezTo>
                      <a:cubicBezTo>
                        <a:pt x="0" y="24"/>
                        <a:pt x="1" y="26"/>
                        <a:pt x="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1" name="Freeform 228"/>
                <p:cNvSpPr/>
                <p:nvPr/>
              </p:nvSpPr>
              <p:spPr bwMode="auto">
                <a:xfrm>
                  <a:off x="911" y="1456"/>
                  <a:ext cx="8" cy="58"/>
                </a:xfrm>
                <a:custGeom>
                  <a:avLst/>
                  <a:gdLst>
                    <a:gd name="T0" fmla="*/ 3 w 13"/>
                    <a:gd name="T1" fmla="*/ 2 h 87"/>
                    <a:gd name="T2" fmla="*/ 2 w 13"/>
                    <a:gd name="T3" fmla="*/ 40 h 87"/>
                    <a:gd name="T4" fmla="*/ 4 w 13"/>
                    <a:gd name="T5" fmla="*/ 82 h 87"/>
                    <a:gd name="T6" fmla="*/ 6 w 13"/>
                    <a:gd name="T7" fmla="*/ 83 h 87"/>
                    <a:gd name="T8" fmla="*/ 11 w 13"/>
                    <a:gd name="T9" fmla="*/ 76 h 87"/>
                    <a:gd name="T10" fmla="*/ 8 w 13"/>
                    <a:gd name="T11" fmla="*/ 32 h 87"/>
                    <a:gd name="T12" fmla="*/ 2 w 13"/>
                    <a:gd name="T13" fmla="*/ 2 h 87"/>
                    <a:gd name="T14" fmla="*/ 1 w 13"/>
                    <a:gd name="T15" fmla="*/ 4 h 87"/>
                    <a:gd name="T16" fmla="*/ 3 w 13"/>
                    <a:gd name="T17" fmla="*/ 6 h 87"/>
                    <a:gd name="T18" fmla="*/ 5 w 13"/>
                    <a:gd name="T19" fmla="*/ 4 h 87"/>
                    <a:gd name="T20" fmla="*/ 6 w 13"/>
                    <a:gd name="T21" fmla="*/ 32 h 87"/>
                    <a:gd name="T22" fmla="*/ 8 w 13"/>
                    <a:gd name="T23" fmla="*/ 59 h 87"/>
                    <a:gd name="T24" fmla="*/ 8 w 13"/>
                    <a:gd name="T25" fmla="*/ 71 h 87"/>
                    <a:gd name="T26" fmla="*/ 8 w 13"/>
                    <a:gd name="T27" fmla="*/ 69 h 87"/>
                    <a:gd name="T28" fmla="*/ 7 w 13"/>
                    <a:gd name="T29" fmla="*/ 39 h 87"/>
                    <a:gd name="T30" fmla="*/ 4 w 13"/>
                    <a:gd name="T31" fmla="*/ 38 h 87"/>
                    <a:gd name="T32" fmla="*/ 3 w 13"/>
                    <a:gd name="T33" fmla="*/ 63 h 87"/>
                    <a:gd name="T34" fmla="*/ 6 w 13"/>
                    <a:gd name="T35" fmla="*/ 63 h 87"/>
                    <a:gd name="T36" fmla="*/ 6 w 13"/>
                    <a:gd name="T37" fmla="*/ 51 h 87"/>
                    <a:gd name="T38" fmla="*/ 5 w 13"/>
                    <a:gd name="T39" fmla="*/ 49 h 87"/>
                    <a:gd name="T40" fmla="*/ 5 w 13"/>
                    <a:gd name="T41" fmla="*/ 81 h 87"/>
                    <a:gd name="T42" fmla="*/ 8 w 13"/>
                    <a:gd name="T43" fmla="*/ 81 h 87"/>
                    <a:gd name="T44" fmla="*/ 10 w 13"/>
                    <a:gd name="T45" fmla="*/ 52 h 87"/>
                    <a:gd name="T46" fmla="*/ 8 w 13"/>
                    <a:gd name="T47" fmla="*/ 2 h 87"/>
                    <a:gd name="T48" fmla="*/ 6 w 13"/>
                    <a:gd name="T49" fmla="*/ 1 h 87"/>
                    <a:gd name="T50" fmla="*/ 3 w 13"/>
                    <a:gd name="T51" fmla="*/ 1 h 87"/>
                    <a:gd name="T52" fmla="*/ 1 w 13"/>
                    <a:gd name="T53" fmla="*/ 3 h 87"/>
                    <a:gd name="T54" fmla="*/ 7 w 13"/>
                    <a:gd name="T55" fmla="*/ 56 h 87"/>
                    <a:gd name="T56" fmla="*/ 8 w 13"/>
                    <a:gd name="T57" fmla="*/ 76 h 87"/>
                    <a:gd name="T58" fmla="*/ 6 w 13"/>
                    <a:gd name="T59" fmla="*/ 67 h 87"/>
                    <a:gd name="T60" fmla="*/ 6 w 13"/>
                    <a:gd name="T61" fmla="*/ 58 h 87"/>
                    <a:gd name="T62" fmla="*/ 5 w 13"/>
                    <a:gd name="T63" fmla="*/ 3 h 87"/>
                    <a:gd name="T64" fmla="*/ 3 w 13"/>
                    <a:gd name="T65" fmla="*/ 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87">
                      <a:moveTo>
                        <a:pt x="3" y="2"/>
                      </a:moveTo>
                      <a:cubicBezTo>
                        <a:pt x="1" y="14"/>
                        <a:pt x="2" y="28"/>
                        <a:pt x="2" y="40"/>
                      </a:cubicBezTo>
                      <a:cubicBezTo>
                        <a:pt x="3" y="54"/>
                        <a:pt x="2" y="69"/>
                        <a:pt x="4" y="82"/>
                      </a:cubicBezTo>
                      <a:cubicBezTo>
                        <a:pt x="4" y="83"/>
                        <a:pt x="5" y="83"/>
                        <a:pt x="6" y="83"/>
                      </a:cubicBezTo>
                      <a:cubicBezTo>
                        <a:pt x="10" y="82"/>
                        <a:pt x="11" y="80"/>
                        <a:pt x="11" y="76"/>
                      </a:cubicBezTo>
                      <a:cubicBezTo>
                        <a:pt x="11" y="61"/>
                        <a:pt x="9" y="46"/>
                        <a:pt x="8" y="32"/>
                      </a:cubicBezTo>
                      <a:cubicBezTo>
                        <a:pt x="7" y="26"/>
                        <a:pt x="10" y="3"/>
                        <a:pt x="2" y="2"/>
                      </a:cubicBezTo>
                      <a:cubicBezTo>
                        <a:pt x="1" y="1"/>
                        <a:pt x="0" y="3"/>
                        <a:pt x="1" y="4"/>
                      </a:cubicBezTo>
                      <a:cubicBezTo>
                        <a:pt x="1" y="5"/>
                        <a:pt x="2" y="5"/>
                        <a:pt x="3" y="6"/>
                      </a:cubicBezTo>
                      <a:cubicBezTo>
                        <a:pt x="4" y="7"/>
                        <a:pt x="6" y="6"/>
                        <a:pt x="5" y="4"/>
                      </a:cubicBezTo>
                      <a:cubicBezTo>
                        <a:pt x="9" y="10"/>
                        <a:pt x="6" y="25"/>
                        <a:pt x="6" y="32"/>
                      </a:cubicBezTo>
                      <a:cubicBezTo>
                        <a:pt x="6" y="41"/>
                        <a:pt x="7" y="50"/>
                        <a:pt x="8" y="59"/>
                      </a:cubicBezTo>
                      <a:cubicBezTo>
                        <a:pt x="8" y="63"/>
                        <a:pt x="8" y="67"/>
                        <a:pt x="8" y="71"/>
                      </a:cubicBezTo>
                      <a:cubicBezTo>
                        <a:pt x="8" y="87"/>
                        <a:pt x="8" y="71"/>
                        <a:pt x="8" y="69"/>
                      </a:cubicBezTo>
                      <a:cubicBezTo>
                        <a:pt x="8" y="59"/>
                        <a:pt x="7" y="49"/>
                        <a:pt x="7" y="39"/>
                      </a:cubicBezTo>
                      <a:cubicBezTo>
                        <a:pt x="7" y="37"/>
                        <a:pt x="4" y="37"/>
                        <a:pt x="4" y="38"/>
                      </a:cubicBezTo>
                      <a:cubicBezTo>
                        <a:pt x="2" y="46"/>
                        <a:pt x="3" y="55"/>
                        <a:pt x="3" y="63"/>
                      </a:cubicBezTo>
                      <a:cubicBezTo>
                        <a:pt x="3" y="65"/>
                        <a:pt x="6" y="65"/>
                        <a:pt x="6" y="63"/>
                      </a:cubicBezTo>
                      <a:cubicBezTo>
                        <a:pt x="6" y="59"/>
                        <a:pt x="6" y="55"/>
                        <a:pt x="6" y="51"/>
                      </a:cubicBezTo>
                      <a:cubicBezTo>
                        <a:pt x="6" y="49"/>
                        <a:pt x="4" y="37"/>
                        <a:pt x="5" y="49"/>
                      </a:cubicBezTo>
                      <a:cubicBezTo>
                        <a:pt x="5" y="59"/>
                        <a:pt x="4" y="70"/>
                        <a:pt x="5" y="81"/>
                      </a:cubicBezTo>
                      <a:cubicBezTo>
                        <a:pt x="5" y="82"/>
                        <a:pt x="7" y="83"/>
                        <a:pt x="8" y="81"/>
                      </a:cubicBezTo>
                      <a:cubicBezTo>
                        <a:pt x="13" y="73"/>
                        <a:pt x="11" y="62"/>
                        <a:pt x="10" y="52"/>
                      </a:cubicBezTo>
                      <a:cubicBezTo>
                        <a:pt x="8" y="36"/>
                        <a:pt x="11" y="18"/>
                        <a:pt x="8" y="2"/>
                      </a:cubicBezTo>
                      <a:cubicBezTo>
                        <a:pt x="8" y="1"/>
                        <a:pt x="7" y="1"/>
                        <a:pt x="6" y="1"/>
                      </a:cubicBezTo>
                      <a:cubicBezTo>
                        <a:pt x="5" y="1"/>
                        <a:pt x="4" y="1"/>
                        <a:pt x="3" y="1"/>
                      </a:cubicBezTo>
                      <a:cubicBezTo>
                        <a:pt x="2" y="1"/>
                        <a:pt x="1" y="2"/>
                        <a:pt x="1" y="3"/>
                      </a:cubicBezTo>
                      <a:cubicBezTo>
                        <a:pt x="4" y="20"/>
                        <a:pt x="6" y="38"/>
                        <a:pt x="7" y="56"/>
                      </a:cubicBezTo>
                      <a:cubicBezTo>
                        <a:pt x="8" y="62"/>
                        <a:pt x="7" y="69"/>
                        <a:pt x="8" y="76"/>
                      </a:cubicBezTo>
                      <a:cubicBezTo>
                        <a:pt x="5" y="74"/>
                        <a:pt x="5" y="71"/>
                        <a:pt x="6" y="67"/>
                      </a:cubicBezTo>
                      <a:cubicBezTo>
                        <a:pt x="6" y="64"/>
                        <a:pt x="6" y="61"/>
                        <a:pt x="6" y="58"/>
                      </a:cubicBezTo>
                      <a:cubicBezTo>
                        <a:pt x="6" y="39"/>
                        <a:pt x="3" y="21"/>
                        <a:pt x="5" y="3"/>
                      </a:cubicBezTo>
                      <a:cubicBezTo>
                        <a:pt x="6" y="1"/>
                        <a:pt x="3"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2" name="Freeform 229"/>
                <p:cNvSpPr/>
                <p:nvPr/>
              </p:nvSpPr>
              <p:spPr bwMode="auto">
                <a:xfrm>
                  <a:off x="913" y="1457"/>
                  <a:ext cx="31" cy="8"/>
                </a:xfrm>
                <a:custGeom>
                  <a:avLst/>
                  <a:gdLst>
                    <a:gd name="T0" fmla="*/ 1 w 47"/>
                    <a:gd name="T1" fmla="*/ 7 h 12"/>
                    <a:gd name="T2" fmla="*/ 15 w 47"/>
                    <a:gd name="T3" fmla="*/ 7 h 12"/>
                    <a:gd name="T4" fmla="*/ 30 w 47"/>
                    <a:gd name="T5" fmla="*/ 11 h 12"/>
                    <a:gd name="T6" fmla="*/ 46 w 47"/>
                    <a:gd name="T7" fmla="*/ 3 h 12"/>
                    <a:gd name="T8" fmla="*/ 44 w 47"/>
                    <a:gd name="T9" fmla="*/ 2 h 12"/>
                    <a:gd name="T10" fmla="*/ 18 w 47"/>
                    <a:gd name="T11" fmla="*/ 5 h 12"/>
                    <a:gd name="T12" fmla="*/ 2 w 47"/>
                    <a:gd name="T13" fmla="*/ 4 h 12"/>
                    <a:gd name="T14" fmla="*/ 1 w 47"/>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
                      <a:moveTo>
                        <a:pt x="1" y="7"/>
                      </a:moveTo>
                      <a:cubicBezTo>
                        <a:pt x="6" y="8"/>
                        <a:pt x="10" y="6"/>
                        <a:pt x="15" y="7"/>
                      </a:cubicBezTo>
                      <a:cubicBezTo>
                        <a:pt x="20" y="8"/>
                        <a:pt x="24" y="11"/>
                        <a:pt x="30" y="11"/>
                      </a:cubicBezTo>
                      <a:cubicBezTo>
                        <a:pt x="36" y="11"/>
                        <a:pt x="44" y="9"/>
                        <a:pt x="46" y="3"/>
                      </a:cubicBezTo>
                      <a:cubicBezTo>
                        <a:pt x="47" y="1"/>
                        <a:pt x="44" y="0"/>
                        <a:pt x="44" y="2"/>
                      </a:cubicBezTo>
                      <a:cubicBezTo>
                        <a:pt x="40" y="12"/>
                        <a:pt x="25" y="8"/>
                        <a:pt x="18" y="5"/>
                      </a:cubicBezTo>
                      <a:cubicBezTo>
                        <a:pt x="12" y="3"/>
                        <a:pt x="8" y="6"/>
                        <a:pt x="2" y="4"/>
                      </a:cubicBezTo>
                      <a:cubicBezTo>
                        <a:pt x="0" y="4"/>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3" name="Freeform 230"/>
                <p:cNvSpPr/>
                <p:nvPr/>
              </p:nvSpPr>
              <p:spPr bwMode="auto">
                <a:xfrm>
                  <a:off x="912" y="1474"/>
                  <a:ext cx="32" cy="8"/>
                </a:xfrm>
                <a:custGeom>
                  <a:avLst/>
                  <a:gdLst>
                    <a:gd name="T0" fmla="*/ 3 w 48"/>
                    <a:gd name="T1" fmla="*/ 10 h 11"/>
                    <a:gd name="T2" fmla="*/ 34 w 48"/>
                    <a:gd name="T3" fmla="*/ 10 h 11"/>
                    <a:gd name="T4" fmla="*/ 47 w 48"/>
                    <a:gd name="T5" fmla="*/ 2 h 11"/>
                    <a:gd name="T6" fmla="*/ 44 w 48"/>
                    <a:gd name="T7" fmla="*/ 2 h 11"/>
                    <a:gd name="T8" fmla="*/ 19 w 48"/>
                    <a:gd name="T9" fmla="*/ 5 h 11"/>
                    <a:gd name="T10" fmla="*/ 2 w 48"/>
                    <a:gd name="T11" fmla="*/ 8 h 11"/>
                    <a:gd name="T12" fmla="*/ 3 w 48"/>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48" h="11">
                      <a:moveTo>
                        <a:pt x="3" y="10"/>
                      </a:moveTo>
                      <a:cubicBezTo>
                        <a:pt x="14" y="3"/>
                        <a:pt x="23" y="11"/>
                        <a:pt x="34" y="10"/>
                      </a:cubicBezTo>
                      <a:cubicBezTo>
                        <a:pt x="39" y="9"/>
                        <a:pt x="45" y="8"/>
                        <a:pt x="47" y="2"/>
                      </a:cubicBezTo>
                      <a:cubicBezTo>
                        <a:pt x="48" y="1"/>
                        <a:pt x="45" y="0"/>
                        <a:pt x="44" y="2"/>
                      </a:cubicBezTo>
                      <a:cubicBezTo>
                        <a:pt x="42" y="10"/>
                        <a:pt x="25" y="7"/>
                        <a:pt x="19" y="5"/>
                      </a:cubicBezTo>
                      <a:cubicBezTo>
                        <a:pt x="13" y="4"/>
                        <a:pt x="8" y="4"/>
                        <a:pt x="2" y="8"/>
                      </a:cubicBezTo>
                      <a:cubicBezTo>
                        <a:pt x="0" y="9"/>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4" name="Freeform 231"/>
                <p:cNvSpPr/>
                <p:nvPr/>
              </p:nvSpPr>
              <p:spPr bwMode="auto">
                <a:xfrm>
                  <a:off x="941" y="1458"/>
                  <a:ext cx="3" cy="20"/>
                </a:xfrm>
                <a:custGeom>
                  <a:avLst/>
                  <a:gdLst>
                    <a:gd name="T0" fmla="*/ 1 w 5"/>
                    <a:gd name="T1" fmla="*/ 2 h 30"/>
                    <a:gd name="T2" fmla="*/ 1 w 5"/>
                    <a:gd name="T3" fmla="*/ 14 h 30"/>
                    <a:gd name="T4" fmla="*/ 1 w 5"/>
                    <a:gd name="T5" fmla="*/ 28 h 30"/>
                    <a:gd name="T6" fmla="*/ 4 w 5"/>
                    <a:gd name="T7" fmla="*/ 28 h 30"/>
                    <a:gd name="T8" fmla="*/ 4 w 5"/>
                    <a:gd name="T9" fmla="*/ 15 h 30"/>
                    <a:gd name="T10" fmla="*/ 4 w 5"/>
                    <a:gd name="T11" fmla="*/ 3 h 30"/>
                    <a:gd name="T12" fmla="*/ 1 w 5"/>
                    <a:gd name="T13" fmla="*/ 2 h 30"/>
                  </a:gdLst>
                  <a:ahLst/>
                  <a:cxnLst>
                    <a:cxn ang="0">
                      <a:pos x="T0" y="T1"/>
                    </a:cxn>
                    <a:cxn ang="0">
                      <a:pos x="T2" y="T3"/>
                    </a:cxn>
                    <a:cxn ang="0">
                      <a:pos x="T4" y="T5"/>
                    </a:cxn>
                    <a:cxn ang="0">
                      <a:pos x="T6" y="T7"/>
                    </a:cxn>
                    <a:cxn ang="0">
                      <a:pos x="T8" y="T9"/>
                    </a:cxn>
                    <a:cxn ang="0">
                      <a:pos x="T10" y="T11"/>
                    </a:cxn>
                    <a:cxn ang="0">
                      <a:pos x="T12" y="T13"/>
                    </a:cxn>
                  </a:cxnLst>
                  <a:rect l="0" t="0" r="r" b="b"/>
                  <a:pathLst>
                    <a:path w="5" h="30">
                      <a:moveTo>
                        <a:pt x="1" y="2"/>
                      </a:moveTo>
                      <a:cubicBezTo>
                        <a:pt x="0" y="6"/>
                        <a:pt x="0" y="10"/>
                        <a:pt x="1" y="14"/>
                      </a:cubicBezTo>
                      <a:cubicBezTo>
                        <a:pt x="1" y="19"/>
                        <a:pt x="1" y="23"/>
                        <a:pt x="1" y="28"/>
                      </a:cubicBezTo>
                      <a:cubicBezTo>
                        <a:pt x="1" y="30"/>
                        <a:pt x="4" y="30"/>
                        <a:pt x="4" y="28"/>
                      </a:cubicBezTo>
                      <a:cubicBezTo>
                        <a:pt x="4" y="24"/>
                        <a:pt x="4" y="19"/>
                        <a:pt x="4" y="15"/>
                      </a:cubicBezTo>
                      <a:cubicBezTo>
                        <a:pt x="3" y="11"/>
                        <a:pt x="3" y="7"/>
                        <a:pt x="4" y="3"/>
                      </a:cubicBezTo>
                      <a:cubicBezTo>
                        <a:pt x="5"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5" name="Freeform 232"/>
                <p:cNvSpPr/>
                <p:nvPr/>
              </p:nvSpPr>
              <p:spPr bwMode="auto">
                <a:xfrm>
                  <a:off x="914" y="1460"/>
                  <a:ext cx="8" cy="4"/>
                </a:xfrm>
                <a:custGeom>
                  <a:avLst/>
                  <a:gdLst>
                    <a:gd name="T0" fmla="*/ 2 w 12"/>
                    <a:gd name="T1" fmla="*/ 6 h 7"/>
                    <a:gd name="T2" fmla="*/ 5 w 12"/>
                    <a:gd name="T3" fmla="*/ 6 h 7"/>
                    <a:gd name="T4" fmla="*/ 10 w 12"/>
                    <a:gd name="T5" fmla="*/ 3 h 7"/>
                    <a:gd name="T6" fmla="*/ 9 w 12"/>
                    <a:gd name="T7" fmla="*/ 1 h 7"/>
                    <a:gd name="T8" fmla="*/ 6 w 12"/>
                    <a:gd name="T9" fmla="*/ 3 h 7"/>
                    <a:gd name="T10" fmla="*/ 4 w 12"/>
                    <a:gd name="T11" fmla="*/ 3 h 7"/>
                    <a:gd name="T12" fmla="*/ 3 w 12"/>
                    <a:gd name="T13" fmla="*/ 4 h 7"/>
                    <a:gd name="T14" fmla="*/ 2 w 12"/>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7">
                      <a:moveTo>
                        <a:pt x="2" y="6"/>
                      </a:moveTo>
                      <a:cubicBezTo>
                        <a:pt x="3" y="7"/>
                        <a:pt x="4" y="6"/>
                        <a:pt x="5" y="6"/>
                      </a:cubicBezTo>
                      <a:cubicBezTo>
                        <a:pt x="7" y="5"/>
                        <a:pt x="9" y="4"/>
                        <a:pt x="10" y="3"/>
                      </a:cubicBezTo>
                      <a:cubicBezTo>
                        <a:pt x="12" y="3"/>
                        <a:pt x="11" y="0"/>
                        <a:pt x="9" y="1"/>
                      </a:cubicBezTo>
                      <a:cubicBezTo>
                        <a:pt x="8" y="1"/>
                        <a:pt x="7" y="2"/>
                        <a:pt x="6" y="3"/>
                      </a:cubicBezTo>
                      <a:cubicBezTo>
                        <a:pt x="5" y="3"/>
                        <a:pt x="4" y="3"/>
                        <a:pt x="4" y="3"/>
                      </a:cubicBezTo>
                      <a:cubicBezTo>
                        <a:pt x="3" y="3"/>
                        <a:pt x="3" y="3"/>
                        <a:pt x="3" y="4"/>
                      </a:cubicBezTo>
                      <a:cubicBezTo>
                        <a:pt x="2" y="3"/>
                        <a:pt x="0" y="5"/>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6" name="Freeform 233"/>
                <p:cNvSpPr/>
                <p:nvPr/>
              </p:nvSpPr>
              <p:spPr bwMode="auto">
                <a:xfrm>
                  <a:off x="913" y="1462"/>
                  <a:ext cx="10" cy="6"/>
                </a:xfrm>
                <a:custGeom>
                  <a:avLst/>
                  <a:gdLst>
                    <a:gd name="T0" fmla="*/ 3 w 14"/>
                    <a:gd name="T1" fmla="*/ 9 h 9"/>
                    <a:gd name="T2" fmla="*/ 12 w 14"/>
                    <a:gd name="T3" fmla="*/ 3 h 9"/>
                    <a:gd name="T4" fmla="*/ 11 w 14"/>
                    <a:gd name="T5" fmla="*/ 1 h 9"/>
                    <a:gd name="T6" fmla="*/ 1 w 14"/>
                    <a:gd name="T7" fmla="*/ 6 h 9"/>
                    <a:gd name="T8" fmla="*/ 3 w 14"/>
                    <a:gd name="T9" fmla="*/ 9 h 9"/>
                  </a:gdLst>
                  <a:ahLst/>
                  <a:cxnLst>
                    <a:cxn ang="0">
                      <a:pos x="T0" y="T1"/>
                    </a:cxn>
                    <a:cxn ang="0">
                      <a:pos x="T2" y="T3"/>
                    </a:cxn>
                    <a:cxn ang="0">
                      <a:pos x="T4" y="T5"/>
                    </a:cxn>
                    <a:cxn ang="0">
                      <a:pos x="T6" y="T7"/>
                    </a:cxn>
                    <a:cxn ang="0">
                      <a:pos x="T8" y="T9"/>
                    </a:cxn>
                  </a:cxnLst>
                  <a:rect l="0" t="0" r="r" b="b"/>
                  <a:pathLst>
                    <a:path w="14" h="9">
                      <a:moveTo>
                        <a:pt x="3" y="9"/>
                      </a:moveTo>
                      <a:cubicBezTo>
                        <a:pt x="6" y="7"/>
                        <a:pt x="9" y="5"/>
                        <a:pt x="12" y="3"/>
                      </a:cubicBezTo>
                      <a:cubicBezTo>
                        <a:pt x="14" y="2"/>
                        <a:pt x="12" y="0"/>
                        <a:pt x="11" y="1"/>
                      </a:cubicBezTo>
                      <a:cubicBezTo>
                        <a:pt x="7" y="2"/>
                        <a:pt x="4" y="4"/>
                        <a:pt x="1" y="6"/>
                      </a:cubicBezTo>
                      <a:cubicBezTo>
                        <a:pt x="0" y="7"/>
                        <a:pt x="1" y="9"/>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7" name="Freeform 234"/>
                <p:cNvSpPr/>
                <p:nvPr/>
              </p:nvSpPr>
              <p:spPr bwMode="auto">
                <a:xfrm>
                  <a:off x="914" y="1463"/>
                  <a:ext cx="10" cy="5"/>
                </a:xfrm>
                <a:custGeom>
                  <a:avLst/>
                  <a:gdLst>
                    <a:gd name="T0" fmla="*/ 3 w 15"/>
                    <a:gd name="T1" fmla="*/ 8 h 8"/>
                    <a:gd name="T2" fmla="*/ 13 w 15"/>
                    <a:gd name="T3" fmla="*/ 4 h 8"/>
                    <a:gd name="T4" fmla="*/ 12 w 15"/>
                    <a:gd name="T5" fmla="*/ 1 h 8"/>
                    <a:gd name="T6" fmla="*/ 2 w 15"/>
                    <a:gd name="T7" fmla="*/ 5 h 8"/>
                    <a:gd name="T8" fmla="*/ 3 w 15"/>
                    <a:gd name="T9" fmla="*/ 8 h 8"/>
                  </a:gdLst>
                  <a:ahLst/>
                  <a:cxnLst>
                    <a:cxn ang="0">
                      <a:pos x="T0" y="T1"/>
                    </a:cxn>
                    <a:cxn ang="0">
                      <a:pos x="T2" y="T3"/>
                    </a:cxn>
                    <a:cxn ang="0">
                      <a:pos x="T4" y="T5"/>
                    </a:cxn>
                    <a:cxn ang="0">
                      <a:pos x="T6" y="T7"/>
                    </a:cxn>
                    <a:cxn ang="0">
                      <a:pos x="T8" y="T9"/>
                    </a:cxn>
                  </a:cxnLst>
                  <a:rect l="0" t="0" r="r" b="b"/>
                  <a:pathLst>
                    <a:path w="15" h="8">
                      <a:moveTo>
                        <a:pt x="3" y="8"/>
                      </a:moveTo>
                      <a:cubicBezTo>
                        <a:pt x="6" y="7"/>
                        <a:pt x="10" y="5"/>
                        <a:pt x="13" y="4"/>
                      </a:cubicBezTo>
                      <a:cubicBezTo>
                        <a:pt x="15" y="3"/>
                        <a:pt x="14" y="0"/>
                        <a:pt x="12" y="1"/>
                      </a:cubicBezTo>
                      <a:cubicBezTo>
                        <a:pt x="9" y="2"/>
                        <a:pt x="5" y="4"/>
                        <a:pt x="2" y="5"/>
                      </a:cubicBezTo>
                      <a:cubicBezTo>
                        <a:pt x="0" y="6"/>
                        <a:pt x="1"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8" name="Freeform 235"/>
                <p:cNvSpPr/>
                <p:nvPr/>
              </p:nvSpPr>
              <p:spPr bwMode="auto">
                <a:xfrm>
                  <a:off x="913" y="1464"/>
                  <a:ext cx="14" cy="9"/>
                </a:xfrm>
                <a:custGeom>
                  <a:avLst/>
                  <a:gdLst>
                    <a:gd name="T0" fmla="*/ 3 w 21"/>
                    <a:gd name="T1" fmla="*/ 13 h 14"/>
                    <a:gd name="T2" fmla="*/ 19 w 21"/>
                    <a:gd name="T3" fmla="*/ 3 h 14"/>
                    <a:gd name="T4" fmla="*/ 18 w 21"/>
                    <a:gd name="T5" fmla="*/ 1 h 14"/>
                    <a:gd name="T6" fmla="*/ 2 w 21"/>
                    <a:gd name="T7" fmla="*/ 10 h 14"/>
                    <a:gd name="T8" fmla="*/ 3 w 21"/>
                    <a:gd name="T9" fmla="*/ 13 h 14"/>
                  </a:gdLst>
                  <a:ahLst/>
                  <a:cxnLst>
                    <a:cxn ang="0">
                      <a:pos x="T0" y="T1"/>
                    </a:cxn>
                    <a:cxn ang="0">
                      <a:pos x="T2" y="T3"/>
                    </a:cxn>
                    <a:cxn ang="0">
                      <a:pos x="T4" y="T5"/>
                    </a:cxn>
                    <a:cxn ang="0">
                      <a:pos x="T6" y="T7"/>
                    </a:cxn>
                    <a:cxn ang="0">
                      <a:pos x="T8" y="T9"/>
                    </a:cxn>
                  </a:cxnLst>
                  <a:rect l="0" t="0" r="r" b="b"/>
                  <a:pathLst>
                    <a:path w="21" h="14">
                      <a:moveTo>
                        <a:pt x="3" y="13"/>
                      </a:moveTo>
                      <a:cubicBezTo>
                        <a:pt x="8" y="9"/>
                        <a:pt x="14" y="6"/>
                        <a:pt x="19" y="3"/>
                      </a:cubicBezTo>
                      <a:cubicBezTo>
                        <a:pt x="21" y="2"/>
                        <a:pt x="19" y="0"/>
                        <a:pt x="18" y="1"/>
                      </a:cubicBezTo>
                      <a:cubicBezTo>
                        <a:pt x="12" y="4"/>
                        <a:pt x="7" y="7"/>
                        <a:pt x="2" y="10"/>
                      </a:cubicBezTo>
                      <a:cubicBezTo>
                        <a:pt x="0" y="11"/>
                        <a:pt x="2" y="14"/>
                        <a:pt x="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9" name="Freeform 236"/>
                <p:cNvSpPr/>
                <p:nvPr/>
              </p:nvSpPr>
              <p:spPr bwMode="auto">
                <a:xfrm>
                  <a:off x="914" y="1464"/>
                  <a:ext cx="15" cy="10"/>
                </a:xfrm>
                <a:custGeom>
                  <a:avLst/>
                  <a:gdLst>
                    <a:gd name="T0" fmla="*/ 3 w 23"/>
                    <a:gd name="T1" fmla="*/ 14 h 15"/>
                    <a:gd name="T2" fmla="*/ 22 w 23"/>
                    <a:gd name="T3" fmla="*/ 4 h 15"/>
                    <a:gd name="T4" fmla="*/ 20 w 23"/>
                    <a:gd name="T5" fmla="*/ 1 h 15"/>
                    <a:gd name="T6" fmla="*/ 2 w 23"/>
                    <a:gd name="T7" fmla="*/ 12 h 15"/>
                    <a:gd name="T8" fmla="*/ 3 w 23"/>
                    <a:gd name="T9" fmla="*/ 14 h 15"/>
                  </a:gdLst>
                  <a:ahLst/>
                  <a:cxnLst>
                    <a:cxn ang="0">
                      <a:pos x="T0" y="T1"/>
                    </a:cxn>
                    <a:cxn ang="0">
                      <a:pos x="T2" y="T3"/>
                    </a:cxn>
                    <a:cxn ang="0">
                      <a:pos x="T4" y="T5"/>
                    </a:cxn>
                    <a:cxn ang="0">
                      <a:pos x="T6" y="T7"/>
                    </a:cxn>
                    <a:cxn ang="0">
                      <a:pos x="T8" y="T9"/>
                    </a:cxn>
                  </a:cxnLst>
                  <a:rect l="0" t="0" r="r" b="b"/>
                  <a:pathLst>
                    <a:path w="23" h="15">
                      <a:moveTo>
                        <a:pt x="3" y="14"/>
                      </a:moveTo>
                      <a:cubicBezTo>
                        <a:pt x="10" y="12"/>
                        <a:pt x="16" y="7"/>
                        <a:pt x="22" y="4"/>
                      </a:cubicBezTo>
                      <a:cubicBezTo>
                        <a:pt x="23" y="3"/>
                        <a:pt x="22" y="0"/>
                        <a:pt x="20" y="1"/>
                      </a:cubicBezTo>
                      <a:cubicBezTo>
                        <a:pt x="14" y="5"/>
                        <a:pt x="8" y="9"/>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0" name="Freeform 237"/>
                <p:cNvSpPr/>
                <p:nvPr/>
              </p:nvSpPr>
              <p:spPr bwMode="auto">
                <a:xfrm>
                  <a:off x="915" y="1464"/>
                  <a:ext cx="19" cy="12"/>
                </a:xfrm>
                <a:custGeom>
                  <a:avLst/>
                  <a:gdLst>
                    <a:gd name="T0" fmla="*/ 3 w 28"/>
                    <a:gd name="T1" fmla="*/ 16 h 17"/>
                    <a:gd name="T2" fmla="*/ 26 w 28"/>
                    <a:gd name="T3" fmla="*/ 3 h 17"/>
                    <a:gd name="T4" fmla="*/ 24 w 28"/>
                    <a:gd name="T5" fmla="*/ 1 h 17"/>
                    <a:gd name="T6" fmla="*/ 2 w 28"/>
                    <a:gd name="T7" fmla="*/ 14 h 17"/>
                    <a:gd name="T8" fmla="*/ 3 w 28"/>
                    <a:gd name="T9" fmla="*/ 16 h 17"/>
                  </a:gdLst>
                  <a:ahLst/>
                  <a:cxnLst>
                    <a:cxn ang="0">
                      <a:pos x="T0" y="T1"/>
                    </a:cxn>
                    <a:cxn ang="0">
                      <a:pos x="T2" y="T3"/>
                    </a:cxn>
                    <a:cxn ang="0">
                      <a:pos x="T4" y="T5"/>
                    </a:cxn>
                    <a:cxn ang="0">
                      <a:pos x="T6" y="T7"/>
                    </a:cxn>
                    <a:cxn ang="0">
                      <a:pos x="T8" y="T9"/>
                    </a:cxn>
                  </a:cxnLst>
                  <a:rect l="0" t="0" r="r" b="b"/>
                  <a:pathLst>
                    <a:path w="28" h="17">
                      <a:moveTo>
                        <a:pt x="3" y="16"/>
                      </a:moveTo>
                      <a:cubicBezTo>
                        <a:pt x="11" y="12"/>
                        <a:pt x="18" y="7"/>
                        <a:pt x="26" y="3"/>
                      </a:cubicBezTo>
                      <a:cubicBezTo>
                        <a:pt x="28" y="2"/>
                        <a:pt x="26" y="0"/>
                        <a:pt x="24" y="1"/>
                      </a:cubicBezTo>
                      <a:cubicBezTo>
                        <a:pt x="16" y="4"/>
                        <a:pt x="10" y="10"/>
                        <a:pt x="2" y="14"/>
                      </a:cubicBezTo>
                      <a:cubicBezTo>
                        <a:pt x="0" y="15"/>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1" name="Freeform 238"/>
                <p:cNvSpPr/>
                <p:nvPr/>
              </p:nvSpPr>
              <p:spPr bwMode="auto">
                <a:xfrm>
                  <a:off x="915" y="1468"/>
                  <a:ext cx="19" cy="12"/>
                </a:xfrm>
                <a:custGeom>
                  <a:avLst/>
                  <a:gdLst>
                    <a:gd name="T0" fmla="*/ 3 w 29"/>
                    <a:gd name="T1" fmla="*/ 18 h 19"/>
                    <a:gd name="T2" fmla="*/ 27 w 29"/>
                    <a:gd name="T3" fmla="*/ 3 h 19"/>
                    <a:gd name="T4" fmla="*/ 26 w 29"/>
                    <a:gd name="T5" fmla="*/ 1 h 19"/>
                    <a:gd name="T6" fmla="*/ 2 w 29"/>
                    <a:gd name="T7" fmla="*/ 15 h 19"/>
                    <a:gd name="T8" fmla="*/ 3 w 29"/>
                    <a:gd name="T9" fmla="*/ 18 h 19"/>
                  </a:gdLst>
                  <a:ahLst/>
                  <a:cxnLst>
                    <a:cxn ang="0">
                      <a:pos x="T0" y="T1"/>
                    </a:cxn>
                    <a:cxn ang="0">
                      <a:pos x="T2" y="T3"/>
                    </a:cxn>
                    <a:cxn ang="0">
                      <a:pos x="T4" y="T5"/>
                    </a:cxn>
                    <a:cxn ang="0">
                      <a:pos x="T6" y="T7"/>
                    </a:cxn>
                    <a:cxn ang="0">
                      <a:pos x="T8" y="T9"/>
                    </a:cxn>
                  </a:cxnLst>
                  <a:rect l="0" t="0" r="r" b="b"/>
                  <a:pathLst>
                    <a:path w="29" h="19">
                      <a:moveTo>
                        <a:pt x="3" y="18"/>
                      </a:moveTo>
                      <a:cubicBezTo>
                        <a:pt x="11" y="13"/>
                        <a:pt x="19" y="8"/>
                        <a:pt x="27" y="3"/>
                      </a:cubicBezTo>
                      <a:cubicBezTo>
                        <a:pt x="29" y="2"/>
                        <a:pt x="27" y="0"/>
                        <a:pt x="26" y="1"/>
                      </a:cubicBezTo>
                      <a:cubicBezTo>
                        <a:pt x="18" y="6"/>
                        <a:pt x="10" y="11"/>
                        <a:pt x="2" y="15"/>
                      </a:cubicBezTo>
                      <a:cubicBezTo>
                        <a:pt x="0" y="16"/>
                        <a:pt x="1" y="19"/>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2" name="Freeform 239"/>
                <p:cNvSpPr/>
                <p:nvPr/>
              </p:nvSpPr>
              <p:spPr bwMode="auto">
                <a:xfrm>
                  <a:off x="920" y="1468"/>
                  <a:ext cx="16" cy="11"/>
                </a:xfrm>
                <a:custGeom>
                  <a:avLst/>
                  <a:gdLst>
                    <a:gd name="T0" fmla="*/ 3 w 24"/>
                    <a:gd name="T1" fmla="*/ 16 h 17"/>
                    <a:gd name="T2" fmla="*/ 22 w 24"/>
                    <a:gd name="T3" fmla="*/ 3 h 17"/>
                    <a:gd name="T4" fmla="*/ 21 w 24"/>
                    <a:gd name="T5" fmla="*/ 1 h 17"/>
                    <a:gd name="T6" fmla="*/ 2 w 24"/>
                    <a:gd name="T7" fmla="*/ 13 h 17"/>
                    <a:gd name="T8" fmla="*/ 3 w 24"/>
                    <a:gd name="T9" fmla="*/ 16 h 17"/>
                  </a:gdLst>
                  <a:ahLst/>
                  <a:cxnLst>
                    <a:cxn ang="0">
                      <a:pos x="T0" y="T1"/>
                    </a:cxn>
                    <a:cxn ang="0">
                      <a:pos x="T2" y="T3"/>
                    </a:cxn>
                    <a:cxn ang="0">
                      <a:pos x="T4" y="T5"/>
                    </a:cxn>
                    <a:cxn ang="0">
                      <a:pos x="T6" y="T7"/>
                    </a:cxn>
                    <a:cxn ang="0">
                      <a:pos x="T8" y="T9"/>
                    </a:cxn>
                  </a:cxnLst>
                  <a:rect l="0" t="0" r="r" b="b"/>
                  <a:pathLst>
                    <a:path w="24" h="17">
                      <a:moveTo>
                        <a:pt x="3" y="16"/>
                      </a:moveTo>
                      <a:cubicBezTo>
                        <a:pt x="10" y="12"/>
                        <a:pt x="16" y="8"/>
                        <a:pt x="22" y="3"/>
                      </a:cubicBezTo>
                      <a:cubicBezTo>
                        <a:pt x="24" y="2"/>
                        <a:pt x="23" y="0"/>
                        <a:pt x="21" y="1"/>
                      </a:cubicBezTo>
                      <a:cubicBezTo>
                        <a:pt x="15" y="5"/>
                        <a:pt x="8" y="9"/>
                        <a:pt x="2" y="13"/>
                      </a:cubicBezTo>
                      <a:cubicBezTo>
                        <a:pt x="0" y="14"/>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3" name="Freeform 240"/>
                <p:cNvSpPr/>
                <p:nvPr/>
              </p:nvSpPr>
              <p:spPr bwMode="auto">
                <a:xfrm>
                  <a:off x="922" y="1470"/>
                  <a:ext cx="14" cy="10"/>
                </a:xfrm>
                <a:custGeom>
                  <a:avLst/>
                  <a:gdLst>
                    <a:gd name="T0" fmla="*/ 3 w 21"/>
                    <a:gd name="T1" fmla="*/ 14 h 15"/>
                    <a:gd name="T2" fmla="*/ 19 w 21"/>
                    <a:gd name="T3" fmla="*/ 4 h 15"/>
                    <a:gd name="T4" fmla="*/ 18 w 21"/>
                    <a:gd name="T5" fmla="*/ 1 h 15"/>
                    <a:gd name="T6" fmla="*/ 2 w 21"/>
                    <a:gd name="T7" fmla="*/ 12 h 15"/>
                    <a:gd name="T8" fmla="*/ 3 w 21"/>
                    <a:gd name="T9" fmla="*/ 14 h 15"/>
                  </a:gdLst>
                  <a:ahLst/>
                  <a:cxnLst>
                    <a:cxn ang="0">
                      <a:pos x="T0" y="T1"/>
                    </a:cxn>
                    <a:cxn ang="0">
                      <a:pos x="T2" y="T3"/>
                    </a:cxn>
                    <a:cxn ang="0">
                      <a:pos x="T4" y="T5"/>
                    </a:cxn>
                    <a:cxn ang="0">
                      <a:pos x="T6" y="T7"/>
                    </a:cxn>
                    <a:cxn ang="0">
                      <a:pos x="T8" y="T9"/>
                    </a:cxn>
                  </a:cxnLst>
                  <a:rect l="0" t="0" r="r" b="b"/>
                  <a:pathLst>
                    <a:path w="21" h="15">
                      <a:moveTo>
                        <a:pt x="3" y="14"/>
                      </a:moveTo>
                      <a:cubicBezTo>
                        <a:pt x="8" y="11"/>
                        <a:pt x="14" y="7"/>
                        <a:pt x="19" y="4"/>
                      </a:cubicBezTo>
                      <a:cubicBezTo>
                        <a:pt x="21" y="3"/>
                        <a:pt x="19" y="0"/>
                        <a:pt x="18" y="1"/>
                      </a:cubicBezTo>
                      <a:cubicBezTo>
                        <a:pt x="12" y="4"/>
                        <a:pt x="7" y="8"/>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4" name="Freeform 241"/>
                <p:cNvSpPr/>
                <p:nvPr/>
              </p:nvSpPr>
              <p:spPr bwMode="auto">
                <a:xfrm>
                  <a:off x="926" y="1472"/>
                  <a:ext cx="11" cy="8"/>
                </a:xfrm>
                <a:custGeom>
                  <a:avLst/>
                  <a:gdLst>
                    <a:gd name="T0" fmla="*/ 3 w 17"/>
                    <a:gd name="T1" fmla="*/ 12 h 13"/>
                    <a:gd name="T2" fmla="*/ 15 w 17"/>
                    <a:gd name="T3" fmla="*/ 4 h 13"/>
                    <a:gd name="T4" fmla="*/ 14 w 17"/>
                    <a:gd name="T5" fmla="*/ 1 h 13"/>
                    <a:gd name="T6" fmla="*/ 1 w 17"/>
                    <a:gd name="T7" fmla="*/ 10 h 13"/>
                    <a:gd name="T8" fmla="*/ 3 w 17"/>
                    <a:gd name="T9" fmla="*/ 12 h 13"/>
                  </a:gdLst>
                  <a:ahLst/>
                  <a:cxnLst>
                    <a:cxn ang="0">
                      <a:pos x="T0" y="T1"/>
                    </a:cxn>
                    <a:cxn ang="0">
                      <a:pos x="T2" y="T3"/>
                    </a:cxn>
                    <a:cxn ang="0">
                      <a:pos x="T4" y="T5"/>
                    </a:cxn>
                    <a:cxn ang="0">
                      <a:pos x="T6" y="T7"/>
                    </a:cxn>
                    <a:cxn ang="0">
                      <a:pos x="T8" y="T9"/>
                    </a:cxn>
                  </a:cxnLst>
                  <a:rect l="0" t="0" r="r" b="b"/>
                  <a:pathLst>
                    <a:path w="17" h="13">
                      <a:moveTo>
                        <a:pt x="3" y="12"/>
                      </a:moveTo>
                      <a:cubicBezTo>
                        <a:pt x="7" y="9"/>
                        <a:pt x="11" y="6"/>
                        <a:pt x="15" y="4"/>
                      </a:cubicBezTo>
                      <a:cubicBezTo>
                        <a:pt x="17" y="3"/>
                        <a:pt x="15" y="0"/>
                        <a:pt x="14" y="1"/>
                      </a:cubicBezTo>
                      <a:cubicBezTo>
                        <a:pt x="9" y="4"/>
                        <a:pt x="5" y="6"/>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5" name="Freeform 242"/>
                <p:cNvSpPr/>
                <p:nvPr/>
              </p:nvSpPr>
              <p:spPr bwMode="auto">
                <a:xfrm>
                  <a:off x="929" y="1472"/>
                  <a:ext cx="11" cy="8"/>
                </a:xfrm>
                <a:custGeom>
                  <a:avLst/>
                  <a:gdLst>
                    <a:gd name="T0" fmla="*/ 3 w 17"/>
                    <a:gd name="T1" fmla="*/ 11 h 11"/>
                    <a:gd name="T2" fmla="*/ 15 w 17"/>
                    <a:gd name="T3" fmla="*/ 3 h 11"/>
                    <a:gd name="T4" fmla="*/ 14 w 17"/>
                    <a:gd name="T5" fmla="*/ 1 h 11"/>
                    <a:gd name="T6" fmla="*/ 2 w 17"/>
                    <a:gd name="T7" fmla="*/ 8 h 11"/>
                    <a:gd name="T8" fmla="*/ 3 w 17"/>
                    <a:gd name="T9" fmla="*/ 11 h 11"/>
                  </a:gdLst>
                  <a:ahLst/>
                  <a:cxnLst>
                    <a:cxn ang="0">
                      <a:pos x="T0" y="T1"/>
                    </a:cxn>
                    <a:cxn ang="0">
                      <a:pos x="T2" y="T3"/>
                    </a:cxn>
                    <a:cxn ang="0">
                      <a:pos x="T4" y="T5"/>
                    </a:cxn>
                    <a:cxn ang="0">
                      <a:pos x="T6" y="T7"/>
                    </a:cxn>
                    <a:cxn ang="0">
                      <a:pos x="T8" y="T9"/>
                    </a:cxn>
                  </a:cxnLst>
                  <a:rect l="0" t="0" r="r" b="b"/>
                  <a:pathLst>
                    <a:path w="17" h="11">
                      <a:moveTo>
                        <a:pt x="3" y="11"/>
                      </a:moveTo>
                      <a:cubicBezTo>
                        <a:pt x="8" y="9"/>
                        <a:pt x="11" y="6"/>
                        <a:pt x="15" y="3"/>
                      </a:cubicBezTo>
                      <a:cubicBezTo>
                        <a:pt x="17" y="2"/>
                        <a:pt x="15" y="0"/>
                        <a:pt x="14" y="1"/>
                      </a:cubicBezTo>
                      <a:cubicBezTo>
                        <a:pt x="10" y="3"/>
                        <a:pt x="6" y="6"/>
                        <a:pt x="2" y="8"/>
                      </a:cubicBezTo>
                      <a:cubicBezTo>
                        <a:pt x="0" y="9"/>
                        <a:pt x="1" y="11"/>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6" name="Freeform 243"/>
                <p:cNvSpPr/>
                <p:nvPr/>
              </p:nvSpPr>
              <p:spPr bwMode="auto">
                <a:xfrm>
                  <a:off x="931" y="1472"/>
                  <a:ext cx="10" cy="8"/>
                </a:xfrm>
                <a:custGeom>
                  <a:avLst/>
                  <a:gdLst>
                    <a:gd name="T0" fmla="*/ 4 w 14"/>
                    <a:gd name="T1" fmla="*/ 10 h 11"/>
                    <a:gd name="T2" fmla="*/ 13 w 14"/>
                    <a:gd name="T3" fmla="*/ 4 h 11"/>
                    <a:gd name="T4" fmla="*/ 11 w 14"/>
                    <a:gd name="T5" fmla="*/ 1 h 11"/>
                    <a:gd name="T6" fmla="*/ 2 w 14"/>
                    <a:gd name="T7" fmla="*/ 8 h 11"/>
                    <a:gd name="T8" fmla="*/ 4 w 14"/>
                    <a:gd name="T9" fmla="*/ 10 h 11"/>
                  </a:gdLst>
                  <a:ahLst/>
                  <a:cxnLst>
                    <a:cxn ang="0">
                      <a:pos x="T0" y="T1"/>
                    </a:cxn>
                    <a:cxn ang="0">
                      <a:pos x="T2" y="T3"/>
                    </a:cxn>
                    <a:cxn ang="0">
                      <a:pos x="T4" y="T5"/>
                    </a:cxn>
                    <a:cxn ang="0">
                      <a:pos x="T6" y="T7"/>
                    </a:cxn>
                    <a:cxn ang="0">
                      <a:pos x="T8" y="T9"/>
                    </a:cxn>
                  </a:cxnLst>
                  <a:rect l="0" t="0" r="r" b="b"/>
                  <a:pathLst>
                    <a:path w="14" h="11">
                      <a:moveTo>
                        <a:pt x="4" y="10"/>
                      </a:moveTo>
                      <a:cubicBezTo>
                        <a:pt x="6" y="7"/>
                        <a:pt x="10" y="6"/>
                        <a:pt x="13" y="4"/>
                      </a:cubicBezTo>
                      <a:cubicBezTo>
                        <a:pt x="14" y="3"/>
                        <a:pt x="13" y="0"/>
                        <a:pt x="11" y="1"/>
                      </a:cubicBezTo>
                      <a:cubicBezTo>
                        <a:pt x="8" y="3"/>
                        <a:pt x="4" y="5"/>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7" name="Freeform 244"/>
                <p:cNvSpPr/>
                <p:nvPr/>
              </p:nvSpPr>
              <p:spPr bwMode="auto">
                <a:xfrm>
                  <a:off x="932" y="1474"/>
                  <a:ext cx="11" cy="6"/>
                </a:xfrm>
                <a:custGeom>
                  <a:avLst/>
                  <a:gdLst>
                    <a:gd name="T0" fmla="*/ 3 w 16"/>
                    <a:gd name="T1" fmla="*/ 9 h 10"/>
                    <a:gd name="T2" fmla="*/ 15 w 16"/>
                    <a:gd name="T3" fmla="*/ 3 h 10"/>
                    <a:gd name="T4" fmla="*/ 13 w 16"/>
                    <a:gd name="T5" fmla="*/ 1 h 10"/>
                    <a:gd name="T6" fmla="*/ 2 w 16"/>
                    <a:gd name="T7" fmla="*/ 7 h 10"/>
                    <a:gd name="T8" fmla="*/ 3 w 16"/>
                    <a:gd name="T9" fmla="*/ 9 h 10"/>
                  </a:gdLst>
                  <a:ahLst/>
                  <a:cxnLst>
                    <a:cxn ang="0">
                      <a:pos x="T0" y="T1"/>
                    </a:cxn>
                    <a:cxn ang="0">
                      <a:pos x="T2" y="T3"/>
                    </a:cxn>
                    <a:cxn ang="0">
                      <a:pos x="T4" y="T5"/>
                    </a:cxn>
                    <a:cxn ang="0">
                      <a:pos x="T6" y="T7"/>
                    </a:cxn>
                    <a:cxn ang="0">
                      <a:pos x="T8" y="T9"/>
                    </a:cxn>
                  </a:cxnLst>
                  <a:rect l="0" t="0" r="r" b="b"/>
                  <a:pathLst>
                    <a:path w="16" h="10">
                      <a:moveTo>
                        <a:pt x="3" y="9"/>
                      </a:moveTo>
                      <a:cubicBezTo>
                        <a:pt x="7" y="7"/>
                        <a:pt x="11" y="6"/>
                        <a:pt x="15" y="3"/>
                      </a:cubicBezTo>
                      <a:cubicBezTo>
                        <a:pt x="16" y="2"/>
                        <a:pt x="14" y="0"/>
                        <a:pt x="13" y="1"/>
                      </a:cubicBezTo>
                      <a:cubicBezTo>
                        <a:pt x="9" y="3"/>
                        <a:pt x="6" y="5"/>
                        <a:pt x="2" y="7"/>
                      </a:cubicBezTo>
                      <a:cubicBezTo>
                        <a:pt x="0" y="7"/>
                        <a:pt x="2" y="10"/>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8" name="Freeform 245"/>
                <p:cNvSpPr/>
                <p:nvPr/>
              </p:nvSpPr>
              <p:spPr bwMode="auto">
                <a:xfrm>
                  <a:off x="935" y="1476"/>
                  <a:ext cx="5" cy="4"/>
                </a:xfrm>
                <a:custGeom>
                  <a:avLst/>
                  <a:gdLst>
                    <a:gd name="T0" fmla="*/ 3 w 8"/>
                    <a:gd name="T1" fmla="*/ 6 h 7"/>
                    <a:gd name="T2" fmla="*/ 7 w 8"/>
                    <a:gd name="T3" fmla="*/ 3 h 7"/>
                    <a:gd name="T4" fmla="*/ 5 w 8"/>
                    <a:gd name="T5" fmla="*/ 1 h 7"/>
                    <a:gd name="T6" fmla="*/ 2 w 8"/>
                    <a:gd name="T7" fmla="*/ 3 h 7"/>
                    <a:gd name="T8" fmla="*/ 3 w 8"/>
                    <a:gd name="T9" fmla="*/ 6 h 7"/>
                  </a:gdLst>
                  <a:ahLst/>
                  <a:cxnLst>
                    <a:cxn ang="0">
                      <a:pos x="T0" y="T1"/>
                    </a:cxn>
                    <a:cxn ang="0">
                      <a:pos x="T2" y="T3"/>
                    </a:cxn>
                    <a:cxn ang="0">
                      <a:pos x="T4" y="T5"/>
                    </a:cxn>
                    <a:cxn ang="0">
                      <a:pos x="T6" y="T7"/>
                    </a:cxn>
                    <a:cxn ang="0">
                      <a:pos x="T8" y="T9"/>
                    </a:cxn>
                  </a:cxnLst>
                  <a:rect l="0" t="0" r="r" b="b"/>
                  <a:pathLst>
                    <a:path w="8" h="7">
                      <a:moveTo>
                        <a:pt x="3" y="6"/>
                      </a:moveTo>
                      <a:cubicBezTo>
                        <a:pt x="5" y="5"/>
                        <a:pt x="6" y="4"/>
                        <a:pt x="7" y="3"/>
                      </a:cubicBezTo>
                      <a:cubicBezTo>
                        <a:pt x="8" y="2"/>
                        <a:pt x="6" y="0"/>
                        <a:pt x="5" y="1"/>
                      </a:cubicBezTo>
                      <a:cubicBezTo>
                        <a:pt x="4" y="2"/>
                        <a:pt x="3" y="3"/>
                        <a:pt x="2" y="3"/>
                      </a:cubicBezTo>
                      <a:cubicBezTo>
                        <a:pt x="0" y="4"/>
                        <a:pt x="2"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9" name="Freeform 246"/>
                <p:cNvSpPr/>
                <p:nvPr/>
              </p:nvSpPr>
              <p:spPr bwMode="auto">
                <a:xfrm>
                  <a:off x="935" y="1468"/>
                  <a:ext cx="8" cy="8"/>
                </a:xfrm>
                <a:custGeom>
                  <a:avLst/>
                  <a:gdLst>
                    <a:gd name="T0" fmla="*/ 4 w 12"/>
                    <a:gd name="T1" fmla="*/ 10 h 12"/>
                    <a:gd name="T2" fmla="*/ 10 w 12"/>
                    <a:gd name="T3" fmla="*/ 4 h 12"/>
                    <a:gd name="T4" fmla="*/ 9 w 12"/>
                    <a:gd name="T5" fmla="*/ 1 h 12"/>
                    <a:gd name="T6" fmla="*/ 1 w 12"/>
                    <a:gd name="T7" fmla="*/ 9 h 12"/>
                    <a:gd name="T8" fmla="*/ 4 w 12"/>
                    <a:gd name="T9" fmla="*/ 10 h 12"/>
                  </a:gdLst>
                  <a:ahLst/>
                  <a:cxnLst>
                    <a:cxn ang="0">
                      <a:pos x="T0" y="T1"/>
                    </a:cxn>
                    <a:cxn ang="0">
                      <a:pos x="T2" y="T3"/>
                    </a:cxn>
                    <a:cxn ang="0">
                      <a:pos x="T4" y="T5"/>
                    </a:cxn>
                    <a:cxn ang="0">
                      <a:pos x="T6" y="T7"/>
                    </a:cxn>
                    <a:cxn ang="0">
                      <a:pos x="T8" y="T9"/>
                    </a:cxn>
                  </a:cxnLst>
                  <a:rect l="0" t="0" r="r" b="b"/>
                  <a:pathLst>
                    <a:path w="12" h="12">
                      <a:moveTo>
                        <a:pt x="4" y="10"/>
                      </a:moveTo>
                      <a:cubicBezTo>
                        <a:pt x="6" y="8"/>
                        <a:pt x="8" y="5"/>
                        <a:pt x="10" y="4"/>
                      </a:cubicBezTo>
                      <a:cubicBezTo>
                        <a:pt x="12" y="3"/>
                        <a:pt x="10" y="0"/>
                        <a:pt x="9" y="1"/>
                      </a:cubicBezTo>
                      <a:cubicBezTo>
                        <a:pt x="6" y="3"/>
                        <a:pt x="3" y="6"/>
                        <a:pt x="1" y="9"/>
                      </a:cubicBezTo>
                      <a:cubicBezTo>
                        <a:pt x="0" y="10"/>
                        <a:pt x="3"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0" name="Freeform 247"/>
                <p:cNvSpPr/>
                <p:nvPr/>
              </p:nvSpPr>
              <p:spPr bwMode="auto">
                <a:xfrm>
                  <a:off x="933" y="1466"/>
                  <a:ext cx="8" cy="9"/>
                </a:xfrm>
                <a:custGeom>
                  <a:avLst/>
                  <a:gdLst>
                    <a:gd name="T0" fmla="*/ 3 w 13"/>
                    <a:gd name="T1" fmla="*/ 12 h 13"/>
                    <a:gd name="T2" fmla="*/ 12 w 13"/>
                    <a:gd name="T3" fmla="*/ 3 h 13"/>
                    <a:gd name="T4" fmla="*/ 9 w 13"/>
                    <a:gd name="T5" fmla="*/ 2 h 13"/>
                    <a:gd name="T6" fmla="*/ 1 w 13"/>
                    <a:gd name="T7" fmla="*/ 10 h 13"/>
                    <a:gd name="T8" fmla="*/ 3 w 13"/>
                    <a:gd name="T9" fmla="*/ 12 h 13"/>
                  </a:gdLst>
                  <a:ahLst/>
                  <a:cxnLst>
                    <a:cxn ang="0">
                      <a:pos x="T0" y="T1"/>
                    </a:cxn>
                    <a:cxn ang="0">
                      <a:pos x="T2" y="T3"/>
                    </a:cxn>
                    <a:cxn ang="0">
                      <a:pos x="T4" y="T5"/>
                    </a:cxn>
                    <a:cxn ang="0">
                      <a:pos x="T6" y="T7"/>
                    </a:cxn>
                    <a:cxn ang="0">
                      <a:pos x="T8" y="T9"/>
                    </a:cxn>
                  </a:cxnLst>
                  <a:rect l="0" t="0" r="r" b="b"/>
                  <a:pathLst>
                    <a:path w="13" h="13">
                      <a:moveTo>
                        <a:pt x="3" y="12"/>
                      </a:moveTo>
                      <a:cubicBezTo>
                        <a:pt x="6" y="9"/>
                        <a:pt x="10" y="7"/>
                        <a:pt x="12" y="3"/>
                      </a:cubicBezTo>
                      <a:cubicBezTo>
                        <a:pt x="13" y="2"/>
                        <a:pt x="10" y="0"/>
                        <a:pt x="9" y="2"/>
                      </a:cubicBezTo>
                      <a:cubicBezTo>
                        <a:pt x="8" y="5"/>
                        <a:pt x="4" y="7"/>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1" name="Freeform 248"/>
                <p:cNvSpPr/>
                <p:nvPr/>
              </p:nvSpPr>
              <p:spPr bwMode="auto">
                <a:xfrm>
                  <a:off x="930" y="1465"/>
                  <a:ext cx="9" cy="9"/>
                </a:xfrm>
                <a:custGeom>
                  <a:avLst/>
                  <a:gdLst>
                    <a:gd name="T0" fmla="*/ 4 w 14"/>
                    <a:gd name="T1" fmla="*/ 12 h 13"/>
                    <a:gd name="T2" fmla="*/ 13 w 14"/>
                    <a:gd name="T3" fmla="*/ 3 h 13"/>
                    <a:gd name="T4" fmla="*/ 11 w 14"/>
                    <a:gd name="T5" fmla="*/ 1 h 13"/>
                    <a:gd name="T6" fmla="*/ 1 w 14"/>
                    <a:gd name="T7" fmla="*/ 11 h 13"/>
                    <a:gd name="T8" fmla="*/ 4 w 14"/>
                    <a:gd name="T9" fmla="*/ 12 h 13"/>
                  </a:gdLst>
                  <a:ahLst/>
                  <a:cxnLst>
                    <a:cxn ang="0">
                      <a:pos x="T0" y="T1"/>
                    </a:cxn>
                    <a:cxn ang="0">
                      <a:pos x="T2" y="T3"/>
                    </a:cxn>
                    <a:cxn ang="0">
                      <a:pos x="T4" y="T5"/>
                    </a:cxn>
                    <a:cxn ang="0">
                      <a:pos x="T6" y="T7"/>
                    </a:cxn>
                    <a:cxn ang="0">
                      <a:pos x="T8" y="T9"/>
                    </a:cxn>
                  </a:cxnLst>
                  <a:rect l="0" t="0" r="r" b="b"/>
                  <a:pathLst>
                    <a:path w="14" h="13">
                      <a:moveTo>
                        <a:pt x="4" y="12"/>
                      </a:moveTo>
                      <a:cubicBezTo>
                        <a:pt x="6" y="8"/>
                        <a:pt x="10" y="6"/>
                        <a:pt x="13" y="3"/>
                      </a:cubicBezTo>
                      <a:cubicBezTo>
                        <a:pt x="14" y="2"/>
                        <a:pt x="12" y="0"/>
                        <a:pt x="11" y="1"/>
                      </a:cubicBezTo>
                      <a:cubicBezTo>
                        <a:pt x="8" y="4"/>
                        <a:pt x="4" y="7"/>
                        <a:pt x="1" y="11"/>
                      </a:cubicBezTo>
                      <a:cubicBezTo>
                        <a:pt x="0" y="12"/>
                        <a:pt x="3" y="13"/>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2" name="Freeform 249"/>
                <p:cNvSpPr/>
                <p:nvPr/>
              </p:nvSpPr>
              <p:spPr bwMode="auto">
                <a:xfrm>
                  <a:off x="931" y="1464"/>
                  <a:ext cx="10" cy="8"/>
                </a:xfrm>
                <a:custGeom>
                  <a:avLst/>
                  <a:gdLst>
                    <a:gd name="T0" fmla="*/ 3 w 15"/>
                    <a:gd name="T1" fmla="*/ 12 h 13"/>
                    <a:gd name="T2" fmla="*/ 14 w 15"/>
                    <a:gd name="T3" fmla="*/ 3 h 13"/>
                    <a:gd name="T4" fmla="*/ 12 w 15"/>
                    <a:gd name="T5" fmla="*/ 1 h 13"/>
                    <a:gd name="T6" fmla="*/ 1 w 15"/>
                    <a:gd name="T7" fmla="*/ 11 h 13"/>
                    <a:gd name="T8" fmla="*/ 3 w 15"/>
                    <a:gd name="T9" fmla="*/ 12 h 13"/>
                  </a:gdLst>
                  <a:ahLst/>
                  <a:cxnLst>
                    <a:cxn ang="0">
                      <a:pos x="T0" y="T1"/>
                    </a:cxn>
                    <a:cxn ang="0">
                      <a:pos x="T2" y="T3"/>
                    </a:cxn>
                    <a:cxn ang="0">
                      <a:pos x="T4" y="T5"/>
                    </a:cxn>
                    <a:cxn ang="0">
                      <a:pos x="T6" y="T7"/>
                    </a:cxn>
                    <a:cxn ang="0">
                      <a:pos x="T8" y="T9"/>
                    </a:cxn>
                  </a:cxnLst>
                  <a:rect l="0" t="0" r="r" b="b"/>
                  <a:pathLst>
                    <a:path w="15" h="13">
                      <a:moveTo>
                        <a:pt x="3" y="12"/>
                      </a:moveTo>
                      <a:cubicBezTo>
                        <a:pt x="6" y="8"/>
                        <a:pt x="11" y="6"/>
                        <a:pt x="14" y="3"/>
                      </a:cubicBezTo>
                      <a:cubicBezTo>
                        <a:pt x="15" y="2"/>
                        <a:pt x="13" y="0"/>
                        <a:pt x="12" y="1"/>
                      </a:cubicBezTo>
                      <a:cubicBezTo>
                        <a:pt x="8" y="5"/>
                        <a:pt x="4" y="7"/>
                        <a:pt x="1" y="11"/>
                      </a:cubicBezTo>
                      <a:cubicBezTo>
                        <a:pt x="0" y="12"/>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3" name="Freeform 250"/>
                <p:cNvSpPr/>
                <p:nvPr/>
              </p:nvSpPr>
              <p:spPr bwMode="auto">
                <a:xfrm>
                  <a:off x="934" y="1463"/>
                  <a:ext cx="6" cy="4"/>
                </a:xfrm>
                <a:custGeom>
                  <a:avLst/>
                  <a:gdLst>
                    <a:gd name="T0" fmla="*/ 3 w 9"/>
                    <a:gd name="T1" fmla="*/ 5 h 6"/>
                    <a:gd name="T2" fmla="*/ 7 w 9"/>
                    <a:gd name="T3" fmla="*/ 3 h 6"/>
                    <a:gd name="T4" fmla="*/ 7 w 9"/>
                    <a:gd name="T5" fmla="*/ 0 h 6"/>
                    <a:gd name="T6" fmla="*/ 2 w 9"/>
                    <a:gd name="T7" fmla="*/ 3 h 6"/>
                    <a:gd name="T8" fmla="*/ 3 w 9"/>
                    <a:gd name="T9" fmla="*/ 5 h 6"/>
                  </a:gdLst>
                  <a:ahLst/>
                  <a:cxnLst>
                    <a:cxn ang="0">
                      <a:pos x="T0" y="T1"/>
                    </a:cxn>
                    <a:cxn ang="0">
                      <a:pos x="T2" y="T3"/>
                    </a:cxn>
                    <a:cxn ang="0">
                      <a:pos x="T4" y="T5"/>
                    </a:cxn>
                    <a:cxn ang="0">
                      <a:pos x="T6" y="T7"/>
                    </a:cxn>
                    <a:cxn ang="0">
                      <a:pos x="T8" y="T9"/>
                    </a:cxn>
                  </a:cxnLst>
                  <a:rect l="0" t="0" r="r" b="b"/>
                  <a:pathLst>
                    <a:path w="9" h="6">
                      <a:moveTo>
                        <a:pt x="3" y="5"/>
                      </a:moveTo>
                      <a:cubicBezTo>
                        <a:pt x="5" y="4"/>
                        <a:pt x="6" y="4"/>
                        <a:pt x="7" y="3"/>
                      </a:cubicBezTo>
                      <a:cubicBezTo>
                        <a:pt x="9" y="3"/>
                        <a:pt x="8" y="0"/>
                        <a:pt x="7" y="0"/>
                      </a:cubicBezTo>
                      <a:cubicBezTo>
                        <a:pt x="5" y="1"/>
                        <a:pt x="4" y="2"/>
                        <a:pt x="2" y="3"/>
                      </a:cubicBezTo>
                      <a:cubicBezTo>
                        <a:pt x="0" y="3"/>
                        <a:pt x="2"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4" name="Freeform 251"/>
                <p:cNvSpPr/>
                <p:nvPr/>
              </p:nvSpPr>
              <p:spPr bwMode="auto">
                <a:xfrm>
                  <a:off x="925" y="1465"/>
                  <a:ext cx="10" cy="8"/>
                </a:xfrm>
                <a:custGeom>
                  <a:avLst/>
                  <a:gdLst>
                    <a:gd name="T0" fmla="*/ 4 w 14"/>
                    <a:gd name="T1" fmla="*/ 10 h 12"/>
                    <a:gd name="T2" fmla="*/ 12 w 14"/>
                    <a:gd name="T3" fmla="*/ 4 h 12"/>
                    <a:gd name="T4" fmla="*/ 11 w 14"/>
                    <a:gd name="T5" fmla="*/ 1 h 12"/>
                    <a:gd name="T6" fmla="*/ 2 w 14"/>
                    <a:gd name="T7" fmla="*/ 8 h 12"/>
                    <a:gd name="T8" fmla="*/ 4 w 14"/>
                    <a:gd name="T9" fmla="*/ 10 h 12"/>
                  </a:gdLst>
                  <a:ahLst/>
                  <a:cxnLst>
                    <a:cxn ang="0">
                      <a:pos x="T0" y="T1"/>
                    </a:cxn>
                    <a:cxn ang="0">
                      <a:pos x="T2" y="T3"/>
                    </a:cxn>
                    <a:cxn ang="0">
                      <a:pos x="T4" y="T5"/>
                    </a:cxn>
                    <a:cxn ang="0">
                      <a:pos x="T6" y="T7"/>
                    </a:cxn>
                    <a:cxn ang="0">
                      <a:pos x="T8" y="T9"/>
                    </a:cxn>
                  </a:cxnLst>
                  <a:rect l="0" t="0" r="r" b="b"/>
                  <a:pathLst>
                    <a:path w="14" h="12">
                      <a:moveTo>
                        <a:pt x="4" y="10"/>
                      </a:moveTo>
                      <a:cubicBezTo>
                        <a:pt x="6" y="8"/>
                        <a:pt x="9" y="6"/>
                        <a:pt x="12" y="4"/>
                      </a:cubicBezTo>
                      <a:cubicBezTo>
                        <a:pt x="14" y="2"/>
                        <a:pt x="13" y="0"/>
                        <a:pt x="11" y="1"/>
                      </a:cubicBezTo>
                      <a:cubicBezTo>
                        <a:pt x="8" y="3"/>
                        <a:pt x="4" y="5"/>
                        <a:pt x="2" y="8"/>
                      </a:cubicBezTo>
                      <a:cubicBezTo>
                        <a:pt x="0" y="10"/>
                        <a:pt x="2"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5" name="Freeform 252"/>
                <p:cNvSpPr/>
                <p:nvPr/>
              </p:nvSpPr>
              <p:spPr bwMode="auto">
                <a:xfrm>
                  <a:off x="922" y="1467"/>
                  <a:ext cx="9" cy="7"/>
                </a:xfrm>
                <a:custGeom>
                  <a:avLst/>
                  <a:gdLst>
                    <a:gd name="T0" fmla="*/ 3 w 14"/>
                    <a:gd name="T1" fmla="*/ 10 h 11"/>
                    <a:gd name="T2" fmla="*/ 13 w 14"/>
                    <a:gd name="T3" fmla="*/ 3 h 11"/>
                    <a:gd name="T4" fmla="*/ 11 w 14"/>
                    <a:gd name="T5" fmla="*/ 1 h 11"/>
                    <a:gd name="T6" fmla="*/ 2 w 14"/>
                    <a:gd name="T7" fmla="*/ 7 h 11"/>
                    <a:gd name="T8" fmla="*/ 3 w 14"/>
                    <a:gd name="T9" fmla="*/ 10 h 11"/>
                  </a:gdLst>
                  <a:ahLst/>
                  <a:cxnLst>
                    <a:cxn ang="0">
                      <a:pos x="T0" y="T1"/>
                    </a:cxn>
                    <a:cxn ang="0">
                      <a:pos x="T2" y="T3"/>
                    </a:cxn>
                    <a:cxn ang="0">
                      <a:pos x="T4" y="T5"/>
                    </a:cxn>
                    <a:cxn ang="0">
                      <a:pos x="T6" y="T7"/>
                    </a:cxn>
                    <a:cxn ang="0">
                      <a:pos x="T8" y="T9"/>
                    </a:cxn>
                  </a:cxnLst>
                  <a:rect l="0" t="0" r="r" b="b"/>
                  <a:pathLst>
                    <a:path w="14" h="11">
                      <a:moveTo>
                        <a:pt x="3" y="10"/>
                      </a:moveTo>
                      <a:cubicBezTo>
                        <a:pt x="6" y="8"/>
                        <a:pt x="10" y="6"/>
                        <a:pt x="13" y="3"/>
                      </a:cubicBezTo>
                      <a:cubicBezTo>
                        <a:pt x="14" y="2"/>
                        <a:pt x="13" y="0"/>
                        <a:pt x="11" y="1"/>
                      </a:cubicBezTo>
                      <a:cubicBezTo>
                        <a:pt x="8" y="3"/>
                        <a:pt x="5" y="5"/>
                        <a:pt x="2" y="7"/>
                      </a:cubicBezTo>
                      <a:cubicBezTo>
                        <a:pt x="0" y="8"/>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6" name="Freeform 253"/>
                <p:cNvSpPr/>
                <p:nvPr/>
              </p:nvSpPr>
              <p:spPr bwMode="auto">
                <a:xfrm>
                  <a:off x="921" y="1461"/>
                  <a:ext cx="6" cy="5"/>
                </a:xfrm>
                <a:custGeom>
                  <a:avLst/>
                  <a:gdLst>
                    <a:gd name="T0" fmla="*/ 3 w 9"/>
                    <a:gd name="T1" fmla="*/ 6 h 7"/>
                    <a:gd name="T2" fmla="*/ 7 w 9"/>
                    <a:gd name="T3" fmla="*/ 4 h 7"/>
                    <a:gd name="T4" fmla="*/ 7 w 9"/>
                    <a:gd name="T5" fmla="*/ 1 h 7"/>
                    <a:gd name="T6" fmla="*/ 1 w 9"/>
                    <a:gd name="T7" fmla="*/ 3 h 7"/>
                    <a:gd name="T8" fmla="*/ 3 w 9"/>
                    <a:gd name="T9" fmla="*/ 6 h 7"/>
                  </a:gdLst>
                  <a:ahLst/>
                  <a:cxnLst>
                    <a:cxn ang="0">
                      <a:pos x="T0" y="T1"/>
                    </a:cxn>
                    <a:cxn ang="0">
                      <a:pos x="T2" y="T3"/>
                    </a:cxn>
                    <a:cxn ang="0">
                      <a:pos x="T4" y="T5"/>
                    </a:cxn>
                    <a:cxn ang="0">
                      <a:pos x="T6" y="T7"/>
                    </a:cxn>
                    <a:cxn ang="0">
                      <a:pos x="T8" y="T9"/>
                    </a:cxn>
                  </a:cxnLst>
                  <a:rect l="0" t="0" r="r" b="b"/>
                  <a:pathLst>
                    <a:path w="9" h="7">
                      <a:moveTo>
                        <a:pt x="3" y="6"/>
                      </a:moveTo>
                      <a:cubicBezTo>
                        <a:pt x="4" y="5"/>
                        <a:pt x="6" y="4"/>
                        <a:pt x="7" y="4"/>
                      </a:cubicBezTo>
                      <a:cubicBezTo>
                        <a:pt x="9" y="3"/>
                        <a:pt x="8" y="0"/>
                        <a:pt x="7" y="1"/>
                      </a:cubicBezTo>
                      <a:cubicBezTo>
                        <a:pt x="5" y="2"/>
                        <a:pt x="3" y="2"/>
                        <a:pt x="1" y="3"/>
                      </a:cubicBezTo>
                      <a:cubicBezTo>
                        <a:pt x="0" y="4"/>
                        <a:pt x="1"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7" name="Freeform 254"/>
                <p:cNvSpPr/>
                <p:nvPr/>
              </p:nvSpPr>
              <p:spPr bwMode="auto">
                <a:xfrm>
                  <a:off x="726" y="1379"/>
                  <a:ext cx="40" cy="25"/>
                </a:xfrm>
                <a:custGeom>
                  <a:avLst/>
                  <a:gdLst>
                    <a:gd name="T0" fmla="*/ 2 w 59"/>
                    <a:gd name="T1" fmla="*/ 5 h 37"/>
                    <a:gd name="T2" fmla="*/ 3 w 59"/>
                    <a:gd name="T3" fmla="*/ 34 h 37"/>
                    <a:gd name="T4" fmla="*/ 4 w 59"/>
                    <a:gd name="T5" fmla="*/ 35 h 37"/>
                    <a:gd name="T6" fmla="*/ 36 w 59"/>
                    <a:gd name="T7" fmla="*/ 34 h 37"/>
                    <a:gd name="T8" fmla="*/ 57 w 59"/>
                    <a:gd name="T9" fmla="*/ 35 h 37"/>
                    <a:gd name="T10" fmla="*/ 58 w 59"/>
                    <a:gd name="T11" fmla="*/ 34 h 37"/>
                    <a:gd name="T12" fmla="*/ 57 w 59"/>
                    <a:gd name="T13" fmla="*/ 7 h 37"/>
                    <a:gd name="T14" fmla="*/ 54 w 59"/>
                    <a:gd name="T15" fmla="*/ 1 h 37"/>
                    <a:gd name="T16" fmla="*/ 33 w 59"/>
                    <a:gd name="T17" fmla="*/ 4 h 37"/>
                    <a:gd name="T18" fmla="*/ 2 w 59"/>
                    <a:gd name="T19" fmla="*/ 2 h 37"/>
                    <a:gd name="T20" fmla="*/ 2 w 59"/>
                    <a:gd name="T21" fmla="*/ 5 h 37"/>
                    <a:gd name="T22" fmla="*/ 41 w 59"/>
                    <a:gd name="T23" fmla="*/ 6 h 37"/>
                    <a:gd name="T24" fmla="*/ 54 w 59"/>
                    <a:gd name="T25" fmla="*/ 7 h 37"/>
                    <a:gd name="T26" fmla="*/ 56 w 59"/>
                    <a:gd name="T27" fmla="*/ 26 h 37"/>
                    <a:gd name="T28" fmla="*/ 24 w 59"/>
                    <a:gd name="T29" fmla="*/ 32 h 37"/>
                    <a:gd name="T30" fmla="*/ 5 w 59"/>
                    <a:gd name="T31" fmla="*/ 30 h 37"/>
                    <a:gd name="T32" fmla="*/ 5 w 59"/>
                    <a:gd name="T33" fmla="*/ 5 h 37"/>
                    <a:gd name="T34" fmla="*/ 2 w 59"/>
                    <a:gd name="T3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37">
                      <a:moveTo>
                        <a:pt x="2" y="5"/>
                      </a:moveTo>
                      <a:cubicBezTo>
                        <a:pt x="2" y="15"/>
                        <a:pt x="2" y="24"/>
                        <a:pt x="3" y="34"/>
                      </a:cubicBezTo>
                      <a:cubicBezTo>
                        <a:pt x="3" y="34"/>
                        <a:pt x="3" y="35"/>
                        <a:pt x="4" y="35"/>
                      </a:cubicBezTo>
                      <a:cubicBezTo>
                        <a:pt x="15" y="35"/>
                        <a:pt x="25" y="34"/>
                        <a:pt x="36" y="34"/>
                      </a:cubicBezTo>
                      <a:cubicBezTo>
                        <a:pt x="43" y="35"/>
                        <a:pt x="50" y="36"/>
                        <a:pt x="57" y="35"/>
                      </a:cubicBezTo>
                      <a:cubicBezTo>
                        <a:pt x="58" y="35"/>
                        <a:pt x="58" y="34"/>
                        <a:pt x="58" y="34"/>
                      </a:cubicBezTo>
                      <a:cubicBezTo>
                        <a:pt x="59" y="25"/>
                        <a:pt x="58" y="16"/>
                        <a:pt x="57" y="7"/>
                      </a:cubicBezTo>
                      <a:cubicBezTo>
                        <a:pt x="57" y="5"/>
                        <a:pt x="57" y="2"/>
                        <a:pt x="54" y="1"/>
                      </a:cubicBezTo>
                      <a:cubicBezTo>
                        <a:pt x="48" y="0"/>
                        <a:pt x="39" y="3"/>
                        <a:pt x="33" y="4"/>
                      </a:cubicBezTo>
                      <a:cubicBezTo>
                        <a:pt x="23" y="4"/>
                        <a:pt x="12" y="3"/>
                        <a:pt x="2" y="2"/>
                      </a:cubicBezTo>
                      <a:cubicBezTo>
                        <a:pt x="0" y="2"/>
                        <a:pt x="0" y="5"/>
                        <a:pt x="2" y="5"/>
                      </a:cubicBezTo>
                      <a:cubicBezTo>
                        <a:pt x="15" y="6"/>
                        <a:pt x="28" y="7"/>
                        <a:pt x="41" y="6"/>
                      </a:cubicBezTo>
                      <a:cubicBezTo>
                        <a:pt x="45" y="5"/>
                        <a:pt x="53" y="1"/>
                        <a:pt x="54" y="7"/>
                      </a:cubicBezTo>
                      <a:cubicBezTo>
                        <a:pt x="55" y="14"/>
                        <a:pt x="56" y="20"/>
                        <a:pt x="56" y="26"/>
                      </a:cubicBezTo>
                      <a:cubicBezTo>
                        <a:pt x="56" y="37"/>
                        <a:pt x="32" y="31"/>
                        <a:pt x="24" y="32"/>
                      </a:cubicBezTo>
                      <a:cubicBezTo>
                        <a:pt x="21" y="32"/>
                        <a:pt x="5" y="35"/>
                        <a:pt x="5" y="30"/>
                      </a:cubicBezTo>
                      <a:cubicBezTo>
                        <a:pt x="5" y="22"/>
                        <a:pt x="5" y="14"/>
                        <a:pt x="5" y="5"/>
                      </a:cubicBezTo>
                      <a:cubicBezTo>
                        <a:pt x="5" y="4"/>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8" name="Freeform 255"/>
                <p:cNvSpPr/>
                <p:nvPr/>
              </p:nvSpPr>
              <p:spPr bwMode="auto">
                <a:xfrm>
                  <a:off x="738" y="1400"/>
                  <a:ext cx="4" cy="8"/>
                </a:xfrm>
                <a:custGeom>
                  <a:avLst/>
                  <a:gdLst>
                    <a:gd name="T0" fmla="*/ 3 w 6"/>
                    <a:gd name="T1" fmla="*/ 3 h 12"/>
                    <a:gd name="T2" fmla="*/ 3 w 6"/>
                    <a:gd name="T3" fmla="*/ 4 h 12"/>
                    <a:gd name="T4" fmla="*/ 3 w 6"/>
                    <a:gd name="T5" fmla="*/ 6 h 12"/>
                    <a:gd name="T6" fmla="*/ 2 w 6"/>
                    <a:gd name="T7" fmla="*/ 9 h 12"/>
                    <a:gd name="T8" fmla="*/ 4 w 6"/>
                    <a:gd name="T9" fmla="*/ 11 h 12"/>
                    <a:gd name="T10" fmla="*/ 6 w 6"/>
                    <a:gd name="T11" fmla="*/ 6 h 12"/>
                    <a:gd name="T12" fmla="*/ 4 w 6"/>
                    <a:gd name="T13" fmla="*/ 1 h 12"/>
                    <a:gd name="T14" fmla="*/ 3 w 6"/>
                    <a:gd name="T15" fmla="*/ 3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3" y="3"/>
                      </a:moveTo>
                      <a:cubicBezTo>
                        <a:pt x="2" y="3"/>
                        <a:pt x="3" y="3"/>
                        <a:pt x="3" y="4"/>
                      </a:cubicBezTo>
                      <a:cubicBezTo>
                        <a:pt x="3" y="5"/>
                        <a:pt x="3" y="5"/>
                        <a:pt x="3" y="6"/>
                      </a:cubicBezTo>
                      <a:cubicBezTo>
                        <a:pt x="3" y="7"/>
                        <a:pt x="3" y="9"/>
                        <a:pt x="2" y="9"/>
                      </a:cubicBezTo>
                      <a:cubicBezTo>
                        <a:pt x="0" y="10"/>
                        <a:pt x="2" y="12"/>
                        <a:pt x="4" y="11"/>
                      </a:cubicBezTo>
                      <a:cubicBezTo>
                        <a:pt x="6" y="11"/>
                        <a:pt x="6" y="8"/>
                        <a:pt x="6" y="6"/>
                      </a:cubicBezTo>
                      <a:cubicBezTo>
                        <a:pt x="6" y="4"/>
                        <a:pt x="6" y="2"/>
                        <a:pt x="4" y="1"/>
                      </a:cubicBezTo>
                      <a:cubicBezTo>
                        <a:pt x="3" y="0"/>
                        <a:pt x="1"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9" name="Freeform 256"/>
                <p:cNvSpPr/>
                <p:nvPr/>
              </p:nvSpPr>
              <p:spPr bwMode="auto">
                <a:xfrm>
                  <a:off x="749" y="1400"/>
                  <a:ext cx="5" cy="8"/>
                </a:xfrm>
                <a:custGeom>
                  <a:avLst/>
                  <a:gdLst>
                    <a:gd name="T0" fmla="*/ 1 w 8"/>
                    <a:gd name="T1" fmla="*/ 2 h 12"/>
                    <a:gd name="T2" fmla="*/ 5 w 8"/>
                    <a:gd name="T3" fmla="*/ 11 h 12"/>
                    <a:gd name="T4" fmla="*/ 6 w 8"/>
                    <a:gd name="T5" fmla="*/ 8 h 12"/>
                    <a:gd name="T6" fmla="*/ 4 w 8"/>
                    <a:gd name="T7" fmla="*/ 2 h 12"/>
                    <a:gd name="T8" fmla="*/ 1 w 8"/>
                    <a:gd name="T9" fmla="*/ 2 h 12"/>
                  </a:gdLst>
                  <a:ahLst/>
                  <a:cxnLst>
                    <a:cxn ang="0">
                      <a:pos x="T0" y="T1"/>
                    </a:cxn>
                    <a:cxn ang="0">
                      <a:pos x="T2" y="T3"/>
                    </a:cxn>
                    <a:cxn ang="0">
                      <a:pos x="T4" y="T5"/>
                    </a:cxn>
                    <a:cxn ang="0">
                      <a:pos x="T6" y="T7"/>
                    </a:cxn>
                    <a:cxn ang="0">
                      <a:pos x="T8" y="T9"/>
                    </a:cxn>
                  </a:cxnLst>
                  <a:rect l="0" t="0" r="r" b="b"/>
                  <a:pathLst>
                    <a:path w="8" h="12">
                      <a:moveTo>
                        <a:pt x="1" y="2"/>
                      </a:moveTo>
                      <a:cubicBezTo>
                        <a:pt x="1" y="6"/>
                        <a:pt x="0" y="10"/>
                        <a:pt x="5" y="11"/>
                      </a:cubicBezTo>
                      <a:cubicBezTo>
                        <a:pt x="7" y="12"/>
                        <a:pt x="8" y="9"/>
                        <a:pt x="6" y="8"/>
                      </a:cubicBezTo>
                      <a:cubicBezTo>
                        <a:pt x="3" y="8"/>
                        <a:pt x="4" y="4"/>
                        <a:pt x="4" y="2"/>
                      </a:cubicBezTo>
                      <a:cubicBezTo>
                        <a:pt x="4" y="0"/>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0" name="Freeform 257"/>
                <p:cNvSpPr/>
                <p:nvPr/>
              </p:nvSpPr>
              <p:spPr bwMode="auto">
                <a:xfrm>
                  <a:off x="738" y="1407"/>
                  <a:ext cx="16" cy="3"/>
                </a:xfrm>
                <a:custGeom>
                  <a:avLst/>
                  <a:gdLst>
                    <a:gd name="T0" fmla="*/ 3 w 23"/>
                    <a:gd name="T1" fmla="*/ 4 h 5"/>
                    <a:gd name="T2" fmla="*/ 11 w 23"/>
                    <a:gd name="T3" fmla="*/ 3 h 5"/>
                    <a:gd name="T4" fmla="*/ 21 w 23"/>
                    <a:gd name="T5" fmla="*/ 4 h 5"/>
                    <a:gd name="T6" fmla="*/ 21 w 23"/>
                    <a:gd name="T7" fmla="*/ 1 h 5"/>
                    <a:gd name="T8" fmla="*/ 10 w 23"/>
                    <a:gd name="T9" fmla="*/ 0 h 5"/>
                    <a:gd name="T10" fmla="*/ 1 w 23"/>
                    <a:gd name="T11" fmla="*/ 1 h 5"/>
                    <a:gd name="T12" fmla="*/ 3 w 23"/>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3" y="4"/>
                      </a:moveTo>
                      <a:cubicBezTo>
                        <a:pt x="5" y="2"/>
                        <a:pt x="9" y="3"/>
                        <a:pt x="11" y="3"/>
                      </a:cubicBezTo>
                      <a:cubicBezTo>
                        <a:pt x="15" y="3"/>
                        <a:pt x="18" y="4"/>
                        <a:pt x="21" y="4"/>
                      </a:cubicBezTo>
                      <a:cubicBezTo>
                        <a:pt x="23" y="4"/>
                        <a:pt x="23" y="1"/>
                        <a:pt x="21" y="1"/>
                      </a:cubicBezTo>
                      <a:cubicBezTo>
                        <a:pt x="18" y="1"/>
                        <a:pt x="14" y="0"/>
                        <a:pt x="10" y="0"/>
                      </a:cubicBezTo>
                      <a:cubicBezTo>
                        <a:pt x="7" y="0"/>
                        <a:pt x="4" y="0"/>
                        <a:pt x="1" y="1"/>
                      </a:cubicBezTo>
                      <a:cubicBezTo>
                        <a:pt x="0" y="2"/>
                        <a:pt x="1"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1" name="Freeform 258"/>
                <p:cNvSpPr/>
                <p:nvPr/>
              </p:nvSpPr>
              <p:spPr bwMode="auto">
                <a:xfrm>
                  <a:off x="951" y="1465"/>
                  <a:ext cx="35" cy="35"/>
                </a:xfrm>
                <a:custGeom>
                  <a:avLst/>
                  <a:gdLst>
                    <a:gd name="T0" fmla="*/ 29 w 53"/>
                    <a:gd name="T1" fmla="*/ 8 h 53"/>
                    <a:gd name="T2" fmla="*/ 3 w 53"/>
                    <a:gd name="T3" fmla="*/ 28 h 53"/>
                    <a:gd name="T4" fmla="*/ 30 w 53"/>
                    <a:gd name="T5" fmla="*/ 51 h 53"/>
                    <a:gd name="T6" fmla="*/ 50 w 53"/>
                    <a:gd name="T7" fmla="*/ 25 h 53"/>
                    <a:gd name="T8" fmla="*/ 24 w 53"/>
                    <a:gd name="T9" fmla="*/ 10 h 53"/>
                    <a:gd name="T10" fmla="*/ 25 w 53"/>
                    <a:gd name="T11" fmla="*/ 11 h 53"/>
                    <a:gd name="T12" fmla="*/ 38 w 53"/>
                    <a:gd name="T13" fmla="*/ 12 h 53"/>
                    <a:gd name="T14" fmla="*/ 49 w 53"/>
                    <a:gd name="T15" fmla="*/ 29 h 53"/>
                    <a:gd name="T16" fmla="*/ 27 w 53"/>
                    <a:gd name="T17" fmla="*/ 49 h 53"/>
                    <a:gd name="T18" fmla="*/ 6 w 53"/>
                    <a:gd name="T19" fmla="*/ 23 h 53"/>
                    <a:gd name="T20" fmla="*/ 29 w 53"/>
                    <a:gd name="T21" fmla="*/ 10 h 53"/>
                    <a:gd name="T22" fmla="*/ 29 w 53"/>
                    <a:gd name="T23"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3">
                      <a:moveTo>
                        <a:pt x="29" y="8"/>
                      </a:moveTo>
                      <a:cubicBezTo>
                        <a:pt x="18" y="9"/>
                        <a:pt x="4" y="17"/>
                        <a:pt x="3" y="28"/>
                      </a:cubicBezTo>
                      <a:cubicBezTo>
                        <a:pt x="2" y="41"/>
                        <a:pt x="17" y="53"/>
                        <a:pt x="30" y="51"/>
                      </a:cubicBezTo>
                      <a:cubicBezTo>
                        <a:pt x="43" y="49"/>
                        <a:pt x="53" y="38"/>
                        <a:pt x="50" y="25"/>
                      </a:cubicBezTo>
                      <a:cubicBezTo>
                        <a:pt x="48" y="17"/>
                        <a:pt x="33" y="0"/>
                        <a:pt x="24" y="10"/>
                      </a:cubicBezTo>
                      <a:cubicBezTo>
                        <a:pt x="23" y="11"/>
                        <a:pt x="25" y="12"/>
                        <a:pt x="25" y="11"/>
                      </a:cubicBezTo>
                      <a:cubicBezTo>
                        <a:pt x="29" y="7"/>
                        <a:pt x="35" y="10"/>
                        <a:pt x="38" y="12"/>
                      </a:cubicBezTo>
                      <a:cubicBezTo>
                        <a:pt x="45" y="15"/>
                        <a:pt x="48" y="23"/>
                        <a:pt x="49" y="29"/>
                      </a:cubicBezTo>
                      <a:cubicBezTo>
                        <a:pt x="50" y="41"/>
                        <a:pt x="37" y="49"/>
                        <a:pt x="27" y="49"/>
                      </a:cubicBezTo>
                      <a:cubicBezTo>
                        <a:pt x="13" y="50"/>
                        <a:pt x="0" y="36"/>
                        <a:pt x="6" y="23"/>
                      </a:cubicBezTo>
                      <a:cubicBezTo>
                        <a:pt x="10" y="15"/>
                        <a:pt x="20" y="11"/>
                        <a:pt x="29" y="10"/>
                      </a:cubicBezTo>
                      <a:cubicBezTo>
                        <a:pt x="30" y="10"/>
                        <a:pt x="30" y="8"/>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2" name="Freeform 259"/>
                <p:cNvSpPr/>
                <p:nvPr/>
              </p:nvSpPr>
              <p:spPr bwMode="auto">
                <a:xfrm>
                  <a:off x="965" y="1474"/>
                  <a:ext cx="4" cy="4"/>
                </a:xfrm>
                <a:custGeom>
                  <a:avLst/>
                  <a:gdLst>
                    <a:gd name="T0" fmla="*/ 4 w 6"/>
                    <a:gd name="T1" fmla="*/ 0 h 6"/>
                    <a:gd name="T2" fmla="*/ 1 w 6"/>
                    <a:gd name="T3" fmla="*/ 4 h 6"/>
                    <a:gd name="T4" fmla="*/ 2 w 6"/>
                    <a:gd name="T5" fmla="*/ 5 h 6"/>
                    <a:gd name="T6" fmla="*/ 5 w 6"/>
                    <a:gd name="T7" fmla="*/ 2 h 6"/>
                    <a:gd name="T8" fmla="*/ 4 w 6"/>
                    <a:gd name="T9" fmla="*/ 0 h 6"/>
                  </a:gdLst>
                  <a:ahLst/>
                  <a:cxnLst>
                    <a:cxn ang="0">
                      <a:pos x="T0" y="T1"/>
                    </a:cxn>
                    <a:cxn ang="0">
                      <a:pos x="T2" y="T3"/>
                    </a:cxn>
                    <a:cxn ang="0">
                      <a:pos x="T4" y="T5"/>
                    </a:cxn>
                    <a:cxn ang="0">
                      <a:pos x="T6" y="T7"/>
                    </a:cxn>
                    <a:cxn ang="0">
                      <a:pos x="T8" y="T9"/>
                    </a:cxn>
                  </a:cxnLst>
                  <a:rect l="0" t="0" r="r" b="b"/>
                  <a:pathLst>
                    <a:path w="6" h="6">
                      <a:moveTo>
                        <a:pt x="4" y="0"/>
                      </a:moveTo>
                      <a:cubicBezTo>
                        <a:pt x="3" y="2"/>
                        <a:pt x="2" y="3"/>
                        <a:pt x="1" y="4"/>
                      </a:cubicBezTo>
                      <a:cubicBezTo>
                        <a:pt x="0" y="5"/>
                        <a:pt x="1" y="6"/>
                        <a:pt x="2" y="5"/>
                      </a:cubicBezTo>
                      <a:cubicBezTo>
                        <a:pt x="3" y="4"/>
                        <a:pt x="4" y="3"/>
                        <a:pt x="5"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3" name="Freeform 260"/>
                <p:cNvSpPr/>
                <p:nvPr/>
              </p:nvSpPr>
              <p:spPr bwMode="auto">
                <a:xfrm>
                  <a:off x="965" y="1476"/>
                  <a:ext cx="4" cy="12"/>
                </a:xfrm>
                <a:custGeom>
                  <a:avLst/>
                  <a:gdLst>
                    <a:gd name="T0" fmla="*/ 0 w 6"/>
                    <a:gd name="T1" fmla="*/ 2 h 17"/>
                    <a:gd name="T2" fmla="*/ 3 w 6"/>
                    <a:gd name="T3" fmla="*/ 10 h 17"/>
                    <a:gd name="T4" fmla="*/ 4 w 6"/>
                    <a:gd name="T5" fmla="*/ 16 h 17"/>
                    <a:gd name="T6" fmla="*/ 6 w 6"/>
                    <a:gd name="T7" fmla="*/ 16 h 17"/>
                    <a:gd name="T8" fmla="*/ 5 w 6"/>
                    <a:gd name="T9" fmla="*/ 10 h 17"/>
                    <a:gd name="T10" fmla="*/ 2 w 6"/>
                    <a:gd name="T11" fmla="*/ 1 h 17"/>
                    <a:gd name="T12" fmla="*/ 0 w 6"/>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6" h="17">
                      <a:moveTo>
                        <a:pt x="0" y="2"/>
                      </a:moveTo>
                      <a:cubicBezTo>
                        <a:pt x="1" y="4"/>
                        <a:pt x="2" y="7"/>
                        <a:pt x="3" y="10"/>
                      </a:cubicBezTo>
                      <a:cubicBezTo>
                        <a:pt x="4" y="12"/>
                        <a:pt x="3" y="14"/>
                        <a:pt x="4" y="16"/>
                      </a:cubicBezTo>
                      <a:cubicBezTo>
                        <a:pt x="5" y="17"/>
                        <a:pt x="6" y="17"/>
                        <a:pt x="6" y="16"/>
                      </a:cubicBezTo>
                      <a:cubicBezTo>
                        <a:pt x="5" y="14"/>
                        <a:pt x="5" y="12"/>
                        <a:pt x="5" y="10"/>
                      </a:cubicBezTo>
                      <a:cubicBezTo>
                        <a:pt x="4" y="7"/>
                        <a:pt x="2" y="4"/>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4" name="Freeform 261"/>
                <p:cNvSpPr/>
                <p:nvPr/>
              </p:nvSpPr>
              <p:spPr bwMode="auto">
                <a:xfrm>
                  <a:off x="967" y="1476"/>
                  <a:ext cx="4" cy="11"/>
                </a:xfrm>
                <a:custGeom>
                  <a:avLst/>
                  <a:gdLst>
                    <a:gd name="T0" fmla="*/ 2 w 5"/>
                    <a:gd name="T1" fmla="*/ 15 h 16"/>
                    <a:gd name="T2" fmla="*/ 4 w 5"/>
                    <a:gd name="T3" fmla="*/ 2 h 16"/>
                    <a:gd name="T4" fmla="*/ 3 w 5"/>
                    <a:gd name="T5" fmla="*/ 1 h 16"/>
                    <a:gd name="T6" fmla="*/ 0 w 5"/>
                    <a:gd name="T7" fmla="*/ 15 h 16"/>
                    <a:gd name="T8" fmla="*/ 2 w 5"/>
                    <a:gd name="T9" fmla="*/ 15 h 16"/>
                  </a:gdLst>
                  <a:ahLst/>
                  <a:cxnLst>
                    <a:cxn ang="0">
                      <a:pos x="T0" y="T1"/>
                    </a:cxn>
                    <a:cxn ang="0">
                      <a:pos x="T2" y="T3"/>
                    </a:cxn>
                    <a:cxn ang="0">
                      <a:pos x="T4" y="T5"/>
                    </a:cxn>
                    <a:cxn ang="0">
                      <a:pos x="T6" y="T7"/>
                    </a:cxn>
                    <a:cxn ang="0">
                      <a:pos x="T8" y="T9"/>
                    </a:cxn>
                  </a:cxnLst>
                  <a:rect l="0" t="0" r="r" b="b"/>
                  <a:pathLst>
                    <a:path w="5" h="16">
                      <a:moveTo>
                        <a:pt x="2" y="15"/>
                      </a:moveTo>
                      <a:cubicBezTo>
                        <a:pt x="4" y="11"/>
                        <a:pt x="3" y="6"/>
                        <a:pt x="4" y="2"/>
                      </a:cubicBezTo>
                      <a:cubicBezTo>
                        <a:pt x="5" y="1"/>
                        <a:pt x="3" y="0"/>
                        <a:pt x="3" y="1"/>
                      </a:cubicBezTo>
                      <a:cubicBezTo>
                        <a:pt x="2" y="6"/>
                        <a:pt x="2" y="11"/>
                        <a:pt x="0" y="15"/>
                      </a:cubicBezTo>
                      <a:cubicBezTo>
                        <a:pt x="0" y="16"/>
                        <a:pt x="2"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5" name="Freeform 262"/>
                <p:cNvSpPr/>
                <p:nvPr/>
              </p:nvSpPr>
              <p:spPr bwMode="auto">
                <a:xfrm>
                  <a:off x="967" y="1474"/>
                  <a:ext cx="4" cy="4"/>
                </a:xfrm>
                <a:custGeom>
                  <a:avLst/>
                  <a:gdLst>
                    <a:gd name="T0" fmla="*/ 2 w 6"/>
                    <a:gd name="T1" fmla="*/ 1 h 7"/>
                    <a:gd name="T2" fmla="*/ 2 w 6"/>
                    <a:gd name="T3" fmla="*/ 1 h 7"/>
                    <a:gd name="T4" fmla="*/ 0 w 6"/>
                    <a:gd name="T5" fmla="*/ 2 h 7"/>
                    <a:gd name="T6" fmla="*/ 4 w 6"/>
                    <a:gd name="T7" fmla="*/ 6 h 7"/>
                    <a:gd name="T8" fmla="*/ 5 w 6"/>
                    <a:gd name="T9" fmla="*/ 5 h 7"/>
                    <a:gd name="T10" fmla="*/ 2 w 6"/>
                    <a:gd name="T11" fmla="*/ 1 h 7"/>
                    <a:gd name="T12" fmla="*/ 0 w 6"/>
                    <a:gd name="T13" fmla="*/ 1 h 7"/>
                    <a:gd name="T14" fmla="*/ 1 w 6"/>
                    <a:gd name="T15" fmla="*/ 2 h 7"/>
                    <a:gd name="T16" fmla="*/ 2 w 6"/>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2" y="1"/>
                      </a:moveTo>
                      <a:cubicBezTo>
                        <a:pt x="2" y="1"/>
                        <a:pt x="2" y="1"/>
                        <a:pt x="2" y="1"/>
                      </a:cubicBezTo>
                      <a:cubicBezTo>
                        <a:pt x="1" y="1"/>
                        <a:pt x="1" y="1"/>
                        <a:pt x="0" y="2"/>
                      </a:cubicBezTo>
                      <a:cubicBezTo>
                        <a:pt x="2" y="3"/>
                        <a:pt x="3" y="5"/>
                        <a:pt x="4" y="6"/>
                      </a:cubicBezTo>
                      <a:cubicBezTo>
                        <a:pt x="5" y="7"/>
                        <a:pt x="6" y="6"/>
                        <a:pt x="5" y="5"/>
                      </a:cubicBezTo>
                      <a:cubicBezTo>
                        <a:pt x="4" y="4"/>
                        <a:pt x="3" y="2"/>
                        <a:pt x="2" y="1"/>
                      </a:cubicBezTo>
                      <a:cubicBezTo>
                        <a:pt x="1" y="0"/>
                        <a:pt x="0" y="1"/>
                        <a:pt x="0" y="1"/>
                      </a:cubicBezTo>
                      <a:cubicBezTo>
                        <a:pt x="0"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6" name="Freeform 263"/>
                <p:cNvSpPr/>
                <p:nvPr/>
              </p:nvSpPr>
              <p:spPr bwMode="auto">
                <a:xfrm>
                  <a:off x="967" y="1484"/>
                  <a:ext cx="7" cy="4"/>
                </a:xfrm>
                <a:custGeom>
                  <a:avLst/>
                  <a:gdLst>
                    <a:gd name="T0" fmla="*/ 2 w 10"/>
                    <a:gd name="T1" fmla="*/ 5 h 6"/>
                    <a:gd name="T2" fmla="*/ 9 w 10"/>
                    <a:gd name="T3" fmla="*/ 2 h 6"/>
                    <a:gd name="T4" fmla="*/ 8 w 10"/>
                    <a:gd name="T5" fmla="*/ 0 h 6"/>
                    <a:gd name="T6" fmla="*/ 1 w 10"/>
                    <a:gd name="T7" fmla="*/ 3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3"/>
                        <a:pt x="7" y="3"/>
                        <a:pt x="9" y="2"/>
                      </a:cubicBezTo>
                      <a:cubicBezTo>
                        <a:pt x="10" y="1"/>
                        <a:pt x="9" y="0"/>
                        <a:pt x="8" y="0"/>
                      </a:cubicBezTo>
                      <a:cubicBezTo>
                        <a:pt x="6" y="2"/>
                        <a:pt x="3" y="2"/>
                        <a:pt x="1" y="3"/>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7" name="Freeform 264"/>
                <p:cNvSpPr/>
                <p:nvPr/>
              </p:nvSpPr>
              <p:spPr bwMode="auto">
                <a:xfrm>
                  <a:off x="972" y="1484"/>
                  <a:ext cx="4" cy="4"/>
                </a:xfrm>
                <a:custGeom>
                  <a:avLst/>
                  <a:gdLst>
                    <a:gd name="T0" fmla="*/ 0 w 6"/>
                    <a:gd name="T1" fmla="*/ 2 h 6"/>
                    <a:gd name="T2" fmla="*/ 4 w 6"/>
                    <a:gd name="T3" fmla="*/ 5 h 6"/>
                    <a:gd name="T4" fmla="*/ 5 w 6"/>
                    <a:gd name="T5" fmla="*/ 4 h 6"/>
                    <a:gd name="T6" fmla="*/ 2 w 6"/>
                    <a:gd name="T7" fmla="*/ 1 h 6"/>
                    <a:gd name="T8" fmla="*/ 0 w 6"/>
                    <a:gd name="T9" fmla="*/ 2 h 6"/>
                  </a:gdLst>
                  <a:ahLst/>
                  <a:cxnLst>
                    <a:cxn ang="0">
                      <a:pos x="T0" y="T1"/>
                    </a:cxn>
                    <a:cxn ang="0">
                      <a:pos x="T2" y="T3"/>
                    </a:cxn>
                    <a:cxn ang="0">
                      <a:pos x="T4" y="T5"/>
                    </a:cxn>
                    <a:cxn ang="0">
                      <a:pos x="T6" y="T7"/>
                    </a:cxn>
                    <a:cxn ang="0">
                      <a:pos x="T8" y="T9"/>
                    </a:cxn>
                  </a:cxnLst>
                  <a:rect l="0" t="0" r="r" b="b"/>
                  <a:pathLst>
                    <a:path w="6" h="6">
                      <a:moveTo>
                        <a:pt x="0" y="2"/>
                      </a:moveTo>
                      <a:cubicBezTo>
                        <a:pt x="1" y="3"/>
                        <a:pt x="3" y="4"/>
                        <a:pt x="4" y="5"/>
                      </a:cubicBezTo>
                      <a:cubicBezTo>
                        <a:pt x="5" y="6"/>
                        <a:pt x="6" y="4"/>
                        <a:pt x="5" y="4"/>
                      </a:cubicBezTo>
                      <a:cubicBezTo>
                        <a:pt x="4" y="3"/>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8" name="Freeform 265"/>
                <p:cNvSpPr/>
                <p:nvPr/>
              </p:nvSpPr>
              <p:spPr bwMode="auto">
                <a:xfrm>
                  <a:off x="967" y="1487"/>
                  <a:ext cx="6" cy="3"/>
                </a:xfrm>
                <a:custGeom>
                  <a:avLst/>
                  <a:gdLst>
                    <a:gd name="T0" fmla="*/ 1 w 9"/>
                    <a:gd name="T1" fmla="*/ 2 h 4"/>
                    <a:gd name="T2" fmla="*/ 7 w 9"/>
                    <a:gd name="T3" fmla="*/ 4 h 4"/>
                    <a:gd name="T4" fmla="*/ 8 w 9"/>
                    <a:gd name="T5" fmla="*/ 2 h 4"/>
                    <a:gd name="T6" fmla="*/ 1 w 9"/>
                    <a:gd name="T7" fmla="*/ 0 h 4"/>
                    <a:gd name="T8" fmla="*/ 1 w 9"/>
                    <a:gd name="T9" fmla="*/ 2 h 4"/>
                  </a:gdLst>
                  <a:ahLst/>
                  <a:cxnLst>
                    <a:cxn ang="0">
                      <a:pos x="T0" y="T1"/>
                    </a:cxn>
                    <a:cxn ang="0">
                      <a:pos x="T2" y="T3"/>
                    </a:cxn>
                    <a:cxn ang="0">
                      <a:pos x="T4" y="T5"/>
                    </a:cxn>
                    <a:cxn ang="0">
                      <a:pos x="T6" y="T7"/>
                    </a:cxn>
                    <a:cxn ang="0">
                      <a:pos x="T8" y="T9"/>
                    </a:cxn>
                  </a:cxnLst>
                  <a:rect l="0" t="0" r="r" b="b"/>
                  <a:pathLst>
                    <a:path w="9" h="4">
                      <a:moveTo>
                        <a:pt x="1" y="2"/>
                      </a:moveTo>
                      <a:cubicBezTo>
                        <a:pt x="3" y="1"/>
                        <a:pt x="5" y="3"/>
                        <a:pt x="7" y="4"/>
                      </a:cubicBezTo>
                      <a:cubicBezTo>
                        <a:pt x="8" y="4"/>
                        <a:pt x="9" y="2"/>
                        <a:pt x="8" y="2"/>
                      </a:cubicBezTo>
                      <a:cubicBezTo>
                        <a:pt x="6" y="2"/>
                        <a:pt x="4"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9" name="Freeform 266"/>
                <p:cNvSpPr/>
                <p:nvPr/>
              </p:nvSpPr>
              <p:spPr bwMode="auto">
                <a:xfrm>
                  <a:off x="971" y="1486"/>
                  <a:ext cx="5" cy="4"/>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3" y="4"/>
                        <a:pt x="4" y="3"/>
                        <a:pt x="6" y="2"/>
                      </a:cubicBezTo>
                      <a:cubicBezTo>
                        <a:pt x="7" y="2"/>
                        <a:pt x="6" y="0"/>
                        <a:pt x="5" y="1"/>
                      </a:cubicBezTo>
                      <a:cubicBezTo>
                        <a:pt x="4" y="2"/>
                        <a:pt x="2" y="2"/>
                        <a:pt x="1" y="3"/>
                      </a:cubicBezTo>
                      <a:cubicBezTo>
                        <a:pt x="0" y="4"/>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0" name="Freeform 267"/>
                <p:cNvSpPr/>
                <p:nvPr/>
              </p:nvSpPr>
              <p:spPr bwMode="auto">
                <a:xfrm>
                  <a:off x="965" y="1478"/>
                  <a:ext cx="2" cy="3"/>
                </a:xfrm>
                <a:custGeom>
                  <a:avLst/>
                  <a:gdLst>
                    <a:gd name="T0" fmla="*/ 0 w 3"/>
                    <a:gd name="T1" fmla="*/ 1 h 5"/>
                    <a:gd name="T2" fmla="*/ 1 w 3"/>
                    <a:gd name="T3" fmla="*/ 4 h 5"/>
                    <a:gd name="T4" fmla="*/ 3 w 3"/>
                    <a:gd name="T5" fmla="*/ 3 h 5"/>
                    <a:gd name="T6" fmla="*/ 2 w 3"/>
                    <a:gd name="T7" fmla="*/ 1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2"/>
                        <a:pt x="1" y="3"/>
                        <a:pt x="1" y="4"/>
                      </a:cubicBezTo>
                      <a:cubicBezTo>
                        <a:pt x="1" y="5"/>
                        <a:pt x="3" y="4"/>
                        <a:pt x="3" y="3"/>
                      </a:cubicBezTo>
                      <a:cubicBezTo>
                        <a:pt x="2" y="2"/>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1" name="Freeform 268"/>
                <p:cNvSpPr/>
                <p:nvPr/>
              </p:nvSpPr>
              <p:spPr bwMode="auto">
                <a:xfrm>
                  <a:off x="965" y="1476"/>
                  <a:ext cx="2" cy="6"/>
                </a:xfrm>
                <a:custGeom>
                  <a:avLst/>
                  <a:gdLst>
                    <a:gd name="T0" fmla="*/ 2 w 3"/>
                    <a:gd name="T1" fmla="*/ 1 h 9"/>
                    <a:gd name="T2" fmla="*/ 2 w 3"/>
                    <a:gd name="T3" fmla="*/ 0 h 9"/>
                    <a:gd name="T4" fmla="*/ 1 w 3"/>
                    <a:gd name="T5" fmla="*/ 2 h 9"/>
                    <a:gd name="T6" fmla="*/ 1 w 3"/>
                    <a:gd name="T7" fmla="*/ 2 h 9"/>
                    <a:gd name="T8" fmla="*/ 1 w 3"/>
                    <a:gd name="T9" fmla="*/ 3 h 9"/>
                    <a:gd name="T10" fmla="*/ 1 w 3"/>
                    <a:gd name="T11" fmla="*/ 5 h 9"/>
                    <a:gd name="T12" fmla="*/ 2 w 3"/>
                    <a:gd name="T13" fmla="*/ 8 h 9"/>
                    <a:gd name="T14" fmla="*/ 3 w 3"/>
                    <a:gd name="T15" fmla="*/ 8 h 9"/>
                    <a:gd name="T16" fmla="*/ 3 w 3"/>
                    <a:gd name="T17" fmla="*/ 3 h 9"/>
                    <a:gd name="T18" fmla="*/ 1 w 3"/>
                    <a:gd name="T19" fmla="*/ 0 h 9"/>
                    <a:gd name="T20" fmla="*/ 0 w 3"/>
                    <a:gd name="T21" fmla="*/ 1 h 9"/>
                    <a:gd name="T22" fmla="*/ 1 w 3"/>
                    <a:gd name="T23" fmla="*/ 2 h 9"/>
                    <a:gd name="T24" fmla="*/ 2 w 3"/>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9">
                      <a:moveTo>
                        <a:pt x="2" y="1"/>
                      </a:moveTo>
                      <a:cubicBezTo>
                        <a:pt x="2" y="1"/>
                        <a:pt x="2" y="1"/>
                        <a:pt x="2" y="0"/>
                      </a:cubicBezTo>
                      <a:cubicBezTo>
                        <a:pt x="2" y="1"/>
                        <a:pt x="1" y="1"/>
                        <a:pt x="1" y="2"/>
                      </a:cubicBezTo>
                      <a:cubicBezTo>
                        <a:pt x="1" y="2"/>
                        <a:pt x="1" y="2"/>
                        <a:pt x="1" y="2"/>
                      </a:cubicBezTo>
                      <a:cubicBezTo>
                        <a:pt x="1" y="2"/>
                        <a:pt x="1" y="3"/>
                        <a:pt x="1" y="3"/>
                      </a:cubicBezTo>
                      <a:cubicBezTo>
                        <a:pt x="1" y="3"/>
                        <a:pt x="1" y="4"/>
                        <a:pt x="1" y="5"/>
                      </a:cubicBezTo>
                      <a:cubicBezTo>
                        <a:pt x="2" y="6"/>
                        <a:pt x="2" y="7"/>
                        <a:pt x="2" y="8"/>
                      </a:cubicBezTo>
                      <a:cubicBezTo>
                        <a:pt x="2" y="9"/>
                        <a:pt x="3" y="9"/>
                        <a:pt x="3" y="8"/>
                      </a:cubicBezTo>
                      <a:cubicBezTo>
                        <a:pt x="3" y="6"/>
                        <a:pt x="3" y="5"/>
                        <a:pt x="3" y="3"/>
                      </a:cubicBezTo>
                      <a:cubicBezTo>
                        <a:pt x="3" y="2"/>
                        <a:pt x="2" y="0"/>
                        <a:pt x="1" y="0"/>
                      </a:cubicBezTo>
                      <a:cubicBezTo>
                        <a:pt x="1" y="0"/>
                        <a:pt x="0" y="1"/>
                        <a:pt x="0" y="1"/>
                      </a:cubicBezTo>
                      <a:cubicBezTo>
                        <a:pt x="0" y="1"/>
                        <a:pt x="0" y="1"/>
                        <a:pt x="1" y="2"/>
                      </a:cubicBezTo>
                      <a:cubicBezTo>
                        <a:pt x="1" y="3"/>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2" name="Freeform 269"/>
                <p:cNvSpPr/>
                <p:nvPr/>
              </p:nvSpPr>
              <p:spPr bwMode="auto">
                <a:xfrm>
                  <a:off x="967" y="1476"/>
                  <a:ext cx="1" cy="6"/>
                </a:xfrm>
                <a:custGeom>
                  <a:avLst/>
                  <a:gdLst>
                    <a:gd name="T0" fmla="*/ 0 w 2"/>
                    <a:gd name="T1" fmla="*/ 1 h 10"/>
                    <a:gd name="T2" fmla="*/ 0 w 2"/>
                    <a:gd name="T3" fmla="*/ 9 h 10"/>
                    <a:gd name="T4" fmla="*/ 2 w 2"/>
                    <a:gd name="T5" fmla="*/ 9 h 10"/>
                    <a:gd name="T6" fmla="*/ 1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6"/>
                        <a:pt x="0" y="9"/>
                      </a:cubicBezTo>
                      <a:cubicBezTo>
                        <a:pt x="0" y="10"/>
                        <a:pt x="2" y="10"/>
                        <a:pt x="2" y="9"/>
                      </a:cubicBezTo>
                      <a:cubicBezTo>
                        <a:pt x="2" y="6"/>
                        <a:pt x="1" y="4"/>
                        <a:pt x="1"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3" name="Freeform 270"/>
                <p:cNvSpPr/>
                <p:nvPr/>
              </p:nvSpPr>
              <p:spPr bwMode="auto">
                <a:xfrm>
                  <a:off x="966" y="1476"/>
                  <a:ext cx="3" cy="8"/>
                </a:xfrm>
                <a:custGeom>
                  <a:avLst/>
                  <a:gdLst>
                    <a:gd name="T0" fmla="*/ 1 w 4"/>
                    <a:gd name="T1" fmla="*/ 2 h 13"/>
                    <a:gd name="T2" fmla="*/ 1 w 4"/>
                    <a:gd name="T3" fmla="*/ 2 h 13"/>
                    <a:gd name="T4" fmla="*/ 2 w 4"/>
                    <a:gd name="T5" fmla="*/ 4 h 13"/>
                    <a:gd name="T6" fmla="*/ 2 w 4"/>
                    <a:gd name="T7" fmla="*/ 7 h 13"/>
                    <a:gd name="T8" fmla="*/ 2 w 4"/>
                    <a:gd name="T9" fmla="*/ 11 h 13"/>
                    <a:gd name="T10" fmla="*/ 3 w 4"/>
                    <a:gd name="T11" fmla="*/ 11 h 13"/>
                    <a:gd name="T12" fmla="*/ 3 w 4"/>
                    <a:gd name="T13" fmla="*/ 5 h 13"/>
                    <a:gd name="T14" fmla="*/ 2 w 4"/>
                    <a:gd name="T15" fmla="*/ 0 h 13"/>
                    <a:gd name="T16" fmla="*/ 1 w 4"/>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3">
                      <a:moveTo>
                        <a:pt x="1" y="2"/>
                      </a:moveTo>
                      <a:cubicBezTo>
                        <a:pt x="1" y="2"/>
                        <a:pt x="1" y="2"/>
                        <a:pt x="1" y="2"/>
                      </a:cubicBezTo>
                      <a:cubicBezTo>
                        <a:pt x="2" y="3"/>
                        <a:pt x="2" y="3"/>
                        <a:pt x="2" y="4"/>
                      </a:cubicBezTo>
                      <a:cubicBezTo>
                        <a:pt x="2" y="5"/>
                        <a:pt x="2" y="6"/>
                        <a:pt x="2" y="7"/>
                      </a:cubicBezTo>
                      <a:cubicBezTo>
                        <a:pt x="2" y="8"/>
                        <a:pt x="2" y="10"/>
                        <a:pt x="2" y="11"/>
                      </a:cubicBezTo>
                      <a:cubicBezTo>
                        <a:pt x="2" y="13"/>
                        <a:pt x="3" y="13"/>
                        <a:pt x="3" y="11"/>
                      </a:cubicBezTo>
                      <a:cubicBezTo>
                        <a:pt x="3" y="9"/>
                        <a:pt x="3" y="7"/>
                        <a:pt x="3" y="5"/>
                      </a:cubicBezTo>
                      <a:cubicBezTo>
                        <a:pt x="3" y="4"/>
                        <a:pt x="4" y="1"/>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4" name="Freeform 271"/>
                <p:cNvSpPr/>
                <p:nvPr/>
              </p:nvSpPr>
              <p:spPr bwMode="auto">
                <a:xfrm>
                  <a:off x="967" y="1476"/>
                  <a:ext cx="2" cy="7"/>
                </a:xfrm>
                <a:custGeom>
                  <a:avLst/>
                  <a:gdLst>
                    <a:gd name="T0" fmla="*/ 0 w 2"/>
                    <a:gd name="T1" fmla="*/ 1 h 10"/>
                    <a:gd name="T2" fmla="*/ 0 w 2"/>
                    <a:gd name="T3" fmla="*/ 9 h 10"/>
                    <a:gd name="T4" fmla="*/ 2 w 2"/>
                    <a:gd name="T5" fmla="*/ 9 h 10"/>
                    <a:gd name="T6" fmla="*/ 2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7"/>
                        <a:pt x="0" y="9"/>
                      </a:cubicBezTo>
                      <a:cubicBezTo>
                        <a:pt x="0" y="10"/>
                        <a:pt x="2" y="10"/>
                        <a:pt x="2" y="9"/>
                      </a:cubicBezTo>
                      <a:cubicBezTo>
                        <a:pt x="2" y="7"/>
                        <a:pt x="2" y="4"/>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5" name="Freeform 272"/>
                <p:cNvSpPr/>
                <p:nvPr/>
              </p:nvSpPr>
              <p:spPr bwMode="auto">
                <a:xfrm>
                  <a:off x="967" y="1474"/>
                  <a:ext cx="3" cy="6"/>
                </a:xfrm>
                <a:custGeom>
                  <a:avLst/>
                  <a:gdLst>
                    <a:gd name="T0" fmla="*/ 2 w 5"/>
                    <a:gd name="T1" fmla="*/ 3 h 8"/>
                    <a:gd name="T2" fmla="*/ 1 w 5"/>
                    <a:gd name="T3" fmla="*/ 3 h 8"/>
                    <a:gd name="T4" fmla="*/ 1 w 5"/>
                    <a:gd name="T5" fmla="*/ 3 h 8"/>
                    <a:gd name="T6" fmla="*/ 2 w 5"/>
                    <a:gd name="T7" fmla="*/ 5 h 8"/>
                    <a:gd name="T8" fmla="*/ 3 w 5"/>
                    <a:gd name="T9" fmla="*/ 7 h 8"/>
                    <a:gd name="T10" fmla="*/ 4 w 5"/>
                    <a:gd name="T11" fmla="*/ 7 h 8"/>
                    <a:gd name="T12" fmla="*/ 3 w 5"/>
                    <a:gd name="T13" fmla="*/ 3 h 8"/>
                    <a:gd name="T14" fmla="*/ 0 w 5"/>
                    <a:gd name="T15" fmla="*/ 2 h 8"/>
                    <a:gd name="T16" fmla="*/ 2 w 5"/>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2" y="3"/>
                      </a:moveTo>
                      <a:cubicBezTo>
                        <a:pt x="1" y="4"/>
                        <a:pt x="0" y="2"/>
                        <a:pt x="1" y="3"/>
                      </a:cubicBezTo>
                      <a:cubicBezTo>
                        <a:pt x="1" y="3"/>
                        <a:pt x="1" y="3"/>
                        <a:pt x="1" y="3"/>
                      </a:cubicBezTo>
                      <a:cubicBezTo>
                        <a:pt x="1" y="4"/>
                        <a:pt x="2" y="4"/>
                        <a:pt x="2" y="5"/>
                      </a:cubicBezTo>
                      <a:cubicBezTo>
                        <a:pt x="2" y="6"/>
                        <a:pt x="3" y="7"/>
                        <a:pt x="3" y="7"/>
                      </a:cubicBezTo>
                      <a:cubicBezTo>
                        <a:pt x="3" y="8"/>
                        <a:pt x="5" y="8"/>
                        <a:pt x="4" y="7"/>
                      </a:cubicBezTo>
                      <a:cubicBezTo>
                        <a:pt x="4" y="6"/>
                        <a:pt x="3" y="4"/>
                        <a:pt x="3" y="3"/>
                      </a:cubicBezTo>
                      <a:cubicBezTo>
                        <a:pt x="2" y="2"/>
                        <a:pt x="1" y="0"/>
                        <a:pt x="0"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6" name="Freeform 273"/>
                <p:cNvSpPr/>
                <p:nvPr/>
              </p:nvSpPr>
              <p:spPr bwMode="auto">
                <a:xfrm>
                  <a:off x="968" y="1486"/>
                  <a:ext cx="4" cy="2"/>
                </a:xfrm>
                <a:custGeom>
                  <a:avLst/>
                  <a:gdLst>
                    <a:gd name="T0" fmla="*/ 2 w 6"/>
                    <a:gd name="T1" fmla="*/ 2 h 2"/>
                    <a:gd name="T2" fmla="*/ 5 w 6"/>
                    <a:gd name="T3" fmla="*/ 1 h 2"/>
                    <a:gd name="T4" fmla="*/ 5 w 6"/>
                    <a:gd name="T5" fmla="*/ 0 h 2"/>
                    <a:gd name="T6" fmla="*/ 1 w 6"/>
                    <a:gd name="T7" fmla="*/ 0 h 2"/>
                    <a:gd name="T8" fmla="*/ 2 w 6"/>
                    <a:gd name="T9" fmla="*/ 2 h 2"/>
                  </a:gdLst>
                  <a:ahLst/>
                  <a:cxnLst>
                    <a:cxn ang="0">
                      <a:pos x="T0" y="T1"/>
                    </a:cxn>
                    <a:cxn ang="0">
                      <a:pos x="T2" y="T3"/>
                    </a:cxn>
                    <a:cxn ang="0">
                      <a:pos x="T4" y="T5"/>
                    </a:cxn>
                    <a:cxn ang="0">
                      <a:pos x="T6" y="T7"/>
                    </a:cxn>
                    <a:cxn ang="0">
                      <a:pos x="T8" y="T9"/>
                    </a:cxn>
                  </a:cxnLst>
                  <a:rect l="0" t="0" r="r" b="b"/>
                  <a:pathLst>
                    <a:path w="6" h="2">
                      <a:moveTo>
                        <a:pt x="2" y="2"/>
                      </a:moveTo>
                      <a:cubicBezTo>
                        <a:pt x="3" y="2"/>
                        <a:pt x="4" y="1"/>
                        <a:pt x="5" y="1"/>
                      </a:cubicBezTo>
                      <a:cubicBezTo>
                        <a:pt x="6" y="1"/>
                        <a:pt x="6" y="0"/>
                        <a:pt x="5" y="0"/>
                      </a:cubicBezTo>
                      <a:cubicBezTo>
                        <a:pt x="4" y="0"/>
                        <a:pt x="3" y="0"/>
                        <a:pt x="1" y="0"/>
                      </a:cubicBezTo>
                      <a:cubicBezTo>
                        <a:pt x="0"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7" name="Freeform 274"/>
                <p:cNvSpPr/>
                <p:nvPr/>
              </p:nvSpPr>
              <p:spPr bwMode="auto">
                <a:xfrm>
                  <a:off x="969" y="1486"/>
                  <a:ext cx="4" cy="2"/>
                </a:xfrm>
                <a:custGeom>
                  <a:avLst/>
                  <a:gdLst>
                    <a:gd name="T0" fmla="*/ 1 w 6"/>
                    <a:gd name="T1" fmla="*/ 3 h 3"/>
                    <a:gd name="T2" fmla="*/ 5 w 6"/>
                    <a:gd name="T3" fmla="*/ 2 h 3"/>
                    <a:gd name="T4" fmla="*/ 5 w 6"/>
                    <a:gd name="T5" fmla="*/ 0 h 3"/>
                    <a:gd name="T6" fmla="*/ 1 w 6"/>
                    <a:gd name="T7" fmla="*/ 1 h 3"/>
                    <a:gd name="T8" fmla="*/ 1 w 6"/>
                    <a:gd name="T9" fmla="*/ 3 h 3"/>
                  </a:gdLst>
                  <a:ahLst/>
                  <a:cxnLst>
                    <a:cxn ang="0">
                      <a:pos x="T0" y="T1"/>
                    </a:cxn>
                    <a:cxn ang="0">
                      <a:pos x="T2" y="T3"/>
                    </a:cxn>
                    <a:cxn ang="0">
                      <a:pos x="T4" y="T5"/>
                    </a:cxn>
                    <a:cxn ang="0">
                      <a:pos x="T6" y="T7"/>
                    </a:cxn>
                    <a:cxn ang="0">
                      <a:pos x="T8" y="T9"/>
                    </a:cxn>
                  </a:cxnLst>
                  <a:rect l="0" t="0" r="r" b="b"/>
                  <a:pathLst>
                    <a:path w="6" h="3">
                      <a:moveTo>
                        <a:pt x="1" y="3"/>
                      </a:moveTo>
                      <a:cubicBezTo>
                        <a:pt x="3" y="3"/>
                        <a:pt x="4" y="3"/>
                        <a:pt x="5" y="2"/>
                      </a:cubicBezTo>
                      <a:cubicBezTo>
                        <a:pt x="6" y="2"/>
                        <a:pt x="6" y="0"/>
                        <a:pt x="5" y="0"/>
                      </a:cubicBezTo>
                      <a:cubicBezTo>
                        <a:pt x="3" y="1"/>
                        <a:pt x="2" y="1"/>
                        <a:pt x="1" y="1"/>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8" name="Freeform 275"/>
                <p:cNvSpPr/>
                <p:nvPr/>
              </p:nvSpPr>
              <p:spPr bwMode="auto">
                <a:xfrm>
                  <a:off x="970" y="1486"/>
                  <a:ext cx="5" cy="2"/>
                </a:xfrm>
                <a:custGeom>
                  <a:avLst/>
                  <a:gdLst>
                    <a:gd name="T0" fmla="*/ 1 w 8"/>
                    <a:gd name="T1" fmla="*/ 2 h 4"/>
                    <a:gd name="T2" fmla="*/ 4 w 8"/>
                    <a:gd name="T3" fmla="*/ 2 h 4"/>
                    <a:gd name="T4" fmla="*/ 4 w 8"/>
                    <a:gd name="T5" fmla="*/ 0 h 4"/>
                    <a:gd name="T6" fmla="*/ 3 w 8"/>
                    <a:gd name="T7" fmla="*/ 0 h 4"/>
                    <a:gd name="T8" fmla="*/ 3 w 8"/>
                    <a:gd name="T9" fmla="*/ 1 h 4"/>
                    <a:gd name="T10" fmla="*/ 2 w 8"/>
                    <a:gd name="T11" fmla="*/ 2 h 4"/>
                    <a:gd name="T12" fmla="*/ 2 w 8"/>
                    <a:gd name="T13" fmla="*/ 4 h 4"/>
                    <a:gd name="T14" fmla="*/ 4 w 8"/>
                    <a:gd name="T15" fmla="*/ 3 h 4"/>
                    <a:gd name="T16" fmla="*/ 4 w 8"/>
                    <a:gd name="T17" fmla="*/ 2 h 4"/>
                    <a:gd name="T18" fmla="*/ 1 w 8"/>
                    <a:gd name="T19" fmla="*/ 2 h 4"/>
                    <a:gd name="T20" fmla="*/ 1 w 8"/>
                    <a:gd name="T21" fmla="*/ 4 h 4"/>
                    <a:gd name="T22" fmla="*/ 3 w 8"/>
                    <a:gd name="T23" fmla="*/ 4 h 4"/>
                    <a:gd name="T24" fmla="*/ 3 w 8"/>
                    <a:gd name="T25" fmla="*/ 3 h 4"/>
                    <a:gd name="T26" fmla="*/ 2 w 8"/>
                    <a:gd name="T27" fmla="*/ 2 h 4"/>
                    <a:gd name="T28" fmla="*/ 1 w 8"/>
                    <a:gd name="T29" fmla="*/ 3 h 4"/>
                    <a:gd name="T30" fmla="*/ 6 w 8"/>
                    <a:gd name="T31" fmla="*/ 1 h 4"/>
                    <a:gd name="T32" fmla="*/ 4 w 8"/>
                    <a:gd name="T33" fmla="*/ 2 h 4"/>
                    <a:gd name="T34" fmla="*/ 5 w 8"/>
                    <a:gd name="T35" fmla="*/ 2 h 4"/>
                    <a:gd name="T36" fmla="*/ 6 w 8"/>
                    <a:gd name="T37" fmla="*/ 2 h 4"/>
                    <a:gd name="T38" fmla="*/ 7 w 8"/>
                    <a:gd name="T39" fmla="*/ 1 h 4"/>
                    <a:gd name="T40" fmla="*/ 6 w 8"/>
                    <a:gd name="T41" fmla="*/ 1 h 4"/>
                    <a:gd name="T42" fmla="*/ 6 w 8"/>
                    <a:gd name="T43" fmla="*/ 1 h 4"/>
                    <a:gd name="T44" fmla="*/ 4 w 8"/>
                    <a:gd name="T45" fmla="*/ 1 h 4"/>
                    <a:gd name="T46" fmla="*/ 2 w 8"/>
                    <a:gd name="T47" fmla="*/ 2 h 4"/>
                    <a:gd name="T48" fmla="*/ 1 w 8"/>
                    <a:gd name="T49" fmla="*/ 3 h 4"/>
                    <a:gd name="T50" fmla="*/ 2 w 8"/>
                    <a:gd name="T51" fmla="*/ 4 h 4"/>
                    <a:gd name="T52" fmla="*/ 3 w 8"/>
                    <a:gd name="T53" fmla="*/ 2 h 4"/>
                    <a:gd name="T54" fmla="*/ 1 w 8"/>
                    <a:gd name="T55" fmla="*/ 2 h 4"/>
                    <a:gd name="T56" fmla="*/ 2 w 8"/>
                    <a:gd name="T57" fmla="*/ 4 h 4"/>
                    <a:gd name="T58" fmla="*/ 4 w 8"/>
                    <a:gd name="T59" fmla="*/ 3 h 4"/>
                    <a:gd name="T60" fmla="*/ 4 w 8"/>
                    <a:gd name="T61" fmla="*/ 2 h 4"/>
                    <a:gd name="T62" fmla="*/ 2 w 8"/>
                    <a:gd name="T63" fmla="*/ 2 h 4"/>
                    <a:gd name="T64" fmla="*/ 3 w 8"/>
                    <a:gd name="T65" fmla="*/ 3 h 4"/>
                    <a:gd name="T66" fmla="*/ 4 w 8"/>
                    <a:gd name="T67" fmla="*/ 0 h 4"/>
                    <a:gd name="T68" fmla="*/ 3 w 8"/>
                    <a:gd name="T69" fmla="*/ 1 h 4"/>
                    <a:gd name="T70" fmla="*/ 4 w 8"/>
                    <a:gd name="T71" fmla="*/ 1 h 4"/>
                    <a:gd name="T72" fmla="*/ 4 w 8"/>
                    <a:gd name="T73" fmla="*/ 0 h 4"/>
                    <a:gd name="T74" fmla="*/ 1 w 8"/>
                    <a:gd name="T75" fmla="*/ 0 h 4"/>
                    <a:gd name="T76" fmla="*/ 1 w 8"/>
                    <a:gd name="T7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 h="4">
                      <a:moveTo>
                        <a:pt x="1" y="2"/>
                      </a:moveTo>
                      <a:cubicBezTo>
                        <a:pt x="2" y="2"/>
                        <a:pt x="3" y="2"/>
                        <a:pt x="4" y="2"/>
                      </a:cubicBezTo>
                      <a:cubicBezTo>
                        <a:pt x="5" y="1"/>
                        <a:pt x="5" y="0"/>
                        <a:pt x="4" y="0"/>
                      </a:cubicBezTo>
                      <a:cubicBezTo>
                        <a:pt x="4" y="0"/>
                        <a:pt x="4" y="0"/>
                        <a:pt x="3" y="0"/>
                      </a:cubicBezTo>
                      <a:cubicBezTo>
                        <a:pt x="2" y="0"/>
                        <a:pt x="2" y="1"/>
                        <a:pt x="3" y="1"/>
                      </a:cubicBezTo>
                      <a:cubicBezTo>
                        <a:pt x="3" y="1"/>
                        <a:pt x="2" y="2"/>
                        <a:pt x="2" y="2"/>
                      </a:cubicBezTo>
                      <a:cubicBezTo>
                        <a:pt x="1" y="3"/>
                        <a:pt x="2" y="4"/>
                        <a:pt x="2" y="4"/>
                      </a:cubicBezTo>
                      <a:cubicBezTo>
                        <a:pt x="3" y="4"/>
                        <a:pt x="4" y="4"/>
                        <a:pt x="4" y="3"/>
                      </a:cubicBezTo>
                      <a:cubicBezTo>
                        <a:pt x="4" y="3"/>
                        <a:pt x="4" y="2"/>
                        <a:pt x="4" y="2"/>
                      </a:cubicBezTo>
                      <a:cubicBezTo>
                        <a:pt x="3" y="2"/>
                        <a:pt x="2" y="2"/>
                        <a:pt x="1" y="2"/>
                      </a:cubicBezTo>
                      <a:cubicBezTo>
                        <a:pt x="0" y="3"/>
                        <a:pt x="0" y="4"/>
                        <a:pt x="1" y="4"/>
                      </a:cubicBezTo>
                      <a:cubicBezTo>
                        <a:pt x="2" y="4"/>
                        <a:pt x="2" y="4"/>
                        <a:pt x="3" y="4"/>
                      </a:cubicBezTo>
                      <a:cubicBezTo>
                        <a:pt x="4" y="4"/>
                        <a:pt x="4" y="3"/>
                        <a:pt x="3" y="3"/>
                      </a:cubicBezTo>
                      <a:cubicBezTo>
                        <a:pt x="3" y="2"/>
                        <a:pt x="2" y="2"/>
                        <a:pt x="2" y="2"/>
                      </a:cubicBezTo>
                      <a:cubicBezTo>
                        <a:pt x="1" y="2"/>
                        <a:pt x="1" y="3"/>
                        <a:pt x="1" y="3"/>
                      </a:cubicBezTo>
                      <a:cubicBezTo>
                        <a:pt x="3" y="4"/>
                        <a:pt x="6" y="4"/>
                        <a:pt x="6" y="1"/>
                      </a:cubicBezTo>
                      <a:cubicBezTo>
                        <a:pt x="5" y="1"/>
                        <a:pt x="5" y="1"/>
                        <a:pt x="4" y="2"/>
                      </a:cubicBezTo>
                      <a:cubicBezTo>
                        <a:pt x="4" y="2"/>
                        <a:pt x="5" y="2"/>
                        <a:pt x="5" y="2"/>
                      </a:cubicBezTo>
                      <a:cubicBezTo>
                        <a:pt x="5" y="2"/>
                        <a:pt x="6" y="2"/>
                        <a:pt x="6" y="2"/>
                      </a:cubicBezTo>
                      <a:cubicBezTo>
                        <a:pt x="7" y="3"/>
                        <a:pt x="8" y="1"/>
                        <a:pt x="7" y="1"/>
                      </a:cubicBezTo>
                      <a:cubicBezTo>
                        <a:pt x="6" y="1"/>
                        <a:pt x="6" y="1"/>
                        <a:pt x="6" y="1"/>
                      </a:cubicBezTo>
                      <a:cubicBezTo>
                        <a:pt x="6" y="1"/>
                        <a:pt x="6" y="1"/>
                        <a:pt x="6" y="1"/>
                      </a:cubicBezTo>
                      <a:cubicBezTo>
                        <a:pt x="5" y="0"/>
                        <a:pt x="4" y="0"/>
                        <a:pt x="4" y="1"/>
                      </a:cubicBezTo>
                      <a:cubicBezTo>
                        <a:pt x="4" y="2"/>
                        <a:pt x="2" y="2"/>
                        <a:pt x="2" y="2"/>
                      </a:cubicBezTo>
                      <a:cubicBezTo>
                        <a:pt x="0" y="2"/>
                        <a:pt x="0" y="3"/>
                        <a:pt x="1" y="3"/>
                      </a:cubicBezTo>
                      <a:cubicBezTo>
                        <a:pt x="2" y="4"/>
                        <a:pt x="2" y="4"/>
                        <a:pt x="2" y="4"/>
                      </a:cubicBezTo>
                      <a:cubicBezTo>
                        <a:pt x="2" y="3"/>
                        <a:pt x="3" y="3"/>
                        <a:pt x="3" y="2"/>
                      </a:cubicBezTo>
                      <a:cubicBezTo>
                        <a:pt x="2" y="2"/>
                        <a:pt x="2" y="2"/>
                        <a:pt x="1" y="2"/>
                      </a:cubicBezTo>
                      <a:cubicBezTo>
                        <a:pt x="2" y="3"/>
                        <a:pt x="2" y="4"/>
                        <a:pt x="2" y="4"/>
                      </a:cubicBezTo>
                      <a:cubicBezTo>
                        <a:pt x="2" y="4"/>
                        <a:pt x="3" y="4"/>
                        <a:pt x="4" y="3"/>
                      </a:cubicBezTo>
                      <a:cubicBezTo>
                        <a:pt x="5" y="3"/>
                        <a:pt x="5" y="2"/>
                        <a:pt x="4" y="2"/>
                      </a:cubicBezTo>
                      <a:cubicBezTo>
                        <a:pt x="3" y="2"/>
                        <a:pt x="3" y="2"/>
                        <a:pt x="2" y="2"/>
                      </a:cubicBezTo>
                      <a:cubicBezTo>
                        <a:pt x="3" y="2"/>
                        <a:pt x="3" y="3"/>
                        <a:pt x="3" y="3"/>
                      </a:cubicBezTo>
                      <a:cubicBezTo>
                        <a:pt x="4" y="2"/>
                        <a:pt x="5" y="1"/>
                        <a:pt x="4" y="0"/>
                      </a:cubicBezTo>
                      <a:cubicBezTo>
                        <a:pt x="4" y="0"/>
                        <a:pt x="3" y="1"/>
                        <a:pt x="3" y="1"/>
                      </a:cubicBezTo>
                      <a:cubicBezTo>
                        <a:pt x="3" y="1"/>
                        <a:pt x="4" y="1"/>
                        <a:pt x="4" y="1"/>
                      </a:cubicBezTo>
                      <a:cubicBezTo>
                        <a:pt x="4" y="1"/>
                        <a:pt x="4" y="0"/>
                        <a:pt x="4" y="0"/>
                      </a:cubicBezTo>
                      <a:cubicBezTo>
                        <a:pt x="3" y="0"/>
                        <a:pt x="2"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9" name="Freeform 276"/>
                <p:cNvSpPr/>
                <p:nvPr/>
              </p:nvSpPr>
              <p:spPr bwMode="auto">
                <a:xfrm>
                  <a:off x="843" y="1328"/>
                  <a:ext cx="58" cy="40"/>
                </a:xfrm>
                <a:custGeom>
                  <a:avLst/>
                  <a:gdLst>
                    <a:gd name="T0" fmla="*/ 13 w 88"/>
                    <a:gd name="T1" fmla="*/ 57 h 60"/>
                    <a:gd name="T2" fmla="*/ 42 w 88"/>
                    <a:gd name="T3" fmla="*/ 7 h 60"/>
                    <a:gd name="T4" fmla="*/ 75 w 88"/>
                    <a:gd name="T5" fmla="*/ 54 h 60"/>
                    <a:gd name="T6" fmla="*/ 78 w 88"/>
                    <a:gd name="T7" fmla="*/ 55 h 60"/>
                    <a:gd name="T8" fmla="*/ 49 w 88"/>
                    <a:gd name="T9" fmla="*/ 4 h 60"/>
                    <a:gd name="T10" fmla="*/ 11 w 88"/>
                    <a:gd name="T11" fmla="*/ 58 h 60"/>
                    <a:gd name="T12" fmla="*/ 13 w 88"/>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88" h="60">
                      <a:moveTo>
                        <a:pt x="13" y="57"/>
                      </a:moveTo>
                      <a:cubicBezTo>
                        <a:pt x="4" y="37"/>
                        <a:pt x="23" y="13"/>
                        <a:pt x="42" y="7"/>
                      </a:cubicBezTo>
                      <a:cubicBezTo>
                        <a:pt x="65" y="0"/>
                        <a:pt x="86" y="36"/>
                        <a:pt x="75" y="54"/>
                      </a:cubicBezTo>
                      <a:cubicBezTo>
                        <a:pt x="74" y="55"/>
                        <a:pt x="77" y="57"/>
                        <a:pt x="78" y="55"/>
                      </a:cubicBezTo>
                      <a:cubicBezTo>
                        <a:pt x="88" y="38"/>
                        <a:pt x="71" y="4"/>
                        <a:pt x="49" y="4"/>
                      </a:cubicBezTo>
                      <a:cubicBezTo>
                        <a:pt x="24" y="4"/>
                        <a:pt x="0" y="35"/>
                        <a:pt x="11" y="58"/>
                      </a:cubicBezTo>
                      <a:cubicBezTo>
                        <a:pt x="11" y="60"/>
                        <a:pt x="14" y="58"/>
                        <a:pt x="13"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0" name="Freeform 277"/>
                <p:cNvSpPr/>
                <p:nvPr/>
              </p:nvSpPr>
              <p:spPr bwMode="auto">
                <a:xfrm>
                  <a:off x="849" y="1346"/>
                  <a:ext cx="10" cy="27"/>
                </a:xfrm>
                <a:custGeom>
                  <a:avLst/>
                  <a:gdLst>
                    <a:gd name="T0" fmla="*/ 4 w 15"/>
                    <a:gd name="T1" fmla="*/ 10 h 40"/>
                    <a:gd name="T2" fmla="*/ 10 w 15"/>
                    <a:gd name="T3" fmla="*/ 20 h 40"/>
                    <a:gd name="T4" fmla="*/ 11 w 15"/>
                    <a:gd name="T5" fmla="*/ 26 h 40"/>
                    <a:gd name="T6" fmla="*/ 10 w 15"/>
                    <a:gd name="T7" fmla="*/ 32 h 40"/>
                    <a:gd name="T8" fmla="*/ 5 w 15"/>
                    <a:gd name="T9" fmla="*/ 33 h 40"/>
                    <a:gd name="T10" fmla="*/ 4 w 15"/>
                    <a:gd name="T11" fmla="*/ 30 h 40"/>
                    <a:gd name="T12" fmla="*/ 1 w 15"/>
                    <a:gd name="T13" fmla="*/ 31 h 40"/>
                    <a:gd name="T14" fmla="*/ 11 w 15"/>
                    <a:gd name="T15" fmla="*/ 37 h 40"/>
                    <a:gd name="T16" fmla="*/ 13 w 15"/>
                    <a:gd name="T17" fmla="*/ 23 h 40"/>
                    <a:gd name="T18" fmla="*/ 2 w 15"/>
                    <a:gd name="T19" fmla="*/ 8 h 40"/>
                    <a:gd name="T20" fmla="*/ 4 w 15"/>
                    <a:gd name="T21"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40">
                      <a:moveTo>
                        <a:pt x="4" y="10"/>
                      </a:moveTo>
                      <a:cubicBezTo>
                        <a:pt x="8" y="6"/>
                        <a:pt x="10" y="18"/>
                        <a:pt x="10" y="20"/>
                      </a:cubicBezTo>
                      <a:cubicBezTo>
                        <a:pt x="10" y="22"/>
                        <a:pt x="11" y="24"/>
                        <a:pt x="11" y="26"/>
                      </a:cubicBezTo>
                      <a:cubicBezTo>
                        <a:pt x="11" y="28"/>
                        <a:pt x="11" y="30"/>
                        <a:pt x="10" y="32"/>
                      </a:cubicBezTo>
                      <a:cubicBezTo>
                        <a:pt x="8" y="35"/>
                        <a:pt x="6" y="36"/>
                        <a:pt x="5" y="33"/>
                      </a:cubicBezTo>
                      <a:cubicBezTo>
                        <a:pt x="4" y="32"/>
                        <a:pt x="4" y="31"/>
                        <a:pt x="4" y="30"/>
                      </a:cubicBezTo>
                      <a:cubicBezTo>
                        <a:pt x="3" y="28"/>
                        <a:pt x="0" y="29"/>
                        <a:pt x="1" y="31"/>
                      </a:cubicBezTo>
                      <a:cubicBezTo>
                        <a:pt x="2" y="35"/>
                        <a:pt x="6" y="40"/>
                        <a:pt x="11" y="37"/>
                      </a:cubicBezTo>
                      <a:cubicBezTo>
                        <a:pt x="15" y="34"/>
                        <a:pt x="14" y="27"/>
                        <a:pt x="13" y="23"/>
                      </a:cubicBezTo>
                      <a:cubicBezTo>
                        <a:pt x="13" y="18"/>
                        <a:pt x="10" y="0"/>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1" name="Freeform 278"/>
                <p:cNvSpPr/>
                <p:nvPr/>
              </p:nvSpPr>
              <p:spPr bwMode="auto">
                <a:xfrm>
                  <a:off x="886" y="1346"/>
                  <a:ext cx="10" cy="21"/>
                </a:xfrm>
                <a:custGeom>
                  <a:avLst/>
                  <a:gdLst>
                    <a:gd name="T0" fmla="*/ 14 w 15"/>
                    <a:gd name="T1" fmla="*/ 3 h 32"/>
                    <a:gd name="T2" fmla="*/ 5 w 15"/>
                    <a:gd name="T3" fmla="*/ 4 h 32"/>
                    <a:gd name="T4" fmla="*/ 0 w 15"/>
                    <a:gd name="T5" fmla="*/ 18 h 32"/>
                    <a:gd name="T6" fmla="*/ 6 w 15"/>
                    <a:gd name="T7" fmla="*/ 30 h 32"/>
                    <a:gd name="T8" fmla="*/ 14 w 15"/>
                    <a:gd name="T9" fmla="*/ 26 h 32"/>
                    <a:gd name="T10" fmla="*/ 11 w 15"/>
                    <a:gd name="T11" fmla="*/ 25 h 32"/>
                    <a:gd name="T12" fmla="*/ 3 w 15"/>
                    <a:gd name="T13" fmla="*/ 22 h 32"/>
                    <a:gd name="T14" fmla="*/ 3 w 15"/>
                    <a:gd name="T15" fmla="*/ 17 h 32"/>
                    <a:gd name="T16" fmla="*/ 4 w 15"/>
                    <a:gd name="T17" fmla="*/ 11 h 32"/>
                    <a:gd name="T18" fmla="*/ 11 w 15"/>
                    <a:gd name="T19" fmla="*/ 5 h 32"/>
                    <a:gd name="T20" fmla="*/ 14 w 15"/>
                    <a:gd name="T21"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2">
                      <a:moveTo>
                        <a:pt x="14" y="3"/>
                      </a:moveTo>
                      <a:cubicBezTo>
                        <a:pt x="11" y="0"/>
                        <a:pt x="8" y="1"/>
                        <a:pt x="5" y="4"/>
                      </a:cubicBezTo>
                      <a:cubicBezTo>
                        <a:pt x="1" y="7"/>
                        <a:pt x="1" y="13"/>
                        <a:pt x="0" y="18"/>
                      </a:cubicBezTo>
                      <a:cubicBezTo>
                        <a:pt x="0" y="23"/>
                        <a:pt x="1" y="28"/>
                        <a:pt x="6" y="30"/>
                      </a:cubicBezTo>
                      <a:cubicBezTo>
                        <a:pt x="9" y="32"/>
                        <a:pt x="13" y="29"/>
                        <a:pt x="14" y="26"/>
                      </a:cubicBezTo>
                      <a:cubicBezTo>
                        <a:pt x="15" y="24"/>
                        <a:pt x="12" y="24"/>
                        <a:pt x="11" y="25"/>
                      </a:cubicBezTo>
                      <a:cubicBezTo>
                        <a:pt x="9" y="32"/>
                        <a:pt x="4" y="26"/>
                        <a:pt x="3" y="22"/>
                      </a:cubicBezTo>
                      <a:cubicBezTo>
                        <a:pt x="3" y="20"/>
                        <a:pt x="3" y="18"/>
                        <a:pt x="3" y="17"/>
                      </a:cubicBezTo>
                      <a:cubicBezTo>
                        <a:pt x="3" y="15"/>
                        <a:pt x="4" y="13"/>
                        <a:pt x="4" y="11"/>
                      </a:cubicBezTo>
                      <a:cubicBezTo>
                        <a:pt x="5" y="9"/>
                        <a:pt x="8" y="1"/>
                        <a:pt x="11" y="5"/>
                      </a:cubicBezTo>
                      <a:cubicBezTo>
                        <a:pt x="12" y="6"/>
                        <a:pt x="15"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2" name="Freeform 279"/>
                <p:cNvSpPr/>
                <p:nvPr/>
              </p:nvSpPr>
              <p:spPr bwMode="auto">
                <a:xfrm>
                  <a:off x="850" y="1353"/>
                  <a:ext cx="4" cy="16"/>
                </a:xfrm>
                <a:custGeom>
                  <a:avLst/>
                  <a:gdLst>
                    <a:gd name="T0" fmla="*/ 3 w 6"/>
                    <a:gd name="T1" fmla="*/ 0 h 24"/>
                    <a:gd name="T2" fmla="*/ 1 w 6"/>
                    <a:gd name="T3" fmla="*/ 9 h 24"/>
                    <a:gd name="T4" fmla="*/ 3 w 6"/>
                    <a:gd name="T5" fmla="*/ 22 h 24"/>
                    <a:gd name="T6" fmla="*/ 6 w 6"/>
                    <a:gd name="T7" fmla="*/ 21 h 24"/>
                    <a:gd name="T8" fmla="*/ 4 w 6"/>
                    <a:gd name="T9" fmla="*/ 12 h 24"/>
                    <a:gd name="T10" fmla="*/ 4 w 6"/>
                    <a:gd name="T11" fmla="*/ 3 h 24"/>
                    <a:gd name="T12" fmla="*/ 3 w 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 h="24">
                      <a:moveTo>
                        <a:pt x="3" y="0"/>
                      </a:moveTo>
                      <a:cubicBezTo>
                        <a:pt x="0" y="1"/>
                        <a:pt x="1" y="6"/>
                        <a:pt x="1" y="9"/>
                      </a:cubicBezTo>
                      <a:cubicBezTo>
                        <a:pt x="1" y="13"/>
                        <a:pt x="2" y="18"/>
                        <a:pt x="3" y="22"/>
                      </a:cubicBezTo>
                      <a:cubicBezTo>
                        <a:pt x="4" y="24"/>
                        <a:pt x="6" y="23"/>
                        <a:pt x="6" y="21"/>
                      </a:cubicBezTo>
                      <a:cubicBezTo>
                        <a:pt x="5" y="18"/>
                        <a:pt x="5" y="15"/>
                        <a:pt x="4" y="12"/>
                      </a:cubicBezTo>
                      <a:cubicBezTo>
                        <a:pt x="4" y="11"/>
                        <a:pt x="3" y="3"/>
                        <a:pt x="4" y="3"/>
                      </a:cubicBezTo>
                      <a:cubicBezTo>
                        <a:pt x="6" y="2"/>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3" name="Freeform 280"/>
                <p:cNvSpPr/>
                <p:nvPr/>
              </p:nvSpPr>
              <p:spPr bwMode="auto">
                <a:xfrm>
                  <a:off x="849" y="1352"/>
                  <a:ext cx="5" cy="16"/>
                </a:xfrm>
                <a:custGeom>
                  <a:avLst/>
                  <a:gdLst>
                    <a:gd name="T0" fmla="*/ 3 w 7"/>
                    <a:gd name="T1" fmla="*/ 1 h 24"/>
                    <a:gd name="T2" fmla="*/ 4 w 7"/>
                    <a:gd name="T3" fmla="*/ 22 h 24"/>
                    <a:gd name="T4" fmla="*/ 6 w 7"/>
                    <a:gd name="T5" fmla="*/ 22 h 24"/>
                    <a:gd name="T6" fmla="*/ 7 w 7"/>
                    <a:gd name="T7" fmla="*/ 20 h 24"/>
                    <a:gd name="T8" fmla="*/ 4 w 7"/>
                    <a:gd name="T9" fmla="*/ 20 h 24"/>
                    <a:gd name="T10" fmla="*/ 4 w 7"/>
                    <a:gd name="T11" fmla="*/ 22 h 24"/>
                    <a:gd name="T12" fmla="*/ 6 w 7"/>
                    <a:gd name="T13" fmla="*/ 22 h 24"/>
                    <a:gd name="T14" fmla="*/ 6 w 7"/>
                    <a:gd name="T15" fmla="*/ 3 h 24"/>
                    <a:gd name="T16" fmla="*/ 3 w 7"/>
                    <a:gd name="T1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4">
                      <a:moveTo>
                        <a:pt x="3" y="1"/>
                      </a:moveTo>
                      <a:cubicBezTo>
                        <a:pt x="0" y="8"/>
                        <a:pt x="2" y="16"/>
                        <a:pt x="4" y="22"/>
                      </a:cubicBezTo>
                      <a:cubicBezTo>
                        <a:pt x="4" y="24"/>
                        <a:pt x="6" y="24"/>
                        <a:pt x="6" y="22"/>
                      </a:cubicBezTo>
                      <a:cubicBezTo>
                        <a:pt x="7" y="22"/>
                        <a:pt x="7" y="21"/>
                        <a:pt x="7" y="20"/>
                      </a:cubicBezTo>
                      <a:cubicBezTo>
                        <a:pt x="7" y="19"/>
                        <a:pt x="4" y="18"/>
                        <a:pt x="4" y="20"/>
                      </a:cubicBezTo>
                      <a:cubicBezTo>
                        <a:pt x="4" y="20"/>
                        <a:pt x="4" y="21"/>
                        <a:pt x="4" y="22"/>
                      </a:cubicBezTo>
                      <a:cubicBezTo>
                        <a:pt x="5" y="22"/>
                        <a:pt x="6" y="22"/>
                        <a:pt x="6" y="22"/>
                      </a:cubicBezTo>
                      <a:cubicBezTo>
                        <a:pt x="5" y="16"/>
                        <a:pt x="3" y="8"/>
                        <a:pt x="6"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4" name="Freeform 281"/>
                <p:cNvSpPr/>
                <p:nvPr/>
              </p:nvSpPr>
              <p:spPr bwMode="auto">
                <a:xfrm>
                  <a:off x="848" y="1353"/>
                  <a:ext cx="11" cy="16"/>
                </a:xfrm>
                <a:custGeom>
                  <a:avLst/>
                  <a:gdLst>
                    <a:gd name="T0" fmla="*/ 7 w 17"/>
                    <a:gd name="T1" fmla="*/ 5 h 24"/>
                    <a:gd name="T2" fmla="*/ 6 w 17"/>
                    <a:gd name="T3" fmla="*/ 4 h 24"/>
                    <a:gd name="T4" fmla="*/ 4 w 17"/>
                    <a:gd name="T5" fmla="*/ 3 h 24"/>
                    <a:gd name="T6" fmla="*/ 3 w 17"/>
                    <a:gd name="T7" fmla="*/ 22 h 24"/>
                    <a:gd name="T8" fmla="*/ 6 w 17"/>
                    <a:gd name="T9" fmla="*/ 23 h 24"/>
                    <a:gd name="T10" fmla="*/ 6 w 17"/>
                    <a:gd name="T11" fmla="*/ 2 h 24"/>
                    <a:gd name="T12" fmla="*/ 4 w 17"/>
                    <a:gd name="T13" fmla="*/ 2 h 24"/>
                    <a:gd name="T14" fmla="*/ 6 w 17"/>
                    <a:gd name="T15" fmla="*/ 22 h 24"/>
                    <a:gd name="T16" fmla="*/ 9 w 17"/>
                    <a:gd name="T17" fmla="*/ 21 h 24"/>
                    <a:gd name="T18" fmla="*/ 9 w 17"/>
                    <a:gd name="T19" fmla="*/ 3 h 24"/>
                    <a:gd name="T20" fmla="*/ 6 w 17"/>
                    <a:gd name="T21" fmla="*/ 3 h 24"/>
                    <a:gd name="T22" fmla="*/ 7 w 17"/>
                    <a:gd name="T23" fmla="*/ 21 h 24"/>
                    <a:gd name="T24" fmla="*/ 10 w 17"/>
                    <a:gd name="T25" fmla="*/ 20 h 24"/>
                    <a:gd name="T26" fmla="*/ 9 w 17"/>
                    <a:gd name="T27" fmla="*/ 3 h 24"/>
                    <a:gd name="T28" fmla="*/ 7 w 17"/>
                    <a:gd name="T29" fmla="*/ 4 h 24"/>
                    <a:gd name="T30" fmla="*/ 8 w 17"/>
                    <a:gd name="T31" fmla="*/ 20 h 24"/>
                    <a:gd name="T32" fmla="*/ 10 w 17"/>
                    <a:gd name="T33" fmla="*/ 19 h 24"/>
                    <a:gd name="T34" fmla="*/ 7 w 17"/>
                    <a:gd name="T35" fmla="*/ 5 h 24"/>
                    <a:gd name="T36" fmla="*/ 5 w 17"/>
                    <a:gd name="T37" fmla="*/ 20 h 24"/>
                    <a:gd name="T38" fmla="*/ 5 w 17"/>
                    <a:gd name="T39" fmla="*/ 23 h 24"/>
                    <a:gd name="T40" fmla="*/ 8 w 17"/>
                    <a:gd name="T41" fmla="*/ 2 h 24"/>
                    <a:gd name="T42" fmla="*/ 9 w 17"/>
                    <a:gd name="T43" fmla="*/ 22 h 24"/>
                    <a:gd name="T44" fmla="*/ 11 w 17"/>
                    <a:gd name="T45" fmla="*/ 21 h 24"/>
                    <a:gd name="T46" fmla="*/ 8 w 17"/>
                    <a:gd name="T47" fmla="*/ 2 h 24"/>
                    <a:gd name="T48" fmla="*/ 6 w 17"/>
                    <a:gd name="T49" fmla="*/ 3 h 24"/>
                    <a:gd name="T50" fmla="*/ 7 w 17"/>
                    <a:gd name="T51" fmla="*/ 21 h 24"/>
                    <a:gd name="T52" fmla="*/ 10 w 17"/>
                    <a:gd name="T53" fmla="*/ 21 h 24"/>
                    <a:gd name="T54" fmla="*/ 9 w 17"/>
                    <a:gd name="T55" fmla="*/ 2 h 24"/>
                    <a:gd name="T56" fmla="*/ 6 w 17"/>
                    <a:gd name="T57" fmla="*/ 2 h 24"/>
                    <a:gd name="T58" fmla="*/ 6 w 17"/>
                    <a:gd name="T59" fmla="*/ 21 h 24"/>
                    <a:gd name="T60" fmla="*/ 9 w 17"/>
                    <a:gd name="T61" fmla="*/ 21 h 24"/>
                    <a:gd name="T62" fmla="*/ 6 w 17"/>
                    <a:gd name="T63" fmla="*/ 1 h 24"/>
                    <a:gd name="T64" fmla="*/ 4 w 17"/>
                    <a:gd name="T65" fmla="*/ 1 h 24"/>
                    <a:gd name="T66" fmla="*/ 3 w 17"/>
                    <a:gd name="T67" fmla="*/ 21 h 24"/>
                    <a:gd name="T68" fmla="*/ 6 w 17"/>
                    <a:gd name="T69" fmla="*/ 22 h 24"/>
                    <a:gd name="T70" fmla="*/ 6 w 17"/>
                    <a:gd name="T71" fmla="*/ 5 h 24"/>
                    <a:gd name="T72" fmla="*/ 4 w 17"/>
                    <a:gd name="T73" fmla="*/ 5 h 24"/>
                    <a:gd name="T74" fmla="*/ 4 w 17"/>
                    <a:gd name="T75" fmla="*/ 6 h 24"/>
                    <a:gd name="T76" fmla="*/ 7 w 17"/>
                    <a:gd name="T7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 h="24">
                      <a:moveTo>
                        <a:pt x="7" y="5"/>
                      </a:moveTo>
                      <a:cubicBezTo>
                        <a:pt x="7" y="4"/>
                        <a:pt x="7" y="4"/>
                        <a:pt x="6" y="4"/>
                      </a:cubicBezTo>
                      <a:cubicBezTo>
                        <a:pt x="6" y="3"/>
                        <a:pt x="4" y="2"/>
                        <a:pt x="4" y="3"/>
                      </a:cubicBezTo>
                      <a:cubicBezTo>
                        <a:pt x="1" y="9"/>
                        <a:pt x="1" y="16"/>
                        <a:pt x="3" y="22"/>
                      </a:cubicBezTo>
                      <a:cubicBezTo>
                        <a:pt x="3" y="23"/>
                        <a:pt x="5" y="24"/>
                        <a:pt x="6" y="23"/>
                      </a:cubicBezTo>
                      <a:cubicBezTo>
                        <a:pt x="10" y="16"/>
                        <a:pt x="3" y="9"/>
                        <a:pt x="6" y="2"/>
                      </a:cubicBezTo>
                      <a:cubicBezTo>
                        <a:pt x="6" y="2"/>
                        <a:pt x="5" y="2"/>
                        <a:pt x="4" y="2"/>
                      </a:cubicBezTo>
                      <a:cubicBezTo>
                        <a:pt x="7" y="8"/>
                        <a:pt x="5" y="15"/>
                        <a:pt x="6" y="22"/>
                      </a:cubicBezTo>
                      <a:cubicBezTo>
                        <a:pt x="7" y="23"/>
                        <a:pt x="9" y="23"/>
                        <a:pt x="9" y="21"/>
                      </a:cubicBezTo>
                      <a:cubicBezTo>
                        <a:pt x="10" y="15"/>
                        <a:pt x="8" y="9"/>
                        <a:pt x="9" y="3"/>
                      </a:cubicBezTo>
                      <a:cubicBezTo>
                        <a:pt x="8" y="3"/>
                        <a:pt x="7" y="3"/>
                        <a:pt x="6" y="3"/>
                      </a:cubicBezTo>
                      <a:cubicBezTo>
                        <a:pt x="9" y="8"/>
                        <a:pt x="8" y="15"/>
                        <a:pt x="7" y="21"/>
                      </a:cubicBezTo>
                      <a:cubicBezTo>
                        <a:pt x="8" y="20"/>
                        <a:pt x="9" y="20"/>
                        <a:pt x="10" y="20"/>
                      </a:cubicBezTo>
                      <a:cubicBezTo>
                        <a:pt x="8" y="15"/>
                        <a:pt x="7" y="9"/>
                        <a:pt x="9" y="3"/>
                      </a:cubicBezTo>
                      <a:cubicBezTo>
                        <a:pt x="8" y="4"/>
                        <a:pt x="8" y="4"/>
                        <a:pt x="7" y="4"/>
                      </a:cubicBezTo>
                      <a:cubicBezTo>
                        <a:pt x="11" y="7"/>
                        <a:pt x="9" y="17"/>
                        <a:pt x="8" y="20"/>
                      </a:cubicBezTo>
                      <a:cubicBezTo>
                        <a:pt x="9" y="20"/>
                        <a:pt x="9" y="20"/>
                        <a:pt x="10" y="19"/>
                      </a:cubicBezTo>
                      <a:cubicBezTo>
                        <a:pt x="7" y="18"/>
                        <a:pt x="4" y="5"/>
                        <a:pt x="7" y="5"/>
                      </a:cubicBezTo>
                      <a:cubicBezTo>
                        <a:pt x="13" y="6"/>
                        <a:pt x="11" y="20"/>
                        <a:pt x="5" y="20"/>
                      </a:cubicBezTo>
                      <a:cubicBezTo>
                        <a:pt x="3" y="20"/>
                        <a:pt x="3" y="23"/>
                        <a:pt x="5" y="23"/>
                      </a:cubicBezTo>
                      <a:cubicBezTo>
                        <a:pt x="14" y="23"/>
                        <a:pt x="17" y="5"/>
                        <a:pt x="8" y="2"/>
                      </a:cubicBezTo>
                      <a:cubicBezTo>
                        <a:pt x="0" y="0"/>
                        <a:pt x="3" y="20"/>
                        <a:pt x="9" y="22"/>
                      </a:cubicBezTo>
                      <a:cubicBezTo>
                        <a:pt x="10" y="22"/>
                        <a:pt x="11" y="22"/>
                        <a:pt x="11" y="21"/>
                      </a:cubicBezTo>
                      <a:cubicBezTo>
                        <a:pt x="13" y="16"/>
                        <a:pt x="13" y="5"/>
                        <a:pt x="8" y="2"/>
                      </a:cubicBezTo>
                      <a:cubicBezTo>
                        <a:pt x="7" y="1"/>
                        <a:pt x="7" y="2"/>
                        <a:pt x="6" y="3"/>
                      </a:cubicBezTo>
                      <a:cubicBezTo>
                        <a:pt x="4" y="9"/>
                        <a:pt x="5" y="16"/>
                        <a:pt x="7" y="21"/>
                      </a:cubicBezTo>
                      <a:cubicBezTo>
                        <a:pt x="8" y="23"/>
                        <a:pt x="10" y="22"/>
                        <a:pt x="10" y="21"/>
                      </a:cubicBezTo>
                      <a:cubicBezTo>
                        <a:pt x="11" y="15"/>
                        <a:pt x="12" y="8"/>
                        <a:pt x="9" y="2"/>
                      </a:cubicBezTo>
                      <a:cubicBezTo>
                        <a:pt x="8" y="1"/>
                        <a:pt x="6" y="1"/>
                        <a:pt x="6" y="2"/>
                      </a:cubicBezTo>
                      <a:cubicBezTo>
                        <a:pt x="5" y="9"/>
                        <a:pt x="7" y="15"/>
                        <a:pt x="6" y="21"/>
                      </a:cubicBezTo>
                      <a:cubicBezTo>
                        <a:pt x="7" y="21"/>
                        <a:pt x="8" y="21"/>
                        <a:pt x="9" y="21"/>
                      </a:cubicBezTo>
                      <a:cubicBezTo>
                        <a:pt x="8" y="14"/>
                        <a:pt x="10" y="7"/>
                        <a:pt x="6" y="1"/>
                      </a:cubicBezTo>
                      <a:cubicBezTo>
                        <a:pt x="6" y="0"/>
                        <a:pt x="4" y="0"/>
                        <a:pt x="4" y="1"/>
                      </a:cubicBezTo>
                      <a:cubicBezTo>
                        <a:pt x="1" y="7"/>
                        <a:pt x="7" y="15"/>
                        <a:pt x="3" y="21"/>
                      </a:cubicBezTo>
                      <a:cubicBezTo>
                        <a:pt x="4" y="21"/>
                        <a:pt x="5" y="21"/>
                        <a:pt x="6" y="22"/>
                      </a:cubicBezTo>
                      <a:cubicBezTo>
                        <a:pt x="4" y="16"/>
                        <a:pt x="4" y="10"/>
                        <a:pt x="6" y="5"/>
                      </a:cubicBezTo>
                      <a:cubicBezTo>
                        <a:pt x="5" y="5"/>
                        <a:pt x="5" y="5"/>
                        <a:pt x="4" y="5"/>
                      </a:cubicBezTo>
                      <a:cubicBezTo>
                        <a:pt x="4" y="5"/>
                        <a:pt x="4" y="6"/>
                        <a:pt x="4" y="6"/>
                      </a:cubicBezTo>
                      <a:cubicBezTo>
                        <a:pt x="5" y="8"/>
                        <a:pt x="8" y="6"/>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5" name="Freeform 282"/>
                <p:cNvSpPr/>
                <p:nvPr/>
              </p:nvSpPr>
              <p:spPr bwMode="auto">
                <a:xfrm>
                  <a:off x="886" y="1349"/>
                  <a:ext cx="11" cy="17"/>
                </a:xfrm>
                <a:custGeom>
                  <a:avLst/>
                  <a:gdLst>
                    <a:gd name="T0" fmla="*/ 7 w 17"/>
                    <a:gd name="T1" fmla="*/ 8 h 26"/>
                    <a:gd name="T2" fmla="*/ 3 w 17"/>
                    <a:gd name="T3" fmla="*/ 20 h 26"/>
                    <a:gd name="T4" fmla="*/ 7 w 17"/>
                    <a:gd name="T5" fmla="*/ 7 h 26"/>
                    <a:gd name="T6" fmla="*/ 6 w 17"/>
                    <a:gd name="T7" fmla="*/ 17 h 26"/>
                    <a:gd name="T8" fmla="*/ 8 w 17"/>
                    <a:gd name="T9" fmla="*/ 3 h 26"/>
                    <a:gd name="T10" fmla="*/ 6 w 17"/>
                    <a:gd name="T11" fmla="*/ 21 h 26"/>
                    <a:gd name="T12" fmla="*/ 10 w 17"/>
                    <a:gd name="T13" fmla="*/ 3 h 26"/>
                    <a:gd name="T14" fmla="*/ 7 w 17"/>
                    <a:gd name="T15" fmla="*/ 20 h 26"/>
                    <a:gd name="T16" fmla="*/ 8 w 17"/>
                    <a:gd name="T17" fmla="*/ 6 h 26"/>
                    <a:gd name="T18" fmla="*/ 11 w 17"/>
                    <a:gd name="T19" fmla="*/ 11 h 26"/>
                    <a:gd name="T20" fmla="*/ 10 w 17"/>
                    <a:gd name="T21" fmla="*/ 19 h 26"/>
                    <a:gd name="T22" fmla="*/ 8 w 17"/>
                    <a:gd name="T23" fmla="*/ 2 h 26"/>
                    <a:gd name="T24" fmla="*/ 9 w 17"/>
                    <a:gd name="T25" fmla="*/ 20 h 26"/>
                    <a:gd name="T26" fmla="*/ 7 w 17"/>
                    <a:gd name="T27" fmla="*/ 5 h 26"/>
                    <a:gd name="T28" fmla="*/ 9 w 17"/>
                    <a:gd name="T29" fmla="*/ 18 h 26"/>
                    <a:gd name="T30" fmla="*/ 9 w 17"/>
                    <a:gd name="T31" fmla="*/ 26 h 26"/>
                    <a:gd name="T32" fmla="*/ 10 w 17"/>
                    <a:gd name="T33" fmla="*/ 23 h 26"/>
                    <a:gd name="T34" fmla="*/ 12 w 17"/>
                    <a:gd name="T35" fmla="*/ 23 h 26"/>
                    <a:gd name="T36" fmla="*/ 8 w 17"/>
                    <a:gd name="T37" fmla="*/ 23 h 26"/>
                    <a:gd name="T38" fmla="*/ 8 w 17"/>
                    <a:gd name="T39" fmla="*/ 26 h 26"/>
                    <a:gd name="T40" fmla="*/ 9 w 17"/>
                    <a:gd name="T41" fmla="*/ 23 h 26"/>
                    <a:gd name="T42" fmla="*/ 12 w 17"/>
                    <a:gd name="T43" fmla="*/ 15 h 26"/>
                    <a:gd name="T44" fmla="*/ 10 w 17"/>
                    <a:gd name="T45" fmla="*/ 0 h 26"/>
                    <a:gd name="T46" fmla="*/ 8 w 17"/>
                    <a:gd name="T47" fmla="*/ 23 h 26"/>
                    <a:gd name="T48" fmla="*/ 8 w 17"/>
                    <a:gd name="T49" fmla="*/ 0 h 26"/>
                    <a:gd name="T50" fmla="*/ 10 w 17"/>
                    <a:gd name="T51" fmla="*/ 21 h 26"/>
                    <a:gd name="T52" fmla="*/ 7 w 17"/>
                    <a:gd name="T53" fmla="*/ 21 h 26"/>
                    <a:gd name="T54" fmla="*/ 11 w 17"/>
                    <a:gd name="T55" fmla="*/ 2 h 26"/>
                    <a:gd name="T56" fmla="*/ 7 w 17"/>
                    <a:gd name="T57" fmla="*/ 23 h 26"/>
                    <a:gd name="T58" fmla="*/ 9 w 17"/>
                    <a:gd name="T59" fmla="*/ 1 h 26"/>
                    <a:gd name="T60" fmla="*/ 6 w 17"/>
                    <a:gd name="T61" fmla="*/ 19 h 26"/>
                    <a:gd name="T62" fmla="*/ 7 w 17"/>
                    <a:gd name="T63" fmla="*/ 5 h 26"/>
                    <a:gd name="T64" fmla="*/ 3 w 17"/>
                    <a:gd name="T65" fmla="*/ 21 h 26"/>
                    <a:gd name="T66" fmla="*/ 7 w 17"/>
                    <a:gd name="T67" fmla="*/ 7 h 26"/>
                    <a:gd name="T68" fmla="*/ 4 w 17"/>
                    <a:gd name="T69"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 h="26">
                      <a:moveTo>
                        <a:pt x="6" y="15"/>
                      </a:moveTo>
                      <a:cubicBezTo>
                        <a:pt x="5" y="13"/>
                        <a:pt x="5" y="11"/>
                        <a:pt x="7" y="8"/>
                      </a:cubicBezTo>
                      <a:cubicBezTo>
                        <a:pt x="6" y="8"/>
                        <a:pt x="5" y="8"/>
                        <a:pt x="4" y="8"/>
                      </a:cubicBezTo>
                      <a:cubicBezTo>
                        <a:pt x="5" y="11"/>
                        <a:pt x="6" y="18"/>
                        <a:pt x="3" y="20"/>
                      </a:cubicBezTo>
                      <a:cubicBezTo>
                        <a:pt x="4" y="20"/>
                        <a:pt x="5" y="20"/>
                        <a:pt x="5" y="20"/>
                      </a:cubicBezTo>
                      <a:cubicBezTo>
                        <a:pt x="4" y="16"/>
                        <a:pt x="4" y="10"/>
                        <a:pt x="7" y="7"/>
                      </a:cubicBezTo>
                      <a:cubicBezTo>
                        <a:pt x="6" y="7"/>
                        <a:pt x="6" y="7"/>
                        <a:pt x="5" y="7"/>
                      </a:cubicBezTo>
                      <a:cubicBezTo>
                        <a:pt x="7" y="9"/>
                        <a:pt x="8" y="15"/>
                        <a:pt x="6" y="17"/>
                      </a:cubicBezTo>
                      <a:cubicBezTo>
                        <a:pt x="7" y="17"/>
                        <a:pt x="7" y="17"/>
                        <a:pt x="8" y="17"/>
                      </a:cubicBezTo>
                      <a:cubicBezTo>
                        <a:pt x="6" y="13"/>
                        <a:pt x="5" y="7"/>
                        <a:pt x="8" y="3"/>
                      </a:cubicBezTo>
                      <a:cubicBezTo>
                        <a:pt x="8" y="3"/>
                        <a:pt x="7" y="3"/>
                        <a:pt x="6" y="3"/>
                      </a:cubicBezTo>
                      <a:cubicBezTo>
                        <a:pt x="10" y="8"/>
                        <a:pt x="9" y="16"/>
                        <a:pt x="6" y="21"/>
                      </a:cubicBezTo>
                      <a:cubicBezTo>
                        <a:pt x="7" y="21"/>
                        <a:pt x="7" y="20"/>
                        <a:pt x="8" y="20"/>
                      </a:cubicBezTo>
                      <a:cubicBezTo>
                        <a:pt x="4" y="18"/>
                        <a:pt x="7" y="5"/>
                        <a:pt x="10" y="3"/>
                      </a:cubicBezTo>
                      <a:cubicBezTo>
                        <a:pt x="10" y="3"/>
                        <a:pt x="9" y="3"/>
                        <a:pt x="8" y="3"/>
                      </a:cubicBezTo>
                      <a:cubicBezTo>
                        <a:pt x="11" y="7"/>
                        <a:pt x="10" y="15"/>
                        <a:pt x="7" y="20"/>
                      </a:cubicBezTo>
                      <a:cubicBezTo>
                        <a:pt x="8" y="20"/>
                        <a:pt x="9" y="20"/>
                        <a:pt x="10" y="20"/>
                      </a:cubicBezTo>
                      <a:cubicBezTo>
                        <a:pt x="7" y="16"/>
                        <a:pt x="7" y="10"/>
                        <a:pt x="8" y="6"/>
                      </a:cubicBezTo>
                      <a:cubicBezTo>
                        <a:pt x="8" y="4"/>
                        <a:pt x="10" y="6"/>
                        <a:pt x="11" y="7"/>
                      </a:cubicBezTo>
                      <a:cubicBezTo>
                        <a:pt x="11" y="8"/>
                        <a:pt x="11" y="10"/>
                        <a:pt x="11" y="11"/>
                      </a:cubicBezTo>
                      <a:cubicBezTo>
                        <a:pt x="11" y="14"/>
                        <a:pt x="10" y="17"/>
                        <a:pt x="8" y="19"/>
                      </a:cubicBezTo>
                      <a:cubicBezTo>
                        <a:pt x="9" y="19"/>
                        <a:pt x="10" y="19"/>
                        <a:pt x="10" y="19"/>
                      </a:cubicBezTo>
                      <a:cubicBezTo>
                        <a:pt x="7" y="16"/>
                        <a:pt x="7" y="6"/>
                        <a:pt x="10" y="2"/>
                      </a:cubicBezTo>
                      <a:cubicBezTo>
                        <a:pt x="10" y="2"/>
                        <a:pt x="9" y="2"/>
                        <a:pt x="8" y="2"/>
                      </a:cubicBezTo>
                      <a:cubicBezTo>
                        <a:pt x="11" y="5"/>
                        <a:pt x="13" y="18"/>
                        <a:pt x="8" y="20"/>
                      </a:cubicBezTo>
                      <a:cubicBezTo>
                        <a:pt x="8" y="20"/>
                        <a:pt x="9" y="20"/>
                        <a:pt x="9" y="20"/>
                      </a:cubicBezTo>
                      <a:cubicBezTo>
                        <a:pt x="7" y="18"/>
                        <a:pt x="7" y="14"/>
                        <a:pt x="7" y="10"/>
                      </a:cubicBezTo>
                      <a:cubicBezTo>
                        <a:pt x="7" y="9"/>
                        <a:pt x="7" y="7"/>
                        <a:pt x="7" y="5"/>
                      </a:cubicBezTo>
                      <a:cubicBezTo>
                        <a:pt x="9" y="0"/>
                        <a:pt x="10" y="8"/>
                        <a:pt x="10" y="9"/>
                      </a:cubicBezTo>
                      <a:cubicBezTo>
                        <a:pt x="10" y="12"/>
                        <a:pt x="10" y="15"/>
                        <a:pt x="9" y="18"/>
                      </a:cubicBezTo>
                      <a:cubicBezTo>
                        <a:pt x="8" y="20"/>
                        <a:pt x="8" y="20"/>
                        <a:pt x="6" y="22"/>
                      </a:cubicBezTo>
                      <a:cubicBezTo>
                        <a:pt x="4" y="24"/>
                        <a:pt x="7" y="26"/>
                        <a:pt x="9" y="26"/>
                      </a:cubicBezTo>
                      <a:cubicBezTo>
                        <a:pt x="10" y="26"/>
                        <a:pt x="11" y="25"/>
                        <a:pt x="10" y="24"/>
                      </a:cubicBezTo>
                      <a:cubicBezTo>
                        <a:pt x="10" y="24"/>
                        <a:pt x="10" y="23"/>
                        <a:pt x="10" y="23"/>
                      </a:cubicBezTo>
                      <a:cubicBezTo>
                        <a:pt x="10" y="24"/>
                        <a:pt x="10" y="25"/>
                        <a:pt x="10" y="25"/>
                      </a:cubicBezTo>
                      <a:cubicBezTo>
                        <a:pt x="11" y="24"/>
                        <a:pt x="11" y="24"/>
                        <a:pt x="12" y="23"/>
                      </a:cubicBezTo>
                      <a:cubicBezTo>
                        <a:pt x="13" y="21"/>
                        <a:pt x="10" y="20"/>
                        <a:pt x="9" y="21"/>
                      </a:cubicBezTo>
                      <a:cubicBezTo>
                        <a:pt x="9" y="22"/>
                        <a:pt x="8" y="23"/>
                        <a:pt x="8" y="23"/>
                      </a:cubicBezTo>
                      <a:cubicBezTo>
                        <a:pt x="7" y="24"/>
                        <a:pt x="7" y="25"/>
                        <a:pt x="8" y="25"/>
                      </a:cubicBezTo>
                      <a:cubicBezTo>
                        <a:pt x="8" y="25"/>
                        <a:pt x="8" y="26"/>
                        <a:pt x="8" y="26"/>
                      </a:cubicBezTo>
                      <a:cubicBezTo>
                        <a:pt x="9" y="25"/>
                        <a:pt x="9" y="24"/>
                        <a:pt x="10" y="23"/>
                      </a:cubicBezTo>
                      <a:cubicBezTo>
                        <a:pt x="8" y="23"/>
                        <a:pt x="8" y="24"/>
                        <a:pt x="9" y="23"/>
                      </a:cubicBezTo>
                      <a:cubicBezTo>
                        <a:pt x="10" y="23"/>
                        <a:pt x="10" y="22"/>
                        <a:pt x="11" y="22"/>
                      </a:cubicBezTo>
                      <a:cubicBezTo>
                        <a:pt x="12" y="19"/>
                        <a:pt x="12" y="17"/>
                        <a:pt x="12" y="15"/>
                      </a:cubicBezTo>
                      <a:cubicBezTo>
                        <a:pt x="13" y="10"/>
                        <a:pt x="13" y="5"/>
                        <a:pt x="11" y="0"/>
                      </a:cubicBezTo>
                      <a:cubicBezTo>
                        <a:pt x="11" y="0"/>
                        <a:pt x="10" y="0"/>
                        <a:pt x="10" y="0"/>
                      </a:cubicBezTo>
                      <a:cubicBezTo>
                        <a:pt x="1" y="1"/>
                        <a:pt x="3" y="17"/>
                        <a:pt x="7" y="22"/>
                      </a:cubicBezTo>
                      <a:cubicBezTo>
                        <a:pt x="7" y="22"/>
                        <a:pt x="8" y="23"/>
                        <a:pt x="8" y="23"/>
                      </a:cubicBezTo>
                      <a:cubicBezTo>
                        <a:pt x="16" y="20"/>
                        <a:pt x="15" y="5"/>
                        <a:pt x="10" y="0"/>
                      </a:cubicBezTo>
                      <a:cubicBezTo>
                        <a:pt x="10" y="0"/>
                        <a:pt x="9" y="0"/>
                        <a:pt x="8" y="0"/>
                      </a:cubicBezTo>
                      <a:cubicBezTo>
                        <a:pt x="4" y="5"/>
                        <a:pt x="3" y="17"/>
                        <a:pt x="8" y="21"/>
                      </a:cubicBezTo>
                      <a:cubicBezTo>
                        <a:pt x="9" y="21"/>
                        <a:pt x="10" y="21"/>
                        <a:pt x="10" y="21"/>
                      </a:cubicBezTo>
                      <a:cubicBezTo>
                        <a:pt x="14" y="18"/>
                        <a:pt x="17" y="2"/>
                        <a:pt x="9" y="2"/>
                      </a:cubicBezTo>
                      <a:cubicBezTo>
                        <a:pt x="1" y="2"/>
                        <a:pt x="4" y="17"/>
                        <a:pt x="7" y="21"/>
                      </a:cubicBezTo>
                      <a:cubicBezTo>
                        <a:pt x="8" y="22"/>
                        <a:pt x="9" y="22"/>
                        <a:pt x="10" y="21"/>
                      </a:cubicBezTo>
                      <a:cubicBezTo>
                        <a:pt x="13" y="16"/>
                        <a:pt x="14" y="7"/>
                        <a:pt x="11" y="2"/>
                      </a:cubicBezTo>
                      <a:cubicBezTo>
                        <a:pt x="10" y="1"/>
                        <a:pt x="10" y="1"/>
                        <a:pt x="9" y="1"/>
                      </a:cubicBezTo>
                      <a:cubicBezTo>
                        <a:pt x="3" y="4"/>
                        <a:pt x="0" y="20"/>
                        <a:pt x="7" y="23"/>
                      </a:cubicBezTo>
                      <a:cubicBezTo>
                        <a:pt x="7" y="23"/>
                        <a:pt x="8" y="23"/>
                        <a:pt x="9" y="22"/>
                      </a:cubicBezTo>
                      <a:cubicBezTo>
                        <a:pt x="12" y="16"/>
                        <a:pt x="13" y="7"/>
                        <a:pt x="9" y="1"/>
                      </a:cubicBezTo>
                      <a:cubicBezTo>
                        <a:pt x="8" y="1"/>
                        <a:pt x="7" y="1"/>
                        <a:pt x="6" y="1"/>
                      </a:cubicBezTo>
                      <a:cubicBezTo>
                        <a:pt x="2" y="6"/>
                        <a:pt x="3" y="14"/>
                        <a:pt x="6" y="19"/>
                      </a:cubicBezTo>
                      <a:cubicBezTo>
                        <a:pt x="6" y="19"/>
                        <a:pt x="7" y="20"/>
                        <a:pt x="8" y="19"/>
                      </a:cubicBezTo>
                      <a:cubicBezTo>
                        <a:pt x="11" y="15"/>
                        <a:pt x="10" y="9"/>
                        <a:pt x="7" y="5"/>
                      </a:cubicBezTo>
                      <a:cubicBezTo>
                        <a:pt x="7" y="4"/>
                        <a:pt x="6" y="5"/>
                        <a:pt x="5" y="5"/>
                      </a:cubicBezTo>
                      <a:cubicBezTo>
                        <a:pt x="1" y="9"/>
                        <a:pt x="0" y="16"/>
                        <a:pt x="3" y="21"/>
                      </a:cubicBezTo>
                      <a:cubicBezTo>
                        <a:pt x="3" y="22"/>
                        <a:pt x="4" y="23"/>
                        <a:pt x="5" y="22"/>
                      </a:cubicBezTo>
                      <a:cubicBezTo>
                        <a:pt x="9" y="19"/>
                        <a:pt x="8" y="12"/>
                        <a:pt x="7" y="7"/>
                      </a:cubicBezTo>
                      <a:cubicBezTo>
                        <a:pt x="6" y="6"/>
                        <a:pt x="5" y="6"/>
                        <a:pt x="4" y="7"/>
                      </a:cubicBezTo>
                      <a:cubicBezTo>
                        <a:pt x="2" y="10"/>
                        <a:pt x="2" y="13"/>
                        <a:pt x="4" y="16"/>
                      </a:cubicBezTo>
                      <a:cubicBezTo>
                        <a:pt x="4" y="18"/>
                        <a:pt x="7" y="17"/>
                        <a:pt x="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6" name="Freeform 283"/>
                <p:cNvSpPr/>
                <p:nvPr/>
              </p:nvSpPr>
              <p:spPr bwMode="auto">
                <a:xfrm>
                  <a:off x="852" y="1366"/>
                  <a:ext cx="4" cy="4"/>
                </a:xfrm>
                <a:custGeom>
                  <a:avLst/>
                  <a:gdLst>
                    <a:gd name="T0" fmla="*/ 3 w 6"/>
                    <a:gd name="T1" fmla="*/ 5 h 6"/>
                    <a:gd name="T2" fmla="*/ 2 w 6"/>
                    <a:gd name="T3" fmla="*/ 5 h 6"/>
                    <a:gd name="T4" fmla="*/ 3 w 6"/>
                    <a:gd name="T5" fmla="*/ 5 h 6"/>
                    <a:gd name="T6" fmla="*/ 5 w 6"/>
                    <a:gd name="T7" fmla="*/ 5 h 6"/>
                    <a:gd name="T8" fmla="*/ 6 w 6"/>
                    <a:gd name="T9" fmla="*/ 3 h 6"/>
                    <a:gd name="T10" fmla="*/ 5 w 6"/>
                    <a:gd name="T11" fmla="*/ 1 h 6"/>
                    <a:gd name="T12" fmla="*/ 2 w 6"/>
                    <a:gd name="T13" fmla="*/ 3 h 6"/>
                    <a:gd name="T14" fmla="*/ 3 w 6"/>
                    <a:gd name="T15" fmla="*/ 4 h 6"/>
                    <a:gd name="T16" fmla="*/ 4 w 6"/>
                    <a:gd name="T17" fmla="*/ 2 h 6"/>
                    <a:gd name="T18" fmla="*/ 0 w 6"/>
                    <a:gd name="T19" fmla="*/ 5 h 6"/>
                    <a:gd name="T20" fmla="*/ 3 w 6"/>
                    <a:gd name="T21"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3" y="5"/>
                      </a:moveTo>
                      <a:cubicBezTo>
                        <a:pt x="2" y="5"/>
                        <a:pt x="2" y="5"/>
                        <a:pt x="2" y="5"/>
                      </a:cubicBezTo>
                      <a:cubicBezTo>
                        <a:pt x="3" y="5"/>
                        <a:pt x="3" y="5"/>
                        <a:pt x="3" y="5"/>
                      </a:cubicBezTo>
                      <a:cubicBezTo>
                        <a:pt x="4" y="5"/>
                        <a:pt x="4" y="5"/>
                        <a:pt x="5" y="5"/>
                      </a:cubicBezTo>
                      <a:cubicBezTo>
                        <a:pt x="5" y="4"/>
                        <a:pt x="6" y="4"/>
                        <a:pt x="6" y="3"/>
                      </a:cubicBezTo>
                      <a:cubicBezTo>
                        <a:pt x="5" y="2"/>
                        <a:pt x="5" y="2"/>
                        <a:pt x="5" y="1"/>
                      </a:cubicBezTo>
                      <a:cubicBezTo>
                        <a:pt x="3" y="0"/>
                        <a:pt x="1" y="2"/>
                        <a:pt x="2" y="3"/>
                      </a:cubicBezTo>
                      <a:cubicBezTo>
                        <a:pt x="3" y="3"/>
                        <a:pt x="3" y="3"/>
                        <a:pt x="3" y="4"/>
                      </a:cubicBezTo>
                      <a:cubicBezTo>
                        <a:pt x="3" y="3"/>
                        <a:pt x="3" y="2"/>
                        <a:pt x="4" y="2"/>
                      </a:cubicBezTo>
                      <a:cubicBezTo>
                        <a:pt x="2" y="2"/>
                        <a:pt x="0" y="2"/>
                        <a:pt x="0" y="5"/>
                      </a:cubicBezTo>
                      <a:cubicBezTo>
                        <a:pt x="0"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7" name="Freeform 284"/>
                <p:cNvSpPr/>
                <p:nvPr/>
              </p:nvSpPr>
              <p:spPr bwMode="auto">
                <a:xfrm>
                  <a:off x="849" y="1350"/>
                  <a:ext cx="8" cy="7"/>
                </a:xfrm>
                <a:custGeom>
                  <a:avLst/>
                  <a:gdLst>
                    <a:gd name="T0" fmla="*/ 3 w 12"/>
                    <a:gd name="T1" fmla="*/ 6 h 11"/>
                    <a:gd name="T2" fmla="*/ 9 w 12"/>
                    <a:gd name="T3" fmla="*/ 9 h 11"/>
                    <a:gd name="T4" fmla="*/ 11 w 12"/>
                    <a:gd name="T5" fmla="*/ 8 h 11"/>
                    <a:gd name="T6" fmla="*/ 1 w 12"/>
                    <a:gd name="T7" fmla="*/ 5 h 11"/>
                    <a:gd name="T8" fmla="*/ 3 w 12"/>
                    <a:gd name="T9" fmla="*/ 6 h 11"/>
                  </a:gdLst>
                  <a:ahLst/>
                  <a:cxnLst>
                    <a:cxn ang="0">
                      <a:pos x="T0" y="T1"/>
                    </a:cxn>
                    <a:cxn ang="0">
                      <a:pos x="T2" y="T3"/>
                    </a:cxn>
                    <a:cxn ang="0">
                      <a:pos x="T4" y="T5"/>
                    </a:cxn>
                    <a:cxn ang="0">
                      <a:pos x="T6" y="T7"/>
                    </a:cxn>
                    <a:cxn ang="0">
                      <a:pos x="T8" y="T9"/>
                    </a:cxn>
                  </a:cxnLst>
                  <a:rect l="0" t="0" r="r" b="b"/>
                  <a:pathLst>
                    <a:path w="12" h="11">
                      <a:moveTo>
                        <a:pt x="3" y="6"/>
                      </a:moveTo>
                      <a:cubicBezTo>
                        <a:pt x="5" y="3"/>
                        <a:pt x="8" y="7"/>
                        <a:pt x="9" y="9"/>
                      </a:cubicBezTo>
                      <a:cubicBezTo>
                        <a:pt x="10" y="11"/>
                        <a:pt x="12" y="9"/>
                        <a:pt x="11" y="8"/>
                      </a:cubicBezTo>
                      <a:cubicBezTo>
                        <a:pt x="9" y="4"/>
                        <a:pt x="3" y="0"/>
                        <a:pt x="1" y="5"/>
                      </a:cubicBezTo>
                      <a:cubicBezTo>
                        <a:pt x="0" y="7"/>
                        <a:pt x="2" y="8"/>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8" name="Freeform 285"/>
                <p:cNvSpPr/>
                <p:nvPr/>
              </p:nvSpPr>
              <p:spPr bwMode="auto">
                <a:xfrm>
                  <a:off x="901" y="1608"/>
                  <a:ext cx="54" cy="49"/>
                </a:xfrm>
                <a:custGeom>
                  <a:avLst/>
                  <a:gdLst>
                    <a:gd name="T0" fmla="*/ 44 w 80"/>
                    <a:gd name="T1" fmla="*/ 67 h 74"/>
                    <a:gd name="T2" fmla="*/ 6 w 80"/>
                    <a:gd name="T3" fmla="*/ 44 h 74"/>
                    <a:gd name="T4" fmla="*/ 27 w 80"/>
                    <a:gd name="T5" fmla="*/ 11 h 74"/>
                    <a:gd name="T6" fmla="*/ 39 w 80"/>
                    <a:gd name="T7" fmla="*/ 66 h 74"/>
                    <a:gd name="T8" fmla="*/ 39 w 80"/>
                    <a:gd name="T9" fmla="*/ 69 h 74"/>
                    <a:gd name="T10" fmla="*/ 66 w 80"/>
                    <a:gd name="T11" fmla="*/ 34 h 74"/>
                    <a:gd name="T12" fmla="*/ 32 w 80"/>
                    <a:gd name="T13" fmla="*/ 8 h 74"/>
                    <a:gd name="T14" fmla="*/ 3 w 80"/>
                    <a:gd name="T15" fmla="*/ 42 h 74"/>
                    <a:gd name="T16" fmla="*/ 44 w 80"/>
                    <a:gd name="T17" fmla="*/ 69 h 74"/>
                    <a:gd name="T18" fmla="*/ 44 w 80"/>
                    <a:gd name="T19" fmla="*/ 6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74">
                      <a:moveTo>
                        <a:pt x="44" y="67"/>
                      </a:moveTo>
                      <a:cubicBezTo>
                        <a:pt x="29" y="71"/>
                        <a:pt x="11" y="57"/>
                        <a:pt x="6" y="44"/>
                      </a:cubicBezTo>
                      <a:cubicBezTo>
                        <a:pt x="0" y="29"/>
                        <a:pt x="13" y="16"/>
                        <a:pt x="27" y="11"/>
                      </a:cubicBezTo>
                      <a:cubicBezTo>
                        <a:pt x="66" y="0"/>
                        <a:pt x="80" y="63"/>
                        <a:pt x="39" y="66"/>
                      </a:cubicBezTo>
                      <a:cubicBezTo>
                        <a:pt x="37" y="66"/>
                        <a:pt x="37" y="69"/>
                        <a:pt x="39" y="69"/>
                      </a:cubicBezTo>
                      <a:cubicBezTo>
                        <a:pt x="58" y="67"/>
                        <a:pt x="69" y="51"/>
                        <a:pt x="66" y="34"/>
                      </a:cubicBezTo>
                      <a:cubicBezTo>
                        <a:pt x="63" y="17"/>
                        <a:pt x="49" y="5"/>
                        <a:pt x="32" y="8"/>
                      </a:cubicBezTo>
                      <a:cubicBezTo>
                        <a:pt x="14" y="11"/>
                        <a:pt x="1" y="24"/>
                        <a:pt x="3" y="42"/>
                      </a:cubicBezTo>
                      <a:cubicBezTo>
                        <a:pt x="6" y="58"/>
                        <a:pt x="28" y="74"/>
                        <a:pt x="44" y="69"/>
                      </a:cubicBezTo>
                      <a:cubicBezTo>
                        <a:pt x="46" y="68"/>
                        <a:pt x="45" y="66"/>
                        <a:pt x="44"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9" name="Freeform 286"/>
                <p:cNvSpPr/>
                <p:nvPr/>
              </p:nvSpPr>
              <p:spPr bwMode="auto">
                <a:xfrm>
                  <a:off x="929" y="1652"/>
                  <a:ext cx="12" cy="8"/>
                </a:xfrm>
                <a:custGeom>
                  <a:avLst/>
                  <a:gdLst>
                    <a:gd name="T0" fmla="*/ 1 w 18"/>
                    <a:gd name="T1" fmla="*/ 2 h 12"/>
                    <a:gd name="T2" fmla="*/ 16 w 18"/>
                    <a:gd name="T3" fmla="*/ 11 h 12"/>
                    <a:gd name="T4" fmla="*/ 16 w 18"/>
                    <a:gd name="T5" fmla="*/ 9 h 12"/>
                    <a:gd name="T6" fmla="*/ 3 w 18"/>
                    <a:gd name="T7" fmla="*/ 1 h 12"/>
                    <a:gd name="T8" fmla="*/ 1 w 18"/>
                    <a:gd name="T9" fmla="*/ 2 h 12"/>
                  </a:gdLst>
                  <a:ahLst/>
                  <a:cxnLst>
                    <a:cxn ang="0">
                      <a:pos x="T0" y="T1"/>
                    </a:cxn>
                    <a:cxn ang="0">
                      <a:pos x="T2" y="T3"/>
                    </a:cxn>
                    <a:cxn ang="0">
                      <a:pos x="T4" y="T5"/>
                    </a:cxn>
                    <a:cxn ang="0">
                      <a:pos x="T6" y="T7"/>
                    </a:cxn>
                    <a:cxn ang="0">
                      <a:pos x="T8" y="T9"/>
                    </a:cxn>
                  </a:cxnLst>
                  <a:rect l="0" t="0" r="r" b="b"/>
                  <a:pathLst>
                    <a:path w="18" h="12">
                      <a:moveTo>
                        <a:pt x="1" y="2"/>
                      </a:moveTo>
                      <a:cubicBezTo>
                        <a:pt x="4" y="8"/>
                        <a:pt x="10" y="12"/>
                        <a:pt x="16" y="11"/>
                      </a:cubicBezTo>
                      <a:cubicBezTo>
                        <a:pt x="18" y="11"/>
                        <a:pt x="18" y="9"/>
                        <a:pt x="16" y="9"/>
                      </a:cubicBezTo>
                      <a:cubicBezTo>
                        <a:pt x="10" y="9"/>
                        <a:pt x="6" y="6"/>
                        <a:pt x="3"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0" name="Freeform 287"/>
                <p:cNvSpPr/>
                <p:nvPr/>
              </p:nvSpPr>
              <p:spPr bwMode="auto">
                <a:xfrm>
                  <a:off x="933" y="1651"/>
                  <a:ext cx="8" cy="8"/>
                </a:xfrm>
                <a:custGeom>
                  <a:avLst/>
                  <a:gdLst>
                    <a:gd name="T0" fmla="*/ 0 w 12"/>
                    <a:gd name="T1" fmla="*/ 2 h 12"/>
                    <a:gd name="T2" fmla="*/ 10 w 12"/>
                    <a:gd name="T3" fmla="*/ 12 h 12"/>
                    <a:gd name="T4" fmla="*/ 10 w 12"/>
                    <a:gd name="T5" fmla="*/ 10 h 12"/>
                    <a:gd name="T6" fmla="*/ 2 w 12"/>
                    <a:gd name="T7" fmla="*/ 2 h 12"/>
                    <a:gd name="T8" fmla="*/ 0 w 12"/>
                    <a:gd name="T9" fmla="*/ 2 h 12"/>
                  </a:gdLst>
                  <a:ahLst/>
                  <a:cxnLst>
                    <a:cxn ang="0">
                      <a:pos x="T0" y="T1"/>
                    </a:cxn>
                    <a:cxn ang="0">
                      <a:pos x="T2" y="T3"/>
                    </a:cxn>
                    <a:cxn ang="0">
                      <a:pos x="T4" y="T5"/>
                    </a:cxn>
                    <a:cxn ang="0">
                      <a:pos x="T6" y="T7"/>
                    </a:cxn>
                    <a:cxn ang="0">
                      <a:pos x="T8" y="T9"/>
                    </a:cxn>
                  </a:cxnLst>
                  <a:rect l="0" t="0" r="r" b="b"/>
                  <a:pathLst>
                    <a:path w="12" h="12">
                      <a:moveTo>
                        <a:pt x="0" y="2"/>
                      </a:moveTo>
                      <a:cubicBezTo>
                        <a:pt x="0" y="7"/>
                        <a:pt x="4" y="12"/>
                        <a:pt x="10" y="12"/>
                      </a:cubicBezTo>
                      <a:cubicBezTo>
                        <a:pt x="12" y="12"/>
                        <a:pt x="12" y="10"/>
                        <a:pt x="10" y="10"/>
                      </a:cubicBezTo>
                      <a:cubicBezTo>
                        <a:pt x="6" y="10"/>
                        <a:pt x="2" y="6"/>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1" name="Freeform 288"/>
                <p:cNvSpPr/>
                <p:nvPr/>
              </p:nvSpPr>
              <p:spPr bwMode="auto">
                <a:xfrm>
                  <a:off x="930" y="1651"/>
                  <a:ext cx="7" cy="7"/>
                </a:xfrm>
                <a:custGeom>
                  <a:avLst/>
                  <a:gdLst>
                    <a:gd name="T0" fmla="*/ 2 w 10"/>
                    <a:gd name="T1" fmla="*/ 3 h 10"/>
                    <a:gd name="T2" fmla="*/ 7 w 10"/>
                    <a:gd name="T3" fmla="*/ 7 h 10"/>
                    <a:gd name="T4" fmla="*/ 8 w 10"/>
                    <a:gd name="T5" fmla="*/ 6 h 10"/>
                    <a:gd name="T6" fmla="*/ 5 w 10"/>
                    <a:gd name="T7" fmla="*/ 3 h 10"/>
                    <a:gd name="T8" fmla="*/ 3 w 10"/>
                    <a:gd name="T9" fmla="*/ 5 h 10"/>
                    <a:gd name="T10" fmla="*/ 8 w 10"/>
                    <a:gd name="T11" fmla="*/ 9 h 10"/>
                    <a:gd name="T12" fmla="*/ 9 w 10"/>
                    <a:gd name="T13" fmla="*/ 7 h 10"/>
                    <a:gd name="T14" fmla="*/ 5 w 10"/>
                    <a:gd name="T15" fmla="*/ 4 h 10"/>
                    <a:gd name="T16" fmla="*/ 3 w 10"/>
                    <a:gd name="T17" fmla="*/ 6 h 10"/>
                    <a:gd name="T18" fmla="*/ 8 w 10"/>
                    <a:gd name="T19" fmla="*/ 10 h 10"/>
                    <a:gd name="T20" fmla="*/ 9 w 10"/>
                    <a:gd name="T21" fmla="*/ 8 h 10"/>
                    <a:gd name="T22" fmla="*/ 2 w 10"/>
                    <a:gd name="T23" fmla="*/ 2 h 10"/>
                    <a:gd name="T24" fmla="*/ 2 w 10"/>
                    <a:gd name="T25" fmla="*/ 3 h 10"/>
                    <a:gd name="T26" fmla="*/ 5 w 10"/>
                    <a:gd name="T27" fmla="*/ 4 h 10"/>
                    <a:gd name="T28" fmla="*/ 6 w 10"/>
                    <a:gd name="T29" fmla="*/ 3 h 10"/>
                    <a:gd name="T30" fmla="*/ 6 w 10"/>
                    <a:gd name="T31" fmla="*/ 1 h 10"/>
                    <a:gd name="T32" fmla="*/ 4 w 10"/>
                    <a:gd name="T33" fmla="*/ 2 h 10"/>
                    <a:gd name="T34" fmla="*/ 4 w 10"/>
                    <a:gd name="T35" fmla="*/ 3 h 10"/>
                    <a:gd name="T36" fmla="*/ 6 w 10"/>
                    <a:gd name="T37" fmla="*/ 2 h 10"/>
                    <a:gd name="T38" fmla="*/ 1 w 10"/>
                    <a:gd name="T39" fmla="*/ 1 h 10"/>
                    <a:gd name="T40" fmla="*/ 0 w 10"/>
                    <a:gd name="T41" fmla="*/ 3 h 10"/>
                    <a:gd name="T42" fmla="*/ 8 w 10"/>
                    <a:gd name="T43" fmla="*/ 10 h 10"/>
                    <a:gd name="T44" fmla="*/ 9 w 10"/>
                    <a:gd name="T45" fmla="*/ 8 h 10"/>
                    <a:gd name="T46" fmla="*/ 5 w 10"/>
                    <a:gd name="T47" fmla="*/ 4 h 10"/>
                    <a:gd name="T48" fmla="*/ 3 w 10"/>
                    <a:gd name="T49" fmla="*/ 6 h 10"/>
                    <a:gd name="T50" fmla="*/ 8 w 10"/>
                    <a:gd name="T51" fmla="*/ 9 h 10"/>
                    <a:gd name="T52" fmla="*/ 9 w 10"/>
                    <a:gd name="T53" fmla="*/ 8 h 10"/>
                    <a:gd name="T54" fmla="*/ 5 w 10"/>
                    <a:gd name="T55" fmla="*/ 4 h 10"/>
                    <a:gd name="T56" fmla="*/ 4 w 10"/>
                    <a:gd name="T57" fmla="*/ 5 h 10"/>
                    <a:gd name="T58" fmla="*/ 7 w 10"/>
                    <a:gd name="T59" fmla="*/ 8 h 10"/>
                    <a:gd name="T60" fmla="*/ 9 w 10"/>
                    <a:gd name="T61" fmla="*/ 6 h 10"/>
                    <a:gd name="T62" fmla="*/ 4 w 10"/>
                    <a:gd name="T63" fmla="*/ 1 h 10"/>
                    <a:gd name="T64" fmla="*/ 2 w 10"/>
                    <a:gd name="T65"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0">
                      <a:moveTo>
                        <a:pt x="2" y="3"/>
                      </a:moveTo>
                      <a:cubicBezTo>
                        <a:pt x="4" y="5"/>
                        <a:pt x="5" y="6"/>
                        <a:pt x="7" y="7"/>
                      </a:cubicBezTo>
                      <a:cubicBezTo>
                        <a:pt x="8" y="7"/>
                        <a:pt x="8" y="6"/>
                        <a:pt x="8" y="6"/>
                      </a:cubicBezTo>
                      <a:cubicBezTo>
                        <a:pt x="7" y="5"/>
                        <a:pt x="6" y="4"/>
                        <a:pt x="5" y="3"/>
                      </a:cubicBezTo>
                      <a:cubicBezTo>
                        <a:pt x="4" y="3"/>
                        <a:pt x="2" y="4"/>
                        <a:pt x="3" y="5"/>
                      </a:cubicBezTo>
                      <a:cubicBezTo>
                        <a:pt x="4" y="7"/>
                        <a:pt x="6" y="8"/>
                        <a:pt x="8" y="9"/>
                      </a:cubicBezTo>
                      <a:cubicBezTo>
                        <a:pt x="8" y="9"/>
                        <a:pt x="9" y="8"/>
                        <a:pt x="9" y="7"/>
                      </a:cubicBezTo>
                      <a:cubicBezTo>
                        <a:pt x="7" y="7"/>
                        <a:pt x="6" y="5"/>
                        <a:pt x="5" y="4"/>
                      </a:cubicBezTo>
                      <a:cubicBezTo>
                        <a:pt x="4" y="5"/>
                        <a:pt x="4" y="5"/>
                        <a:pt x="3" y="6"/>
                      </a:cubicBezTo>
                      <a:cubicBezTo>
                        <a:pt x="5" y="7"/>
                        <a:pt x="6" y="8"/>
                        <a:pt x="8" y="10"/>
                      </a:cubicBezTo>
                      <a:cubicBezTo>
                        <a:pt x="8" y="9"/>
                        <a:pt x="9" y="9"/>
                        <a:pt x="9" y="8"/>
                      </a:cubicBezTo>
                      <a:cubicBezTo>
                        <a:pt x="6" y="7"/>
                        <a:pt x="4" y="4"/>
                        <a:pt x="2" y="2"/>
                      </a:cubicBezTo>
                      <a:cubicBezTo>
                        <a:pt x="2" y="2"/>
                        <a:pt x="2" y="3"/>
                        <a:pt x="2" y="3"/>
                      </a:cubicBezTo>
                      <a:cubicBezTo>
                        <a:pt x="3" y="3"/>
                        <a:pt x="4" y="3"/>
                        <a:pt x="5" y="4"/>
                      </a:cubicBezTo>
                      <a:cubicBezTo>
                        <a:pt x="5" y="4"/>
                        <a:pt x="6" y="3"/>
                        <a:pt x="6" y="3"/>
                      </a:cubicBezTo>
                      <a:cubicBezTo>
                        <a:pt x="6" y="2"/>
                        <a:pt x="6" y="2"/>
                        <a:pt x="6" y="1"/>
                      </a:cubicBezTo>
                      <a:cubicBezTo>
                        <a:pt x="6" y="0"/>
                        <a:pt x="4" y="0"/>
                        <a:pt x="4" y="2"/>
                      </a:cubicBezTo>
                      <a:cubicBezTo>
                        <a:pt x="4" y="2"/>
                        <a:pt x="4" y="2"/>
                        <a:pt x="4" y="3"/>
                      </a:cubicBezTo>
                      <a:cubicBezTo>
                        <a:pt x="5" y="2"/>
                        <a:pt x="5" y="2"/>
                        <a:pt x="6" y="2"/>
                      </a:cubicBezTo>
                      <a:cubicBezTo>
                        <a:pt x="4" y="1"/>
                        <a:pt x="3" y="1"/>
                        <a:pt x="1" y="1"/>
                      </a:cubicBezTo>
                      <a:cubicBezTo>
                        <a:pt x="0" y="2"/>
                        <a:pt x="0" y="2"/>
                        <a:pt x="0" y="3"/>
                      </a:cubicBezTo>
                      <a:cubicBezTo>
                        <a:pt x="2" y="6"/>
                        <a:pt x="5" y="9"/>
                        <a:pt x="8" y="10"/>
                      </a:cubicBezTo>
                      <a:cubicBezTo>
                        <a:pt x="9" y="10"/>
                        <a:pt x="10" y="9"/>
                        <a:pt x="9" y="8"/>
                      </a:cubicBezTo>
                      <a:cubicBezTo>
                        <a:pt x="8" y="7"/>
                        <a:pt x="6" y="5"/>
                        <a:pt x="5" y="4"/>
                      </a:cubicBezTo>
                      <a:cubicBezTo>
                        <a:pt x="4" y="3"/>
                        <a:pt x="2" y="5"/>
                        <a:pt x="3" y="6"/>
                      </a:cubicBezTo>
                      <a:cubicBezTo>
                        <a:pt x="5" y="7"/>
                        <a:pt x="6" y="9"/>
                        <a:pt x="8" y="9"/>
                      </a:cubicBezTo>
                      <a:cubicBezTo>
                        <a:pt x="9" y="10"/>
                        <a:pt x="10" y="9"/>
                        <a:pt x="9" y="8"/>
                      </a:cubicBezTo>
                      <a:cubicBezTo>
                        <a:pt x="8" y="6"/>
                        <a:pt x="6" y="5"/>
                        <a:pt x="5" y="4"/>
                      </a:cubicBezTo>
                      <a:cubicBezTo>
                        <a:pt x="5" y="4"/>
                        <a:pt x="4" y="5"/>
                        <a:pt x="4" y="5"/>
                      </a:cubicBezTo>
                      <a:cubicBezTo>
                        <a:pt x="5" y="6"/>
                        <a:pt x="6" y="7"/>
                        <a:pt x="7" y="8"/>
                      </a:cubicBezTo>
                      <a:cubicBezTo>
                        <a:pt x="8" y="8"/>
                        <a:pt x="10" y="7"/>
                        <a:pt x="9" y="6"/>
                      </a:cubicBezTo>
                      <a:cubicBezTo>
                        <a:pt x="7" y="4"/>
                        <a:pt x="5" y="3"/>
                        <a:pt x="4" y="1"/>
                      </a:cubicBezTo>
                      <a:cubicBezTo>
                        <a:pt x="3" y="0"/>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2" name="Freeform 289"/>
                <p:cNvSpPr/>
                <p:nvPr/>
              </p:nvSpPr>
              <p:spPr bwMode="auto">
                <a:xfrm>
                  <a:off x="905" y="1627"/>
                  <a:ext cx="4" cy="7"/>
                </a:xfrm>
                <a:custGeom>
                  <a:avLst/>
                  <a:gdLst>
                    <a:gd name="T0" fmla="*/ 3 w 6"/>
                    <a:gd name="T1" fmla="*/ 1 h 11"/>
                    <a:gd name="T2" fmla="*/ 1 w 6"/>
                    <a:gd name="T3" fmla="*/ 10 h 11"/>
                    <a:gd name="T4" fmla="*/ 3 w 6"/>
                    <a:gd name="T5" fmla="*/ 11 h 11"/>
                    <a:gd name="T6" fmla="*/ 5 w 6"/>
                    <a:gd name="T7" fmla="*/ 5 h 11"/>
                    <a:gd name="T8" fmla="*/ 3 w 6"/>
                    <a:gd name="T9" fmla="*/ 5 h 11"/>
                    <a:gd name="T10" fmla="*/ 1 w 6"/>
                    <a:gd name="T11" fmla="*/ 9 h 11"/>
                    <a:gd name="T12" fmla="*/ 3 w 6"/>
                    <a:gd name="T13" fmla="*/ 10 h 11"/>
                    <a:gd name="T14" fmla="*/ 5 w 6"/>
                    <a:gd name="T15" fmla="*/ 2 h 11"/>
                    <a:gd name="T16" fmla="*/ 3 w 6"/>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3" y="1"/>
                      </a:moveTo>
                      <a:cubicBezTo>
                        <a:pt x="2" y="4"/>
                        <a:pt x="0" y="7"/>
                        <a:pt x="1" y="10"/>
                      </a:cubicBezTo>
                      <a:cubicBezTo>
                        <a:pt x="1" y="11"/>
                        <a:pt x="2" y="11"/>
                        <a:pt x="3" y="11"/>
                      </a:cubicBezTo>
                      <a:cubicBezTo>
                        <a:pt x="4" y="9"/>
                        <a:pt x="5" y="7"/>
                        <a:pt x="5" y="5"/>
                      </a:cubicBezTo>
                      <a:cubicBezTo>
                        <a:pt x="6" y="4"/>
                        <a:pt x="3" y="3"/>
                        <a:pt x="3" y="5"/>
                      </a:cubicBezTo>
                      <a:cubicBezTo>
                        <a:pt x="2" y="6"/>
                        <a:pt x="2" y="8"/>
                        <a:pt x="1" y="9"/>
                      </a:cubicBezTo>
                      <a:cubicBezTo>
                        <a:pt x="2" y="10"/>
                        <a:pt x="2" y="10"/>
                        <a:pt x="3" y="10"/>
                      </a:cubicBezTo>
                      <a:cubicBezTo>
                        <a:pt x="2" y="7"/>
                        <a:pt x="4" y="4"/>
                        <a:pt x="5" y="2"/>
                      </a:cubicBezTo>
                      <a:cubicBezTo>
                        <a:pt x="6"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3" name="Freeform 290"/>
                <p:cNvSpPr/>
                <p:nvPr/>
              </p:nvSpPr>
              <p:spPr bwMode="auto">
                <a:xfrm>
                  <a:off x="905" y="1623"/>
                  <a:ext cx="4" cy="11"/>
                </a:xfrm>
                <a:custGeom>
                  <a:avLst/>
                  <a:gdLst>
                    <a:gd name="T0" fmla="*/ 3 w 6"/>
                    <a:gd name="T1" fmla="*/ 2 h 17"/>
                    <a:gd name="T2" fmla="*/ 1 w 6"/>
                    <a:gd name="T3" fmla="*/ 15 h 17"/>
                    <a:gd name="T4" fmla="*/ 3 w 6"/>
                    <a:gd name="T5" fmla="*/ 15 h 17"/>
                    <a:gd name="T6" fmla="*/ 3 w 6"/>
                    <a:gd name="T7" fmla="*/ 12 h 17"/>
                    <a:gd name="T8" fmla="*/ 1 w 6"/>
                    <a:gd name="T9" fmla="*/ 12 h 17"/>
                    <a:gd name="T10" fmla="*/ 0 w 6"/>
                    <a:gd name="T11" fmla="*/ 15 h 17"/>
                    <a:gd name="T12" fmla="*/ 3 w 6"/>
                    <a:gd name="T13" fmla="*/ 15 h 17"/>
                    <a:gd name="T14" fmla="*/ 5 w 6"/>
                    <a:gd name="T15" fmla="*/ 3 h 17"/>
                    <a:gd name="T16" fmla="*/ 3 w 6"/>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7">
                      <a:moveTo>
                        <a:pt x="3" y="2"/>
                      </a:moveTo>
                      <a:cubicBezTo>
                        <a:pt x="1" y="6"/>
                        <a:pt x="1" y="10"/>
                        <a:pt x="1" y="15"/>
                      </a:cubicBezTo>
                      <a:cubicBezTo>
                        <a:pt x="1" y="15"/>
                        <a:pt x="2" y="15"/>
                        <a:pt x="3" y="15"/>
                      </a:cubicBezTo>
                      <a:cubicBezTo>
                        <a:pt x="3" y="14"/>
                        <a:pt x="3" y="13"/>
                        <a:pt x="3" y="12"/>
                      </a:cubicBezTo>
                      <a:cubicBezTo>
                        <a:pt x="3" y="11"/>
                        <a:pt x="1" y="10"/>
                        <a:pt x="1" y="12"/>
                      </a:cubicBezTo>
                      <a:cubicBezTo>
                        <a:pt x="1" y="13"/>
                        <a:pt x="0" y="14"/>
                        <a:pt x="0" y="15"/>
                      </a:cubicBezTo>
                      <a:cubicBezTo>
                        <a:pt x="1" y="16"/>
                        <a:pt x="3" y="17"/>
                        <a:pt x="3" y="15"/>
                      </a:cubicBezTo>
                      <a:cubicBezTo>
                        <a:pt x="4" y="11"/>
                        <a:pt x="3" y="7"/>
                        <a:pt x="5" y="3"/>
                      </a:cubicBezTo>
                      <a:cubicBezTo>
                        <a:pt x="6" y="2"/>
                        <a:pt x="4"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4" name="Freeform 291"/>
                <p:cNvSpPr/>
                <p:nvPr/>
              </p:nvSpPr>
              <p:spPr bwMode="auto">
                <a:xfrm>
                  <a:off x="905" y="1625"/>
                  <a:ext cx="3" cy="11"/>
                </a:xfrm>
                <a:custGeom>
                  <a:avLst/>
                  <a:gdLst>
                    <a:gd name="T0" fmla="*/ 2 w 5"/>
                    <a:gd name="T1" fmla="*/ 1 h 16"/>
                    <a:gd name="T2" fmla="*/ 0 w 5"/>
                    <a:gd name="T3" fmla="*/ 15 h 16"/>
                    <a:gd name="T4" fmla="*/ 2 w 5"/>
                    <a:gd name="T5" fmla="*/ 15 h 16"/>
                    <a:gd name="T6" fmla="*/ 3 w 5"/>
                    <a:gd name="T7" fmla="*/ 10 h 16"/>
                    <a:gd name="T8" fmla="*/ 0 w 5"/>
                    <a:gd name="T9" fmla="*/ 10 h 16"/>
                    <a:gd name="T10" fmla="*/ 0 w 5"/>
                    <a:gd name="T11" fmla="*/ 15 h 16"/>
                    <a:gd name="T12" fmla="*/ 2 w 5"/>
                    <a:gd name="T13" fmla="*/ 15 h 16"/>
                    <a:gd name="T14" fmla="*/ 4 w 5"/>
                    <a:gd name="T15" fmla="*/ 2 h 16"/>
                    <a:gd name="T16" fmla="*/ 2 w 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6">
                      <a:moveTo>
                        <a:pt x="2" y="1"/>
                      </a:moveTo>
                      <a:cubicBezTo>
                        <a:pt x="0" y="5"/>
                        <a:pt x="0" y="10"/>
                        <a:pt x="0" y="15"/>
                      </a:cubicBezTo>
                      <a:cubicBezTo>
                        <a:pt x="0" y="16"/>
                        <a:pt x="2" y="16"/>
                        <a:pt x="2" y="15"/>
                      </a:cubicBezTo>
                      <a:cubicBezTo>
                        <a:pt x="2" y="13"/>
                        <a:pt x="2" y="11"/>
                        <a:pt x="3" y="10"/>
                      </a:cubicBezTo>
                      <a:cubicBezTo>
                        <a:pt x="3" y="8"/>
                        <a:pt x="0" y="8"/>
                        <a:pt x="0" y="10"/>
                      </a:cubicBezTo>
                      <a:cubicBezTo>
                        <a:pt x="0" y="11"/>
                        <a:pt x="0" y="13"/>
                        <a:pt x="0" y="15"/>
                      </a:cubicBezTo>
                      <a:cubicBezTo>
                        <a:pt x="1" y="15"/>
                        <a:pt x="1" y="15"/>
                        <a:pt x="2" y="15"/>
                      </a:cubicBezTo>
                      <a:cubicBezTo>
                        <a:pt x="2" y="10"/>
                        <a:pt x="2" y="6"/>
                        <a:pt x="4" y="2"/>
                      </a:cubicBezTo>
                      <a:cubicBezTo>
                        <a:pt x="5" y="1"/>
                        <a:pt x="3"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5" name="Freeform 292"/>
                <p:cNvSpPr/>
                <p:nvPr/>
              </p:nvSpPr>
              <p:spPr bwMode="auto">
                <a:xfrm>
                  <a:off x="903" y="1627"/>
                  <a:ext cx="4" cy="8"/>
                </a:xfrm>
                <a:custGeom>
                  <a:avLst/>
                  <a:gdLst>
                    <a:gd name="T0" fmla="*/ 2 w 5"/>
                    <a:gd name="T1" fmla="*/ 1 h 11"/>
                    <a:gd name="T2" fmla="*/ 2 w 5"/>
                    <a:gd name="T3" fmla="*/ 11 h 11"/>
                    <a:gd name="T4" fmla="*/ 4 w 5"/>
                    <a:gd name="T5" fmla="*/ 11 h 11"/>
                    <a:gd name="T6" fmla="*/ 4 w 5"/>
                    <a:gd name="T7" fmla="*/ 10 h 11"/>
                    <a:gd name="T8" fmla="*/ 2 w 5"/>
                    <a:gd name="T9" fmla="*/ 9 h 11"/>
                    <a:gd name="T10" fmla="*/ 2 w 5"/>
                    <a:gd name="T11" fmla="*/ 9 h 11"/>
                    <a:gd name="T12" fmla="*/ 4 w 5"/>
                    <a:gd name="T13" fmla="*/ 9 h 11"/>
                    <a:gd name="T14" fmla="*/ 4 w 5"/>
                    <a:gd name="T15" fmla="*/ 2 h 11"/>
                    <a:gd name="T16" fmla="*/ 2 w 5"/>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1">
                      <a:moveTo>
                        <a:pt x="2" y="1"/>
                      </a:moveTo>
                      <a:cubicBezTo>
                        <a:pt x="1" y="4"/>
                        <a:pt x="0" y="8"/>
                        <a:pt x="2" y="11"/>
                      </a:cubicBezTo>
                      <a:cubicBezTo>
                        <a:pt x="2" y="11"/>
                        <a:pt x="3" y="11"/>
                        <a:pt x="4" y="11"/>
                      </a:cubicBezTo>
                      <a:cubicBezTo>
                        <a:pt x="4" y="10"/>
                        <a:pt x="4" y="10"/>
                        <a:pt x="4" y="10"/>
                      </a:cubicBezTo>
                      <a:cubicBezTo>
                        <a:pt x="5" y="8"/>
                        <a:pt x="3" y="7"/>
                        <a:pt x="2" y="9"/>
                      </a:cubicBezTo>
                      <a:cubicBezTo>
                        <a:pt x="2" y="9"/>
                        <a:pt x="2" y="9"/>
                        <a:pt x="2" y="9"/>
                      </a:cubicBezTo>
                      <a:cubicBezTo>
                        <a:pt x="3" y="9"/>
                        <a:pt x="3" y="9"/>
                        <a:pt x="4" y="9"/>
                      </a:cubicBezTo>
                      <a:cubicBezTo>
                        <a:pt x="2" y="7"/>
                        <a:pt x="3" y="4"/>
                        <a:pt x="4" y="2"/>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6" name="Freeform 293"/>
                <p:cNvSpPr/>
                <p:nvPr/>
              </p:nvSpPr>
              <p:spPr bwMode="auto">
                <a:xfrm>
                  <a:off x="905" y="1627"/>
                  <a:ext cx="3" cy="10"/>
                </a:xfrm>
                <a:custGeom>
                  <a:avLst/>
                  <a:gdLst>
                    <a:gd name="T0" fmla="*/ 1 w 4"/>
                    <a:gd name="T1" fmla="*/ 1 h 16"/>
                    <a:gd name="T2" fmla="*/ 0 w 4"/>
                    <a:gd name="T3" fmla="*/ 14 h 16"/>
                    <a:gd name="T4" fmla="*/ 2 w 4"/>
                    <a:gd name="T5" fmla="*/ 14 h 16"/>
                    <a:gd name="T6" fmla="*/ 4 w 4"/>
                    <a:gd name="T7" fmla="*/ 7 h 16"/>
                    <a:gd name="T8" fmla="*/ 2 w 4"/>
                    <a:gd name="T9" fmla="*/ 6 h 16"/>
                    <a:gd name="T10" fmla="*/ 0 w 4"/>
                    <a:gd name="T11" fmla="*/ 14 h 16"/>
                    <a:gd name="T12" fmla="*/ 2 w 4"/>
                    <a:gd name="T13" fmla="*/ 14 h 16"/>
                    <a:gd name="T14" fmla="*/ 4 w 4"/>
                    <a:gd name="T15" fmla="*/ 1 h 16"/>
                    <a:gd name="T16" fmla="*/ 1 w 4"/>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6">
                      <a:moveTo>
                        <a:pt x="1" y="1"/>
                      </a:moveTo>
                      <a:cubicBezTo>
                        <a:pt x="2" y="5"/>
                        <a:pt x="1" y="10"/>
                        <a:pt x="0" y="14"/>
                      </a:cubicBezTo>
                      <a:cubicBezTo>
                        <a:pt x="0" y="15"/>
                        <a:pt x="2" y="16"/>
                        <a:pt x="2" y="14"/>
                      </a:cubicBezTo>
                      <a:cubicBezTo>
                        <a:pt x="3" y="12"/>
                        <a:pt x="4" y="9"/>
                        <a:pt x="4" y="7"/>
                      </a:cubicBezTo>
                      <a:cubicBezTo>
                        <a:pt x="4" y="6"/>
                        <a:pt x="2" y="5"/>
                        <a:pt x="2" y="6"/>
                      </a:cubicBezTo>
                      <a:cubicBezTo>
                        <a:pt x="1" y="9"/>
                        <a:pt x="1" y="11"/>
                        <a:pt x="0" y="14"/>
                      </a:cubicBezTo>
                      <a:cubicBezTo>
                        <a:pt x="1" y="14"/>
                        <a:pt x="2" y="14"/>
                        <a:pt x="2" y="14"/>
                      </a:cubicBezTo>
                      <a:cubicBezTo>
                        <a:pt x="3" y="10"/>
                        <a:pt x="4" y="5"/>
                        <a:pt x="4" y="1"/>
                      </a:cubicBezTo>
                      <a:cubicBezTo>
                        <a:pt x="4"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7" name="Freeform 294"/>
                <p:cNvSpPr/>
                <p:nvPr/>
              </p:nvSpPr>
              <p:spPr bwMode="auto">
                <a:xfrm>
                  <a:off x="905" y="1626"/>
                  <a:ext cx="3" cy="13"/>
                </a:xfrm>
                <a:custGeom>
                  <a:avLst/>
                  <a:gdLst>
                    <a:gd name="T0" fmla="*/ 2 w 5"/>
                    <a:gd name="T1" fmla="*/ 2 h 20"/>
                    <a:gd name="T2" fmla="*/ 2 w 5"/>
                    <a:gd name="T3" fmla="*/ 18 h 20"/>
                    <a:gd name="T4" fmla="*/ 4 w 5"/>
                    <a:gd name="T5" fmla="*/ 18 h 20"/>
                    <a:gd name="T6" fmla="*/ 5 w 5"/>
                    <a:gd name="T7" fmla="*/ 10 h 20"/>
                    <a:gd name="T8" fmla="*/ 3 w 5"/>
                    <a:gd name="T9" fmla="*/ 9 h 20"/>
                    <a:gd name="T10" fmla="*/ 2 w 5"/>
                    <a:gd name="T11" fmla="*/ 18 h 20"/>
                    <a:gd name="T12" fmla="*/ 4 w 5"/>
                    <a:gd name="T13" fmla="*/ 18 h 20"/>
                    <a:gd name="T14" fmla="*/ 4 w 5"/>
                    <a:gd name="T15" fmla="*/ 15 h 20"/>
                    <a:gd name="T16" fmla="*/ 2 w 5"/>
                    <a:gd name="T17" fmla="*/ 15 h 20"/>
                    <a:gd name="T18" fmla="*/ 2 w 5"/>
                    <a:gd name="T19" fmla="*/ 18 h 20"/>
                    <a:gd name="T20" fmla="*/ 4 w 5"/>
                    <a:gd name="T21" fmla="*/ 18 h 20"/>
                    <a:gd name="T22" fmla="*/ 5 w 5"/>
                    <a:gd name="T23" fmla="*/ 10 h 20"/>
                    <a:gd name="T24" fmla="*/ 3 w 5"/>
                    <a:gd name="T25" fmla="*/ 10 h 20"/>
                    <a:gd name="T26" fmla="*/ 2 w 5"/>
                    <a:gd name="T27" fmla="*/ 17 h 20"/>
                    <a:gd name="T28" fmla="*/ 4 w 5"/>
                    <a:gd name="T29" fmla="*/ 17 h 20"/>
                    <a:gd name="T30" fmla="*/ 5 w 5"/>
                    <a:gd name="T31" fmla="*/ 2 h 20"/>
                    <a:gd name="T32" fmla="*/ 2 w 5"/>
                    <a:gd name="T3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20">
                      <a:moveTo>
                        <a:pt x="2" y="2"/>
                      </a:moveTo>
                      <a:cubicBezTo>
                        <a:pt x="3" y="7"/>
                        <a:pt x="0" y="13"/>
                        <a:pt x="2" y="18"/>
                      </a:cubicBezTo>
                      <a:cubicBezTo>
                        <a:pt x="3" y="19"/>
                        <a:pt x="4" y="18"/>
                        <a:pt x="4" y="18"/>
                      </a:cubicBezTo>
                      <a:cubicBezTo>
                        <a:pt x="5" y="15"/>
                        <a:pt x="5" y="12"/>
                        <a:pt x="5" y="10"/>
                      </a:cubicBezTo>
                      <a:cubicBezTo>
                        <a:pt x="5" y="9"/>
                        <a:pt x="3" y="8"/>
                        <a:pt x="3" y="9"/>
                      </a:cubicBezTo>
                      <a:cubicBezTo>
                        <a:pt x="3" y="12"/>
                        <a:pt x="2" y="15"/>
                        <a:pt x="2" y="18"/>
                      </a:cubicBezTo>
                      <a:cubicBezTo>
                        <a:pt x="2" y="18"/>
                        <a:pt x="3" y="18"/>
                        <a:pt x="4" y="18"/>
                      </a:cubicBezTo>
                      <a:cubicBezTo>
                        <a:pt x="4" y="17"/>
                        <a:pt x="4" y="16"/>
                        <a:pt x="4" y="15"/>
                      </a:cubicBezTo>
                      <a:cubicBezTo>
                        <a:pt x="4" y="14"/>
                        <a:pt x="2" y="14"/>
                        <a:pt x="2" y="15"/>
                      </a:cubicBezTo>
                      <a:cubicBezTo>
                        <a:pt x="1" y="16"/>
                        <a:pt x="2" y="17"/>
                        <a:pt x="2" y="18"/>
                      </a:cubicBezTo>
                      <a:cubicBezTo>
                        <a:pt x="2" y="19"/>
                        <a:pt x="4" y="20"/>
                        <a:pt x="4" y="18"/>
                      </a:cubicBezTo>
                      <a:cubicBezTo>
                        <a:pt x="4" y="15"/>
                        <a:pt x="5" y="13"/>
                        <a:pt x="5" y="10"/>
                      </a:cubicBezTo>
                      <a:cubicBezTo>
                        <a:pt x="5" y="10"/>
                        <a:pt x="4" y="10"/>
                        <a:pt x="3" y="10"/>
                      </a:cubicBezTo>
                      <a:cubicBezTo>
                        <a:pt x="3" y="12"/>
                        <a:pt x="3" y="15"/>
                        <a:pt x="2" y="17"/>
                      </a:cubicBezTo>
                      <a:cubicBezTo>
                        <a:pt x="3" y="17"/>
                        <a:pt x="4" y="17"/>
                        <a:pt x="4" y="17"/>
                      </a:cubicBezTo>
                      <a:cubicBezTo>
                        <a:pt x="2" y="12"/>
                        <a:pt x="5" y="6"/>
                        <a:pt x="5" y="2"/>
                      </a:cubicBezTo>
                      <a:cubicBezTo>
                        <a:pt x="5" y="0"/>
                        <a:pt x="2"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8" name="Freeform 295"/>
                <p:cNvSpPr/>
                <p:nvPr/>
              </p:nvSpPr>
              <p:spPr bwMode="auto">
                <a:xfrm>
                  <a:off x="905" y="1632"/>
                  <a:ext cx="2" cy="7"/>
                </a:xfrm>
                <a:custGeom>
                  <a:avLst/>
                  <a:gdLst>
                    <a:gd name="T0" fmla="*/ 1 w 4"/>
                    <a:gd name="T1" fmla="*/ 1 h 11"/>
                    <a:gd name="T2" fmla="*/ 1 w 4"/>
                    <a:gd name="T3" fmla="*/ 9 h 11"/>
                    <a:gd name="T4" fmla="*/ 3 w 4"/>
                    <a:gd name="T5" fmla="*/ 10 h 11"/>
                    <a:gd name="T6" fmla="*/ 4 w 4"/>
                    <a:gd name="T7" fmla="*/ 4 h 11"/>
                    <a:gd name="T8" fmla="*/ 2 w 4"/>
                    <a:gd name="T9" fmla="*/ 3 h 11"/>
                    <a:gd name="T10" fmla="*/ 1 w 4"/>
                    <a:gd name="T11" fmla="*/ 8 h 11"/>
                    <a:gd name="T12" fmla="*/ 3 w 4"/>
                    <a:gd name="T13" fmla="*/ 9 h 11"/>
                    <a:gd name="T14" fmla="*/ 3 w 4"/>
                    <a:gd name="T15" fmla="*/ 2 h 11"/>
                    <a:gd name="T16" fmla="*/ 1 w 4"/>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1">
                      <a:moveTo>
                        <a:pt x="1" y="1"/>
                      </a:moveTo>
                      <a:cubicBezTo>
                        <a:pt x="0" y="4"/>
                        <a:pt x="0" y="7"/>
                        <a:pt x="1" y="9"/>
                      </a:cubicBezTo>
                      <a:cubicBezTo>
                        <a:pt x="1" y="10"/>
                        <a:pt x="2" y="11"/>
                        <a:pt x="3" y="10"/>
                      </a:cubicBezTo>
                      <a:cubicBezTo>
                        <a:pt x="4" y="8"/>
                        <a:pt x="4" y="6"/>
                        <a:pt x="4" y="4"/>
                      </a:cubicBezTo>
                      <a:cubicBezTo>
                        <a:pt x="4" y="3"/>
                        <a:pt x="2" y="2"/>
                        <a:pt x="2" y="3"/>
                      </a:cubicBezTo>
                      <a:cubicBezTo>
                        <a:pt x="2" y="5"/>
                        <a:pt x="1" y="7"/>
                        <a:pt x="1" y="8"/>
                      </a:cubicBezTo>
                      <a:cubicBezTo>
                        <a:pt x="1" y="9"/>
                        <a:pt x="2" y="9"/>
                        <a:pt x="3" y="9"/>
                      </a:cubicBezTo>
                      <a:cubicBezTo>
                        <a:pt x="2" y="6"/>
                        <a:pt x="2" y="4"/>
                        <a:pt x="3" y="2"/>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9" name="Freeform 296"/>
                <p:cNvSpPr/>
                <p:nvPr/>
              </p:nvSpPr>
              <p:spPr bwMode="auto">
                <a:xfrm>
                  <a:off x="905" y="1616"/>
                  <a:ext cx="32" cy="38"/>
                </a:xfrm>
                <a:custGeom>
                  <a:avLst/>
                  <a:gdLst>
                    <a:gd name="T0" fmla="*/ 15 w 48"/>
                    <a:gd name="T1" fmla="*/ 44 h 57"/>
                    <a:gd name="T2" fmla="*/ 3 w 48"/>
                    <a:gd name="T3" fmla="*/ 35 h 57"/>
                    <a:gd name="T4" fmla="*/ 26 w 48"/>
                    <a:gd name="T5" fmla="*/ 53 h 57"/>
                    <a:gd name="T6" fmla="*/ 22 w 48"/>
                    <a:gd name="T7" fmla="*/ 51 h 57"/>
                    <a:gd name="T8" fmla="*/ 20 w 48"/>
                    <a:gd name="T9" fmla="*/ 48 h 57"/>
                    <a:gd name="T10" fmla="*/ 12 w 48"/>
                    <a:gd name="T11" fmla="*/ 15 h 57"/>
                    <a:gd name="T12" fmla="*/ 10 w 48"/>
                    <a:gd name="T13" fmla="*/ 26 h 57"/>
                    <a:gd name="T14" fmla="*/ 18 w 48"/>
                    <a:gd name="T15" fmla="*/ 44 h 57"/>
                    <a:gd name="T16" fmla="*/ 6 w 48"/>
                    <a:gd name="T17" fmla="*/ 34 h 57"/>
                    <a:gd name="T18" fmla="*/ 13 w 48"/>
                    <a:gd name="T19" fmla="*/ 10 h 57"/>
                    <a:gd name="T20" fmla="*/ 19 w 48"/>
                    <a:gd name="T21" fmla="*/ 14 h 57"/>
                    <a:gd name="T22" fmla="*/ 10 w 48"/>
                    <a:gd name="T23" fmla="*/ 21 h 57"/>
                    <a:gd name="T24" fmla="*/ 20 w 48"/>
                    <a:gd name="T25" fmla="*/ 17 h 57"/>
                    <a:gd name="T26" fmla="*/ 31 w 48"/>
                    <a:gd name="T27" fmla="*/ 22 h 57"/>
                    <a:gd name="T28" fmla="*/ 33 w 48"/>
                    <a:gd name="T29" fmla="*/ 17 h 57"/>
                    <a:gd name="T30" fmla="*/ 19 w 48"/>
                    <a:gd name="T31" fmla="*/ 38 h 57"/>
                    <a:gd name="T32" fmla="*/ 15 w 48"/>
                    <a:gd name="T33" fmla="*/ 22 h 57"/>
                    <a:gd name="T34" fmla="*/ 24 w 48"/>
                    <a:gd name="T35" fmla="*/ 44 h 57"/>
                    <a:gd name="T36" fmla="*/ 32 w 48"/>
                    <a:gd name="T37" fmla="*/ 37 h 57"/>
                    <a:gd name="T38" fmla="*/ 35 w 48"/>
                    <a:gd name="T39" fmla="*/ 53 h 57"/>
                    <a:gd name="T40" fmla="*/ 34 w 48"/>
                    <a:gd name="T41" fmla="*/ 52 h 57"/>
                    <a:gd name="T42" fmla="*/ 42 w 48"/>
                    <a:gd name="T43" fmla="*/ 35 h 57"/>
                    <a:gd name="T44" fmla="*/ 40 w 48"/>
                    <a:gd name="T45" fmla="*/ 52 h 57"/>
                    <a:gd name="T46" fmla="*/ 43 w 48"/>
                    <a:gd name="T47" fmla="*/ 28 h 57"/>
                    <a:gd name="T48" fmla="*/ 37 w 48"/>
                    <a:gd name="T49" fmla="*/ 35 h 57"/>
                    <a:gd name="T50" fmla="*/ 37 w 48"/>
                    <a:gd name="T51" fmla="*/ 10 h 57"/>
                    <a:gd name="T52" fmla="*/ 26 w 48"/>
                    <a:gd name="T53" fmla="*/ 27 h 57"/>
                    <a:gd name="T54" fmla="*/ 23 w 48"/>
                    <a:gd name="T55" fmla="*/ 7 h 57"/>
                    <a:gd name="T56" fmla="*/ 21 w 48"/>
                    <a:gd name="T57" fmla="*/ 24 h 57"/>
                    <a:gd name="T58" fmla="*/ 32 w 48"/>
                    <a:gd name="T59" fmla="*/ 13 h 57"/>
                    <a:gd name="T60" fmla="*/ 35 w 48"/>
                    <a:gd name="T61" fmla="*/ 32 h 57"/>
                    <a:gd name="T62" fmla="*/ 43 w 48"/>
                    <a:gd name="T63" fmla="*/ 19 h 57"/>
                    <a:gd name="T64" fmla="*/ 44 w 48"/>
                    <a:gd name="T65" fmla="*/ 49 h 57"/>
                    <a:gd name="T66" fmla="*/ 44 w 48"/>
                    <a:gd name="T67" fmla="*/ 37 h 57"/>
                    <a:gd name="T68" fmla="*/ 39 w 48"/>
                    <a:gd name="T69" fmla="*/ 44 h 57"/>
                    <a:gd name="T70" fmla="*/ 25 w 48"/>
                    <a:gd name="T71" fmla="*/ 44 h 57"/>
                    <a:gd name="T72" fmla="*/ 35 w 48"/>
                    <a:gd name="T73" fmla="*/ 37 h 57"/>
                    <a:gd name="T74" fmla="*/ 27 w 48"/>
                    <a:gd name="T75" fmla="*/ 37 h 57"/>
                    <a:gd name="T76" fmla="*/ 20 w 48"/>
                    <a:gd name="T77" fmla="*/ 21 h 57"/>
                    <a:gd name="T78" fmla="*/ 24 w 48"/>
                    <a:gd name="T79" fmla="*/ 15 h 57"/>
                    <a:gd name="T80" fmla="*/ 32 w 48"/>
                    <a:gd name="T81" fmla="*/ 17 h 57"/>
                    <a:gd name="T82" fmla="*/ 23 w 48"/>
                    <a:gd name="T83" fmla="*/ 38 h 57"/>
                    <a:gd name="T84" fmla="*/ 20 w 48"/>
                    <a:gd name="T85" fmla="*/ 28 h 57"/>
                    <a:gd name="T86" fmla="*/ 20 w 48"/>
                    <a:gd name="T87" fmla="*/ 19 h 57"/>
                    <a:gd name="T88" fmla="*/ 17 w 48"/>
                    <a:gd name="T89" fmla="*/ 8 h 57"/>
                    <a:gd name="T90" fmla="*/ 16 w 48"/>
                    <a:gd name="T91" fmla="*/ 35 h 57"/>
                    <a:gd name="T92" fmla="*/ 20 w 48"/>
                    <a:gd name="T93" fmla="*/ 3 h 57"/>
                    <a:gd name="T94" fmla="*/ 5 w 48"/>
                    <a:gd name="T95" fmla="*/ 20 h 57"/>
                    <a:gd name="T96" fmla="*/ 8 w 48"/>
                    <a:gd name="T97" fmla="*/ 33 h 57"/>
                    <a:gd name="T98" fmla="*/ 16 w 48"/>
                    <a:gd name="T99" fmla="*/ 46 h 57"/>
                    <a:gd name="T100" fmla="*/ 7 w 48"/>
                    <a:gd name="T101" fmla="*/ 19 h 57"/>
                    <a:gd name="T102" fmla="*/ 7 w 48"/>
                    <a:gd name="T103" fmla="*/ 31 h 57"/>
                    <a:gd name="T104" fmla="*/ 16 w 48"/>
                    <a:gd name="T105" fmla="*/ 25 h 57"/>
                    <a:gd name="T106" fmla="*/ 23 w 48"/>
                    <a:gd name="T107" fmla="*/ 48 h 57"/>
                    <a:gd name="T108" fmla="*/ 27 w 48"/>
                    <a:gd name="T109" fmla="*/ 52 h 57"/>
                    <a:gd name="T110" fmla="*/ 15 w 48"/>
                    <a:gd name="T111" fmla="*/ 48 h 57"/>
                    <a:gd name="T112" fmla="*/ 16 w 48"/>
                    <a:gd name="T113" fmla="*/ 45 h 57"/>
                    <a:gd name="T114" fmla="*/ 3 w 48"/>
                    <a:gd name="T115" fmla="*/ 3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 h="57">
                      <a:moveTo>
                        <a:pt x="1" y="26"/>
                      </a:moveTo>
                      <a:cubicBezTo>
                        <a:pt x="1" y="30"/>
                        <a:pt x="1" y="33"/>
                        <a:pt x="3" y="37"/>
                      </a:cubicBezTo>
                      <a:cubicBezTo>
                        <a:pt x="3" y="39"/>
                        <a:pt x="5" y="38"/>
                        <a:pt x="5" y="37"/>
                      </a:cubicBezTo>
                      <a:cubicBezTo>
                        <a:pt x="5" y="35"/>
                        <a:pt x="5" y="33"/>
                        <a:pt x="5" y="31"/>
                      </a:cubicBezTo>
                      <a:cubicBezTo>
                        <a:pt x="4" y="31"/>
                        <a:pt x="4" y="31"/>
                        <a:pt x="3" y="31"/>
                      </a:cubicBezTo>
                      <a:cubicBezTo>
                        <a:pt x="4" y="34"/>
                        <a:pt x="5" y="37"/>
                        <a:pt x="7" y="40"/>
                      </a:cubicBezTo>
                      <a:cubicBezTo>
                        <a:pt x="8" y="41"/>
                        <a:pt x="10" y="40"/>
                        <a:pt x="9" y="39"/>
                      </a:cubicBezTo>
                      <a:cubicBezTo>
                        <a:pt x="8" y="37"/>
                        <a:pt x="7" y="35"/>
                        <a:pt x="7" y="33"/>
                      </a:cubicBezTo>
                      <a:cubicBezTo>
                        <a:pt x="6" y="33"/>
                        <a:pt x="5" y="34"/>
                        <a:pt x="5" y="34"/>
                      </a:cubicBezTo>
                      <a:cubicBezTo>
                        <a:pt x="8" y="37"/>
                        <a:pt x="11" y="41"/>
                        <a:pt x="15" y="44"/>
                      </a:cubicBezTo>
                      <a:cubicBezTo>
                        <a:pt x="16" y="45"/>
                        <a:pt x="17" y="44"/>
                        <a:pt x="16" y="43"/>
                      </a:cubicBezTo>
                      <a:cubicBezTo>
                        <a:pt x="14" y="40"/>
                        <a:pt x="12" y="38"/>
                        <a:pt x="8" y="36"/>
                      </a:cubicBezTo>
                      <a:cubicBezTo>
                        <a:pt x="7" y="36"/>
                        <a:pt x="6" y="37"/>
                        <a:pt x="7" y="38"/>
                      </a:cubicBezTo>
                      <a:cubicBezTo>
                        <a:pt x="8" y="42"/>
                        <a:pt x="12" y="44"/>
                        <a:pt x="15" y="47"/>
                      </a:cubicBezTo>
                      <a:cubicBezTo>
                        <a:pt x="16" y="46"/>
                        <a:pt x="16" y="45"/>
                        <a:pt x="16" y="45"/>
                      </a:cubicBezTo>
                      <a:cubicBezTo>
                        <a:pt x="13" y="43"/>
                        <a:pt x="11" y="41"/>
                        <a:pt x="8" y="39"/>
                      </a:cubicBezTo>
                      <a:cubicBezTo>
                        <a:pt x="8" y="39"/>
                        <a:pt x="7" y="40"/>
                        <a:pt x="7" y="41"/>
                      </a:cubicBezTo>
                      <a:cubicBezTo>
                        <a:pt x="10" y="42"/>
                        <a:pt x="13" y="44"/>
                        <a:pt x="15" y="47"/>
                      </a:cubicBezTo>
                      <a:cubicBezTo>
                        <a:pt x="16" y="46"/>
                        <a:pt x="16" y="45"/>
                        <a:pt x="17" y="45"/>
                      </a:cubicBezTo>
                      <a:cubicBezTo>
                        <a:pt x="11" y="43"/>
                        <a:pt x="8" y="38"/>
                        <a:pt x="3" y="35"/>
                      </a:cubicBezTo>
                      <a:cubicBezTo>
                        <a:pt x="2" y="34"/>
                        <a:pt x="1" y="36"/>
                        <a:pt x="2" y="37"/>
                      </a:cubicBezTo>
                      <a:cubicBezTo>
                        <a:pt x="7" y="45"/>
                        <a:pt x="14" y="49"/>
                        <a:pt x="23" y="52"/>
                      </a:cubicBezTo>
                      <a:cubicBezTo>
                        <a:pt x="25" y="52"/>
                        <a:pt x="26" y="51"/>
                        <a:pt x="24" y="50"/>
                      </a:cubicBezTo>
                      <a:cubicBezTo>
                        <a:pt x="22" y="49"/>
                        <a:pt x="19" y="48"/>
                        <a:pt x="17" y="46"/>
                      </a:cubicBezTo>
                      <a:cubicBezTo>
                        <a:pt x="16" y="47"/>
                        <a:pt x="16" y="47"/>
                        <a:pt x="16" y="48"/>
                      </a:cubicBezTo>
                      <a:cubicBezTo>
                        <a:pt x="20" y="49"/>
                        <a:pt x="23" y="51"/>
                        <a:pt x="27" y="53"/>
                      </a:cubicBezTo>
                      <a:cubicBezTo>
                        <a:pt x="27" y="52"/>
                        <a:pt x="28" y="52"/>
                        <a:pt x="28" y="51"/>
                      </a:cubicBezTo>
                      <a:cubicBezTo>
                        <a:pt x="25" y="51"/>
                        <a:pt x="22" y="50"/>
                        <a:pt x="19" y="48"/>
                      </a:cubicBezTo>
                      <a:cubicBezTo>
                        <a:pt x="19" y="48"/>
                        <a:pt x="18" y="49"/>
                        <a:pt x="18" y="50"/>
                      </a:cubicBezTo>
                      <a:cubicBezTo>
                        <a:pt x="21" y="51"/>
                        <a:pt x="23" y="52"/>
                        <a:pt x="26" y="53"/>
                      </a:cubicBezTo>
                      <a:cubicBezTo>
                        <a:pt x="28" y="54"/>
                        <a:pt x="28" y="52"/>
                        <a:pt x="27" y="51"/>
                      </a:cubicBezTo>
                      <a:cubicBezTo>
                        <a:pt x="25" y="50"/>
                        <a:pt x="26" y="50"/>
                        <a:pt x="23" y="49"/>
                      </a:cubicBezTo>
                      <a:cubicBezTo>
                        <a:pt x="21" y="49"/>
                        <a:pt x="21" y="51"/>
                        <a:pt x="22" y="52"/>
                      </a:cubicBezTo>
                      <a:cubicBezTo>
                        <a:pt x="23" y="53"/>
                        <a:pt x="24" y="53"/>
                        <a:pt x="26" y="54"/>
                      </a:cubicBezTo>
                      <a:cubicBezTo>
                        <a:pt x="26" y="53"/>
                        <a:pt x="27" y="53"/>
                        <a:pt x="27" y="52"/>
                      </a:cubicBezTo>
                      <a:cubicBezTo>
                        <a:pt x="23" y="51"/>
                        <a:pt x="24" y="51"/>
                        <a:pt x="21" y="51"/>
                      </a:cubicBezTo>
                      <a:cubicBezTo>
                        <a:pt x="20" y="51"/>
                        <a:pt x="19" y="52"/>
                        <a:pt x="20" y="53"/>
                      </a:cubicBezTo>
                      <a:cubicBezTo>
                        <a:pt x="22" y="55"/>
                        <a:pt x="23" y="55"/>
                        <a:pt x="25" y="55"/>
                      </a:cubicBezTo>
                      <a:cubicBezTo>
                        <a:pt x="27" y="55"/>
                        <a:pt x="27" y="54"/>
                        <a:pt x="26" y="53"/>
                      </a:cubicBezTo>
                      <a:cubicBezTo>
                        <a:pt x="24" y="52"/>
                        <a:pt x="24" y="52"/>
                        <a:pt x="22" y="51"/>
                      </a:cubicBezTo>
                      <a:cubicBezTo>
                        <a:pt x="21" y="52"/>
                        <a:pt x="21" y="53"/>
                        <a:pt x="21" y="54"/>
                      </a:cubicBezTo>
                      <a:cubicBezTo>
                        <a:pt x="26" y="54"/>
                        <a:pt x="29" y="55"/>
                        <a:pt x="33" y="56"/>
                      </a:cubicBezTo>
                      <a:cubicBezTo>
                        <a:pt x="35" y="56"/>
                        <a:pt x="35" y="54"/>
                        <a:pt x="34" y="54"/>
                      </a:cubicBezTo>
                      <a:cubicBezTo>
                        <a:pt x="31" y="52"/>
                        <a:pt x="29" y="52"/>
                        <a:pt x="26" y="52"/>
                      </a:cubicBezTo>
                      <a:cubicBezTo>
                        <a:pt x="25" y="52"/>
                        <a:pt x="24" y="54"/>
                        <a:pt x="26" y="54"/>
                      </a:cubicBezTo>
                      <a:cubicBezTo>
                        <a:pt x="29" y="56"/>
                        <a:pt x="28" y="55"/>
                        <a:pt x="32" y="56"/>
                      </a:cubicBezTo>
                      <a:cubicBezTo>
                        <a:pt x="33" y="56"/>
                        <a:pt x="34" y="55"/>
                        <a:pt x="33" y="54"/>
                      </a:cubicBezTo>
                      <a:cubicBezTo>
                        <a:pt x="30" y="49"/>
                        <a:pt x="23" y="47"/>
                        <a:pt x="20" y="41"/>
                      </a:cubicBezTo>
                      <a:cubicBezTo>
                        <a:pt x="19" y="40"/>
                        <a:pt x="17" y="41"/>
                        <a:pt x="18" y="42"/>
                      </a:cubicBezTo>
                      <a:cubicBezTo>
                        <a:pt x="19" y="44"/>
                        <a:pt x="19" y="46"/>
                        <a:pt x="20" y="48"/>
                      </a:cubicBezTo>
                      <a:cubicBezTo>
                        <a:pt x="21" y="49"/>
                        <a:pt x="23" y="49"/>
                        <a:pt x="23" y="47"/>
                      </a:cubicBezTo>
                      <a:cubicBezTo>
                        <a:pt x="21" y="42"/>
                        <a:pt x="19" y="38"/>
                        <a:pt x="18" y="33"/>
                      </a:cubicBezTo>
                      <a:cubicBezTo>
                        <a:pt x="17" y="33"/>
                        <a:pt x="16" y="33"/>
                        <a:pt x="16" y="34"/>
                      </a:cubicBezTo>
                      <a:cubicBezTo>
                        <a:pt x="18" y="39"/>
                        <a:pt x="18" y="39"/>
                        <a:pt x="16" y="36"/>
                      </a:cubicBezTo>
                      <a:cubicBezTo>
                        <a:pt x="15" y="32"/>
                        <a:pt x="15" y="29"/>
                        <a:pt x="16" y="25"/>
                      </a:cubicBezTo>
                      <a:cubicBezTo>
                        <a:pt x="16" y="24"/>
                        <a:pt x="14" y="23"/>
                        <a:pt x="13" y="25"/>
                      </a:cubicBezTo>
                      <a:cubicBezTo>
                        <a:pt x="10" y="28"/>
                        <a:pt x="9" y="27"/>
                        <a:pt x="10" y="22"/>
                      </a:cubicBezTo>
                      <a:cubicBezTo>
                        <a:pt x="12" y="20"/>
                        <a:pt x="13" y="21"/>
                        <a:pt x="11" y="25"/>
                      </a:cubicBezTo>
                      <a:cubicBezTo>
                        <a:pt x="10" y="28"/>
                        <a:pt x="9" y="28"/>
                        <a:pt x="10" y="25"/>
                      </a:cubicBezTo>
                      <a:cubicBezTo>
                        <a:pt x="10" y="21"/>
                        <a:pt x="10" y="18"/>
                        <a:pt x="12" y="15"/>
                      </a:cubicBezTo>
                      <a:cubicBezTo>
                        <a:pt x="11" y="14"/>
                        <a:pt x="10" y="14"/>
                        <a:pt x="10" y="14"/>
                      </a:cubicBezTo>
                      <a:cubicBezTo>
                        <a:pt x="9" y="20"/>
                        <a:pt x="9" y="25"/>
                        <a:pt x="7" y="30"/>
                      </a:cubicBezTo>
                      <a:cubicBezTo>
                        <a:pt x="8" y="30"/>
                        <a:pt x="9" y="30"/>
                        <a:pt x="10" y="31"/>
                      </a:cubicBezTo>
                      <a:cubicBezTo>
                        <a:pt x="10" y="26"/>
                        <a:pt x="11" y="21"/>
                        <a:pt x="11" y="16"/>
                      </a:cubicBezTo>
                      <a:cubicBezTo>
                        <a:pt x="11" y="15"/>
                        <a:pt x="9" y="14"/>
                        <a:pt x="8" y="16"/>
                      </a:cubicBezTo>
                      <a:cubicBezTo>
                        <a:pt x="7" y="21"/>
                        <a:pt x="7" y="26"/>
                        <a:pt x="6" y="31"/>
                      </a:cubicBezTo>
                      <a:cubicBezTo>
                        <a:pt x="7" y="31"/>
                        <a:pt x="7" y="31"/>
                        <a:pt x="8" y="31"/>
                      </a:cubicBezTo>
                      <a:cubicBezTo>
                        <a:pt x="8" y="29"/>
                        <a:pt x="7" y="26"/>
                        <a:pt x="7" y="23"/>
                      </a:cubicBezTo>
                      <a:cubicBezTo>
                        <a:pt x="7" y="21"/>
                        <a:pt x="9" y="12"/>
                        <a:pt x="9" y="22"/>
                      </a:cubicBezTo>
                      <a:cubicBezTo>
                        <a:pt x="9" y="35"/>
                        <a:pt x="2" y="13"/>
                        <a:pt x="10" y="26"/>
                      </a:cubicBezTo>
                      <a:cubicBezTo>
                        <a:pt x="13" y="30"/>
                        <a:pt x="14" y="35"/>
                        <a:pt x="15" y="39"/>
                      </a:cubicBezTo>
                      <a:cubicBezTo>
                        <a:pt x="16" y="39"/>
                        <a:pt x="17" y="38"/>
                        <a:pt x="17" y="38"/>
                      </a:cubicBezTo>
                      <a:cubicBezTo>
                        <a:pt x="14" y="35"/>
                        <a:pt x="12" y="31"/>
                        <a:pt x="10" y="27"/>
                      </a:cubicBezTo>
                      <a:cubicBezTo>
                        <a:pt x="9" y="27"/>
                        <a:pt x="8" y="28"/>
                        <a:pt x="8" y="28"/>
                      </a:cubicBezTo>
                      <a:cubicBezTo>
                        <a:pt x="11" y="32"/>
                        <a:pt x="16" y="37"/>
                        <a:pt x="18" y="41"/>
                      </a:cubicBezTo>
                      <a:cubicBezTo>
                        <a:pt x="19" y="41"/>
                        <a:pt x="19" y="40"/>
                        <a:pt x="20" y="39"/>
                      </a:cubicBezTo>
                      <a:cubicBezTo>
                        <a:pt x="16" y="36"/>
                        <a:pt x="13" y="33"/>
                        <a:pt x="10" y="29"/>
                      </a:cubicBezTo>
                      <a:cubicBezTo>
                        <a:pt x="9" y="28"/>
                        <a:pt x="7" y="29"/>
                        <a:pt x="8" y="30"/>
                      </a:cubicBezTo>
                      <a:cubicBezTo>
                        <a:pt x="10" y="35"/>
                        <a:pt x="14" y="40"/>
                        <a:pt x="16" y="46"/>
                      </a:cubicBezTo>
                      <a:cubicBezTo>
                        <a:pt x="17" y="45"/>
                        <a:pt x="17" y="45"/>
                        <a:pt x="18" y="44"/>
                      </a:cubicBezTo>
                      <a:cubicBezTo>
                        <a:pt x="14" y="41"/>
                        <a:pt x="12" y="37"/>
                        <a:pt x="10" y="33"/>
                      </a:cubicBezTo>
                      <a:cubicBezTo>
                        <a:pt x="9" y="33"/>
                        <a:pt x="9" y="34"/>
                        <a:pt x="8" y="34"/>
                      </a:cubicBezTo>
                      <a:cubicBezTo>
                        <a:pt x="14" y="38"/>
                        <a:pt x="17" y="43"/>
                        <a:pt x="21" y="48"/>
                      </a:cubicBezTo>
                      <a:cubicBezTo>
                        <a:pt x="21" y="47"/>
                        <a:pt x="22" y="47"/>
                        <a:pt x="22" y="47"/>
                      </a:cubicBezTo>
                      <a:cubicBezTo>
                        <a:pt x="17" y="42"/>
                        <a:pt x="13" y="37"/>
                        <a:pt x="9" y="31"/>
                      </a:cubicBezTo>
                      <a:cubicBezTo>
                        <a:pt x="8" y="31"/>
                        <a:pt x="8" y="32"/>
                        <a:pt x="7" y="32"/>
                      </a:cubicBezTo>
                      <a:cubicBezTo>
                        <a:pt x="10" y="36"/>
                        <a:pt x="14" y="39"/>
                        <a:pt x="16" y="44"/>
                      </a:cubicBezTo>
                      <a:cubicBezTo>
                        <a:pt x="17" y="43"/>
                        <a:pt x="17" y="43"/>
                        <a:pt x="18" y="42"/>
                      </a:cubicBezTo>
                      <a:cubicBezTo>
                        <a:pt x="14" y="40"/>
                        <a:pt x="11" y="36"/>
                        <a:pt x="8" y="33"/>
                      </a:cubicBezTo>
                      <a:cubicBezTo>
                        <a:pt x="8" y="31"/>
                        <a:pt x="6" y="32"/>
                        <a:pt x="6" y="34"/>
                      </a:cubicBezTo>
                      <a:cubicBezTo>
                        <a:pt x="8" y="35"/>
                        <a:pt x="9" y="37"/>
                        <a:pt x="10" y="40"/>
                      </a:cubicBezTo>
                      <a:cubicBezTo>
                        <a:pt x="10" y="39"/>
                        <a:pt x="11" y="39"/>
                        <a:pt x="12" y="38"/>
                      </a:cubicBezTo>
                      <a:cubicBezTo>
                        <a:pt x="5" y="33"/>
                        <a:pt x="5" y="25"/>
                        <a:pt x="7" y="18"/>
                      </a:cubicBezTo>
                      <a:cubicBezTo>
                        <a:pt x="7" y="18"/>
                        <a:pt x="6" y="17"/>
                        <a:pt x="5" y="17"/>
                      </a:cubicBezTo>
                      <a:cubicBezTo>
                        <a:pt x="5" y="21"/>
                        <a:pt x="4" y="24"/>
                        <a:pt x="3" y="27"/>
                      </a:cubicBezTo>
                      <a:cubicBezTo>
                        <a:pt x="3" y="27"/>
                        <a:pt x="4" y="27"/>
                        <a:pt x="5" y="27"/>
                      </a:cubicBezTo>
                      <a:cubicBezTo>
                        <a:pt x="5" y="26"/>
                        <a:pt x="5" y="24"/>
                        <a:pt x="5" y="22"/>
                      </a:cubicBezTo>
                      <a:cubicBezTo>
                        <a:pt x="5" y="18"/>
                        <a:pt x="9" y="11"/>
                        <a:pt x="5" y="20"/>
                      </a:cubicBezTo>
                      <a:cubicBezTo>
                        <a:pt x="6" y="20"/>
                        <a:pt x="7" y="20"/>
                        <a:pt x="7" y="21"/>
                      </a:cubicBezTo>
                      <a:cubicBezTo>
                        <a:pt x="9" y="17"/>
                        <a:pt x="9" y="12"/>
                        <a:pt x="13" y="10"/>
                      </a:cubicBezTo>
                      <a:cubicBezTo>
                        <a:pt x="12" y="10"/>
                        <a:pt x="12" y="9"/>
                        <a:pt x="11" y="9"/>
                      </a:cubicBezTo>
                      <a:cubicBezTo>
                        <a:pt x="9" y="11"/>
                        <a:pt x="7" y="13"/>
                        <a:pt x="5" y="15"/>
                      </a:cubicBezTo>
                      <a:cubicBezTo>
                        <a:pt x="9" y="9"/>
                        <a:pt x="11" y="5"/>
                        <a:pt x="19" y="3"/>
                      </a:cubicBezTo>
                      <a:cubicBezTo>
                        <a:pt x="19" y="3"/>
                        <a:pt x="19" y="2"/>
                        <a:pt x="18" y="1"/>
                      </a:cubicBezTo>
                      <a:cubicBezTo>
                        <a:pt x="12" y="4"/>
                        <a:pt x="6" y="10"/>
                        <a:pt x="7" y="18"/>
                      </a:cubicBezTo>
                      <a:cubicBezTo>
                        <a:pt x="7" y="19"/>
                        <a:pt x="9" y="19"/>
                        <a:pt x="9" y="19"/>
                      </a:cubicBezTo>
                      <a:cubicBezTo>
                        <a:pt x="12" y="16"/>
                        <a:pt x="23" y="0"/>
                        <a:pt x="17" y="13"/>
                      </a:cubicBezTo>
                      <a:cubicBezTo>
                        <a:pt x="14" y="18"/>
                        <a:pt x="13" y="23"/>
                        <a:pt x="12" y="29"/>
                      </a:cubicBezTo>
                      <a:cubicBezTo>
                        <a:pt x="12" y="30"/>
                        <a:pt x="14" y="30"/>
                        <a:pt x="15" y="29"/>
                      </a:cubicBezTo>
                      <a:cubicBezTo>
                        <a:pt x="18" y="25"/>
                        <a:pt x="18" y="19"/>
                        <a:pt x="19" y="14"/>
                      </a:cubicBezTo>
                      <a:cubicBezTo>
                        <a:pt x="19" y="12"/>
                        <a:pt x="17" y="12"/>
                        <a:pt x="17" y="13"/>
                      </a:cubicBezTo>
                      <a:cubicBezTo>
                        <a:pt x="14" y="21"/>
                        <a:pt x="12" y="28"/>
                        <a:pt x="14" y="36"/>
                      </a:cubicBezTo>
                      <a:cubicBezTo>
                        <a:pt x="14" y="37"/>
                        <a:pt x="15" y="37"/>
                        <a:pt x="16" y="36"/>
                      </a:cubicBezTo>
                      <a:cubicBezTo>
                        <a:pt x="19" y="29"/>
                        <a:pt x="18" y="19"/>
                        <a:pt x="18" y="12"/>
                      </a:cubicBezTo>
                      <a:cubicBezTo>
                        <a:pt x="18" y="11"/>
                        <a:pt x="17" y="11"/>
                        <a:pt x="17" y="11"/>
                      </a:cubicBezTo>
                      <a:cubicBezTo>
                        <a:pt x="12" y="11"/>
                        <a:pt x="11" y="15"/>
                        <a:pt x="10" y="19"/>
                      </a:cubicBezTo>
                      <a:cubicBezTo>
                        <a:pt x="9" y="20"/>
                        <a:pt x="11" y="21"/>
                        <a:pt x="12" y="20"/>
                      </a:cubicBezTo>
                      <a:cubicBezTo>
                        <a:pt x="15" y="17"/>
                        <a:pt x="17" y="13"/>
                        <a:pt x="19" y="9"/>
                      </a:cubicBezTo>
                      <a:cubicBezTo>
                        <a:pt x="19" y="9"/>
                        <a:pt x="18" y="9"/>
                        <a:pt x="17" y="8"/>
                      </a:cubicBezTo>
                      <a:cubicBezTo>
                        <a:pt x="15" y="12"/>
                        <a:pt x="12" y="17"/>
                        <a:pt x="10" y="21"/>
                      </a:cubicBezTo>
                      <a:cubicBezTo>
                        <a:pt x="11" y="21"/>
                        <a:pt x="11" y="22"/>
                        <a:pt x="12" y="22"/>
                      </a:cubicBezTo>
                      <a:cubicBezTo>
                        <a:pt x="14" y="18"/>
                        <a:pt x="16" y="13"/>
                        <a:pt x="19" y="9"/>
                      </a:cubicBezTo>
                      <a:cubicBezTo>
                        <a:pt x="19" y="9"/>
                        <a:pt x="18" y="8"/>
                        <a:pt x="17" y="8"/>
                      </a:cubicBezTo>
                      <a:cubicBezTo>
                        <a:pt x="17" y="16"/>
                        <a:pt x="14" y="22"/>
                        <a:pt x="13" y="29"/>
                      </a:cubicBezTo>
                      <a:cubicBezTo>
                        <a:pt x="13" y="30"/>
                        <a:pt x="14" y="31"/>
                        <a:pt x="15" y="30"/>
                      </a:cubicBezTo>
                      <a:cubicBezTo>
                        <a:pt x="17" y="26"/>
                        <a:pt x="18" y="23"/>
                        <a:pt x="18" y="19"/>
                      </a:cubicBezTo>
                      <a:cubicBezTo>
                        <a:pt x="18" y="21"/>
                        <a:pt x="17" y="25"/>
                        <a:pt x="17" y="29"/>
                      </a:cubicBezTo>
                      <a:cubicBezTo>
                        <a:pt x="17" y="33"/>
                        <a:pt x="17" y="38"/>
                        <a:pt x="21" y="39"/>
                      </a:cubicBezTo>
                      <a:cubicBezTo>
                        <a:pt x="30" y="42"/>
                        <a:pt x="24" y="19"/>
                        <a:pt x="22" y="17"/>
                      </a:cubicBezTo>
                      <a:cubicBezTo>
                        <a:pt x="22" y="16"/>
                        <a:pt x="20" y="16"/>
                        <a:pt x="20" y="17"/>
                      </a:cubicBezTo>
                      <a:cubicBezTo>
                        <a:pt x="17" y="23"/>
                        <a:pt x="20" y="41"/>
                        <a:pt x="28" y="43"/>
                      </a:cubicBezTo>
                      <a:cubicBezTo>
                        <a:pt x="28" y="44"/>
                        <a:pt x="29" y="43"/>
                        <a:pt x="29" y="43"/>
                      </a:cubicBezTo>
                      <a:cubicBezTo>
                        <a:pt x="33" y="36"/>
                        <a:pt x="29" y="25"/>
                        <a:pt x="24" y="19"/>
                      </a:cubicBezTo>
                      <a:cubicBezTo>
                        <a:pt x="24" y="18"/>
                        <a:pt x="23" y="18"/>
                        <a:pt x="22" y="19"/>
                      </a:cubicBezTo>
                      <a:cubicBezTo>
                        <a:pt x="19" y="25"/>
                        <a:pt x="19" y="41"/>
                        <a:pt x="28" y="44"/>
                      </a:cubicBezTo>
                      <a:cubicBezTo>
                        <a:pt x="28" y="44"/>
                        <a:pt x="29" y="44"/>
                        <a:pt x="29" y="43"/>
                      </a:cubicBezTo>
                      <a:cubicBezTo>
                        <a:pt x="34" y="38"/>
                        <a:pt x="32" y="16"/>
                        <a:pt x="22" y="19"/>
                      </a:cubicBezTo>
                      <a:cubicBezTo>
                        <a:pt x="12" y="21"/>
                        <a:pt x="21" y="39"/>
                        <a:pt x="24" y="43"/>
                      </a:cubicBezTo>
                      <a:cubicBezTo>
                        <a:pt x="26" y="45"/>
                        <a:pt x="29" y="45"/>
                        <a:pt x="31" y="43"/>
                      </a:cubicBezTo>
                      <a:cubicBezTo>
                        <a:pt x="36" y="39"/>
                        <a:pt x="34" y="27"/>
                        <a:pt x="31" y="22"/>
                      </a:cubicBezTo>
                      <a:cubicBezTo>
                        <a:pt x="30" y="20"/>
                        <a:pt x="25" y="13"/>
                        <a:pt x="21" y="18"/>
                      </a:cubicBezTo>
                      <a:cubicBezTo>
                        <a:pt x="17" y="23"/>
                        <a:pt x="17" y="31"/>
                        <a:pt x="20" y="37"/>
                      </a:cubicBezTo>
                      <a:cubicBezTo>
                        <a:pt x="22" y="40"/>
                        <a:pt x="26" y="48"/>
                        <a:pt x="31" y="46"/>
                      </a:cubicBezTo>
                      <a:cubicBezTo>
                        <a:pt x="37" y="43"/>
                        <a:pt x="37" y="35"/>
                        <a:pt x="37" y="29"/>
                      </a:cubicBezTo>
                      <a:cubicBezTo>
                        <a:pt x="36" y="16"/>
                        <a:pt x="20" y="14"/>
                        <a:pt x="19" y="28"/>
                      </a:cubicBezTo>
                      <a:cubicBezTo>
                        <a:pt x="18" y="38"/>
                        <a:pt x="30" y="57"/>
                        <a:pt x="38" y="42"/>
                      </a:cubicBezTo>
                      <a:cubicBezTo>
                        <a:pt x="42" y="36"/>
                        <a:pt x="41" y="27"/>
                        <a:pt x="37" y="22"/>
                      </a:cubicBezTo>
                      <a:cubicBezTo>
                        <a:pt x="33" y="17"/>
                        <a:pt x="27" y="16"/>
                        <a:pt x="23" y="20"/>
                      </a:cubicBezTo>
                      <a:cubicBezTo>
                        <a:pt x="19" y="25"/>
                        <a:pt x="26" y="45"/>
                        <a:pt x="34" y="43"/>
                      </a:cubicBezTo>
                      <a:cubicBezTo>
                        <a:pt x="41" y="41"/>
                        <a:pt x="35" y="21"/>
                        <a:pt x="33" y="17"/>
                      </a:cubicBezTo>
                      <a:cubicBezTo>
                        <a:pt x="33" y="16"/>
                        <a:pt x="31" y="16"/>
                        <a:pt x="31" y="17"/>
                      </a:cubicBezTo>
                      <a:cubicBezTo>
                        <a:pt x="32" y="24"/>
                        <a:pt x="32" y="30"/>
                        <a:pt x="33" y="37"/>
                      </a:cubicBezTo>
                      <a:cubicBezTo>
                        <a:pt x="33" y="39"/>
                        <a:pt x="35" y="39"/>
                        <a:pt x="35" y="37"/>
                      </a:cubicBezTo>
                      <a:cubicBezTo>
                        <a:pt x="35" y="30"/>
                        <a:pt x="35" y="24"/>
                        <a:pt x="34" y="17"/>
                      </a:cubicBezTo>
                      <a:cubicBezTo>
                        <a:pt x="34" y="16"/>
                        <a:pt x="32" y="15"/>
                        <a:pt x="32" y="16"/>
                      </a:cubicBezTo>
                      <a:cubicBezTo>
                        <a:pt x="31" y="22"/>
                        <a:pt x="31" y="27"/>
                        <a:pt x="30" y="33"/>
                      </a:cubicBezTo>
                      <a:cubicBezTo>
                        <a:pt x="30" y="41"/>
                        <a:pt x="29" y="28"/>
                        <a:pt x="28" y="26"/>
                      </a:cubicBezTo>
                      <a:cubicBezTo>
                        <a:pt x="28" y="22"/>
                        <a:pt x="28" y="16"/>
                        <a:pt x="24" y="14"/>
                      </a:cubicBezTo>
                      <a:cubicBezTo>
                        <a:pt x="23" y="14"/>
                        <a:pt x="23" y="14"/>
                        <a:pt x="22" y="15"/>
                      </a:cubicBezTo>
                      <a:cubicBezTo>
                        <a:pt x="20" y="23"/>
                        <a:pt x="19" y="30"/>
                        <a:pt x="19" y="38"/>
                      </a:cubicBezTo>
                      <a:cubicBezTo>
                        <a:pt x="19" y="39"/>
                        <a:pt x="21" y="40"/>
                        <a:pt x="21" y="38"/>
                      </a:cubicBezTo>
                      <a:cubicBezTo>
                        <a:pt x="23" y="30"/>
                        <a:pt x="23" y="22"/>
                        <a:pt x="24" y="15"/>
                      </a:cubicBezTo>
                      <a:cubicBezTo>
                        <a:pt x="24" y="13"/>
                        <a:pt x="22" y="13"/>
                        <a:pt x="22" y="14"/>
                      </a:cubicBezTo>
                      <a:cubicBezTo>
                        <a:pt x="20" y="20"/>
                        <a:pt x="20" y="26"/>
                        <a:pt x="17" y="31"/>
                      </a:cubicBezTo>
                      <a:cubicBezTo>
                        <a:pt x="17" y="31"/>
                        <a:pt x="18" y="31"/>
                        <a:pt x="19" y="31"/>
                      </a:cubicBezTo>
                      <a:cubicBezTo>
                        <a:pt x="18" y="24"/>
                        <a:pt x="20" y="17"/>
                        <a:pt x="21" y="10"/>
                      </a:cubicBezTo>
                      <a:cubicBezTo>
                        <a:pt x="22" y="9"/>
                        <a:pt x="20" y="8"/>
                        <a:pt x="19" y="9"/>
                      </a:cubicBezTo>
                      <a:cubicBezTo>
                        <a:pt x="18" y="11"/>
                        <a:pt x="17" y="14"/>
                        <a:pt x="16" y="16"/>
                      </a:cubicBezTo>
                      <a:cubicBezTo>
                        <a:pt x="15" y="20"/>
                        <a:pt x="14" y="23"/>
                        <a:pt x="13" y="27"/>
                      </a:cubicBezTo>
                      <a:cubicBezTo>
                        <a:pt x="14" y="25"/>
                        <a:pt x="15" y="23"/>
                        <a:pt x="15" y="22"/>
                      </a:cubicBezTo>
                      <a:cubicBezTo>
                        <a:pt x="16" y="19"/>
                        <a:pt x="17" y="17"/>
                        <a:pt x="18" y="14"/>
                      </a:cubicBezTo>
                      <a:cubicBezTo>
                        <a:pt x="20" y="11"/>
                        <a:pt x="19" y="9"/>
                        <a:pt x="18" y="15"/>
                      </a:cubicBezTo>
                      <a:cubicBezTo>
                        <a:pt x="17" y="21"/>
                        <a:pt x="15" y="25"/>
                        <a:pt x="15" y="31"/>
                      </a:cubicBezTo>
                      <a:cubicBezTo>
                        <a:pt x="15" y="32"/>
                        <a:pt x="16" y="32"/>
                        <a:pt x="17" y="32"/>
                      </a:cubicBezTo>
                      <a:cubicBezTo>
                        <a:pt x="20" y="30"/>
                        <a:pt x="20" y="28"/>
                        <a:pt x="21" y="25"/>
                      </a:cubicBezTo>
                      <a:cubicBezTo>
                        <a:pt x="19" y="31"/>
                        <a:pt x="21" y="39"/>
                        <a:pt x="22" y="46"/>
                      </a:cubicBezTo>
                      <a:cubicBezTo>
                        <a:pt x="22" y="46"/>
                        <a:pt x="23" y="47"/>
                        <a:pt x="24" y="46"/>
                      </a:cubicBezTo>
                      <a:cubicBezTo>
                        <a:pt x="28" y="43"/>
                        <a:pt x="27" y="35"/>
                        <a:pt x="27" y="31"/>
                      </a:cubicBezTo>
                      <a:cubicBezTo>
                        <a:pt x="27" y="30"/>
                        <a:pt x="25" y="29"/>
                        <a:pt x="25" y="30"/>
                      </a:cubicBezTo>
                      <a:cubicBezTo>
                        <a:pt x="24" y="35"/>
                        <a:pt x="24" y="39"/>
                        <a:pt x="24" y="44"/>
                      </a:cubicBezTo>
                      <a:cubicBezTo>
                        <a:pt x="24" y="45"/>
                        <a:pt x="26" y="45"/>
                        <a:pt x="26" y="44"/>
                      </a:cubicBezTo>
                      <a:cubicBezTo>
                        <a:pt x="27" y="40"/>
                        <a:pt x="28" y="36"/>
                        <a:pt x="26" y="32"/>
                      </a:cubicBezTo>
                      <a:cubicBezTo>
                        <a:pt x="25" y="31"/>
                        <a:pt x="24" y="31"/>
                        <a:pt x="24" y="32"/>
                      </a:cubicBezTo>
                      <a:cubicBezTo>
                        <a:pt x="22" y="37"/>
                        <a:pt x="22" y="42"/>
                        <a:pt x="24" y="47"/>
                      </a:cubicBezTo>
                      <a:cubicBezTo>
                        <a:pt x="24" y="48"/>
                        <a:pt x="25" y="48"/>
                        <a:pt x="26" y="48"/>
                      </a:cubicBezTo>
                      <a:cubicBezTo>
                        <a:pt x="29" y="45"/>
                        <a:pt x="29" y="40"/>
                        <a:pt x="30" y="35"/>
                      </a:cubicBezTo>
                      <a:cubicBezTo>
                        <a:pt x="29" y="35"/>
                        <a:pt x="29" y="35"/>
                        <a:pt x="28" y="35"/>
                      </a:cubicBezTo>
                      <a:cubicBezTo>
                        <a:pt x="28" y="40"/>
                        <a:pt x="28" y="46"/>
                        <a:pt x="28" y="51"/>
                      </a:cubicBezTo>
                      <a:cubicBezTo>
                        <a:pt x="29" y="52"/>
                        <a:pt x="30" y="52"/>
                        <a:pt x="31" y="51"/>
                      </a:cubicBezTo>
                      <a:cubicBezTo>
                        <a:pt x="32" y="47"/>
                        <a:pt x="32" y="42"/>
                        <a:pt x="32" y="37"/>
                      </a:cubicBezTo>
                      <a:cubicBezTo>
                        <a:pt x="32" y="37"/>
                        <a:pt x="31" y="37"/>
                        <a:pt x="30" y="37"/>
                      </a:cubicBezTo>
                      <a:cubicBezTo>
                        <a:pt x="30" y="42"/>
                        <a:pt x="30" y="46"/>
                        <a:pt x="31" y="51"/>
                      </a:cubicBezTo>
                      <a:cubicBezTo>
                        <a:pt x="31" y="52"/>
                        <a:pt x="33" y="52"/>
                        <a:pt x="33" y="51"/>
                      </a:cubicBezTo>
                      <a:cubicBezTo>
                        <a:pt x="34" y="46"/>
                        <a:pt x="34" y="42"/>
                        <a:pt x="35" y="38"/>
                      </a:cubicBezTo>
                      <a:cubicBezTo>
                        <a:pt x="34" y="38"/>
                        <a:pt x="33" y="37"/>
                        <a:pt x="32" y="37"/>
                      </a:cubicBezTo>
                      <a:cubicBezTo>
                        <a:pt x="33" y="42"/>
                        <a:pt x="32" y="47"/>
                        <a:pt x="33" y="52"/>
                      </a:cubicBezTo>
                      <a:cubicBezTo>
                        <a:pt x="34" y="54"/>
                        <a:pt x="35" y="54"/>
                        <a:pt x="36" y="52"/>
                      </a:cubicBezTo>
                      <a:cubicBezTo>
                        <a:pt x="36" y="48"/>
                        <a:pt x="36" y="44"/>
                        <a:pt x="36" y="40"/>
                      </a:cubicBezTo>
                      <a:cubicBezTo>
                        <a:pt x="36" y="38"/>
                        <a:pt x="34" y="38"/>
                        <a:pt x="34" y="40"/>
                      </a:cubicBezTo>
                      <a:cubicBezTo>
                        <a:pt x="34" y="44"/>
                        <a:pt x="34" y="48"/>
                        <a:pt x="35" y="53"/>
                      </a:cubicBezTo>
                      <a:cubicBezTo>
                        <a:pt x="35" y="54"/>
                        <a:pt x="37" y="54"/>
                        <a:pt x="37" y="53"/>
                      </a:cubicBezTo>
                      <a:cubicBezTo>
                        <a:pt x="38" y="49"/>
                        <a:pt x="38" y="46"/>
                        <a:pt x="37" y="42"/>
                      </a:cubicBezTo>
                      <a:cubicBezTo>
                        <a:pt x="37" y="41"/>
                        <a:pt x="36" y="41"/>
                        <a:pt x="35" y="41"/>
                      </a:cubicBezTo>
                      <a:cubicBezTo>
                        <a:pt x="33" y="43"/>
                        <a:pt x="30" y="46"/>
                        <a:pt x="27" y="47"/>
                      </a:cubicBezTo>
                      <a:cubicBezTo>
                        <a:pt x="26" y="47"/>
                        <a:pt x="31" y="50"/>
                        <a:pt x="32" y="51"/>
                      </a:cubicBezTo>
                      <a:cubicBezTo>
                        <a:pt x="32" y="50"/>
                        <a:pt x="33" y="50"/>
                        <a:pt x="33" y="49"/>
                      </a:cubicBezTo>
                      <a:cubicBezTo>
                        <a:pt x="31" y="47"/>
                        <a:pt x="29" y="45"/>
                        <a:pt x="27" y="43"/>
                      </a:cubicBezTo>
                      <a:cubicBezTo>
                        <a:pt x="26" y="43"/>
                        <a:pt x="26" y="44"/>
                        <a:pt x="25" y="44"/>
                      </a:cubicBezTo>
                      <a:cubicBezTo>
                        <a:pt x="28" y="47"/>
                        <a:pt x="30" y="50"/>
                        <a:pt x="32" y="53"/>
                      </a:cubicBezTo>
                      <a:cubicBezTo>
                        <a:pt x="33" y="53"/>
                        <a:pt x="34" y="52"/>
                        <a:pt x="34" y="52"/>
                      </a:cubicBezTo>
                      <a:cubicBezTo>
                        <a:pt x="29" y="47"/>
                        <a:pt x="24" y="42"/>
                        <a:pt x="18" y="38"/>
                      </a:cubicBezTo>
                      <a:cubicBezTo>
                        <a:pt x="17" y="37"/>
                        <a:pt x="16" y="38"/>
                        <a:pt x="16" y="39"/>
                      </a:cubicBezTo>
                      <a:cubicBezTo>
                        <a:pt x="20" y="45"/>
                        <a:pt x="26" y="49"/>
                        <a:pt x="32" y="52"/>
                      </a:cubicBezTo>
                      <a:cubicBezTo>
                        <a:pt x="32" y="53"/>
                        <a:pt x="34" y="52"/>
                        <a:pt x="33" y="51"/>
                      </a:cubicBezTo>
                      <a:cubicBezTo>
                        <a:pt x="34" y="54"/>
                        <a:pt x="38" y="50"/>
                        <a:pt x="39" y="50"/>
                      </a:cubicBezTo>
                      <a:cubicBezTo>
                        <a:pt x="41" y="48"/>
                        <a:pt x="40" y="44"/>
                        <a:pt x="39" y="42"/>
                      </a:cubicBezTo>
                      <a:cubicBezTo>
                        <a:pt x="38" y="42"/>
                        <a:pt x="38" y="42"/>
                        <a:pt x="37" y="42"/>
                      </a:cubicBezTo>
                      <a:cubicBezTo>
                        <a:pt x="32" y="44"/>
                        <a:pt x="33" y="52"/>
                        <a:pt x="36" y="56"/>
                      </a:cubicBezTo>
                      <a:cubicBezTo>
                        <a:pt x="36" y="56"/>
                        <a:pt x="37" y="56"/>
                        <a:pt x="37" y="56"/>
                      </a:cubicBezTo>
                      <a:cubicBezTo>
                        <a:pt x="43" y="52"/>
                        <a:pt x="42" y="41"/>
                        <a:pt x="42" y="35"/>
                      </a:cubicBezTo>
                      <a:cubicBezTo>
                        <a:pt x="41" y="34"/>
                        <a:pt x="39" y="33"/>
                        <a:pt x="39" y="35"/>
                      </a:cubicBezTo>
                      <a:cubicBezTo>
                        <a:pt x="38" y="41"/>
                        <a:pt x="36" y="47"/>
                        <a:pt x="37" y="53"/>
                      </a:cubicBezTo>
                      <a:cubicBezTo>
                        <a:pt x="38" y="54"/>
                        <a:pt x="39" y="54"/>
                        <a:pt x="40" y="53"/>
                      </a:cubicBezTo>
                      <a:cubicBezTo>
                        <a:pt x="41" y="46"/>
                        <a:pt x="41" y="39"/>
                        <a:pt x="42" y="32"/>
                      </a:cubicBezTo>
                      <a:cubicBezTo>
                        <a:pt x="42" y="32"/>
                        <a:pt x="41" y="32"/>
                        <a:pt x="40" y="32"/>
                      </a:cubicBezTo>
                      <a:cubicBezTo>
                        <a:pt x="42" y="39"/>
                        <a:pt x="39" y="46"/>
                        <a:pt x="39" y="53"/>
                      </a:cubicBezTo>
                      <a:cubicBezTo>
                        <a:pt x="39" y="55"/>
                        <a:pt x="41" y="55"/>
                        <a:pt x="41" y="54"/>
                      </a:cubicBezTo>
                      <a:cubicBezTo>
                        <a:pt x="42" y="48"/>
                        <a:pt x="43" y="42"/>
                        <a:pt x="44" y="37"/>
                      </a:cubicBezTo>
                      <a:cubicBezTo>
                        <a:pt x="43" y="37"/>
                        <a:pt x="42" y="37"/>
                        <a:pt x="42" y="37"/>
                      </a:cubicBezTo>
                      <a:cubicBezTo>
                        <a:pt x="41" y="42"/>
                        <a:pt x="41" y="47"/>
                        <a:pt x="40" y="52"/>
                      </a:cubicBezTo>
                      <a:cubicBezTo>
                        <a:pt x="40" y="54"/>
                        <a:pt x="42" y="54"/>
                        <a:pt x="43" y="53"/>
                      </a:cubicBezTo>
                      <a:cubicBezTo>
                        <a:pt x="44" y="47"/>
                        <a:pt x="44" y="42"/>
                        <a:pt x="46" y="37"/>
                      </a:cubicBezTo>
                      <a:cubicBezTo>
                        <a:pt x="45" y="37"/>
                        <a:pt x="44" y="37"/>
                        <a:pt x="44" y="36"/>
                      </a:cubicBezTo>
                      <a:cubicBezTo>
                        <a:pt x="43" y="41"/>
                        <a:pt x="43" y="46"/>
                        <a:pt x="42" y="50"/>
                      </a:cubicBezTo>
                      <a:cubicBezTo>
                        <a:pt x="43" y="50"/>
                        <a:pt x="44" y="50"/>
                        <a:pt x="45" y="50"/>
                      </a:cubicBezTo>
                      <a:cubicBezTo>
                        <a:pt x="45" y="45"/>
                        <a:pt x="45" y="40"/>
                        <a:pt x="47" y="35"/>
                      </a:cubicBezTo>
                      <a:cubicBezTo>
                        <a:pt x="46" y="35"/>
                        <a:pt x="46" y="35"/>
                        <a:pt x="45" y="34"/>
                      </a:cubicBezTo>
                      <a:cubicBezTo>
                        <a:pt x="45" y="39"/>
                        <a:pt x="44" y="44"/>
                        <a:pt x="44" y="49"/>
                      </a:cubicBezTo>
                      <a:cubicBezTo>
                        <a:pt x="44" y="49"/>
                        <a:pt x="45" y="49"/>
                        <a:pt x="46" y="49"/>
                      </a:cubicBezTo>
                      <a:cubicBezTo>
                        <a:pt x="47" y="44"/>
                        <a:pt x="48" y="32"/>
                        <a:pt x="43" y="28"/>
                      </a:cubicBezTo>
                      <a:cubicBezTo>
                        <a:pt x="42" y="28"/>
                        <a:pt x="42" y="28"/>
                        <a:pt x="41" y="29"/>
                      </a:cubicBezTo>
                      <a:cubicBezTo>
                        <a:pt x="39" y="32"/>
                        <a:pt x="38" y="35"/>
                        <a:pt x="38" y="39"/>
                      </a:cubicBezTo>
                      <a:cubicBezTo>
                        <a:pt x="38" y="41"/>
                        <a:pt x="40" y="41"/>
                        <a:pt x="40" y="40"/>
                      </a:cubicBezTo>
                      <a:cubicBezTo>
                        <a:pt x="42" y="34"/>
                        <a:pt x="42" y="29"/>
                        <a:pt x="43" y="24"/>
                      </a:cubicBezTo>
                      <a:cubicBezTo>
                        <a:pt x="42" y="24"/>
                        <a:pt x="41" y="24"/>
                        <a:pt x="40" y="24"/>
                      </a:cubicBezTo>
                      <a:cubicBezTo>
                        <a:pt x="41" y="30"/>
                        <a:pt x="39" y="36"/>
                        <a:pt x="38" y="42"/>
                      </a:cubicBezTo>
                      <a:cubicBezTo>
                        <a:pt x="38" y="44"/>
                        <a:pt x="40" y="44"/>
                        <a:pt x="41" y="43"/>
                      </a:cubicBezTo>
                      <a:cubicBezTo>
                        <a:pt x="43" y="35"/>
                        <a:pt x="43" y="27"/>
                        <a:pt x="43" y="19"/>
                      </a:cubicBezTo>
                      <a:cubicBezTo>
                        <a:pt x="43" y="17"/>
                        <a:pt x="40" y="17"/>
                        <a:pt x="40" y="19"/>
                      </a:cubicBezTo>
                      <a:cubicBezTo>
                        <a:pt x="40" y="24"/>
                        <a:pt x="39" y="29"/>
                        <a:pt x="37" y="35"/>
                      </a:cubicBezTo>
                      <a:cubicBezTo>
                        <a:pt x="38" y="35"/>
                        <a:pt x="39" y="35"/>
                        <a:pt x="40" y="35"/>
                      </a:cubicBezTo>
                      <a:cubicBezTo>
                        <a:pt x="40" y="29"/>
                        <a:pt x="39" y="22"/>
                        <a:pt x="41" y="16"/>
                      </a:cubicBezTo>
                      <a:cubicBezTo>
                        <a:pt x="40" y="16"/>
                        <a:pt x="39" y="16"/>
                        <a:pt x="39" y="16"/>
                      </a:cubicBezTo>
                      <a:cubicBezTo>
                        <a:pt x="39" y="22"/>
                        <a:pt x="38" y="27"/>
                        <a:pt x="37" y="33"/>
                      </a:cubicBezTo>
                      <a:cubicBezTo>
                        <a:pt x="38" y="33"/>
                        <a:pt x="38" y="33"/>
                        <a:pt x="39" y="33"/>
                      </a:cubicBezTo>
                      <a:cubicBezTo>
                        <a:pt x="39" y="26"/>
                        <a:pt x="40" y="20"/>
                        <a:pt x="40" y="13"/>
                      </a:cubicBezTo>
                      <a:cubicBezTo>
                        <a:pt x="40" y="11"/>
                        <a:pt x="38" y="11"/>
                        <a:pt x="38" y="12"/>
                      </a:cubicBezTo>
                      <a:cubicBezTo>
                        <a:pt x="37" y="19"/>
                        <a:pt x="36" y="25"/>
                        <a:pt x="35" y="32"/>
                      </a:cubicBezTo>
                      <a:cubicBezTo>
                        <a:pt x="36" y="32"/>
                        <a:pt x="37" y="32"/>
                        <a:pt x="38" y="32"/>
                      </a:cubicBezTo>
                      <a:cubicBezTo>
                        <a:pt x="37" y="25"/>
                        <a:pt x="37" y="17"/>
                        <a:pt x="37" y="10"/>
                      </a:cubicBezTo>
                      <a:cubicBezTo>
                        <a:pt x="37" y="9"/>
                        <a:pt x="35" y="9"/>
                        <a:pt x="34" y="10"/>
                      </a:cubicBezTo>
                      <a:cubicBezTo>
                        <a:pt x="34" y="17"/>
                        <a:pt x="33" y="24"/>
                        <a:pt x="32" y="31"/>
                      </a:cubicBezTo>
                      <a:cubicBezTo>
                        <a:pt x="32" y="31"/>
                        <a:pt x="33" y="31"/>
                        <a:pt x="34" y="31"/>
                      </a:cubicBezTo>
                      <a:cubicBezTo>
                        <a:pt x="33" y="25"/>
                        <a:pt x="34" y="18"/>
                        <a:pt x="34" y="12"/>
                      </a:cubicBezTo>
                      <a:cubicBezTo>
                        <a:pt x="34" y="10"/>
                        <a:pt x="32" y="10"/>
                        <a:pt x="32" y="12"/>
                      </a:cubicBezTo>
                      <a:cubicBezTo>
                        <a:pt x="31" y="18"/>
                        <a:pt x="30" y="24"/>
                        <a:pt x="29" y="31"/>
                      </a:cubicBezTo>
                      <a:cubicBezTo>
                        <a:pt x="30" y="31"/>
                        <a:pt x="30" y="31"/>
                        <a:pt x="31" y="31"/>
                      </a:cubicBezTo>
                      <a:cubicBezTo>
                        <a:pt x="31" y="25"/>
                        <a:pt x="32" y="19"/>
                        <a:pt x="32" y="13"/>
                      </a:cubicBezTo>
                      <a:cubicBezTo>
                        <a:pt x="32" y="11"/>
                        <a:pt x="30" y="11"/>
                        <a:pt x="30" y="12"/>
                      </a:cubicBezTo>
                      <a:cubicBezTo>
                        <a:pt x="29" y="17"/>
                        <a:pt x="28" y="23"/>
                        <a:pt x="26" y="27"/>
                      </a:cubicBezTo>
                      <a:cubicBezTo>
                        <a:pt x="27" y="28"/>
                        <a:pt x="28" y="28"/>
                        <a:pt x="29" y="28"/>
                      </a:cubicBezTo>
                      <a:cubicBezTo>
                        <a:pt x="29" y="22"/>
                        <a:pt x="29" y="17"/>
                        <a:pt x="30" y="11"/>
                      </a:cubicBezTo>
                      <a:cubicBezTo>
                        <a:pt x="30" y="10"/>
                        <a:pt x="28" y="10"/>
                        <a:pt x="28" y="11"/>
                      </a:cubicBezTo>
                      <a:cubicBezTo>
                        <a:pt x="27" y="17"/>
                        <a:pt x="26" y="22"/>
                        <a:pt x="25" y="28"/>
                      </a:cubicBezTo>
                      <a:cubicBezTo>
                        <a:pt x="25" y="28"/>
                        <a:pt x="26" y="28"/>
                        <a:pt x="27" y="28"/>
                      </a:cubicBezTo>
                      <a:cubicBezTo>
                        <a:pt x="27" y="22"/>
                        <a:pt x="27" y="17"/>
                        <a:pt x="27" y="11"/>
                      </a:cubicBezTo>
                      <a:cubicBezTo>
                        <a:pt x="27" y="10"/>
                        <a:pt x="25" y="9"/>
                        <a:pt x="25" y="10"/>
                      </a:cubicBezTo>
                      <a:cubicBezTo>
                        <a:pt x="23" y="14"/>
                        <a:pt x="22" y="19"/>
                        <a:pt x="21" y="23"/>
                      </a:cubicBezTo>
                      <a:cubicBezTo>
                        <a:pt x="22" y="23"/>
                        <a:pt x="23" y="23"/>
                        <a:pt x="23" y="23"/>
                      </a:cubicBezTo>
                      <a:cubicBezTo>
                        <a:pt x="22" y="18"/>
                        <a:pt x="24" y="13"/>
                        <a:pt x="23" y="7"/>
                      </a:cubicBezTo>
                      <a:cubicBezTo>
                        <a:pt x="22" y="6"/>
                        <a:pt x="21" y="6"/>
                        <a:pt x="20" y="7"/>
                      </a:cubicBezTo>
                      <a:cubicBezTo>
                        <a:pt x="19" y="12"/>
                        <a:pt x="18" y="16"/>
                        <a:pt x="17" y="21"/>
                      </a:cubicBezTo>
                      <a:cubicBezTo>
                        <a:pt x="17" y="22"/>
                        <a:pt x="19" y="23"/>
                        <a:pt x="19" y="22"/>
                      </a:cubicBezTo>
                      <a:cubicBezTo>
                        <a:pt x="20" y="20"/>
                        <a:pt x="20" y="19"/>
                        <a:pt x="20" y="18"/>
                      </a:cubicBezTo>
                      <a:cubicBezTo>
                        <a:pt x="21" y="16"/>
                        <a:pt x="18" y="16"/>
                        <a:pt x="18" y="17"/>
                      </a:cubicBezTo>
                      <a:cubicBezTo>
                        <a:pt x="18" y="18"/>
                        <a:pt x="17" y="20"/>
                        <a:pt x="17" y="21"/>
                      </a:cubicBezTo>
                      <a:cubicBezTo>
                        <a:pt x="18" y="21"/>
                        <a:pt x="19" y="21"/>
                        <a:pt x="19" y="22"/>
                      </a:cubicBezTo>
                      <a:cubicBezTo>
                        <a:pt x="20" y="17"/>
                        <a:pt x="21" y="12"/>
                        <a:pt x="23" y="8"/>
                      </a:cubicBezTo>
                      <a:cubicBezTo>
                        <a:pt x="22" y="8"/>
                        <a:pt x="21" y="8"/>
                        <a:pt x="20" y="8"/>
                      </a:cubicBezTo>
                      <a:cubicBezTo>
                        <a:pt x="22" y="13"/>
                        <a:pt x="20" y="19"/>
                        <a:pt x="21" y="24"/>
                      </a:cubicBezTo>
                      <a:cubicBezTo>
                        <a:pt x="21" y="25"/>
                        <a:pt x="23" y="25"/>
                        <a:pt x="23" y="24"/>
                      </a:cubicBezTo>
                      <a:cubicBezTo>
                        <a:pt x="24" y="20"/>
                        <a:pt x="25" y="15"/>
                        <a:pt x="27" y="11"/>
                      </a:cubicBezTo>
                      <a:cubicBezTo>
                        <a:pt x="26" y="11"/>
                        <a:pt x="25" y="11"/>
                        <a:pt x="25" y="11"/>
                      </a:cubicBezTo>
                      <a:cubicBezTo>
                        <a:pt x="25" y="17"/>
                        <a:pt x="25" y="22"/>
                        <a:pt x="25" y="28"/>
                      </a:cubicBezTo>
                      <a:cubicBezTo>
                        <a:pt x="25" y="29"/>
                        <a:pt x="27" y="30"/>
                        <a:pt x="27" y="28"/>
                      </a:cubicBezTo>
                      <a:cubicBezTo>
                        <a:pt x="28" y="23"/>
                        <a:pt x="29" y="17"/>
                        <a:pt x="30" y="12"/>
                      </a:cubicBezTo>
                      <a:cubicBezTo>
                        <a:pt x="29" y="12"/>
                        <a:pt x="28" y="12"/>
                        <a:pt x="28" y="11"/>
                      </a:cubicBezTo>
                      <a:cubicBezTo>
                        <a:pt x="27" y="17"/>
                        <a:pt x="26" y="22"/>
                        <a:pt x="26" y="28"/>
                      </a:cubicBezTo>
                      <a:cubicBezTo>
                        <a:pt x="26" y="29"/>
                        <a:pt x="28" y="29"/>
                        <a:pt x="29" y="28"/>
                      </a:cubicBezTo>
                      <a:cubicBezTo>
                        <a:pt x="31" y="23"/>
                        <a:pt x="31" y="18"/>
                        <a:pt x="32" y="13"/>
                      </a:cubicBezTo>
                      <a:cubicBezTo>
                        <a:pt x="32" y="13"/>
                        <a:pt x="31" y="13"/>
                        <a:pt x="30" y="13"/>
                      </a:cubicBezTo>
                      <a:cubicBezTo>
                        <a:pt x="30" y="19"/>
                        <a:pt x="29" y="25"/>
                        <a:pt x="29" y="31"/>
                      </a:cubicBezTo>
                      <a:cubicBezTo>
                        <a:pt x="29" y="32"/>
                        <a:pt x="31" y="32"/>
                        <a:pt x="31" y="31"/>
                      </a:cubicBezTo>
                      <a:cubicBezTo>
                        <a:pt x="33" y="25"/>
                        <a:pt x="34" y="18"/>
                        <a:pt x="34" y="12"/>
                      </a:cubicBezTo>
                      <a:cubicBezTo>
                        <a:pt x="33" y="12"/>
                        <a:pt x="32" y="12"/>
                        <a:pt x="32" y="12"/>
                      </a:cubicBezTo>
                      <a:cubicBezTo>
                        <a:pt x="32" y="18"/>
                        <a:pt x="31" y="25"/>
                        <a:pt x="32" y="31"/>
                      </a:cubicBezTo>
                      <a:cubicBezTo>
                        <a:pt x="32" y="32"/>
                        <a:pt x="34" y="33"/>
                        <a:pt x="34" y="31"/>
                      </a:cubicBezTo>
                      <a:cubicBezTo>
                        <a:pt x="35" y="24"/>
                        <a:pt x="36" y="17"/>
                        <a:pt x="37" y="10"/>
                      </a:cubicBezTo>
                      <a:cubicBezTo>
                        <a:pt x="36" y="10"/>
                        <a:pt x="35" y="10"/>
                        <a:pt x="34" y="10"/>
                      </a:cubicBezTo>
                      <a:cubicBezTo>
                        <a:pt x="35" y="17"/>
                        <a:pt x="35" y="25"/>
                        <a:pt x="35" y="32"/>
                      </a:cubicBezTo>
                      <a:cubicBezTo>
                        <a:pt x="35" y="33"/>
                        <a:pt x="37" y="34"/>
                        <a:pt x="38" y="32"/>
                      </a:cubicBezTo>
                      <a:cubicBezTo>
                        <a:pt x="39" y="26"/>
                        <a:pt x="39" y="19"/>
                        <a:pt x="40" y="13"/>
                      </a:cubicBezTo>
                      <a:cubicBezTo>
                        <a:pt x="39" y="13"/>
                        <a:pt x="38" y="13"/>
                        <a:pt x="38" y="13"/>
                      </a:cubicBezTo>
                      <a:cubicBezTo>
                        <a:pt x="37" y="20"/>
                        <a:pt x="37" y="26"/>
                        <a:pt x="37" y="33"/>
                      </a:cubicBezTo>
                      <a:cubicBezTo>
                        <a:pt x="37" y="35"/>
                        <a:pt x="39" y="35"/>
                        <a:pt x="39" y="34"/>
                      </a:cubicBezTo>
                      <a:cubicBezTo>
                        <a:pt x="40" y="28"/>
                        <a:pt x="41" y="22"/>
                        <a:pt x="41" y="16"/>
                      </a:cubicBezTo>
                      <a:cubicBezTo>
                        <a:pt x="41" y="14"/>
                        <a:pt x="39" y="14"/>
                        <a:pt x="39" y="15"/>
                      </a:cubicBezTo>
                      <a:cubicBezTo>
                        <a:pt x="37" y="22"/>
                        <a:pt x="38" y="29"/>
                        <a:pt x="37" y="35"/>
                      </a:cubicBezTo>
                      <a:cubicBezTo>
                        <a:pt x="37" y="36"/>
                        <a:pt x="39" y="37"/>
                        <a:pt x="40" y="35"/>
                      </a:cubicBezTo>
                      <a:cubicBezTo>
                        <a:pt x="41" y="30"/>
                        <a:pt x="42" y="24"/>
                        <a:pt x="43" y="19"/>
                      </a:cubicBezTo>
                      <a:cubicBezTo>
                        <a:pt x="42" y="19"/>
                        <a:pt x="41" y="19"/>
                        <a:pt x="40" y="19"/>
                      </a:cubicBezTo>
                      <a:cubicBezTo>
                        <a:pt x="40" y="27"/>
                        <a:pt x="41" y="35"/>
                        <a:pt x="38" y="42"/>
                      </a:cubicBezTo>
                      <a:cubicBezTo>
                        <a:pt x="39" y="43"/>
                        <a:pt x="40" y="43"/>
                        <a:pt x="41" y="43"/>
                      </a:cubicBezTo>
                      <a:cubicBezTo>
                        <a:pt x="42" y="36"/>
                        <a:pt x="43" y="30"/>
                        <a:pt x="43" y="24"/>
                      </a:cubicBezTo>
                      <a:cubicBezTo>
                        <a:pt x="43" y="22"/>
                        <a:pt x="40" y="22"/>
                        <a:pt x="40" y="24"/>
                      </a:cubicBezTo>
                      <a:cubicBezTo>
                        <a:pt x="40" y="29"/>
                        <a:pt x="40" y="34"/>
                        <a:pt x="38" y="39"/>
                      </a:cubicBezTo>
                      <a:cubicBezTo>
                        <a:pt x="39" y="39"/>
                        <a:pt x="39" y="39"/>
                        <a:pt x="40" y="39"/>
                      </a:cubicBezTo>
                      <a:cubicBezTo>
                        <a:pt x="40" y="36"/>
                        <a:pt x="41" y="34"/>
                        <a:pt x="43" y="32"/>
                      </a:cubicBezTo>
                      <a:cubicBezTo>
                        <a:pt x="44" y="35"/>
                        <a:pt x="44" y="38"/>
                        <a:pt x="44" y="40"/>
                      </a:cubicBezTo>
                      <a:cubicBezTo>
                        <a:pt x="44" y="43"/>
                        <a:pt x="44" y="46"/>
                        <a:pt x="44" y="49"/>
                      </a:cubicBezTo>
                      <a:cubicBezTo>
                        <a:pt x="44" y="50"/>
                        <a:pt x="46" y="51"/>
                        <a:pt x="46" y="49"/>
                      </a:cubicBezTo>
                      <a:cubicBezTo>
                        <a:pt x="47" y="44"/>
                        <a:pt x="47" y="40"/>
                        <a:pt x="47" y="34"/>
                      </a:cubicBezTo>
                      <a:cubicBezTo>
                        <a:pt x="47" y="33"/>
                        <a:pt x="45" y="33"/>
                        <a:pt x="45" y="34"/>
                      </a:cubicBezTo>
                      <a:cubicBezTo>
                        <a:pt x="42" y="39"/>
                        <a:pt x="42" y="45"/>
                        <a:pt x="42" y="50"/>
                      </a:cubicBezTo>
                      <a:cubicBezTo>
                        <a:pt x="42" y="52"/>
                        <a:pt x="44" y="52"/>
                        <a:pt x="45" y="50"/>
                      </a:cubicBezTo>
                      <a:cubicBezTo>
                        <a:pt x="45" y="46"/>
                        <a:pt x="46" y="41"/>
                        <a:pt x="46" y="36"/>
                      </a:cubicBezTo>
                      <a:cubicBezTo>
                        <a:pt x="46" y="35"/>
                        <a:pt x="44" y="35"/>
                        <a:pt x="44" y="36"/>
                      </a:cubicBezTo>
                      <a:cubicBezTo>
                        <a:pt x="42" y="41"/>
                        <a:pt x="42" y="47"/>
                        <a:pt x="40" y="52"/>
                      </a:cubicBezTo>
                      <a:cubicBezTo>
                        <a:pt x="41" y="52"/>
                        <a:pt x="42" y="52"/>
                        <a:pt x="43" y="52"/>
                      </a:cubicBezTo>
                      <a:cubicBezTo>
                        <a:pt x="43" y="47"/>
                        <a:pt x="44" y="42"/>
                        <a:pt x="44" y="37"/>
                      </a:cubicBezTo>
                      <a:cubicBezTo>
                        <a:pt x="44" y="35"/>
                        <a:pt x="42" y="35"/>
                        <a:pt x="42" y="36"/>
                      </a:cubicBezTo>
                      <a:cubicBezTo>
                        <a:pt x="40" y="42"/>
                        <a:pt x="40" y="48"/>
                        <a:pt x="39" y="53"/>
                      </a:cubicBezTo>
                      <a:cubicBezTo>
                        <a:pt x="40" y="53"/>
                        <a:pt x="40" y="53"/>
                        <a:pt x="41" y="53"/>
                      </a:cubicBezTo>
                      <a:cubicBezTo>
                        <a:pt x="42" y="46"/>
                        <a:pt x="44" y="39"/>
                        <a:pt x="42" y="32"/>
                      </a:cubicBezTo>
                      <a:cubicBezTo>
                        <a:pt x="42" y="31"/>
                        <a:pt x="40" y="31"/>
                        <a:pt x="40" y="32"/>
                      </a:cubicBezTo>
                      <a:cubicBezTo>
                        <a:pt x="39" y="39"/>
                        <a:pt x="39" y="46"/>
                        <a:pt x="37" y="52"/>
                      </a:cubicBezTo>
                      <a:cubicBezTo>
                        <a:pt x="38" y="52"/>
                        <a:pt x="39" y="52"/>
                        <a:pt x="40" y="52"/>
                      </a:cubicBezTo>
                      <a:cubicBezTo>
                        <a:pt x="38" y="47"/>
                        <a:pt x="40" y="41"/>
                        <a:pt x="41" y="35"/>
                      </a:cubicBezTo>
                      <a:cubicBezTo>
                        <a:pt x="41" y="35"/>
                        <a:pt x="40" y="35"/>
                        <a:pt x="39" y="35"/>
                      </a:cubicBezTo>
                      <a:cubicBezTo>
                        <a:pt x="39" y="38"/>
                        <a:pt x="39" y="41"/>
                        <a:pt x="39" y="44"/>
                      </a:cubicBezTo>
                      <a:cubicBezTo>
                        <a:pt x="39" y="46"/>
                        <a:pt x="39" y="48"/>
                        <a:pt x="39" y="50"/>
                      </a:cubicBezTo>
                      <a:cubicBezTo>
                        <a:pt x="38" y="50"/>
                        <a:pt x="37" y="50"/>
                        <a:pt x="36" y="51"/>
                      </a:cubicBezTo>
                      <a:cubicBezTo>
                        <a:pt x="37" y="46"/>
                        <a:pt x="36" y="45"/>
                        <a:pt x="33" y="50"/>
                      </a:cubicBezTo>
                      <a:cubicBezTo>
                        <a:pt x="32" y="49"/>
                        <a:pt x="31" y="50"/>
                        <a:pt x="31" y="51"/>
                      </a:cubicBezTo>
                      <a:cubicBezTo>
                        <a:pt x="31" y="47"/>
                        <a:pt x="21" y="42"/>
                        <a:pt x="18" y="38"/>
                      </a:cubicBezTo>
                      <a:cubicBezTo>
                        <a:pt x="18" y="38"/>
                        <a:pt x="17" y="39"/>
                        <a:pt x="17" y="39"/>
                      </a:cubicBezTo>
                      <a:cubicBezTo>
                        <a:pt x="22" y="44"/>
                        <a:pt x="27" y="49"/>
                        <a:pt x="33" y="53"/>
                      </a:cubicBezTo>
                      <a:cubicBezTo>
                        <a:pt x="34" y="54"/>
                        <a:pt x="35" y="53"/>
                        <a:pt x="34" y="52"/>
                      </a:cubicBezTo>
                      <a:cubicBezTo>
                        <a:pt x="32" y="49"/>
                        <a:pt x="30" y="46"/>
                        <a:pt x="27" y="43"/>
                      </a:cubicBezTo>
                      <a:cubicBezTo>
                        <a:pt x="26" y="42"/>
                        <a:pt x="24" y="43"/>
                        <a:pt x="25" y="44"/>
                      </a:cubicBezTo>
                      <a:cubicBezTo>
                        <a:pt x="27" y="47"/>
                        <a:pt x="29" y="49"/>
                        <a:pt x="32" y="51"/>
                      </a:cubicBezTo>
                      <a:cubicBezTo>
                        <a:pt x="33" y="52"/>
                        <a:pt x="34" y="50"/>
                        <a:pt x="33" y="49"/>
                      </a:cubicBezTo>
                      <a:cubicBezTo>
                        <a:pt x="31" y="47"/>
                        <a:pt x="23" y="40"/>
                        <a:pt x="23" y="47"/>
                      </a:cubicBezTo>
                      <a:cubicBezTo>
                        <a:pt x="23" y="55"/>
                        <a:pt x="39" y="37"/>
                        <a:pt x="35" y="52"/>
                      </a:cubicBezTo>
                      <a:cubicBezTo>
                        <a:pt x="36" y="52"/>
                        <a:pt x="36" y="52"/>
                        <a:pt x="37" y="52"/>
                      </a:cubicBezTo>
                      <a:cubicBezTo>
                        <a:pt x="36" y="48"/>
                        <a:pt x="36" y="44"/>
                        <a:pt x="36" y="40"/>
                      </a:cubicBezTo>
                      <a:cubicBezTo>
                        <a:pt x="35" y="40"/>
                        <a:pt x="35" y="40"/>
                        <a:pt x="34" y="40"/>
                      </a:cubicBezTo>
                      <a:cubicBezTo>
                        <a:pt x="34" y="44"/>
                        <a:pt x="34" y="48"/>
                        <a:pt x="33" y="52"/>
                      </a:cubicBezTo>
                      <a:cubicBezTo>
                        <a:pt x="34" y="52"/>
                        <a:pt x="35" y="52"/>
                        <a:pt x="36" y="52"/>
                      </a:cubicBezTo>
                      <a:cubicBezTo>
                        <a:pt x="34" y="47"/>
                        <a:pt x="35" y="42"/>
                        <a:pt x="35" y="37"/>
                      </a:cubicBezTo>
                      <a:cubicBezTo>
                        <a:pt x="34" y="36"/>
                        <a:pt x="32" y="36"/>
                        <a:pt x="32" y="37"/>
                      </a:cubicBezTo>
                      <a:cubicBezTo>
                        <a:pt x="32" y="41"/>
                        <a:pt x="32" y="46"/>
                        <a:pt x="31" y="50"/>
                      </a:cubicBezTo>
                      <a:cubicBezTo>
                        <a:pt x="32" y="50"/>
                        <a:pt x="32" y="50"/>
                        <a:pt x="33" y="51"/>
                      </a:cubicBezTo>
                      <a:cubicBezTo>
                        <a:pt x="33" y="46"/>
                        <a:pt x="33" y="42"/>
                        <a:pt x="32" y="37"/>
                      </a:cubicBezTo>
                      <a:cubicBezTo>
                        <a:pt x="32" y="36"/>
                        <a:pt x="30" y="36"/>
                        <a:pt x="30" y="37"/>
                      </a:cubicBezTo>
                      <a:cubicBezTo>
                        <a:pt x="30" y="42"/>
                        <a:pt x="29" y="46"/>
                        <a:pt x="28" y="50"/>
                      </a:cubicBezTo>
                      <a:cubicBezTo>
                        <a:pt x="29" y="51"/>
                        <a:pt x="30" y="51"/>
                        <a:pt x="31" y="51"/>
                      </a:cubicBezTo>
                      <a:cubicBezTo>
                        <a:pt x="30" y="46"/>
                        <a:pt x="30" y="40"/>
                        <a:pt x="30" y="35"/>
                      </a:cubicBezTo>
                      <a:cubicBezTo>
                        <a:pt x="30" y="34"/>
                        <a:pt x="28" y="34"/>
                        <a:pt x="28" y="35"/>
                      </a:cubicBezTo>
                      <a:cubicBezTo>
                        <a:pt x="28" y="36"/>
                        <a:pt x="28" y="36"/>
                        <a:pt x="27" y="37"/>
                      </a:cubicBezTo>
                      <a:cubicBezTo>
                        <a:pt x="28" y="41"/>
                        <a:pt x="27" y="42"/>
                        <a:pt x="25" y="41"/>
                      </a:cubicBezTo>
                      <a:cubicBezTo>
                        <a:pt x="26" y="35"/>
                        <a:pt x="26" y="33"/>
                        <a:pt x="25" y="38"/>
                      </a:cubicBezTo>
                      <a:cubicBezTo>
                        <a:pt x="24" y="40"/>
                        <a:pt x="24" y="42"/>
                        <a:pt x="24" y="44"/>
                      </a:cubicBezTo>
                      <a:cubicBezTo>
                        <a:pt x="25" y="44"/>
                        <a:pt x="25" y="44"/>
                        <a:pt x="26" y="44"/>
                      </a:cubicBezTo>
                      <a:cubicBezTo>
                        <a:pt x="26" y="39"/>
                        <a:pt x="26" y="35"/>
                        <a:pt x="27" y="31"/>
                      </a:cubicBezTo>
                      <a:cubicBezTo>
                        <a:pt x="26" y="31"/>
                        <a:pt x="26" y="31"/>
                        <a:pt x="25" y="31"/>
                      </a:cubicBezTo>
                      <a:cubicBezTo>
                        <a:pt x="25" y="34"/>
                        <a:pt x="25" y="38"/>
                        <a:pt x="24" y="42"/>
                      </a:cubicBezTo>
                      <a:cubicBezTo>
                        <a:pt x="23" y="39"/>
                        <a:pt x="23" y="36"/>
                        <a:pt x="23" y="33"/>
                      </a:cubicBezTo>
                      <a:cubicBezTo>
                        <a:pt x="23" y="29"/>
                        <a:pt x="23" y="25"/>
                        <a:pt x="22" y="21"/>
                      </a:cubicBezTo>
                      <a:cubicBezTo>
                        <a:pt x="22" y="21"/>
                        <a:pt x="21" y="20"/>
                        <a:pt x="20" y="21"/>
                      </a:cubicBezTo>
                      <a:cubicBezTo>
                        <a:pt x="19" y="22"/>
                        <a:pt x="18" y="27"/>
                        <a:pt x="18" y="25"/>
                      </a:cubicBezTo>
                      <a:cubicBezTo>
                        <a:pt x="19" y="20"/>
                        <a:pt x="21" y="15"/>
                        <a:pt x="21" y="10"/>
                      </a:cubicBezTo>
                      <a:cubicBezTo>
                        <a:pt x="21" y="9"/>
                        <a:pt x="20" y="8"/>
                        <a:pt x="19" y="9"/>
                      </a:cubicBezTo>
                      <a:cubicBezTo>
                        <a:pt x="15" y="12"/>
                        <a:pt x="9" y="25"/>
                        <a:pt x="11" y="30"/>
                      </a:cubicBezTo>
                      <a:cubicBezTo>
                        <a:pt x="11" y="30"/>
                        <a:pt x="13" y="31"/>
                        <a:pt x="13" y="30"/>
                      </a:cubicBezTo>
                      <a:cubicBezTo>
                        <a:pt x="16" y="23"/>
                        <a:pt x="18" y="16"/>
                        <a:pt x="21" y="10"/>
                      </a:cubicBezTo>
                      <a:cubicBezTo>
                        <a:pt x="21" y="10"/>
                        <a:pt x="20" y="9"/>
                        <a:pt x="19" y="9"/>
                      </a:cubicBezTo>
                      <a:cubicBezTo>
                        <a:pt x="18" y="17"/>
                        <a:pt x="16" y="24"/>
                        <a:pt x="17" y="31"/>
                      </a:cubicBezTo>
                      <a:cubicBezTo>
                        <a:pt x="17" y="32"/>
                        <a:pt x="18" y="33"/>
                        <a:pt x="19" y="32"/>
                      </a:cubicBezTo>
                      <a:cubicBezTo>
                        <a:pt x="22" y="27"/>
                        <a:pt x="23" y="21"/>
                        <a:pt x="24" y="15"/>
                      </a:cubicBezTo>
                      <a:cubicBezTo>
                        <a:pt x="23" y="15"/>
                        <a:pt x="22" y="15"/>
                        <a:pt x="22" y="15"/>
                      </a:cubicBezTo>
                      <a:cubicBezTo>
                        <a:pt x="21" y="22"/>
                        <a:pt x="20" y="30"/>
                        <a:pt x="19" y="38"/>
                      </a:cubicBezTo>
                      <a:cubicBezTo>
                        <a:pt x="20" y="38"/>
                        <a:pt x="21" y="38"/>
                        <a:pt x="22" y="38"/>
                      </a:cubicBezTo>
                      <a:cubicBezTo>
                        <a:pt x="21" y="34"/>
                        <a:pt x="22" y="29"/>
                        <a:pt x="22" y="25"/>
                      </a:cubicBezTo>
                      <a:cubicBezTo>
                        <a:pt x="22" y="25"/>
                        <a:pt x="24" y="16"/>
                        <a:pt x="25" y="19"/>
                      </a:cubicBezTo>
                      <a:cubicBezTo>
                        <a:pt x="26" y="23"/>
                        <a:pt x="26" y="27"/>
                        <a:pt x="27" y="32"/>
                      </a:cubicBezTo>
                      <a:cubicBezTo>
                        <a:pt x="27" y="34"/>
                        <a:pt x="27" y="40"/>
                        <a:pt x="31" y="41"/>
                      </a:cubicBezTo>
                      <a:cubicBezTo>
                        <a:pt x="31" y="41"/>
                        <a:pt x="32" y="40"/>
                        <a:pt x="32" y="40"/>
                      </a:cubicBezTo>
                      <a:cubicBezTo>
                        <a:pt x="33" y="32"/>
                        <a:pt x="33" y="25"/>
                        <a:pt x="34" y="17"/>
                      </a:cubicBezTo>
                      <a:cubicBezTo>
                        <a:pt x="33" y="17"/>
                        <a:pt x="33" y="17"/>
                        <a:pt x="32" y="17"/>
                      </a:cubicBezTo>
                      <a:cubicBezTo>
                        <a:pt x="32" y="24"/>
                        <a:pt x="33" y="30"/>
                        <a:pt x="33" y="37"/>
                      </a:cubicBezTo>
                      <a:cubicBezTo>
                        <a:pt x="34" y="37"/>
                        <a:pt x="34" y="37"/>
                        <a:pt x="35" y="37"/>
                      </a:cubicBezTo>
                      <a:cubicBezTo>
                        <a:pt x="34" y="30"/>
                        <a:pt x="34" y="24"/>
                        <a:pt x="34" y="17"/>
                      </a:cubicBezTo>
                      <a:cubicBezTo>
                        <a:pt x="33" y="17"/>
                        <a:pt x="32" y="17"/>
                        <a:pt x="31" y="17"/>
                      </a:cubicBezTo>
                      <a:cubicBezTo>
                        <a:pt x="34" y="24"/>
                        <a:pt x="36" y="33"/>
                        <a:pt x="34" y="40"/>
                      </a:cubicBezTo>
                      <a:cubicBezTo>
                        <a:pt x="33" y="46"/>
                        <a:pt x="25" y="29"/>
                        <a:pt x="26" y="31"/>
                      </a:cubicBezTo>
                      <a:cubicBezTo>
                        <a:pt x="25" y="30"/>
                        <a:pt x="25" y="30"/>
                        <a:pt x="25" y="29"/>
                      </a:cubicBezTo>
                      <a:cubicBezTo>
                        <a:pt x="22" y="22"/>
                        <a:pt x="26" y="21"/>
                        <a:pt x="37" y="26"/>
                      </a:cubicBezTo>
                      <a:cubicBezTo>
                        <a:pt x="38" y="30"/>
                        <a:pt x="38" y="35"/>
                        <a:pt x="37" y="39"/>
                      </a:cubicBezTo>
                      <a:cubicBezTo>
                        <a:pt x="30" y="43"/>
                        <a:pt x="25" y="43"/>
                        <a:pt x="23" y="38"/>
                      </a:cubicBezTo>
                      <a:cubicBezTo>
                        <a:pt x="23" y="37"/>
                        <a:pt x="22" y="35"/>
                        <a:pt x="22" y="33"/>
                      </a:cubicBezTo>
                      <a:cubicBezTo>
                        <a:pt x="21" y="32"/>
                        <a:pt x="21" y="31"/>
                        <a:pt x="21" y="30"/>
                      </a:cubicBezTo>
                      <a:cubicBezTo>
                        <a:pt x="20" y="24"/>
                        <a:pt x="24" y="22"/>
                        <a:pt x="33" y="24"/>
                      </a:cubicBezTo>
                      <a:cubicBezTo>
                        <a:pt x="35" y="26"/>
                        <a:pt x="35" y="30"/>
                        <a:pt x="35" y="33"/>
                      </a:cubicBezTo>
                      <a:cubicBezTo>
                        <a:pt x="35" y="36"/>
                        <a:pt x="33" y="47"/>
                        <a:pt x="26" y="42"/>
                      </a:cubicBezTo>
                      <a:cubicBezTo>
                        <a:pt x="22" y="39"/>
                        <a:pt x="21" y="31"/>
                        <a:pt x="20" y="27"/>
                      </a:cubicBezTo>
                      <a:cubicBezTo>
                        <a:pt x="20" y="26"/>
                        <a:pt x="20" y="25"/>
                        <a:pt x="20" y="25"/>
                      </a:cubicBezTo>
                      <a:cubicBezTo>
                        <a:pt x="28" y="22"/>
                        <a:pt x="32" y="25"/>
                        <a:pt x="31" y="31"/>
                      </a:cubicBezTo>
                      <a:cubicBezTo>
                        <a:pt x="31" y="32"/>
                        <a:pt x="31" y="46"/>
                        <a:pt x="26" y="41"/>
                      </a:cubicBezTo>
                      <a:cubicBezTo>
                        <a:pt x="22" y="38"/>
                        <a:pt x="21" y="32"/>
                        <a:pt x="20" y="28"/>
                      </a:cubicBezTo>
                      <a:cubicBezTo>
                        <a:pt x="20" y="27"/>
                        <a:pt x="20" y="26"/>
                        <a:pt x="20" y="26"/>
                      </a:cubicBezTo>
                      <a:cubicBezTo>
                        <a:pt x="20" y="22"/>
                        <a:pt x="22" y="22"/>
                        <a:pt x="27" y="24"/>
                      </a:cubicBezTo>
                      <a:cubicBezTo>
                        <a:pt x="28" y="26"/>
                        <a:pt x="29" y="29"/>
                        <a:pt x="29" y="32"/>
                      </a:cubicBezTo>
                      <a:cubicBezTo>
                        <a:pt x="29" y="32"/>
                        <a:pt x="29" y="33"/>
                        <a:pt x="30" y="34"/>
                      </a:cubicBezTo>
                      <a:cubicBezTo>
                        <a:pt x="30" y="37"/>
                        <a:pt x="29" y="38"/>
                        <a:pt x="24" y="37"/>
                      </a:cubicBezTo>
                      <a:cubicBezTo>
                        <a:pt x="23" y="34"/>
                        <a:pt x="23" y="30"/>
                        <a:pt x="23" y="27"/>
                      </a:cubicBezTo>
                      <a:cubicBezTo>
                        <a:pt x="23" y="18"/>
                        <a:pt x="25" y="23"/>
                        <a:pt x="26" y="28"/>
                      </a:cubicBezTo>
                      <a:cubicBezTo>
                        <a:pt x="27" y="31"/>
                        <a:pt x="28" y="34"/>
                        <a:pt x="28" y="37"/>
                      </a:cubicBezTo>
                      <a:cubicBezTo>
                        <a:pt x="28" y="43"/>
                        <a:pt x="24" y="34"/>
                        <a:pt x="23" y="33"/>
                      </a:cubicBezTo>
                      <a:cubicBezTo>
                        <a:pt x="22" y="28"/>
                        <a:pt x="23" y="22"/>
                        <a:pt x="20" y="19"/>
                      </a:cubicBezTo>
                      <a:cubicBezTo>
                        <a:pt x="23" y="22"/>
                        <a:pt x="24" y="29"/>
                        <a:pt x="23" y="34"/>
                      </a:cubicBezTo>
                      <a:cubicBezTo>
                        <a:pt x="22" y="33"/>
                        <a:pt x="21" y="33"/>
                        <a:pt x="19" y="33"/>
                      </a:cubicBezTo>
                      <a:cubicBezTo>
                        <a:pt x="19" y="31"/>
                        <a:pt x="19" y="30"/>
                        <a:pt x="19" y="29"/>
                      </a:cubicBezTo>
                      <a:cubicBezTo>
                        <a:pt x="19" y="27"/>
                        <a:pt x="20" y="25"/>
                        <a:pt x="20" y="22"/>
                      </a:cubicBezTo>
                      <a:cubicBezTo>
                        <a:pt x="20" y="20"/>
                        <a:pt x="21" y="17"/>
                        <a:pt x="19" y="15"/>
                      </a:cubicBezTo>
                      <a:cubicBezTo>
                        <a:pt x="19" y="14"/>
                        <a:pt x="17" y="14"/>
                        <a:pt x="17" y="15"/>
                      </a:cubicBezTo>
                      <a:cubicBezTo>
                        <a:pt x="16" y="20"/>
                        <a:pt x="15" y="25"/>
                        <a:pt x="13" y="29"/>
                      </a:cubicBezTo>
                      <a:cubicBezTo>
                        <a:pt x="14" y="29"/>
                        <a:pt x="14" y="30"/>
                        <a:pt x="15" y="30"/>
                      </a:cubicBezTo>
                      <a:cubicBezTo>
                        <a:pt x="16" y="22"/>
                        <a:pt x="20" y="16"/>
                        <a:pt x="20" y="8"/>
                      </a:cubicBezTo>
                      <a:cubicBezTo>
                        <a:pt x="20" y="7"/>
                        <a:pt x="18" y="7"/>
                        <a:pt x="17" y="8"/>
                      </a:cubicBezTo>
                      <a:cubicBezTo>
                        <a:pt x="14" y="12"/>
                        <a:pt x="12" y="16"/>
                        <a:pt x="10" y="21"/>
                      </a:cubicBezTo>
                      <a:cubicBezTo>
                        <a:pt x="9" y="22"/>
                        <a:pt x="11" y="23"/>
                        <a:pt x="12" y="22"/>
                      </a:cubicBezTo>
                      <a:cubicBezTo>
                        <a:pt x="14" y="18"/>
                        <a:pt x="17" y="14"/>
                        <a:pt x="19" y="9"/>
                      </a:cubicBezTo>
                      <a:cubicBezTo>
                        <a:pt x="20" y="8"/>
                        <a:pt x="18" y="7"/>
                        <a:pt x="17" y="8"/>
                      </a:cubicBezTo>
                      <a:cubicBezTo>
                        <a:pt x="15" y="12"/>
                        <a:pt x="13" y="15"/>
                        <a:pt x="10" y="18"/>
                      </a:cubicBezTo>
                      <a:cubicBezTo>
                        <a:pt x="11" y="18"/>
                        <a:pt x="11" y="19"/>
                        <a:pt x="12" y="19"/>
                      </a:cubicBezTo>
                      <a:cubicBezTo>
                        <a:pt x="12" y="16"/>
                        <a:pt x="13" y="15"/>
                        <a:pt x="16" y="15"/>
                      </a:cubicBezTo>
                      <a:cubicBezTo>
                        <a:pt x="16" y="17"/>
                        <a:pt x="16" y="19"/>
                        <a:pt x="15" y="21"/>
                      </a:cubicBezTo>
                      <a:cubicBezTo>
                        <a:pt x="15" y="26"/>
                        <a:pt x="15" y="31"/>
                        <a:pt x="14" y="35"/>
                      </a:cubicBezTo>
                      <a:cubicBezTo>
                        <a:pt x="14" y="35"/>
                        <a:pt x="15" y="35"/>
                        <a:pt x="16" y="35"/>
                      </a:cubicBezTo>
                      <a:cubicBezTo>
                        <a:pt x="15" y="28"/>
                        <a:pt x="17" y="21"/>
                        <a:pt x="19" y="14"/>
                      </a:cubicBezTo>
                      <a:cubicBezTo>
                        <a:pt x="18" y="14"/>
                        <a:pt x="17" y="14"/>
                        <a:pt x="17" y="14"/>
                      </a:cubicBezTo>
                      <a:cubicBezTo>
                        <a:pt x="16" y="19"/>
                        <a:pt x="16" y="24"/>
                        <a:pt x="13" y="28"/>
                      </a:cubicBezTo>
                      <a:cubicBezTo>
                        <a:pt x="13" y="29"/>
                        <a:pt x="14" y="29"/>
                        <a:pt x="15" y="29"/>
                      </a:cubicBezTo>
                      <a:cubicBezTo>
                        <a:pt x="15" y="20"/>
                        <a:pt x="20" y="14"/>
                        <a:pt x="22" y="6"/>
                      </a:cubicBezTo>
                      <a:cubicBezTo>
                        <a:pt x="22" y="5"/>
                        <a:pt x="21" y="4"/>
                        <a:pt x="21" y="4"/>
                      </a:cubicBezTo>
                      <a:cubicBezTo>
                        <a:pt x="18" y="5"/>
                        <a:pt x="16" y="5"/>
                        <a:pt x="14" y="7"/>
                      </a:cubicBezTo>
                      <a:cubicBezTo>
                        <a:pt x="13" y="8"/>
                        <a:pt x="12" y="10"/>
                        <a:pt x="11" y="12"/>
                      </a:cubicBezTo>
                      <a:cubicBezTo>
                        <a:pt x="9" y="16"/>
                        <a:pt x="9" y="14"/>
                        <a:pt x="13" y="7"/>
                      </a:cubicBezTo>
                      <a:cubicBezTo>
                        <a:pt x="15" y="5"/>
                        <a:pt x="17" y="4"/>
                        <a:pt x="20" y="3"/>
                      </a:cubicBezTo>
                      <a:cubicBezTo>
                        <a:pt x="21" y="3"/>
                        <a:pt x="20" y="1"/>
                        <a:pt x="19" y="1"/>
                      </a:cubicBezTo>
                      <a:cubicBezTo>
                        <a:pt x="11" y="2"/>
                        <a:pt x="0" y="10"/>
                        <a:pt x="3" y="19"/>
                      </a:cubicBezTo>
                      <a:cubicBezTo>
                        <a:pt x="3" y="20"/>
                        <a:pt x="4" y="20"/>
                        <a:pt x="5" y="19"/>
                      </a:cubicBezTo>
                      <a:cubicBezTo>
                        <a:pt x="7" y="16"/>
                        <a:pt x="10" y="13"/>
                        <a:pt x="13" y="10"/>
                      </a:cubicBezTo>
                      <a:cubicBezTo>
                        <a:pt x="14" y="9"/>
                        <a:pt x="13" y="8"/>
                        <a:pt x="12" y="8"/>
                      </a:cubicBezTo>
                      <a:cubicBezTo>
                        <a:pt x="8" y="10"/>
                        <a:pt x="7" y="12"/>
                        <a:pt x="5" y="15"/>
                      </a:cubicBezTo>
                      <a:cubicBezTo>
                        <a:pt x="5" y="16"/>
                        <a:pt x="5" y="17"/>
                        <a:pt x="6" y="17"/>
                      </a:cubicBezTo>
                      <a:cubicBezTo>
                        <a:pt x="10" y="17"/>
                        <a:pt x="13" y="14"/>
                        <a:pt x="16" y="11"/>
                      </a:cubicBezTo>
                      <a:cubicBezTo>
                        <a:pt x="16" y="10"/>
                        <a:pt x="15" y="9"/>
                        <a:pt x="15" y="9"/>
                      </a:cubicBezTo>
                      <a:cubicBezTo>
                        <a:pt x="9" y="8"/>
                        <a:pt x="7" y="16"/>
                        <a:pt x="5" y="20"/>
                      </a:cubicBezTo>
                      <a:cubicBezTo>
                        <a:pt x="4" y="21"/>
                        <a:pt x="7" y="22"/>
                        <a:pt x="7" y="21"/>
                      </a:cubicBezTo>
                      <a:cubicBezTo>
                        <a:pt x="9" y="17"/>
                        <a:pt x="10" y="14"/>
                        <a:pt x="9" y="11"/>
                      </a:cubicBezTo>
                      <a:cubicBezTo>
                        <a:pt x="9" y="10"/>
                        <a:pt x="8" y="9"/>
                        <a:pt x="8" y="10"/>
                      </a:cubicBezTo>
                      <a:cubicBezTo>
                        <a:pt x="2" y="12"/>
                        <a:pt x="2" y="22"/>
                        <a:pt x="3" y="27"/>
                      </a:cubicBezTo>
                      <a:cubicBezTo>
                        <a:pt x="3" y="28"/>
                        <a:pt x="4" y="29"/>
                        <a:pt x="5" y="28"/>
                      </a:cubicBezTo>
                      <a:cubicBezTo>
                        <a:pt x="6" y="24"/>
                        <a:pt x="7" y="21"/>
                        <a:pt x="7" y="17"/>
                      </a:cubicBezTo>
                      <a:cubicBezTo>
                        <a:pt x="8" y="16"/>
                        <a:pt x="5" y="16"/>
                        <a:pt x="5" y="17"/>
                      </a:cubicBezTo>
                      <a:cubicBezTo>
                        <a:pt x="3" y="25"/>
                        <a:pt x="3" y="34"/>
                        <a:pt x="10" y="40"/>
                      </a:cubicBezTo>
                      <a:cubicBezTo>
                        <a:pt x="11" y="41"/>
                        <a:pt x="12" y="40"/>
                        <a:pt x="12" y="39"/>
                      </a:cubicBezTo>
                      <a:cubicBezTo>
                        <a:pt x="11" y="36"/>
                        <a:pt x="10" y="35"/>
                        <a:pt x="8" y="33"/>
                      </a:cubicBezTo>
                      <a:cubicBezTo>
                        <a:pt x="8" y="33"/>
                        <a:pt x="7" y="33"/>
                        <a:pt x="6" y="34"/>
                      </a:cubicBezTo>
                      <a:cubicBezTo>
                        <a:pt x="9" y="38"/>
                        <a:pt x="12" y="41"/>
                        <a:pt x="17" y="44"/>
                      </a:cubicBezTo>
                      <a:cubicBezTo>
                        <a:pt x="18" y="45"/>
                        <a:pt x="19" y="43"/>
                        <a:pt x="18" y="42"/>
                      </a:cubicBezTo>
                      <a:cubicBezTo>
                        <a:pt x="16" y="38"/>
                        <a:pt x="12" y="35"/>
                        <a:pt x="9" y="31"/>
                      </a:cubicBezTo>
                      <a:cubicBezTo>
                        <a:pt x="8" y="30"/>
                        <a:pt x="6" y="31"/>
                        <a:pt x="7" y="32"/>
                      </a:cubicBezTo>
                      <a:cubicBezTo>
                        <a:pt x="11" y="38"/>
                        <a:pt x="15" y="44"/>
                        <a:pt x="21" y="48"/>
                      </a:cubicBezTo>
                      <a:cubicBezTo>
                        <a:pt x="22" y="49"/>
                        <a:pt x="23" y="48"/>
                        <a:pt x="23" y="47"/>
                      </a:cubicBezTo>
                      <a:cubicBezTo>
                        <a:pt x="19" y="41"/>
                        <a:pt x="15" y="36"/>
                        <a:pt x="10" y="32"/>
                      </a:cubicBezTo>
                      <a:cubicBezTo>
                        <a:pt x="9" y="32"/>
                        <a:pt x="7" y="33"/>
                        <a:pt x="8" y="34"/>
                      </a:cubicBezTo>
                      <a:cubicBezTo>
                        <a:pt x="10" y="38"/>
                        <a:pt x="12" y="42"/>
                        <a:pt x="16" y="46"/>
                      </a:cubicBezTo>
                      <a:cubicBezTo>
                        <a:pt x="17" y="47"/>
                        <a:pt x="19" y="46"/>
                        <a:pt x="18" y="44"/>
                      </a:cubicBezTo>
                      <a:cubicBezTo>
                        <a:pt x="16" y="39"/>
                        <a:pt x="12" y="34"/>
                        <a:pt x="10" y="29"/>
                      </a:cubicBezTo>
                      <a:cubicBezTo>
                        <a:pt x="9" y="29"/>
                        <a:pt x="9" y="30"/>
                        <a:pt x="8" y="30"/>
                      </a:cubicBezTo>
                      <a:cubicBezTo>
                        <a:pt x="11" y="34"/>
                        <a:pt x="14" y="38"/>
                        <a:pt x="18" y="41"/>
                      </a:cubicBezTo>
                      <a:cubicBezTo>
                        <a:pt x="19" y="42"/>
                        <a:pt x="21" y="41"/>
                        <a:pt x="20" y="40"/>
                      </a:cubicBezTo>
                      <a:cubicBezTo>
                        <a:pt x="17" y="35"/>
                        <a:pt x="13" y="31"/>
                        <a:pt x="9" y="27"/>
                      </a:cubicBezTo>
                      <a:cubicBezTo>
                        <a:pt x="8" y="26"/>
                        <a:pt x="7" y="27"/>
                        <a:pt x="8" y="28"/>
                      </a:cubicBezTo>
                      <a:cubicBezTo>
                        <a:pt x="10" y="32"/>
                        <a:pt x="12" y="36"/>
                        <a:pt x="16" y="40"/>
                      </a:cubicBezTo>
                      <a:cubicBezTo>
                        <a:pt x="16" y="41"/>
                        <a:pt x="18" y="40"/>
                        <a:pt x="18" y="39"/>
                      </a:cubicBezTo>
                      <a:cubicBezTo>
                        <a:pt x="16" y="31"/>
                        <a:pt x="13" y="24"/>
                        <a:pt x="7" y="19"/>
                      </a:cubicBezTo>
                      <a:cubicBezTo>
                        <a:pt x="6" y="18"/>
                        <a:pt x="5" y="18"/>
                        <a:pt x="5" y="19"/>
                      </a:cubicBezTo>
                      <a:cubicBezTo>
                        <a:pt x="4" y="23"/>
                        <a:pt x="5" y="26"/>
                        <a:pt x="6" y="29"/>
                      </a:cubicBezTo>
                      <a:cubicBezTo>
                        <a:pt x="7" y="30"/>
                        <a:pt x="8" y="30"/>
                        <a:pt x="8" y="30"/>
                      </a:cubicBezTo>
                      <a:cubicBezTo>
                        <a:pt x="13" y="26"/>
                        <a:pt x="13" y="18"/>
                        <a:pt x="9" y="13"/>
                      </a:cubicBezTo>
                      <a:cubicBezTo>
                        <a:pt x="9" y="13"/>
                        <a:pt x="8" y="13"/>
                        <a:pt x="7" y="13"/>
                      </a:cubicBezTo>
                      <a:cubicBezTo>
                        <a:pt x="2" y="18"/>
                        <a:pt x="5" y="26"/>
                        <a:pt x="6" y="32"/>
                      </a:cubicBezTo>
                      <a:cubicBezTo>
                        <a:pt x="6" y="33"/>
                        <a:pt x="8" y="33"/>
                        <a:pt x="8" y="32"/>
                      </a:cubicBezTo>
                      <a:cubicBezTo>
                        <a:pt x="9" y="27"/>
                        <a:pt x="9" y="21"/>
                        <a:pt x="11" y="16"/>
                      </a:cubicBezTo>
                      <a:cubicBezTo>
                        <a:pt x="10" y="16"/>
                        <a:pt x="9" y="16"/>
                        <a:pt x="8" y="16"/>
                      </a:cubicBezTo>
                      <a:cubicBezTo>
                        <a:pt x="8" y="21"/>
                        <a:pt x="8" y="26"/>
                        <a:pt x="7" y="31"/>
                      </a:cubicBezTo>
                      <a:cubicBezTo>
                        <a:pt x="7" y="32"/>
                        <a:pt x="9" y="32"/>
                        <a:pt x="10" y="31"/>
                      </a:cubicBezTo>
                      <a:cubicBezTo>
                        <a:pt x="11" y="25"/>
                        <a:pt x="12" y="20"/>
                        <a:pt x="12" y="14"/>
                      </a:cubicBezTo>
                      <a:cubicBezTo>
                        <a:pt x="12" y="13"/>
                        <a:pt x="10" y="13"/>
                        <a:pt x="10" y="14"/>
                      </a:cubicBezTo>
                      <a:cubicBezTo>
                        <a:pt x="7" y="19"/>
                        <a:pt x="7" y="24"/>
                        <a:pt x="8" y="30"/>
                      </a:cubicBezTo>
                      <a:cubicBezTo>
                        <a:pt x="8" y="31"/>
                        <a:pt x="9" y="31"/>
                        <a:pt x="9" y="31"/>
                      </a:cubicBezTo>
                      <a:cubicBezTo>
                        <a:pt x="14" y="28"/>
                        <a:pt x="14" y="22"/>
                        <a:pt x="14" y="17"/>
                      </a:cubicBezTo>
                      <a:cubicBezTo>
                        <a:pt x="14" y="17"/>
                        <a:pt x="13" y="16"/>
                        <a:pt x="12" y="17"/>
                      </a:cubicBezTo>
                      <a:cubicBezTo>
                        <a:pt x="7" y="20"/>
                        <a:pt x="6" y="28"/>
                        <a:pt x="9" y="33"/>
                      </a:cubicBezTo>
                      <a:cubicBezTo>
                        <a:pt x="10" y="33"/>
                        <a:pt x="11" y="33"/>
                        <a:pt x="11" y="33"/>
                      </a:cubicBezTo>
                      <a:cubicBezTo>
                        <a:pt x="14" y="31"/>
                        <a:pt x="15" y="29"/>
                        <a:pt x="16" y="25"/>
                      </a:cubicBezTo>
                      <a:cubicBezTo>
                        <a:pt x="15" y="25"/>
                        <a:pt x="14" y="25"/>
                        <a:pt x="13" y="25"/>
                      </a:cubicBezTo>
                      <a:cubicBezTo>
                        <a:pt x="12" y="32"/>
                        <a:pt x="14" y="38"/>
                        <a:pt x="19" y="43"/>
                      </a:cubicBezTo>
                      <a:cubicBezTo>
                        <a:pt x="19" y="44"/>
                        <a:pt x="21" y="44"/>
                        <a:pt x="21" y="43"/>
                      </a:cubicBezTo>
                      <a:cubicBezTo>
                        <a:pt x="20" y="39"/>
                        <a:pt x="20" y="36"/>
                        <a:pt x="18" y="32"/>
                      </a:cubicBezTo>
                      <a:cubicBezTo>
                        <a:pt x="17" y="31"/>
                        <a:pt x="15" y="32"/>
                        <a:pt x="15" y="33"/>
                      </a:cubicBezTo>
                      <a:cubicBezTo>
                        <a:pt x="17" y="38"/>
                        <a:pt x="18" y="43"/>
                        <a:pt x="20" y="48"/>
                      </a:cubicBezTo>
                      <a:cubicBezTo>
                        <a:pt x="21" y="48"/>
                        <a:pt x="22" y="47"/>
                        <a:pt x="23" y="47"/>
                      </a:cubicBezTo>
                      <a:cubicBezTo>
                        <a:pt x="21" y="44"/>
                        <a:pt x="21" y="44"/>
                        <a:pt x="20" y="41"/>
                      </a:cubicBezTo>
                      <a:cubicBezTo>
                        <a:pt x="19" y="41"/>
                        <a:pt x="18" y="42"/>
                        <a:pt x="18" y="42"/>
                      </a:cubicBezTo>
                      <a:cubicBezTo>
                        <a:pt x="19" y="44"/>
                        <a:pt x="20" y="46"/>
                        <a:pt x="23" y="48"/>
                      </a:cubicBezTo>
                      <a:cubicBezTo>
                        <a:pt x="23" y="48"/>
                        <a:pt x="33" y="54"/>
                        <a:pt x="26" y="52"/>
                      </a:cubicBezTo>
                      <a:cubicBezTo>
                        <a:pt x="26" y="53"/>
                        <a:pt x="26" y="54"/>
                        <a:pt x="26" y="55"/>
                      </a:cubicBezTo>
                      <a:cubicBezTo>
                        <a:pt x="28" y="55"/>
                        <a:pt x="31" y="55"/>
                        <a:pt x="33" y="56"/>
                      </a:cubicBezTo>
                      <a:cubicBezTo>
                        <a:pt x="33" y="55"/>
                        <a:pt x="34" y="54"/>
                        <a:pt x="34" y="54"/>
                      </a:cubicBezTo>
                      <a:cubicBezTo>
                        <a:pt x="30" y="53"/>
                        <a:pt x="26" y="52"/>
                        <a:pt x="21" y="51"/>
                      </a:cubicBezTo>
                      <a:cubicBezTo>
                        <a:pt x="20" y="51"/>
                        <a:pt x="20" y="53"/>
                        <a:pt x="21" y="54"/>
                      </a:cubicBezTo>
                      <a:cubicBezTo>
                        <a:pt x="22" y="54"/>
                        <a:pt x="24" y="55"/>
                        <a:pt x="25" y="55"/>
                      </a:cubicBezTo>
                      <a:cubicBezTo>
                        <a:pt x="25" y="54"/>
                        <a:pt x="25" y="54"/>
                        <a:pt x="25" y="53"/>
                      </a:cubicBezTo>
                      <a:cubicBezTo>
                        <a:pt x="26" y="53"/>
                        <a:pt x="26" y="54"/>
                        <a:pt x="26" y="54"/>
                      </a:cubicBezTo>
                      <a:cubicBezTo>
                        <a:pt x="28" y="54"/>
                        <a:pt x="28" y="53"/>
                        <a:pt x="27" y="52"/>
                      </a:cubicBezTo>
                      <a:cubicBezTo>
                        <a:pt x="26" y="51"/>
                        <a:pt x="24" y="51"/>
                        <a:pt x="23" y="50"/>
                      </a:cubicBezTo>
                      <a:cubicBezTo>
                        <a:pt x="23" y="50"/>
                        <a:pt x="22" y="51"/>
                        <a:pt x="22" y="52"/>
                      </a:cubicBezTo>
                      <a:cubicBezTo>
                        <a:pt x="23" y="52"/>
                        <a:pt x="25" y="53"/>
                        <a:pt x="26" y="53"/>
                      </a:cubicBezTo>
                      <a:cubicBezTo>
                        <a:pt x="26" y="52"/>
                        <a:pt x="27" y="52"/>
                        <a:pt x="27" y="51"/>
                      </a:cubicBezTo>
                      <a:cubicBezTo>
                        <a:pt x="24" y="50"/>
                        <a:pt x="22" y="49"/>
                        <a:pt x="19" y="48"/>
                      </a:cubicBezTo>
                      <a:cubicBezTo>
                        <a:pt x="18" y="47"/>
                        <a:pt x="17" y="49"/>
                        <a:pt x="18" y="50"/>
                      </a:cubicBezTo>
                      <a:cubicBezTo>
                        <a:pt x="21" y="52"/>
                        <a:pt x="24" y="52"/>
                        <a:pt x="27" y="53"/>
                      </a:cubicBezTo>
                      <a:cubicBezTo>
                        <a:pt x="29" y="53"/>
                        <a:pt x="30" y="52"/>
                        <a:pt x="28" y="51"/>
                      </a:cubicBezTo>
                      <a:cubicBezTo>
                        <a:pt x="24" y="49"/>
                        <a:pt x="21" y="47"/>
                        <a:pt x="16" y="46"/>
                      </a:cubicBezTo>
                      <a:cubicBezTo>
                        <a:pt x="15" y="45"/>
                        <a:pt x="14" y="47"/>
                        <a:pt x="15" y="48"/>
                      </a:cubicBezTo>
                      <a:cubicBezTo>
                        <a:pt x="18" y="49"/>
                        <a:pt x="21" y="51"/>
                        <a:pt x="23" y="52"/>
                      </a:cubicBezTo>
                      <a:cubicBezTo>
                        <a:pt x="23" y="51"/>
                        <a:pt x="24" y="51"/>
                        <a:pt x="24" y="50"/>
                      </a:cubicBezTo>
                      <a:cubicBezTo>
                        <a:pt x="15" y="47"/>
                        <a:pt x="9" y="43"/>
                        <a:pt x="4" y="36"/>
                      </a:cubicBezTo>
                      <a:cubicBezTo>
                        <a:pt x="3" y="36"/>
                        <a:pt x="3" y="37"/>
                        <a:pt x="2" y="37"/>
                      </a:cubicBezTo>
                      <a:cubicBezTo>
                        <a:pt x="7" y="41"/>
                        <a:pt x="10" y="45"/>
                        <a:pt x="16" y="47"/>
                      </a:cubicBezTo>
                      <a:cubicBezTo>
                        <a:pt x="17" y="47"/>
                        <a:pt x="18" y="46"/>
                        <a:pt x="17" y="45"/>
                      </a:cubicBezTo>
                      <a:cubicBezTo>
                        <a:pt x="14" y="42"/>
                        <a:pt x="12" y="41"/>
                        <a:pt x="8" y="39"/>
                      </a:cubicBezTo>
                      <a:cubicBezTo>
                        <a:pt x="7" y="38"/>
                        <a:pt x="6" y="40"/>
                        <a:pt x="7" y="41"/>
                      </a:cubicBezTo>
                      <a:cubicBezTo>
                        <a:pt x="10" y="43"/>
                        <a:pt x="12" y="45"/>
                        <a:pt x="15" y="47"/>
                      </a:cubicBezTo>
                      <a:cubicBezTo>
                        <a:pt x="16" y="47"/>
                        <a:pt x="18" y="45"/>
                        <a:pt x="16" y="45"/>
                      </a:cubicBezTo>
                      <a:cubicBezTo>
                        <a:pt x="14" y="43"/>
                        <a:pt x="13" y="42"/>
                        <a:pt x="11" y="40"/>
                      </a:cubicBezTo>
                      <a:cubicBezTo>
                        <a:pt x="8" y="38"/>
                        <a:pt x="9" y="39"/>
                        <a:pt x="14" y="44"/>
                      </a:cubicBezTo>
                      <a:cubicBezTo>
                        <a:pt x="15" y="43"/>
                        <a:pt x="16" y="43"/>
                        <a:pt x="16" y="42"/>
                      </a:cubicBezTo>
                      <a:cubicBezTo>
                        <a:pt x="13" y="39"/>
                        <a:pt x="10" y="35"/>
                        <a:pt x="6" y="32"/>
                      </a:cubicBezTo>
                      <a:cubicBezTo>
                        <a:pt x="5" y="32"/>
                        <a:pt x="4" y="32"/>
                        <a:pt x="4" y="33"/>
                      </a:cubicBezTo>
                      <a:cubicBezTo>
                        <a:pt x="6" y="37"/>
                        <a:pt x="5" y="37"/>
                        <a:pt x="7" y="40"/>
                      </a:cubicBezTo>
                      <a:cubicBezTo>
                        <a:pt x="8" y="40"/>
                        <a:pt x="8" y="39"/>
                        <a:pt x="9" y="39"/>
                      </a:cubicBezTo>
                      <a:cubicBezTo>
                        <a:pt x="7" y="36"/>
                        <a:pt x="6" y="34"/>
                        <a:pt x="5" y="31"/>
                      </a:cubicBezTo>
                      <a:cubicBezTo>
                        <a:pt x="5" y="30"/>
                        <a:pt x="3" y="30"/>
                        <a:pt x="3" y="31"/>
                      </a:cubicBezTo>
                      <a:cubicBezTo>
                        <a:pt x="3" y="33"/>
                        <a:pt x="3" y="35"/>
                        <a:pt x="3" y="37"/>
                      </a:cubicBezTo>
                      <a:cubicBezTo>
                        <a:pt x="4" y="37"/>
                        <a:pt x="4" y="37"/>
                        <a:pt x="5" y="37"/>
                      </a:cubicBezTo>
                      <a:cubicBezTo>
                        <a:pt x="4" y="33"/>
                        <a:pt x="4" y="29"/>
                        <a:pt x="3" y="25"/>
                      </a:cubicBezTo>
                      <a:cubicBezTo>
                        <a:pt x="3" y="24"/>
                        <a:pt x="0" y="24"/>
                        <a:pt x="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0" name="Freeform 297"/>
                <p:cNvSpPr/>
                <p:nvPr/>
              </p:nvSpPr>
              <p:spPr bwMode="auto">
                <a:xfrm>
                  <a:off x="911" y="1613"/>
                  <a:ext cx="35" cy="39"/>
                </a:xfrm>
                <a:custGeom>
                  <a:avLst/>
                  <a:gdLst>
                    <a:gd name="T0" fmla="*/ 11 w 52"/>
                    <a:gd name="T1" fmla="*/ 10 h 59"/>
                    <a:gd name="T2" fmla="*/ 1 w 52"/>
                    <a:gd name="T3" fmla="*/ 13 h 59"/>
                    <a:gd name="T4" fmla="*/ 20 w 52"/>
                    <a:gd name="T5" fmla="*/ 9 h 59"/>
                    <a:gd name="T6" fmla="*/ 12 w 52"/>
                    <a:gd name="T7" fmla="*/ 8 h 59"/>
                    <a:gd name="T8" fmla="*/ 15 w 52"/>
                    <a:gd name="T9" fmla="*/ 4 h 59"/>
                    <a:gd name="T10" fmla="*/ 18 w 52"/>
                    <a:gd name="T11" fmla="*/ 18 h 59"/>
                    <a:gd name="T12" fmla="*/ 15 w 52"/>
                    <a:gd name="T13" fmla="*/ 7 h 59"/>
                    <a:gd name="T14" fmla="*/ 18 w 52"/>
                    <a:gd name="T15" fmla="*/ 7 h 59"/>
                    <a:gd name="T16" fmla="*/ 18 w 52"/>
                    <a:gd name="T17" fmla="*/ 15 h 59"/>
                    <a:gd name="T18" fmla="*/ 22 w 52"/>
                    <a:gd name="T19" fmla="*/ 17 h 59"/>
                    <a:gd name="T20" fmla="*/ 31 w 52"/>
                    <a:gd name="T21" fmla="*/ 18 h 59"/>
                    <a:gd name="T22" fmla="*/ 33 w 52"/>
                    <a:gd name="T23" fmla="*/ 22 h 59"/>
                    <a:gd name="T24" fmla="*/ 34 w 52"/>
                    <a:gd name="T25" fmla="*/ 38 h 59"/>
                    <a:gd name="T26" fmla="*/ 35 w 52"/>
                    <a:gd name="T27" fmla="*/ 48 h 59"/>
                    <a:gd name="T28" fmla="*/ 38 w 52"/>
                    <a:gd name="T29" fmla="*/ 49 h 59"/>
                    <a:gd name="T30" fmla="*/ 38 w 52"/>
                    <a:gd name="T31" fmla="*/ 54 h 59"/>
                    <a:gd name="T32" fmla="*/ 30 w 52"/>
                    <a:gd name="T33" fmla="*/ 16 h 59"/>
                    <a:gd name="T34" fmla="*/ 37 w 52"/>
                    <a:gd name="T35" fmla="*/ 38 h 59"/>
                    <a:gd name="T36" fmla="*/ 38 w 52"/>
                    <a:gd name="T37" fmla="*/ 33 h 59"/>
                    <a:gd name="T38" fmla="*/ 32 w 52"/>
                    <a:gd name="T39" fmla="*/ 10 h 59"/>
                    <a:gd name="T40" fmla="*/ 38 w 52"/>
                    <a:gd name="T41" fmla="*/ 15 h 59"/>
                    <a:gd name="T42" fmla="*/ 45 w 52"/>
                    <a:gd name="T43" fmla="*/ 39 h 59"/>
                    <a:gd name="T44" fmla="*/ 40 w 52"/>
                    <a:gd name="T45" fmla="*/ 15 h 59"/>
                    <a:gd name="T46" fmla="*/ 45 w 52"/>
                    <a:gd name="T47" fmla="*/ 35 h 59"/>
                    <a:gd name="T48" fmla="*/ 43 w 52"/>
                    <a:gd name="T49" fmla="*/ 41 h 59"/>
                    <a:gd name="T50" fmla="*/ 44 w 52"/>
                    <a:gd name="T51" fmla="*/ 44 h 59"/>
                    <a:gd name="T52" fmla="*/ 48 w 52"/>
                    <a:gd name="T53" fmla="*/ 38 h 59"/>
                    <a:gd name="T54" fmla="*/ 45 w 52"/>
                    <a:gd name="T55" fmla="*/ 43 h 59"/>
                    <a:gd name="T56" fmla="*/ 47 w 52"/>
                    <a:gd name="T57" fmla="*/ 38 h 59"/>
                    <a:gd name="T58" fmla="*/ 43 w 52"/>
                    <a:gd name="T59" fmla="*/ 41 h 59"/>
                    <a:gd name="T60" fmla="*/ 45 w 52"/>
                    <a:gd name="T61" fmla="*/ 35 h 59"/>
                    <a:gd name="T62" fmla="*/ 47 w 52"/>
                    <a:gd name="T63" fmla="*/ 36 h 59"/>
                    <a:gd name="T64" fmla="*/ 40 w 52"/>
                    <a:gd name="T65" fmla="*/ 15 h 59"/>
                    <a:gd name="T66" fmla="*/ 43 w 52"/>
                    <a:gd name="T67" fmla="*/ 40 h 59"/>
                    <a:gd name="T68" fmla="*/ 44 w 52"/>
                    <a:gd name="T69" fmla="*/ 42 h 59"/>
                    <a:gd name="T70" fmla="*/ 36 w 52"/>
                    <a:gd name="T71" fmla="*/ 16 h 59"/>
                    <a:gd name="T72" fmla="*/ 30 w 52"/>
                    <a:gd name="T73" fmla="*/ 13 h 59"/>
                    <a:gd name="T74" fmla="*/ 42 w 52"/>
                    <a:gd name="T75" fmla="*/ 40 h 59"/>
                    <a:gd name="T76" fmla="*/ 36 w 52"/>
                    <a:gd name="T77" fmla="*/ 24 h 59"/>
                    <a:gd name="T78" fmla="*/ 38 w 52"/>
                    <a:gd name="T79" fmla="*/ 29 h 59"/>
                    <a:gd name="T80" fmla="*/ 40 w 52"/>
                    <a:gd name="T81" fmla="*/ 48 h 59"/>
                    <a:gd name="T82" fmla="*/ 31 w 52"/>
                    <a:gd name="T83" fmla="*/ 58 h 59"/>
                    <a:gd name="T84" fmla="*/ 38 w 52"/>
                    <a:gd name="T85" fmla="*/ 39 h 59"/>
                    <a:gd name="T86" fmla="*/ 35 w 52"/>
                    <a:gd name="T87" fmla="*/ 47 h 59"/>
                    <a:gd name="T88" fmla="*/ 34 w 52"/>
                    <a:gd name="T89" fmla="*/ 24 h 59"/>
                    <a:gd name="T90" fmla="*/ 34 w 52"/>
                    <a:gd name="T91" fmla="*/ 37 h 59"/>
                    <a:gd name="T92" fmla="*/ 28 w 52"/>
                    <a:gd name="T93" fmla="*/ 11 h 59"/>
                    <a:gd name="T94" fmla="*/ 27 w 52"/>
                    <a:gd name="T95" fmla="*/ 5 h 59"/>
                    <a:gd name="T96" fmla="*/ 27 w 52"/>
                    <a:gd name="T97" fmla="*/ 8 h 59"/>
                    <a:gd name="T98" fmla="*/ 22 w 52"/>
                    <a:gd name="T99" fmla="*/ 20 h 59"/>
                    <a:gd name="T100" fmla="*/ 16 w 52"/>
                    <a:gd name="T101" fmla="*/ 14 h 59"/>
                    <a:gd name="T102" fmla="*/ 21 w 52"/>
                    <a:gd name="T103" fmla="*/ 7 h 59"/>
                    <a:gd name="T104" fmla="*/ 9 w 52"/>
                    <a:gd name="T105" fmla="*/ 18 h 59"/>
                    <a:gd name="T106" fmla="*/ 16 w 52"/>
                    <a:gd name="T107" fmla="*/ 17 h 59"/>
                    <a:gd name="T108" fmla="*/ 15 w 52"/>
                    <a:gd name="T109" fmla="*/ 7 h 59"/>
                    <a:gd name="T110" fmla="*/ 8 w 52"/>
                    <a:gd name="T111" fmla="*/ 8 h 59"/>
                    <a:gd name="T112" fmla="*/ 20 w 52"/>
                    <a:gd name="T113" fmla="*/ 9 h 59"/>
                    <a:gd name="T114" fmla="*/ 0 w 52"/>
                    <a:gd name="T115" fmla="*/ 13 h 59"/>
                    <a:gd name="T116" fmla="*/ 11 w 52"/>
                    <a:gd name="T117" fmla="*/ 10 h 59"/>
                    <a:gd name="T118" fmla="*/ 3 w 52"/>
                    <a:gd name="T119"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 h="59">
                      <a:moveTo>
                        <a:pt x="4" y="17"/>
                      </a:moveTo>
                      <a:cubicBezTo>
                        <a:pt x="8" y="15"/>
                        <a:pt x="11" y="14"/>
                        <a:pt x="16" y="13"/>
                      </a:cubicBezTo>
                      <a:cubicBezTo>
                        <a:pt x="17" y="12"/>
                        <a:pt x="16" y="10"/>
                        <a:pt x="15" y="11"/>
                      </a:cubicBezTo>
                      <a:cubicBezTo>
                        <a:pt x="10" y="12"/>
                        <a:pt x="6" y="13"/>
                        <a:pt x="2" y="15"/>
                      </a:cubicBezTo>
                      <a:cubicBezTo>
                        <a:pt x="2" y="15"/>
                        <a:pt x="3" y="16"/>
                        <a:pt x="3" y="16"/>
                      </a:cubicBezTo>
                      <a:cubicBezTo>
                        <a:pt x="6" y="14"/>
                        <a:pt x="8" y="12"/>
                        <a:pt x="11" y="10"/>
                      </a:cubicBezTo>
                      <a:cubicBezTo>
                        <a:pt x="12" y="9"/>
                        <a:pt x="11" y="7"/>
                        <a:pt x="9" y="8"/>
                      </a:cubicBezTo>
                      <a:cubicBezTo>
                        <a:pt x="6" y="10"/>
                        <a:pt x="3" y="12"/>
                        <a:pt x="1" y="15"/>
                      </a:cubicBezTo>
                      <a:cubicBezTo>
                        <a:pt x="0" y="16"/>
                        <a:pt x="1" y="18"/>
                        <a:pt x="2" y="17"/>
                      </a:cubicBezTo>
                      <a:cubicBezTo>
                        <a:pt x="5" y="14"/>
                        <a:pt x="8" y="11"/>
                        <a:pt x="11" y="8"/>
                      </a:cubicBezTo>
                      <a:cubicBezTo>
                        <a:pt x="12" y="7"/>
                        <a:pt x="11" y="6"/>
                        <a:pt x="10" y="7"/>
                      </a:cubicBezTo>
                      <a:cubicBezTo>
                        <a:pt x="7" y="9"/>
                        <a:pt x="4" y="11"/>
                        <a:pt x="1" y="13"/>
                      </a:cubicBezTo>
                      <a:cubicBezTo>
                        <a:pt x="1" y="14"/>
                        <a:pt x="2" y="14"/>
                        <a:pt x="2" y="15"/>
                      </a:cubicBezTo>
                      <a:cubicBezTo>
                        <a:pt x="6" y="12"/>
                        <a:pt x="10" y="10"/>
                        <a:pt x="14" y="8"/>
                      </a:cubicBezTo>
                      <a:cubicBezTo>
                        <a:pt x="16" y="7"/>
                        <a:pt x="15" y="6"/>
                        <a:pt x="13" y="6"/>
                      </a:cubicBezTo>
                      <a:cubicBezTo>
                        <a:pt x="10" y="7"/>
                        <a:pt x="6" y="8"/>
                        <a:pt x="3" y="9"/>
                      </a:cubicBezTo>
                      <a:cubicBezTo>
                        <a:pt x="1" y="9"/>
                        <a:pt x="2" y="11"/>
                        <a:pt x="3" y="11"/>
                      </a:cubicBezTo>
                      <a:cubicBezTo>
                        <a:pt x="9" y="12"/>
                        <a:pt x="14" y="10"/>
                        <a:pt x="20" y="9"/>
                      </a:cubicBezTo>
                      <a:cubicBezTo>
                        <a:pt x="21" y="9"/>
                        <a:pt x="21" y="7"/>
                        <a:pt x="19" y="7"/>
                      </a:cubicBezTo>
                      <a:cubicBezTo>
                        <a:pt x="16" y="8"/>
                        <a:pt x="12" y="8"/>
                        <a:pt x="8" y="8"/>
                      </a:cubicBezTo>
                      <a:cubicBezTo>
                        <a:pt x="7" y="8"/>
                        <a:pt x="7" y="10"/>
                        <a:pt x="8" y="10"/>
                      </a:cubicBezTo>
                      <a:cubicBezTo>
                        <a:pt x="12" y="10"/>
                        <a:pt x="15" y="10"/>
                        <a:pt x="19" y="10"/>
                      </a:cubicBezTo>
                      <a:cubicBezTo>
                        <a:pt x="19" y="9"/>
                        <a:pt x="19" y="8"/>
                        <a:pt x="19" y="8"/>
                      </a:cubicBezTo>
                      <a:cubicBezTo>
                        <a:pt x="17" y="8"/>
                        <a:pt x="14" y="8"/>
                        <a:pt x="12" y="8"/>
                      </a:cubicBezTo>
                      <a:cubicBezTo>
                        <a:pt x="14" y="7"/>
                        <a:pt x="16" y="6"/>
                        <a:pt x="19" y="6"/>
                      </a:cubicBezTo>
                      <a:cubicBezTo>
                        <a:pt x="19" y="6"/>
                        <a:pt x="19" y="5"/>
                        <a:pt x="18" y="4"/>
                      </a:cubicBezTo>
                      <a:cubicBezTo>
                        <a:pt x="15" y="6"/>
                        <a:pt x="12" y="7"/>
                        <a:pt x="9" y="6"/>
                      </a:cubicBezTo>
                      <a:cubicBezTo>
                        <a:pt x="9" y="7"/>
                        <a:pt x="9" y="8"/>
                        <a:pt x="9" y="8"/>
                      </a:cubicBezTo>
                      <a:cubicBezTo>
                        <a:pt x="11" y="8"/>
                        <a:pt x="13" y="7"/>
                        <a:pt x="15" y="7"/>
                      </a:cubicBezTo>
                      <a:cubicBezTo>
                        <a:pt x="17" y="6"/>
                        <a:pt x="16" y="4"/>
                        <a:pt x="15" y="4"/>
                      </a:cubicBezTo>
                      <a:cubicBezTo>
                        <a:pt x="12" y="5"/>
                        <a:pt x="10" y="5"/>
                        <a:pt x="7" y="6"/>
                      </a:cubicBezTo>
                      <a:cubicBezTo>
                        <a:pt x="7" y="7"/>
                        <a:pt x="8" y="7"/>
                        <a:pt x="8" y="8"/>
                      </a:cubicBezTo>
                      <a:cubicBezTo>
                        <a:pt x="13" y="5"/>
                        <a:pt x="19" y="5"/>
                        <a:pt x="25" y="3"/>
                      </a:cubicBezTo>
                      <a:cubicBezTo>
                        <a:pt x="24" y="4"/>
                        <a:pt x="23" y="5"/>
                        <a:pt x="22" y="6"/>
                      </a:cubicBezTo>
                      <a:cubicBezTo>
                        <a:pt x="19" y="9"/>
                        <a:pt x="17" y="13"/>
                        <a:pt x="16" y="17"/>
                      </a:cubicBezTo>
                      <a:cubicBezTo>
                        <a:pt x="15" y="19"/>
                        <a:pt x="17" y="19"/>
                        <a:pt x="18" y="18"/>
                      </a:cubicBezTo>
                      <a:cubicBezTo>
                        <a:pt x="20" y="15"/>
                        <a:pt x="21" y="12"/>
                        <a:pt x="20" y="8"/>
                      </a:cubicBezTo>
                      <a:cubicBezTo>
                        <a:pt x="19" y="8"/>
                        <a:pt x="19" y="7"/>
                        <a:pt x="18" y="8"/>
                      </a:cubicBezTo>
                      <a:cubicBezTo>
                        <a:pt x="15" y="9"/>
                        <a:pt x="13" y="11"/>
                        <a:pt x="11" y="13"/>
                      </a:cubicBezTo>
                      <a:cubicBezTo>
                        <a:pt x="11" y="14"/>
                        <a:pt x="12" y="14"/>
                        <a:pt x="12" y="15"/>
                      </a:cubicBezTo>
                      <a:cubicBezTo>
                        <a:pt x="14" y="13"/>
                        <a:pt x="16" y="10"/>
                        <a:pt x="17" y="8"/>
                      </a:cubicBezTo>
                      <a:cubicBezTo>
                        <a:pt x="17" y="8"/>
                        <a:pt x="16" y="7"/>
                        <a:pt x="15" y="7"/>
                      </a:cubicBezTo>
                      <a:cubicBezTo>
                        <a:pt x="13" y="11"/>
                        <a:pt x="11" y="14"/>
                        <a:pt x="9" y="17"/>
                      </a:cubicBezTo>
                      <a:cubicBezTo>
                        <a:pt x="10" y="18"/>
                        <a:pt x="10" y="18"/>
                        <a:pt x="11" y="18"/>
                      </a:cubicBezTo>
                      <a:cubicBezTo>
                        <a:pt x="11" y="10"/>
                        <a:pt x="13" y="17"/>
                        <a:pt x="13" y="19"/>
                      </a:cubicBezTo>
                      <a:cubicBezTo>
                        <a:pt x="13" y="20"/>
                        <a:pt x="14" y="21"/>
                        <a:pt x="15" y="20"/>
                      </a:cubicBezTo>
                      <a:cubicBezTo>
                        <a:pt x="17" y="16"/>
                        <a:pt x="19" y="12"/>
                        <a:pt x="21" y="8"/>
                      </a:cubicBezTo>
                      <a:cubicBezTo>
                        <a:pt x="20" y="7"/>
                        <a:pt x="19" y="7"/>
                        <a:pt x="18" y="7"/>
                      </a:cubicBezTo>
                      <a:cubicBezTo>
                        <a:pt x="17" y="11"/>
                        <a:pt x="14" y="16"/>
                        <a:pt x="13" y="20"/>
                      </a:cubicBezTo>
                      <a:cubicBezTo>
                        <a:pt x="13" y="20"/>
                        <a:pt x="14" y="21"/>
                        <a:pt x="15" y="21"/>
                      </a:cubicBezTo>
                      <a:cubicBezTo>
                        <a:pt x="17" y="16"/>
                        <a:pt x="18" y="11"/>
                        <a:pt x="22" y="8"/>
                      </a:cubicBezTo>
                      <a:cubicBezTo>
                        <a:pt x="21" y="8"/>
                        <a:pt x="20" y="7"/>
                        <a:pt x="20" y="7"/>
                      </a:cubicBezTo>
                      <a:cubicBezTo>
                        <a:pt x="19" y="9"/>
                        <a:pt x="18" y="12"/>
                        <a:pt x="16" y="14"/>
                      </a:cubicBezTo>
                      <a:cubicBezTo>
                        <a:pt x="17" y="14"/>
                        <a:pt x="18" y="14"/>
                        <a:pt x="18" y="15"/>
                      </a:cubicBezTo>
                      <a:cubicBezTo>
                        <a:pt x="19" y="12"/>
                        <a:pt x="24" y="6"/>
                        <a:pt x="22" y="13"/>
                      </a:cubicBezTo>
                      <a:cubicBezTo>
                        <a:pt x="22" y="18"/>
                        <a:pt x="20" y="12"/>
                        <a:pt x="22" y="8"/>
                      </a:cubicBezTo>
                      <a:cubicBezTo>
                        <a:pt x="23" y="9"/>
                        <a:pt x="25" y="10"/>
                        <a:pt x="26" y="11"/>
                      </a:cubicBezTo>
                      <a:cubicBezTo>
                        <a:pt x="26" y="12"/>
                        <a:pt x="25" y="14"/>
                        <a:pt x="24" y="16"/>
                      </a:cubicBezTo>
                      <a:cubicBezTo>
                        <a:pt x="23" y="8"/>
                        <a:pt x="23" y="8"/>
                        <a:pt x="22" y="14"/>
                      </a:cubicBezTo>
                      <a:cubicBezTo>
                        <a:pt x="22" y="15"/>
                        <a:pt x="22" y="16"/>
                        <a:pt x="22" y="17"/>
                      </a:cubicBezTo>
                      <a:cubicBezTo>
                        <a:pt x="22" y="17"/>
                        <a:pt x="23" y="18"/>
                        <a:pt x="24" y="18"/>
                      </a:cubicBezTo>
                      <a:cubicBezTo>
                        <a:pt x="24" y="14"/>
                        <a:pt x="27" y="4"/>
                        <a:pt x="25" y="15"/>
                      </a:cubicBezTo>
                      <a:cubicBezTo>
                        <a:pt x="25" y="12"/>
                        <a:pt x="28" y="9"/>
                        <a:pt x="28" y="13"/>
                      </a:cubicBezTo>
                      <a:cubicBezTo>
                        <a:pt x="28" y="16"/>
                        <a:pt x="28" y="18"/>
                        <a:pt x="27" y="21"/>
                      </a:cubicBezTo>
                      <a:cubicBezTo>
                        <a:pt x="27" y="25"/>
                        <a:pt x="28" y="23"/>
                        <a:pt x="28" y="18"/>
                      </a:cubicBezTo>
                      <a:cubicBezTo>
                        <a:pt x="29" y="18"/>
                        <a:pt x="30" y="18"/>
                        <a:pt x="31" y="18"/>
                      </a:cubicBezTo>
                      <a:cubicBezTo>
                        <a:pt x="31" y="20"/>
                        <a:pt x="31" y="23"/>
                        <a:pt x="30" y="25"/>
                      </a:cubicBezTo>
                      <a:cubicBezTo>
                        <a:pt x="29" y="32"/>
                        <a:pt x="32" y="14"/>
                        <a:pt x="32" y="24"/>
                      </a:cubicBezTo>
                      <a:cubicBezTo>
                        <a:pt x="33" y="28"/>
                        <a:pt x="32" y="32"/>
                        <a:pt x="32" y="37"/>
                      </a:cubicBezTo>
                      <a:cubicBezTo>
                        <a:pt x="32" y="36"/>
                        <a:pt x="33" y="36"/>
                        <a:pt x="34" y="36"/>
                      </a:cubicBezTo>
                      <a:cubicBezTo>
                        <a:pt x="33" y="34"/>
                        <a:pt x="33" y="32"/>
                        <a:pt x="33" y="30"/>
                      </a:cubicBezTo>
                      <a:cubicBezTo>
                        <a:pt x="32" y="28"/>
                        <a:pt x="34" y="23"/>
                        <a:pt x="33" y="22"/>
                      </a:cubicBezTo>
                      <a:cubicBezTo>
                        <a:pt x="36" y="27"/>
                        <a:pt x="33" y="35"/>
                        <a:pt x="32" y="40"/>
                      </a:cubicBezTo>
                      <a:cubicBezTo>
                        <a:pt x="33" y="40"/>
                        <a:pt x="34" y="40"/>
                        <a:pt x="34" y="40"/>
                      </a:cubicBezTo>
                      <a:cubicBezTo>
                        <a:pt x="34" y="37"/>
                        <a:pt x="35" y="33"/>
                        <a:pt x="35" y="29"/>
                      </a:cubicBezTo>
                      <a:cubicBezTo>
                        <a:pt x="35" y="32"/>
                        <a:pt x="34" y="35"/>
                        <a:pt x="34" y="37"/>
                      </a:cubicBezTo>
                      <a:cubicBezTo>
                        <a:pt x="32" y="46"/>
                        <a:pt x="35" y="30"/>
                        <a:pt x="34" y="32"/>
                      </a:cubicBezTo>
                      <a:cubicBezTo>
                        <a:pt x="36" y="25"/>
                        <a:pt x="35" y="36"/>
                        <a:pt x="34" y="38"/>
                      </a:cubicBezTo>
                      <a:cubicBezTo>
                        <a:pt x="34" y="40"/>
                        <a:pt x="33" y="43"/>
                        <a:pt x="32" y="46"/>
                      </a:cubicBezTo>
                      <a:cubicBezTo>
                        <a:pt x="33" y="46"/>
                        <a:pt x="34" y="46"/>
                        <a:pt x="35" y="46"/>
                      </a:cubicBezTo>
                      <a:cubicBezTo>
                        <a:pt x="35" y="43"/>
                        <a:pt x="35" y="40"/>
                        <a:pt x="37" y="36"/>
                      </a:cubicBezTo>
                      <a:cubicBezTo>
                        <a:pt x="38" y="39"/>
                        <a:pt x="37" y="41"/>
                        <a:pt x="35" y="43"/>
                      </a:cubicBezTo>
                      <a:cubicBezTo>
                        <a:pt x="34" y="44"/>
                        <a:pt x="34" y="46"/>
                        <a:pt x="33" y="47"/>
                      </a:cubicBezTo>
                      <a:cubicBezTo>
                        <a:pt x="33" y="47"/>
                        <a:pt x="34" y="47"/>
                        <a:pt x="35" y="48"/>
                      </a:cubicBezTo>
                      <a:cubicBezTo>
                        <a:pt x="34" y="50"/>
                        <a:pt x="32" y="51"/>
                        <a:pt x="30" y="53"/>
                      </a:cubicBezTo>
                      <a:cubicBezTo>
                        <a:pt x="29" y="54"/>
                        <a:pt x="30" y="55"/>
                        <a:pt x="31" y="55"/>
                      </a:cubicBezTo>
                      <a:cubicBezTo>
                        <a:pt x="38" y="54"/>
                        <a:pt x="39" y="47"/>
                        <a:pt x="41" y="41"/>
                      </a:cubicBezTo>
                      <a:cubicBezTo>
                        <a:pt x="40" y="41"/>
                        <a:pt x="39" y="41"/>
                        <a:pt x="39" y="41"/>
                      </a:cubicBezTo>
                      <a:cubicBezTo>
                        <a:pt x="39" y="46"/>
                        <a:pt x="31" y="59"/>
                        <a:pt x="39" y="51"/>
                      </a:cubicBezTo>
                      <a:cubicBezTo>
                        <a:pt x="39" y="50"/>
                        <a:pt x="38" y="50"/>
                        <a:pt x="38" y="49"/>
                      </a:cubicBezTo>
                      <a:cubicBezTo>
                        <a:pt x="36" y="51"/>
                        <a:pt x="34" y="52"/>
                        <a:pt x="33" y="54"/>
                      </a:cubicBezTo>
                      <a:cubicBezTo>
                        <a:pt x="32" y="55"/>
                        <a:pt x="33" y="57"/>
                        <a:pt x="34" y="56"/>
                      </a:cubicBezTo>
                      <a:cubicBezTo>
                        <a:pt x="38" y="55"/>
                        <a:pt x="40" y="53"/>
                        <a:pt x="42" y="49"/>
                      </a:cubicBezTo>
                      <a:cubicBezTo>
                        <a:pt x="42" y="48"/>
                        <a:pt x="41" y="46"/>
                        <a:pt x="40" y="48"/>
                      </a:cubicBezTo>
                      <a:cubicBezTo>
                        <a:pt x="37" y="50"/>
                        <a:pt x="38" y="49"/>
                        <a:pt x="36" y="53"/>
                      </a:cubicBezTo>
                      <a:cubicBezTo>
                        <a:pt x="35" y="54"/>
                        <a:pt x="37" y="55"/>
                        <a:pt x="38" y="54"/>
                      </a:cubicBezTo>
                      <a:cubicBezTo>
                        <a:pt x="41" y="50"/>
                        <a:pt x="43" y="46"/>
                        <a:pt x="43" y="41"/>
                      </a:cubicBezTo>
                      <a:cubicBezTo>
                        <a:pt x="44" y="33"/>
                        <a:pt x="38" y="28"/>
                        <a:pt x="35" y="21"/>
                      </a:cubicBezTo>
                      <a:cubicBezTo>
                        <a:pt x="34" y="21"/>
                        <a:pt x="34" y="22"/>
                        <a:pt x="33" y="22"/>
                      </a:cubicBezTo>
                      <a:cubicBezTo>
                        <a:pt x="34" y="25"/>
                        <a:pt x="35" y="27"/>
                        <a:pt x="36" y="29"/>
                      </a:cubicBezTo>
                      <a:cubicBezTo>
                        <a:pt x="37" y="31"/>
                        <a:pt x="39" y="30"/>
                        <a:pt x="38" y="29"/>
                      </a:cubicBezTo>
                      <a:cubicBezTo>
                        <a:pt x="37" y="25"/>
                        <a:pt x="36" y="16"/>
                        <a:pt x="30" y="16"/>
                      </a:cubicBezTo>
                      <a:cubicBezTo>
                        <a:pt x="29" y="16"/>
                        <a:pt x="29" y="17"/>
                        <a:pt x="29" y="17"/>
                      </a:cubicBezTo>
                      <a:cubicBezTo>
                        <a:pt x="30" y="26"/>
                        <a:pt x="33" y="34"/>
                        <a:pt x="34" y="42"/>
                      </a:cubicBezTo>
                      <a:cubicBezTo>
                        <a:pt x="34" y="44"/>
                        <a:pt x="36" y="43"/>
                        <a:pt x="36" y="42"/>
                      </a:cubicBezTo>
                      <a:cubicBezTo>
                        <a:pt x="37" y="36"/>
                        <a:pt x="39" y="30"/>
                        <a:pt x="38" y="24"/>
                      </a:cubicBezTo>
                      <a:cubicBezTo>
                        <a:pt x="37" y="24"/>
                        <a:pt x="37" y="24"/>
                        <a:pt x="36" y="24"/>
                      </a:cubicBezTo>
                      <a:cubicBezTo>
                        <a:pt x="37" y="29"/>
                        <a:pt x="38" y="33"/>
                        <a:pt x="37" y="38"/>
                      </a:cubicBezTo>
                      <a:cubicBezTo>
                        <a:pt x="38" y="38"/>
                        <a:pt x="39" y="38"/>
                        <a:pt x="40" y="37"/>
                      </a:cubicBezTo>
                      <a:cubicBezTo>
                        <a:pt x="40" y="38"/>
                        <a:pt x="40" y="39"/>
                        <a:pt x="40" y="40"/>
                      </a:cubicBezTo>
                      <a:cubicBezTo>
                        <a:pt x="41" y="40"/>
                        <a:pt x="41" y="40"/>
                        <a:pt x="42" y="40"/>
                      </a:cubicBezTo>
                      <a:cubicBezTo>
                        <a:pt x="41" y="30"/>
                        <a:pt x="40" y="22"/>
                        <a:pt x="32" y="15"/>
                      </a:cubicBezTo>
                      <a:cubicBezTo>
                        <a:pt x="32" y="15"/>
                        <a:pt x="32" y="16"/>
                        <a:pt x="31" y="17"/>
                      </a:cubicBezTo>
                      <a:cubicBezTo>
                        <a:pt x="38" y="18"/>
                        <a:pt x="38" y="28"/>
                        <a:pt x="38" y="33"/>
                      </a:cubicBezTo>
                      <a:cubicBezTo>
                        <a:pt x="38" y="33"/>
                        <a:pt x="38" y="26"/>
                        <a:pt x="38" y="24"/>
                      </a:cubicBezTo>
                      <a:cubicBezTo>
                        <a:pt x="38" y="18"/>
                        <a:pt x="36" y="14"/>
                        <a:pt x="31" y="11"/>
                      </a:cubicBezTo>
                      <a:cubicBezTo>
                        <a:pt x="30" y="10"/>
                        <a:pt x="28" y="12"/>
                        <a:pt x="30" y="13"/>
                      </a:cubicBezTo>
                      <a:cubicBezTo>
                        <a:pt x="37" y="19"/>
                        <a:pt x="39" y="23"/>
                        <a:pt x="42" y="32"/>
                      </a:cubicBezTo>
                      <a:cubicBezTo>
                        <a:pt x="41" y="29"/>
                        <a:pt x="41" y="24"/>
                        <a:pt x="40" y="20"/>
                      </a:cubicBezTo>
                      <a:cubicBezTo>
                        <a:pt x="39" y="16"/>
                        <a:pt x="37" y="11"/>
                        <a:pt x="32" y="10"/>
                      </a:cubicBezTo>
                      <a:cubicBezTo>
                        <a:pt x="31" y="10"/>
                        <a:pt x="30" y="11"/>
                        <a:pt x="31" y="12"/>
                      </a:cubicBezTo>
                      <a:cubicBezTo>
                        <a:pt x="36" y="20"/>
                        <a:pt x="41" y="27"/>
                        <a:pt x="43" y="37"/>
                      </a:cubicBezTo>
                      <a:cubicBezTo>
                        <a:pt x="42" y="31"/>
                        <a:pt x="41" y="26"/>
                        <a:pt x="37" y="20"/>
                      </a:cubicBezTo>
                      <a:cubicBezTo>
                        <a:pt x="39" y="23"/>
                        <a:pt x="41" y="26"/>
                        <a:pt x="42" y="29"/>
                      </a:cubicBezTo>
                      <a:cubicBezTo>
                        <a:pt x="42" y="32"/>
                        <a:pt x="43" y="42"/>
                        <a:pt x="43" y="33"/>
                      </a:cubicBezTo>
                      <a:cubicBezTo>
                        <a:pt x="43" y="26"/>
                        <a:pt x="41" y="21"/>
                        <a:pt x="38" y="15"/>
                      </a:cubicBezTo>
                      <a:cubicBezTo>
                        <a:pt x="37" y="15"/>
                        <a:pt x="36" y="16"/>
                        <a:pt x="36" y="16"/>
                      </a:cubicBezTo>
                      <a:cubicBezTo>
                        <a:pt x="43" y="22"/>
                        <a:pt x="45" y="31"/>
                        <a:pt x="43" y="39"/>
                      </a:cubicBezTo>
                      <a:cubicBezTo>
                        <a:pt x="44" y="39"/>
                        <a:pt x="45" y="40"/>
                        <a:pt x="46" y="40"/>
                      </a:cubicBezTo>
                      <a:cubicBezTo>
                        <a:pt x="44" y="29"/>
                        <a:pt x="46" y="21"/>
                        <a:pt x="38" y="13"/>
                      </a:cubicBezTo>
                      <a:cubicBezTo>
                        <a:pt x="37" y="12"/>
                        <a:pt x="35" y="14"/>
                        <a:pt x="36" y="15"/>
                      </a:cubicBezTo>
                      <a:cubicBezTo>
                        <a:pt x="43" y="22"/>
                        <a:pt x="47" y="30"/>
                        <a:pt x="45" y="39"/>
                      </a:cubicBezTo>
                      <a:cubicBezTo>
                        <a:pt x="46" y="39"/>
                        <a:pt x="46" y="39"/>
                        <a:pt x="47" y="40"/>
                      </a:cubicBezTo>
                      <a:cubicBezTo>
                        <a:pt x="46" y="30"/>
                        <a:pt x="47" y="22"/>
                        <a:pt x="40" y="15"/>
                      </a:cubicBezTo>
                      <a:cubicBezTo>
                        <a:pt x="39" y="14"/>
                        <a:pt x="37" y="15"/>
                        <a:pt x="38" y="16"/>
                      </a:cubicBezTo>
                      <a:cubicBezTo>
                        <a:pt x="42" y="20"/>
                        <a:pt x="44" y="24"/>
                        <a:pt x="45" y="28"/>
                      </a:cubicBezTo>
                      <a:cubicBezTo>
                        <a:pt x="48" y="36"/>
                        <a:pt x="47" y="28"/>
                        <a:pt x="47" y="26"/>
                      </a:cubicBezTo>
                      <a:cubicBezTo>
                        <a:pt x="46" y="21"/>
                        <a:pt x="44" y="18"/>
                        <a:pt x="40" y="15"/>
                      </a:cubicBezTo>
                      <a:cubicBezTo>
                        <a:pt x="40" y="15"/>
                        <a:pt x="39" y="16"/>
                        <a:pt x="39" y="16"/>
                      </a:cubicBezTo>
                      <a:cubicBezTo>
                        <a:pt x="46" y="20"/>
                        <a:pt x="46" y="28"/>
                        <a:pt x="47" y="36"/>
                      </a:cubicBezTo>
                      <a:cubicBezTo>
                        <a:pt x="48" y="36"/>
                        <a:pt x="48" y="36"/>
                        <a:pt x="49" y="35"/>
                      </a:cubicBezTo>
                      <a:cubicBezTo>
                        <a:pt x="48" y="29"/>
                        <a:pt x="45" y="23"/>
                        <a:pt x="43" y="16"/>
                      </a:cubicBezTo>
                      <a:cubicBezTo>
                        <a:pt x="42" y="17"/>
                        <a:pt x="41" y="17"/>
                        <a:pt x="41" y="18"/>
                      </a:cubicBezTo>
                      <a:cubicBezTo>
                        <a:pt x="46" y="22"/>
                        <a:pt x="45" y="29"/>
                        <a:pt x="45" y="35"/>
                      </a:cubicBezTo>
                      <a:cubicBezTo>
                        <a:pt x="45" y="40"/>
                        <a:pt x="42" y="42"/>
                        <a:pt x="42" y="47"/>
                      </a:cubicBezTo>
                      <a:cubicBezTo>
                        <a:pt x="42" y="43"/>
                        <a:pt x="44" y="39"/>
                        <a:pt x="45" y="36"/>
                      </a:cubicBezTo>
                      <a:cubicBezTo>
                        <a:pt x="45" y="36"/>
                        <a:pt x="44" y="35"/>
                        <a:pt x="43" y="35"/>
                      </a:cubicBezTo>
                      <a:cubicBezTo>
                        <a:pt x="43" y="39"/>
                        <a:pt x="42" y="42"/>
                        <a:pt x="40" y="45"/>
                      </a:cubicBezTo>
                      <a:cubicBezTo>
                        <a:pt x="41" y="46"/>
                        <a:pt x="42" y="46"/>
                        <a:pt x="42" y="46"/>
                      </a:cubicBezTo>
                      <a:cubicBezTo>
                        <a:pt x="43" y="45"/>
                        <a:pt x="43" y="43"/>
                        <a:pt x="43" y="41"/>
                      </a:cubicBezTo>
                      <a:cubicBezTo>
                        <a:pt x="44" y="41"/>
                        <a:pt x="44" y="42"/>
                        <a:pt x="45" y="42"/>
                      </a:cubicBezTo>
                      <a:cubicBezTo>
                        <a:pt x="44" y="43"/>
                        <a:pt x="43" y="44"/>
                        <a:pt x="43" y="45"/>
                      </a:cubicBezTo>
                      <a:cubicBezTo>
                        <a:pt x="43" y="45"/>
                        <a:pt x="44" y="46"/>
                        <a:pt x="45" y="46"/>
                      </a:cubicBezTo>
                      <a:cubicBezTo>
                        <a:pt x="46" y="43"/>
                        <a:pt x="46" y="41"/>
                        <a:pt x="47" y="39"/>
                      </a:cubicBezTo>
                      <a:cubicBezTo>
                        <a:pt x="46" y="39"/>
                        <a:pt x="46" y="38"/>
                        <a:pt x="45" y="38"/>
                      </a:cubicBezTo>
                      <a:cubicBezTo>
                        <a:pt x="44" y="40"/>
                        <a:pt x="44" y="42"/>
                        <a:pt x="44" y="44"/>
                      </a:cubicBezTo>
                      <a:cubicBezTo>
                        <a:pt x="44" y="44"/>
                        <a:pt x="45" y="44"/>
                        <a:pt x="46" y="44"/>
                      </a:cubicBezTo>
                      <a:cubicBezTo>
                        <a:pt x="47" y="42"/>
                        <a:pt x="48" y="39"/>
                        <a:pt x="49" y="36"/>
                      </a:cubicBezTo>
                      <a:cubicBezTo>
                        <a:pt x="48" y="36"/>
                        <a:pt x="47" y="35"/>
                        <a:pt x="47" y="35"/>
                      </a:cubicBezTo>
                      <a:cubicBezTo>
                        <a:pt x="46" y="38"/>
                        <a:pt x="46" y="40"/>
                        <a:pt x="45" y="43"/>
                      </a:cubicBezTo>
                      <a:cubicBezTo>
                        <a:pt x="46" y="43"/>
                        <a:pt x="46" y="44"/>
                        <a:pt x="47" y="44"/>
                      </a:cubicBezTo>
                      <a:cubicBezTo>
                        <a:pt x="47" y="42"/>
                        <a:pt x="48" y="40"/>
                        <a:pt x="48" y="38"/>
                      </a:cubicBezTo>
                      <a:cubicBezTo>
                        <a:pt x="49" y="37"/>
                        <a:pt x="46" y="36"/>
                        <a:pt x="46" y="38"/>
                      </a:cubicBezTo>
                      <a:cubicBezTo>
                        <a:pt x="45" y="42"/>
                        <a:pt x="43" y="45"/>
                        <a:pt x="39" y="48"/>
                      </a:cubicBezTo>
                      <a:cubicBezTo>
                        <a:pt x="38" y="49"/>
                        <a:pt x="39" y="51"/>
                        <a:pt x="41" y="50"/>
                      </a:cubicBezTo>
                      <a:cubicBezTo>
                        <a:pt x="45" y="47"/>
                        <a:pt x="47" y="43"/>
                        <a:pt x="48" y="38"/>
                      </a:cubicBezTo>
                      <a:cubicBezTo>
                        <a:pt x="47" y="38"/>
                        <a:pt x="47" y="38"/>
                        <a:pt x="46" y="38"/>
                      </a:cubicBezTo>
                      <a:cubicBezTo>
                        <a:pt x="45" y="39"/>
                        <a:pt x="45" y="41"/>
                        <a:pt x="45" y="43"/>
                      </a:cubicBezTo>
                      <a:cubicBezTo>
                        <a:pt x="45" y="44"/>
                        <a:pt x="47" y="45"/>
                        <a:pt x="47" y="44"/>
                      </a:cubicBezTo>
                      <a:cubicBezTo>
                        <a:pt x="48" y="41"/>
                        <a:pt x="48" y="39"/>
                        <a:pt x="49" y="36"/>
                      </a:cubicBezTo>
                      <a:cubicBezTo>
                        <a:pt x="49" y="35"/>
                        <a:pt x="47" y="34"/>
                        <a:pt x="47" y="35"/>
                      </a:cubicBezTo>
                      <a:cubicBezTo>
                        <a:pt x="45" y="38"/>
                        <a:pt x="44" y="41"/>
                        <a:pt x="44" y="44"/>
                      </a:cubicBezTo>
                      <a:cubicBezTo>
                        <a:pt x="43" y="46"/>
                        <a:pt x="45" y="46"/>
                        <a:pt x="46" y="45"/>
                      </a:cubicBezTo>
                      <a:cubicBezTo>
                        <a:pt x="47" y="41"/>
                        <a:pt x="47" y="42"/>
                        <a:pt x="47" y="38"/>
                      </a:cubicBezTo>
                      <a:cubicBezTo>
                        <a:pt x="47" y="37"/>
                        <a:pt x="46" y="37"/>
                        <a:pt x="45" y="38"/>
                      </a:cubicBezTo>
                      <a:cubicBezTo>
                        <a:pt x="43" y="40"/>
                        <a:pt x="43" y="43"/>
                        <a:pt x="42" y="46"/>
                      </a:cubicBezTo>
                      <a:cubicBezTo>
                        <a:pt x="42" y="47"/>
                        <a:pt x="44" y="47"/>
                        <a:pt x="45" y="46"/>
                      </a:cubicBezTo>
                      <a:cubicBezTo>
                        <a:pt x="46" y="44"/>
                        <a:pt x="47" y="42"/>
                        <a:pt x="47" y="39"/>
                      </a:cubicBezTo>
                      <a:cubicBezTo>
                        <a:pt x="47" y="38"/>
                        <a:pt x="46" y="37"/>
                        <a:pt x="45" y="38"/>
                      </a:cubicBezTo>
                      <a:cubicBezTo>
                        <a:pt x="43" y="39"/>
                        <a:pt x="44" y="39"/>
                        <a:pt x="43" y="41"/>
                      </a:cubicBezTo>
                      <a:cubicBezTo>
                        <a:pt x="43" y="43"/>
                        <a:pt x="44" y="43"/>
                        <a:pt x="45" y="42"/>
                      </a:cubicBezTo>
                      <a:cubicBezTo>
                        <a:pt x="47" y="40"/>
                        <a:pt x="47" y="38"/>
                        <a:pt x="47" y="35"/>
                      </a:cubicBezTo>
                      <a:cubicBezTo>
                        <a:pt x="48" y="34"/>
                        <a:pt x="46" y="34"/>
                        <a:pt x="45" y="34"/>
                      </a:cubicBezTo>
                      <a:cubicBezTo>
                        <a:pt x="42" y="38"/>
                        <a:pt x="41" y="41"/>
                        <a:pt x="40" y="46"/>
                      </a:cubicBezTo>
                      <a:cubicBezTo>
                        <a:pt x="40" y="47"/>
                        <a:pt x="41" y="48"/>
                        <a:pt x="42" y="47"/>
                      </a:cubicBezTo>
                      <a:cubicBezTo>
                        <a:pt x="44" y="43"/>
                        <a:pt x="45" y="39"/>
                        <a:pt x="45" y="35"/>
                      </a:cubicBezTo>
                      <a:cubicBezTo>
                        <a:pt x="45" y="34"/>
                        <a:pt x="44" y="34"/>
                        <a:pt x="43" y="35"/>
                      </a:cubicBezTo>
                      <a:cubicBezTo>
                        <a:pt x="41" y="39"/>
                        <a:pt x="40" y="44"/>
                        <a:pt x="39" y="49"/>
                      </a:cubicBezTo>
                      <a:cubicBezTo>
                        <a:pt x="39" y="50"/>
                        <a:pt x="40" y="51"/>
                        <a:pt x="41" y="51"/>
                      </a:cubicBezTo>
                      <a:cubicBezTo>
                        <a:pt x="49" y="44"/>
                        <a:pt x="52" y="23"/>
                        <a:pt x="42" y="16"/>
                      </a:cubicBezTo>
                      <a:cubicBezTo>
                        <a:pt x="41" y="15"/>
                        <a:pt x="40" y="16"/>
                        <a:pt x="40" y="18"/>
                      </a:cubicBezTo>
                      <a:cubicBezTo>
                        <a:pt x="43" y="24"/>
                        <a:pt x="46" y="30"/>
                        <a:pt x="47" y="36"/>
                      </a:cubicBezTo>
                      <a:cubicBezTo>
                        <a:pt x="47" y="37"/>
                        <a:pt x="49" y="37"/>
                        <a:pt x="49" y="36"/>
                      </a:cubicBezTo>
                      <a:cubicBezTo>
                        <a:pt x="49" y="28"/>
                        <a:pt x="48" y="19"/>
                        <a:pt x="40" y="15"/>
                      </a:cubicBezTo>
                      <a:cubicBezTo>
                        <a:pt x="39" y="14"/>
                        <a:pt x="38" y="15"/>
                        <a:pt x="39" y="16"/>
                      </a:cubicBezTo>
                      <a:cubicBezTo>
                        <a:pt x="46" y="23"/>
                        <a:pt x="42" y="29"/>
                        <a:pt x="45" y="37"/>
                      </a:cubicBezTo>
                      <a:cubicBezTo>
                        <a:pt x="45" y="38"/>
                        <a:pt x="47" y="38"/>
                        <a:pt x="47" y="37"/>
                      </a:cubicBezTo>
                      <a:cubicBezTo>
                        <a:pt x="49" y="28"/>
                        <a:pt x="46" y="21"/>
                        <a:pt x="40" y="15"/>
                      </a:cubicBezTo>
                      <a:cubicBezTo>
                        <a:pt x="39" y="15"/>
                        <a:pt x="39" y="16"/>
                        <a:pt x="38" y="16"/>
                      </a:cubicBezTo>
                      <a:cubicBezTo>
                        <a:pt x="45" y="23"/>
                        <a:pt x="44" y="31"/>
                        <a:pt x="45" y="40"/>
                      </a:cubicBezTo>
                      <a:cubicBezTo>
                        <a:pt x="45" y="41"/>
                        <a:pt x="47" y="41"/>
                        <a:pt x="47" y="40"/>
                      </a:cubicBezTo>
                      <a:cubicBezTo>
                        <a:pt x="49" y="30"/>
                        <a:pt x="45" y="21"/>
                        <a:pt x="38" y="13"/>
                      </a:cubicBezTo>
                      <a:cubicBezTo>
                        <a:pt x="37" y="14"/>
                        <a:pt x="37" y="14"/>
                        <a:pt x="36" y="15"/>
                      </a:cubicBezTo>
                      <a:cubicBezTo>
                        <a:pt x="44" y="23"/>
                        <a:pt x="42" y="30"/>
                        <a:pt x="43" y="40"/>
                      </a:cubicBezTo>
                      <a:cubicBezTo>
                        <a:pt x="43" y="41"/>
                        <a:pt x="45" y="41"/>
                        <a:pt x="46" y="40"/>
                      </a:cubicBezTo>
                      <a:cubicBezTo>
                        <a:pt x="48" y="30"/>
                        <a:pt x="45" y="21"/>
                        <a:pt x="37" y="14"/>
                      </a:cubicBezTo>
                      <a:cubicBezTo>
                        <a:pt x="36" y="14"/>
                        <a:pt x="35" y="15"/>
                        <a:pt x="36" y="16"/>
                      </a:cubicBezTo>
                      <a:cubicBezTo>
                        <a:pt x="39" y="21"/>
                        <a:pt x="41" y="26"/>
                        <a:pt x="41" y="33"/>
                      </a:cubicBezTo>
                      <a:cubicBezTo>
                        <a:pt x="41" y="36"/>
                        <a:pt x="41" y="39"/>
                        <a:pt x="42" y="42"/>
                      </a:cubicBezTo>
                      <a:cubicBezTo>
                        <a:pt x="42" y="44"/>
                        <a:pt x="43" y="43"/>
                        <a:pt x="44" y="42"/>
                      </a:cubicBezTo>
                      <a:cubicBezTo>
                        <a:pt x="48" y="33"/>
                        <a:pt x="43" y="19"/>
                        <a:pt x="35" y="13"/>
                      </a:cubicBezTo>
                      <a:cubicBezTo>
                        <a:pt x="34" y="13"/>
                        <a:pt x="33" y="13"/>
                        <a:pt x="33" y="14"/>
                      </a:cubicBezTo>
                      <a:cubicBezTo>
                        <a:pt x="33" y="17"/>
                        <a:pt x="34" y="19"/>
                        <a:pt x="35" y="21"/>
                      </a:cubicBezTo>
                      <a:cubicBezTo>
                        <a:pt x="39" y="28"/>
                        <a:pt x="40" y="34"/>
                        <a:pt x="42" y="41"/>
                      </a:cubicBezTo>
                      <a:cubicBezTo>
                        <a:pt x="42" y="42"/>
                        <a:pt x="44" y="42"/>
                        <a:pt x="44" y="41"/>
                      </a:cubicBezTo>
                      <a:cubicBezTo>
                        <a:pt x="46" y="31"/>
                        <a:pt x="42" y="24"/>
                        <a:pt x="36" y="16"/>
                      </a:cubicBezTo>
                      <a:cubicBezTo>
                        <a:pt x="34" y="12"/>
                        <a:pt x="34" y="12"/>
                        <a:pt x="36" y="16"/>
                      </a:cubicBezTo>
                      <a:cubicBezTo>
                        <a:pt x="37" y="18"/>
                        <a:pt x="38" y="21"/>
                        <a:pt x="38" y="23"/>
                      </a:cubicBezTo>
                      <a:cubicBezTo>
                        <a:pt x="39" y="27"/>
                        <a:pt x="39" y="31"/>
                        <a:pt x="41" y="34"/>
                      </a:cubicBezTo>
                      <a:cubicBezTo>
                        <a:pt x="41" y="35"/>
                        <a:pt x="43" y="35"/>
                        <a:pt x="43" y="34"/>
                      </a:cubicBezTo>
                      <a:cubicBezTo>
                        <a:pt x="45" y="24"/>
                        <a:pt x="39" y="18"/>
                        <a:pt x="31" y="11"/>
                      </a:cubicBezTo>
                      <a:cubicBezTo>
                        <a:pt x="31" y="12"/>
                        <a:pt x="30" y="12"/>
                        <a:pt x="30" y="13"/>
                      </a:cubicBezTo>
                      <a:cubicBezTo>
                        <a:pt x="38" y="18"/>
                        <a:pt x="36" y="30"/>
                        <a:pt x="37" y="38"/>
                      </a:cubicBezTo>
                      <a:cubicBezTo>
                        <a:pt x="37" y="39"/>
                        <a:pt x="39" y="39"/>
                        <a:pt x="39" y="38"/>
                      </a:cubicBezTo>
                      <a:cubicBezTo>
                        <a:pt x="42" y="31"/>
                        <a:pt x="41" y="17"/>
                        <a:pt x="32" y="14"/>
                      </a:cubicBezTo>
                      <a:cubicBezTo>
                        <a:pt x="31" y="14"/>
                        <a:pt x="30" y="16"/>
                        <a:pt x="31" y="16"/>
                      </a:cubicBezTo>
                      <a:cubicBezTo>
                        <a:pt x="38" y="23"/>
                        <a:pt x="39" y="30"/>
                        <a:pt x="40" y="40"/>
                      </a:cubicBezTo>
                      <a:cubicBezTo>
                        <a:pt x="40" y="41"/>
                        <a:pt x="42" y="41"/>
                        <a:pt x="42" y="40"/>
                      </a:cubicBezTo>
                      <a:cubicBezTo>
                        <a:pt x="42" y="36"/>
                        <a:pt x="42" y="34"/>
                        <a:pt x="40" y="30"/>
                      </a:cubicBezTo>
                      <a:cubicBezTo>
                        <a:pt x="40" y="30"/>
                        <a:pt x="39" y="30"/>
                        <a:pt x="38" y="30"/>
                      </a:cubicBezTo>
                      <a:cubicBezTo>
                        <a:pt x="37" y="33"/>
                        <a:pt x="37" y="35"/>
                        <a:pt x="37" y="38"/>
                      </a:cubicBezTo>
                      <a:cubicBezTo>
                        <a:pt x="38" y="39"/>
                        <a:pt x="40" y="39"/>
                        <a:pt x="40" y="38"/>
                      </a:cubicBezTo>
                      <a:cubicBezTo>
                        <a:pt x="40" y="33"/>
                        <a:pt x="40" y="28"/>
                        <a:pt x="38" y="24"/>
                      </a:cubicBezTo>
                      <a:cubicBezTo>
                        <a:pt x="38" y="22"/>
                        <a:pt x="36" y="23"/>
                        <a:pt x="36" y="24"/>
                      </a:cubicBezTo>
                      <a:cubicBezTo>
                        <a:pt x="36" y="30"/>
                        <a:pt x="35" y="36"/>
                        <a:pt x="34" y="42"/>
                      </a:cubicBezTo>
                      <a:cubicBezTo>
                        <a:pt x="35" y="42"/>
                        <a:pt x="36" y="42"/>
                        <a:pt x="36" y="42"/>
                      </a:cubicBezTo>
                      <a:cubicBezTo>
                        <a:pt x="36" y="36"/>
                        <a:pt x="35" y="31"/>
                        <a:pt x="33" y="26"/>
                      </a:cubicBezTo>
                      <a:cubicBezTo>
                        <a:pt x="33" y="24"/>
                        <a:pt x="31" y="15"/>
                        <a:pt x="34" y="24"/>
                      </a:cubicBezTo>
                      <a:cubicBezTo>
                        <a:pt x="35" y="26"/>
                        <a:pt x="36" y="28"/>
                        <a:pt x="36" y="29"/>
                      </a:cubicBezTo>
                      <a:cubicBezTo>
                        <a:pt x="37" y="29"/>
                        <a:pt x="38" y="29"/>
                        <a:pt x="38" y="29"/>
                      </a:cubicBezTo>
                      <a:cubicBezTo>
                        <a:pt x="37" y="26"/>
                        <a:pt x="36" y="24"/>
                        <a:pt x="35" y="21"/>
                      </a:cubicBezTo>
                      <a:cubicBezTo>
                        <a:pt x="34" y="20"/>
                        <a:pt x="32" y="21"/>
                        <a:pt x="33" y="22"/>
                      </a:cubicBezTo>
                      <a:cubicBezTo>
                        <a:pt x="38" y="33"/>
                        <a:pt x="46" y="41"/>
                        <a:pt x="36" y="53"/>
                      </a:cubicBezTo>
                      <a:cubicBezTo>
                        <a:pt x="37" y="53"/>
                        <a:pt x="37" y="53"/>
                        <a:pt x="38" y="54"/>
                      </a:cubicBezTo>
                      <a:cubicBezTo>
                        <a:pt x="39" y="52"/>
                        <a:pt x="40" y="51"/>
                        <a:pt x="41" y="49"/>
                      </a:cubicBezTo>
                      <a:cubicBezTo>
                        <a:pt x="41" y="49"/>
                        <a:pt x="40" y="48"/>
                        <a:pt x="40" y="48"/>
                      </a:cubicBezTo>
                      <a:cubicBezTo>
                        <a:pt x="39" y="51"/>
                        <a:pt x="37" y="53"/>
                        <a:pt x="33" y="54"/>
                      </a:cubicBezTo>
                      <a:cubicBezTo>
                        <a:pt x="34" y="55"/>
                        <a:pt x="34" y="55"/>
                        <a:pt x="35" y="56"/>
                      </a:cubicBezTo>
                      <a:cubicBezTo>
                        <a:pt x="36" y="54"/>
                        <a:pt x="38" y="52"/>
                        <a:pt x="39" y="51"/>
                      </a:cubicBezTo>
                      <a:cubicBezTo>
                        <a:pt x="40" y="50"/>
                        <a:pt x="39" y="48"/>
                        <a:pt x="38" y="49"/>
                      </a:cubicBezTo>
                      <a:cubicBezTo>
                        <a:pt x="35" y="52"/>
                        <a:pt x="32" y="53"/>
                        <a:pt x="30" y="56"/>
                      </a:cubicBezTo>
                      <a:cubicBezTo>
                        <a:pt x="30" y="57"/>
                        <a:pt x="31" y="58"/>
                        <a:pt x="31" y="58"/>
                      </a:cubicBezTo>
                      <a:cubicBezTo>
                        <a:pt x="38" y="57"/>
                        <a:pt x="42" y="46"/>
                        <a:pt x="41" y="41"/>
                      </a:cubicBezTo>
                      <a:cubicBezTo>
                        <a:pt x="41" y="40"/>
                        <a:pt x="39" y="39"/>
                        <a:pt x="39" y="41"/>
                      </a:cubicBezTo>
                      <a:cubicBezTo>
                        <a:pt x="37" y="45"/>
                        <a:pt x="36" y="52"/>
                        <a:pt x="31" y="53"/>
                      </a:cubicBezTo>
                      <a:cubicBezTo>
                        <a:pt x="31" y="53"/>
                        <a:pt x="31" y="54"/>
                        <a:pt x="32" y="54"/>
                      </a:cubicBezTo>
                      <a:cubicBezTo>
                        <a:pt x="36" y="51"/>
                        <a:pt x="43" y="46"/>
                        <a:pt x="40" y="40"/>
                      </a:cubicBezTo>
                      <a:cubicBezTo>
                        <a:pt x="39" y="39"/>
                        <a:pt x="38" y="39"/>
                        <a:pt x="38" y="39"/>
                      </a:cubicBezTo>
                      <a:cubicBezTo>
                        <a:pt x="35" y="42"/>
                        <a:pt x="34" y="44"/>
                        <a:pt x="33" y="47"/>
                      </a:cubicBezTo>
                      <a:cubicBezTo>
                        <a:pt x="32" y="48"/>
                        <a:pt x="34" y="49"/>
                        <a:pt x="35" y="48"/>
                      </a:cubicBezTo>
                      <a:cubicBezTo>
                        <a:pt x="38" y="43"/>
                        <a:pt x="41" y="38"/>
                        <a:pt x="39" y="33"/>
                      </a:cubicBezTo>
                      <a:cubicBezTo>
                        <a:pt x="39" y="32"/>
                        <a:pt x="38" y="32"/>
                        <a:pt x="38" y="32"/>
                      </a:cubicBezTo>
                      <a:cubicBezTo>
                        <a:pt x="33" y="35"/>
                        <a:pt x="32" y="41"/>
                        <a:pt x="32" y="46"/>
                      </a:cubicBezTo>
                      <a:cubicBezTo>
                        <a:pt x="32" y="48"/>
                        <a:pt x="34" y="48"/>
                        <a:pt x="35" y="47"/>
                      </a:cubicBezTo>
                      <a:cubicBezTo>
                        <a:pt x="36" y="42"/>
                        <a:pt x="41" y="30"/>
                        <a:pt x="36" y="26"/>
                      </a:cubicBezTo>
                      <a:cubicBezTo>
                        <a:pt x="35" y="25"/>
                        <a:pt x="34" y="25"/>
                        <a:pt x="34" y="26"/>
                      </a:cubicBezTo>
                      <a:cubicBezTo>
                        <a:pt x="32" y="32"/>
                        <a:pt x="31" y="37"/>
                        <a:pt x="32" y="43"/>
                      </a:cubicBezTo>
                      <a:cubicBezTo>
                        <a:pt x="32" y="44"/>
                        <a:pt x="34" y="44"/>
                        <a:pt x="34" y="43"/>
                      </a:cubicBezTo>
                      <a:cubicBezTo>
                        <a:pt x="36" y="37"/>
                        <a:pt x="38" y="30"/>
                        <a:pt x="36" y="24"/>
                      </a:cubicBezTo>
                      <a:cubicBezTo>
                        <a:pt x="36" y="23"/>
                        <a:pt x="34" y="23"/>
                        <a:pt x="34" y="24"/>
                      </a:cubicBezTo>
                      <a:cubicBezTo>
                        <a:pt x="32" y="29"/>
                        <a:pt x="31" y="35"/>
                        <a:pt x="32" y="40"/>
                      </a:cubicBezTo>
                      <a:cubicBezTo>
                        <a:pt x="32" y="42"/>
                        <a:pt x="34" y="42"/>
                        <a:pt x="34" y="41"/>
                      </a:cubicBezTo>
                      <a:cubicBezTo>
                        <a:pt x="36" y="34"/>
                        <a:pt x="38" y="26"/>
                        <a:pt x="35" y="19"/>
                      </a:cubicBezTo>
                      <a:cubicBezTo>
                        <a:pt x="34" y="18"/>
                        <a:pt x="33" y="18"/>
                        <a:pt x="33" y="19"/>
                      </a:cubicBezTo>
                      <a:cubicBezTo>
                        <a:pt x="29" y="24"/>
                        <a:pt x="30" y="31"/>
                        <a:pt x="32" y="37"/>
                      </a:cubicBezTo>
                      <a:cubicBezTo>
                        <a:pt x="32" y="38"/>
                        <a:pt x="34" y="38"/>
                        <a:pt x="34" y="37"/>
                      </a:cubicBezTo>
                      <a:cubicBezTo>
                        <a:pt x="34" y="32"/>
                        <a:pt x="38" y="19"/>
                        <a:pt x="31" y="17"/>
                      </a:cubicBezTo>
                      <a:cubicBezTo>
                        <a:pt x="31" y="17"/>
                        <a:pt x="30" y="17"/>
                        <a:pt x="30" y="18"/>
                      </a:cubicBezTo>
                      <a:cubicBezTo>
                        <a:pt x="28" y="22"/>
                        <a:pt x="28" y="26"/>
                        <a:pt x="28" y="30"/>
                      </a:cubicBezTo>
                      <a:cubicBezTo>
                        <a:pt x="29" y="31"/>
                        <a:pt x="30" y="31"/>
                        <a:pt x="31" y="30"/>
                      </a:cubicBezTo>
                      <a:cubicBezTo>
                        <a:pt x="34" y="25"/>
                        <a:pt x="35" y="16"/>
                        <a:pt x="30" y="11"/>
                      </a:cubicBezTo>
                      <a:cubicBezTo>
                        <a:pt x="30" y="10"/>
                        <a:pt x="29" y="10"/>
                        <a:pt x="28" y="11"/>
                      </a:cubicBezTo>
                      <a:cubicBezTo>
                        <a:pt x="25" y="14"/>
                        <a:pt x="25" y="20"/>
                        <a:pt x="26" y="25"/>
                      </a:cubicBezTo>
                      <a:cubicBezTo>
                        <a:pt x="27" y="26"/>
                        <a:pt x="28" y="26"/>
                        <a:pt x="29" y="25"/>
                      </a:cubicBezTo>
                      <a:cubicBezTo>
                        <a:pt x="31" y="20"/>
                        <a:pt x="33" y="9"/>
                        <a:pt x="28" y="6"/>
                      </a:cubicBezTo>
                      <a:cubicBezTo>
                        <a:pt x="23" y="2"/>
                        <a:pt x="22" y="16"/>
                        <a:pt x="23" y="19"/>
                      </a:cubicBezTo>
                      <a:cubicBezTo>
                        <a:pt x="24" y="19"/>
                        <a:pt x="25" y="19"/>
                        <a:pt x="26" y="18"/>
                      </a:cubicBezTo>
                      <a:cubicBezTo>
                        <a:pt x="28" y="13"/>
                        <a:pt x="28" y="10"/>
                        <a:pt x="27" y="5"/>
                      </a:cubicBezTo>
                      <a:cubicBezTo>
                        <a:pt x="27" y="4"/>
                        <a:pt x="26" y="4"/>
                        <a:pt x="25" y="5"/>
                      </a:cubicBezTo>
                      <a:cubicBezTo>
                        <a:pt x="22" y="9"/>
                        <a:pt x="22" y="13"/>
                        <a:pt x="22" y="18"/>
                      </a:cubicBezTo>
                      <a:cubicBezTo>
                        <a:pt x="22" y="19"/>
                        <a:pt x="24" y="19"/>
                        <a:pt x="24" y="18"/>
                      </a:cubicBezTo>
                      <a:cubicBezTo>
                        <a:pt x="25" y="14"/>
                        <a:pt x="27" y="7"/>
                        <a:pt x="24" y="4"/>
                      </a:cubicBezTo>
                      <a:cubicBezTo>
                        <a:pt x="22" y="2"/>
                        <a:pt x="18" y="3"/>
                        <a:pt x="17" y="5"/>
                      </a:cubicBezTo>
                      <a:cubicBezTo>
                        <a:pt x="15" y="13"/>
                        <a:pt x="28" y="18"/>
                        <a:pt x="27" y="8"/>
                      </a:cubicBezTo>
                      <a:cubicBezTo>
                        <a:pt x="26" y="7"/>
                        <a:pt x="26" y="7"/>
                        <a:pt x="25" y="7"/>
                      </a:cubicBezTo>
                      <a:cubicBezTo>
                        <a:pt x="19" y="8"/>
                        <a:pt x="19" y="16"/>
                        <a:pt x="23" y="19"/>
                      </a:cubicBezTo>
                      <a:cubicBezTo>
                        <a:pt x="23" y="20"/>
                        <a:pt x="24" y="20"/>
                        <a:pt x="24" y="19"/>
                      </a:cubicBezTo>
                      <a:cubicBezTo>
                        <a:pt x="27" y="16"/>
                        <a:pt x="32" y="6"/>
                        <a:pt x="26" y="4"/>
                      </a:cubicBezTo>
                      <a:cubicBezTo>
                        <a:pt x="18" y="2"/>
                        <a:pt x="18" y="16"/>
                        <a:pt x="20" y="20"/>
                      </a:cubicBezTo>
                      <a:cubicBezTo>
                        <a:pt x="20" y="20"/>
                        <a:pt x="21" y="21"/>
                        <a:pt x="22" y="20"/>
                      </a:cubicBezTo>
                      <a:cubicBezTo>
                        <a:pt x="25" y="17"/>
                        <a:pt x="27" y="9"/>
                        <a:pt x="24" y="5"/>
                      </a:cubicBezTo>
                      <a:cubicBezTo>
                        <a:pt x="20" y="0"/>
                        <a:pt x="18" y="13"/>
                        <a:pt x="18" y="15"/>
                      </a:cubicBezTo>
                      <a:cubicBezTo>
                        <a:pt x="19" y="16"/>
                        <a:pt x="20" y="16"/>
                        <a:pt x="21" y="15"/>
                      </a:cubicBezTo>
                      <a:cubicBezTo>
                        <a:pt x="23" y="12"/>
                        <a:pt x="24" y="10"/>
                        <a:pt x="22" y="6"/>
                      </a:cubicBezTo>
                      <a:cubicBezTo>
                        <a:pt x="22" y="5"/>
                        <a:pt x="21" y="5"/>
                        <a:pt x="20" y="5"/>
                      </a:cubicBezTo>
                      <a:cubicBezTo>
                        <a:pt x="18" y="8"/>
                        <a:pt x="17" y="11"/>
                        <a:pt x="16" y="14"/>
                      </a:cubicBezTo>
                      <a:cubicBezTo>
                        <a:pt x="16" y="15"/>
                        <a:pt x="17" y="16"/>
                        <a:pt x="18" y="15"/>
                      </a:cubicBezTo>
                      <a:cubicBezTo>
                        <a:pt x="20" y="12"/>
                        <a:pt x="21" y="10"/>
                        <a:pt x="22" y="7"/>
                      </a:cubicBezTo>
                      <a:cubicBezTo>
                        <a:pt x="22" y="6"/>
                        <a:pt x="21" y="6"/>
                        <a:pt x="20" y="6"/>
                      </a:cubicBezTo>
                      <a:cubicBezTo>
                        <a:pt x="16" y="10"/>
                        <a:pt x="14" y="15"/>
                        <a:pt x="12" y="20"/>
                      </a:cubicBezTo>
                      <a:cubicBezTo>
                        <a:pt x="12" y="22"/>
                        <a:pt x="14" y="22"/>
                        <a:pt x="15" y="21"/>
                      </a:cubicBezTo>
                      <a:cubicBezTo>
                        <a:pt x="17" y="17"/>
                        <a:pt x="19" y="12"/>
                        <a:pt x="21" y="7"/>
                      </a:cubicBezTo>
                      <a:cubicBezTo>
                        <a:pt x="21" y="6"/>
                        <a:pt x="19" y="5"/>
                        <a:pt x="19" y="7"/>
                      </a:cubicBezTo>
                      <a:cubicBezTo>
                        <a:pt x="16" y="10"/>
                        <a:pt x="15" y="15"/>
                        <a:pt x="13" y="18"/>
                      </a:cubicBezTo>
                      <a:cubicBezTo>
                        <a:pt x="14" y="19"/>
                        <a:pt x="14" y="19"/>
                        <a:pt x="15" y="19"/>
                      </a:cubicBezTo>
                      <a:cubicBezTo>
                        <a:pt x="16" y="15"/>
                        <a:pt x="16" y="12"/>
                        <a:pt x="15" y="8"/>
                      </a:cubicBezTo>
                      <a:cubicBezTo>
                        <a:pt x="15" y="7"/>
                        <a:pt x="14" y="7"/>
                        <a:pt x="13" y="8"/>
                      </a:cubicBezTo>
                      <a:cubicBezTo>
                        <a:pt x="10" y="11"/>
                        <a:pt x="9" y="14"/>
                        <a:pt x="9" y="18"/>
                      </a:cubicBezTo>
                      <a:cubicBezTo>
                        <a:pt x="9" y="19"/>
                        <a:pt x="10" y="19"/>
                        <a:pt x="11" y="19"/>
                      </a:cubicBezTo>
                      <a:cubicBezTo>
                        <a:pt x="13" y="15"/>
                        <a:pt x="15" y="12"/>
                        <a:pt x="17" y="8"/>
                      </a:cubicBezTo>
                      <a:cubicBezTo>
                        <a:pt x="18" y="7"/>
                        <a:pt x="16" y="5"/>
                        <a:pt x="15" y="7"/>
                      </a:cubicBezTo>
                      <a:cubicBezTo>
                        <a:pt x="14" y="9"/>
                        <a:pt x="13" y="11"/>
                        <a:pt x="11" y="13"/>
                      </a:cubicBezTo>
                      <a:cubicBezTo>
                        <a:pt x="10" y="14"/>
                        <a:pt x="11" y="16"/>
                        <a:pt x="12" y="15"/>
                      </a:cubicBezTo>
                      <a:cubicBezTo>
                        <a:pt x="15" y="11"/>
                        <a:pt x="16" y="12"/>
                        <a:pt x="16" y="17"/>
                      </a:cubicBezTo>
                      <a:cubicBezTo>
                        <a:pt x="16" y="17"/>
                        <a:pt x="17" y="18"/>
                        <a:pt x="18" y="18"/>
                      </a:cubicBezTo>
                      <a:cubicBezTo>
                        <a:pt x="19" y="14"/>
                        <a:pt x="22" y="7"/>
                        <a:pt x="27" y="5"/>
                      </a:cubicBezTo>
                      <a:cubicBezTo>
                        <a:pt x="28" y="5"/>
                        <a:pt x="28" y="3"/>
                        <a:pt x="27" y="3"/>
                      </a:cubicBezTo>
                      <a:cubicBezTo>
                        <a:pt x="19" y="1"/>
                        <a:pt x="13" y="2"/>
                        <a:pt x="7" y="6"/>
                      </a:cubicBezTo>
                      <a:cubicBezTo>
                        <a:pt x="6" y="7"/>
                        <a:pt x="6" y="8"/>
                        <a:pt x="8" y="8"/>
                      </a:cubicBezTo>
                      <a:cubicBezTo>
                        <a:pt x="10" y="8"/>
                        <a:pt x="13" y="7"/>
                        <a:pt x="15" y="7"/>
                      </a:cubicBezTo>
                      <a:cubicBezTo>
                        <a:pt x="15" y="6"/>
                        <a:pt x="15" y="5"/>
                        <a:pt x="15" y="4"/>
                      </a:cubicBezTo>
                      <a:cubicBezTo>
                        <a:pt x="13" y="5"/>
                        <a:pt x="11" y="6"/>
                        <a:pt x="8" y="6"/>
                      </a:cubicBezTo>
                      <a:cubicBezTo>
                        <a:pt x="7" y="7"/>
                        <a:pt x="7" y="9"/>
                        <a:pt x="9" y="9"/>
                      </a:cubicBezTo>
                      <a:cubicBezTo>
                        <a:pt x="13" y="9"/>
                        <a:pt x="16" y="8"/>
                        <a:pt x="19" y="6"/>
                      </a:cubicBezTo>
                      <a:cubicBezTo>
                        <a:pt x="20" y="6"/>
                        <a:pt x="20" y="4"/>
                        <a:pt x="19" y="4"/>
                      </a:cubicBezTo>
                      <a:cubicBezTo>
                        <a:pt x="15" y="4"/>
                        <a:pt x="11" y="5"/>
                        <a:pt x="8" y="8"/>
                      </a:cubicBezTo>
                      <a:cubicBezTo>
                        <a:pt x="7" y="9"/>
                        <a:pt x="8" y="10"/>
                        <a:pt x="9" y="10"/>
                      </a:cubicBezTo>
                      <a:cubicBezTo>
                        <a:pt x="12" y="10"/>
                        <a:pt x="15" y="10"/>
                        <a:pt x="19" y="10"/>
                      </a:cubicBezTo>
                      <a:cubicBezTo>
                        <a:pt x="20" y="10"/>
                        <a:pt x="20" y="8"/>
                        <a:pt x="19" y="8"/>
                      </a:cubicBezTo>
                      <a:cubicBezTo>
                        <a:pt x="15" y="8"/>
                        <a:pt x="12" y="8"/>
                        <a:pt x="8" y="8"/>
                      </a:cubicBezTo>
                      <a:cubicBezTo>
                        <a:pt x="8" y="9"/>
                        <a:pt x="8" y="9"/>
                        <a:pt x="8" y="10"/>
                      </a:cubicBezTo>
                      <a:cubicBezTo>
                        <a:pt x="12" y="10"/>
                        <a:pt x="16" y="10"/>
                        <a:pt x="20" y="9"/>
                      </a:cubicBezTo>
                      <a:cubicBezTo>
                        <a:pt x="20" y="8"/>
                        <a:pt x="19" y="8"/>
                        <a:pt x="19" y="7"/>
                      </a:cubicBezTo>
                      <a:cubicBezTo>
                        <a:pt x="14" y="8"/>
                        <a:pt x="9" y="9"/>
                        <a:pt x="3" y="9"/>
                      </a:cubicBezTo>
                      <a:cubicBezTo>
                        <a:pt x="3" y="9"/>
                        <a:pt x="3" y="10"/>
                        <a:pt x="3" y="11"/>
                      </a:cubicBezTo>
                      <a:cubicBezTo>
                        <a:pt x="7" y="10"/>
                        <a:pt x="10" y="9"/>
                        <a:pt x="14" y="8"/>
                      </a:cubicBezTo>
                      <a:cubicBezTo>
                        <a:pt x="14" y="7"/>
                        <a:pt x="13" y="7"/>
                        <a:pt x="13" y="6"/>
                      </a:cubicBezTo>
                      <a:cubicBezTo>
                        <a:pt x="8" y="8"/>
                        <a:pt x="4" y="10"/>
                        <a:pt x="0" y="13"/>
                      </a:cubicBezTo>
                      <a:cubicBezTo>
                        <a:pt x="0" y="14"/>
                        <a:pt x="1" y="16"/>
                        <a:pt x="2" y="15"/>
                      </a:cubicBezTo>
                      <a:cubicBezTo>
                        <a:pt x="5" y="13"/>
                        <a:pt x="8" y="11"/>
                        <a:pt x="11" y="9"/>
                      </a:cubicBezTo>
                      <a:cubicBezTo>
                        <a:pt x="11" y="8"/>
                        <a:pt x="10" y="7"/>
                        <a:pt x="10" y="7"/>
                      </a:cubicBezTo>
                      <a:cubicBezTo>
                        <a:pt x="7" y="10"/>
                        <a:pt x="4" y="12"/>
                        <a:pt x="1" y="15"/>
                      </a:cubicBezTo>
                      <a:cubicBezTo>
                        <a:pt x="1" y="16"/>
                        <a:pt x="2" y="16"/>
                        <a:pt x="2" y="17"/>
                      </a:cubicBezTo>
                      <a:cubicBezTo>
                        <a:pt x="5" y="14"/>
                        <a:pt x="8" y="12"/>
                        <a:pt x="11" y="10"/>
                      </a:cubicBezTo>
                      <a:cubicBezTo>
                        <a:pt x="10" y="9"/>
                        <a:pt x="10" y="9"/>
                        <a:pt x="9" y="8"/>
                      </a:cubicBezTo>
                      <a:cubicBezTo>
                        <a:pt x="7" y="10"/>
                        <a:pt x="4" y="13"/>
                        <a:pt x="2" y="15"/>
                      </a:cubicBezTo>
                      <a:cubicBezTo>
                        <a:pt x="0" y="16"/>
                        <a:pt x="2" y="17"/>
                        <a:pt x="3" y="17"/>
                      </a:cubicBezTo>
                      <a:cubicBezTo>
                        <a:pt x="7" y="15"/>
                        <a:pt x="11" y="14"/>
                        <a:pt x="16" y="13"/>
                      </a:cubicBezTo>
                      <a:cubicBezTo>
                        <a:pt x="15" y="12"/>
                        <a:pt x="15" y="11"/>
                        <a:pt x="15" y="11"/>
                      </a:cubicBezTo>
                      <a:cubicBezTo>
                        <a:pt x="11" y="12"/>
                        <a:pt x="7" y="13"/>
                        <a:pt x="3" y="15"/>
                      </a:cubicBezTo>
                      <a:cubicBezTo>
                        <a:pt x="1" y="16"/>
                        <a:pt x="3" y="18"/>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1" name="Freeform 298"/>
                <p:cNvSpPr/>
                <p:nvPr/>
              </p:nvSpPr>
              <p:spPr bwMode="auto">
                <a:xfrm>
                  <a:off x="927" y="1615"/>
                  <a:ext cx="18" cy="36"/>
                </a:xfrm>
                <a:custGeom>
                  <a:avLst/>
                  <a:gdLst>
                    <a:gd name="T0" fmla="*/ 12 w 26"/>
                    <a:gd name="T1" fmla="*/ 48 h 53"/>
                    <a:gd name="T2" fmla="*/ 22 w 26"/>
                    <a:gd name="T3" fmla="*/ 42 h 53"/>
                    <a:gd name="T4" fmla="*/ 10 w 26"/>
                    <a:gd name="T5" fmla="*/ 50 h 53"/>
                    <a:gd name="T6" fmla="*/ 23 w 26"/>
                    <a:gd name="T7" fmla="*/ 40 h 53"/>
                    <a:gd name="T8" fmla="*/ 20 w 26"/>
                    <a:gd name="T9" fmla="*/ 41 h 53"/>
                    <a:gd name="T10" fmla="*/ 23 w 26"/>
                    <a:gd name="T11" fmla="*/ 23 h 53"/>
                    <a:gd name="T12" fmla="*/ 13 w 26"/>
                    <a:gd name="T13" fmla="*/ 10 h 53"/>
                    <a:gd name="T14" fmla="*/ 19 w 26"/>
                    <a:gd name="T15" fmla="*/ 10 h 53"/>
                    <a:gd name="T16" fmla="*/ 6 w 26"/>
                    <a:gd name="T17" fmla="*/ 7 h 53"/>
                    <a:gd name="T18" fmla="*/ 14 w 26"/>
                    <a:gd name="T19" fmla="*/ 9 h 53"/>
                    <a:gd name="T20" fmla="*/ 5 w 26"/>
                    <a:gd name="T21" fmla="*/ 4 h 53"/>
                    <a:gd name="T22" fmla="*/ 11 w 26"/>
                    <a:gd name="T23" fmla="*/ 5 h 53"/>
                    <a:gd name="T24" fmla="*/ 5 w 26"/>
                    <a:gd name="T25" fmla="*/ 2 h 53"/>
                    <a:gd name="T26" fmla="*/ 11 w 26"/>
                    <a:gd name="T27" fmla="*/ 2 h 53"/>
                    <a:gd name="T28" fmla="*/ 2 w 26"/>
                    <a:gd name="T29" fmla="*/ 3 h 53"/>
                    <a:gd name="T30" fmla="*/ 16 w 26"/>
                    <a:gd name="T31" fmla="*/ 9 h 53"/>
                    <a:gd name="T32" fmla="*/ 16 w 26"/>
                    <a:gd name="T33" fmla="*/ 9 h 53"/>
                    <a:gd name="T34" fmla="*/ 10 w 26"/>
                    <a:gd name="T35" fmla="*/ 7 h 53"/>
                    <a:gd name="T36" fmla="*/ 20 w 26"/>
                    <a:gd name="T37" fmla="*/ 13 h 53"/>
                    <a:gd name="T38" fmla="*/ 18 w 26"/>
                    <a:gd name="T39" fmla="*/ 15 h 53"/>
                    <a:gd name="T40" fmla="*/ 25 w 26"/>
                    <a:gd name="T41" fmla="*/ 21 h 53"/>
                    <a:gd name="T42" fmla="*/ 18 w 26"/>
                    <a:gd name="T43" fmla="*/ 15 h 53"/>
                    <a:gd name="T44" fmla="*/ 20 w 26"/>
                    <a:gd name="T45" fmla="*/ 14 h 53"/>
                    <a:gd name="T46" fmla="*/ 10 w 26"/>
                    <a:gd name="T47" fmla="*/ 6 h 53"/>
                    <a:gd name="T48" fmla="*/ 17 w 26"/>
                    <a:gd name="T49" fmla="*/ 9 h 53"/>
                    <a:gd name="T50" fmla="*/ 9 w 26"/>
                    <a:gd name="T51" fmla="*/ 5 h 53"/>
                    <a:gd name="T52" fmla="*/ 16 w 26"/>
                    <a:gd name="T53" fmla="*/ 9 h 53"/>
                    <a:gd name="T54" fmla="*/ 2 w 26"/>
                    <a:gd name="T55" fmla="*/ 3 h 53"/>
                    <a:gd name="T56" fmla="*/ 11 w 26"/>
                    <a:gd name="T57" fmla="*/ 2 h 53"/>
                    <a:gd name="T58" fmla="*/ 4 w 26"/>
                    <a:gd name="T59" fmla="*/ 2 h 53"/>
                    <a:gd name="T60" fmla="*/ 11 w 26"/>
                    <a:gd name="T61" fmla="*/ 5 h 53"/>
                    <a:gd name="T62" fmla="*/ 4 w 26"/>
                    <a:gd name="T63" fmla="*/ 4 h 53"/>
                    <a:gd name="T64" fmla="*/ 14 w 26"/>
                    <a:gd name="T65" fmla="*/ 9 h 53"/>
                    <a:gd name="T66" fmla="*/ 7 w 26"/>
                    <a:gd name="T67" fmla="*/ 7 h 53"/>
                    <a:gd name="T68" fmla="*/ 19 w 26"/>
                    <a:gd name="T69" fmla="*/ 10 h 53"/>
                    <a:gd name="T70" fmla="*/ 13 w 26"/>
                    <a:gd name="T71" fmla="*/ 10 h 53"/>
                    <a:gd name="T72" fmla="*/ 20 w 26"/>
                    <a:gd name="T73" fmla="*/ 41 h 53"/>
                    <a:gd name="T74" fmla="*/ 23 w 26"/>
                    <a:gd name="T75" fmla="*/ 40 h 53"/>
                    <a:gd name="T76" fmla="*/ 10 w 26"/>
                    <a:gd name="T77" fmla="*/ 50 h 53"/>
                    <a:gd name="T78" fmla="*/ 22 w 26"/>
                    <a:gd name="T79" fmla="*/ 41 h 53"/>
                    <a:gd name="T80" fmla="*/ 12 w 26"/>
                    <a:gd name="T81" fmla="*/ 48 h 53"/>
                    <a:gd name="T82" fmla="*/ 23 w 26"/>
                    <a:gd name="T83"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53">
                      <a:moveTo>
                        <a:pt x="20" y="37"/>
                      </a:moveTo>
                      <a:cubicBezTo>
                        <a:pt x="19" y="42"/>
                        <a:pt x="16" y="45"/>
                        <a:pt x="12" y="48"/>
                      </a:cubicBezTo>
                      <a:cubicBezTo>
                        <a:pt x="11" y="49"/>
                        <a:pt x="13" y="50"/>
                        <a:pt x="14" y="50"/>
                      </a:cubicBezTo>
                      <a:cubicBezTo>
                        <a:pt x="17" y="47"/>
                        <a:pt x="19" y="44"/>
                        <a:pt x="22" y="42"/>
                      </a:cubicBezTo>
                      <a:cubicBezTo>
                        <a:pt x="21" y="41"/>
                        <a:pt x="20" y="41"/>
                        <a:pt x="20" y="41"/>
                      </a:cubicBezTo>
                      <a:cubicBezTo>
                        <a:pt x="18" y="46"/>
                        <a:pt x="15" y="48"/>
                        <a:pt x="10" y="50"/>
                      </a:cubicBezTo>
                      <a:cubicBezTo>
                        <a:pt x="11" y="51"/>
                        <a:pt x="11" y="52"/>
                        <a:pt x="11" y="52"/>
                      </a:cubicBezTo>
                      <a:cubicBezTo>
                        <a:pt x="16" y="49"/>
                        <a:pt x="20" y="45"/>
                        <a:pt x="23" y="40"/>
                      </a:cubicBezTo>
                      <a:cubicBezTo>
                        <a:pt x="24" y="39"/>
                        <a:pt x="22" y="38"/>
                        <a:pt x="21" y="39"/>
                      </a:cubicBezTo>
                      <a:cubicBezTo>
                        <a:pt x="21" y="40"/>
                        <a:pt x="20" y="40"/>
                        <a:pt x="20" y="41"/>
                      </a:cubicBezTo>
                      <a:cubicBezTo>
                        <a:pt x="21" y="41"/>
                        <a:pt x="22" y="41"/>
                        <a:pt x="22" y="41"/>
                      </a:cubicBezTo>
                      <a:cubicBezTo>
                        <a:pt x="23" y="34"/>
                        <a:pt x="26" y="30"/>
                        <a:pt x="23" y="23"/>
                      </a:cubicBezTo>
                      <a:cubicBezTo>
                        <a:pt x="21" y="18"/>
                        <a:pt x="19" y="13"/>
                        <a:pt x="15" y="9"/>
                      </a:cubicBezTo>
                      <a:cubicBezTo>
                        <a:pt x="14" y="9"/>
                        <a:pt x="14" y="10"/>
                        <a:pt x="13" y="10"/>
                      </a:cubicBezTo>
                      <a:cubicBezTo>
                        <a:pt x="16" y="12"/>
                        <a:pt x="15" y="12"/>
                        <a:pt x="18" y="13"/>
                      </a:cubicBezTo>
                      <a:cubicBezTo>
                        <a:pt x="20" y="13"/>
                        <a:pt x="20" y="11"/>
                        <a:pt x="19" y="10"/>
                      </a:cubicBezTo>
                      <a:cubicBezTo>
                        <a:pt x="15" y="8"/>
                        <a:pt x="12" y="6"/>
                        <a:pt x="7" y="5"/>
                      </a:cubicBezTo>
                      <a:cubicBezTo>
                        <a:pt x="6" y="4"/>
                        <a:pt x="5" y="6"/>
                        <a:pt x="6" y="7"/>
                      </a:cubicBezTo>
                      <a:cubicBezTo>
                        <a:pt x="8" y="8"/>
                        <a:pt x="10" y="9"/>
                        <a:pt x="13" y="11"/>
                      </a:cubicBezTo>
                      <a:cubicBezTo>
                        <a:pt x="14" y="11"/>
                        <a:pt x="15" y="10"/>
                        <a:pt x="14" y="9"/>
                      </a:cubicBezTo>
                      <a:cubicBezTo>
                        <a:pt x="11" y="7"/>
                        <a:pt x="8" y="5"/>
                        <a:pt x="6" y="2"/>
                      </a:cubicBezTo>
                      <a:cubicBezTo>
                        <a:pt x="6" y="3"/>
                        <a:pt x="5" y="3"/>
                        <a:pt x="5" y="4"/>
                      </a:cubicBezTo>
                      <a:cubicBezTo>
                        <a:pt x="6" y="5"/>
                        <a:pt x="8" y="6"/>
                        <a:pt x="10" y="7"/>
                      </a:cubicBezTo>
                      <a:cubicBezTo>
                        <a:pt x="11" y="8"/>
                        <a:pt x="12" y="6"/>
                        <a:pt x="11" y="5"/>
                      </a:cubicBezTo>
                      <a:cubicBezTo>
                        <a:pt x="9" y="4"/>
                        <a:pt x="7" y="2"/>
                        <a:pt x="6" y="1"/>
                      </a:cubicBezTo>
                      <a:cubicBezTo>
                        <a:pt x="5" y="1"/>
                        <a:pt x="5" y="2"/>
                        <a:pt x="5" y="2"/>
                      </a:cubicBezTo>
                      <a:cubicBezTo>
                        <a:pt x="6" y="3"/>
                        <a:pt x="8" y="3"/>
                        <a:pt x="10" y="4"/>
                      </a:cubicBezTo>
                      <a:cubicBezTo>
                        <a:pt x="10" y="3"/>
                        <a:pt x="10" y="2"/>
                        <a:pt x="11" y="2"/>
                      </a:cubicBezTo>
                      <a:cubicBezTo>
                        <a:pt x="7" y="1"/>
                        <a:pt x="5" y="1"/>
                        <a:pt x="2" y="1"/>
                      </a:cubicBezTo>
                      <a:cubicBezTo>
                        <a:pt x="2" y="1"/>
                        <a:pt x="2" y="2"/>
                        <a:pt x="2" y="3"/>
                      </a:cubicBezTo>
                      <a:cubicBezTo>
                        <a:pt x="9" y="3"/>
                        <a:pt x="11" y="7"/>
                        <a:pt x="14" y="11"/>
                      </a:cubicBezTo>
                      <a:cubicBezTo>
                        <a:pt x="15" y="10"/>
                        <a:pt x="15" y="10"/>
                        <a:pt x="16" y="9"/>
                      </a:cubicBezTo>
                      <a:cubicBezTo>
                        <a:pt x="13" y="7"/>
                        <a:pt x="13" y="7"/>
                        <a:pt x="15" y="10"/>
                      </a:cubicBezTo>
                      <a:cubicBezTo>
                        <a:pt x="15" y="10"/>
                        <a:pt x="16" y="9"/>
                        <a:pt x="16" y="9"/>
                      </a:cubicBezTo>
                      <a:cubicBezTo>
                        <a:pt x="15" y="7"/>
                        <a:pt x="13" y="6"/>
                        <a:pt x="12" y="5"/>
                      </a:cubicBezTo>
                      <a:cubicBezTo>
                        <a:pt x="11" y="5"/>
                        <a:pt x="11" y="6"/>
                        <a:pt x="10" y="7"/>
                      </a:cubicBezTo>
                      <a:cubicBezTo>
                        <a:pt x="14" y="9"/>
                        <a:pt x="16" y="11"/>
                        <a:pt x="18" y="15"/>
                      </a:cubicBezTo>
                      <a:cubicBezTo>
                        <a:pt x="19" y="14"/>
                        <a:pt x="19" y="14"/>
                        <a:pt x="20" y="13"/>
                      </a:cubicBezTo>
                      <a:cubicBezTo>
                        <a:pt x="20" y="13"/>
                        <a:pt x="19" y="13"/>
                        <a:pt x="19" y="13"/>
                      </a:cubicBezTo>
                      <a:cubicBezTo>
                        <a:pt x="18" y="12"/>
                        <a:pt x="16" y="14"/>
                        <a:pt x="18" y="15"/>
                      </a:cubicBezTo>
                      <a:cubicBezTo>
                        <a:pt x="19" y="17"/>
                        <a:pt x="21" y="19"/>
                        <a:pt x="22" y="21"/>
                      </a:cubicBezTo>
                      <a:cubicBezTo>
                        <a:pt x="22" y="22"/>
                        <a:pt x="25" y="22"/>
                        <a:pt x="25" y="21"/>
                      </a:cubicBezTo>
                      <a:cubicBezTo>
                        <a:pt x="25" y="17"/>
                        <a:pt x="23" y="15"/>
                        <a:pt x="19" y="13"/>
                      </a:cubicBezTo>
                      <a:cubicBezTo>
                        <a:pt x="19" y="14"/>
                        <a:pt x="18" y="14"/>
                        <a:pt x="18" y="15"/>
                      </a:cubicBezTo>
                      <a:cubicBezTo>
                        <a:pt x="18" y="15"/>
                        <a:pt x="18" y="15"/>
                        <a:pt x="19" y="15"/>
                      </a:cubicBezTo>
                      <a:cubicBezTo>
                        <a:pt x="20" y="16"/>
                        <a:pt x="21" y="15"/>
                        <a:pt x="20" y="14"/>
                      </a:cubicBezTo>
                      <a:cubicBezTo>
                        <a:pt x="18" y="10"/>
                        <a:pt x="15" y="7"/>
                        <a:pt x="11" y="5"/>
                      </a:cubicBezTo>
                      <a:cubicBezTo>
                        <a:pt x="10" y="4"/>
                        <a:pt x="9" y="5"/>
                        <a:pt x="10" y="6"/>
                      </a:cubicBezTo>
                      <a:cubicBezTo>
                        <a:pt x="13" y="10"/>
                        <a:pt x="11" y="9"/>
                        <a:pt x="15" y="11"/>
                      </a:cubicBezTo>
                      <a:cubicBezTo>
                        <a:pt x="16" y="11"/>
                        <a:pt x="17" y="10"/>
                        <a:pt x="17" y="9"/>
                      </a:cubicBezTo>
                      <a:cubicBezTo>
                        <a:pt x="15" y="6"/>
                        <a:pt x="13" y="5"/>
                        <a:pt x="10" y="4"/>
                      </a:cubicBezTo>
                      <a:cubicBezTo>
                        <a:pt x="9" y="3"/>
                        <a:pt x="8" y="4"/>
                        <a:pt x="9" y="5"/>
                      </a:cubicBezTo>
                      <a:cubicBezTo>
                        <a:pt x="10" y="8"/>
                        <a:pt x="12" y="9"/>
                        <a:pt x="14" y="11"/>
                      </a:cubicBezTo>
                      <a:cubicBezTo>
                        <a:pt x="15" y="12"/>
                        <a:pt x="17" y="10"/>
                        <a:pt x="16" y="9"/>
                      </a:cubicBezTo>
                      <a:cubicBezTo>
                        <a:pt x="12" y="4"/>
                        <a:pt x="9" y="1"/>
                        <a:pt x="2" y="1"/>
                      </a:cubicBezTo>
                      <a:cubicBezTo>
                        <a:pt x="0" y="1"/>
                        <a:pt x="0" y="3"/>
                        <a:pt x="2" y="3"/>
                      </a:cubicBezTo>
                      <a:cubicBezTo>
                        <a:pt x="4" y="3"/>
                        <a:pt x="7" y="3"/>
                        <a:pt x="10" y="4"/>
                      </a:cubicBezTo>
                      <a:cubicBezTo>
                        <a:pt x="11" y="4"/>
                        <a:pt x="12" y="2"/>
                        <a:pt x="11" y="2"/>
                      </a:cubicBezTo>
                      <a:cubicBezTo>
                        <a:pt x="9" y="1"/>
                        <a:pt x="7" y="1"/>
                        <a:pt x="5" y="0"/>
                      </a:cubicBezTo>
                      <a:cubicBezTo>
                        <a:pt x="4" y="0"/>
                        <a:pt x="3" y="1"/>
                        <a:pt x="4" y="2"/>
                      </a:cubicBezTo>
                      <a:cubicBezTo>
                        <a:pt x="6" y="4"/>
                        <a:pt x="8" y="5"/>
                        <a:pt x="9" y="7"/>
                      </a:cubicBezTo>
                      <a:cubicBezTo>
                        <a:pt x="10" y="6"/>
                        <a:pt x="10" y="6"/>
                        <a:pt x="11" y="5"/>
                      </a:cubicBezTo>
                      <a:cubicBezTo>
                        <a:pt x="9" y="4"/>
                        <a:pt x="8" y="3"/>
                        <a:pt x="6" y="2"/>
                      </a:cubicBezTo>
                      <a:cubicBezTo>
                        <a:pt x="5" y="1"/>
                        <a:pt x="4" y="3"/>
                        <a:pt x="4" y="4"/>
                      </a:cubicBezTo>
                      <a:cubicBezTo>
                        <a:pt x="7" y="7"/>
                        <a:pt x="10" y="8"/>
                        <a:pt x="12" y="10"/>
                      </a:cubicBezTo>
                      <a:cubicBezTo>
                        <a:pt x="13" y="10"/>
                        <a:pt x="13" y="9"/>
                        <a:pt x="14" y="9"/>
                      </a:cubicBezTo>
                      <a:cubicBezTo>
                        <a:pt x="12" y="8"/>
                        <a:pt x="10" y="6"/>
                        <a:pt x="8" y="5"/>
                      </a:cubicBezTo>
                      <a:cubicBezTo>
                        <a:pt x="7" y="6"/>
                        <a:pt x="7" y="6"/>
                        <a:pt x="7" y="7"/>
                      </a:cubicBezTo>
                      <a:cubicBezTo>
                        <a:pt x="11" y="8"/>
                        <a:pt x="14" y="10"/>
                        <a:pt x="18" y="12"/>
                      </a:cubicBezTo>
                      <a:cubicBezTo>
                        <a:pt x="18" y="12"/>
                        <a:pt x="19" y="11"/>
                        <a:pt x="19" y="10"/>
                      </a:cubicBezTo>
                      <a:cubicBezTo>
                        <a:pt x="17" y="10"/>
                        <a:pt x="16" y="9"/>
                        <a:pt x="14" y="8"/>
                      </a:cubicBezTo>
                      <a:cubicBezTo>
                        <a:pt x="13" y="8"/>
                        <a:pt x="12" y="9"/>
                        <a:pt x="13" y="10"/>
                      </a:cubicBezTo>
                      <a:cubicBezTo>
                        <a:pt x="18" y="15"/>
                        <a:pt x="20" y="20"/>
                        <a:pt x="22" y="26"/>
                      </a:cubicBezTo>
                      <a:cubicBezTo>
                        <a:pt x="23" y="31"/>
                        <a:pt x="20" y="36"/>
                        <a:pt x="20" y="41"/>
                      </a:cubicBezTo>
                      <a:cubicBezTo>
                        <a:pt x="20" y="42"/>
                        <a:pt x="22" y="43"/>
                        <a:pt x="22" y="42"/>
                      </a:cubicBezTo>
                      <a:cubicBezTo>
                        <a:pt x="22" y="41"/>
                        <a:pt x="23" y="41"/>
                        <a:pt x="23" y="40"/>
                      </a:cubicBezTo>
                      <a:cubicBezTo>
                        <a:pt x="22" y="40"/>
                        <a:pt x="22" y="39"/>
                        <a:pt x="21" y="39"/>
                      </a:cubicBezTo>
                      <a:cubicBezTo>
                        <a:pt x="18" y="44"/>
                        <a:pt x="15" y="47"/>
                        <a:pt x="10" y="50"/>
                      </a:cubicBezTo>
                      <a:cubicBezTo>
                        <a:pt x="9" y="51"/>
                        <a:pt x="10" y="53"/>
                        <a:pt x="11" y="52"/>
                      </a:cubicBezTo>
                      <a:cubicBezTo>
                        <a:pt x="16" y="49"/>
                        <a:pt x="20" y="47"/>
                        <a:pt x="22" y="41"/>
                      </a:cubicBezTo>
                      <a:cubicBezTo>
                        <a:pt x="22" y="40"/>
                        <a:pt x="21" y="39"/>
                        <a:pt x="20" y="40"/>
                      </a:cubicBezTo>
                      <a:cubicBezTo>
                        <a:pt x="17" y="42"/>
                        <a:pt x="15" y="46"/>
                        <a:pt x="12" y="48"/>
                      </a:cubicBezTo>
                      <a:cubicBezTo>
                        <a:pt x="13" y="48"/>
                        <a:pt x="13" y="49"/>
                        <a:pt x="14" y="50"/>
                      </a:cubicBezTo>
                      <a:cubicBezTo>
                        <a:pt x="18" y="46"/>
                        <a:pt x="21" y="43"/>
                        <a:pt x="23" y="38"/>
                      </a:cubicBezTo>
                      <a:cubicBezTo>
                        <a:pt x="23" y="36"/>
                        <a:pt x="21" y="36"/>
                        <a:pt x="2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2" name="Freeform 299"/>
                <p:cNvSpPr/>
                <p:nvPr/>
              </p:nvSpPr>
              <p:spPr bwMode="auto">
                <a:xfrm>
                  <a:off x="895" y="1695"/>
                  <a:ext cx="10" cy="10"/>
                </a:xfrm>
                <a:custGeom>
                  <a:avLst/>
                  <a:gdLst>
                    <a:gd name="T0" fmla="*/ 8 w 14"/>
                    <a:gd name="T1" fmla="*/ 1 h 14"/>
                    <a:gd name="T2" fmla="*/ 1 w 14"/>
                    <a:gd name="T3" fmla="*/ 4 h 14"/>
                    <a:gd name="T4" fmla="*/ 1 w 14"/>
                    <a:gd name="T5" fmla="*/ 10 h 14"/>
                    <a:gd name="T6" fmla="*/ 13 w 14"/>
                    <a:gd name="T7" fmla="*/ 9 h 14"/>
                    <a:gd name="T8" fmla="*/ 4 w 14"/>
                    <a:gd name="T9" fmla="*/ 1 h 14"/>
                    <a:gd name="T10" fmla="*/ 1 w 14"/>
                    <a:gd name="T11" fmla="*/ 9 h 14"/>
                    <a:gd name="T12" fmla="*/ 8 w 14"/>
                    <a:gd name="T13" fmla="*/ 12 h 14"/>
                    <a:gd name="T14" fmla="*/ 11 w 14"/>
                    <a:gd name="T15" fmla="*/ 5 h 14"/>
                    <a:gd name="T16" fmla="*/ 4 w 14"/>
                    <a:gd name="T17" fmla="*/ 4 h 14"/>
                    <a:gd name="T18" fmla="*/ 8 w 14"/>
                    <a:gd name="T19" fmla="*/ 9 h 14"/>
                    <a:gd name="T20" fmla="*/ 7 w 14"/>
                    <a:gd name="T21" fmla="*/ 3 h 14"/>
                    <a:gd name="T22" fmla="*/ 3 w 14"/>
                    <a:gd name="T23" fmla="*/ 8 h 14"/>
                    <a:gd name="T24" fmla="*/ 8 w 14"/>
                    <a:gd name="T25" fmla="*/ 8 h 14"/>
                    <a:gd name="T26" fmla="*/ 4 w 14"/>
                    <a:gd name="T27" fmla="*/ 5 h 14"/>
                    <a:gd name="T28" fmla="*/ 6 w 14"/>
                    <a:gd name="T29" fmla="*/ 9 h 14"/>
                    <a:gd name="T30" fmla="*/ 10 w 14"/>
                    <a:gd name="T31" fmla="*/ 6 h 14"/>
                    <a:gd name="T32" fmla="*/ 10 w 14"/>
                    <a:gd name="T33" fmla="*/ 5 h 14"/>
                    <a:gd name="T34" fmla="*/ 7 w 14"/>
                    <a:gd name="T35" fmla="*/ 5 h 14"/>
                    <a:gd name="T36" fmla="*/ 8 w 14"/>
                    <a:gd name="T37" fmla="*/ 7 h 14"/>
                    <a:gd name="T38" fmla="*/ 9 w 14"/>
                    <a:gd name="T39" fmla="*/ 7 h 14"/>
                    <a:gd name="T40" fmla="*/ 8 w 14"/>
                    <a:gd name="T41" fmla="*/ 5 h 14"/>
                    <a:gd name="T42" fmla="*/ 5 w 14"/>
                    <a:gd name="T43" fmla="*/ 7 h 14"/>
                    <a:gd name="T44" fmla="*/ 6 w 14"/>
                    <a:gd name="T45" fmla="*/ 8 h 14"/>
                    <a:gd name="T46" fmla="*/ 6 w 14"/>
                    <a:gd name="T47" fmla="*/ 7 h 14"/>
                    <a:gd name="T48" fmla="*/ 6 w 14"/>
                    <a:gd name="T49" fmla="*/ 7 h 14"/>
                    <a:gd name="T50" fmla="*/ 5 w 14"/>
                    <a:gd name="T51" fmla="*/ 7 h 14"/>
                    <a:gd name="T52" fmla="*/ 7 w 14"/>
                    <a:gd name="T53" fmla="*/ 5 h 14"/>
                    <a:gd name="T54" fmla="*/ 6 w 14"/>
                    <a:gd name="T55" fmla="*/ 7 h 14"/>
                    <a:gd name="T56" fmla="*/ 7 w 14"/>
                    <a:gd name="T57" fmla="*/ 5 h 14"/>
                    <a:gd name="T58" fmla="*/ 9 w 14"/>
                    <a:gd name="T59" fmla="*/ 8 h 14"/>
                    <a:gd name="T60" fmla="*/ 5 w 14"/>
                    <a:gd name="T61" fmla="*/ 10 h 14"/>
                    <a:gd name="T62" fmla="*/ 6 w 14"/>
                    <a:gd name="T63" fmla="*/ 3 h 14"/>
                    <a:gd name="T64" fmla="*/ 10 w 14"/>
                    <a:gd name="T65" fmla="*/ 7 h 14"/>
                    <a:gd name="T66" fmla="*/ 6 w 14"/>
                    <a:gd name="T67" fmla="*/ 11 h 14"/>
                    <a:gd name="T68" fmla="*/ 2 w 14"/>
                    <a:gd name="T69" fmla="*/ 7 h 14"/>
                    <a:gd name="T70" fmla="*/ 8 w 14"/>
                    <a:gd name="T71" fmla="*/ 3 h 14"/>
                    <a:gd name="T72" fmla="*/ 8 w 14"/>
                    <a:gd name="T73"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 h="14">
                      <a:moveTo>
                        <a:pt x="8" y="1"/>
                      </a:moveTo>
                      <a:cubicBezTo>
                        <a:pt x="5" y="1"/>
                        <a:pt x="2" y="2"/>
                        <a:pt x="1" y="4"/>
                      </a:cubicBezTo>
                      <a:cubicBezTo>
                        <a:pt x="0" y="6"/>
                        <a:pt x="0" y="8"/>
                        <a:pt x="1" y="10"/>
                      </a:cubicBezTo>
                      <a:cubicBezTo>
                        <a:pt x="4" y="14"/>
                        <a:pt x="11" y="14"/>
                        <a:pt x="13" y="9"/>
                      </a:cubicBezTo>
                      <a:cubicBezTo>
                        <a:pt x="14" y="4"/>
                        <a:pt x="8" y="0"/>
                        <a:pt x="4" y="1"/>
                      </a:cubicBezTo>
                      <a:cubicBezTo>
                        <a:pt x="2" y="3"/>
                        <a:pt x="0" y="6"/>
                        <a:pt x="1" y="9"/>
                      </a:cubicBezTo>
                      <a:cubicBezTo>
                        <a:pt x="2" y="11"/>
                        <a:pt x="5" y="13"/>
                        <a:pt x="8" y="12"/>
                      </a:cubicBezTo>
                      <a:cubicBezTo>
                        <a:pt x="11" y="11"/>
                        <a:pt x="12" y="8"/>
                        <a:pt x="11" y="5"/>
                      </a:cubicBezTo>
                      <a:cubicBezTo>
                        <a:pt x="10" y="3"/>
                        <a:pt x="6" y="1"/>
                        <a:pt x="4" y="4"/>
                      </a:cubicBezTo>
                      <a:cubicBezTo>
                        <a:pt x="3" y="7"/>
                        <a:pt x="5" y="10"/>
                        <a:pt x="8" y="9"/>
                      </a:cubicBezTo>
                      <a:cubicBezTo>
                        <a:pt x="11" y="7"/>
                        <a:pt x="10" y="3"/>
                        <a:pt x="7" y="3"/>
                      </a:cubicBezTo>
                      <a:cubicBezTo>
                        <a:pt x="4" y="3"/>
                        <a:pt x="3" y="5"/>
                        <a:pt x="3" y="8"/>
                      </a:cubicBezTo>
                      <a:cubicBezTo>
                        <a:pt x="3" y="11"/>
                        <a:pt x="7" y="10"/>
                        <a:pt x="8" y="8"/>
                      </a:cubicBezTo>
                      <a:cubicBezTo>
                        <a:pt x="10" y="6"/>
                        <a:pt x="7" y="3"/>
                        <a:pt x="4" y="5"/>
                      </a:cubicBezTo>
                      <a:cubicBezTo>
                        <a:pt x="2" y="7"/>
                        <a:pt x="3" y="10"/>
                        <a:pt x="6" y="9"/>
                      </a:cubicBezTo>
                      <a:cubicBezTo>
                        <a:pt x="8" y="9"/>
                        <a:pt x="10" y="8"/>
                        <a:pt x="10" y="6"/>
                      </a:cubicBezTo>
                      <a:cubicBezTo>
                        <a:pt x="11" y="6"/>
                        <a:pt x="10" y="5"/>
                        <a:pt x="10" y="5"/>
                      </a:cubicBezTo>
                      <a:cubicBezTo>
                        <a:pt x="9" y="4"/>
                        <a:pt x="8" y="5"/>
                        <a:pt x="7" y="5"/>
                      </a:cubicBezTo>
                      <a:cubicBezTo>
                        <a:pt x="6" y="5"/>
                        <a:pt x="6" y="7"/>
                        <a:pt x="8" y="7"/>
                      </a:cubicBezTo>
                      <a:cubicBezTo>
                        <a:pt x="8" y="7"/>
                        <a:pt x="8" y="7"/>
                        <a:pt x="9" y="7"/>
                      </a:cubicBezTo>
                      <a:cubicBezTo>
                        <a:pt x="9" y="6"/>
                        <a:pt x="9" y="6"/>
                        <a:pt x="8" y="5"/>
                      </a:cubicBezTo>
                      <a:cubicBezTo>
                        <a:pt x="8" y="6"/>
                        <a:pt x="7" y="7"/>
                        <a:pt x="5" y="7"/>
                      </a:cubicBezTo>
                      <a:cubicBezTo>
                        <a:pt x="5" y="7"/>
                        <a:pt x="5" y="7"/>
                        <a:pt x="6" y="8"/>
                      </a:cubicBezTo>
                      <a:cubicBezTo>
                        <a:pt x="6" y="7"/>
                        <a:pt x="6" y="7"/>
                        <a:pt x="6" y="7"/>
                      </a:cubicBezTo>
                      <a:cubicBezTo>
                        <a:pt x="6" y="6"/>
                        <a:pt x="7" y="7"/>
                        <a:pt x="6" y="7"/>
                      </a:cubicBezTo>
                      <a:cubicBezTo>
                        <a:pt x="6" y="8"/>
                        <a:pt x="5" y="8"/>
                        <a:pt x="5" y="7"/>
                      </a:cubicBezTo>
                      <a:cubicBezTo>
                        <a:pt x="5" y="6"/>
                        <a:pt x="6" y="5"/>
                        <a:pt x="7" y="5"/>
                      </a:cubicBezTo>
                      <a:cubicBezTo>
                        <a:pt x="8" y="6"/>
                        <a:pt x="7" y="7"/>
                        <a:pt x="6" y="7"/>
                      </a:cubicBezTo>
                      <a:cubicBezTo>
                        <a:pt x="6" y="6"/>
                        <a:pt x="6" y="5"/>
                        <a:pt x="7" y="5"/>
                      </a:cubicBezTo>
                      <a:cubicBezTo>
                        <a:pt x="9" y="4"/>
                        <a:pt x="9" y="7"/>
                        <a:pt x="9" y="8"/>
                      </a:cubicBezTo>
                      <a:cubicBezTo>
                        <a:pt x="9" y="10"/>
                        <a:pt x="7" y="10"/>
                        <a:pt x="5" y="10"/>
                      </a:cubicBezTo>
                      <a:cubicBezTo>
                        <a:pt x="2" y="8"/>
                        <a:pt x="3" y="4"/>
                        <a:pt x="6" y="3"/>
                      </a:cubicBezTo>
                      <a:cubicBezTo>
                        <a:pt x="8" y="3"/>
                        <a:pt x="10" y="5"/>
                        <a:pt x="10" y="7"/>
                      </a:cubicBezTo>
                      <a:cubicBezTo>
                        <a:pt x="11" y="9"/>
                        <a:pt x="8" y="11"/>
                        <a:pt x="6" y="11"/>
                      </a:cubicBezTo>
                      <a:cubicBezTo>
                        <a:pt x="4" y="11"/>
                        <a:pt x="2" y="9"/>
                        <a:pt x="2" y="7"/>
                      </a:cubicBezTo>
                      <a:cubicBezTo>
                        <a:pt x="2" y="4"/>
                        <a:pt x="5" y="3"/>
                        <a:pt x="8" y="3"/>
                      </a:cubicBezTo>
                      <a:cubicBezTo>
                        <a:pt x="9" y="4"/>
                        <a:pt x="9"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3" name="Freeform 300"/>
                <p:cNvSpPr/>
                <p:nvPr/>
              </p:nvSpPr>
              <p:spPr bwMode="auto">
                <a:xfrm>
                  <a:off x="896" y="1685"/>
                  <a:ext cx="20" cy="18"/>
                </a:xfrm>
                <a:custGeom>
                  <a:avLst/>
                  <a:gdLst>
                    <a:gd name="T0" fmla="*/ 22 w 30"/>
                    <a:gd name="T1" fmla="*/ 27 h 28"/>
                    <a:gd name="T2" fmla="*/ 30 w 30"/>
                    <a:gd name="T3" fmla="*/ 22 h 28"/>
                    <a:gd name="T4" fmla="*/ 1 w 30"/>
                    <a:gd name="T5" fmla="*/ 8 h 28"/>
                    <a:gd name="T6" fmla="*/ 3 w 30"/>
                    <a:gd name="T7" fmla="*/ 4 h 28"/>
                    <a:gd name="T8" fmla="*/ 5 w 30"/>
                    <a:gd name="T9" fmla="*/ 4 h 28"/>
                    <a:gd name="T10" fmla="*/ 6 w 30"/>
                    <a:gd name="T11" fmla="*/ 8 h 28"/>
                    <a:gd name="T12" fmla="*/ 5 w 30"/>
                    <a:gd name="T13" fmla="*/ 7 h 28"/>
                    <a:gd name="T14" fmla="*/ 6 w 30"/>
                    <a:gd name="T15" fmla="*/ 3 h 28"/>
                    <a:gd name="T16" fmla="*/ 10 w 30"/>
                    <a:gd name="T17" fmla="*/ 4 h 28"/>
                    <a:gd name="T18" fmla="*/ 10 w 30"/>
                    <a:gd name="T19" fmla="*/ 8 h 28"/>
                    <a:gd name="T20" fmla="*/ 10 w 30"/>
                    <a:gd name="T21" fmla="*/ 8 h 28"/>
                    <a:gd name="T22" fmla="*/ 12 w 30"/>
                    <a:gd name="T23" fmla="*/ 4 h 28"/>
                    <a:gd name="T24" fmla="*/ 15 w 30"/>
                    <a:gd name="T25" fmla="*/ 7 h 28"/>
                    <a:gd name="T26" fmla="*/ 14 w 30"/>
                    <a:gd name="T27" fmla="*/ 9 h 28"/>
                    <a:gd name="T28" fmla="*/ 13 w 30"/>
                    <a:gd name="T29" fmla="*/ 9 h 28"/>
                    <a:gd name="T30" fmla="*/ 15 w 30"/>
                    <a:gd name="T31" fmla="*/ 8 h 28"/>
                    <a:gd name="T32" fmla="*/ 18 w 30"/>
                    <a:gd name="T33" fmla="*/ 10 h 28"/>
                    <a:gd name="T34" fmla="*/ 17 w 30"/>
                    <a:gd name="T35" fmla="*/ 14 h 28"/>
                    <a:gd name="T36" fmla="*/ 17 w 30"/>
                    <a:gd name="T37" fmla="*/ 12 h 28"/>
                    <a:gd name="T38" fmla="*/ 20 w 30"/>
                    <a:gd name="T39" fmla="*/ 11 h 28"/>
                    <a:gd name="T40" fmla="*/ 23 w 30"/>
                    <a:gd name="T41" fmla="*/ 15 h 28"/>
                    <a:gd name="T42" fmla="*/ 21 w 30"/>
                    <a:gd name="T43" fmla="*/ 18 h 28"/>
                    <a:gd name="T44" fmla="*/ 21 w 30"/>
                    <a:gd name="T45" fmla="*/ 18 h 28"/>
                    <a:gd name="T46" fmla="*/ 23 w 30"/>
                    <a:gd name="T47" fmla="*/ 17 h 28"/>
                    <a:gd name="T48" fmla="*/ 25 w 30"/>
                    <a:gd name="T49" fmla="*/ 22 h 28"/>
                    <a:gd name="T50" fmla="*/ 23 w 30"/>
                    <a:gd name="T51" fmla="*/ 25 h 28"/>
                    <a:gd name="T52" fmla="*/ 23 w 30"/>
                    <a:gd name="T53" fmla="*/ 25 h 28"/>
                    <a:gd name="T54" fmla="*/ 24 w 30"/>
                    <a:gd name="T55" fmla="*/ 20 h 28"/>
                    <a:gd name="T56" fmla="*/ 19 w 30"/>
                    <a:gd name="T57" fmla="*/ 9 h 28"/>
                    <a:gd name="T58" fmla="*/ 22 w 30"/>
                    <a:gd name="T59" fmla="*/ 11 h 28"/>
                    <a:gd name="T60" fmla="*/ 20 w 30"/>
                    <a:gd name="T61" fmla="*/ 12 h 28"/>
                    <a:gd name="T62" fmla="*/ 17 w 30"/>
                    <a:gd name="T63" fmla="*/ 10 h 28"/>
                    <a:gd name="T64" fmla="*/ 26 w 30"/>
                    <a:gd name="T65" fmla="*/ 18 h 28"/>
                    <a:gd name="T66" fmla="*/ 24 w 30"/>
                    <a:gd name="T67" fmla="*/ 26 h 28"/>
                    <a:gd name="T68" fmla="*/ 23 w 30"/>
                    <a:gd name="T69" fmla="*/ 23 h 28"/>
                    <a:gd name="T70" fmla="*/ 24 w 30"/>
                    <a:gd name="T71" fmla="*/ 20 h 28"/>
                    <a:gd name="T72" fmla="*/ 25 w 30"/>
                    <a:gd name="T73" fmla="*/ 18 h 28"/>
                    <a:gd name="T74" fmla="*/ 23 w 30"/>
                    <a:gd name="T75" fmla="*/ 19 h 28"/>
                    <a:gd name="T76" fmla="*/ 21 w 30"/>
                    <a:gd name="T77" fmla="*/ 16 h 28"/>
                    <a:gd name="T78" fmla="*/ 22 w 30"/>
                    <a:gd name="T79" fmla="*/ 13 h 28"/>
                    <a:gd name="T80" fmla="*/ 22 w 30"/>
                    <a:gd name="T81" fmla="*/ 12 h 28"/>
                    <a:gd name="T82" fmla="*/ 19 w 30"/>
                    <a:gd name="T83" fmla="*/ 14 h 28"/>
                    <a:gd name="T84" fmla="*/ 16 w 30"/>
                    <a:gd name="T85" fmla="*/ 12 h 28"/>
                    <a:gd name="T86" fmla="*/ 17 w 30"/>
                    <a:gd name="T87" fmla="*/ 9 h 28"/>
                    <a:gd name="T88" fmla="*/ 17 w 30"/>
                    <a:gd name="T89" fmla="*/ 8 h 28"/>
                    <a:gd name="T90" fmla="*/ 15 w 30"/>
                    <a:gd name="T91" fmla="*/ 10 h 28"/>
                    <a:gd name="T92" fmla="*/ 13 w 30"/>
                    <a:gd name="T93" fmla="*/ 7 h 28"/>
                    <a:gd name="T94" fmla="*/ 14 w 30"/>
                    <a:gd name="T95" fmla="*/ 6 h 28"/>
                    <a:gd name="T96" fmla="*/ 14 w 30"/>
                    <a:gd name="T97" fmla="*/ 4 h 28"/>
                    <a:gd name="T98" fmla="*/ 12 w 30"/>
                    <a:gd name="T99" fmla="*/ 8 h 28"/>
                    <a:gd name="T100" fmla="*/ 8 w 30"/>
                    <a:gd name="T101" fmla="*/ 7 h 28"/>
                    <a:gd name="T102" fmla="*/ 8 w 30"/>
                    <a:gd name="T103" fmla="*/ 4 h 28"/>
                    <a:gd name="T104" fmla="*/ 8 w 30"/>
                    <a:gd name="T105" fmla="*/ 3 h 28"/>
                    <a:gd name="T106" fmla="*/ 7 w 30"/>
                    <a:gd name="T107" fmla="*/ 7 h 28"/>
                    <a:gd name="T108" fmla="*/ 3 w 30"/>
                    <a:gd name="T109" fmla="*/ 8 h 28"/>
                    <a:gd name="T110" fmla="*/ 3 w 30"/>
                    <a:gd name="T111" fmla="*/ 4 h 28"/>
                    <a:gd name="T112" fmla="*/ 5 w 30"/>
                    <a:gd name="T113" fmla="*/ 4 h 28"/>
                    <a:gd name="T114" fmla="*/ 3 w 30"/>
                    <a:gd name="T115" fmla="*/ 8 h 28"/>
                    <a:gd name="T116" fmla="*/ 19 w 30"/>
                    <a:gd name="T117" fmla="*/ 9 h 28"/>
                    <a:gd name="T118" fmla="*/ 24 w 30"/>
                    <a:gd name="T119" fmla="*/ 26 h 28"/>
                    <a:gd name="T120" fmla="*/ 2 w 30"/>
                    <a:gd name="T121"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28">
                      <a:moveTo>
                        <a:pt x="2" y="10"/>
                      </a:moveTo>
                      <a:cubicBezTo>
                        <a:pt x="7" y="10"/>
                        <a:pt x="11" y="10"/>
                        <a:pt x="14" y="13"/>
                      </a:cubicBezTo>
                      <a:cubicBezTo>
                        <a:pt x="20" y="16"/>
                        <a:pt x="21" y="22"/>
                        <a:pt x="22" y="27"/>
                      </a:cubicBezTo>
                      <a:cubicBezTo>
                        <a:pt x="22" y="28"/>
                        <a:pt x="23" y="28"/>
                        <a:pt x="24" y="27"/>
                      </a:cubicBezTo>
                      <a:cubicBezTo>
                        <a:pt x="26" y="26"/>
                        <a:pt x="27" y="24"/>
                        <a:pt x="29" y="23"/>
                      </a:cubicBezTo>
                      <a:cubicBezTo>
                        <a:pt x="30" y="23"/>
                        <a:pt x="30" y="23"/>
                        <a:pt x="30" y="22"/>
                      </a:cubicBezTo>
                      <a:cubicBezTo>
                        <a:pt x="29" y="14"/>
                        <a:pt x="21" y="6"/>
                        <a:pt x="14" y="3"/>
                      </a:cubicBezTo>
                      <a:cubicBezTo>
                        <a:pt x="11" y="1"/>
                        <a:pt x="6" y="0"/>
                        <a:pt x="2" y="1"/>
                      </a:cubicBezTo>
                      <a:cubicBezTo>
                        <a:pt x="0" y="2"/>
                        <a:pt x="1" y="7"/>
                        <a:pt x="1" y="8"/>
                      </a:cubicBezTo>
                      <a:cubicBezTo>
                        <a:pt x="1" y="10"/>
                        <a:pt x="3" y="10"/>
                        <a:pt x="3" y="9"/>
                      </a:cubicBezTo>
                      <a:cubicBezTo>
                        <a:pt x="3" y="7"/>
                        <a:pt x="4" y="6"/>
                        <a:pt x="5" y="4"/>
                      </a:cubicBezTo>
                      <a:cubicBezTo>
                        <a:pt x="4" y="4"/>
                        <a:pt x="3" y="4"/>
                        <a:pt x="3" y="4"/>
                      </a:cubicBezTo>
                      <a:cubicBezTo>
                        <a:pt x="3" y="5"/>
                        <a:pt x="3" y="6"/>
                        <a:pt x="3" y="7"/>
                      </a:cubicBezTo>
                      <a:cubicBezTo>
                        <a:pt x="3" y="9"/>
                        <a:pt x="5" y="9"/>
                        <a:pt x="5" y="7"/>
                      </a:cubicBezTo>
                      <a:cubicBezTo>
                        <a:pt x="5" y="6"/>
                        <a:pt x="5" y="5"/>
                        <a:pt x="5" y="4"/>
                      </a:cubicBezTo>
                      <a:cubicBezTo>
                        <a:pt x="4" y="4"/>
                        <a:pt x="4" y="4"/>
                        <a:pt x="3" y="4"/>
                      </a:cubicBezTo>
                      <a:cubicBezTo>
                        <a:pt x="3" y="5"/>
                        <a:pt x="3" y="7"/>
                        <a:pt x="3" y="8"/>
                      </a:cubicBezTo>
                      <a:cubicBezTo>
                        <a:pt x="4" y="9"/>
                        <a:pt x="5" y="9"/>
                        <a:pt x="6" y="8"/>
                      </a:cubicBezTo>
                      <a:cubicBezTo>
                        <a:pt x="6" y="7"/>
                        <a:pt x="6" y="6"/>
                        <a:pt x="7" y="4"/>
                      </a:cubicBezTo>
                      <a:cubicBezTo>
                        <a:pt x="6" y="4"/>
                        <a:pt x="5" y="4"/>
                        <a:pt x="5" y="4"/>
                      </a:cubicBezTo>
                      <a:cubicBezTo>
                        <a:pt x="5" y="5"/>
                        <a:pt x="5" y="6"/>
                        <a:pt x="5" y="7"/>
                      </a:cubicBezTo>
                      <a:cubicBezTo>
                        <a:pt x="5" y="8"/>
                        <a:pt x="7" y="9"/>
                        <a:pt x="7" y="8"/>
                      </a:cubicBezTo>
                      <a:cubicBezTo>
                        <a:pt x="8" y="6"/>
                        <a:pt x="8" y="5"/>
                        <a:pt x="8" y="3"/>
                      </a:cubicBezTo>
                      <a:cubicBezTo>
                        <a:pt x="8" y="3"/>
                        <a:pt x="7" y="3"/>
                        <a:pt x="6" y="3"/>
                      </a:cubicBezTo>
                      <a:cubicBezTo>
                        <a:pt x="6" y="5"/>
                        <a:pt x="6" y="6"/>
                        <a:pt x="6" y="8"/>
                      </a:cubicBezTo>
                      <a:cubicBezTo>
                        <a:pt x="6" y="9"/>
                        <a:pt x="8" y="10"/>
                        <a:pt x="9" y="9"/>
                      </a:cubicBezTo>
                      <a:cubicBezTo>
                        <a:pt x="9" y="7"/>
                        <a:pt x="10" y="6"/>
                        <a:pt x="10" y="4"/>
                      </a:cubicBezTo>
                      <a:cubicBezTo>
                        <a:pt x="9" y="4"/>
                        <a:pt x="9" y="4"/>
                        <a:pt x="8" y="4"/>
                      </a:cubicBezTo>
                      <a:cubicBezTo>
                        <a:pt x="8" y="5"/>
                        <a:pt x="8" y="6"/>
                        <a:pt x="8" y="8"/>
                      </a:cubicBezTo>
                      <a:cubicBezTo>
                        <a:pt x="8" y="9"/>
                        <a:pt x="10" y="9"/>
                        <a:pt x="10" y="8"/>
                      </a:cubicBezTo>
                      <a:cubicBezTo>
                        <a:pt x="11" y="6"/>
                        <a:pt x="11" y="5"/>
                        <a:pt x="12" y="3"/>
                      </a:cubicBezTo>
                      <a:cubicBezTo>
                        <a:pt x="11" y="3"/>
                        <a:pt x="10" y="3"/>
                        <a:pt x="10" y="3"/>
                      </a:cubicBezTo>
                      <a:cubicBezTo>
                        <a:pt x="10" y="5"/>
                        <a:pt x="10" y="6"/>
                        <a:pt x="10" y="8"/>
                      </a:cubicBezTo>
                      <a:cubicBezTo>
                        <a:pt x="10" y="9"/>
                        <a:pt x="11" y="10"/>
                        <a:pt x="12" y="9"/>
                      </a:cubicBezTo>
                      <a:cubicBezTo>
                        <a:pt x="12" y="7"/>
                        <a:pt x="13" y="6"/>
                        <a:pt x="14" y="5"/>
                      </a:cubicBezTo>
                      <a:cubicBezTo>
                        <a:pt x="13" y="5"/>
                        <a:pt x="12" y="4"/>
                        <a:pt x="12" y="4"/>
                      </a:cubicBezTo>
                      <a:cubicBezTo>
                        <a:pt x="12" y="5"/>
                        <a:pt x="12" y="6"/>
                        <a:pt x="11" y="8"/>
                      </a:cubicBezTo>
                      <a:cubicBezTo>
                        <a:pt x="11" y="9"/>
                        <a:pt x="12" y="9"/>
                        <a:pt x="13" y="9"/>
                      </a:cubicBezTo>
                      <a:cubicBezTo>
                        <a:pt x="14" y="8"/>
                        <a:pt x="15" y="8"/>
                        <a:pt x="15" y="7"/>
                      </a:cubicBezTo>
                      <a:cubicBezTo>
                        <a:pt x="15" y="7"/>
                        <a:pt x="14" y="6"/>
                        <a:pt x="13" y="6"/>
                      </a:cubicBezTo>
                      <a:cubicBezTo>
                        <a:pt x="13" y="7"/>
                        <a:pt x="13" y="7"/>
                        <a:pt x="13" y="8"/>
                      </a:cubicBezTo>
                      <a:cubicBezTo>
                        <a:pt x="12" y="9"/>
                        <a:pt x="13" y="10"/>
                        <a:pt x="14" y="9"/>
                      </a:cubicBezTo>
                      <a:cubicBezTo>
                        <a:pt x="15" y="8"/>
                        <a:pt x="16" y="8"/>
                        <a:pt x="17" y="7"/>
                      </a:cubicBezTo>
                      <a:cubicBezTo>
                        <a:pt x="17" y="7"/>
                        <a:pt x="16" y="6"/>
                        <a:pt x="16" y="5"/>
                      </a:cubicBezTo>
                      <a:cubicBezTo>
                        <a:pt x="15" y="7"/>
                        <a:pt x="14" y="7"/>
                        <a:pt x="13" y="9"/>
                      </a:cubicBezTo>
                      <a:cubicBezTo>
                        <a:pt x="13" y="9"/>
                        <a:pt x="14" y="11"/>
                        <a:pt x="15" y="10"/>
                      </a:cubicBezTo>
                      <a:cubicBezTo>
                        <a:pt x="15" y="10"/>
                        <a:pt x="16" y="9"/>
                        <a:pt x="16" y="9"/>
                      </a:cubicBezTo>
                      <a:cubicBezTo>
                        <a:pt x="16" y="9"/>
                        <a:pt x="15" y="8"/>
                        <a:pt x="15" y="8"/>
                      </a:cubicBezTo>
                      <a:cubicBezTo>
                        <a:pt x="14" y="9"/>
                        <a:pt x="14" y="10"/>
                        <a:pt x="14" y="11"/>
                      </a:cubicBezTo>
                      <a:cubicBezTo>
                        <a:pt x="13" y="11"/>
                        <a:pt x="14" y="12"/>
                        <a:pt x="15" y="12"/>
                      </a:cubicBezTo>
                      <a:cubicBezTo>
                        <a:pt x="17" y="11"/>
                        <a:pt x="17" y="11"/>
                        <a:pt x="18" y="10"/>
                      </a:cubicBezTo>
                      <a:cubicBezTo>
                        <a:pt x="18" y="10"/>
                        <a:pt x="17" y="9"/>
                        <a:pt x="17" y="9"/>
                      </a:cubicBezTo>
                      <a:cubicBezTo>
                        <a:pt x="16" y="10"/>
                        <a:pt x="16" y="11"/>
                        <a:pt x="15" y="12"/>
                      </a:cubicBezTo>
                      <a:cubicBezTo>
                        <a:pt x="15" y="13"/>
                        <a:pt x="16" y="14"/>
                        <a:pt x="17" y="14"/>
                      </a:cubicBezTo>
                      <a:cubicBezTo>
                        <a:pt x="18" y="13"/>
                        <a:pt x="19" y="12"/>
                        <a:pt x="20" y="12"/>
                      </a:cubicBezTo>
                      <a:cubicBezTo>
                        <a:pt x="20" y="11"/>
                        <a:pt x="20" y="11"/>
                        <a:pt x="19" y="10"/>
                      </a:cubicBezTo>
                      <a:cubicBezTo>
                        <a:pt x="18" y="11"/>
                        <a:pt x="18" y="11"/>
                        <a:pt x="17" y="12"/>
                      </a:cubicBezTo>
                      <a:cubicBezTo>
                        <a:pt x="16" y="13"/>
                        <a:pt x="17" y="14"/>
                        <a:pt x="18" y="14"/>
                      </a:cubicBezTo>
                      <a:cubicBezTo>
                        <a:pt x="19" y="13"/>
                        <a:pt x="20" y="13"/>
                        <a:pt x="21" y="13"/>
                      </a:cubicBezTo>
                      <a:cubicBezTo>
                        <a:pt x="21" y="12"/>
                        <a:pt x="20" y="12"/>
                        <a:pt x="20" y="11"/>
                      </a:cubicBezTo>
                      <a:cubicBezTo>
                        <a:pt x="19" y="12"/>
                        <a:pt x="19" y="13"/>
                        <a:pt x="18" y="15"/>
                      </a:cubicBezTo>
                      <a:cubicBezTo>
                        <a:pt x="18" y="15"/>
                        <a:pt x="18" y="17"/>
                        <a:pt x="19" y="16"/>
                      </a:cubicBezTo>
                      <a:cubicBezTo>
                        <a:pt x="21" y="16"/>
                        <a:pt x="21" y="15"/>
                        <a:pt x="23" y="15"/>
                      </a:cubicBezTo>
                      <a:cubicBezTo>
                        <a:pt x="22" y="14"/>
                        <a:pt x="22" y="14"/>
                        <a:pt x="21" y="13"/>
                      </a:cubicBezTo>
                      <a:cubicBezTo>
                        <a:pt x="21" y="14"/>
                        <a:pt x="20" y="15"/>
                        <a:pt x="20" y="16"/>
                      </a:cubicBezTo>
                      <a:cubicBezTo>
                        <a:pt x="19" y="17"/>
                        <a:pt x="20" y="18"/>
                        <a:pt x="21" y="18"/>
                      </a:cubicBezTo>
                      <a:cubicBezTo>
                        <a:pt x="23" y="17"/>
                        <a:pt x="23" y="17"/>
                        <a:pt x="24" y="16"/>
                      </a:cubicBezTo>
                      <a:cubicBezTo>
                        <a:pt x="24" y="16"/>
                        <a:pt x="24" y="15"/>
                        <a:pt x="23" y="15"/>
                      </a:cubicBezTo>
                      <a:cubicBezTo>
                        <a:pt x="22" y="16"/>
                        <a:pt x="22" y="17"/>
                        <a:pt x="21" y="18"/>
                      </a:cubicBezTo>
                      <a:cubicBezTo>
                        <a:pt x="20" y="19"/>
                        <a:pt x="21" y="20"/>
                        <a:pt x="22" y="20"/>
                      </a:cubicBezTo>
                      <a:cubicBezTo>
                        <a:pt x="23" y="19"/>
                        <a:pt x="24" y="19"/>
                        <a:pt x="25" y="19"/>
                      </a:cubicBezTo>
                      <a:cubicBezTo>
                        <a:pt x="24" y="18"/>
                        <a:pt x="24" y="18"/>
                        <a:pt x="23" y="17"/>
                      </a:cubicBezTo>
                      <a:cubicBezTo>
                        <a:pt x="23" y="18"/>
                        <a:pt x="22" y="19"/>
                        <a:pt x="22" y="20"/>
                      </a:cubicBezTo>
                      <a:cubicBezTo>
                        <a:pt x="22" y="21"/>
                        <a:pt x="22" y="22"/>
                        <a:pt x="23" y="22"/>
                      </a:cubicBezTo>
                      <a:cubicBezTo>
                        <a:pt x="24" y="22"/>
                        <a:pt x="24" y="22"/>
                        <a:pt x="25" y="22"/>
                      </a:cubicBezTo>
                      <a:cubicBezTo>
                        <a:pt x="25" y="21"/>
                        <a:pt x="24" y="21"/>
                        <a:pt x="24" y="20"/>
                      </a:cubicBezTo>
                      <a:cubicBezTo>
                        <a:pt x="23" y="21"/>
                        <a:pt x="23" y="22"/>
                        <a:pt x="22" y="23"/>
                      </a:cubicBezTo>
                      <a:cubicBezTo>
                        <a:pt x="22" y="24"/>
                        <a:pt x="23" y="25"/>
                        <a:pt x="23" y="25"/>
                      </a:cubicBezTo>
                      <a:cubicBezTo>
                        <a:pt x="24" y="24"/>
                        <a:pt x="25" y="24"/>
                        <a:pt x="25" y="24"/>
                      </a:cubicBezTo>
                      <a:cubicBezTo>
                        <a:pt x="25" y="24"/>
                        <a:pt x="25" y="23"/>
                        <a:pt x="24" y="23"/>
                      </a:cubicBezTo>
                      <a:cubicBezTo>
                        <a:pt x="24" y="23"/>
                        <a:pt x="23" y="24"/>
                        <a:pt x="23" y="25"/>
                      </a:cubicBezTo>
                      <a:cubicBezTo>
                        <a:pt x="22" y="26"/>
                        <a:pt x="23" y="27"/>
                        <a:pt x="24" y="26"/>
                      </a:cubicBezTo>
                      <a:cubicBezTo>
                        <a:pt x="26" y="24"/>
                        <a:pt x="26" y="22"/>
                        <a:pt x="26" y="19"/>
                      </a:cubicBezTo>
                      <a:cubicBezTo>
                        <a:pt x="26" y="19"/>
                        <a:pt x="25" y="20"/>
                        <a:pt x="24" y="20"/>
                      </a:cubicBezTo>
                      <a:cubicBezTo>
                        <a:pt x="25" y="20"/>
                        <a:pt x="25" y="21"/>
                        <a:pt x="26" y="22"/>
                      </a:cubicBezTo>
                      <a:cubicBezTo>
                        <a:pt x="26" y="21"/>
                        <a:pt x="27" y="21"/>
                        <a:pt x="27" y="20"/>
                      </a:cubicBezTo>
                      <a:cubicBezTo>
                        <a:pt x="25" y="16"/>
                        <a:pt x="23" y="12"/>
                        <a:pt x="19" y="9"/>
                      </a:cubicBezTo>
                      <a:cubicBezTo>
                        <a:pt x="18" y="9"/>
                        <a:pt x="18" y="10"/>
                        <a:pt x="17" y="10"/>
                      </a:cubicBezTo>
                      <a:cubicBezTo>
                        <a:pt x="18" y="11"/>
                        <a:pt x="20" y="12"/>
                        <a:pt x="21" y="12"/>
                      </a:cubicBezTo>
                      <a:cubicBezTo>
                        <a:pt x="22" y="13"/>
                        <a:pt x="23" y="11"/>
                        <a:pt x="22" y="11"/>
                      </a:cubicBezTo>
                      <a:cubicBezTo>
                        <a:pt x="20" y="9"/>
                        <a:pt x="19" y="9"/>
                        <a:pt x="17" y="8"/>
                      </a:cubicBezTo>
                      <a:cubicBezTo>
                        <a:pt x="16" y="7"/>
                        <a:pt x="15" y="9"/>
                        <a:pt x="17" y="10"/>
                      </a:cubicBezTo>
                      <a:cubicBezTo>
                        <a:pt x="18" y="11"/>
                        <a:pt x="19" y="11"/>
                        <a:pt x="20" y="12"/>
                      </a:cubicBezTo>
                      <a:cubicBezTo>
                        <a:pt x="21" y="12"/>
                        <a:pt x="21" y="11"/>
                        <a:pt x="21" y="10"/>
                      </a:cubicBezTo>
                      <a:cubicBezTo>
                        <a:pt x="21" y="10"/>
                        <a:pt x="20" y="9"/>
                        <a:pt x="19" y="9"/>
                      </a:cubicBezTo>
                      <a:cubicBezTo>
                        <a:pt x="18" y="8"/>
                        <a:pt x="16" y="9"/>
                        <a:pt x="17" y="10"/>
                      </a:cubicBezTo>
                      <a:cubicBezTo>
                        <a:pt x="21" y="14"/>
                        <a:pt x="23" y="17"/>
                        <a:pt x="26" y="22"/>
                      </a:cubicBezTo>
                      <a:cubicBezTo>
                        <a:pt x="26" y="23"/>
                        <a:pt x="28" y="22"/>
                        <a:pt x="27" y="20"/>
                      </a:cubicBezTo>
                      <a:cubicBezTo>
                        <a:pt x="27" y="19"/>
                        <a:pt x="27" y="19"/>
                        <a:pt x="26" y="18"/>
                      </a:cubicBezTo>
                      <a:cubicBezTo>
                        <a:pt x="25" y="18"/>
                        <a:pt x="24" y="18"/>
                        <a:pt x="24" y="19"/>
                      </a:cubicBezTo>
                      <a:cubicBezTo>
                        <a:pt x="24" y="21"/>
                        <a:pt x="24" y="23"/>
                        <a:pt x="23" y="25"/>
                      </a:cubicBezTo>
                      <a:cubicBezTo>
                        <a:pt x="23" y="25"/>
                        <a:pt x="24" y="26"/>
                        <a:pt x="24" y="26"/>
                      </a:cubicBezTo>
                      <a:cubicBezTo>
                        <a:pt x="25" y="25"/>
                        <a:pt x="25" y="25"/>
                        <a:pt x="26" y="24"/>
                      </a:cubicBezTo>
                      <a:cubicBezTo>
                        <a:pt x="26" y="23"/>
                        <a:pt x="26" y="22"/>
                        <a:pt x="25" y="22"/>
                      </a:cubicBezTo>
                      <a:cubicBezTo>
                        <a:pt x="24" y="22"/>
                        <a:pt x="24" y="22"/>
                        <a:pt x="23" y="23"/>
                      </a:cubicBezTo>
                      <a:cubicBezTo>
                        <a:pt x="23" y="23"/>
                        <a:pt x="24" y="24"/>
                        <a:pt x="24" y="24"/>
                      </a:cubicBezTo>
                      <a:cubicBezTo>
                        <a:pt x="25" y="23"/>
                        <a:pt x="25" y="23"/>
                        <a:pt x="26" y="21"/>
                      </a:cubicBezTo>
                      <a:cubicBezTo>
                        <a:pt x="26" y="20"/>
                        <a:pt x="25" y="19"/>
                        <a:pt x="24" y="20"/>
                      </a:cubicBezTo>
                      <a:cubicBezTo>
                        <a:pt x="24" y="20"/>
                        <a:pt x="23" y="20"/>
                        <a:pt x="23" y="20"/>
                      </a:cubicBezTo>
                      <a:cubicBezTo>
                        <a:pt x="23" y="20"/>
                        <a:pt x="23" y="21"/>
                        <a:pt x="24" y="22"/>
                      </a:cubicBezTo>
                      <a:cubicBezTo>
                        <a:pt x="25" y="20"/>
                        <a:pt x="25" y="20"/>
                        <a:pt x="25" y="18"/>
                      </a:cubicBezTo>
                      <a:cubicBezTo>
                        <a:pt x="26" y="17"/>
                        <a:pt x="24" y="16"/>
                        <a:pt x="24" y="17"/>
                      </a:cubicBezTo>
                      <a:cubicBezTo>
                        <a:pt x="23" y="17"/>
                        <a:pt x="22" y="17"/>
                        <a:pt x="22" y="17"/>
                      </a:cubicBezTo>
                      <a:cubicBezTo>
                        <a:pt x="22" y="18"/>
                        <a:pt x="22" y="19"/>
                        <a:pt x="23" y="19"/>
                      </a:cubicBezTo>
                      <a:cubicBezTo>
                        <a:pt x="23" y="18"/>
                        <a:pt x="24" y="17"/>
                        <a:pt x="25" y="16"/>
                      </a:cubicBezTo>
                      <a:cubicBezTo>
                        <a:pt x="25" y="15"/>
                        <a:pt x="24" y="14"/>
                        <a:pt x="23" y="14"/>
                      </a:cubicBezTo>
                      <a:cubicBezTo>
                        <a:pt x="22" y="15"/>
                        <a:pt x="22" y="15"/>
                        <a:pt x="21" y="16"/>
                      </a:cubicBezTo>
                      <a:cubicBezTo>
                        <a:pt x="21" y="16"/>
                        <a:pt x="22" y="17"/>
                        <a:pt x="22" y="17"/>
                      </a:cubicBezTo>
                      <a:cubicBezTo>
                        <a:pt x="23" y="15"/>
                        <a:pt x="23" y="16"/>
                        <a:pt x="23" y="14"/>
                      </a:cubicBezTo>
                      <a:cubicBezTo>
                        <a:pt x="24" y="13"/>
                        <a:pt x="23" y="12"/>
                        <a:pt x="22" y="13"/>
                      </a:cubicBezTo>
                      <a:cubicBezTo>
                        <a:pt x="21" y="13"/>
                        <a:pt x="20" y="14"/>
                        <a:pt x="19" y="14"/>
                      </a:cubicBezTo>
                      <a:cubicBezTo>
                        <a:pt x="19" y="15"/>
                        <a:pt x="19" y="15"/>
                        <a:pt x="20" y="16"/>
                      </a:cubicBezTo>
                      <a:cubicBezTo>
                        <a:pt x="21" y="15"/>
                        <a:pt x="21" y="13"/>
                        <a:pt x="22" y="12"/>
                      </a:cubicBezTo>
                      <a:cubicBezTo>
                        <a:pt x="22" y="11"/>
                        <a:pt x="22" y="10"/>
                        <a:pt x="21" y="11"/>
                      </a:cubicBezTo>
                      <a:cubicBezTo>
                        <a:pt x="19" y="11"/>
                        <a:pt x="18" y="11"/>
                        <a:pt x="17" y="12"/>
                      </a:cubicBezTo>
                      <a:cubicBezTo>
                        <a:pt x="18" y="13"/>
                        <a:pt x="18" y="13"/>
                        <a:pt x="19" y="14"/>
                      </a:cubicBezTo>
                      <a:cubicBezTo>
                        <a:pt x="19" y="13"/>
                        <a:pt x="20" y="12"/>
                        <a:pt x="21" y="12"/>
                      </a:cubicBezTo>
                      <a:cubicBezTo>
                        <a:pt x="21" y="11"/>
                        <a:pt x="21" y="9"/>
                        <a:pt x="20" y="10"/>
                      </a:cubicBezTo>
                      <a:cubicBezTo>
                        <a:pt x="18" y="10"/>
                        <a:pt x="17" y="11"/>
                        <a:pt x="16" y="12"/>
                      </a:cubicBezTo>
                      <a:cubicBezTo>
                        <a:pt x="16" y="12"/>
                        <a:pt x="17" y="13"/>
                        <a:pt x="17" y="13"/>
                      </a:cubicBezTo>
                      <a:cubicBezTo>
                        <a:pt x="18" y="12"/>
                        <a:pt x="18" y="11"/>
                        <a:pt x="19" y="10"/>
                      </a:cubicBezTo>
                      <a:cubicBezTo>
                        <a:pt x="19" y="9"/>
                        <a:pt x="18" y="8"/>
                        <a:pt x="17" y="9"/>
                      </a:cubicBezTo>
                      <a:cubicBezTo>
                        <a:pt x="16" y="9"/>
                        <a:pt x="15" y="10"/>
                        <a:pt x="14" y="10"/>
                      </a:cubicBezTo>
                      <a:cubicBezTo>
                        <a:pt x="15" y="10"/>
                        <a:pt x="15" y="11"/>
                        <a:pt x="16" y="11"/>
                      </a:cubicBezTo>
                      <a:cubicBezTo>
                        <a:pt x="16" y="10"/>
                        <a:pt x="17" y="9"/>
                        <a:pt x="17" y="8"/>
                      </a:cubicBezTo>
                      <a:cubicBezTo>
                        <a:pt x="17" y="7"/>
                        <a:pt x="16" y="7"/>
                        <a:pt x="15" y="7"/>
                      </a:cubicBezTo>
                      <a:cubicBezTo>
                        <a:pt x="15" y="7"/>
                        <a:pt x="14" y="8"/>
                        <a:pt x="14" y="8"/>
                      </a:cubicBezTo>
                      <a:cubicBezTo>
                        <a:pt x="14" y="9"/>
                        <a:pt x="15" y="9"/>
                        <a:pt x="15" y="10"/>
                      </a:cubicBezTo>
                      <a:cubicBezTo>
                        <a:pt x="16" y="9"/>
                        <a:pt x="17" y="8"/>
                        <a:pt x="17" y="7"/>
                      </a:cubicBezTo>
                      <a:cubicBezTo>
                        <a:pt x="18" y="6"/>
                        <a:pt x="17" y="5"/>
                        <a:pt x="16" y="5"/>
                      </a:cubicBezTo>
                      <a:cubicBezTo>
                        <a:pt x="15" y="6"/>
                        <a:pt x="14" y="7"/>
                        <a:pt x="13" y="7"/>
                      </a:cubicBezTo>
                      <a:cubicBezTo>
                        <a:pt x="14" y="8"/>
                        <a:pt x="14" y="8"/>
                        <a:pt x="15" y="8"/>
                      </a:cubicBezTo>
                      <a:cubicBezTo>
                        <a:pt x="15" y="8"/>
                        <a:pt x="15" y="7"/>
                        <a:pt x="15" y="7"/>
                      </a:cubicBezTo>
                      <a:cubicBezTo>
                        <a:pt x="16" y="5"/>
                        <a:pt x="14" y="5"/>
                        <a:pt x="14" y="6"/>
                      </a:cubicBezTo>
                      <a:cubicBezTo>
                        <a:pt x="13" y="6"/>
                        <a:pt x="12" y="7"/>
                        <a:pt x="12" y="7"/>
                      </a:cubicBezTo>
                      <a:cubicBezTo>
                        <a:pt x="12" y="7"/>
                        <a:pt x="13" y="8"/>
                        <a:pt x="14" y="8"/>
                      </a:cubicBezTo>
                      <a:cubicBezTo>
                        <a:pt x="14" y="6"/>
                        <a:pt x="14" y="6"/>
                        <a:pt x="14" y="4"/>
                      </a:cubicBezTo>
                      <a:cubicBezTo>
                        <a:pt x="14" y="3"/>
                        <a:pt x="12" y="3"/>
                        <a:pt x="12" y="4"/>
                      </a:cubicBezTo>
                      <a:cubicBezTo>
                        <a:pt x="11" y="5"/>
                        <a:pt x="11" y="6"/>
                        <a:pt x="10" y="8"/>
                      </a:cubicBezTo>
                      <a:cubicBezTo>
                        <a:pt x="11" y="8"/>
                        <a:pt x="11" y="8"/>
                        <a:pt x="12" y="8"/>
                      </a:cubicBezTo>
                      <a:cubicBezTo>
                        <a:pt x="12" y="6"/>
                        <a:pt x="12" y="5"/>
                        <a:pt x="12" y="3"/>
                      </a:cubicBezTo>
                      <a:cubicBezTo>
                        <a:pt x="12" y="2"/>
                        <a:pt x="10" y="2"/>
                        <a:pt x="10" y="3"/>
                      </a:cubicBezTo>
                      <a:cubicBezTo>
                        <a:pt x="9" y="4"/>
                        <a:pt x="9" y="6"/>
                        <a:pt x="8" y="7"/>
                      </a:cubicBezTo>
                      <a:cubicBezTo>
                        <a:pt x="9" y="7"/>
                        <a:pt x="10" y="7"/>
                        <a:pt x="10" y="8"/>
                      </a:cubicBezTo>
                      <a:cubicBezTo>
                        <a:pt x="11" y="6"/>
                        <a:pt x="10" y="5"/>
                        <a:pt x="10" y="4"/>
                      </a:cubicBezTo>
                      <a:cubicBezTo>
                        <a:pt x="10" y="3"/>
                        <a:pt x="9" y="2"/>
                        <a:pt x="8" y="4"/>
                      </a:cubicBezTo>
                      <a:cubicBezTo>
                        <a:pt x="7" y="5"/>
                        <a:pt x="7" y="7"/>
                        <a:pt x="6" y="8"/>
                      </a:cubicBezTo>
                      <a:cubicBezTo>
                        <a:pt x="7" y="8"/>
                        <a:pt x="8" y="8"/>
                        <a:pt x="9" y="8"/>
                      </a:cubicBezTo>
                      <a:cubicBezTo>
                        <a:pt x="9" y="6"/>
                        <a:pt x="9" y="5"/>
                        <a:pt x="8" y="3"/>
                      </a:cubicBezTo>
                      <a:cubicBezTo>
                        <a:pt x="8" y="2"/>
                        <a:pt x="7" y="2"/>
                        <a:pt x="6" y="3"/>
                      </a:cubicBezTo>
                      <a:cubicBezTo>
                        <a:pt x="6" y="4"/>
                        <a:pt x="5" y="6"/>
                        <a:pt x="5" y="7"/>
                      </a:cubicBezTo>
                      <a:cubicBezTo>
                        <a:pt x="6" y="7"/>
                        <a:pt x="6" y="7"/>
                        <a:pt x="7" y="7"/>
                      </a:cubicBezTo>
                      <a:cubicBezTo>
                        <a:pt x="7" y="6"/>
                        <a:pt x="7" y="5"/>
                        <a:pt x="7" y="4"/>
                      </a:cubicBezTo>
                      <a:cubicBezTo>
                        <a:pt x="7" y="3"/>
                        <a:pt x="5" y="3"/>
                        <a:pt x="5" y="3"/>
                      </a:cubicBezTo>
                      <a:cubicBezTo>
                        <a:pt x="4" y="5"/>
                        <a:pt x="4" y="6"/>
                        <a:pt x="3" y="8"/>
                      </a:cubicBezTo>
                      <a:cubicBezTo>
                        <a:pt x="4" y="8"/>
                        <a:pt x="5" y="8"/>
                        <a:pt x="6" y="8"/>
                      </a:cubicBezTo>
                      <a:cubicBezTo>
                        <a:pt x="5" y="6"/>
                        <a:pt x="5" y="5"/>
                        <a:pt x="5" y="4"/>
                      </a:cubicBezTo>
                      <a:cubicBezTo>
                        <a:pt x="5" y="2"/>
                        <a:pt x="3" y="3"/>
                        <a:pt x="3" y="4"/>
                      </a:cubicBezTo>
                      <a:cubicBezTo>
                        <a:pt x="3" y="5"/>
                        <a:pt x="3" y="6"/>
                        <a:pt x="3" y="7"/>
                      </a:cubicBezTo>
                      <a:cubicBezTo>
                        <a:pt x="3" y="7"/>
                        <a:pt x="4" y="7"/>
                        <a:pt x="5" y="7"/>
                      </a:cubicBezTo>
                      <a:cubicBezTo>
                        <a:pt x="5" y="6"/>
                        <a:pt x="5" y="5"/>
                        <a:pt x="5" y="4"/>
                      </a:cubicBezTo>
                      <a:cubicBezTo>
                        <a:pt x="5" y="3"/>
                        <a:pt x="3" y="3"/>
                        <a:pt x="3" y="4"/>
                      </a:cubicBezTo>
                      <a:cubicBezTo>
                        <a:pt x="2" y="6"/>
                        <a:pt x="1" y="6"/>
                        <a:pt x="1" y="8"/>
                      </a:cubicBezTo>
                      <a:cubicBezTo>
                        <a:pt x="2" y="8"/>
                        <a:pt x="2" y="8"/>
                        <a:pt x="3" y="8"/>
                      </a:cubicBezTo>
                      <a:cubicBezTo>
                        <a:pt x="3" y="7"/>
                        <a:pt x="3" y="5"/>
                        <a:pt x="3" y="3"/>
                      </a:cubicBezTo>
                      <a:cubicBezTo>
                        <a:pt x="3" y="2"/>
                        <a:pt x="9" y="3"/>
                        <a:pt x="9" y="3"/>
                      </a:cubicBezTo>
                      <a:cubicBezTo>
                        <a:pt x="13" y="4"/>
                        <a:pt x="16" y="6"/>
                        <a:pt x="19" y="9"/>
                      </a:cubicBezTo>
                      <a:cubicBezTo>
                        <a:pt x="22" y="11"/>
                        <a:pt x="24" y="14"/>
                        <a:pt x="26" y="17"/>
                      </a:cubicBezTo>
                      <a:cubicBezTo>
                        <a:pt x="29" y="22"/>
                        <a:pt x="26" y="23"/>
                        <a:pt x="22" y="26"/>
                      </a:cubicBezTo>
                      <a:cubicBezTo>
                        <a:pt x="23" y="26"/>
                        <a:pt x="24" y="26"/>
                        <a:pt x="24" y="26"/>
                      </a:cubicBezTo>
                      <a:cubicBezTo>
                        <a:pt x="23" y="21"/>
                        <a:pt x="21" y="16"/>
                        <a:pt x="17" y="12"/>
                      </a:cubicBezTo>
                      <a:cubicBezTo>
                        <a:pt x="13" y="8"/>
                        <a:pt x="8" y="8"/>
                        <a:pt x="2" y="7"/>
                      </a:cubicBezTo>
                      <a:cubicBezTo>
                        <a:pt x="1" y="7"/>
                        <a:pt x="1" y="10"/>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4" name="Freeform 301"/>
                <p:cNvSpPr/>
                <p:nvPr/>
              </p:nvSpPr>
              <p:spPr bwMode="auto">
                <a:xfrm>
                  <a:off x="893" y="1671"/>
                  <a:ext cx="36" cy="29"/>
                </a:xfrm>
                <a:custGeom>
                  <a:avLst/>
                  <a:gdLst>
                    <a:gd name="T0" fmla="*/ 5 w 53"/>
                    <a:gd name="T1" fmla="*/ 12 h 44"/>
                    <a:gd name="T2" fmla="*/ 10 w 53"/>
                    <a:gd name="T3" fmla="*/ 3 h 44"/>
                    <a:gd name="T4" fmla="*/ 33 w 53"/>
                    <a:gd name="T5" fmla="*/ 13 h 44"/>
                    <a:gd name="T6" fmla="*/ 45 w 53"/>
                    <a:gd name="T7" fmla="*/ 28 h 44"/>
                    <a:gd name="T8" fmla="*/ 49 w 53"/>
                    <a:gd name="T9" fmla="*/ 37 h 44"/>
                    <a:gd name="T10" fmla="*/ 44 w 53"/>
                    <a:gd name="T11" fmla="*/ 41 h 44"/>
                    <a:gd name="T12" fmla="*/ 38 w 53"/>
                    <a:gd name="T13" fmla="*/ 30 h 44"/>
                    <a:gd name="T14" fmla="*/ 27 w 53"/>
                    <a:gd name="T15" fmla="*/ 17 h 44"/>
                    <a:gd name="T16" fmla="*/ 3 w 53"/>
                    <a:gd name="T17" fmla="*/ 10 h 44"/>
                    <a:gd name="T18" fmla="*/ 4 w 53"/>
                    <a:gd name="T19" fmla="*/ 12 h 44"/>
                    <a:gd name="T20" fmla="*/ 42 w 53"/>
                    <a:gd name="T21" fmla="*/ 43 h 44"/>
                    <a:gd name="T22" fmla="*/ 43 w 53"/>
                    <a:gd name="T23" fmla="*/ 44 h 44"/>
                    <a:gd name="T24" fmla="*/ 52 w 53"/>
                    <a:gd name="T25" fmla="*/ 40 h 44"/>
                    <a:gd name="T26" fmla="*/ 35 w 53"/>
                    <a:gd name="T27" fmla="*/ 11 h 44"/>
                    <a:gd name="T28" fmla="*/ 8 w 53"/>
                    <a:gd name="T29" fmla="*/ 1 h 44"/>
                    <a:gd name="T30" fmla="*/ 3 w 53"/>
                    <a:gd name="T31" fmla="*/ 12 h 44"/>
                    <a:gd name="T32" fmla="*/ 5 w 53"/>
                    <a:gd name="T33"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44">
                      <a:moveTo>
                        <a:pt x="5" y="12"/>
                      </a:moveTo>
                      <a:cubicBezTo>
                        <a:pt x="5" y="8"/>
                        <a:pt x="3" y="3"/>
                        <a:pt x="10" y="3"/>
                      </a:cubicBezTo>
                      <a:cubicBezTo>
                        <a:pt x="19" y="3"/>
                        <a:pt x="27" y="8"/>
                        <a:pt x="33" y="13"/>
                      </a:cubicBezTo>
                      <a:cubicBezTo>
                        <a:pt x="38" y="17"/>
                        <a:pt x="42" y="22"/>
                        <a:pt x="45" y="28"/>
                      </a:cubicBezTo>
                      <a:cubicBezTo>
                        <a:pt x="47" y="31"/>
                        <a:pt x="48" y="34"/>
                        <a:pt x="49" y="37"/>
                      </a:cubicBezTo>
                      <a:cubicBezTo>
                        <a:pt x="50" y="41"/>
                        <a:pt x="47" y="41"/>
                        <a:pt x="44" y="41"/>
                      </a:cubicBezTo>
                      <a:cubicBezTo>
                        <a:pt x="45" y="41"/>
                        <a:pt x="38" y="30"/>
                        <a:pt x="38" y="30"/>
                      </a:cubicBezTo>
                      <a:cubicBezTo>
                        <a:pt x="35" y="25"/>
                        <a:pt x="31" y="21"/>
                        <a:pt x="27" y="17"/>
                      </a:cubicBezTo>
                      <a:cubicBezTo>
                        <a:pt x="21" y="12"/>
                        <a:pt x="11" y="8"/>
                        <a:pt x="3" y="10"/>
                      </a:cubicBezTo>
                      <a:cubicBezTo>
                        <a:pt x="2" y="11"/>
                        <a:pt x="2" y="13"/>
                        <a:pt x="4" y="12"/>
                      </a:cubicBezTo>
                      <a:cubicBezTo>
                        <a:pt x="20" y="8"/>
                        <a:pt x="39" y="28"/>
                        <a:pt x="42" y="43"/>
                      </a:cubicBezTo>
                      <a:cubicBezTo>
                        <a:pt x="42" y="43"/>
                        <a:pt x="42" y="44"/>
                        <a:pt x="43" y="44"/>
                      </a:cubicBezTo>
                      <a:cubicBezTo>
                        <a:pt x="45" y="43"/>
                        <a:pt x="53" y="44"/>
                        <a:pt x="52" y="40"/>
                      </a:cubicBezTo>
                      <a:cubicBezTo>
                        <a:pt x="49" y="29"/>
                        <a:pt x="43" y="19"/>
                        <a:pt x="35" y="11"/>
                      </a:cubicBezTo>
                      <a:cubicBezTo>
                        <a:pt x="27" y="5"/>
                        <a:pt x="18" y="1"/>
                        <a:pt x="8" y="1"/>
                      </a:cubicBezTo>
                      <a:cubicBezTo>
                        <a:pt x="0" y="0"/>
                        <a:pt x="3" y="7"/>
                        <a:pt x="3" y="12"/>
                      </a:cubicBezTo>
                      <a:cubicBezTo>
                        <a:pt x="3" y="14"/>
                        <a:pt x="5" y="14"/>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5" name="Freeform 302"/>
                <p:cNvSpPr/>
                <p:nvPr/>
              </p:nvSpPr>
              <p:spPr bwMode="auto">
                <a:xfrm>
                  <a:off x="895" y="1672"/>
                  <a:ext cx="24" cy="17"/>
                </a:xfrm>
                <a:custGeom>
                  <a:avLst/>
                  <a:gdLst>
                    <a:gd name="T0" fmla="*/ 4 w 35"/>
                    <a:gd name="T1" fmla="*/ 4 h 25"/>
                    <a:gd name="T2" fmla="*/ 3 w 35"/>
                    <a:gd name="T3" fmla="*/ 3 h 25"/>
                    <a:gd name="T4" fmla="*/ 4 w 35"/>
                    <a:gd name="T5" fmla="*/ 2 h 25"/>
                    <a:gd name="T6" fmla="*/ 5 w 35"/>
                    <a:gd name="T7" fmla="*/ 2 h 25"/>
                    <a:gd name="T8" fmla="*/ 5 w 35"/>
                    <a:gd name="T9" fmla="*/ 6 h 25"/>
                    <a:gd name="T10" fmla="*/ 6 w 35"/>
                    <a:gd name="T11" fmla="*/ 6 h 25"/>
                    <a:gd name="T12" fmla="*/ 11 w 35"/>
                    <a:gd name="T13" fmla="*/ 7 h 25"/>
                    <a:gd name="T14" fmla="*/ 12 w 35"/>
                    <a:gd name="T15" fmla="*/ 9 h 25"/>
                    <a:gd name="T16" fmla="*/ 14 w 35"/>
                    <a:gd name="T17" fmla="*/ 9 h 25"/>
                    <a:gd name="T18" fmla="*/ 15 w 35"/>
                    <a:gd name="T19" fmla="*/ 11 h 25"/>
                    <a:gd name="T20" fmla="*/ 15 w 35"/>
                    <a:gd name="T21" fmla="*/ 9 h 25"/>
                    <a:gd name="T22" fmla="*/ 15 w 35"/>
                    <a:gd name="T23" fmla="*/ 8 h 25"/>
                    <a:gd name="T24" fmla="*/ 15 w 35"/>
                    <a:gd name="T25" fmla="*/ 6 h 25"/>
                    <a:gd name="T26" fmla="*/ 16 w 35"/>
                    <a:gd name="T27" fmla="*/ 5 h 25"/>
                    <a:gd name="T28" fmla="*/ 15 w 35"/>
                    <a:gd name="T29" fmla="*/ 5 h 25"/>
                    <a:gd name="T30" fmla="*/ 14 w 35"/>
                    <a:gd name="T31" fmla="*/ 2 h 25"/>
                    <a:gd name="T32" fmla="*/ 19 w 35"/>
                    <a:gd name="T33" fmla="*/ 5 h 25"/>
                    <a:gd name="T34" fmla="*/ 18 w 35"/>
                    <a:gd name="T35" fmla="*/ 7 h 25"/>
                    <a:gd name="T36" fmla="*/ 22 w 35"/>
                    <a:gd name="T37" fmla="*/ 13 h 25"/>
                    <a:gd name="T38" fmla="*/ 22 w 35"/>
                    <a:gd name="T39" fmla="*/ 14 h 25"/>
                    <a:gd name="T40" fmla="*/ 24 w 35"/>
                    <a:gd name="T41" fmla="*/ 15 h 25"/>
                    <a:gd name="T42" fmla="*/ 25 w 35"/>
                    <a:gd name="T43" fmla="*/ 17 h 25"/>
                    <a:gd name="T44" fmla="*/ 26 w 35"/>
                    <a:gd name="T45" fmla="*/ 15 h 25"/>
                    <a:gd name="T46" fmla="*/ 28 w 35"/>
                    <a:gd name="T47" fmla="*/ 18 h 25"/>
                    <a:gd name="T48" fmla="*/ 29 w 35"/>
                    <a:gd name="T49" fmla="*/ 13 h 25"/>
                    <a:gd name="T50" fmla="*/ 30 w 35"/>
                    <a:gd name="T51" fmla="*/ 16 h 25"/>
                    <a:gd name="T52" fmla="*/ 33 w 35"/>
                    <a:gd name="T53" fmla="*/ 24 h 25"/>
                    <a:gd name="T54" fmla="*/ 20 w 35"/>
                    <a:gd name="T55" fmla="*/ 6 h 25"/>
                    <a:gd name="T56" fmla="*/ 24 w 35"/>
                    <a:gd name="T57" fmla="*/ 9 h 25"/>
                    <a:gd name="T58" fmla="*/ 29 w 35"/>
                    <a:gd name="T59" fmla="*/ 19 h 25"/>
                    <a:gd name="T60" fmla="*/ 27 w 35"/>
                    <a:gd name="T61" fmla="*/ 16 h 25"/>
                    <a:gd name="T62" fmla="*/ 25 w 35"/>
                    <a:gd name="T63" fmla="*/ 18 h 25"/>
                    <a:gd name="T64" fmla="*/ 24 w 35"/>
                    <a:gd name="T65" fmla="*/ 15 h 25"/>
                    <a:gd name="T66" fmla="*/ 23 w 35"/>
                    <a:gd name="T67" fmla="*/ 14 h 25"/>
                    <a:gd name="T68" fmla="*/ 23 w 35"/>
                    <a:gd name="T69" fmla="*/ 13 h 25"/>
                    <a:gd name="T70" fmla="*/ 23 w 35"/>
                    <a:gd name="T71" fmla="*/ 11 h 25"/>
                    <a:gd name="T72" fmla="*/ 20 w 35"/>
                    <a:gd name="T73" fmla="*/ 6 h 25"/>
                    <a:gd name="T74" fmla="*/ 14 w 35"/>
                    <a:gd name="T75" fmla="*/ 2 h 25"/>
                    <a:gd name="T76" fmla="*/ 15 w 35"/>
                    <a:gd name="T77" fmla="*/ 5 h 25"/>
                    <a:gd name="T78" fmla="*/ 16 w 35"/>
                    <a:gd name="T79" fmla="*/ 5 h 25"/>
                    <a:gd name="T80" fmla="*/ 15 w 35"/>
                    <a:gd name="T81" fmla="*/ 7 h 25"/>
                    <a:gd name="T82" fmla="*/ 16 w 35"/>
                    <a:gd name="T83" fmla="*/ 8 h 25"/>
                    <a:gd name="T84" fmla="*/ 15 w 35"/>
                    <a:gd name="T85" fmla="*/ 8 h 25"/>
                    <a:gd name="T86" fmla="*/ 15 w 35"/>
                    <a:gd name="T87" fmla="*/ 11 h 25"/>
                    <a:gd name="T88" fmla="*/ 15 w 35"/>
                    <a:gd name="T89" fmla="*/ 9 h 25"/>
                    <a:gd name="T90" fmla="*/ 12 w 35"/>
                    <a:gd name="T91" fmla="*/ 9 h 25"/>
                    <a:gd name="T92" fmla="*/ 11 w 35"/>
                    <a:gd name="T93" fmla="*/ 7 h 25"/>
                    <a:gd name="T94" fmla="*/ 7 w 35"/>
                    <a:gd name="T95" fmla="*/ 5 h 25"/>
                    <a:gd name="T96" fmla="*/ 6 w 35"/>
                    <a:gd name="T97" fmla="*/ 8 h 25"/>
                    <a:gd name="T98" fmla="*/ 6 w 35"/>
                    <a:gd name="T99" fmla="*/ 8 h 25"/>
                    <a:gd name="T100" fmla="*/ 5 w 35"/>
                    <a:gd name="T101" fmla="*/ 1 h 25"/>
                    <a:gd name="T102" fmla="*/ 4 w 35"/>
                    <a:gd name="T103" fmla="*/ 1 h 25"/>
                    <a:gd name="T104" fmla="*/ 3 w 35"/>
                    <a:gd name="T105" fmla="*/ 3 h 25"/>
                    <a:gd name="T106" fmla="*/ 4 w 35"/>
                    <a:gd name="T107" fmla="*/ 4 h 25"/>
                    <a:gd name="T108" fmla="*/ 4 w 35"/>
                    <a:gd name="T109"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25">
                      <a:moveTo>
                        <a:pt x="2" y="4"/>
                      </a:moveTo>
                      <a:cubicBezTo>
                        <a:pt x="2" y="4"/>
                        <a:pt x="2" y="4"/>
                        <a:pt x="2" y="4"/>
                      </a:cubicBezTo>
                      <a:cubicBezTo>
                        <a:pt x="2" y="5"/>
                        <a:pt x="3" y="5"/>
                        <a:pt x="4" y="5"/>
                      </a:cubicBezTo>
                      <a:cubicBezTo>
                        <a:pt x="4" y="5"/>
                        <a:pt x="4" y="4"/>
                        <a:pt x="4" y="4"/>
                      </a:cubicBezTo>
                      <a:cubicBezTo>
                        <a:pt x="4" y="2"/>
                        <a:pt x="2" y="2"/>
                        <a:pt x="2" y="4"/>
                      </a:cubicBezTo>
                      <a:cubicBezTo>
                        <a:pt x="1" y="5"/>
                        <a:pt x="1" y="6"/>
                        <a:pt x="1" y="7"/>
                      </a:cubicBezTo>
                      <a:cubicBezTo>
                        <a:pt x="2" y="7"/>
                        <a:pt x="3" y="7"/>
                        <a:pt x="3" y="7"/>
                      </a:cubicBezTo>
                      <a:cubicBezTo>
                        <a:pt x="3" y="6"/>
                        <a:pt x="3" y="4"/>
                        <a:pt x="3" y="3"/>
                      </a:cubicBezTo>
                      <a:cubicBezTo>
                        <a:pt x="3" y="2"/>
                        <a:pt x="1" y="1"/>
                        <a:pt x="1" y="2"/>
                      </a:cubicBezTo>
                      <a:cubicBezTo>
                        <a:pt x="1" y="3"/>
                        <a:pt x="1" y="4"/>
                        <a:pt x="1" y="5"/>
                      </a:cubicBezTo>
                      <a:cubicBezTo>
                        <a:pt x="1" y="5"/>
                        <a:pt x="2" y="6"/>
                        <a:pt x="3" y="6"/>
                      </a:cubicBezTo>
                      <a:cubicBezTo>
                        <a:pt x="3" y="4"/>
                        <a:pt x="3" y="3"/>
                        <a:pt x="4" y="2"/>
                      </a:cubicBezTo>
                      <a:cubicBezTo>
                        <a:pt x="4" y="2"/>
                        <a:pt x="3" y="2"/>
                        <a:pt x="2" y="2"/>
                      </a:cubicBezTo>
                      <a:cubicBezTo>
                        <a:pt x="3" y="3"/>
                        <a:pt x="3" y="4"/>
                        <a:pt x="3" y="5"/>
                      </a:cubicBezTo>
                      <a:cubicBezTo>
                        <a:pt x="3" y="5"/>
                        <a:pt x="4" y="5"/>
                        <a:pt x="5" y="5"/>
                      </a:cubicBezTo>
                      <a:cubicBezTo>
                        <a:pt x="5" y="4"/>
                        <a:pt x="5" y="3"/>
                        <a:pt x="5" y="2"/>
                      </a:cubicBezTo>
                      <a:cubicBezTo>
                        <a:pt x="5" y="2"/>
                        <a:pt x="4" y="2"/>
                        <a:pt x="4" y="2"/>
                      </a:cubicBezTo>
                      <a:cubicBezTo>
                        <a:pt x="4" y="4"/>
                        <a:pt x="3" y="5"/>
                        <a:pt x="3" y="6"/>
                      </a:cubicBezTo>
                      <a:cubicBezTo>
                        <a:pt x="4" y="6"/>
                        <a:pt x="5" y="6"/>
                        <a:pt x="5" y="6"/>
                      </a:cubicBezTo>
                      <a:cubicBezTo>
                        <a:pt x="5" y="6"/>
                        <a:pt x="5" y="6"/>
                        <a:pt x="5" y="6"/>
                      </a:cubicBezTo>
                      <a:cubicBezTo>
                        <a:pt x="5" y="6"/>
                        <a:pt x="6" y="6"/>
                        <a:pt x="7" y="7"/>
                      </a:cubicBezTo>
                      <a:cubicBezTo>
                        <a:pt x="6" y="6"/>
                        <a:pt x="5" y="6"/>
                        <a:pt x="5" y="6"/>
                      </a:cubicBezTo>
                      <a:cubicBezTo>
                        <a:pt x="5" y="6"/>
                        <a:pt x="6" y="6"/>
                        <a:pt x="7" y="7"/>
                      </a:cubicBezTo>
                      <a:cubicBezTo>
                        <a:pt x="6" y="6"/>
                        <a:pt x="6" y="6"/>
                        <a:pt x="6" y="6"/>
                      </a:cubicBezTo>
                      <a:cubicBezTo>
                        <a:pt x="6" y="5"/>
                        <a:pt x="5" y="5"/>
                        <a:pt x="5" y="4"/>
                      </a:cubicBezTo>
                      <a:cubicBezTo>
                        <a:pt x="4" y="5"/>
                        <a:pt x="4" y="5"/>
                        <a:pt x="3" y="6"/>
                      </a:cubicBezTo>
                      <a:cubicBezTo>
                        <a:pt x="2" y="6"/>
                        <a:pt x="2" y="8"/>
                        <a:pt x="4" y="8"/>
                      </a:cubicBezTo>
                      <a:cubicBezTo>
                        <a:pt x="6" y="8"/>
                        <a:pt x="8" y="7"/>
                        <a:pt x="11" y="7"/>
                      </a:cubicBezTo>
                      <a:cubicBezTo>
                        <a:pt x="12" y="7"/>
                        <a:pt x="12" y="5"/>
                        <a:pt x="10" y="5"/>
                      </a:cubicBezTo>
                      <a:cubicBezTo>
                        <a:pt x="9" y="5"/>
                        <a:pt x="9" y="5"/>
                        <a:pt x="8" y="6"/>
                      </a:cubicBezTo>
                      <a:cubicBezTo>
                        <a:pt x="7" y="6"/>
                        <a:pt x="7" y="7"/>
                        <a:pt x="8" y="8"/>
                      </a:cubicBezTo>
                      <a:cubicBezTo>
                        <a:pt x="10" y="9"/>
                        <a:pt x="9" y="8"/>
                        <a:pt x="12" y="9"/>
                      </a:cubicBezTo>
                      <a:cubicBezTo>
                        <a:pt x="12" y="8"/>
                        <a:pt x="12" y="7"/>
                        <a:pt x="12" y="7"/>
                      </a:cubicBezTo>
                      <a:cubicBezTo>
                        <a:pt x="11" y="7"/>
                        <a:pt x="9" y="6"/>
                        <a:pt x="8" y="6"/>
                      </a:cubicBezTo>
                      <a:cubicBezTo>
                        <a:pt x="8" y="7"/>
                        <a:pt x="7" y="7"/>
                        <a:pt x="7" y="8"/>
                      </a:cubicBezTo>
                      <a:cubicBezTo>
                        <a:pt x="10" y="8"/>
                        <a:pt x="12" y="9"/>
                        <a:pt x="14" y="9"/>
                      </a:cubicBezTo>
                      <a:cubicBezTo>
                        <a:pt x="14" y="9"/>
                        <a:pt x="14" y="8"/>
                        <a:pt x="14" y="7"/>
                      </a:cubicBezTo>
                      <a:cubicBezTo>
                        <a:pt x="12" y="8"/>
                        <a:pt x="10" y="8"/>
                        <a:pt x="9" y="7"/>
                      </a:cubicBezTo>
                      <a:cubicBezTo>
                        <a:pt x="7" y="7"/>
                        <a:pt x="7" y="9"/>
                        <a:pt x="8" y="9"/>
                      </a:cubicBezTo>
                      <a:cubicBezTo>
                        <a:pt x="10" y="10"/>
                        <a:pt x="13" y="11"/>
                        <a:pt x="15" y="11"/>
                      </a:cubicBezTo>
                      <a:cubicBezTo>
                        <a:pt x="16" y="12"/>
                        <a:pt x="17" y="10"/>
                        <a:pt x="16" y="9"/>
                      </a:cubicBezTo>
                      <a:cubicBezTo>
                        <a:pt x="13" y="9"/>
                        <a:pt x="11" y="8"/>
                        <a:pt x="10" y="6"/>
                      </a:cubicBezTo>
                      <a:cubicBezTo>
                        <a:pt x="10" y="6"/>
                        <a:pt x="10" y="7"/>
                        <a:pt x="9" y="7"/>
                      </a:cubicBezTo>
                      <a:cubicBezTo>
                        <a:pt x="11" y="7"/>
                        <a:pt x="13" y="8"/>
                        <a:pt x="15" y="9"/>
                      </a:cubicBezTo>
                      <a:cubicBezTo>
                        <a:pt x="16" y="9"/>
                        <a:pt x="17" y="8"/>
                        <a:pt x="16" y="7"/>
                      </a:cubicBezTo>
                      <a:cubicBezTo>
                        <a:pt x="15" y="6"/>
                        <a:pt x="13" y="4"/>
                        <a:pt x="12" y="3"/>
                      </a:cubicBezTo>
                      <a:cubicBezTo>
                        <a:pt x="12" y="3"/>
                        <a:pt x="11" y="4"/>
                        <a:pt x="11" y="4"/>
                      </a:cubicBezTo>
                      <a:cubicBezTo>
                        <a:pt x="12" y="5"/>
                        <a:pt x="14" y="7"/>
                        <a:pt x="15" y="8"/>
                      </a:cubicBezTo>
                      <a:cubicBezTo>
                        <a:pt x="16" y="7"/>
                        <a:pt x="16" y="7"/>
                        <a:pt x="16" y="6"/>
                      </a:cubicBezTo>
                      <a:cubicBezTo>
                        <a:pt x="14" y="6"/>
                        <a:pt x="12" y="4"/>
                        <a:pt x="10" y="3"/>
                      </a:cubicBezTo>
                      <a:cubicBezTo>
                        <a:pt x="9" y="4"/>
                        <a:pt x="9" y="4"/>
                        <a:pt x="9" y="5"/>
                      </a:cubicBezTo>
                      <a:cubicBezTo>
                        <a:pt x="11" y="5"/>
                        <a:pt x="13" y="6"/>
                        <a:pt x="15" y="6"/>
                      </a:cubicBezTo>
                      <a:cubicBezTo>
                        <a:pt x="15" y="6"/>
                        <a:pt x="15" y="5"/>
                        <a:pt x="15" y="4"/>
                      </a:cubicBezTo>
                      <a:cubicBezTo>
                        <a:pt x="13" y="5"/>
                        <a:pt x="11" y="4"/>
                        <a:pt x="9" y="2"/>
                      </a:cubicBezTo>
                      <a:cubicBezTo>
                        <a:pt x="9" y="3"/>
                        <a:pt x="9" y="4"/>
                        <a:pt x="8" y="4"/>
                      </a:cubicBezTo>
                      <a:cubicBezTo>
                        <a:pt x="11" y="4"/>
                        <a:pt x="13" y="4"/>
                        <a:pt x="16" y="5"/>
                      </a:cubicBezTo>
                      <a:cubicBezTo>
                        <a:pt x="16" y="5"/>
                        <a:pt x="16" y="4"/>
                        <a:pt x="16" y="3"/>
                      </a:cubicBezTo>
                      <a:cubicBezTo>
                        <a:pt x="13" y="3"/>
                        <a:pt x="11" y="3"/>
                        <a:pt x="9" y="3"/>
                      </a:cubicBezTo>
                      <a:cubicBezTo>
                        <a:pt x="9" y="3"/>
                        <a:pt x="9" y="4"/>
                        <a:pt x="9" y="5"/>
                      </a:cubicBezTo>
                      <a:cubicBezTo>
                        <a:pt x="11" y="5"/>
                        <a:pt x="13" y="5"/>
                        <a:pt x="15" y="5"/>
                      </a:cubicBezTo>
                      <a:cubicBezTo>
                        <a:pt x="15" y="4"/>
                        <a:pt x="15" y="3"/>
                        <a:pt x="15" y="3"/>
                      </a:cubicBezTo>
                      <a:cubicBezTo>
                        <a:pt x="12" y="3"/>
                        <a:pt x="10" y="2"/>
                        <a:pt x="8" y="0"/>
                      </a:cubicBezTo>
                      <a:cubicBezTo>
                        <a:pt x="8" y="1"/>
                        <a:pt x="8" y="1"/>
                        <a:pt x="8" y="2"/>
                      </a:cubicBezTo>
                      <a:cubicBezTo>
                        <a:pt x="10" y="2"/>
                        <a:pt x="12" y="2"/>
                        <a:pt x="14" y="2"/>
                      </a:cubicBezTo>
                      <a:cubicBezTo>
                        <a:pt x="14" y="2"/>
                        <a:pt x="14" y="1"/>
                        <a:pt x="14" y="0"/>
                      </a:cubicBezTo>
                      <a:cubicBezTo>
                        <a:pt x="12" y="0"/>
                        <a:pt x="11" y="0"/>
                        <a:pt x="10" y="0"/>
                      </a:cubicBezTo>
                      <a:cubicBezTo>
                        <a:pt x="8" y="0"/>
                        <a:pt x="8" y="2"/>
                        <a:pt x="9" y="2"/>
                      </a:cubicBezTo>
                      <a:cubicBezTo>
                        <a:pt x="12" y="3"/>
                        <a:pt x="16" y="3"/>
                        <a:pt x="19" y="5"/>
                      </a:cubicBezTo>
                      <a:cubicBezTo>
                        <a:pt x="19" y="5"/>
                        <a:pt x="19" y="4"/>
                        <a:pt x="20" y="4"/>
                      </a:cubicBezTo>
                      <a:cubicBezTo>
                        <a:pt x="19" y="4"/>
                        <a:pt x="17" y="3"/>
                        <a:pt x="16" y="3"/>
                      </a:cubicBezTo>
                      <a:cubicBezTo>
                        <a:pt x="15" y="3"/>
                        <a:pt x="14" y="5"/>
                        <a:pt x="15" y="5"/>
                      </a:cubicBezTo>
                      <a:cubicBezTo>
                        <a:pt x="16" y="6"/>
                        <a:pt x="17" y="6"/>
                        <a:pt x="18" y="7"/>
                      </a:cubicBezTo>
                      <a:cubicBezTo>
                        <a:pt x="19" y="7"/>
                        <a:pt x="20" y="8"/>
                        <a:pt x="21" y="9"/>
                      </a:cubicBezTo>
                      <a:cubicBezTo>
                        <a:pt x="19" y="9"/>
                        <a:pt x="17" y="8"/>
                        <a:pt x="16" y="6"/>
                      </a:cubicBezTo>
                      <a:cubicBezTo>
                        <a:pt x="15" y="7"/>
                        <a:pt x="15" y="7"/>
                        <a:pt x="15" y="8"/>
                      </a:cubicBezTo>
                      <a:cubicBezTo>
                        <a:pt x="18" y="9"/>
                        <a:pt x="20" y="10"/>
                        <a:pt x="22" y="13"/>
                      </a:cubicBezTo>
                      <a:cubicBezTo>
                        <a:pt x="23" y="12"/>
                        <a:pt x="23" y="11"/>
                        <a:pt x="23" y="11"/>
                      </a:cubicBezTo>
                      <a:cubicBezTo>
                        <a:pt x="21" y="10"/>
                        <a:pt x="18" y="9"/>
                        <a:pt x="16" y="8"/>
                      </a:cubicBezTo>
                      <a:cubicBezTo>
                        <a:pt x="16" y="8"/>
                        <a:pt x="15" y="9"/>
                        <a:pt x="15" y="10"/>
                      </a:cubicBezTo>
                      <a:cubicBezTo>
                        <a:pt x="18" y="11"/>
                        <a:pt x="20" y="12"/>
                        <a:pt x="22" y="14"/>
                      </a:cubicBezTo>
                      <a:cubicBezTo>
                        <a:pt x="22" y="13"/>
                        <a:pt x="22" y="12"/>
                        <a:pt x="23" y="12"/>
                      </a:cubicBezTo>
                      <a:cubicBezTo>
                        <a:pt x="20" y="12"/>
                        <a:pt x="18" y="11"/>
                        <a:pt x="15" y="9"/>
                      </a:cubicBezTo>
                      <a:cubicBezTo>
                        <a:pt x="15" y="10"/>
                        <a:pt x="15" y="11"/>
                        <a:pt x="15" y="11"/>
                      </a:cubicBezTo>
                      <a:cubicBezTo>
                        <a:pt x="18" y="12"/>
                        <a:pt x="21" y="14"/>
                        <a:pt x="24" y="15"/>
                      </a:cubicBezTo>
                      <a:cubicBezTo>
                        <a:pt x="25" y="16"/>
                        <a:pt x="26" y="14"/>
                        <a:pt x="25" y="14"/>
                      </a:cubicBezTo>
                      <a:cubicBezTo>
                        <a:pt x="23" y="12"/>
                        <a:pt x="21" y="11"/>
                        <a:pt x="19" y="9"/>
                      </a:cubicBezTo>
                      <a:cubicBezTo>
                        <a:pt x="19" y="10"/>
                        <a:pt x="18" y="10"/>
                        <a:pt x="18" y="11"/>
                      </a:cubicBezTo>
                      <a:cubicBezTo>
                        <a:pt x="21" y="12"/>
                        <a:pt x="23" y="14"/>
                        <a:pt x="25" y="17"/>
                      </a:cubicBezTo>
                      <a:cubicBezTo>
                        <a:pt x="26" y="17"/>
                        <a:pt x="26" y="16"/>
                        <a:pt x="27" y="16"/>
                      </a:cubicBezTo>
                      <a:cubicBezTo>
                        <a:pt x="24" y="14"/>
                        <a:pt x="21" y="11"/>
                        <a:pt x="20" y="7"/>
                      </a:cubicBezTo>
                      <a:cubicBezTo>
                        <a:pt x="20" y="8"/>
                        <a:pt x="19" y="8"/>
                        <a:pt x="19" y="9"/>
                      </a:cubicBezTo>
                      <a:cubicBezTo>
                        <a:pt x="23" y="9"/>
                        <a:pt x="25" y="12"/>
                        <a:pt x="26" y="15"/>
                      </a:cubicBezTo>
                      <a:cubicBezTo>
                        <a:pt x="27" y="15"/>
                        <a:pt x="27" y="14"/>
                        <a:pt x="28" y="14"/>
                      </a:cubicBezTo>
                      <a:cubicBezTo>
                        <a:pt x="25" y="13"/>
                        <a:pt x="21" y="9"/>
                        <a:pt x="21" y="6"/>
                      </a:cubicBezTo>
                      <a:cubicBezTo>
                        <a:pt x="21" y="7"/>
                        <a:pt x="20" y="7"/>
                        <a:pt x="20" y="7"/>
                      </a:cubicBezTo>
                      <a:cubicBezTo>
                        <a:pt x="24" y="9"/>
                        <a:pt x="28" y="13"/>
                        <a:pt x="28" y="18"/>
                      </a:cubicBezTo>
                      <a:cubicBezTo>
                        <a:pt x="29" y="18"/>
                        <a:pt x="29" y="17"/>
                        <a:pt x="30" y="17"/>
                      </a:cubicBezTo>
                      <a:cubicBezTo>
                        <a:pt x="28" y="16"/>
                        <a:pt x="26" y="14"/>
                        <a:pt x="25" y="12"/>
                      </a:cubicBezTo>
                      <a:cubicBezTo>
                        <a:pt x="26" y="11"/>
                        <a:pt x="26" y="11"/>
                        <a:pt x="27" y="10"/>
                      </a:cubicBezTo>
                      <a:cubicBezTo>
                        <a:pt x="28" y="11"/>
                        <a:pt x="29" y="12"/>
                        <a:pt x="29" y="13"/>
                      </a:cubicBezTo>
                      <a:cubicBezTo>
                        <a:pt x="30" y="14"/>
                        <a:pt x="31" y="16"/>
                        <a:pt x="31" y="18"/>
                      </a:cubicBezTo>
                      <a:cubicBezTo>
                        <a:pt x="31" y="17"/>
                        <a:pt x="32" y="17"/>
                        <a:pt x="32" y="17"/>
                      </a:cubicBezTo>
                      <a:cubicBezTo>
                        <a:pt x="31" y="16"/>
                        <a:pt x="29" y="15"/>
                        <a:pt x="28" y="14"/>
                      </a:cubicBezTo>
                      <a:cubicBezTo>
                        <a:pt x="25" y="11"/>
                        <a:pt x="30" y="10"/>
                        <a:pt x="30" y="16"/>
                      </a:cubicBezTo>
                      <a:cubicBezTo>
                        <a:pt x="30" y="15"/>
                        <a:pt x="31" y="15"/>
                        <a:pt x="31" y="15"/>
                      </a:cubicBezTo>
                      <a:cubicBezTo>
                        <a:pt x="27" y="13"/>
                        <a:pt x="23" y="9"/>
                        <a:pt x="22" y="5"/>
                      </a:cubicBezTo>
                      <a:cubicBezTo>
                        <a:pt x="21" y="6"/>
                        <a:pt x="21" y="6"/>
                        <a:pt x="20" y="7"/>
                      </a:cubicBezTo>
                      <a:cubicBezTo>
                        <a:pt x="29" y="9"/>
                        <a:pt x="28" y="18"/>
                        <a:pt x="33" y="24"/>
                      </a:cubicBezTo>
                      <a:cubicBezTo>
                        <a:pt x="34" y="25"/>
                        <a:pt x="35" y="23"/>
                        <a:pt x="34" y="22"/>
                      </a:cubicBezTo>
                      <a:cubicBezTo>
                        <a:pt x="32" y="19"/>
                        <a:pt x="31" y="14"/>
                        <a:pt x="29" y="10"/>
                      </a:cubicBezTo>
                      <a:cubicBezTo>
                        <a:pt x="27" y="7"/>
                        <a:pt x="24" y="6"/>
                        <a:pt x="21" y="5"/>
                      </a:cubicBezTo>
                      <a:cubicBezTo>
                        <a:pt x="20" y="4"/>
                        <a:pt x="19" y="5"/>
                        <a:pt x="20" y="6"/>
                      </a:cubicBezTo>
                      <a:cubicBezTo>
                        <a:pt x="22" y="11"/>
                        <a:pt x="26" y="15"/>
                        <a:pt x="30" y="17"/>
                      </a:cubicBezTo>
                      <a:cubicBezTo>
                        <a:pt x="31" y="17"/>
                        <a:pt x="32" y="16"/>
                        <a:pt x="32" y="16"/>
                      </a:cubicBezTo>
                      <a:cubicBezTo>
                        <a:pt x="32" y="12"/>
                        <a:pt x="29" y="9"/>
                        <a:pt x="25" y="8"/>
                      </a:cubicBezTo>
                      <a:cubicBezTo>
                        <a:pt x="25" y="8"/>
                        <a:pt x="24" y="9"/>
                        <a:pt x="24" y="9"/>
                      </a:cubicBezTo>
                      <a:cubicBezTo>
                        <a:pt x="23" y="14"/>
                        <a:pt x="27" y="17"/>
                        <a:pt x="32" y="19"/>
                      </a:cubicBezTo>
                      <a:cubicBezTo>
                        <a:pt x="32" y="19"/>
                        <a:pt x="33" y="18"/>
                        <a:pt x="33" y="18"/>
                      </a:cubicBezTo>
                      <a:cubicBezTo>
                        <a:pt x="33" y="15"/>
                        <a:pt x="28" y="5"/>
                        <a:pt x="24" y="7"/>
                      </a:cubicBezTo>
                      <a:cubicBezTo>
                        <a:pt x="19" y="10"/>
                        <a:pt x="26" y="17"/>
                        <a:pt x="29" y="19"/>
                      </a:cubicBezTo>
                      <a:cubicBezTo>
                        <a:pt x="29" y="19"/>
                        <a:pt x="30" y="19"/>
                        <a:pt x="30" y="18"/>
                      </a:cubicBezTo>
                      <a:cubicBezTo>
                        <a:pt x="30" y="12"/>
                        <a:pt x="25" y="7"/>
                        <a:pt x="20" y="5"/>
                      </a:cubicBezTo>
                      <a:cubicBezTo>
                        <a:pt x="19" y="5"/>
                        <a:pt x="19" y="6"/>
                        <a:pt x="19" y="6"/>
                      </a:cubicBezTo>
                      <a:cubicBezTo>
                        <a:pt x="19" y="11"/>
                        <a:pt x="24" y="14"/>
                        <a:pt x="27" y="16"/>
                      </a:cubicBezTo>
                      <a:cubicBezTo>
                        <a:pt x="28" y="16"/>
                        <a:pt x="29" y="15"/>
                        <a:pt x="28" y="14"/>
                      </a:cubicBezTo>
                      <a:cubicBezTo>
                        <a:pt x="26" y="11"/>
                        <a:pt x="24" y="7"/>
                        <a:pt x="20" y="6"/>
                      </a:cubicBezTo>
                      <a:cubicBezTo>
                        <a:pt x="19" y="6"/>
                        <a:pt x="18" y="7"/>
                        <a:pt x="18" y="8"/>
                      </a:cubicBezTo>
                      <a:cubicBezTo>
                        <a:pt x="19" y="12"/>
                        <a:pt x="22" y="15"/>
                        <a:pt x="25" y="18"/>
                      </a:cubicBezTo>
                      <a:cubicBezTo>
                        <a:pt x="26" y="18"/>
                        <a:pt x="28" y="17"/>
                        <a:pt x="27" y="16"/>
                      </a:cubicBezTo>
                      <a:cubicBezTo>
                        <a:pt x="25" y="13"/>
                        <a:pt x="22" y="10"/>
                        <a:pt x="18" y="9"/>
                      </a:cubicBezTo>
                      <a:cubicBezTo>
                        <a:pt x="17" y="9"/>
                        <a:pt x="17" y="10"/>
                        <a:pt x="17" y="11"/>
                      </a:cubicBezTo>
                      <a:cubicBezTo>
                        <a:pt x="19" y="13"/>
                        <a:pt x="21" y="14"/>
                        <a:pt x="24" y="15"/>
                      </a:cubicBezTo>
                      <a:cubicBezTo>
                        <a:pt x="24" y="15"/>
                        <a:pt x="24" y="14"/>
                        <a:pt x="25" y="14"/>
                      </a:cubicBezTo>
                      <a:cubicBezTo>
                        <a:pt x="22" y="12"/>
                        <a:pt x="19" y="10"/>
                        <a:pt x="15" y="9"/>
                      </a:cubicBezTo>
                      <a:cubicBezTo>
                        <a:pt x="14" y="9"/>
                        <a:pt x="13" y="11"/>
                        <a:pt x="14" y="11"/>
                      </a:cubicBezTo>
                      <a:cubicBezTo>
                        <a:pt x="17" y="13"/>
                        <a:pt x="19" y="14"/>
                        <a:pt x="23" y="14"/>
                      </a:cubicBezTo>
                      <a:cubicBezTo>
                        <a:pt x="24" y="14"/>
                        <a:pt x="24" y="13"/>
                        <a:pt x="23" y="12"/>
                      </a:cubicBezTo>
                      <a:cubicBezTo>
                        <a:pt x="21" y="10"/>
                        <a:pt x="19" y="9"/>
                        <a:pt x="16" y="8"/>
                      </a:cubicBezTo>
                      <a:cubicBezTo>
                        <a:pt x="15" y="7"/>
                        <a:pt x="14" y="9"/>
                        <a:pt x="15" y="10"/>
                      </a:cubicBezTo>
                      <a:cubicBezTo>
                        <a:pt x="18" y="11"/>
                        <a:pt x="20" y="12"/>
                        <a:pt x="23" y="13"/>
                      </a:cubicBezTo>
                      <a:cubicBezTo>
                        <a:pt x="24" y="13"/>
                        <a:pt x="25" y="12"/>
                        <a:pt x="24" y="11"/>
                      </a:cubicBezTo>
                      <a:cubicBezTo>
                        <a:pt x="21" y="9"/>
                        <a:pt x="19" y="7"/>
                        <a:pt x="15" y="6"/>
                      </a:cubicBezTo>
                      <a:cubicBezTo>
                        <a:pt x="14" y="6"/>
                        <a:pt x="13" y="7"/>
                        <a:pt x="14" y="8"/>
                      </a:cubicBezTo>
                      <a:cubicBezTo>
                        <a:pt x="17" y="10"/>
                        <a:pt x="19" y="11"/>
                        <a:pt x="23" y="11"/>
                      </a:cubicBezTo>
                      <a:cubicBezTo>
                        <a:pt x="23" y="11"/>
                        <a:pt x="24" y="11"/>
                        <a:pt x="24" y="10"/>
                      </a:cubicBezTo>
                      <a:cubicBezTo>
                        <a:pt x="24" y="7"/>
                        <a:pt x="19" y="5"/>
                        <a:pt x="16" y="3"/>
                      </a:cubicBezTo>
                      <a:cubicBezTo>
                        <a:pt x="16" y="4"/>
                        <a:pt x="16" y="5"/>
                        <a:pt x="15" y="5"/>
                      </a:cubicBezTo>
                      <a:cubicBezTo>
                        <a:pt x="18" y="6"/>
                        <a:pt x="18" y="6"/>
                        <a:pt x="20" y="6"/>
                      </a:cubicBezTo>
                      <a:cubicBezTo>
                        <a:pt x="21" y="6"/>
                        <a:pt x="21" y="5"/>
                        <a:pt x="21" y="4"/>
                      </a:cubicBezTo>
                      <a:cubicBezTo>
                        <a:pt x="18" y="1"/>
                        <a:pt x="13" y="1"/>
                        <a:pt x="10" y="0"/>
                      </a:cubicBezTo>
                      <a:cubicBezTo>
                        <a:pt x="9" y="1"/>
                        <a:pt x="9" y="2"/>
                        <a:pt x="9" y="2"/>
                      </a:cubicBezTo>
                      <a:cubicBezTo>
                        <a:pt x="12" y="3"/>
                        <a:pt x="11" y="3"/>
                        <a:pt x="14" y="2"/>
                      </a:cubicBezTo>
                      <a:cubicBezTo>
                        <a:pt x="15" y="2"/>
                        <a:pt x="15" y="0"/>
                        <a:pt x="14" y="0"/>
                      </a:cubicBezTo>
                      <a:cubicBezTo>
                        <a:pt x="12" y="0"/>
                        <a:pt x="10" y="0"/>
                        <a:pt x="8" y="0"/>
                      </a:cubicBezTo>
                      <a:cubicBezTo>
                        <a:pt x="7" y="0"/>
                        <a:pt x="6" y="1"/>
                        <a:pt x="7" y="2"/>
                      </a:cubicBezTo>
                      <a:cubicBezTo>
                        <a:pt x="9" y="4"/>
                        <a:pt x="12" y="4"/>
                        <a:pt x="15" y="5"/>
                      </a:cubicBezTo>
                      <a:cubicBezTo>
                        <a:pt x="16" y="5"/>
                        <a:pt x="16" y="3"/>
                        <a:pt x="15" y="3"/>
                      </a:cubicBezTo>
                      <a:cubicBezTo>
                        <a:pt x="13" y="2"/>
                        <a:pt x="11" y="2"/>
                        <a:pt x="9" y="3"/>
                      </a:cubicBezTo>
                      <a:cubicBezTo>
                        <a:pt x="8" y="3"/>
                        <a:pt x="8" y="5"/>
                        <a:pt x="9" y="5"/>
                      </a:cubicBezTo>
                      <a:cubicBezTo>
                        <a:pt x="11" y="5"/>
                        <a:pt x="14" y="6"/>
                        <a:pt x="16" y="5"/>
                      </a:cubicBezTo>
                      <a:cubicBezTo>
                        <a:pt x="17" y="5"/>
                        <a:pt x="17" y="4"/>
                        <a:pt x="16" y="3"/>
                      </a:cubicBezTo>
                      <a:cubicBezTo>
                        <a:pt x="14" y="2"/>
                        <a:pt x="11" y="2"/>
                        <a:pt x="8" y="2"/>
                      </a:cubicBezTo>
                      <a:cubicBezTo>
                        <a:pt x="7" y="2"/>
                        <a:pt x="7" y="3"/>
                        <a:pt x="8" y="4"/>
                      </a:cubicBezTo>
                      <a:cubicBezTo>
                        <a:pt x="10" y="6"/>
                        <a:pt x="12" y="7"/>
                        <a:pt x="15" y="7"/>
                      </a:cubicBezTo>
                      <a:cubicBezTo>
                        <a:pt x="16" y="6"/>
                        <a:pt x="17" y="5"/>
                        <a:pt x="15" y="4"/>
                      </a:cubicBezTo>
                      <a:cubicBezTo>
                        <a:pt x="13" y="4"/>
                        <a:pt x="11" y="3"/>
                        <a:pt x="10" y="3"/>
                      </a:cubicBezTo>
                      <a:cubicBezTo>
                        <a:pt x="8" y="2"/>
                        <a:pt x="8" y="4"/>
                        <a:pt x="9" y="5"/>
                      </a:cubicBezTo>
                      <a:cubicBezTo>
                        <a:pt x="11" y="6"/>
                        <a:pt x="13" y="8"/>
                        <a:pt x="16" y="8"/>
                      </a:cubicBezTo>
                      <a:cubicBezTo>
                        <a:pt x="17" y="8"/>
                        <a:pt x="18" y="7"/>
                        <a:pt x="17" y="6"/>
                      </a:cubicBezTo>
                      <a:cubicBezTo>
                        <a:pt x="15" y="5"/>
                        <a:pt x="14" y="4"/>
                        <a:pt x="12" y="3"/>
                      </a:cubicBezTo>
                      <a:cubicBezTo>
                        <a:pt x="11" y="2"/>
                        <a:pt x="10" y="3"/>
                        <a:pt x="10" y="4"/>
                      </a:cubicBezTo>
                      <a:cubicBezTo>
                        <a:pt x="12" y="6"/>
                        <a:pt x="13" y="7"/>
                        <a:pt x="15" y="8"/>
                      </a:cubicBezTo>
                      <a:cubicBezTo>
                        <a:pt x="15" y="8"/>
                        <a:pt x="15" y="7"/>
                        <a:pt x="16" y="7"/>
                      </a:cubicBezTo>
                      <a:cubicBezTo>
                        <a:pt x="14" y="6"/>
                        <a:pt x="12" y="5"/>
                        <a:pt x="9" y="5"/>
                      </a:cubicBezTo>
                      <a:cubicBezTo>
                        <a:pt x="8" y="5"/>
                        <a:pt x="8" y="6"/>
                        <a:pt x="8" y="7"/>
                      </a:cubicBezTo>
                      <a:cubicBezTo>
                        <a:pt x="10" y="9"/>
                        <a:pt x="12" y="10"/>
                        <a:pt x="15" y="11"/>
                      </a:cubicBezTo>
                      <a:cubicBezTo>
                        <a:pt x="15" y="11"/>
                        <a:pt x="15" y="10"/>
                        <a:pt x="16" y="9"/>
                      </a:cubicBezTo>
                      <a:cubicBezTo>
                        <a:pt x="13" y="9"/>
                        <a:pt x="11" y="8"/>
                        <a:pt x="9" y="7"/>
                      </a:cubicBezTo>
                      <a:cubicBezTo>
                        <a:pt x="9" y="8"/>
                        <a:pt x="8" y="9"/>
                        <a:pt x="8" y="9"/>
                      </a:cubicBezTo>
                      <a:cubicBezTo>
                        <a:pt x="11" y="10"/>
                        <a:pt x="12" y="10"/>
                        <a:pt x="15" y="9"/>
                      </a:cubicBezTo>
                      <a:cubicBezTo>
                        <a:pt x="16" y="9"/>
                        <a:pt x="15" y="8"/>
                        <a:pt x="15" y="7"/>
                      </a:cubicBezTo>
                      <a:cubicBezTo>
                        <a:pt x="12" y="7"/>
                        <a:pt x="10" y="6"/>
                        <a:pt x="7" y="6"/>
                      </a:cubicBezTo>
                      <a:cubicBezTo>
                        <a:pt x="6" y="6"/>
                        <a:pt x="6" y="8"/>
                        <a:pt x="7" y="8"/>
                      </a:cubicBezTo>
                      <a:cubicBezTo>
                        <a:pt x="10" y="9"/>
                        <a:pt x="9" y="9"/>
                        <a:pt x="12" y="9"/>
                      </a:cubicBezTo>
                      <a:cubicBezTo>
                        <a:pt x="13" y="9"/>
                        <a:pt x="14" y="7"/>
                        <a:pt x="12" y="7"/>
                      </a:cubicBezTo>
                      <a:cubicBezTo>
                        <a:pt x="11" y="6"/>
                        <a:pt x="10" y="6"/>
                        <a:pt x="9" y="6"/>
                      </a:cubicBezTo>
                      <a:cubicBezTo>
                        <a:pt x="9" y="6"/>
                        <a:pt x="9" y="7"/>
                        <a:pt x="9" y="8"/>
                      </a:cubicBezTo>
                      <a:cubicBezTo>
                        <a:pt x="10" y="7"/>
                        <a:pt x="10" y="7"/>
                        <a:pt x="11" y="7"/>
                      </a:cubicBezTo>
                      <a:cubicBezTo>
                        <a:pt x="11" y="6"/>
                        <a:pt x="10" y="6"/>
                        <a:pt x="10" y="5"/>
                      </a:cubicBezTo>
                      <a:cubicBezTo>
                        <a:pt x="8" y="5"/>
                        <a:pt x="6" y="5"/>
                        <a:pt x="4" y="6"/>
                      </a:cubicBezTo>
                      <a:cubicBezTo>
                        <a:pt x="4" y="6"/>
                        <a:pt x="4" y="7"/>
                        <a:pt x="4" y="8"/>
                      </a:cubicBezTo>
                      <a:cubicBezTo>
                        <a:pt x="6" y="7"/>
                        <a:pt x="6" y="7"/>
                        <a:pt x="7" y="5"/>
                      </a:cubicBezTo>
                      <a:cubicBezTo>
                        <a:pt x="7" y="5"/>
                        <a:pt x="6" y="4"/>
                        <a:pt x="6" y="4"/>
                      </a:cubicBezTo>
                      <a:cubicBezTo>
                        <a:pt x="0" y="5"/>
                        <a:pt x="7" y="11"/>
                        <a:pt x="9" y="6"/>
                      </a:cubicBezTo>
                      <a:cubicBezTo>
                        <a:pt x="11" y="1"/>
                        <a:pt x="2" y="1"/>
                        <a:pt x="4" y="7"/>
                      </a:cubicBezTo>
                      <a:cubicBezTo>
                        <a:pt x="5" y="8"/>
                        <a:pt x="6" y="8"/>
                        <a:pt x="6" y="8"/>
                      </a:cubicBezTo>
                      <a:cubicBezTo>
                        <a:pt x="9" y="6"/>
                        <a:pt x="9" y="3"/>
                        <a:pt x="7" y="1"/>
                      </a:cubicBezTo>
                      <a:cubicBezTo>
                        <a:pt x="7" y="1"/>
                        <a:pt x="6" y="0"/>
                        <a:pt x="6" y="1"/>
                      </a:cubicBezTo>
                      <a:cubicBezTo>
                        <a:pt x="4" y="3"/>
                        <a:pt x="4" y="5"/>
                        <a:pt x="4" y="7"/>
                      </a:cubicBezTo>
                      <a:cubicBezTo>
                        <a:pt x="5" y="8"/>
                        <a:pt x="6" y="8"/>
                        <a:pt x="6" y="8"/>
                      </a:cubicBezTo>
                      <a:cubicBezTo>
                        <a:pt x="8" y="6"/>
                        <a:pt x="9" y="2"/>
                        <a:pt x="6" y="2"/>
                      </a:cubicBezTo>
                      <a:cubicBezTo>
                        <a:pt x="3" y="1"/>
                        <a:pt x="2" y="5"/>
                        <a:pt x="3" y="7"/>
                      </a:cubicBezTo>
                      <a:cubicBezTo>
                        <a:pt x="4" y="8"/>
                        <a:pt x="5" y="8"/>
                        <a:pt x="5" y="7"/>
                      </a:cubicBezTo>
                      <a:cubicBezTo>
                        <a:pt x="7" y="5"/>
                        <a:pt x="7" y="3"/>
                        <a:pt x="5" y="1"/>
                      </a:cubicBezTo>
                      <a:cubicBezTo>
                        <a:pt x="5" y="0"/>
                        <a:pt x="4" y="1"/>
                        <a:pt x="3" y="1"/>
                      </a:cubicBezTo>
                      <a:cubicBezTo>
                        <a:pt x="2" y="3"/>
                        <a:pt x="2" y="4"/>
                        <a:pt x="3" y="6"/>
                      </a:cubicBezTo>
                      <a:cubicBezTo>
                        <a:pt x="3" y="7"/>
                        <a:pt x="4" y="7"/>
                        <a:pt x="5" y="6"/>
                      </a:cubicBezTo>
                      <a:cubicBezTo>
                        <a:pt x="5" y="4"/>
                        <a:pt x="5" y="2"/>
                        <a:pt x="4" y="1"/>
                      </a:cubicBezTo>
                      <a:cubicBezTo>
                        <a:pt x="4" y="0"/>
                        <a:pt x="3" y="0"/>
                        <a:pt x="2" y="1"/>
                      </a:cubicBezTo>
                      <a:cubicBezTo>
                        <a:pt x="1" y="2"/>
                        <a:pt x="1" y="3"/>
                        <a:pt x="1" y="5"/>
                      </a:cubicBezTo>
                      <a:cubicBezTo>
                        <a:pt x="1" y="6"/>
                        <a:pt x="3" y="7"/>
                        <a:pt x="3" y="6"/>
                      </a:cubicBezTo>
                      <a:cubicBezTo>
                        <a:pt x="3" y="5"/>
                        <a:pt x="3" y="4"/>
                        <a:pt x="3" y="3"/>
                      </a:cubicBezTo>
                      <a:cubicBezTo>
                        <a:pt x="3" y="3"/>
                        <a:pt x="2" y="3"/>
                        <a:pt x="1" y="3"/>
                      </a:cubicBezTo>
                      <a:cubicBezTo>
                        <a:pt x="1" y="4"/>
                        <a:pt x="1" y="6"/>
                        <a:pt x="1" y="7"/>
                      </a:cubicBezTo>
                      <a:cubicBezTo>
                        <a:pt x="1" y="8"/>
                        <a:pt x="3" y="8"/>
                        <a:pt x="3" y="7"/>
                      </a:cubicBezTo>
                      <a:cubicBezTo>
                        <a:pt x="4" y="6"/>
                        <a:pt x="4" y="5"/>
                        <a:pt x="4" y="4"/>
                      </a:cubicBezTo>
                      <a:cubicBezTo>
                        <a:pt x="3" y="4"/>
                        <a:pt x="2" y="4"/>
                        <a:pt x="2" y="4"/>
                      </a:cubicBezTo>
                      <a:cubicBezTo>
                        <a:pt x="2" y="4"/>
                        <a:pt x="2" y="5"/>
                        <a:pt x="2" y="5"/>
                      </a:cubicBezTo>
                      <a:cubicBezTo>
                        <a:pt x="2" y="6"/>
                        <a:pt x="3" y="7"/>
                        <a:pt x="3" y="6"/>
                      </a:cubicBezTo>
                      <a:cubicBezTo>
                        <a:pt x="4" y="6"/>
                        <a:pt x="4" y="6"/>
                        <a:pt x="4" y="5"/>
                      </a:cubicBezTo>
                      <a:cubicBezTo>
                        <a:pt x="5" y="4"/>
                        <a:pt x="3"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6" name="Freeform 303"/>
                <p:cNvSpPr/>
                <p:nvPr/>
              </p:nvSpPr>
              <p:spPr bwMode="auto">
                <a:xfrm>
                  <a:off x="913" y="1677"/>
                  <a:ext cx="14" cy="22"/>
                </a:xfrm>
                <a:custGeom>
                  <a:avLst/>
                  <a:gdLst>
                    <a:gd name="T0" fmla="*/ 5 w 21"/>
                    <a:gd name="T1" fmla="*/ 13 h 34"/>
                    <a:gd name="T2" fmla="*/ 6 w 21"/>
                    <a:gd name="T3" fmla="*/ 13 h 34"/>
                    <a:gd name="T4" fmla="*/ 12 w 21"/>
                    <a:gd name="T5" fmla="*/ 21 h 34"/>
                    <a:gd name="T6" fmla="*/ 3 w 21"/>
                    <a:gd name="T7" fmla="*/ 15 h 34"/>
                    <a:gd name="T8" fmla="*/ 1 w 21"/>
                    <a:gd name="T9" fmla="*/ 12 h 34"/>
                    <a:gd name="T10" fmla="*/ 10 w 21"/>
                    <a:gd name="T11" fmla="*/ 17 h 34"/>
                    <a:gd name="T12" fmla="*/ 14 w 21"/>
                    <a:gd name="T13" fmla="*/ 26 h 34"/>
                    <a:gd name="T14" fmla="*/ 13 w 21"/>
                    <a:gd name="T15" fmla="*/ 28 h 34"/>
                    <a:gd name="T16" fmla="*/ 10 w 21"/>
                    <a:gd name="T17" fmla="*/ 23 h 34"/>
                    <a:gd name="T18" fmla="*/ 12 w 21"/>
                    <a:gd name="T19" fmla="*/ 25 h 34"/>
                    <a:gd name="T20" fmla="*/ 13 w 21"/>
                    <a:gd name="T21" fmla="*/ 32 h 34"/>
                    <a:gd name="T22" fmla="*/ 15 w 21"/>
                    <a:gd name="T23" fmla="*/ 24 h 34"/>
                    <a:gd name="T24" fmla="*/ 16 w 21"/>
                    <a:gd name="T25" fmla="*/ 32 h 34"/>
                    <a:gd name="T26" fmla="*/ 15 w 21"/>
                    <a:gd name="T27" fmla="*/ 24 h 34"/>
                    <a:gd name="T28" fmla="*/ 19 w 21"/>
                    <a:gd name="T29" fmla="*/ 31 h 34"/>
                    <a:gd name="T30" fmla="*/ 19 w 21"/>
                    <a:gd name="T31" fmla="*/ 30 h 34"/>
                    <a:gd name="T32" fmla="*/ 14 w 21"/>
                    <a:gd name="T33" fmla="*/ 21 h 34"/>
                    <a:gd name="T34" fmla="*/ 15 w 21"/>
                    <a:gd name="T35" fmla="*/ 18 h 34"/>
                    <a:gd name="T36" fmla="*/ 19 w 21"/>
                    <a:gd name="T37" fmla="*/ 26 h 34"/>
                    <a:gd name="T38" fmla="*/ 14 w 21"/>
                    <a:gd name="T39" fmla="*/ 23 h 34"/>
                    <a:gd name="T40" fmla="*/ 7 w 21"/>
                    <a:gd name="T41" fmla="*/ 13 h 34"/>
                    <a:gd name="T42" fmla="*/ 8 w 21"/>
                    <a:gd name="T43" fmla="*/ 8 h 34"/>
                    <a:gd name="T44" fmla="*/ 16 w 21"/>
                    <a:gd name="T45" fmla="*/ 18 h 34"/>
                    <a:gd name="T46" fmla="*/ 14 w 21"/>
                    <a:gd name="T47" fmla="*/ 19 h 34"/>
                    <a:gd name="T48" fmla="*/ 3 w 21"/>
                    <a:gd name="T49" fmla="*/ 6 h 34"/>
                    <a:gd name="T50" fmla="*/ 10 w 21"/>
                    <a:gd name="T51" fmla="*/ 13 h 34"/>
                    <a:gd name="T52" fmla="*/ 6 w 21"/>
                    <a:gd name="T53" fmla="*/ 8 h 34"/>
                    <a:gd name="T54" fmla="*/ 17 w 21"/>
                    <a:gd name="T55" fmla="*/ 26 h 34"/>
                    <a:gd name="T56" fmla="*/ 15 w 21"/>
                    <a:gd name="T57" fmla="*/ 26 h 34"/>
                    <a:gd name="T58" fmla="*/ 8 w 21"/>
                    <a:gd name="T59" fmla="*/ 6 h 34"/>
                    <a:gd name="T60" fmla="*/ 12 w 21"/>
                    <a:gd name="T61" fmla="*/ 11 h 34"/>
                    <a:gd name="T62" fmla="*/ 14 w 21"/>
                    <a:gd name="T63" fmla="*/ 20 h 34"/>
                    <a:gd name="T64" fmla="*/ 8 w 21"/>
                    <a:gd name="T65" fmla="*/ 9 h 34"/>
                    <a:gd name="T66" fmla="*/ 7 w 21"/>
                    <a:gd name="T67" fmla="*/ 8 h 34"/>
                    <a:gd name="T68" fmla="*/ 15 w 21"/>
                    <a:gd name="T69" fmla="*/ 19 h 34"/>
                    <a:gd name="T70" fmla="*/ 14 w 21"/>
                    <a:gd name="T71" fmla="*/ 23 h 34"/>
                    <a:gd name="T72" fmla="*/ 9 w 21"/>
                    <a:gd name="T73" fmla="*/ 15 h 34"/>
                    <a:gd name="T74" fmla="*/ 15 w 21"/>
                    <a:gd name="T75" fmla="*/ 18 h 34"/>
                    <a:gd name="T76" fmla="*/ 20 w 21"/>
                    <a:gd name="T77" fmla="*/ 28 h 34"/>
                    <a:gd name="T78" fmla="*/ 19 w 21"/>
                    <a:gd name="T79" fmla="*/ 30 h 34"/>
                    <a:gd name="T80" fmla="*/ 14 w 21"/>
                    <a:gd name="T81" fmla="*/ 23 h 34"/>
                    <a:gd name="T82" fmla="*/ 15 w 21"/>
                    <a:gd name="T83" fmla="*/ 24 h 34"/>
                    <a:gd name="T84" fmla="*/ 18 w 21"/>
                    <a:gd name="T85" fmla="*/ 28 h 34"/>
                    <a:gd name="T86" fmla="*/ 14 w 21"/>
                    <a:gd name="T87" fmla="*/ 33 h 34"/>
                    <a:gd name="T88" fmla="*/ 13 w 21"/>
                    <a:gd name="T89" fmla="*/ 25 h 34"/>
                    <a:gd name="T90" fmla="*/ 12 w 21"/>
                    <a:gd name="T91" fmla="*/ 25 h 34"/>
                    <a:gd name="T92" fmla="*/ 15 w 21"/>
                    <a:gd name="T93" fmla="*/ 31 h 34"/>
                    <a:gd name="T94" fmla="*/ 14 w 21"/>
                    <a:gd name="T95" fmla="*/ 29 h 34"/>
                    <a:gd name="T96" fmla="*/ 10 w 21"/>
                    <a:gd name="T97" fmla="*/ 20 h 34"/>
                    <a:gd name="T98" fmla="*/ 10 w 21"/>
                    <a:gd name="T99" fmla="*/ 17 h 34"/>
                    <a:gd name="T100" fmla="*/ 10 w 21"/>
                    <a:gd name="T101" fmla="*/ 17 h 34"/>
                    <a:gd name="T102" fmla="*/ 3 w 21"/>
                    <a:gd name="T103" fmla="*/ 15 h 34"/>
                    <a:gd name="T104" fmla="*/ 2 w 21"/>
                    <a:gd name="T105" fmla="*/ 12 h 34"/>
                    <a:gd name="T106" fmla="*/ 6 w 21"/>
                    <a:gd name="T107" fmla="*/ 13 h 34"/>
                    <a:gd name="T108" fmla="*/ 12 w 21"/>
                    <a:gd name="T109" fmla="*/ 22 h 34"/>
                    <a:gd name="T110" fmla="*/ 6 w 21"/>
                    <a:gd name="T111"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 h="34">
                      <a:moveTo>
                        <a:pt x="8" y="14"/>
                      </a:moveTo>
                      <a:cubicBezTo>
                        <a:pt x="7" y="13"/>
                        <a:pt x="7" y="13"/>
                        <a:pt x="6" y="12"/>
                      </a:cubicBezTo>
                      <a:cubicBezTo>
                        <a:pt x="6" y="12"/>
                        <a:pt x="5" y="13"/>
                        <a:pt x="5" y="13"/>
                      </a:cubicBezTo>
                      <a:cubicBezTo>
                        <a:pt x="8" y="15"/>
                        <a:pt x="9" y="18"/>
                        <a:pt x="10" y="22"/>
                      </a:cubicBezTo>
                      <a:cubicBezTo>
                        <a:pt x="10" y="22"/>
                        <a:pt x="11" y="21"/>
                        <a:pt x="12" y="21"/>
                      </a:cubicBezTo>
                      <a:cubicBezTo>
                        <a:pt x="9" y="19"/>
                        <a:pt x="8" y="16"/>
                        <a:pt x="6" y="13"/>
                      </a:cubicBezTo>
                      <a:cubicBezTo>
                        <a:pt x="6" y="13"/>
                        <a:pt x="5" y="14"/>
                        <a:pt x="5" y="14"/>
                      </a:cubicBezTo>
                      <a:cubicBezTo>
                        <a:pt x="7" y="17"/>
                        <a:pt x="9" y="19"/>
                        <a:pt x="10" y="22"/>
                      </a:cubicBezTo>
                      <a:cubicBezTo>
                        <a:pt x="11" y="22"/>
                        <a:pt x="12" y="22"/>
                        <a:pt x="12" y="21"/>
                      </a:cubicBezTo>
                      <a:cubicBezTo>
                        <a:pt x="9" y="18"/>
                        <a:pt x="6" y="15"/>
                        <a:pt x="4" y="11"/>
                      </a:cubicBezTo>
                      <a:cubicBezTo>
                        <a:pt x="3" y="10"/>
                        <a:pt x="2" y="11"/>
                        <a:pt x="2" y="12"/>
                      </a:cubicBezTo>
                      <a:cubicBezTo>
                        <a:pt x="2" y="13"/>
                        <a:pt x="2" y="14"/>
                        <a:pt x="3" y="15"/>
                      </a:cubicBezTo>
                      <a:cubicBezTo>
                        <a:pt x="3" y="15"/>
                        <a:pt x="4" y="14"/>
                        <a:pt x="5" y="14"/>
                      </a:cubicBezTo>
                      <a:cubicBezTo>
                        <a:pt x="4" y="13"/>
                        <a:pt x="3" y="12"/>
                        <a:pt x="2" y="11"/>
                      </a:cubicBezTo>
                      <a:cubicBezTo>
                        <a:pt x="2" y="11"/>
                        <a:pt x="1" y="12"/>
                        <a:pt x="1" y="12"/>
                      </a:cubicBezTo>
                      <a:cubicBezTo>
                        <a:pt x="4" y="14"/>
                        <a:pt x="6" y="16"/>
                        <a:pt x="9" y="19"/>
                      </a:cubicBezTo>
                      <a:cubicBezTo>
                        <a:pt x="9" y="18"/>
                        <a:pt x="10" y="18"/>
                        <a:pt x="10" y="17"/>
                      </a:cubicBezTo>
                      <a:cubicBezTo>
                        <a:pt x="10" y="17"/>
                        <a:pt x="10" y="17"/>
                        <a:pt x="10" y="17"/>
                      </a:cubicBezTo>
                      <a:cubicBezTo>
                        <a:pt x="9" y="16"/>
                        <a:pt x="7" y="17"/>
                        <a:pt x="8" y="18"/>
                      </a:cubicBezTo>
                      <a:cubicBezTo>
                        <a:pt x="9" y="21"/>
                        <a:pt x="11" y="24"/>
                        <a:pt x="12" y="27"/>
                      </a:cubicBezTo>
                      <a:cubicBezTo>
                        <a:pt x="13" y="28"/>
                        <a:pt x="15" y="28"/>
                        <a:pt x="14" y="26"/>
                      </a:cubicBezTo>
                      <a:cubicBezTo>
                        <a:pt x="13" y="24"/>
                        <a:pt x="13" y="22"/>
                        <a:pt x="13" y="20"/>
                      </a:cubicBezTo>
                      <a:cubicBezTo>
                        <a:pt x="12" y="20"/>
                        <a:pt x="11" y="20"/>
                        <a:pt x="11" y="21"/>
                      </a:cubicBezTo>
                      <a:cubicBezTo>
                        <a:pt x="13" y="23"/>
                        <a:pt x="13" y="26"/>
                        <a:pt x="13" y="28"/>
                      </a:cubicBezTo>
                      <a:cubicBezTo>
                        <a:pt x="14" y="28"/>
                        <a:pt x="15" y="28"/>
                        <a:pt x="15" y="28"/>
                      </a:cubicBezTo>
                      <a:cubicBezTo>
                        <a:pt x="14" y="26"/>
                        <a:pt x="13" y="24"/>
                        <a:pt x="12" y="22"/>
                      </a:cubicBezTo>
                      <a:cubicBezTo>
                        <a:pt x="11" y="23"/>
                        <a:pt x="11" y="23"/>
                        <a:pt x="10" y="23"/>
                      </a:cubicBezTo>
                      <a:cubicBezTo>
                        <a:pt x="12" y="26"/>
                        <a:pt x="13" y="28"/>
                        <a:pt x="13" y="31"/>
                      </a:cubicBezTo>
                      <a:cubicBezTo>
                        <a:pt x="14" y="31"/>
                        <a:pt x="15" y="31"/>
                        <a:pt x="15" y="30"/>
                      </a:cubicBezTo>
                      <a:cubicBezTo>
                        <a:pt x="14" y="29"/>
                        <a:pt x="13" y="27"/>
                        <a:pt x="12" y="25"/>
                      </a:cubicBezTo>
                      <a:cubicBezTo>
                        <a:pt x="12" y="26"/>
                        <a:pt x="11" y="26"/>
                        <a:pt x="11" y="27"/>
                      </a:cubicBezTo>
                      <a:cubicBezTo>
                        <a:pt x="11" y="28"/>
                        <a:pt x="12" y="29"/>
                        <a:pt x="13" y="31"/>
                      </a:cubicBezTo>
                      <a:cubicBezTo>
                        <a:pt x="13" y="31"/>
                        <a:pt x="13" y="32"/>
                        <a:pt x="13" y="32"/>
                      </a:cubicBezTo>
                      <a:cubicBezTo>
                        <a:pt x="16" y="32"/>
                        <a:pt x="15" y="32"/>
                        <a:pt x="18" y="32"/>
                      </a:cubicBezTo>
                      <a:cubicBezTo>
                        <a:pt x="18" y="32"/>
                        <a:pt x="19" y="32"/>
                        <a:pt x="19" y="31"/>
                      </a:cubicBezTo>
                      <a:cubicBezTo>
                        <a:pt x="18" y="28"/>
                        <a:pt x="16" y="26"/>
                        <a:pt x="15" y="24"/>
                      </a:cubicBezTo>
                      <a:cubicBezTo>
                        <a:pt x="14" y="22"/>
                        <a:pt x="12" y="24"/>
                        <a:pt x="13" y="25"/>
                      </a:cubicBezTo>
                      <a:cubicBezTo>
                        <a:pt x="14" y="27"/>
                        <a:pt x="14" y="29"/>
                        <a:pt x="14" y="32"/>
                      </a:cubicBezTo>
                      <a:cubicBezTo>
                        <a:pt x="15" y="32"/>
                        <a:pt x="16" y="32"/>
                        <a:pt x="16" y="32"/>
                      </a:cubicBezTo>
                      <a:cubicBezTo>
                        <a:pt x="17" y="31"/>
                        <a:pt x="17" y="31"/>
                        <a:pt x="17" y="30"/>
                      </a:cubicBezTo>
                      <a:cubicBezTo>
                        <a:pt x="18" y="31"/>
                        <a:pt x="19" y="30"/>
                        <a:pt x="19" y="29"/>
                      </a:cubicBezTo>
                      <a:cubicBezTo>
                        <a:pt x="18" y="27"/>
                        <a:pt x="17" y="25"/>
                        <a:pt x="15" y="24"/>
                      </a:cubicBezTo>
                      <a:cubicBezTo>
                        <a:pt x="14" y="22"/>
                        <a:pt x="13" y="23"/>
                        <a:pt x="13" y="25"/>
                      </a:cubicBezTo>
                      <a:cubicBezTo>
                        <a:pt x="15" y="27"/>
                        <a:pt x="16" y="30"/>
                        <a:pt x="17" y="32"/>
                      </a:cubicBezTo>
                      <a:cubicBezTo>
                        <a:pt x="18" y="33"/>
                        <a:pt x="20" y="32"/>
                        <a:pt x="19" y="31"/>
                      </a:cubicBezTo>
                      <a:cubicBezTo>
                        <a:pt x="18" y="28"/>
                        <a:pt x="17" y="26"/>
                        <a:pt x="16" y="23"/>
                      </a:cubicBezTo>
                      <a:cubicBezTo>
                        <a:pt x="16" y="23"/>
                        <a:pt x="15" y="24"/>
                        <a:pt x="14" y="24"/>
                      </a:cubicBezTo>
                      <a:cubicBezTo>
                        <a:pt x="16" y="26"/>
                        <a:pt x="17" y="28"/>
                        <a:pt x="19" y="30"/>
                      </a:cubicBezTo>
                      <a:cubicBezTo>
                        <a:pt x="19" y="30"/>
                        <a:pt x="20" y="30"/>
                        <a:pt x="20" y="29"/>
                      </a:cubicBezTo>
                      <a:cubicBezTo>
                        <a:pt x="19" y="26"/>
                        <a:pt x="17" y="23"/>
                        <a:pt x="16" y="20"/>
                      </a:cubicBezTo>
                      <a:cubicBezTo>
                        <a:pt x="16" y="21"/>
                        <a:pt x="15" y="21"/>
                        <a:pt x="14" y="21"/>
                      </a:cubicBezTo>
                      <a:cubicBezTo>
                        <a:pt x="16" y="24"/>
                        <a:pt x="17" y="26"/>
                        <a:pt x="18" y="29"/>
                      </a:cubicBezTo>
                      <a:cubicBezTo>
                        <a:pt x="18" y="29"/>
                        <a:pt x="19" y="28"/>
                        <a:pt x="20" y="28"/>
                      </a:cubicBezTo>
                      <a:cubicBezTo>
                        <a:pt x="18" y="25"/>
                        <a:pt x="16" y="21"/>
                        <a:pt x="15" y="18"/>
                      </a:cubicBezTo>
                      <a:cubicBezTo>
                        <a:pt x="14" y="18"/>
                        <a:pt x="13" y="19"/>
                        <a:pt x="13" y="19"/>
                      </a:cubicBezTo>
                      <a:cubicBezTo>
                        <a:pt x="14" y="22"/>
                        <a:pt x="16" y="25"/>
                        <a:pt x="17" y="27"/>
                      </a:cubicBezTo>
                      <a:cubicBezTo>
                        <a:pt x="18" y="27"/>
                        <a:pt x="18" y="27"/>
                        <a:pt x="19" y="26"/>
                      </a:cubicBezTo>
                      <a:cubicBezTo>
                        <a:pt x="16" y="22"/>
                        <a:pt x="13" y="19"/>
                        <a:pt x="11" y="14"/>
                      </a:cubicBezTo>
                      <a:cubicBezTo>
                        <a:pt x="10" y="15"/>
                        <a:pt x="9" y="15"/>
                        <a:pt x="9" y="15"/>
                      </a:cubicBezTo>
                      <a:cubicBezTo>
                        <a:pt x="11" y="18"/>
                        <a:pt x="13" y="21"/>
                        <a:pt x="14" y="23"/>
                      </a:cubicBezTo>
                      <a:cubicBezTo>
                        <a:pt x="15" y="24"/>
                        <a:pt x="17" y="23"/>
                        <a:pt x="16" y="22"/>
                      </a:cubicBezTo>
                      <a:cubicBezTo>
                        <a:pt x="14" y="18"/>
                        <a:pt x="11" y="15"/>
                        <a:pt x="9" y="12"/>
                      </a:cubicBezTo>
                      <a:cubicBezTo>
                        <a:pt x="8" y="12"/>
                        <a:pt x="7" y="13"/>
                        <a:pt x="7" y="13"/>
                      </a:cubicBezTo>
                      <a:cubicBezTo>
                        <a:pt x="9" y="15"/>
                        <a:pt x="11" y="18"/>
                        <a:pt x="13" y="20"/>
                      </a:cubicBezTo>
                      <a:cubicBezTo>
                        <a:pt x="14" y="20"/>
                        <a:pt x="14" y="19"/>
                        <a:pt x="15" y="19"/>
                      </a:cubicBezTo>
                      <a:cubicBezTo>
                        <a:pt x="12" y="16"/>
                        <a:pt x="9" y="12"/>
                        <a:pt x="8" y="8"/>
                      </a:cubicBezTo>
                      <a:cubicBezTo>
                        <a:pt x="7" y="9"/>
                        <a:pt x="7" y="9"/>
                        <a:pt x="6" y="10"/>
                      </a:cubicBezTo>
                      <a:cubicBezTo>
                        <a:pt x="10" y="12"/>
                        <a:pt x="12" y="16"/>
                        <a:pt x="14" y="19"/>
                      </a:cubicBezTo>
                      <a:cubicBezTo>
                        <a:pt x="15" y="19"/>
                        <a:pt x="16" y="18"/>
                        <a:pt x="16" y="18"/>
                      </a:cubicBezTo>
                      <a:cubicBezTo>
                        <a:pt x="14" y="15"/>
                        <a:pt x="11" y="12"/>
                        <a:pt x="10" y="8"/>
                      </a:cubicBezTo>
                      <a:cubicBezTo>
                        <a:pt x="9" y="8"/>
                        <a:pt x="9" y="9"/>
                        <a:pt x="8" y="9"/>
                      </a:cubicBezTo>
                      <a:cubicBezTo>
                        <a:pt x="11" y="12"/>
                        <a:pt x="13" y="15"/>
                        <a:pt x="14" y="19"/>
                      </a:cubicBezTo>
                      <a:cubicBezTo>
                        <a:pt x="14" y="19"/>
                        <a:pt x="15" y="19"/>
                        <a:pt x="16" y="18"/>
                      </a:cubicBezTo>
                      <a:cubicBezTo>
                        <a:pt x="12" y="16"/>
                        <a:pt x="10" y="13"/>
                        <a:pt x="8" y="10"/>
                      </a:cubicBezTo>
                      <a:cubicBezTo>
                        <a:pt x="7" y="9"/>
                        <a:pt x="5" y="7"/>
                        <a:pt x="3" y="6"/>
                      </a:cubicBezTo>
                      <a:cubicBezTo>
                        <a:pt x="2" y="4"/>
                        <a:pt x="5" y="7"/>
                        <a:pt x="5" y="7"/>
                      </a:cubicBezTo>
                      <a:cubicBezTo>
                        <a:pt x="6" y="8"/>
                        <a:pt x="6" y="8"/>
                        <a:pt x="7" y="9"/>
                      </a:cubicBezTo>
                      <a:cubicBezTo>
                        <a:pt x="8" y="10"/>
                        <a:pt x="9" y="12"/>
                        <a:pt x="10" y="13"/>
                      </a:cubicBezTo>
                      <a:cubicBezTo>
                        <a:pt x="11" y="14"/>
                        <a:pt x="13" y="12"/>
                        <a:pt x="12" y="11"/>
                      </a:cubicBezTo>
                      <a:cubicBezTo>
                        <a:pt x="10" y="10"/>
                        <a:pt x="9" y="8"/>
                        <a:pt x="8" y="6"/>
                      </a:cubicBezTo>
                      <a:cubicBezTo>
                        <a:pt x="8" y="7"/>
                        <a:pt x="7" y="7"/>
                        <a:pt x="6" y="8"/>
                      </a:cubicBezTo>
                      <a:cubicBezTo>
                        <a:pt x="8" y="10"/>
                        <a:pt x="10" y="14"/>
                        <a:pt x="12" y="17"/>
                      </a:cubicBezTo>
                      <a:cubicBezTo>
                        <a:pt x="13" y="20"/>
                        <a:pt x="14" y="23"/>
                        <a:pt x="16" y="27"/>
                      </a:cubicBezTo>
                      <a:cubicBezTo>
                        <a:pt x="16" y="28"/>
                        <a:pt x="18" y="27"/>
                        <a:pt x="17" y="26"/>
                      </a:cubicBezTo>
                      <a:cubicBezTo>
                        <a:pt x="17" y="25"/>
                        <a:pt x="17" y="25"/>
                        <a:pt x="17" y="24"/>
                      </a:cubicBezTo>
                      <a:cubicBezTo>
                        <a:pt x="16" y="23"/>
                        <a:pt x="14" y="25"/>
                        <a:pt x="15" y="26"/>
                      </a:cubicBezTo>
                      <a:cubicBezTo>
                        <a:pt x="15" y="26"/>
                        <a:pt x="15" y="26"/>
                        <a:pt x="15" y="26"/>
                      </a:cubicBezTo>
                      <a:cubicBezTo>
                        <a:pt x="16" y="26"/>
                        <a:pt x="17" y="26"/>
                        <a:pt x="17" y="26"/>
                      </a:cubicBezTo>
                      <a:cubicBezTo>
                        <a:pt x="16" y="23"/>
                        <a:pt x="16" y="20"/>
                        <a:pt x="15" y="17"/>
                      </a:cubicBezTo>
                      <a:cubicBezTo>
                        <a:pt x="13" y="14"/>
                        <a:pt x="11" y="10"/>
                        <a:pt x="8" y="6"/>
                      </a:cubicBezTo>
                      <a:cubicBezTo>
                        <a:pt x="8" y="5"/>
                        <a:pt x="6" y="6"/>
                        <a:pt x="6" y="8"/>
                      </a:cubicBezTo>
                      <a:cubicBezTo>
                        <a:pt x="8" y="9"/>
                        <a:pt x="9" y="11"/>
                        <a:pt x="10" y="13"/>
                      </a:cubicBezTo>
                      <a:cubicBezTo>
                        <a:pt x="11" y="12"/>
                        <a:pt x="11" y="12"/>
                        <a:pt x="12" y="11"/>
                      </a:cubicBezTo>
                      <a:cubicBezTo>
                        <a:pt x="10" y="10"/>
                        <a:pt x="3" y="0"/>
                        <a:pt x="1" y="4"/>
                      </a:cubicBezTo>
                      <a:cubicBezTo>
                        <a:pt x="0" y="6"/>
                        <a:pt x="3" y="8"/>
                        <a:pt x="4" y="10"/>
                      </a:cubicBezTo>
                      <a:cubicBezTo>
                        <a:pt x="8" y="13"/>
                        <a:pt x="10" y="17"/>
                        <a:pt x="14" y="20"/>
                      </a:cubicBezTo>
                      <a:cubicBezTo>
                        <a:pt x="15" y="21"/>
                        <a:pt x="16" y="20"/>
                        <a:pt x="16" y="19"/>
                      </a:cubicBezTo>
                      <a:cubicBezTo>
                        <a:pt x="15" y="15"/>
                        <a:pt x="13" y="10"/>
                        <a:pt x="10" y="8"/>
                      </a:cubicBezTo>
                      <a:cubicBezTo>
                        <a:pt x="9" y="7"/>
                        <a:pt x="7" y="8"/>
                        <a:pt x="8" y="9"/>
                      </a:cubicBezTo>
                      <a:cubicBezTo>
                        <a:pt x="9" y="13"/>
                        <a:pt x="12" y="16"/>
                        <a:pt x="14" y="19"/>
                      </a:cubicBezTo>
                      <a:cubicBezTo>
                        <a:pt x="15" y="20"/>
                        <a:pt x="17" y="19"/>
                        <a:pt x="16" y="18"/>
                      </a:cubicBezTo>
                      <a:cubicBezTo>
                        <a:pt x="14" y="14"/>
                        <a:pt x="12" y="10"/>
                        <a:pt x="7" y="8"/>
                      </a:cubicBezTo>
                      <a:cubicBezTo>
                        <a:pt x="7" y="7"/>
                        <a:pt x="5" y="8"/>
                        <a:pt x="6" y="9"/>
                      </a:cubicBezTo>
                      <a:cubicBezTo>
                        <a:pt x="7" y="13"/>
                        <a:pt x="10" y="17"/>
                        <a:pt x="13" y="20"/>
                      </a:cubicBezTo>
                      <a:cubicBezTo>
                        <a:pt x="14" y="21"/>
                        <a:pt x="16" y="20"/>
                        <a:pt x="15" y="19"/>
                      </a:cubicBezTo>
                      <a:cubicBezTo>
                        <a:pt x="13" y="16"/>
                        <a:pt x="11" y="14"/>
                        <a:pt x="9" y="12"/>
                      </a:cubicBezTo>
                      <a:cubicBezTo>
                        <a:pt x="7" y="11"/>
                        <a:pt x="6" y="12"/>
                        <a:pt x="7" y="13"/>
                      </a:cubicBezTo>
                      <a:cubicBezTo>
                        <a:pt x="10" y="16"/>
                        <a:pt x="12" y="19"/>
                        <a:pt x="14" y="23"/>
                      </a:cubicBezTo>
                      <a:cubicBezTo>
                        <a:pt x="15" y="23"/>
                        <a:pt x="16" y="23"/>
                        <a:pt x="16" y="22"/>
                      </a:cubicBezTo>
                      <a:cubicBezTo>
                        <a:pt x="14" y="20"/>
                        <a:pt x="13" y="17"/>
                        <a:pt x="11" y="14"/>
                      </a:cubicBezTo>
                      <a:cubicBezTo>
                        <a:pt x="10" y="13"/>
                        <a:pt x="8" y="14"/>
                        <a:pt x="9" y="15"/>
                      </a:cubicBezTo>
                      <a:cubicBezTo>
                        <a:pt x="11" y="20"/>
                        <a:pt x="14" y="24"/>
                        <a:pt x="17" y="27"/>
                      </a:cubicBezTo>
                      <a:cubicBezTo>
                        <a:pt x="18" y="28"/>
                        <a:pt x="20" y="28"/>
                        <a:pt x="19" y="26"/>
                      </a:cubicBezTo>
                      <a:cubicBezTo>
                        <a:pt x="17" y="24"/>
                        <a:pt x="16" y="21"/>
                        <a:pt x="15" y="18"/>
                      </a:cubicBezTo>
                      <a:cubicBezTo>
                        <a:pt x="14" y="17"/>
                        <a:pt x="12" y="18"/>
                        <a:pt x="13" y="19"/>
                      </a:cubicBezTo>
                      <a:cubicBezTo>
                        <a:pt x="14" y="23"/>
                        <a:pt x="16" y="26"/>
                        <a:pt x="18" y="29"/>
                      </a:cubicBezTo>
                      <a:cubicBezTo>
                        <a:pt x="18" y="30"/>
                        <a:pt x="20" y="30"/>
                        <a:pt x="20" y="28"/>
                      </a:cubicBezTo>
                      <a:cubicBezTo>
                        <a:pt x="19" y="25"/>
                        <a:pt x="18" y="23"/>
                        <a:pt x="16" y="20"/>
                      </a:cubicBezTo>
                      <a:cubicBezTo>
                        <a:pt x="16" y="19"/>
                        <a:pt x="14" y="20"/>
                        <a:pt x="14" y="21"/>
                      </a:cubicBezTo>
                      <a:cubicBezTo>
                        <a:pt x="15" y="24"/>
                        <a:pt x="17" y="27"/>
                        <a:pt x="19" y="30"/>
                      </a:cubicBezTo>
                      <a:cubicBezTo>
                        <a:pt x="19" y="32"/>
                        <a:pt x="21" y="30"/>
                        <a:pt x="20" y="29"/>
                      </a:cubicBezTo>
                      <a:cubicBezTo>
                        <a:pt x="19" y="27"/>
                        <a:pt x="18" y="25"/>
                        <a:pt x="16" y="22"/>
                      </a:cubicBezTo>
                      <a:cubicBezTo>
                        <a:pt x="15" y="22"/>
                        <a:pt x="14" y="22"/>
                        <a:pt x="14" y="23"/>
                      </a:cubicBezTo>
                      <a:cubicBezTo>
                        <a:pt x="14" y="26"/>
                        <a:pt x="16" y="29"/>
                        <a:pt x="17" y="32"/>
                      </a:cubicBezTo>
                      <a:cubicBezTo>
                        <a:pt x="18" y="32"/>
                        <a:pt x="18" y="31"/>
                        <a:pt x="19" y="31"/>
                      </a:cubicBezTo>
                      <a:cubicBezTo>
                        <a:pt x="17" y="29"/>
                        <a:pt x="17" y="26"/>
                        <a:pt x="15" y="24"/>
                      </a:cubicBezTo>
                      <a:cubicBezTo>
                        <a:pt x="15" y="24"/>
                        <a:pt x="14" y="24"/>
                        <a:pt x="13" y="25"/>
                      </a:cubicBezTo>
                      <a:cubicBezTo>
                        <a:pt x="15" y="26"/>
                        <a:pt x="16" y="28"/>
                        <a:pt x="17" y="30"/>
                      </a:cubicBezTo>
                      <a:cubicBezTo>
                        <a:pt x="17" y="29"/>
                        <a:pt x="18" y="29"/>
                        <a:pt x="18" y="28"/>
                      </a:cubicBezTo>
                      <a:cubicBezTo>
                        <a:pt x="17" y="27"/>
                        <a:pt x="15" y="27"/>
                        <a:pt x="14" y="27"/>
                      </a:cubicBezTo>
                      <a:cubicBezTo>
                        <a:pt x="13" y="27"/>
                        <a:pt x="12" y="27"/>
                        <a:pt x="13" y="28"/>
                      </a:cubicBezTo>
                      <a:cubicBezTo>
                        <a:pt x="13" y="30"/>
                        <a:pt x="13" y="31"/>
                        <a:pt x="14" y="33"/>
                      </a:cubicBezTo>
                      <a:cubicBezTo>
                        <a:pt x="15" y="34"/>
                        <a:pt x="16" y="33"/>
                        <a:pt x="16" y="32"/>
                      </a:cubicBezTo>
                      <a:cubicBezTo>
                        <a:pt x="17" y="29"/>
                        <a:pt x="16" y="26"/>
                        <a:pt x="15" y="24"/>
                      </a:cubicBezTo>
                      <a:cubicBezTo>
                        <a:pt x="14" y="24"/>
                        <a:pt x="14" y="24"/>
                        <a:pt x="13" y="25"/>
                      </a:cubicBezTo>
                      <a:cubicBezTo>
                        <a:pt x="14" y="27"/>
                        <a:pt x="16" y="29"/>
                        <a:pt x="16" y="31"/>
                      </a:cubicBezTo>
                      <a:cubicBezTo>
                        <a:pt x="17" y="31"/>
                        <a:pt x="17" y="31"/>
                        <a:pt x="18" y="30"/>
                      </a:cubicBezTo>
                      <a:cubicBezTo>
                        <a:pt x="14" y="30"/>
                        <a:pt x="14" y="27"/>
                        <a:pt x="12" y="25"/>
                      </a:cubicBezTo>
                      <a:cubicBezTo>
                        <a:pt x="11" y="24"/>
                        <a:pt x="10" y="25"/>
                        <a:pt x="10" y="26"/>
                      </a:cubicBezTo>
                      <a:cubicBezTo>
                        <a:pt x="11" y="28"/>
                        <a:pt x="12" y="30"/>
                        <a:pt x="13" y="31"/>
                      </a:cubicBezTo>
                      <a:cubicBezTo>
                        <a:pt x="14" y="32"/>
                        <a:pt x="16" y="32"/>
                        <a:pt x="15" y="31"/>
                      </a:cubicBezTo>
                      <a:cubicBezTo>
                        <a:pt x="15" y="27"/>
                        <a:pt x="14" y="25"/>
                        <a:pt x="12" y="22"/>
                      </a:cubicBezTo>
                      <a:cubicBezTo>
                        <a:pt x="11" y="21"/>
                        <a:pt x="9" y="22"/>
                        <a:pt x="10" y="23"/>
                      </a:cubicBezTo>
                      <a:cubicBezTo>
                        <a:pt x="11" y="25"/>
                        <a:pt x="12" y="27"/>
                        <a:pt x="14" y="29"/>
                      </a:cubicBezTo>
                      <a:cubicBezTo>
                        <a:pt x="14" y="30"/>
                        <a:pt x="16" y="29"/>
                        <a:pt x="15" y="28"/>
                      </a:cubicBezTo>
                      <a:cubicBezTo>
                        <a:pt x="15" y="25"/>
                        <a:pt x="15" y="22"/>
                        <a:pt x="12" y="19"/>
                      </a:cubicBezTo>
                      <a:cubicBezTo>
                        <a:pt x="12" y="19"/>
                        <a:pt x="10" y="19"/>
                        <a:pt x="10" y="20"/>
                      </a:cubicBezTo>
                      <a:cubicBezTo>
                        <a:pt x="11" y="22"/>
                        <a:pt x="11" y="25"/>
                        <a:pt x="12" y="27"/>
                      </a:cubicBezTo>
                      <a:cubicBezTo>
                        <a:pt x="13" y="27"/>
                        <a:pt x="13" y="26"/>
                        <a:pt x="14" y="26"/>
                      </a:cubicBezTo>
                      <a:cubicBezTo>
                        <a:pt x="13" y="23"/>
                        <a:pt x="11" y="20"/>
                        <a:pt x="10" y="17"/>
                      </a:cubicBezTo>
                      <a:cubicBezTo>
                        <a:pt x="9" y="17"/>
                        <a:pt x="9" y="18"/>
                        <a:pt x="8" y="18"/>
                      </a:cubicBezTo>
                      <a:cubicBezTo>
                        <a:pt x="8" y="18"/>
                        <a:pt x="9" y="19"/>
                        <a:pt x="9" y="19"/>
                      </a:cubicBezTo>
                      <a:cubicBezTo>
                        <a:pt x="10" y="20"/>
                        <a:pt x="11" y="18"/>
                        <a:pt x="10" y="17"/>
                      </a:cubicBezTo>
                      <a:cubicBezTo>
                        <a:pt x="8" y="15"/>
                        <a:pt x="5" y="12"/>
                        <a:pt x="2" y="11"/>
                      </a:cubicBezTo>
                      <a:cubicBezTo>
                        <a:pt x="1" y="10"/>
                        <a:pt x="0" y="11"/>
                        <a:pt x="0" y="12"/>
                      </a:cubicBezTo>
                      <a:cubicBezTo>
                        <a:pt x="1" y="13"/>
                        <a:pt x="2" y="14"/>
                        <a:pt x="3" y="15"/>
                      </a:cubicBezTo>
                      <a:cubicBezTo>
                        <a:pt x="4" y="16"/>
                        <a:pt x="5" y="15"/>
                        <a:pt x="5" y="14"/>
                      </a:cubicBezTo>
                      <a:cubicBezTo>
                        <a:pt x="4" y="13"/>
                        <a:pt x="4" y="13"/>
                        <a:pt x="4" y="12"/>
                      </a:cubicBezTo>
                      <a:cubicBezTo>
                        <a:pt x="3" y="12"/>
                        <a:pt x="3" y="12"/>
                        <a:pt x="2" y="12"/>
                      </a:cubicBezTo>
                      <a:cubicBezTo>
                        <a:pt x="4" y="16"/>
                        <a:pt x="7" y="20"/>
                        <a:pt x="11" y="23"/>
                      </a:cubicBezTo>
                      <a:cubicBezTo>
                        <a:pt x="11" y="23"/>
                        <a:pt x="13" y="23"/>
                        <a:pt x="13" y="22"/>
                      </a:cubicBezTo>
                      <a:cubicBezTo>
                        <a:pt x="11" y="18"/>
                        <a:pt x="9" y="15"/>
                        <a:pt x="6" y="13"/>
                      </a:cubicBezTo>
                      <a:cubicBezTo>
                        <a:pt x="5" y="12"/>
                        <a:pt x="4" y="13"/>
                        <a:pt x="4" y="14"/>
                      </a:cubicBezTo>
                      <a:cubicBezTo>
                        <a:pt x="6" y="17"/>
                        <a:pt x="7" y="20"/>
                        <a:pt x="10" y="23"/>
                      </a:cubicBezTo>
                      <a:cubicBezTo>
                        <a:pt x="11" y="23"/>
                        <a:pt x="12" y="23"/>
                        <a:pt x="12" y="22"/>
                      </a:cubicBezTo>
                      <a:cubicBezTo>
                        <a:pt x="11" y="18"/>
                        <a:pt x="10" y="14"/>
                        <a:pt x="6" y="12"/>
                      </a:cubicBezTo>
                      <a:cubicBezTo>
                        <a:pt x="5" y="11"/>
                        <a:pt x="4" y="12"/>
                        <a:pt x="5" y="13"/>
                      </a:cubicBezTo>
                      <a:cubicBezTo>
                        <a:pt x="5" y="14"/>
                        <a:pt x="6" y="14"/>
                        <a:pt x="6" y="15"/>
                      </a:cubicBezTo>
                      <a:cubicBezTo>
                        <a:pt x="7" y="16"/>
                        <a:pt x="9" y="15"/>
                        <a:pt x="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7" name="Freeform 304"/>
                <p:cNvSpPr/>
                <p:nvPr/>
              </p:nvSpPr>
              <p:spPr bwMode="auto">
                <a:xfrm>
                  <a:off x="949" y="1598"/>
                  <a:ext cx="31" cy="30"/>
                </a:xfrm>
                <a:custGeom>
                  <a:avLst/>
                  <a:gdLst>
                    <a:gd name="T0" fmla="*/ 3 w 47"/>
                    <a:gd name="T1" fmla="*/ 30 h 45"/>
                    <a:gd name="T2" fmla="*/ 3 w 47"/>
                    <a:gd name="T3" fmla="*/ 30 h 45"/>
                    <a:gd name="T4" fmla="*/ 4 w 47"/>
                    <a:gd name="T5" fmla="*/ 32 h 45"/>
                    <a:gd name="T6" fmla="*/ 10 w 47"/>
                    <a:gd name="T7" fmla="*/ 23 h 45"/>
                    <a:gd name="T8" fmla="*/ 18 w 47"/>
                    <a:gd name="T9" fmla="*/ 30 h 45"/>
                    <a:gd name="T10" fmla="*/ 20 w 47"/>
                    <a:gd name="T11" fmla="*/ 30 h 45"/>
                    <a:gd name="T12" fmla="*/ 32 w 47"/>
                    <a:gd name="T13" fmla="*/ 10 h 45"/>
                    <a:gd name="T14" fmla="*/ 39 w 47"/>
                    <a:gd name="T15" fmla="*/ 5 h 45"/>
                    <a:gd name="T16" fmla="*/ 39 w 47"/>
                    <a:gd name="T17" fmla="*/ 18 h 45"/>
                    <a:gd name="T18" fmla="*/ 28 w 47"/>
                    <a:gd name="T19" fmla="*/ 41 h 45"/>
                    <a:gd name="T20" fmla="*/ 15 w 47"/>
                    <a:gd name="T21" fmla="*/ 36 h 45"/>
                    <a:gd name="T22" fmla="*/ 3 w 47"/>
                    <a:gd name="T23" fmla="*/ 31 h 45"/>
                    <a:gd name="T24" fmla="*/ 2 w 47"/>
                    <a:gd name="T25" fmla="*/ 33 h 45"/>
                    <a:gd name="T26" fmla="*/ 12 w 47"/>
                    <a:gd name="T27" fmla="*/ 38 h 45"/>
                    <a:gd name="T28" fmla="*/ 30 w 47"/>
                    <a:gd name="T29" fmla="*/ 45 h 45"/>
                    <a:gd name="T30" fmla="*/ 32 w 47"/>
                    <a:gd name="T31" fmla="*/ 44 h 45"/>
                    <a:gd name="T32" fmla="*/ 45 w 47"/>
                    <a:gd name="T33" fmla="*/ 11 h 45"/>
                    <a:gd name="T34" fmla="*/ 34 w 47"/>
                    <a:gd name="T35" fmla="*/ 0 h 45"/>
                    <a:gd name="T36" fmla="*/ 33 w 47"/>
                    <a:gd name="T37" fmla="*/ 1 h 45"/>
                    <a:gd name="T38" fmla="*/ 18 w 47"/>
                    <a:gd name="T39" fmla="*/ 29 h 45"/>
                    <a:gd name="T40" fmla="*/ 20 w 47"/>
                    <a:gd name="T41" fmla="*/ 28 h 45"/>
                    <a:gd name="T42" fmla="*/ 8 w 47"/>
                    <a:gd name="T43" fmla="*/ 20 h 45"/>
                    <a:gd name="T44" fmla="*/ 2 w 47"/>
                    <a:gd name="T45" fmla="*/ 31 h 45"/>
                    <a:gd name="T46" fmla="*/ 3 w 47"/>
                    <a:gd name="T47" fmla="*/ 33 h 45"/>
                    <a:gd name="T48" fmla="*/ 5 w 47"/>
                    <a:gd name="T49" fmla="*/ 32 h 45"/>
                    <a:gd name="T50" fmla="*/ 3 w 47"/>
                    <a:gd name="T51" fmla="*/ 3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5">
                      <a:moveTo>
                        <a:pt x="3" y="30"/>
                      </a:moveTo>
                      <a:cubicBezTo>
                        <a:pt x="3" y="30"/>
                        <a:pt x="3" y="30"/>
                        <a:pt x="3" y="30"/>
                      </a:cubicBezTo>
                      <a:cubicBezTo>
                        <a:pt x="3" y="31"/>
                        <a:pt x="4" y="31"/>
                        <a:pt x="4" y="32"/>
                      </a:cubicBezTo>
                      <a:cubicBezTo>
                        <a:pt x="5" y="30"/>
                        <a:pt x="7" y="22"/>
                        <a:pt x="10" y="23"/>
                      </a:cubicBezTo>
                      <a:cubicBezTo>
                        <a:pt x="13" y="25"/>
                        <a:pt x="15" y="28"/>
                        <a:pt x="18" y="30"/>
                      </a:cubicBezTo>
                      <a:cubicBezTo>
                        <a:pt x="19" y="31"/>
                        <a:pt x="20" y="31"/>
                        <a:pt x="20" y="30"/>
                      </a:cubicBezTo>
                      <a:cubicBezTo>
                        <a:pt x="25" y="24"/>
                        <a:pt x="29" y="17"/>
                        <a:pt x="32" y="10"/>
                      </a:cubicBezTo>
                      <a:cubicBezTo>
                        <a:pt x="34" y="5"/>
                        <a:pt x="34" y="3"/>
                        <a:pt x="39" y="5"/>
                      </a:cubicBezTo>
                      <a:cubicBezTo>
                        <a:pt x="45" y="8"/>
                        <a:pt x="40" y="15"/>
                        <a:pt x="39" y="18"/>
                      </a:cubicBezTo>
                      <a:cubicBezTo>
                        <a:pt x="38" y="21"/>
                        <a:pt x="31" y="42"/>
                        <a:pt x="28" y="41"/>
                      </a:cubicBezTo>
                      <a:cubicBezTo>
                        <a:pt x="24" y="40"/>
                        <a:pt x="20" y="37"/>
                        <a:pt x="15" y="36"/>
                      </a:cubicBezTo>
                      <a:cubicBezTo>
                        <a:pt x="11" y="34"/>
                        <a:pt x="7" y="33"/>
                        <a:pt x="3" y="31"/>
                      </a:cubicBezTo>
                      <a:cubicBezTo>
                        <a:pt x="2" y="30"/>
                        <a:pt x="0" y="32"/>
                        <a:pt x="2" y="33"/>
                      </a:cubicBezTo>
                      <a:cubicBezTo>
                        <a:pt x="5" y="35"/>
                        <a:pt x="8" y="37"/>
                        <a:pt x="12" y="38"/>
                      </a:cubicBezTo>
                      <a:cubicBezTo>
                        <a:pt x="18" y="40"/>
                        <a:pt x="24" y="43"/>
                        <a:pt x="30" y="45"/>
                      </a:cubicBezTo>
                      <a:cubicBezTo>
                        <a:pt x="31" y="45"/>
                        <a:pt x="32" y="44"/>
                        <a:pt x="32" y="44"/>
                      </a:cubicBezTo>
                      <a:cubicBezTo>
                        <a:pt x="36" y="33"/>
                        <a:pt x="42" y="22"/>
                        <a:pt x="45" y="11"/>
                      </a:cubicBezTo>
                      <a:cubicBezTo>
                        <a:pt x="47" y="4"/>
                        <a:pt x="40" y="2"/>
                        <a:pt x="34" y="0"/>
                      </a:cubicBezTo>
                      <a:cubicBezTo>
                        <a:pt x="34" y="0"/>
                        <a:pt x="33" y="1"/>
                        <a:pt x="33" y="1"/>
                      </a:cubicBezTo>
                      <a:cubicBezTo>
                        <a:pt x="28" y="11"/>
                        <a:pt x="24" y="20"/>
                        <a:pt x="18" y="29"/>
                      </a:cubicBezTo>
                      <a:cubicBezTo>
                        <a:pt x="19" y="28"/>
                        <a:pt x="19" y="28"/>
                        <a:pt x="20" y="28"/>
                      </a:cubicBezTo>
                      <a:cubicBezTo>
                        <a:pt x="18" y="26"/>
                        <a:pt x="12" y="19"/>
                        <a:pt x="8" y="20"/>
                      </a:cubicBezTo>
                      <a:cubicBezTo>
                        <a:pt x="4" y="21"/>
                        <a:pt x="3" y="28"/>
                        <a:pt x="2" y="31"/>
                      </a:cubicBezTo>
                      <a:cubicBezTo>
                        <a:pt x="1" y="32"/>
                        <a:pt x="2" y="33"/>
                        <a:pt x="3" y="33"/>
                      </a:cubicBezTo>
                      <a:cubicBezTo>
                        <a:pt x="4" y="33"/>
                        <a:pt x="5" y="32"/>
                        <a:pt x="5" y="32"/>
                      </a:cubicBezTo>
                      <a:cubicBezTo>
                        <a:pt x="6" y="31"/>
                        <a:pt x="4" y="29"/>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8" name="Freeform 305"/>
                <p:cNvSpPr/>
                <p:nvPr/>
              </p:nvSpPr>
              <p:spPr bwMode="auto">
                <a:xfrm>
                  <a:off x="951" y="1598"/>
                  <a:ext cx="28" cy="28"/>
                </a:xfrm>
                <a:custGeom>
                  <a:avLst/>
                  <a:gdLst>
                    <a:gd name="T0" fmla="*/ 4 w 43"/>
                    <a:gd name="T1" fmla="*/ 31 h 42"/>
                    <a:gd name="T2" fmla="*/ 6 w 43"/>
                    <a:gd name="T3" fmla="*/ 25 h 42"/>
                    <a:gd name="T4" fmla="*/ 4 w 43"/>
                    <a:gd name="T5" fmla="*/ 26 h 42"/>
                    <a:gd name="T6" fmla="*/ 3 w 43"/>
                    <a:gd name="T7" fmla="*/ 26 h 42"/>
                    <a:gd name="T8" fmla="*/ 8 w 43"/>
                    <a:gd name="T9" fmla="*/ 34 h 42"/>
                    <a:gd name="T10" fmla="*/ 9 w 43"/>
                    <a:gd name="T11" fmla="*/ 27 h 42"/>
                    <a:gd name="T12" fmla="*/ 7 w 43"/>
                    <a:gd name="T13" fmla="*/ 27 h 42"/>
                    <a:gd name="T14" fmla="*/ 12 w 43"/>
                    <a:gd name="T15" fmla="*/ 35 h 42"/>
                    <a:gd name="T16" fmla="*/ 12 w 43"/>
                    <a:gd name="T17" fmla="*/ 37 h 42"/>
                    <a:gd name="T18" fmla="*/ 13 w 43"/>
                    <a:gd name="T19" fmla="*/ 31 h 42"/>
                    <a:gd name="T20" fmla="*/ 14 w 43"/>
                    <a:gd name="T21" fmla="*/ 34 h 42"/>
                    <a:gd name="T22" fmla="*/ 16 w 43"/>
                    <a:gd name="T23" fmla="*/ 32 h 42"/>
                    <a:gd name="T24" fmla="*/ 23 w 43"/>
                    <a:gd name="T25" fmla="*/ 31 h 42"/>
                    <a:gd name="T26" fmla="*/ 22 w 43"/>
                    <a:gd name="T27" fmla="*/ 23 h 42"/>
                    <a:gd name="T28" fmla="*/ 16 w 43"/>
                    <a:gd name="T29" fmla="*/ 32 h 42"/>
                    <a:gd name="T30" fmla="*/ 21 w 43"/>
                    <a:gd name="T31" fmla="*/ 29 h 42"/>
                    <a:gd name="T32" fmla="*/ 31 w 43"/>
                    <a:gd name="T33" fmla="*/ 10 h 42"/>
                    <a:gd name="T34" fmla="*/ 29 w 43"/>
                    <a:gd name="T35" fmla="*/ 12 h 42"/>
                    <a:gd name="T36" fmla="*/ 23 w 43"/>
                    <a:gd name="T37" fmla="*/ 34 h 42"/>
                    <a:gd name="T38" fmla="*/ 25 w 43"/>
                    <a:gd name="T39" fmla="*/ 39 h 42"/>
                    <a:gd name="T40" fmla="*/ 28 w 43"/>
                    <a:gd name="T41" fmla="*/ 31 h 42"/>
                    <a:gd name="T42" fmla="*/ 29 w 43"/>
                    <a:gd name="T43" fmla="*/ 19 h 42"/>
                    <a:gd name="T44" fmla="*/ 25 w 43"/>
                    <a:gd name="T45" fmla="*/ 35 h 42"/>
                    <a:gd name="T46" fmla="*/ 32 w 43"/>
                    <a:gd name="T47" fmla="*/ 34 h 42"/>
                    <a:gd name="T48" fmla="*/ 38 w 43"/>
                    <a:gd name="T49" fmla="*/ 10 h 42"/>
                    <a:gd name="T50" fmla="*/ 34 w 43"/>
                    <a:gd name="T51" fmla="*/ 10 h 42"/>
                    <a:gd name="T52" fmla="*/ 36 w 43"/>
                    <a:gd name="T53" fmla="*/ 12 h 42"/>
                    <a:gd name="T54" fmla="*/ 32 w 43"/>
                    <a:gd name="T55" fmla="*/ 11 h 42"/>
                    <a:gd name="T56" fmla="*/ 34 w 43"/>
                    <a:gd name="T57" fmla="*/ 16 h 42"/>
                    <a:gd name="T58" fmla="*/ 32 w 43"/>
                    <a:gd name="T59" fmla="*/ 14 h 42"/>
                    <a:gd name="T60" fmla="*/ 35 w 43"/>
                    <a:gd name="T61" fmla="*/ 10 h 42"/>
                    <a:gd name="T62" fmla="*/ 30 w 43"/>
                    <a:gd name="T63" fmla="*/ 33 h 42"/>
                    <a:gd name="T64" fmla="*/ 28 w 43"/>
                    <a:gd name="T65" fmla="*/ 36 h 42"/>
                    <a:gd name="T66" fmla="*/ 32 w 43"/>
                    <a:gd name="T67" fmla="*/ 20 h 42"/>
                    <a:gd name="T68" fmla="*/ 25 w 43"/>
                    <a:gd name="T69" fmla="*/ 30 h 42"/>
                    <a:gd name="T70" fmla="*/ 22 w 43"/>
                    <a:gd name="T71" fmla="*/ 39 h 42"/>
                    <a:gd name="T72" fmla="*/ 26 w 43"/>
                    <a:gd name="T73" fmla="*/ 35 h 42"/>
                    <a:gd name="T74" fmla="*/ 31 w 43"/>
                    <a:gd name="T75" fmla="*/ 12 h 42"/>
                    <a:gd name="T76" fmla="*/ 28 w 43"/>
                    <a:gd name="T77" fmla="*/ 9 h 42"/>
                    <a:gd name="T78" fmla="*/ 19 w 43"/>
                    <a:gd name="T79" fmla="*/ 27 h 42"/>
                    <a:gd name="T80" fmla="*/ 19 w 43"/>
                    <a:gd name="T81" fmla="*/ 33 h 42"/>
                    <a:gd name="T82" fmla="*/ 25 w 43"/>
                    <a:gd name="T83" fmla="*/ 24 h 42"/>
                    <a:gd name="T84" fmla="*/ 20 w 43"/>
                    <a:gd name="T85" fmla="*/ 32 h 42"/>
                    <a:gd name="T86" fmla="*/ 20 w 43"/>
                    <a:gd name="T87" fmla="*/ 40 h 42"/>
                    <a:gd name="T88" fmla="*/ 23 w 43"/>
                    <a:gd name="T89" fmla="*/ 39 h 42"/>
                    <a:gd name="T90" fmla="*/ 12 w 43"/>
                    <a:gd name="T91" fmla="*/ 30 h 42"/>
                    <a:gd name="T92" fmla="*/ 7 w 43"/>
                    <a:gd name="T93" fmla="*/ 31 h 42"/>
                    <a:gd name="T94" fmla="*/ 12 w 43"/>
                    <a:gd name="T95" fmla="*/ 35 h 42"/>
                    <a:gd name="T96" fmla="*/ 9 w 43"/>
                    <a:gd name="T97" fmla="*/ 33 h 42"/>
                    <a:gd name="T98" fmla="*/ 9 w 43"/>
                    <a:gd name="T99" fmla="*/ 26 h 42"/>
                    <a:gd name="T100" fmla="*/ 5 w 43"/>
                    <a:gd name="T101" fmla="*/ 26 h 42"/>
                    <a:gd name="T102" fmla="*/ 3 w 43"/>
                    <a:gd name="T103" fmla="*/ 28 h 42"/>
                    <a:gd name="T104" fmla="*/ 6 w 43"/>
                    <a:gd name="T105" fmla="*/ 34 h 42"/>
                    <a:gd name="T106" fmla="*/ 6 w 43"/>
                    <a:gd name="T107" fmla="*/ 24 h 42"/>
                    <a:gd name="T108" fmla="*/ 2 w 43"/>
                    <a:gd name="T109" fmla="*/ 26 h 42"/>
                    <a:gd name="T110" fmla="*/ 4 w 43"/>
                    <a:gd name="T11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3" h="42">
                      <a:moveTo>
                        <a:pt x="7" y="30"/>
                      </a:moveTo>
                      <a:cubicBezTo>
                        <a:pt x="7" y="28"/>
                        <a:pt x="7" y="27"/>
                        <a:pt x="7" y="26"/>
                      </a:cubicBezTo>
                      <a:cubicBezTo>
                        <a:pt x="7" y="24"/>
                        <a:pt x="5" y="23"/>
                        <a:pt x="4" y="25"/>
                      </a:cubicBezTo>
                      <a:cubicBezTo>
                        <a:pt x="3" y="27"/>
                        <a:pt x="2" y="29"/>
                        <a:pt x="1" y="31"/>
                      </a:cubicBezTo>
                      <a:cubicBezTo>
                        <a:pt x="2" y="31"/>
                        <a:pt x="3" y="31"/>
                        <a:pt x="4" y="31"/>
                      </a:cubicBezTo>
                      <a:cubicBezTo>
                        <a:pt x="4" y="30"/>
                        <a:pt x="4" y="28"/>
                        <a:pt x="5" y="26"/>
                      </a:cubicBezTo>
                      <a:cubicBezTo>
                        <a:pt x="5" y="25"/>
                        <a:pt x="3" y="24"/>
                        <a:pt x="2" y="26"/>
                      </a:cubicBezTo>
                      <a:cubicBezTo>
                        <a:pt x="1" y="27"/>
                        <a:pt x="1" y="29"/>
                        <a:pt x="0" y="31"/>
                      </a:cubicBezTo>
                      <a:cubicBezTo>
                        <a:pt x="0" y="33"/>
                        <a:pt x="2" y="34"/>
                        <a:pt x="3" y="32"/>
                      </a:cubicBezTo>
                      <a:cubicBezTo>
                        <a:pt x="4" y="30"/>
                        <a:pt x="5" y="27"/>
                        <a:pt x="6" y="25"/>
                      </a:cubicBezTo>
                      <a:cubicBezTo>
                        <a:pt x="5" y="25"/>
                        <a:pt x="4" y="25"/>
                        <a:pt x="3" y="24"/>
                      </a:cubicBezTo>
                      <a:cubicBezTo>
                        <a:pt x="3" y="28"/>
                        <a:pt x="2" y="31"/>
                        <a:pt x="2" y="34"/>
                      </a:cubicBezTo>
                      <a:cubicBezTo>
                        <a:pt x="2" y="35"/>
                        <a:pt x="5" y="36"/>
                        <a:pt x="5" y="34"/>
                      </a:cubicBezTo>
                      <a:cubicBezTo>
                        <a:pt x="6" y="32"/>
                        <a:pt x="6" y="29"/>
                        <a:pt x="7" y="26"/>
                      </a:cubicBezTo>
                      <a:cubicBezTo>
                        <a:pt x="6" y="26"/>
                        <a:pt x="5" y="26"/>
                        <a:pt x="4" y="26"/>
                      </a:cubicBezTo>
                      <a:cubicBezTo>
                        <a:pt x="4" y="29"/>
                        <a:pt x="4" y="32"/>
                        <a:pt x="3" y="34"/>
                      </a:cubicBezTo>
                      <a:cubicBezTo>
                        <a:pt x="4" y="34"/>
                        <a:pt x="5" y="34"/>
                        <a:pt x="6" y="34"/>
                      </a:cubicBezTo>
                      <a:cubicBezTo>
                        <a:pt x="7" y="31"/>
                        <a:pt x="7" y="28"/>
                        <a:pt x="7" y="25"/>
                      </a:cubicBezTo>
                      <a:cubicBezTo>
                        <a:pt x="7" y="23"/>
                        <a:pt x="5" y="23"/>
                        <a:pt x="4" y="24"/>
                      </a:cubicBezTo>
                      <a:cubicBezTo>
                        <a:pt x="4" y="25"/>
                        <a:pt x="3" y="26"/>
                        <a:pt x="3" y="26"/>
                      </a:cubicBezTo>
                      <a:cubicBezTo>
                        <a:pt x="4" y="27"/>
                        <a:pt x="5" y="27"/>
                        <a:pt x="6" y="27"/>
                      </a:cubicBezTo>
                      <a:cubicBezTo>
                        <a:pt x="6" y="26"/>
                        <a:pt x="6" y="26"/>
                        <a:pt x="6" y="26"/>
                      </a:cubicBezTo>
                      <a:cubicBezTo>
                        <a:pt x="5" y="25"/>
                        <a:pt x="5" y="25"/>
                        <a:pt x="4" y="25"/>
                      </a:cubicBezTo>
                      <a:cubicBezTo>
                        <a:pt x="5" y="28"/>
                        <a:pt x="5" y="31"/>
                        <a:pt x="5" y="34"/>
                      </a:cubicBezTo>
                      <a:cubicBezTo>
                        <a:pt x="5" y="36"/>
                        <a:pt x="8" y="36"/>
                        <a:pt x="8" y="34"/>
                      </a:cubicBezTo>
                      <a:cubicBezTo>
                        <a:pt x="8" y="31"/>
                        <a:pt x="8" y="29"/>
                        <a:pt x="8" y="26"/>
                      </a:cubicBezTo>
                      <a:cubicBezTo>
                        <a:pt x="7" y="26"/>
                        <a:pt x="6" y="26"/>
                        <a:pt x="5" y="26"/>
                      </a:cubicBezTo>
                      <a:cubicBezTo>
                        <a:pt x="6" y="29"/>
                        <a:pt x="6" y="31"/>
                        <a:pt x="6" y="34"/>
                      </a:cubicBezTo>
                      <a:cubicBezTo>
                        <a:pt x="7" y="34"/>
                        <a:pt x="8" y="34"/>
                        <a:pt x="8" y="34"/>
                      </a:cubicBezTo>
                      <a:cubicBezTo>
                        <a:pt x="8" y="31"/>
                        <a:pt x="9" y="29"/>
                        <a:pt x="9" y="27"/>
                      </a:cubicBezTo>
                      <a:cubicBezTo>
                        <a:pt x="8" y="27"/>
                        <a:pt x="7" y="27"/>
                        <a:pt x="7" y="27"/>
                      </a:cubicBezTo>
                      <a:cubicBezTo>
                        <a:pt x="7" y="30"/>
                        <a:pt x="7" y="32"/>
                        <a:pt x="7" y="35"/>
                      </a:cubicBezTo>
                      <a:cubicBezTo>
                        <a:pt x="8" y="35"/>
                        <a:pt x="9" y="35"/>
                        <a:pt x="10" y="35"/>
                      </a:cubicBezTo>
                      <a:cubicBezTo>
                        <a:pt x="9" y="32"/>
                        <a:pt x="9" y="30"/>
                        <a:pt x="10" y="27"/>
                      </a:cubicBezTo>
                      <a:cubicBezTo>
                        <a:pt x="9" y="27"/>
                        <a:pt x="8" y="27"/>
                        <a:pt x="7" y="27"/>
                      </a:cubicBezTo>
                      <a:cubicBezTo>
                        <a:pt x="7" y="28"/>
                        <a:pt x="7" y="30"/>
                        <a:pt x="7" y="31"/>
                      </a:cubicBezTo>
                      <a:cubicBezTo>
                        <a:pt x="7" y="31"/>
                        <a:pt x="8" y="31"/>
                        <a:pt x="9" y="32"/>
                      </a:cubicBezTo>
                      <a:cubicBezTo>
                        <a:pt x="8" y="29"/>
                        <a:pt x="8" y="26"/>
                        <a:pt x="7" y="23"/>
                      </a:cubicBezTo>
                      <a:cubicBezTo>
                        <a:pt x="6" y="23"/>
                        <a:pt x="6" y="24"/>
                        <a:pt x="5" y="24"/>
                      </a:cubicBezTo>
                      <a:cubicBezTo>
                        <a:pt x="9" y="26"/>
                        <a:pt x="11" y="30"/>
                        <a:pt x="12" y="35"/>
                      </a:cubicBezTo>
                      <a:cubicBezTo>
                        <a:pt x="13" y="34"/>
                        <a:pt x="14" y="34"/>
                        <a:pt x="15" y="34"/>
                      </a:cubicBezTo>
                      <a:cubicBezTo>
                        <a:pt x="14" y="33"/>
                        <a:pt x="13" y="31"/>
                        <a:pt x="12" y="30"/>
                      </a:cubicBezTo>
                      <a:cubicBezTo>
                        <a:pt x="12" y="29"/>
                        <a:pt x="10" y="29"/>
                        <a:pt x="10" y="31"/>
                      </a:cubicBezTo>
                      <a:cubicBezTo>
                        <a:pt x="10" y="33"/>
                        <a:pt x="10" y="35"/>
                        <a:pt x="10" y="38"/>
                      </a:cubicBezTo>
                      <a:cubicBezTo>
                        <a:pt x="11" y="37"/>
                        <a:pt x="12" y="37"/>
                        <a:pt x="12" y="37"/>
                      </a:cubicBezTo>
                      <a:cubicBezTo>
                        <a:pt x="11" y="35"/>
                        <a:pt x="10" y="33"/>
                        <a:pt x="9" y="30"/>
                      </a:cubicBezTo>
                      <a:cubicBezTo>
                        <a:pt x="9" y="31"/>
                        <a:pt x="8" y="31"/>
                        <a:pt x="8" y="32"/>
                      </a:cubicBezTo>
                      <a:cubicBezTo>
                        <a:pt x="11" y="32"/>
                        <a:pt x="13" y="34"/>
                        <a:pt x="14" y="36"/>
                      </a:cubicBezTo>
                      <a:cubicBezTo>
                        <a:pt x="14" y="35"/>
                        <a:pt x="15" y="35"/>
                        <a:pt x="16" y="34"/>
                      </a:cubicBezTo>
                      <a:cubicBezTo>
                        <a:pt x="15" y="33"/>
                        <a:pt x="14" y="32"/>
                        <a:pt x="13" y="31"/>
                      </a:cubicBezTo>
                      <a:cubicBezTo>
                        <a:pt x="12" y="31"/>
                        <a:pt x="12" y="32"/>
                        <a:pt x="11" y="33"/>
                      </a:cubicBezTo>
                      <a:cubicBezTo>
                        <a:pt x="14" y="34"/>
                        <a:pt x="16" y="36"/>
                        <a:pt x="17" y="38"/>
                      </a:cubicBezTo>
                      <a:cubicBezTo>
                        <a:pt x="18" y="38"/>
                        <a:pt x="18" y="37"/>
                        <a:pt x="19" y="36"/>
                      </a:cubicBezTo>
                      <a:cubicBezTo>
                        <a:pt x="18" y="35"/>
                        <a:pt x="16" y="33"/>
                        <a:pt x="16" y="32"/>
                      </a:cubicBezTo>
                      <a:cubicBezTo>
                        <a:pt x="15" y="32"/>
                        <a:pt x="15" y="33"/>
                        <a:pt x="14" y="34"/>
                      </a:cubicBezTo>
                      <a:cubicBezTo>
                        <a:pt x="17" y="35"/>
                        <a:pt x="19" y="37"/>
                        <a:pt x="20" y="40"/>
                      </a:cubicBezTo>
                      <a:cubicBezTo>
                        <a:pt x="21" y="40"/>
                        <a:pt x="22" y="39"/>
                        <a:pt x="22" y="39"/>
                      </a:cubicBezTo>
                      <a:cubicBezTo>
                        <a:pt x="21" y="37"/>
                        <a:pt x="20" y="34"/>
                        <a:pt x="19" y="32"/>
                      </a:cubicBezTo>
                      <a:cubicBezTo>
                        <a:pt x="19" y="32"/>
                        <a:pt x="18" y="33"/>
                        <a:pt x="17" y="33"/>
                      </a:cubicBezTo>
                      <a:cubicBezTo>
                        <a:pt x="17" y="35"/>
                        <a:pt x="17" y="34"/>
                        <a:pt x="16" y="32"/>
                      </a:cubicBezTo>
                      <a:cubicBezTo>
                        <a:pt x="16" y="31"/>
                        <a:pt x="15" y="30"/>
                        <a:pt x="15" y="28"/>
                      </a:cubicBezTo>
                      <a:cubicBezTo>
                        <a:pt x="14" y="29"/>
                        <a:pt x="14" y="30"/>
                        <a:pt x="13" y="30"/>
                      </a:cubicBezTo>
                      <a:cubicBezTo>
                        <a:pt x="16" y="32"/>
                        <a:pt x="18" y="35"/>
                        <a:pt x="21" y="37"/>
                      </a:cubicBezTo>
                      <a:cubicBezTo>
                        <a:pt x="22" y="37"/>
                        <a:pt x="23" y="37"/>
                        <a:pt x="24" y="37"/>
                      </a:cubicBezTo>
                      <a:cubicBezTo>
                        <a:pt x="23" y="34"/>
                        <a:pt x="23" y="33"/>
                        <a:pt x="23" y="31"/>
                      </a:cubicBezTo>
                      <a:cubicBezTo>
                        <a:pt x="22" y="29"/>
                        <a:pt x="20" y="30"/>
                        <a:pt x="20" y="31"/>
                      </a:cubicBezTo>
                      <a:cubicBezTo>
                        <a:pt x="19" y="32"/>
                        <a:pt x="19" y="33"/>
                        <a:pt x="19" y="35"/>
                      </a:cubicBezTo>
                      <a:cubicBezTo>
                        <a:pt x="19" y="36"/>
                        <a:pt x="22" y="37"/>
                        <a:pt x="22" y="35"/>
                      </a:cubicBezTo>
                      <a:cubicBezTo>
                        <a:pt x="23" y="31"/>
                        <a:pt x="23" y="27"/>
                        <a:pt x="25" y="24"/>
                      </a:cubicBezTo>
                      <a:cubicBezTo>
                        <a:pt x="24" y="23"/>
                        <a:pt x="23" y="23"/>
                        <a:pt x="22" y="23"/>
                      </a:cubicBezTo>
                      <a:cubicBezTo>
                        <a:pt x="21" y="26"/>
                        <a:pt x="20" y="30"/>
                        <a:pt x="18" y="33"/>
                      </a:cubicBezTo>
                      <a:cubicBezTo>
                        <a:pt x="18" y="35"/>
                        <a:pt x="21" y="36"/>
                        <a:pt x="21" y="34"/>
                      </a:cubicBezTo>
                      <a:cubicBezTo>
                        <a:pt x="23" y="29"/>
                        <a:pt x="24" y="25"/>
                        <a:pt x="26" y="20"/>
                      </a:cubicBezTo>
                      <a:cubicBezTo>
                        <a:pt x="27" y="18"/>
                        <a:pt x="25" y="17"/>
                        <a:pt x="24" y="19"/>
                      </a:cubicBezTo>
                      <a:cubicBezTo>
                        <a:pt x="21" y="23"/>
                        <a:pt x="19" y="27"/>
                        <a:pt x="16" y="32"/>
                      </a:cubicBezTo>
                      <a:cubicBezTo>
                        <a:pt x="15" y="33"/>
                        <a:pt x="18" y="35"/>
                        <a:pt x="19" y="33"/>
                      </a:cubicBezTo>
                      <a:cubicBezTo>
                        <a:pt x="22" y="28"/>
                        <a:pt x="24" y="22"/>
                        <a:pt x="27" y="16"/>
                      </a:cubicBezTo>
                      <a:cubicBezTo>
                        <a:pt x="26" y="16"/>
                        <a:pt x="26" y="15"/>
                        <a:pt x="25" y="15"/>
                      </a:cubicBezTo>
                      <a:cubicBezTo>
                        <a:pt x="22" y="19"/>
                        <a:pt x="20" y="23"/>
                        <a:pt x="18" y="28"/>
                      </a:cubicBezTo>
                      <a:cubicBezTo>
                        <a:pt x="18" y="29"/>
                        <a:pt x="20" y="30"/>
                        <a:pt x="21" y="29"/>
                      </a:cubicBezTo>
                      <a:cubicBezTo>
                        <a:pt x="26" y="24"/>
                        <a:pt x="27" y="17"/>
                        <a:pt x="31" y="11"/>
                      </a:cubicBezTo>
                      <a:cubicBezTo>
                        <a:pt x="30" y="11"/>
                        <a:pt x="29" y="10"/>
                        <a:pt x="28" y="10"/>
                      </a:cubicBezTo>
                      <a:cubicBezTo>
                        <a:pt x="26" y="14"/>
                        <a:pt x="24" y="19"/>
                        <a:pt x="23" y="23"/>
                      </a:cubicBezTo>
                      <a:cubicBezTo>
                        <a:pt x="24" y="24"/>
                        <a:pt x="25" y="24"/>
                        <a:pt x="26" y="24"/>
                      </a:cubicBezTo>
                      <a:cubicBezTo>
                        <a:pt x="27" y="19"/>
                        <a:pt x="28" y="14"/>
                        <a:pt x="31" y="10"/>
                      </a:cubicBezTo>
                      <a:cubicBezTo>
                        <a:pt x="30" y="10"/>
                        <a:pt x="29" y="9"/>
                        <a:pt x="28" y="9"/>
                      </a:cubicBezTo>
                      <a:cubicBezTo>
                        <a:pt x="27" y="17"/>
                        <a:pt x="23" y="24"/>
                        <a:pt x="20" y="32"/>
                      </a:cubicBezTo>
                      <a:cubicBezTo>
                        <a:pt x="20" y="34"/>
                        <a:pt x="23" y="35"/>
                        <a:pt x="23" y="33"/>
                      </a:cubicBezTo>
                      <a:cubicBezTo>
                        <a:pt x="26" y="26"/>
                        <a:pt x="26" y="18"/>
                        <a:pt x="31" y="13"/>
                      </a:cubicBezTo>
                      <a:cubicBezTo>
                        <a:pt x="30" y="12"/>
                        <a:pt x="29" y="12"/>
                        <a:pt x="29" y="12"/>
                      </a:cubicBezTo>
                      <a:cubicBezTo>
                        <a:pt x="27" y="19"/>
                        <a:pt x="24" y="25"/>
                        <a:pt x="23" y="32"/>
                      </a:cubicBezTo>
                      <a:cubicBezTo>
                        <a:pt x="23" y="34"/>
                        <a:pt x="25" y="34"/>
                        <a:pt x="26" y="33"/>
                      </a:cubicBezTo>
                      <a:cubicBezTo>
                        <a:pt x="28" y="27"/>
                        <a:pt x="30" y="21"/>
                        <a:pt x="32" y="16"/>
                      </a:cubicBezTo>
                      <a:cubicBezTo>
                        <a:pt x="32" y="15"/>
                        <a:pt x="31" y="15"/>
                        <a:pt x="30" y="15"/>
                      </a:cubicBezTo>
                      <a:cubicBezTo>
                        <a:pt x="27" y="21"/>
                        <a:pt x="24" y="27"/>
                        <a:pt x="23" y="34"/>
                      </a:cubicBezTo>
                      <a:cubicBezTo>
                        <a:pt x="23" y="36"/>
                        <a:pt x="25" y="36"/>
                        <a:pt x="26" y="35"/>
                      </a:cubicBezTo>
                      <a:cubicBezTo>
                        <a:pt x="27" y="32"/>
                        <a:pt x="27" y="29"/>
                        <a:pt x="28" y="27"/>
                      </a:cubicBezTo>
                      <a:cubicBezTo>
                        <a:pt x="27" y="26"/>
                        <a:pt x="26" y="26"/>
                        <a:pt x="25" y="26"/>
                      </a:cubicBezTo>
                      <a:cubicBezTo>
                        <a:pt x="25" y="30"/>
                        <a:pt x="24" y="35"/>
                        <a:pt x="22" y="39"/>
                      </a:cubicBezTo>
                      <a:cubicBezTo>
                        <a:pt x="23" y="39"/>
                        <a:pt x="24" y="39"/>
                        <a:pt x="25" y="39"/>
                      </a:cubicBezTo>
                      <a:cubicBezTo>
                        <a:pt x="25" y="38"/>
                        <a:pt x="25" y="36"/>
                        <a:pt x="25" y="35"/>
                      </a:cubicBezTo>
                      <a:cubicBezTo>
                        <a:pt x="24" y="35"/>
                        <a:pt x="23" y="35"/>
                        <a:pt x="22" y="35"/>
                      </a:cubicBezTo>
                      <a:cubicBezTo>
                        <a:pt x="22" y="38"/>
                        <a:pt x="22" y="37"/>
                        <a:pt x="22" y="40"/>
                      </a:cubicBezTo>
                      <a:cubicBezTo>
                        <a:pt x="23" y="41"/>
                        <a:pt x="25" y="41"/>
                        <a:pt x="25" y="40"/>
                      </a:cubicBezTo>
                      <a:cubicBezTo>
                        <a:pt x="27" y="37"/>
                        <a:pt x="27" y="34"/>
                        <a:pt x="28" y="31"/>
                      </a:cubicBezTo>
                      <a:cubicBezTo>
                        <a:pt x="27" y="30"/>
                        <a:pt x="26" y="30"/>
                        <a:pt x="25" y="30"/>
                      </a:cubicBezTo>
                      <a:cubicBezTo>
                        <a:pt x="26" y="33"/>
                        <a:pt x="25" y="36"/>
                        <a:pt x="25" y="38"/>
                      </a:cubicBezTo>
                      <a:cubicBezTo>
                        <a:pt x="26" y="39"/>
                        <a:pt x="27" y="39"/>
                        <a:pt x="28" y="39"/>
                      </a:cubicBezTo>
                      <a:cubicBezTo>
                        <a:pt x="28" y="32"/>
                        <a:pt x="30" y="26"/>
                        <a:pt x="32" y="20"/>
                      </a:cubicBezTo>
                      <a:cubicBezTo>
                        <a:pt x="31" y="20"/>
                        <a:pt x="30" y="20"/>
                        <a:pt x="29" y="19"/>
                      </a:cubicBezTo>
                      <a:cubicBezTo>
                        <a:pt x="28" y="24"/>
                        <a:pt x="26" y="30"/>
                        <a:pt x="25" y="35"/>
                      </a:cubicBezTo>
                      <a:cubicBezTo>
                        <a:pt x="25" y="36"/>
                        <a:pt x="27" y="37"/>
                        <a:pt x="28" y="36"/>
                      </a:cubicBezTo>
                      <a:cubicBezTo>
                        <a:pt x="31" y="30"/>
                        <a:pt x="33" y="24"/>
                        <a:pt x="35" y="17"/>
                      </a:cubicBezTo>
                      <a:cubicBezTo>
                        <a:pt x="35" y="16"/>
                        <a:pt x="33" y="15"/>
                        <a:pt x="32" y="16"/>
                      </a:cubicBezTo>
                      <a:cubicBezTo>
                        <a:pt x="29" y="22"/>
                        <a:pt x="26" y="29"/>
                        <a:pt x="25" y="35"/>
                      </a:cubicBezTo>
                      <a:cubicBezTo>
                        <a:pt x="24" y="37"/>
                        <a:pt x="26" y="38"/>
                        <a:pt x="27" y="37"/>
                      </a:cubicBezTo>
                      <a:cubicBezTo>
                        <a:pt x="34" y="32"/>
                        <a:pt x="35" y="21"/>
                        <a:pt x="38" y="14"/>
                      </a:cubicBezTo>
                      <a:cubicBezTo>
                        <a:pt x="37" y="14"/>
                        <a:pt x="36" y="14"/>
                        <a:pt x="36" y="13"/>
                      </a:cubicBezTo>
                      <a:cubicBezTo>
                        <a:pt x="36" y="20"/>
                        <a:pt x="31" y="26"/>
                        <a:pt x="29" y="33"/>
                      </a:cubicBezTo>
                      <a:cubicBezTo>
                        <a:pt x="29" y="35"/>
                        <a:pt x="31" y="36"/>
                        <a:pt x="32" y="34"/>
                      </a:cubicBezTo>
                      <a:cubicBezTo>
                        <a:pt x="35" y="28"/>
                        <a:pt x="37" y="21"/>
                        <a:pt x="40" y="14"/>
                      </a:cubicBezTo>
                      <a:cubicBezTo>
                        <a:pt x="39" y="14"/>
                        <a:pt x="38" y="14"/>
                        <a:pt x="37" y="13"/>
                      </a:cubicBezTo>
                      <a:cubicBezTo>
                        <a:pt x="36" y="18"/>
                        <a:pt x="34" y="23"/>
                        <a:pt x="31" y="27"/>
                      </a:cubicBezTo>
                      <a:cubicBezTo>
                        <a:pt x="31" y="28"/>
                        <a:pt x="32" y="28"/>
                        <a:pt x="33" y="29"/>
                      </a:cubicBezTo>
                      <a:cubicBezTo>
                        <a:pt x="35" y="22"/>
                        <a:pt x="39" y="17"/>
                        <a:pt x="38" y="10"/>
                      </a:cubicBezTo>
                      <a:cubicBezTo>
                        <a:pt x="38" y="9"/>
                        <a:pt x="37" y="8"/>
                        <a:pt x="36" y="9"/>
                      </a:cubicBezTo>
                      <a:cubicBezTo>
                        <a:pt x="35" y="9"/>
                        <a:pt x="35" y="10"/>
                        <a:pt x="34" y="11"/>
                      </a:cubicBezTo>
                      <a:cubicBezTo>
                        <a:pt x="33" y="13"/>
                        <a:pt x="31" y="13"/>
                        <a:pt x="30" y="12"/>
                      </a:cubicBezTo>
                      <a:cubicBezTo>
                        <a:pt x="30" y="12"/>
                        <a:pt x="34" y="12"/>
                        <a:pt x="34" y="12"/>
                      </a:cubicBezTo>
                      <a:cubicBezTo>
                        <a:pt x="33" y="11"/>
                        <a:pt x="33" y="10"/>
                        <a:pt x="34" y="10"/>
                      </a:cubicBezTo>
                      <a:cubicBezTo>
                        <a:pt x="34" y="14"/>
                        <a:pt x="33" y="15"/>
                        <a:pt x="33" y="13"/>
                      </a:cubicBezTo>
                      <a:cubicBezTo>
                        <a:pt x="31" y="8"/>
                        <a:pt x="36" y="11"/>
                        <a:pt x="32" y="14"/>
                      </a:cubicBezTo>
                      <a:cubicBezTo>
                        <a:pt x="33" y="14"/>
                        <a:pt x="33" y="14"/>
                        <a:pt x="34" y="15"/>
                      </a:cubicBezTo>
                      <a:cubicBezTo>
                        <a:pt x="33" y="13"/>
                        <a:pt x="34" y="11"/>
                        <a:pt x="35" y="9"/>
                      </a:cubicBezTo>
                      <a:cubicBezTo>
                        <a:pt x="37" y="10"/>
                        <a:pt x="37" y="10"/>
                        <a:pt x="36" y="12"/>
                      </a:cubicBezTo>
                      <a:cubicBezTo>
                        <a:pt x="35" y="14"/>
                        <a:pt x="33" y="15"/>
                        <a:pt x="31" y="14"/>
                      </a:cubicBezTo>
                      <a:cubicBezTo>
                        <a:pt x="30" y="6"/>
                        <a:pt x="31" y="6"/>
                        <a:pt x="34" y="11"/>
                      </a:cubicBezTo>
                      <a:cubicBezTo>
                        <a:pt x="36" y="12"/>
                        <a:pt x="37" y="9"/>
                        <a:pt x="35" y="9"/>
                      </a:cubicBezTo>
                      <a:cubicBezTo>
                        <a:pt x="34" y="8"/>
                        <a:pt x="33" y="8"/>
                        <a:pt x="32" y="9"/>
                      </a:cubicBezTo>
                      <a:cubicBezTo>
                        <a:pt x="31" y="10"/>
                        <a:pt x="31" y="10"/>
                        <a:pt x="32" y="11"/>
                      </a:cubicBezTo>
                      <a:cubicBezTo>
                        <a:pt x="36" y="18"/>
                        <a:pt x="43" y="8"/>
                        <a:pt x="36" y="4"/>
                      </a:cubicBezTo>
                      <a:cubicBezTo>
                        <a:pt x="29" y="0"/>
                        <a:pt x="25" y="12"/>
                        <a:pt x="30" y="16"/>
                      </a:cubicBezTo>
                      <a:cubicBezTo>
                        <a:pt x="34" y="21"/>
                        <a:pt x="41" y="13"/>
                        <a:pt x="39" y="9"/>
                      </a:cubicBezTo>
                      <a:cubicBezTo>
                        <a:pt x="37" y="1"/>
                        <a:pt x="29" y="10"/>
                        <a:pt x="32" y="15"/>
                      </a:cubicBezTo>
                      <a:cubicBezTo>
                        <a:pt x="32" y="16"/>
                        <a:pt x="33" y="17"/>
                        <a:pt x="34" y="16"/>
                      </a:cubicBezTo>
                      <a:cubicBezTo>
                        <a:pt x="37" y="14"/>
                        <a:pt x="39" y="7"/>
                        <a:pt x="34" y="5"/>
                      </a:cubicBezTo>
                      <a:cubicBezTo>
                        <a:pt x="28" y="4"/>
                        <a:pt x="29" y="12"/>
                        <a:pt x="30" y="15"/>
                      </a:cubicBezTo>
                      <a:cubicBezTo>
                        <a:pt x="31" y="16"/>
                        <a:pt x="31" y="17"/>
                        <a:pt x="32" y="16"/>
                      </a:cubicBezTo>
                      <a:cubicBezTo>
                        <a:pt x="36" y="15"/>
                        <a:pt x="40" y="8"/>
                        <a:pt x="35" y="6"/>
                      </a:cubicBezTo>
                      <a:cubicBezTo>
                        <a:pt x="29" y="2"/>
                        <a:pt x="30" y="12"/>
                        <a:pt x="32" y="14"/>
                      </a:cubicBezTo>
                      <a:cubicBezTo>
                        <a:pt x="32" y="15"/>
                        <a:pt x="33" y="15"/>
                        <a:pt x="34" y="15"/>
                      </a:cubicBezTo>
                      <a:cubicBezTo>
                        <a:pt x="43" y="10"/>
                        <a:pt x="19" y="6"/>
                        <a:pt x="30" y="16"/>
                      </a:cubicBezTo>
                      <a:cubicBezTo>
                        <a:pt x="31" y="16"/>
                        <a:pt x="31" y="16"/>
                        <a:pt x="32" y="16"/>
                      </a:cubicBezTo>
                      <a:cubicBezTo>
                        <a:pt x="34" y="14"/>
                        <a:pt x="36" y="13"/>
                        <a:pt x="38" y="11"/>
                      </a:cubicBezTo>
                      <a:cubicBezTo>
                        <a:pt x="37" y="11"/>
                        <a:pt x="36" y="10"/>
                        <a:pt x="35" y="10"/>
                      </a:cubicBezTo>
                      <a:cubicBezTo>
                        <a:pt x="36" y="16"/>
                        <a:pt x="32" y="22"/>
                        <a:pt x="30" y="28"/>
                      </a:cubicBezTo>
                      <a:cubicBezTo>
                        <a:pt x="30" y="29"/>
                        <a:pt x="32" y="30"/>
                        <a:pt x="33" y="29"/>
                      </a:cubicBezTo>
                      <a:cubicBezTo>
                        <a:pt x="36" y="24"/>
                        <a:pt x="38" y="19"/>
                        <a:pt x="40" y="14"/>
                      </a:cubicBezTo>
                      <a:cubicBezTo>
                        <a:pt x="40" y="13"/>
                        <a:pt x="38" y="12"/>
                        <a:pt x="37" y="13"/>
                      </a:cubicBezTo>
                      <a:cubicBezTo>
                        <a:pt x="34" y="19"/>
                        <a:pt x="33" y="27"/>
                        <a:pt x="30" y="33"/>
                      </a:cubicBezTo>
                      <a:cubicBezTo>
                        <a:pt x="31" y="33"/>
                        <a:pt x="31" y="34"/>
                        <a:pt x="32" y="34"/>
                      </a:cubicBezTo>
                      <a:cubicBezTo>
                        <a:pt x="33" y="27"/>
                        <a:pt x="38" y="21"/>
                        <a:pt x="38" y="13"/>
                      </a:cubicBezTo>
                      <a:cubicBezTo>
                        <a:pt x="38" y="12"/>
                        <a:pt x="36" y="11"/>
                        <a:pt x="36" y="13"/>
                      </a:cubicBezTo>
                      <a:cubicBezTo>
                        <a:pt x="32" y="20"/>
                        <a:pt x="32" y="30"/>
                        <a:pt x="25" y="35"/>
                      </a:cubicBezTo>
                      <a:cubicBezTo>
                        <a:pt x="26" y="35"/>
                        <a:pt x="27" y="36"/>
                        <a:pt x="28" y="36"/>
                      </a:cubicBezTo>
                      <a:cubicBezTo>
                        <a:pt x="29" y="30"/>
                        <a:pt x="31" y="24"/>
                        <a:pt x="34" y="18"/>
                      </a:cubicBezTo>
                      <a:cubicBezTo>
                        <a:pt x="34" y="17"/>
                        <a:pt x="33" y="17"/>
                        <a:pt x="32" y="17"/>
                      </a:cubicBezTo>
                      <a:cubicBezTo>
                        <a:pt x="31" y="23"/>
                        <a:pt x="28" y="29"/>
                        <a:pt x="25" y="34"/>
                      </a:cubicBezTo>
                      <a:cubicBezTo>
                        <a:pt x="26" y="35"/>
                        <a:pt x="27" y="35"/>
                        <a:pt x="28" y="35"/>
                      </a:cubicBezTo>
                      <a:cubicBezTo>
                        <a:pt x="29" y="30"/>
                        <a:pt x="31" y="25"/>
                        <a:pt x="32" y="20"/>
                      </a:cubicBezTo>
                      <a:cubicBezTo>
                        <a:pt x="33" y="18"/>
                        <a:pt x="30" y="18"/>
                        <a:pt x="29" y="19"/>
                      </a:cubicBezTo>
                      <a:cubicBezTo>
                        <a:pt x="27" y="26"/>
                        <a:pt x="26" y="32"/>
                        <a:pt x="25" y="39"/>
                      </a:cubicBezTo>
                      <a:cubicBezTo>
                        <a:pt x="25" y="40"/>
                        <a:pt x="28" y="41"/>
                        <a:pt x="28" y="39"/>
                      </a:cubicBezTo>
                      <a:cubicBezTo>
                        <a:pt x="28" y="36"/>
                        <a:pt x="28" y="33"/>
                        <a:pt x="28" y="30"/>
                      </a:cubicBezTo>
                      <a:cubicBezTo>
                        <a:pt x="28" y="29"/>
                        <a:pt x="26" y="28"/>
                        <a:pt x="25" y="30"/>
                      </a:cubicBezTo>
                      <a:cubicBezTo>
                        <a:pt x="24" y="33"/>
                        <a:pt x="24" y="36"/>
                        <a:pt x="23" y="39"/>
                      </a:cubicBezTo>
                      <a:cubicBezTo>
                        <a:pt x="24" y="39"/>
                        <a:pt x="24" y="39"/>
                        <a:pt x="25" y="39"/>
                      </a:cubicBezTo>
                      <a:cubicBezTo>
                        <a:pt x="25" y="38"/>
                        <a:pt x="25" y="36"/>
                        <a:pt x="25" y="35"/>
                      </a:cubicBezTo>
                      <a:cubicBezTo>
                        <a:pt x="25" y="33"/>
                        <a:pt x="22" y="33"/>
                        <a:pt x="22" y="35"/>
                      </a:cubicBezTo>
                      <a:cubicBezTo>
                        <a:pt x="22" y="36"/>
                        <a:pt x="22" y="38"/>
                        <a:pt x="22" y="39"/>
                      </a:cubicBezTo>
                      <a:cubicBezTo>
                        <a:pt x="22" y="41"/>
                        <a:pt x="24" y="41"/>
                        <a:pt x="25" y="40"/>
                      </a:cubicBezTo>
                      <a:cubicBezTo>
                        <a:pt x="27" y="35"/>
                        <a:pt x="28" y="31"/>
                        <a:pt x="28" y="27"/>
                      </a:cubicBezTo>
                      <a:cubicBezTo>
                        <a:pt x="28" y="25"/>
                        <a:pt x="26" y="24"/>
                        <a:pt x="25" y="26"/>
                      </a:cubicBezTo>
                      <a:cubicBezTo>
                        <a:pt x="25" y="29"/>
                        <a:pt x="24" y="31"/>
                        <a:pt x="23" y="34"/>
                      </a:cubicBezTo>
                      <a:cubicBezTo>
                        <a:pt x="24" y="34"/>
                        <a:pt x="25" y="34"/>
                        <a:pt x="26" y="35"/>
                      </a:cubicBezTo>
                      <a:cubicBezTo>
                        <a:pt x="27" y="28"/>
                        <a:pt x="30" y="22"/>
                        <a:pt x="32" y="16"/>
                      </a:cubicBezTo>
                      <a:cubicBezTo>
                        <a:pt x="33" y="14"/>
                        <a:pt x="30" y="13"/>
                        <a:pt x="30" y="15"/>
                      </a:cubicBezTo>
                      <a:cubicBezTo>
                        <a:pt x="27" y="20"/>
                        <a:pt x="25" y="26"/>
                        <a:pt x="23" y="32"/>
                      </a:cubicBezTo>
                      <a:cubicBezTo>
                        <a:pt x="24" y="32"/>
                        <a:pt x="25" y="32"/>
                        <a:pt x="26" y="32"/>
                      </a:cubicBezTo>
                      <a:cubicBezTo>
                        <a:pt x="27" y="25"/>
                        <a:pt x="30" y="19"/>
                        <a:pt x="31" y="12"/>
                      </a:cubicBezTo>
                      <a:cubicBezTo>
                        <a:pt x="32" y="11"/>
                        <a:pt x="30" y="10"/>
                        <a:pt x="29" y="11"/>
                      </a:cubicBezTo>
                      <a:cubicBezTo>
                        <a:pt x="23" y="16"/>
                        <a:pt x="23" y="25"/>
                        <a:pt x="20" y="32"/>
                      </a:cubicBezTo>
                      <a:cubicBezTo>
                        <a:pt x="21" y="32"/>
                        <a:pt x="22" y="33"/>
                        <a:pt x="23" y="33"/>
                      </a:cubicBezTo>
                      <a:cubicBezTo>
                        <a:pt x="26" y="25"/>
                        <a:pt x="30" y="18"/>
                        <a:pt x="31" y="10"/>
                      </a:cubicBezTo>
                      <a:cubicBezTo>
                        <a:pt x="31" y="8"/>
                        <a:pt x="29" y="7"/>
                        <a:pt x="28" y="9"/>
                      </a:cubicBezTo>
                      <a:cubicBezTo>
                        <a:pt x="25" y="13"/>
                        <a:pt x="24" y="18"/>
                        <a:pt x="23" y="23"/>
                      </a:cubicBezTo>
                      <a:cubicBezTo>
                        <a:pt x="22" y="25"/>
                        <a:pt x="25" y="26"/>
                        <a:pt x="26" y="24"/>
                      </a:cubicBezTo>
                      <a:cubicBezTo>
                        <a:pt x="27" y="20"/>
                        <a:pt x="29" y="15"/>
                        <a:pt x="31" y="11"/>
                      </a:cubicBezTo>
                      <a:cubicBezTo>
                        <a:pt x="31" y="9"/>
                        <a:pt x="29" y="8"/>
                        <a:pt x="28" y="10"/>
                      </a:cubicBezTo>
                      <a:cubicBezTo>
                        <a:pt x="25" y="15"/>
                        <a:pt x="24" y="22"/>
                        <a:pt x="19" y="27"/>
                      </a:cubicBezTo>
                      <a:cubicBezTo>
                        <a:pt x="20" y="27"/>
                        <a:pt x="20" y="28"/>
                        <a:pt x="21" y="28"/>
                      </a:cubicBezTo>
                      <a:cubicBezTo>
                        <a:pt x="22" y="24"/>
                        <a:pt x="25" y="20"/>
                        <a:pt x="27" y="16"/>
                      </a:cubicBezTo>
                      <a:cubicBezTo>
                        <a:pt x="28" y="15"/>
                        <a:pt x="26" y="13"/>
                        <a:pt x="25" y="15"/>
                      </a:cubicBezTo>
                      <a:cubicBezTo>
                        <a:pt x="21" y="20"/>
                        <a:pt x="20" y="26"/>
                        <a:pt x="16" y="32"/>
                      </a:cubicBezTo>
                      <a:cubicBezTo>
                        <a:pt x="17" y="32"/>
                        <a:pt x="18" y="33"/>
                        <a:pt x="19" y="33"/>
                      </a:cubicBezTo>
                      <a:cubicBezTo>
                        <a:pt x="21" y="29"/>
                        <a:pt x="24" y="24"/>
                        <a:pt x="26" y="20"/>
                      </a:cubicBezTo>
                      <a:cubicBezTo>
                        <a:pt x="25" y="20"/>
                        <a:pt x="25" y="19"/>
                        <a:pt x="24" y="19"/>
                      </a:cubicBezTo>
                      <a:cubicBezTo>
                        <a:pt x="22" y="23"/>
                        <a:pt x="20" y="28"/>
                        <a:pt x="18" y="33"/>
                      </a:cubicBezTo>
                      <a:cubicBezTo>
                        <a:pt x="19" y="34"/>
                        <a:pt x="20" y="34"/>
                        <a:pt x="21" y="34"/>
                      </a:cubicBezTo>
                      <a:cubicBezTo>
                        <a:pt x="22" y="31"/>
                        <a:pt x="23" y="27"/>
                        <a:pt x="25" y="24"/>
                      </a:cubicBezTo>
                      <a:cubicBezTo>
                        <a:pt x="25" y="22"/>
                        <a:pt x="23" y="21"/>
                        <a:pt x="22" y="23"/>
                      </a:cubicBezTo>
                      <a:cubicBezTo>
                        <a:pt x="21" y="27"/>
                        <a:pt x="20" y="31"/>
                        <a:pt x="19" y="35"/>
                      </a:cubicBezTo>
                      <a:cubicBezTo>
                        <a:pt x="20" y="35"/>
                        <a:pt x="21" y="35"/>
                        <a:pt x="22" y="35"/>
                      </a:cubicBezTo>
                      <a:cubicBezTo>
                        <a:pt x="22" y="34"/>
                        <a:pt x="22" y="33"/>
                        <a:pt x="23" y="32"/>
                      </a:cubicBezTo>
                      <a:cubicBezTo>
                        <a:pt x="22" y="32"/>
                        <a:pt x="21" y="32"/>
                        <a:pt x="20" y="32"/>
                      </a:cubicBezTo>
                      <a:cubicBezTo>
                        <a:pt x="20" y="33"/>
                        <a:pt x="20" y="36"/>
                        <a:pt x="21" y="37"/>
                      </a:cubicBezTo>
                      <a:cubicBezTo>
                        <a:pt x="21" y="39"/>
                        <a:pt x="24" y="39"/>
                        <a:pt x="24" y="37"/>
                      </a:cubicBezTo>
                      <a:cubicBezTo>
                        <a:pt x="23" y="31"/>
                        <a:pt x="19" y="27"/>
                        <a:pt x="13" y="27"/>
                      </a:cubicBezTo>
                      <a:cubicBezTo>
                        <a:pt x="12" y="27"/>
                        <a:pt x="12" y="28"/>
                        <a:pt x="12" y="29"/>
                      </a:cubicBezTo>
                      <a:cubicBezTo>
                        <a:pt x="13" y="34"/>
                        <a:pt x="16" y="38"/>
                        <a:pt x="20" y="40"/>
                      </a:cubicBezTo>
                      <a:cubicBezTo>
                        <a:pt x="21" y="40"/>
                        <a:pt x="22" y="40"/>
                        <a:pt x="22" y="39"/>
                      </a:cubicBezTo>
                      <a:cubicBezTo>
                        <a:pt x="23" y="35"/>
                        <a:pt x="22" y="33"/>
                        <a:pt x="19" y="31"/>
                      </a:cubicBezTo>
                      <a:cubicBezTo>
                        <a:pt x="18" y="30"/>
                        <a:pt x="16" y="31"/>
                        <a:pt x="16" y="32"/>
                      </a:cubicBezTo>
                      <a:cubicBezTo>
                        <a:pt x="17" y="35"/>
                        <a:pt x="18" y="38"/>
                        <a:pt x="20" y="41"/>
                      </a:cubicBezTo>
                      <a:cubicBezTo>
                        <a:pt x="21" y="42"/>
                        <a:pt x="23" y="41"/>
                        <a:pt x="23" y="39"/>
                      </a:cubicBezTo>
                      <a:cubicBezTo>
                        <a:pt x="22" y="35"/>
                        <a:pt x="19" y="32"/>
                        <a:pt x="15" y="31"/>
                      </a:cubicBezTo>
                      <a:cubicBezTo>
                        <a:pt x="14" y="30"/>
                        <a:pt x="13" y="32"/>
                        <a:pt x="13" y="33"/>
                      </a:cubicBezTo>
                      <a:cubicBezTo>
                        <a:pt x="14" y="35"/>
                        <a:pt x="15" y="37"/>
                        <a:pt x="17" y="38"/>
                      </a:cubicBezTo>
                      <a:cubicBezTo>
                        <a:pt x="18" y="40"/>
                        <a:pt x="20" y="38"/>
                        <a:pt x="19" y="37"/>
                      </a:cubicBezTo>
                      <a:cubicBezTo>
                        <a:pt x="18" y="33"/>
                        <a:pt x="15" y="31"/>
                        <a:pt x="12" y="30"/>
                      </a:cubicBezTo>
                      <a:cubicBezTo>
                        <a:pt x="11" y="29"/>
                        <a:pt x="10" y="31"/>
                        <a:pt x="10" y="32"/>
                      </a:cubicBezTo>
                      <a:cubicBezTo>
                        <a:pt x="11" y="34"/>
                        <a:pt x="12" y="35"/>
                        <a:pt x="14" y="36"/>
                      </a:cubicBezTo>
                      <a:cubicBezTo>
                        <a:pt x="15" y="37"/>
                        <a:pt x="17" y="36"/>
                        <a:pt x="16" y="34"/>
                      </a:cubicBezTo>
                      <a:cubicBezTo>
                        <a:pt x="14" y="32"/>
                        <a:pt x="12" y="29"/>
                        <a:pt x="8" y="29"/>
                      </a:cubicBezTo>
                      <a:cubicBezTo>
                        <a:pt x="7" y="29"/>
                        <a:pt x="6" y="30"/>
                        <a:pt x="7" y="31"/>
                      </a:cubicBezTo>
                      <a:cubicBezTo>
                        <a:pt x="7" y="34"/>
                        <a:pt x="8" y="36"/>
                        <a:pt x="10" y="39"/>
                      </a:cubicBezTo>
                      <a:cubicBezTo>
                        <a:pt x="11" y="40"/>
                        <a:pt x="13" y="39"/>
                        <a:pt x="13" y="38"/>
                      </a:cubicBezTo>
                      <a:cubicBezTo>
                        <a:pt x="13" y="35"/>
                        <a:pt x="13" y="33"/>
                        <a:pt x="13" y="31"/>
                      </a:cubicBezTo>
                      <a:cubicBezTo>
                        <a:pt x="12" y="31"/>
                        <a:pt x="11" y="31"/>
                        <a:pt x="10" y="31"/>
                      </a:cubicBezTo>
                      <a:cubicBezTo>
                        <a:pt x="11" y="33"/>
                        <a:pt x="11" y="34"/>
                        <a:pt x="12" y="35"/>
                      </a:cubicBezTo>
                      <a:cubicBezTo>
                        <a:pt x="13" y="36"/>
                        <a:pt x="15" y="36"/>
                        <a:pt x="15" y="35"/>
                      </a:cubicBezTo>
                      <a:cubicBezTo>
                        <a:pt x="14" y="29"/>
                        <a:pt x="12" y="24"/>
                        <a:pt x="6" y="22"/>
                      </a:cubicBezTo>
                      <a:cubicBezTo>
                        <a:pt x="5" y="21"/>
                        <a:pt x="4" y="22"/>
                        <a:pt x="4" y="23"/>
                      </a:cubicBezTo>
                      <a:cubicBezTo>
                        <a:pt x="5" y="26"/>
                        <a:pt x="6" y="29"/>
                        <a:pt x="6" y="32"/>
                      </a:cubicBezTo>
                      <a:cubicBezTo>
                        <a:pt x="7" y="33"/>
                        <a:pt x="9" y="34"/>
                        <a:pt x="9" y="33"/>
                      </a:cubicBezTo>
                      <a:cubicBezTo>
                        <a:pt x="10" y="30"/>
                        <a:pt x="10" y="29"/>
                        <a:pt x="10" y="26"/>
                      </a:cubicBezTo>
                      <a:cubicBezTo>
                        <a:pt x="10" y="24"/>
                        <a:pt x="8" y="25"/>
                        <a:pt x="7" y="26"/>
                      </a:cubicBezTo>
                      <a:cubicBezTo>
                        <a:pt x="6" y="29"/>
                        <a:pt x="7" y="32"/>
                        <a:pt x="7" y="35"/>
                      </a:cubicBezTo>
                      <a:cubicBezTo>
                        <a:pt x="7" y="37"/>
                        <a:pt x="10" y="37"/>
                        <a:pt x="10" y="35"/>
                      </a:cubicBezTo>
                      <a:cubicBezTo>
                        <a:pt x="10" y="32"/>
                        <a:pt x="10" y="29"/>
                        <a:pt x="9" y="26"/>
                      </a:cubicBezTo>
                      <a:cubicBezTo>
                        <a:pt x="9" y="24"/>
                        <a:pt x="7" y="25"/>
                        <a:pt x="7" y="26"/>
                      </a:cubicBezTo>
                      <a:cubicBezTo>
                        <a:pt x="6" y="29"/>
                        <a:pt x="6" y="31"/>
                        <a:pt x="6" y="34"/>
                      </a:cubicBezTo>
                      <a:cubicBezTo>
                        <a:pt x="6" y="36"/>
                        <a:pt x="8" y="36"/>
                        <a:pt x="8" y="34"/>
                      </a:cubicBezTo>
                      <a:cubicBezTo>
                        <a:pt x="9" y="31"/>
                        <a:pt x="9" y="29"/>
                        <a:pt x="8" y="26"/>
                      </a:cubicBezTo>
                      <a:cubicBezTo>
                        <a:pt x="8" y="24"/>
                        <a:pt x="6" y="24"/>
                        <a:pt x="5" y="26"/>
                      </a:cubicBezTo>
                      <a:cubicBezTo>
                        <a:pt x="5" y="29"/>
                        <a:pt x="5" y="31"/>
                        <a:pt x="5" y="34"/>
                      </a:cubicBezTo>
                      <a:cubicBezTo>
                        <a:pt x="6" y="34"/>
                        <a:pt x="7" y="34"/>
                        <a:pt x="8" y="34"/>
                      </a:cubicBezTo>
                      <a:cubicBezTo>
                        <a:pt x="8" y="30"/>
                        <a:pt x="8" y="27"/>
                        <a:pt x="7" y="24"/>
                      </a:cubicBezTo>
                      <a:cubicBezTo>
                        <a:pt x="7" y="23"/>
                        <a:pt x="5" y="23"/>
                        <a:pt x="5" y="23"/>
                      </a:cubicBezTo>
                      <a:cubicBezTo>
                        <a:pt x="3" y="24"/>
                        <a:pt x="2" y="25"/>
                        <a:pt x="3" y="28"/>
                      </a:cubicBezTo>
                      <a:cubicBezTo>
                        <a:pt x="3" y="29"/>
                        <a:pt x="5" y="29"/>
                        <a:pt x="5" y="28"/>
                      </a:cubicBezTo>
                      <a:cubicBezTo>
                        <a:pt x="6" y="27"/>
                        <a:pt x="6" y="26"/>
                        <a:pt x="7" y="26"/>
                      </a:cubicBezTo>
                      <a:cubicBezTo>
                        <a:pt x="6" y="25"/>
                        <a:pt x="5" y="25"/>
                        <a:pt x="4" y="25"/>
                      </a:cubicBezTo>
                      <a:cubicBezTo>
                        <a:pt x="4" y="28"/>
                        <a:pt x="4" y="31"/>
                        <a:pt x="3" y="34"/>
                      </a:cubicBezTo>
                      <a:cubicBezTo>
                        <a:pt x="3" y="36"/>
                        <a:pt x="6" y="36"/>
                        <a:pt x="6" y="34"/>
                      </a:cubicBezTo>
                      <a:cubicBezTo>
                        <a:pt x="7" y="32"/>
                        <a:pt x="7" y="29"/>
                        <a:pt x="7" y="26"/>
                      </a:cubicBezTo>
                      <a:cubicBezTo>
                        <a:pt x="7" y="24"/>
                        <a:pt x="5" y="24"/>
                        <a:pt x="4" y="26"/>
                      </a:cubicBezTo>
                      <a:cubicBezTo>
                        <a:pt x="3" y="28"/>
                        <a:pt x="3" y="31"/>
                        <a:pt x="2" y="34"/>
                      </a:cubicBezTo>
                      <a:cubicBezTo>
                        <a:pt x="3" y="34"/>
                        <a:pt x="4" y="34"/>
                        <a:pt x="5" y="34"/>
                      </a:cubicBezTo>
                      <a:cubicBezTo>
                        <a:pt x="5" y="31"/>
                        <a:pt x="6" y="28"/>
                        <a:pt x="6" y="24"/>
                      </a:cubicBezTo>
                      <a:cubicBezTo>
                        <a:pt x="6" y="23"/>
                        <a:pt x="3" y="23"/>
                        <a:pt x="3" y="24"/>
                      </a:cubicBezTo>
                      <a:cubicBezTo>
                        <a:pt x="2" y="26"/>
                        <a:pt x="1" y="29"/>
                        <a:pt x="0" y="31"/>
                      </a:cubicBezTo>
                      <a:cubicBezTo>
                        <a:pt x="1" y="31"/>
                        <a:pt x="2" y="32"/>
                        <a:pt x="3" y="32"/>
                      </a:cubicBezTo>
                      <a:cubicBezTo>
                        <a:pt x="3" y="30"/>
                        <a:pt x="4" y="28"/>
                        <a:pt x="5" y="26"/>
                      </a:cubicBezTo>
                      <a:cubicBezTo>
                        <a:pt x="4" y="26"/>
                        <a:pt x="3" y="26"/>
                        <a:pt x="2" y="26"/>
                      </a:cubicBezTo>
                      <a:cubicBezTo>
                        <a:pt x="1" y="28"/>
                        <a:pt x="1" y="29"/>
                        <a:pt x="1" y="31"/>
                      </a:cubicBezTo>
                      <a:cubicBezTo>
                        <a:pt x="1" y="33"/>
                        <a:pt x="3" y="33"/>
                        <a:pt x="4" y="32"/>
                      </a:cubicBezTo>
                      <a:cubicBezTo>
                        <a:pt x="5" y="30"/>
                        <a:pt x="5" y="29"/>
                        <a:pt x="7" y="26"/>
                      </a:cubicBezTo>
                      <a:cubicBezTo>
                        <a:pt x="6" y="26"/>
                        <a:pt x="5" y="25"/>
                        <a:pt x="4" y="25"/>
                      </a:cubicBezTo>
                      <a:cubicBezTo>
                        <a:pt x="4" y="27"/>
                        <a:pt x="4" y="28"/>
                        <a:pt x="4" y="30"/>
                      </a:cubicBezTo>
                      <a:cubicBezTo>
                        <a:pt x="4" y="31"/>
                        <a:pt x="6" y="31"/>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9" name="Freeform 306"/>
                <p:cNvSpPr/>
                <p:nvPr/>
              </p:nvSpPr>
              <p:spPr bwMode="auto">
                <a:xfrm>
                  <a:off x="933" y="1668"/>
                  <a:ext cx="30" cy="17"/>
                </a:xfrm>
                <a:custGeom>
                  <a:avLst/>
                  <a:gdLst>
                    <a:gd name="T0" fmla="*/ 3 w 44"/>
                    <a:gd name="T1" fmla="*/ 22 h 25"/>
                    <a:gd name="T2" fmla="*/ 19 w 44"/>
                    <a:gd name="T3" fmla="*/ 5 h 25"/>
                    <a:gd name="T4" fmla="*/ 32 w 44"/>
                    <a:gd name="T5" fmla="*/ 12 h 25"/>
                    <a:gd name="T6" fmla="*/ 41 w 44"/>
                    <a:gd name="T7" fmla="*/ 21 h 25"/>
                    <a:gd name="T8" fmla="*/ 42 w 44"/>
                    <a:gd name="T9" fmla="*/ 19 h 25"/>
                    <a:gd name="T10" fmla="*/ 41 w 44"/>
                    <a:gd name="T11" fmla="*/ 19 h 25"/>
                    <a:gd name="T12" fmla="*/ 42 w 44"/>
                    <a:gd name="T13" fmla="*/ 22 h 25"/>
                    <a:gd name="T14" fmla="*/ 43 w 44"/>
                    <a:gd name="T15" fmla="*/ 22 h 25"/>
                    <a:gd name="T16" fmla="*/ 44 w 44"/>
                    <a:gd name="T17" fmla="*/ 20 h 25"/>
                    <a:gd name="T18" fmla="*/ 33 w 44"/>
                    <a:gd name="T19" fmla="*/ 9 h 25"/>
                    <a:gd name="T20" fmla="*/ 22 w 44"/>
                    <a:gd name="T21" fmla="*/ 0 h 25"/>
                    <a:gd name="T22" fmla="*/ 14 w 44"/>
                    <a:gd name="T23" fmla="*/ 8 h 25"/>
                    <a:gd name="T24" fmla="*/ 0 w 44"/>
                    <a:gd name="T25" fmla="*/ 22 h 25"/>
                    <a:gd name="T26" fmla="*/ 0 w 44"/>
                    <a:gd name="T27" fmla="*/ 23 h 25"/>
                    <a:gd name="T28" fmla="*/ 0 w 44"/>
                    <a:gd name="T29" fmla="*/ 23 h 25"/>
                    <a:gd name="T30" fmla="*/ 3 w 44"/>
                    <a:gd name="T31"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25">
                      <a:moveTo>
                        <a:pt x="3" y="22"/>
                      </a:moveTo>
                      <a:cubicBezTo>
                        <a:pt x="4" y="23"/>
                        <a:pt x="18" y="7"/>
                        <a:pt x="19" y="5"/>
                      </a:cubicBezTo>
                      <a:cubicBezTo>
                        <a:pt x="23" y="0"/>
                        <a:pt x="30" y="9"/>
                        <a:pt x="32" y="12"/>
                      </a:cubicBezTo>
                      <a:cubicBezTo>
                        <a:pt x="35" y="15"/>
                        <a:pt x="39" y="17"/>
                        <a:pt x="41" y="21"/>
                      </a:cubicBezTo>
                      <a:cubicBezTo>
                        <a:pt x="42" y="20"/>
                        <a:pt x="42" y="20"/>
                        <a:pt x="42" y="19"/>
                      </a:cubicBezTo>
                      <a:cubicBezTo>
                        <a:pt x="42" y="19"/>
                        <a:pt x="42" y="19"/>
                        <a:pt x="41" y="19"/>
                      </a:cubicBezTo>
                      <a:cubicBezTo>
                        <a:pt x="39" y="20"/>
                        <a:pt x="40" y="22"/>
                        <a:pt x="42" y="22"/>
                      </a:cubicBezTo>
                      <a:cubicBezTo>
                        <a:pt x="42" y="22"/>
                        <a:pt x="43" y="22"/>
                        <a:pt x="43" y="22"/>
                      </a:cubicBezTo>
                      <a:cubicBezTo>
                        <a:pt x="44" y="22"/>
                        <a:pt x="44" y="20"/>
                        <a:pt x="44" y="20"/>
                      </a:cubicBezTo>
                      <a:cubicBezTo>
                        <a:pt x="42" y="15"/>
                        <a:pt x="36" y="12"/>
                        <a:pt x="33" y="9"/>
                      </a:cubicBezTo>
                      <a:cubicBezTo>
                        <a:pt x="30" y="6"/>
                        <a:pt x="26" y="0"/>
                        <a:pt x="22" y="0"/>
                      </a:cubicBezTo>
                      <a:cubicBezTo>
                        <a:pt x="18" y="0"/>
                        <a:pt x="15" y="5"/>
                        <a:pt x="14" y="8"/>
                      </a:cubicBezTo>
                      <a:cubicBezTo>
                        <a:pt x="10" y="13"/>
                        <a:pt x="4" y="16"/>
                        <a:pt x="0" y="22"/>
                      </a:cubicBezTo>
                      <a:cubicBezTo>
                        <a:pt x="0" y="22"/>
                        <a:pt x="0" y="23"/>
                        <a:pt x="0" y="23"/>
                      </a:cubicBezTo>
                      <a:cubicBezTo>
                        <a:pt x="0" y="23"/>
                        <a:pt x="0" y="23"/>
                        <a:pt x="0" y="23"/>
                      </a:cubicBezTo>
                      <a:cubicBezTo>
                        <a:pt x="1" y="25"/>
                        <a:pt x="4" y="23"/>
                        <a:pt x="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0" name="Freeform 307"/>
                <p:cNvSpPr/>
                <p:nvPr/>
              </p:nvSpPr>
              <p:spPr bwMode="auto">
                <a:xfrm>
                  <a:off x="936" y="1677"/>
                  <a:ext cx="25" cy="22"/>
                </a:xfrm>
                <a:custGeom>
                  <a:avLst/>
                  <a:gdLst>
                    <a:gd name="T0" fmla="*/ 1 w 37"/>
                    <a:gd name="T1" fmla="*/ 6 h 33"/>
                    <a:gd name="T2" fmla="*/ 2 w 37"/>
                    <a:gd name="T3" fmla="*/ 31 h 33"/>
                    <a:gd name="T4" fmla="*/ 4 w 37"/>
                    <a:gd name="T5" fmla="*/ 33 h 33"/>
                    <a:gd name="T6" fmla="*/ 24 w 37"/>
                    <a:gd name="T7" fmla="*/ 32 h 33"/>
                    <a:gd name="T8" fmla="*/ 35 w 37"/>
                    <a:gd name="T9" fmla="*/ 30 h 33"/>
                    <a:gd name="T10" fmla="*/ 36 w 37"/>
                    <a:gd name="T11" fmla="*/ 19 h 33"/>
                    <a:gd name="T12" fmla="*/ 34 w 37"/>
                    <a:gd name="T13" fmla="*/ 2 h 33"/>
                    <a:gd name="T14" fmla="*/ 31 w 37"/>
                    <a:gd name="T15" fmla="*/ 3 h 33"/>
                    <a:gd name="T16" fmla="*/ 33 w 37"/>
                    <a:gd name="T17" fmla="*/ 27 h 33"/>
                    <a:gd name="T18" fmla="*/ 20 w 37"/>
                    <a:gd name="T19" fmla="*/ 29 h 33"/>
                    <a:gd name="T20" fmla="*/ 4 w 37"/>
                    <a:gd name="T21" fmla="*/ 30 h 33"/>
                    <a:gd name="T22" fmla="*/ 5 w 37"/>
                    <a:gd name="T23" fmla="*/ 31 h 33"/>
                    <a:gd name="T24" fmla="*/ 3 w 37"/>
                    <a:gd name="T25" fmla="*/ 5 h 33"/>
                    <a:gd name="T26" fmla="*/ 1 w 37"/>
                    <a:gd name="T27"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3">
                      <a:moveTo>
                        <a:pt x="1" y="6"/>
                      </a:moveTo>
                      <a:cubicBezTo>
                        <a:pt x="2" y="14"/>
                        <a:pt x="2" y="23"/>
                        <a:pt x="2" y="31"/>
                      </a:cubicBezTo>
                      <a:cubicBezTo>
                        <a:pt x="3" y="32"/>
                        <a:pt x="3" y="33"/>
                        <a:pt x="4" y="33"/>
                      </a:cubicBezTo>
                      <a:cubicBezTo>
                        <a:pt x="11" y="33"/>
                        <a:pt x="17" y="32"/>
                        <a:pt x="24" y="32"/>
                      </a:cubicBezTo>
                      <a:cubicBezTo>
                        <a:pt x="27" y="32"/>
                        <a:pt x="32" y="33"/>
                        <a:pt x="35" y="30"/>
                      </a:cubicBezTo>
                      <a:cubicBezTo>
                        <a:pt x="37" y="27"/>
                        <a:pt x="36" y="22"/>
                        <a:pt x="36" y="19"/>
                      </a:cubicBezTo>
                      <a:cubicBezTo>
                        <a:pt x="36" y="13"/>
                        <a:pt x="36" y="8"/>
                        <a:pt x="34" y="2"/>
                      </a:cubicBezTo>
                      <a:cubicBezTo>
                        <a:pt x="33" y="0"/>
                        <a:pt x="30" y="1"/>
                        <a:pt x="31" y="3"/>
                      </a:cubicBezTo>
                      <a:cubicBezTo>
                        <a:pt x="33" y="10"/>
                        <a:pt x="35" y="20"/>
                        <a:pt x="33" y="27"/>
                      </a:cubicBezTo>
                      <a:cubicBezTo>
                        <a:pt x="32" y="31"/>
                        <a:pt x="22" y="29"/>
                        <a:pt x="20" y="29"/>
                      </a:cubicBezTo>
                      <a:cubicBezTo>
                        <a:pt x="14" y="29"/>
                        <a:pt x="9" y="30"/>
                        <a:pt x="4" y="30"/>
                      </a:cubicBezTo>
                      <a:cubicBezTo>
                        <a:pt x="4" y="30"/>
                        <a:pt x="5" y="31"/>
                        <a:pt x="5" y="31"/>
                      </a:cubicBezTo>
                      <a:cubicBezTo>
                        <a:pt x="5" y="22"/>
                        <a:pt x="5" y="14"/>
                        <a:pt x="3" y="5"/>
                      </a:cubicBezTo>
                      <a:cubicBezTo>
                        <a:pt x="3" y="3"/>
                        <a:pt x="0"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1" name="Freeform 308"/>
                <p:cNvSpPr/>
                <p:nvPr/>
              </p:nvSpPr>
              <p:spPr bwMode="auto">
                <a:xfrm>
                  <a:off x="943" y="1681"/>
                  <a:ext cx="12" cy="17"/>
                </a:xfrm>
                <a:custGeom>
                  <a:avLst/>
                  <a:gdLst>
                    <a:gd name="T0" fmla="*/ 2 w 19"/>
                    <a:gd name="T1" fmla="*/ 24 h 26"/>
                    <a:gd name="T2" fmla="*/ 2 w 19"/>
                    <a:gd name="T3" fmla="*/ 24 h 26"/>
                    <a:gd name="T4" fmla="*/ 5 w 19"/>
                    <a:gd name="T5" fmla="*/ 24 h 26"/>
                    <a:gd name="T6" fmla="*/ 5 w 19"/>
                    <a:gd name="T7" fmla="*/ 14 h 26"/>
                    <a:gd name="T8" fmla="*/ 12 w 19"/>
                    <a:gd name="T9" fmla="*/ 7 h 26"/>
                    <a:gd name="T10" fmla="*/ 15 w 19"/>
                    <a:gd name="T11" fmla="*/ 24 h 26"/>
                    <a:gd name="T12" fmla="*/ 18 w 19"/>
                    <a:gd name="T13" fmla="*/ 24 h 26"/>
                    <a:gd name="T14" fmla="*/ 11 w 19"/>
                    <a:gd name="T15" fmla="*/ 3 h 26"/>
                    <a:gd name="T16" fmla="*/ 2 w 19"/>
                    <a:gd name="T17" fmla="*/ 24 h 26"/>
                    <a:gd name="T18" fmla="*/ 5 w 19"/>
                    <a:gd name="T19" fmla="*/ 24 h 26"/>
                    <a:gd name="T20" fmla="*/ 5 w 19"/>
                    <a:gd name="T21" fmla="*/ 24 h 26"/>
                    <a:gd name="T22" fmla="*/ 2 w 19"/>
                    <a:gd name="T23"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6">
                      <a:moveTo>
                        <a:pt x="2" y="24"/>
                      </a:moveTo>
                      <a:cubicBezTo>
                        <a:pt x="2" y="24"/>
                        <a:pt x="2" y="24"/>
                        <a:pt x="2" y="24"/>
                      </a:cubicBezTo>
                      <a:cubicBezTo>
                        <a:pt x="2" y="26"/>
                        <a:pt x="5" y="26"/>
                        <a:pt x="5" y="24"/>
                      </a:cubicBezTo>
                      <a:cubicBezTo>
                        <a:pt x="5" y="21"/>
                        <a:pt x="5" y="17"/>
                        <a:pt x="5" y="14"/>
                      </a:cubicBezTo>
                      <a:cubicBezTo>
                        <a:pt x="5" y="10"/>
                        <a:pt x="7" y="2"/>
                        <a:pt x="12" y="7"/>
                      </a:cubicBezTo>
                      <a:cubicBezTo>
                        <a:pt x="16" y="11"/>
                        <a:pt x="15" y="19"/>
                        <a:pt x="15" y="24"/>
                      </a:cubicBezTo>
                      <a:cubicBezTo>
                        <a:pt x="15" y="26"/>
                        <a:pt x="18" y="26"/>
                        <a:pt x="18" y="24"/>
                      </a:cubicBezTo>
                      <a:cubicBezTo>
                        <a:pt x="18" y="19"/>
                        <a:pt x="19" y="5"/>
                        <a:pt x="11" y="3"/>
                      </a:cubicBezTo>
                      <a:cubicBezTo>
                        <a:pt x="0" y="0"/>
                        <a:pt x="2" y="19"/>
                        <a:pt x="2" y="24"/>
                      </a:cubicBezTo>
                      <a:cubicBezTo>
                        <a:pt x="2" y="26"/>
                        <a:pt x="5" y="26"/>
                        <a:pt x="5" y="24"/>
                      </a:cubicBezTo>
                      <a:cubicBezTo>
                        <a:pt x="5" y="24"/>
                        <a:pt x="5" y="24"/>
                        <a:pt x="5" y="24"/>
                      </a:cubicBezTo>
                      <a:cubicBezTo>
                        <a:pt x="5" y="22"/>
                        <a:pt x="2" y="22"/>
                        <a:pt x="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2" name="Freeform 309"/>
                <p:cNvSpPr/>
                <p:nvPr/>
              </p:nvSpPr>
              <p:spPr bwMode="auto">
                <a:xfrm>
                  <a:off x="945" y="1689"/>
                  <a:ext cx="4" cy="3"/>
                </a:xfrm>
                <a:custGeom>
                  <a:avLst/>
                  <a:gdLst>
                    <a:gd name="T0" fmla="*/ 4 w 5"/>
                    <a:gd name="T1" fmla="*/ 4 h 5"/>
                    <a:gd name="T2" fmla="*/ 4 w 5"/>
                    <a:gd name="T3" fmla="*/ 3 h 5"/>
                    <a:gd name="T4" fmla="*/ 2 w 5"/>
                    <a:gd name="T5" fmla="*/ 1 h 5"/>
                    <a:gd name="T6" fmla="*/ 2 w 5"/>
                    <a:gd name="T7" fmla="*/ 2 h 5"/>
                    <a:gd name="T8" fmla="*/ 4 w 5"/>
                    <a:gd name="T9" fmla="*/ 4 h 5"/>
                  </a:gdLst>
                  <a:ahLst/>
                  <a:cxnLst>
                    <a:cxn ang="0">
                      <a:pos x="T0" y="T1"/>
                    </a:cxn>
                    <a:cxn ang="0">
                      <a:pos x="T2" y="T3"/>
                    </a:cxn>
                    <a:cxn ang="0">
                      <a:pos x="T4" y="T5"/>
                    </a:cxn>
                    <a:cxn ang="0">
                      <a:pos x="T6" y="T7"/>
                    </a:cxn>
                    <a:cxn ang="0">
                      <a:pos x="T8" y="T9"/>
                    </a:cxn>
                  </a:cxnLst>
                  <a:rect l="0" t="0" r="r" b="b"/>
                  <a:pathLst>
                    <a:path w="5" h="5">
                      <a:moveTo>
                        <a:pt x="4" y="4"/>
                      </a:moveTo>
                      <a:cubicBezTo>
                        <a:pt x="4" y="4"/>
                        <a:pt x="4" y="3"/>
                        <a:pt x="4" y="3"/>
                      </a:cubicBezTo>
                      <a:cubicBezTo>
                        <a:pt x="5" y="2"/>
                        <a:pt x="3" y="0"/>
                        <a:pt x="2" y="1"/>
                      </a:cubicBezTo>
                      <a:cubicBezTo>
                        <a:pt x="2" y="2"/>
                        <a:pt x="2" y="2"/>
                        <a:pt x="2" y="2"/>
                      </a:cubicBezTo>
                      <a:cubicBezTo>
                        <a:pt x="0" y="3"/>
                        <a:pt x="2"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3" name="Freeform 310"/>
                <p:cNvSpPr/>
                <p:nvPr/>
              </p:nvSpPr>
              <p:spPr bwMode="auto">
                <a:xfrm>
                  <a:off x="937" y="1676"/>
                  <a:ext cx="6" cy="7"/>
                </a:xfrm>
                <a:custGeom>
                  <a:avLst/>
                  <a:gdLst>
                    <a:gd name="T0" fmla="*/ 3 w 9"/>
                    <a:gd name="T1" fmla="*/ 10 h 11"/>
                    <a:gd name="T2" fmla="*/ 7 w 9"/>
                    <a:gd name="T3" fmla="*/ 3 h 11"/>
                    <a:gd name="T4" fmla="*/ 5 w 9"/>
                    <a:gd name="T5" fmla="*/ 2 h 11"/>
                    <a:gd name="T6" fmla="*/ 1 w 9"/>
                    <a:gd name="T7" fmla="*/ 8 h 11"/>
                    <a:gd name="T8" fmla="*/ 3 w 9"/>
                    <a:gd name="T9" fmla="*/ 10 h 11"/>
                  </a:gdLst>
                  <a:ahLst/>
                  <a:cxnLst>
                    <a:cxn ang="0">
                      <a:pos x="T0" y="T1"/>
                    </a:cxn>
                    <a:cxn ang="0">
                      <a:pos x="T2" y="T3"/>
                    </a:cxn>
                    <a:cxn ang="0">
                      <a:pos x="T4" y="T5"/>
                    </a:cxn>
                    <a:cxn ang="0">
                      <a:pos x="T6" y="T7"/>
                    </a:cxn>
                    <a:cxn ang="0">
                      <a:pos x="T8" y="T9"/>
                    </a:cxn>
                  </a:cxnLst>
                  <a:rect l="0" t="0" r="r" b="b"/>
                  <a:pathLst>
                    <a:path w="9" h="11">
                      <a:moveTo>
                        <a:pt x="3" y="10"/>
                      </a:moveTo>
                      <a:cubicBezTo>
                        <a:pt x="4" y="7"/>
                        <a:pt x="6" y="5"/>
                        <a:pt x="7" y="3"/>
                      </a:cubicBezTo>
                      <a:cubicBezTo>
                        <a:pt x="9" y="2"/>
                        <a:pt x="6" y="0"/>
                        <a:pt x="5" y="2"/>
                      </a:cubicBezTo>
                      <a:cubicBezTo>
                        <a:pt x="3" y="4"/>
                        <a:pt x="2" y="6"/>
                        <a:pt x="1" y="8"/>
                      </a:cubicBezTo>
                      <a:cubicBezTo>
                        <a:pt x="0" y="10"/>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4" name="Freeform 311"/>
                <p:cNvSpPr/>
                <p:nvPr/>
              </p:nvSpPr>
              <p:spPr bwMode="auto">
                <a:xfrm>
                  <a:off x="936" y="1671"/>
                  <a:ext cx="13" cy="16"/>
                </a:xfrm>
                <a:custGeom>
                  <a:avLst/>
                  <a:gdLst>
                    <a:gd name="T0" fmla="*/ 4 w 19"/>
                    <a:gd name="T1" fmla="*/ 22 h 24"/>
                    <a:gd name="T2" fmla="*/ 17 w 19"/>
                    <a:gd name="T3" fmla="*/ 3 h 24"/>
                    <a:gd name="T4" fmla="*/ 15 w 19"/>
                    <a:gd name="T5" fmla="*/ 2 h 24"/>
                    <a:gd name="T6" fmla="*/ 1 w 19"/>
                    <a:gd name="T7" fmla="*/ 21 h 24"/>
                    <a:gd name="T8" fmla="*/ 4 w 19"/>
                    <a:gd name="T9" fmla="*/ 22 h 24"/>
                  </a:gdLst>
                  <a:ahLst/>
                  <a:cxnLst>
                    <a:cxn ang="0">
                      <a:pos x="T0" y="T1"/>
                    </a:cxn>
                    <a:cxn ang="0">
                      <a:pos x="T2" y="T3"/>
                    </a:cxn>
                    <a:cxn ang="0">
                      <a:pos x="T4" y="T5"/>
                    </a:cxn>
                    <a:cxn ang="0">
                      <a:pos x="T6" y="T7"/>
                    </a:cxn>
                    <a:cxn ang="0">
                      <a:pos x="T8" y="T9"/>
                    </a:cxn>
                  </a:cxnLst>
                  <a:rect l="0" t="0" r="r" b="b"/>
                  <a:pathLst>
                    <a:path w="19" h="24">
                      <a:moveTo>
                        <a:pt x="4" y="22"/>
                      </a:moveTo>
                      <a:cubicBezTo>
                        <a:pt x="8" y="16"/>
                        <a:pt x="13" y="9"/>
                        <a:pt x="17" y="3"/>
                      </a:cubicBezTo>
                      <a:cubicBezTo>
                        <a:pt x="19" y="1"/>
                        <a:pt x="16" y="0"/>
                        <a:pt x="15" y="2"/>
                      </a:cubicBezTo>
                      <a:cubicBezTo>
                        <a:pt x="10" y="8"/>
                        <a:pt x="6" y="14"/>
                        <a:pt x="1" y="21"/>
                      </a:cubicBezTo>
                      <a:cubicBezTo>
                        <a:pt x="0" y="22"/>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5" name="Freeform 312"/>
                <p:cNvSpPr/>
                <p:nvPr/>
              </p:nvSpPr>
              <p:spPr bwMode="auto">
                <a:xfrm>
                  <a:off x="939" y="1671"/>
                  <a:ext cx="11" cy="16"/>
                </a:xfrm>
                <a:custGeom>
                  <a:avLst/>
                  <a:gdLst>
                    <a:gd name="T0" fmla="*/ 4 w 17"/>
                    <a:gd name="T1" fmla="*/ 22 h 24"/>
                    <a:gd name="T2" fmla="*/ 15 w 17"/>
                    <a:gd name="T3" fmla="*/ 3 h 24"/>
                    <a:gd name="T4" fmla="*/ 13 w 17"/>
                    <a:gd name="T5" fmla="*/ 1 h 24"/>
                    <a:gd name="T6" fmla="*/ 1 w 17"/>
                    <a:gd name="T7" fmla="*/ 21 h 24"/>
                    <a:gd name="T8" fmla="*/ 4 w 17"/>
                    <a:gd name="T9" fmla="*/ 22 h 24"/>
                  </a:gdLst>
                  <a:ahLst/>
                  <a:cxnLst>
                    <a:cxn ang="0">
                      <a:pos x="T0" y="T1"/>
                    </a:cxn>
                    <a:cxn ang="0">
                      <a:pos x="T2" y="T3"/>
                    </a:cxn>
                    <a:cxn ang="0">
                      <a:pos x="T4" y="T5"/>
                    </a:cxn>
                    <a:cxn ang="0">
                      <a:pos x="T6" y="T7"/>
                    </a:cxn>
                    <a:cxn ang="0">
                      <a:pos x="T8" y="T9"/>
                    </a:cxn>
                  </a:cxnLst>
                  <a:rect l="0" t="0" r="r" b="b"/>
                  <a:pathLst>
                    <a:path w="17" h="24">
                      <a:moveTo>
                        <a:pt x="4" y="22"/>
                      </a:moveTo>
                      <a:cubicBezTo>
                        <a:pt x="6" y="15"/>
                        <a:pt x="11" y="9"/>
                        <a:pt x="15" y="3"/>
                      </a:cubicBezTo>
                      <a:cubicBezTo>
                        <a:pt x="17" y="1"/>
                        <a:pt x="14" y="0"/>
                        <a:pt x="13" y="1"/>
                      </a:cubicBezTo>
                      <a:cubicBezTo>
                        <a:pt x="8" y="7"/>
                        <a:pt x="3" y="14"/>
                        <a:pt x="1" y="21"/>
                      </a:cubicBezTo>
                      <a:cubicBezTo>
                        <a:pt x="0" y="23"/>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6" name="Freeform 313"/>
                <p:cNvSpPr/>
                <p:nvPr/>
              </p:nvSpPr>
              <p:spPr bwMode="auto">
                <a:xfrm>
                  <a:off x="939" y="1671"/>
                  <a:ext cx="12" cy="18"/>
                </a:xfrm>
                <a:custGeom>
                  <a:avLst/>
                  <a:gdLst>
                    <a:gd name="T0" fmla="*/ 3 w 19"/>
                    <a:gd name="T1" fmla="*/ 26 h 27"/>
                    <a:gd name="T2" fmla="*/ 8 w 19"/>
                    <a:gd name="T3" fmla="*/ 17 h 27"/>
                    <a:gd name="T4" fmla="*/ 18 w 19"/>
                    <a:gd name="T5" fmla="*/ 3 h 27"/>
                    <a:gd name="T6" fmla="*/ 16 w 19"/>
                    <a:gd name="T7" fmla="*/ 1 h 27"/>
                    <a:gd name="T8" fmla="*/ 7 w 19"/>
                    <a:gd name="T9" fmla="*/ 14 h 27"/>
                    <a:gd name="T10" fmla="*/ 1 w 19"/>
                    <a:gd name="T11" fmla="*/ 23 h 27"/>
                    <a:gd name="T12" fmla="*/ 3 w 1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3" y="26"/>
                      </a:moveTo>
                      <a:cubicBezTo>
                        <a:pt x="6" y="24"/>
                        <a:pt x="7" y="20"/>
                        <a:pt x="8" y="17"/>
                      </a:cubicBezTo>
                      <a:cubicBezTo>
                        <a:pt x="11" y="12"/>
                        <a:pt x="15" y="7"/>
                        <a:pt x="18" y="3"/>
                      </a:cubicBezTo>
                      <a:cubicBezTo>
                        <a:pt x="19" y="1"/>
                        <a:pt x="17" y="0"/>
                        <a:pt x="16" y="1"/>
                      </a:cubicBezTo>
                      <a:cubicBezTo>
                        <a:pt x="13" y="5"/>
                        <a:pt x="10" y="10"/>
                        <a:pt x="7" y="14"/>
                      </a:cubicBezTo>
                      <a:cubicBezTo>
                        <a:pt x="5" y="17"/>
                        <a:pt x="4" y="21"/>
                        <a:pt x="1" y="23"/>
                      </a:cubicBezTo>
                      <a:cubicBezTo>
                        <a:pt x="0" y="24"/>
                        <a:pt x="1" y="27"/>
                        <a:pt x="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7" name="Freeform 314"/>
                <p:cNvSpPr/>
                <p:nvPr/>
              </p:nvSpPr>
              <p:spPr bwMode="auto">
                <a:xfrm>
                  <a:off x="941" y="1672"/>
                  <a:ext cx="12" cy="17"/>
                </a:xfrm>
                <a:custGeom>
                  <a:avLst/>
                  <a:gdLst>
                    <a:gd name="T0" fmla="*/ 4 w 17"/>
                    <a:gd name="T1" fmla="*/ 23 h 25"/>
                    <a:gd name="T2" fmla="*/ 16 w 17"/>
                    <a:gd name="T3" fmla="*/ 3 h 25"/>
                    <a:gd name="T4" fmla="*/ 13 w 17"/>
                    <a:gd name="T5" fmla="*/ 2 h 25"/>
                    <a:gd name="T6" fmla="*/ 1 w 17"/>
                    <a:gd name="T7" fmla="*/ 22 h 25"/>
                    <a:gd name="T8" fmla="*/ 4 w 17"/>
                    <a:gd name="T9" fmla="*/ 23 h 25"/>
                  </a:gdLst>
                  <a:ahLst/>
                  <a:cxnLst>
                    <a:cxn ang="0">
                      <a:pos x="T0" y="T1"/>
                    </a:cxn>
                    <a:cxn ang="0">
                      <a:pos x="T2" y="T3"/>
                    </a:cxn>
                    <a:cxn ang="0">
                      <a:pos x="T4" y="T5"/>
                    </a:cxn>
                    <a:cxn ang="0">
                      <a:pos x="T6" y="T7"/>
                    </a:cxn>
                    <a:cxn ang="0">
                      <a:pos x="T8" y="T9"/>
                    </a:cxn>
                  </a:cxnLst>
                  <a:rect l="0" t="0" r="r" b="b"/>
                  <a:pathLst>
                    <a:path w="17" h="25">
                      <a:moveTo>
                        <a:pt x="4" y="23"/>
                      </a:moveTo>
                      <a:cubicBezTo>
                        <a:pt x="6" y="16"/>
                        <a:pt x="12" y="10"/>
                        <a:pt x="16" y="3"/>
                      </a:cubicBezTo>
                      <a:cubicBezTo>
                        <a:pt x="17" y="2"/>
                        <a:pt x="14" y="0"/>
                        <a:pt x="13" y="2"/>
                      </a:cubicBezTo>
                      <a:cubicBezTo>
                        <a:pt x="9" y="9"/>
                        <a:pt x="3" y="15"/>
                        <a:pt x="1" y="22"/>
                      </a:cubicBezTo>
                      <a:cubicBezTo>
                        <a:pt x="0" y="24"/>
                        <a:pt x="3" y="25"/>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8" name="Freeform 315"/>
                <p:cNvSpPr/>
                <p:nvPr/>
              </p:nvSpPr>
              <p:spPr bwMode="auto">
                <a:xfrm>
                  <a:off x="945" y="1675"/>
                  <a:ext cx="10" cy="10"/>
                </a:xfrm>
                <a:custGeom>
                  <a:avLst/>
                  <a:gdLst>
                    <a:gd name="T0" fmla="*/ 3 w 14"/>
                    <a:gd name="T1" fmla="*/ 14 h 15"/>
                    <a:gd name="T2" fmla="*/ 12 w 14"/>
                    <a:gd name="T3" fmla="*/ 3 h 15"/>
                    <a:gd name="T4" fmla="*/ 10 w 14"/>
                    <a:gd name="T5" fmla="*/ 1 h 15"/>
                    <a:gd name="T6" fmla="*/ 1 w 14"/>
                    <a:gd name="T7" fmla="*/ 12 h 15"/>
                    <a:gd name="T8" fmla="*/ 3 w 14"/>
                    <a:gd name="T9" fmla="*/ 14 h 15"/>
                  </a:gdLst>
                  <a:ahLst/>
                  <a:cxnLst>
                    <a:cxn ang="0">
                      <a:pos x="T0" y="T1"/>
                    </a:cxn>
                    <a:cxn ang="0">
                      <a:pos x="T2" y="T3"/>
                    </a:cxn>
                    <a:cxn ang="0">
                      <a:pos x="T4" y="T5"/>
                    </a:cxn>
                    <a:cxn ang="0">
                      <a:pos x="T6" y="T7"/>
                    </a:cxn>
                    <a:cxn ang="0">
                      <a:pos x="T8" y="T9"/>
                    </a:cxn>
                  </a:cxnLst>
                  <a:rect l="0" t="0" r="r" b="b"/>
                  <a:pathLst>
                    <a:path w="14" h="15">
                      <a:moveTo>
                        <a:pt x="3" y="14"/>
                      </a:moveTo>
                      <a:cubicBezTo>
                        <a:pt x="6" y="10"/>
                        <a:pt x="9" y="6"/>
                        <a:pt x="12" y="3"/>
                      </a:cubicBezTo>
                      <a:cubicBezTo>
                        <a:pt x="14" y="2"/>
                        <a:pt x="12" y="0"/>
                        <a:pt x="10" y="1"/>
                      </a:cubicBezTo>
                      <a:cubicBezTo>
                        <a:pt x="7" y="4"/>
                        <a:pt x="4" y="8"/>
                        <a:pt x="1"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9" name="Freeform 316"/>
                <p:cNvSpPr/>
                <p:nvPr/>
              </p:nvSpPr>
              <p:spPr bwMode="auto">
                <a:xfrm>
                  <a:off x="947" y="1675"/>
                  <a:ext cx="10" cy="9"/>
                </a:xfrm>
                <a:custGeom>
                  <a:avLst/>
                  <a:gdLst>
                    <a:gd name="T0" fmla="*/ 4 w 14"/>
                    <a:gd name="T1" fmla="*/ 13 h 14"/>
                    <a:gd name="T2" fmla="*/ 13 w 14"/>
                    <a:gd name="T3" fmla="*/ 3 h 14"/>
                    <a:gd name="T4" fmla="*/ 10 w 14"/>
                    <a:gd name="T5" fmla="*/ 1 h 14"/>
                    <a:gd name="T6" fmla="*/ 2 w 14"/>
                    <a:gd name="T7" fmla="*/ 11 h 14"/>
                    <a:gd name="T8" fmla="*/ 4 w 14"/>
                    <a:gd name="T9" fmla="*/ 13 h 14"/>
                  </a:gdLst>
                  <a:ahLst/>
                  <a:cxnLst>
                    <a:cxn ang="0">
                      <a:pos x="T0" y="T1"/>
                    </a:cxn>
                    <a:cxn ang="0">
                      <a:pos x="T2" y="T3"/>
                    </a:cxn>
                    <a:cxn ang="0">
                      <a:pos x="T4" y="T5"/>
                    </a:cxn>
                    <a:cxn ang="0">
                      <a:pos x="T6" y="T7"/>
                    </a:cxn>
                    <a:cxn ang="0">
                      <a:pos x="T8" y="T9"/>
                    </a:cxn>
                  </a:cxnLst>
                  <a:rect l="0" t="0" r="r" b="b"/>
                  <a:pathLst>
                    <a:path w="14" h="14">
                      <a:moveTo>
                        <a:pt x="4" y="13"/>
                      </a:moveTo>
                      <a:cubicBezTo>
                        <a:pt x="7" y="10"/>
                        <a:pt x="9" y="6"/>
                        <a:pt x="13" y="3"/>
                      </a:cubicBezTo>
                      <a:cubicBezTo>
                        <a:pt x="14" y="2"/>
                        <a:pt x="12" y="0"/>
                        <a:pt x="10" y="1"/>
                      </a:cubicBezTo>
                      <a:cubicBezTo>
                        <a:pt x="7" y="4"/>
                        <a:pt x="5" y="8"/>
                        <a:pt x="2" y="11"/>
                      </a:cubicBezTo>
                      <a:cubicBezTo>
                        <a:pt x="0" y="12"/>
                        <a:pt x="2" y="14"/>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0" name="Freeform 317"/>
                <p:cNvSpPr/>
                <p:nvPr/>
              </p:nvSpPr>
              <p:spPr bwMode="auto">
                <a:xfrm>
                  <a:off x="950" y="1677"/>
                  <a:ext cx="7" cy="8"/>
                </a:xfrm>
                <a:custGeom>
                  <a:avLst/>
                  <a:gdLst>
                    <a:gd name="T0" fmla="*/ 1 w 10"/>
                    <a:gd name="T1" fmla="*/ 10 h 11"/>
                    <a:gd name="T2" fmla="*/ 5 w 10"/>
                    <a:gd name="T3" fmla="*/ 8 h 11"/>
                    <a:gd name="T4" fmla="*/ 9 w 10"/>
                    <a:gd name="T5" fmla="*/ 3 h 11"/>
                    <a:gd name="T6" fmla="*/ 7 w 10"/>
                    <a:gd name="T7" fmla="*/ 2 h 11"/>
                    <a:gd name="T8" fmla="*/ 4 w 10"/>
                    <a:gd name="T9" fmla="*/ 5 h 11"/>
                    <a:gd name="T10" fmla="*/ 3 w 10"/>
                    <a:gd name="T11" fmla="*/ 6 h 11"/>
                    <a:gd name="T12" fmla="*/ 2 w 10"/>
                    <a:gd name="T13" fmla="*/ 7 h 11"/>
                    <a:gd name="T14" fmla="*/ 3 w 10"/>
                    <a:gd name="T15" fmla="*/ 7 h 11"/>
                    <a:gd name="T16" fmla="*/ 1 w 10"/>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0"/>
                      </a:moveTo>
                      <a:cubicBezTo>
                        <a:pt x="3" y="11"/>
                        <a:pt x="4" y="9"/>
                        <a:pt x="5" y="8"/>
                      </a:cubicBezTo>
                      <a:cubicBezTo>
                        <a:pt x="7" y="7"/>
                        <a:pt x="8" y="5"/>
                        <a:pt x="9" y="3"/>
                      </a:cubicBezTo>
                      <a:cubicBezTo>
                        <a:pt x="10" y="2"/>
                        <a:pt x="8" y="0"/>
                        <a:pt x="7" y="2"/>
                      </a:cubicBezTo>
                      <a:cubicBezTo>
                        <a:pt x="6" y="3"/>
                        <a:pt x="5" y="4"/>
                        <a:pt x="4" y="5"/>
                      </a:cubicBezTo>
                      <a:cubicBezTo>
                        <a:pt x="4" y="5"/>
                        <a:pt x="3" y="6"/>
                        <a:pt x="3" y="6"/>
                      </a:cubicBezTo>
                      <a:cubicBezTo>
                        <a:pt x="2" y="7"/>
                        <a:pt x="2" y="7"/>
                        <a:pt x="2" y="7"/>
                      </a:cubicBezTo>
                      <a:cubicBezTo>
                        <a:pt x="1" y="8"/>
                        <a:pt x="2" y="7"/>
                        <a:pt x="3" y="7"/>
                      </a:cubicBezTo>
                      <a:cubicBezTo>
                        <a:pt x="1" y="6"/>
                        <a:pt x="0" y="9"/>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1" name="Freeform 318"/>
                <p:cNvSpPr/>
                <p:nvPr/>
              </p:nvSpPr>
              <p:spPr bwMode="auto">
                <a:xfrm>
                  <a:off x="950" y="1679"/>
                  <a:ext cx="8" cy="8"/>
                </a:xfrm>
                <a:custGeom>
                  <a:avLst/>
                  <a:gdLst>
                    <a:gd name="T0" fmla="*/ 4 w 12"/>
                    <a:gd name="T1" fmla="*/ 11 h 13"/>
                    <a:gd name="T2" fmla="*/ 11 w 12"/>
                    <a:gd name="T3" fmla="*/ 4 h 13"/>
                    <a:gd name="T4" fmla="*/ 8 w 12"/>
                    <a:gd name="T5" fmla="*/ 2 h 13"/>
                    <a:gd name="T6" fmla="*/ 1 w 12"/>
                    <a:gd name="T7" fmla="*/ 10 h 13"/>
                    <a:gd name="T8" fmla="*/ 4 w 12"/>
                    <a:gd name="T9" fmla="*/ 11 h 13"/>
                  </a:gdLst>
                  <a:ahLst/>
                  <a:cxnLst>
                    <a:cxn ang="0">
                      <a:pos x="T0" y="T1"/>
                    </a:cxn>
                    <a:cxn ang="0">
                      <a:pos x="T2" y="T3"/>
                    </a:cxn>
                    <a:cxn ang="0">
                      <a:pos x="T4" y="T5"/>
                    </a:cxn>
                    <a:cxn ang="0">
                      <a:pos x="T6" y="T7"/>
                    </a:cxn>
                    <a:cxn ang="0">
                      <a:pos x="T8" y="T9"/>
                    </a:cxn>
                  </a:cxnLst>
                  <a:rect l="0" t="0" r="r" b="b"/>
                  <a:pathLst>
                    <a:path w="12" h="13">
                      <a:moveTo>
                        <a:pt x="4" y="11"/>
                      </a:moveTo>
                      <a:cubicBezTo>
                        <a:pt x="6" y="9"/>
                        <a:pt x="8" y="6"/>
                        <a:pt x="11" y="4"/>
                      </a:cubicBezTo>
                      <a:cubicBezTo>
                        <a:pt x="12" y="2"/>
                        <a:pt x="10" y="0"/>
                        <a:pt x="8" y="2"/>
                      </a:cubicBezTo>
                      <a:cubicBezTo>
                        <a:pt x="6" y="4"/>
                        <a:pt x="4" y="7"/>
                        <a:pt x="1" y="10"/>
                      </a:cubicBezTo>
                      <a:cubicBezTo>
                        <a:pt x="0" y="12"/>
                        <a:pt x="3" y="13"/>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2" name="Freeform 319"/>
                <p:cNvSpPr/>
                <p:nvPr/>
              </p:nvSpPr>
              <p:spPr bwMode="auto">
                <a:xfrm>
                  <a:off x="951" y="1681"/>
                  <a:ext cx="8" cy="8"/>
                </a:xfrm>
                <a:custGeom>
                  <a:avLst/>
                  <a:gdLst>
                    <a:gd name="T0" fmla="*/ 2 w 11"/>
                    <a:gd name="T1" fmla="*/ 10 h 11"/>
                    <a:gd name="T2" fmla="*/ 10 w 11"/>
                    <a:gd name="T3" fmla="*/ 3 h 11"/>
                    <a:gd name="T4" fmla="*/ 8 w 11"/>
                    <a:gd name="T5" fmla="*/ 1 h 11"/>
                    <a:gd name="T6" fmla="*/ 2 w 11"/>
                    <a:gd name="T7" fmla="*/ 7 h 11"/>
                    <a:gd name="T8" fmla="*/ 2 w 11"/>
                    <a:gd name="T9" fmla="*/ 10 h 11"/>
                  </a:gdLst>
                  <a:ahLst/>
                  <a:cxnLst>
                    <a:cxn ang="0">
                      <a:pos x="T0" y="T1"/>
                    </a:cxn>
                    <a:cxn ang="0">
                      <a:pos x="T2" y="T3"/>
                    </a:cxn>
                    <a:cxn ang="0">
                      <a:pos x="T4" y="T5"/>
                    </a:cxn>
                    <a:cxn ang="0">
                      <a:pos x="T6" y="T7"/>
                    </a:cxn>
                    <a:cxn ang="0">
                      <a:pos x="T8" y="T9"/>
                    </a:cxn>
                  </a:cxnLst>
                  <a:rect l="0" t="0" r="r" b="b"/>
                  <a:pathLst>
                    <a:path w="11" h="11">
                      <a:moveTo>
                        <a:pt x="2" y="10"/>
                      </a:moveTo>
                      <a:cubicBezTo>
                        <a:pt x="6" y="9"/>
                        <a:pt x="8" y="6"/>
                        <a:pt x="10" y="3"/>
                      </a:cubicBezTo>
                      <a:cubicBezTo>
                        <a:pt x="11" y="2"/>
                        <a:pt x="9" y="0"/>
                        <a:pt x="8" y="1"/>
                      </a:cubicBezTo>
                      <a:cubicBezTo>
                        <a:pt x="6" y="3"/>
                        <a:pt x="4" y="6"/>
                        <a:pt x="2" y="7"/>
                      </a:cubicBezTo>
                      <a:cubicBezTo>
                        <a:pt x="0" y="8"/>
                        <a:pt x="1" y="11"/>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3" name="Freeform 320"/>
                <p:cNvSpPr/>
                <p:nvPr/>
              </p:nvSpPr>
              <p:spPr bwMode="auto">
                <a:xfrm>
                  <a:off x="953" y="1684"/>
                  <a:ext cx="6" cy="6"/>
                </a:xfrm>
                <a:custGeom>
                  <a:avLst/>
                  <a:gdLst>
                    <a:gd name="T0" fmla="*/ 3 w 8"/>
                    <a:gd name="T1" fmla="*/ 8 h 9"/>
                    <a:gd name="T2" fmla="*/ 7 w 8"/>
                    <a:gd name="T3" fmla="*/ 3 h 9"/>
                    <a:gd name="T4" fmla="*/ 5 w 8"/>
                    <a:gd name="T5" fmla="*/ 2 h 9"/>
                    <a:gd name="T6" fmla="*/ 1 w 8"/>
                    <a:gd name="T7" fmla="*/ 6 h 9"/>
                    <a:gd name="T8" fmla="*/ 3 w 8"/>
                    <a:gd name="T9" fmla="*/ 8 h 9"/>
                  </a:gdLst>
                  <a:ahLst/>
                  <a:cxnLst>
                    <a:cxn ang="0">
                      <a:pos x="T0" y="T1"/>
                    </a:cxn>
                    <a:cxn ang="0">
                      <a:pos x="T2" y="T3"/>
                    </a:cxn>
                    <a:cxn ang="0">
                      <a:pos x="T4" y="T5"/>
                    </a:cxn>
                    <a:cxn ang="0">
                      <a:pos x="T6" y="T7"/>
                    </a:cxn>
                    <a:cxn ang="0">
                      <a:pos x="T8" y="T9"/>
                    </a:cxn>
                  </a:cxnLst>
                  <a:rect l="0" t="0" r="r" b="b"/>
                  <a:pathLst>
                    <a:path w="8" h="9">
                      <a:moveTo>
                        <a:pt x="3" y="8"/>
                      </a:moveTo>
                      <a:cubicBezTo>
                        <a:pt x="5" y="6"/>
                        <a:pt x="6" y="5"/>
                        <a:pt x="7" y="3"/>
                      </a:cubicBezTo>
                      <a:cubicBezTo>
                        <a:pt x="8" y="2"/>
                        <a:pt x="6" y="0"/>
                        <a:pt x="5" y="2"/>
                      </a:cubicBezTo>
                      <a:cubicBezTo>
                        <a:pt x="4" y="3"/>
                        <a:pt x="2" y="4"/>
                        <a:pt x="1" y="6"/>
                      </a:cubicBezTo>
                      <a:cubicBezTo>
                        <a:pt x="0" y="7"/>
                        <a:pt x="2"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4" name="Freeform 321"/>
                <p:cNvSpPr/>
                <p:nvPr/>
              </p:nvSpPr>
              <p:spPr bwMode="auto">
                <a:xfrm>
                  <a:off x="953" y="1687"/>
                  <a:ext cx="6" cy="6"/>
                </a:xfrm>
                <a:custGeom>
                  <a:avLst/>
                  <a:gdLst>
                    <a:gd name="T0" fmla="*/ 3 w 9"/>
                    <a:gd name="T1" fmla="*/ 8 h 9"/>
                    <a:gd name="T2" fmla="*/ 7 w 9"/>
                    <a:gd name="T3" fmla="*/ 3 h 9"/>
                    <a:gd name="T4" fmla="*/ 5 w 9"/>
                    <a:gd name="T5" fmla="*/ 1 h 9"/>
                    <a:gd name="T6" fmla="*/ 1 w 9"/>
                    <a:gd name="T7" fmla="*/ 5 h 9"/>
                    <a:gd name="T8" fmla="*/ 3 w 9"/>
                    <a:gd name="T9" fmla="*/ 8 h 9"/>
                  </a:gdLst>
                  <a:ahLst/>
                  <a:cxnLst>
                    <a:cxn ang="0">
                      <a:pos x="T0" y="T1"/>
                    </a:cxn>
                    <a:cxn ang="0">
                      <a:pos x="T2" y="T3"/>
                    </a:cxn>
                    <a:cxn ang="0">
                      <a:pos x="T4" y="T5"/>
                    </a:cxn>
                    <a:cxn ang="0">
                      <a:pos x="T6" y="T7"/>
                    </a:cxn>
                    <a:cxn ang="0">
                      <a:pos x="T8" y="T9"/>
                    </a:cxn>
                  </a:cxnLst>
                  <a:rect l="0" t="0" r="r" b="b"/>
                  <a:pathLst>
                    <a:path w="9" h="9">
                      <a:moveTo>
                        <a:pt x="3" y="8"/>
                      </a:moveTo>
                      <a:cubicBezTo>
                        <a:pt x="5" y="7"/>
                        <a:pt x="6" y="5"/>
                        <a:pt x="7" y="3"/>
                      </a:cubicBezTo>
                      <a:cubicBezTo>
                        <a:pt x="9" y="2"/>
                        <a:pt x="6" y="0"/>
                        <a:pt x="5" y="1"/>
                      </a:cubicBezTo>
                      <a:cubicBezTo>
                        <a:pt x="4" y="3"/>
                        <a:pt x="3" y="4"/>
                        <a:pt x="1" y="5"/>
                      </a:cubicBezTo>
                      <a:cubicBezTo>
                        <a:pt x="0" y="6"/>
                        <a:pt x="1"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5" name="Freeform 322"/>
                <p:cNvSpPr/>
                <p:nvPr/>
              </p:nvSpPr>
              <p:spPr bwMode="auto">
                <a:xfrm>
                  <a:off x="953" y="1689"/>
                  <a:ext cx="6" cy="6"/>
                </a:xfrm>
                <a:custGeom>
                  <a:avLst/>
                  <a:gdLst>
                    <a:gd name="T0" fmla="*/ 4 w 10"/>
                    <a:gd name="T1" fmla="*/ 8 h 9"/>
                    <a:gd name="T2" fmla="*/ 8 w 10"/>
                    <a:gd name="T3" fmla="*/ 3 h 9"/>
                    <a:gd name="T4" fmla="*/ 6 w 10"/>
                    <a:gd name="T5" fmla="*/ 1 h 9"/>
                    <a:gd name="T6" fmla="*/ 2 w 10"/>
                    <a:gd name="T7" fmla="*/ 6 h 9"/>
                    <a:gd name="T8" fmla="*/ 4 w 10"/>
                    <a:gd name="T9" fmla="*/ 8 h 9"/>
                  </a:gdLst>
                  <a:ahLst/>
                  <a:cxnLst>
                    <a:cxn ang="0">
                      <a:pos x="T0" y="T1"/>
                    </a:cxn>
                    <a:cxn ang="0">
                      <a:pos x="T2" y="T3"/>
                    </a:cxn>
                    <a:cxn ang="0">
                      <a:pos x="T4" y="T5"/>
                    </a:cxn>
                    <a:cxn ang="0">
                      <a:pos x="T6" y="T7"/>
                    </a:cxn>
                    <a:cxn ang="0">
                      <a:pos x="T8" y="T9"/>
                    </a:cxn>
                  </a:cxnLst>
                  <a:rect l="0" t="0" r="r" b="b"/>
                  <a:pathLst>
                    <a:path w="10" h="9">
                      <a:moveTo>
                        <a:pt x="4" y="8"/>
                      </a:moveTo>
                      <a:cubicBezTo>
                        <a:pt x="5" y="7"/>
                        <a:pt x="7" y="5"/>
                        <a:pt x="8" y="3"/>
                      </a:cubicBezTo>
                      <a:cubicBezTo>
                        <a:pt x="10" y="2"/>
                        <a:pt x="8" y="0"/>
                        <a:pt x="6" y="1"/>
                      </a:cubicBezTo>
                      <a:cubicBezTo>
                        <a:pt x="5" y="3"/>
                        <a:pt x="3" y="5"/>
                        <a:pt x="2" y="6"/>
                      </a:cubicBezTo>
                      <a:cubicBezTo>
                        <a:pt x="0" y="7"/>
                        <a:pt x="2" y="9"/>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6" name="Freeform 323"/>
                <p:cNvSpPr/>
                <p:nvPr/>
              </p:nvSpPr>
              <p:spPr bwMode="auto">
                <a:xfrm>
                  <a:off x="953" y="1693"/>
                  <a:ext cx="4" cy="5"/>
                </a:xfrm>
                <a:custGeom>
                  <a:avLst/>
                  <a:gdLst>
                    <a:gd name="T0" fmla="*/ 4 w 7"/>
                    <a:gd name="T1" fmla="*/ 6 h 8"/>
                    <a:gd name="T2" fmla="*/ 6 w 7"/>
                    <a:gd name="T3" fmla="*/ 3 h 8"/>
                    <a:gd name="T4" fmla="*/ 4 w 7"/>
                    <a:gd name="T5" fmla="*/ 2 h 8"/>
                    <a:gd name="T6" fmla="*/ 2 w 7"/>
                    <a:gd name="T7" fmla="*/ 4 h 8"/>
                    <a:gd name="T8" fmla="*/ 4 w 7"/>
                    <a:gd name="T9" fmla="*/ 6 h 8"/>
                  </a:gdLst>
                  <a:ahLst/>
                  <a:cxnLst>
                    <a:cxn ang="0">
                      <a:pos x="T0" y="T1"/>
                    </a:cxn>
                    <a:cxn ang="0">
                      <a:pos x="T2" y="T3"/>
                    </a:cxn>
                    <a:cxn ang="0">
                      <a:pos x="T4" y="T5"/>
                    </a:cxn>
                    <a:cxn ang="0">
                      <a:pos x="T6" y="T7"/>
                    </a:cxn>
                    <a:cxn ang="0">
                      <a:pos x="T8" y="T9"/>
                    </a:cxn>
                  </a:cxnLst>
                  <a:rect l="0" t="0" r="r" b="b"/>
                  <a:pathLst>
                    <a:path w="7" h="8">
                      <a:moveTo>
                        <a:pt x="4" y="6"/>
                      </a:moveTo>
                      <a:cubicBezTo>
                        <a:pt x="5" y="5"/>
                        <a:pt x="6" y="4"/>
                        <a:pt x="6" y="3"/>
                      </a:cubicBezTo>
                      <a:cubicBezTo>
                        <a:pt x="7" y="2"/>
                        <a:pt x="5" y="0"/>
                        <a:pt x="4" y="2"/>
                      </a:cubicBezTo>
                      <a:cubicBezTo>
                        <a:pt x="3" y="3"/>
                        <a:pt x="2" y="4"/>
                        <a:pt x="2" y="4"/>
                      </a:cubicBezTo>
                      <a:cubicBezTo>
                        <a:pt x="0" y="6"/>
                        <a:pt x="2"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7" name="Freeform 324"/>
                <p:cNvSpPr/>
                <p:nvPr/>
              </p:nvSpPr>
              <p:spPr bwMode="auto">
                <a:xfrm>
                  <a:off x="937" y="1687"/>
                  <a:ext cx="6" cy="6"/>
                </a:xfrm>
                <a:custGeom>
                  <a:avLst/>
                  <a:gdLst>
                    <a:gd name="T0" fmla="*/ 4 w 8"/>
                    <a:gd name="T1" fmla="*/ 6 h 8"/>
                    <a:gd name="T2" fmla="*/ 7 w 8"/>
                    <a:gd name="T3" fmla="*/ 3 h 8"/>
                    <a:gd name="T4" fmla="*/ 5 w 8"/>
                    <a:gd name="T5" fmla="*/ 1 h 8"/>
                    <a:gd name="T6" fmla="*/ 2 w 8"/>
                    <a:gd name="T7" fmla="*/ 4 h 8"/>
                    <a:gd name="T8" fmla="*/ 4 w 8"/>
                    <a:gd name="T9" fmla="*/ 6 h 8"/>
                  </a:gdLst>
                  <a:ahLst/>
                  <a:cxnLst>
                    <a:cxn ang="0">
                      <a:pos x="T0" y="T1"/>
                    </a:cxn>
                    <a:cxn ang="0">
                      <a:pos x="T2" y="T3"/>
                    </a:cxn>
                    <a:cxn ang="0">
                      <a:pos x="T4" y="T5"/>
                    </a:cxn>
                    <a:cxn ang="0">
                      <a:pos x="T6" y="T7"/>
                    </a:cxn>
                    <a:cxn ang="0">
                      <a:pos x="T8" y="T9"/>
                    </a:cxn>
                  </a:cxnLst>
                  <a:rect l="0" t="0" r="r" b="b"/>
                  <a:pathLst>
                    <a:path w="8" h="8">
                      <a:moveTo>
                        <a:pt x="4" y="6"/>
                      </a:moveTo>
                      <a:cubicBezTo>
                        <a:pt x="5" y="5"/>
                        <a:pt x="6" y="4"/>
                        <a:pt x="7" y="3"/>
                      </a:cubicBezTo>
                      <a:cubicBezTo>
                        <a:pt x="8" y="2"/>
                        <a:pt x="6" y="0"/>
                        <a:pt x="5" y="1"/>
                      </a:cubicBezTo>
                      <a:cubicBezTo>
                        <a:pt x="4" y="2"/>
                        <a:pt x="3" y="3"/>
                        <a:pt x="2" y="4"/>
                      </a:cubicBezTo>
                      <a:cubicBezTo>
                        <a:pt x="0" y="6"/>
                        <a:pt x="3"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8" name="Freeform 325"/>
                <p:cNvSpPr/>
                <p:nvPr/>
              </p:nvSpPr>
              <p:spPr bwMode="auto">
                <a:xfrm>
                  <a:off x="937" y="1689"/>
                  <a:ext cx="6" cy="8"/>
                </a:xfrm>
                <a:custGeom>
                  <a:avLst/>
                  <a:gdLst>
                    <a:gd name="T0" fmla="*/ 3 w 9"/>
                    <a:gd name="T1" fmla="*/ 9 h 11"/>
                    <a:gd name="T2" fmla="*/ 8 w 9"/>
                    <a:gd name="T3" fmla="*/ 3 h 11"/>
                    <a:gd name="T4" fmla="*/ 6 w 9"/>
                    <a:gd name="T5" fmla="*/ 1 h 11"/>
                    <a:gd name="T6" fmla="*/ 1 w 9"/>
                    <a:gd name="T7" fmla="*/ 8 h 11"/>
                    <a:gd name="T8" fmla="*/ 3 w 9"/>
                    <a:gd name="T9" fmla="*/ 9 h 11"/>
                  </a:gdLst>
                  <a:ahLst/>
                  <a:cxnLst>
                    <a:cxn ang="0">
                      <a:pos x="T0" y="T1"/>
                    </a:cxn>
                    <a:cxn ang="0">
                      <a:pos x="T2" y="T3"/>
                    </a:cxn>
                    <a:cxn ang="0">
                      <a:pos x="T4" y="T5"/>
                    </a:cxn>
                    <a:cxn ang="0">
                      <a:pos x="T6" y="T7"/>
                    </a:cxn>
                    <a:cxn ang="0">
                      <a:pos x="T8" y="T9"/>
                    </a:cxn>
                  </a:cxnLst>
                  <a:rect l="0" t="0" r="r" b="b"/>
                  <a:pathLst>
                    <a:path w="9" h="11">
                      <a:moveTo>
                        <a:pt x="3" y="9"/>
                      </a:moveTo>
                      <a:cubicBezTo>
                        <a:pt x="5" y="7"/>
                        <a:pt x="7" y="5"/>
                        <a:pt x="8" y="3"/>
                      </a:cubicBezTo>
                      <a:cubicBezTo>
                        <a:pt x="9" y="1"/>
                        <a:pt x="7" y="0"/>
                        <a:pt x="6" y="1"/>
                      </a:cubicBezTo>
                      <a:cubicBezTo>
                        <a:pt x="4" y="4"/>
                        <a:pt x="2" y="5"/>
                        <a:pt x="1" y="8"/>
                      </a:cubicBezTo>
                      <a:cubicBezTo>
                        <a:pt x="0" y="9"/>
                        <a:pt x="2" y="11"/>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9" name="Freeform 326"/>
                <p:cNvSpPr/>
                <p:nvPr/>
              </p:nvSpPr>
              <p:spPr bwMode="auto">
                <a:xfrm>
                  <a:off x="937" y="1689"/>
                  <a:ext cx="8" cy="9"/>
                </a:xfrm>
                <a:custGeom>
                  <a:avLst/>
                  <a:gdLst>
                    <a:gd name="T0" fmla="*/ 3 w 11"/>
                    <a:gd name="T1" fmla="*/ 11 h 13"/>
                    <a:gd name="T2" fmla="*/ 10 w 11"/>
                    <a:gd name="T3" fmla="*/ 3 h 13"/>
                    <a:gd name="T4" fmla="*/ 7 w 11"/>
                    <a:gd name="T5" fmla="*/ 2 h 13"/>
                    <a:gd name="T6" fmla="*/ 1 w 11"/>
                    <a:gd name="T7" fmla="*/ 9 h 13"/>
                    <a:gd name="T8" fmla="*/ 3 w 11"/>
                    <a:gd name="T9" fmla="*/ 11 h 13"/>
                  </a:gdLst>
                  <a:ahLst/>
                  <a:cxnLst>
                    <a:cxn ang="0">
                      <a:pos x="T0" y="T1"/>
                    </a:cxn>
                    <a:cxn ang="0">
                      <a:pos x="T2" y="T3"/>
                    </a:cxn>
                    <a:cxn ang="0">
                      <a:pos x="T4" y="T5"/>
                    </a:cxn>
                    <a:cxn ang="0">
                      <a:pos x="T6" y="T7"/>
                    </a:cxn>
                    <a:cxn ang="0">
                      <a:pos x="T8" y="T9"/>
                    </a:cxn>
                  </a:cxnLst>
                  <a:rect l="0" t="0" r="r" b="b"/>
                  <a:pathLst>
                    <a:path w="11" h="13">
                      <a:moveTo>
                        <a:pt x="3" y="11"/>
                      </a:moveTo>
                      <a:cubicBezTo>
                        <a:pt x="6" y="9"/>
                        <a:pt x="8" y="6"/>
                        <a:pt x="10" y="3"/>
                      </a:cubicBezTo>
                      <a:cubicBezTo>
                        <a:pt x="11" y="2"/>
                        <a:pt x="8" y="0"/>
                        <a:pt x="7" y="2"/>
                      </a:cubicBezTo>
                      <a:cubicBezTo>
                        <a:pt x="6" y="5"/>
                        <a:pt x="3" y="7"/>
                        <a:pt x="1" y="9"/>
                      </a:cubicBezTo>
                      <a:cubicBezTo>
                        <a:pt x="0" y="11"/>
                        <a:pt x="2" y="13"/>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0" name="Freeform 327"/>
                <p:cNvSpPr/>
                <p:nvPr/>
              </p:nvSpPr>
              <p:spPr bwMode="auto">
                <a:xfrm>
                  <a:off x="938" y="1693"/>
                  <a:ext cx="5" cy="6"/>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4" y="5"/>
                        <a:pt x="5" y="4"/>
                        <a:pt x="6" y="3"/>
                      </a:cubicBezTo>
                      <a:cubicBezTo>
                        <a:pt x="7" y="2"/>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1" name="Freeform 328"/>
                <p:cNvSpPr/>
                <p:nvPr/>
              </p:nvSpPr>
              <p:spPr bwMode="auto">
                <a:xfrm>
                  <a:off x="940" y="1685"/>
                  <a:ext cx="4" cy="5"/>
                </a:xfrm>
                <a:custGeom>
                  <a:avLst/>
                  <a:gdLst>
                    <a:gd name="T0" fmla="*/ 3 w 6"/>
                    <a:gd name="T1" fmla="*/ 5 h 7"/>
                    <a:gd name="T2" fmla="*/ 4 w 6"/>
                    <a:gd name="T3" fmla="*/ 4 h 7"/>
                    <a:gd name="T4" fmla="*/ 2 w 6"/>
                    <a:gd name="T5" fmla="*/ 2 h 7"/>
                    <a:gd name="T6" fmla="*/ 1 w 6"/>
                    <a:gd name="T7" fmla="*/ 4 h 7"/>
                    <a:gd name="T8" fmla="*/ 3 w 6"/>
                    <a:gd name="T9" fmla="*/ 5 h 7"/>
                  </a:gdLst>
                  <a:ahLst/>
                  <a:cxnLst>
                    <a:cxn ang="0">
                      <a:pos x="T0" y="T1"/>
                    </a:cxn>
                    <a:cxn ang="0">
                      <a:pos x="T2" y="T3"/>
                    </a:cxn>
                    <a:cxn ang="0">
                      <a:pos x="T4" y="T5"/>
                    </a:cxn>
                    <a:cxn ang="0">
                      <a:pos x="T6" y="T7"/>
                    </a:cxn>
                    <a:cxn ang="0">
                      <a:pos x="T8" y="T9"/>
                    </a:cxn>
                  </a:cxnLst>
                  <a:rect l="0" t="0" r="r" b="b"/>
                  <a:pathLst>
                    <a:path w="6" h="7">
                      <a:moveTo>
                        <a:pt x="3" y="5"/>
                      </a:moveTo>
                      <a:cubicBezTo>
                        <a:pt x="4" y="5"/>
                        <a:pt x="4" y="4"/>
                        <a:pt x="4" y="4"/>
                      </a:cubicBezTo>
                      <a:cubicBezTo>
                        <a:pt x="6" y="2"/>
                        <a:pt x="4" y="0"/>
                        <a:pt x="2" y="2"/>
                      </a:cubicBezTo>
                      <a:cubicBezTo>
                        <a:pt x="2" y="2"/>
                        <a:pt x="1" y="3"/>
                        <a:pt x="1" y="4"/>
                      </a:cubicBezTo>
                      <a:cubicBezTo>
                        <a:pt x="0" y="5"/>
                        <a:pt x="2" y="7"/>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2" name="Freeform 329"/>
                <p:cNvSpPr/>
                <p:nvPr/>
              </p:nvSpPr>
              <p:spPr bwMode="auto">
                <a:xfrm>
                  <a:off x="940" y="1691"/>
                  <a:ext cx="5" cy="5"/>
                </a:xfrm>
                <a:custGeom>
                  <a:avLst/>
                  <a:gdLst>
                    <a:gd name="T0" fmla="*/ 2 w 8"/>
                    <a:gd name="T1" fmla="*/ 6 h 7"/>
                    <a:gd name="T2" fmla="*/ 7 w 8"/>
                    <a:gd name="T3" fmla="*/ 3 h 7"/>
                    <a:gd name="T4" fmla="*/ 4 w 8"/>
                    <a:gd name="T5" fmla="*/ 2 h 7"/>
                    <a:gd name="T6" fmla="*/ 1 w 8"/>
                    <a:gd name="T7" fmla="*/ 4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6"/>
                        <a:pt x="6" y="5"/>
                        <a:pt x="7" y="3"/>
                      </a:cubicBezTo>
                      <a:cubicBezTo>
                        <a:pt x="8" y="2"/>
                        <a:pt x="5" y="0"/>
                        <a:pt x="4" y="2"/>
                      </a:cubicBezTo>
                      <a:cubicBezTo>
                        <a:pt x="3" y="3"/>
                        <a:pt x="3" y="3"/>
                        <a:pt x="1" y="4"/>
                      </a:cubicBezTo>
                      <a:cubicBezTo>
                        <a:pt x="0" y="4"/>
                        <a:pt x="0"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3" name="Freeform 330"/>
                <p:cNvSpPr/>
                <p:nvPr/>
              </p:nvSpPr>
              <p:spPr bwMode="auto">
                <a:xfrm>
                  <a:off x="941" y="1693"/>
                  <a:ext cx="4" cy="5"/>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5" y="5"/>
                        <a:pt x="6" y="4"/>
                        <a:pt x="6" y="3"/>
                      </a:cubicBezTo>
                      <a:cubicBezTo>
                        <a:pt x="7" y="1"/>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4" name="Freeform 331"/>
                <p:cNvSpPr/>
                <p:nvPr/>
              </p:nvSpPr>
              <p:spPr bwMode="auto">
                <a:xfrm>
                  <a:off x="787" y="1279"/>
                  <a:ext cx="41" cy="39"/>
                </a:xfrm>
                <a:custGeom>
                  <a:avLst/>
                  <a:gdLst>
                    <a:gd name="T0" fmla="*/ 39 w 61"/>
                    <a:gd name="T1" fmla="*/ 8 h 58"/>
                    <a:gd name="T2" fmla="*/ 5 w 61"/>
                    <a:gd name="T3" fmla="*/ 20 h 58"/>
                    <a:gd name="T4" fmla="*/ 22 w 61"/>
                    <a:gd name="T5" fmla="*/ 53 h 58"/>
                    <a:gd name="T6" fmla="*/ 33 w 61"/>
                    <a:gd name="T7" fmla="*/ 8 h 58"/>
                    <a:gd name="T8" fmla="*/ 33 w 61"/>
                    <a:gd name="T9" fmla="*/ 11 h 58"/>
                    <a:gd name="T10" fmla="*/ 46 w 61"/>
                    <a:gd name="T11" fmla="*/ 29 h 58"/>
                    <a:gd name="T12" fmla="*/ 25 w 61"/>
                    <a:gd name="T13" fmla="*/ 50 h 58"/>
                    <a:gd name="T14" fmla="*/ 7 w 61"/>
                    <a:gd name="T15" fmla="*/ 23 h 58"/>
                    <a:gd name="T16" fmla="*/ 38 w 61"/>
                    <a:gd name="T17" fmla="*/ 10 h 58"/>
                    <a:gd name="T18" fmla="*/ 39 w 61"/>
                    <a:gd name="T1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58">
                      <a:moveTo>
                        <a:pt x="39" y="8"/>
                      </a:moveTo>
                      <a:cubicBezTo>
                        <a:pt x="27" y="0"/>
                        <a:pt x="10" y="7"/>
                        <a:pt x="5" y="20"/>
                      </a:cubicBezTo>
                      <a:cubicBezTo>
                        <a:pt x="0" y="34"/>
                        <a:pt x="8" y="50"/>
                        <a:pt x="22" y="53"/>
                      </a:cubicBezTo>
                      <a:cubicBezTo>
                        <a:pt x="48" y="58"/>
                        <a:pt x="61" y="9"/>
                        <a:pt x="33" y="8"/>
                      </a:cubicBezTo>
                      <a:cubicBezTo>
                        <a:pt x="31" y="8"/>
                        <a:pt x="31" y="11"/>
                        <a:pt x="33" y="11"/>
                      </a:cubicBezTo>
                      <a:cubicBezTo>
                        <a:pt x="43" y="11"/>
                        <a:pt x="46" y="20"/>
                        <a:pt x="46" y="29"/>
                      </a:cubicBezTo>
                      <a:cubicBezTo>
                        <a:pt x="46" y="40"/>
                        <a:pt x="36" y="50"/>
                        <a:pt x="25" y="50"/>
                      </a:cubicBezTo>
                      <a:cubicBezTo>
                        <a:pt x="11" y="51"/>
                        <a:pt x="4" y="34"/>
                        <a:pt x="7" y="23"/>
                      </a:cubicBezTo>
                      <a:cubicBezTo>
                        <a:pt x="11" y="11"/>
                        <a:pt x="27" y="3"/>
                        <a:pt x="38" y="10"/>
                      </a:cubicBezTo>
                      <a:cubicBezTo>
                        <a:pt x="39" y="11"/>
                        <a:pt x="41" y="9"/>
                        <a:pt x="3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5" name="Freeform 332"/>
                <p:cNvSpPr/>
                <p:nvPr/>
              </p:nvSpPr>
              <p:spPr bwMode="auto">
                <a:xfrm>
                  <a:off x="803" y="1286"/>
                  <a:ext cx="12" cy="14"/>
                </a:xfrm>
                <a:custGeom>
                  <a:avLst/>
                  <a:gdLst>
                    <a:gd name="T0" fmla="*/ 4 w 18"/>
                    <a:gd name="T1" fmla="*/ 3 h 21"/>
                    <a:gd name="T2" fmla="*/ 4 w 18"/>
                    <a:gd name="T3" fmla="*/ 2 h 21"/>
                    <a:gd name="T4" fmla="*/ 1 w 18"/>
                    <a:gd name="T5" fmla="*/ 2 h 21"/>
                    <a:gd name="T6" fmla="*/ 0 w 18"/>
                    <a:gd name="T7" fmla="*/ 20 h 21"/>
                    <a:gd name="T8" fmla="*/ 2 w 18"/>
                    <a:gd name="T9" fmla="*/ 21 h 21"/>
                    <a:gd name="T10" fmla="*/ 16 w 18"/>
                    <a:gd name="T11" fmla="*/ 20 h 21"/>
                    <a:gd name="T12" fmla="*/ 16 w 18"/>
                    <a:gd name="T13" fmla="*/ 17 h 21"/>
                    <a:gd name="T14" fmla="*/ 1 w 18"/>
                    <a:gd name="T15" fmla="*/ 19 h 21"/>
                    <a:gd name="T16" fmla="*/ 3 w 18"/>
                    <a:gd name="T17" fmla="*/ 20 h 21"/>
                    <a:gd name="T18" fmla="*/ 4 w 18"/>
                    <a:gd name="T19" fmla="*/ 2 h 21"/>
                    <a:gd name="T20" fmla="*/ 1 w 18"/>
                    <a:gd name="T21" fmla="*/ 2 h 21"/>
                    <a:gd name="T22" fmla="*/ 1 w 18"/>
                    <a:gd name="T23" fmla="*/ 3 h 21"/>
                    <a:gd name="T24" fmla="*/ 4 w 18"/>
                    <a:gd name="T2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1">
                      <a:moveTo>
                        <a:pt x="4" y="3"/>
                      </a:moveTo>
                      <a:cubicBezTo>
                        <a:pt x="4" y="3"/>
                        <a:pt x="4" y="2"/>
                        <a:pt x="4" y="2"/>
                      </a:cubicBezTo>
                      <a:cubicBezTo>
                        <a:pt x="3" y="2"/>
                        <a:pt x="2" y="2"/>
                        <a:pt x="1" y="2"/>
                      </a:cubicBezTo>
                      <a:cubicBezTo>
                        <a:pt x="1" y="8"/>
                        <a:pt x="0" y="14"/>
                        <a:pt x="0" y="20"/>
                      </a:cubicBezTo>
                      <a:cubicBezTo>
                        <a:pt x="0" y="21"/>
                        <a:pt x="1" y="21"/>
                        <a:pt x="2" y="21"/>
                      </a:cubicBezTo>
                      <a:cubicBezTo>
                        <a:pt x="6" y="20"/>
                        <a:pt x="11" y="20"/>
                        <a:pt x="16" y="20"/>
                      </a:cubicBezTo>
                      <a:cubicBezTo>
                        <a:pt x="18" y="20"/>
                        <a:pt x="18" y="17"/>
                        <a:pt x="16" y="17"/>
                      </a:cubicBezTo>
                      <a:cubicBezTo>
                        <a:pt x="11" y="17"/>
                        <a:pt x="6" y="17"/>
                        <a:pt x="1" y="19"/>
                      </a:cubicBezTo>
                      <a:cubicBezTo>
                        <a:pt x="2" y="19"/>
                        <a:pt x="2" y="19"/>
                        <a:pt x="3" y="20"/>
                      </a:cubicBezTo>
                      <a:cubicBezTo>
                        <a:pt x="3" y="14"/>
                        <a:pt x="4" y="8"/>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6" name="Freeform 333"/>
                <p:cNvSpPr/>
                <p:nvPr/>
              </p:nvSpPr>
              <p:spPr bwMode="auto">
                <a:xfrm>
                  <a:off x="515" y="1470"/>
                  <a:ext cx="28" cy="40"/>
                </a:xfrm>
                <a:custGeom>
                  <a:avLst/>
                  <a:gdLst>
                    <a:gd name="T0" fmla="*/ 6 w 42"/>
                    <a:gd name="T1" fmla="*/ 7 h 60"/>
                    <a:gd name="T2" fmla="*/ 6 w 42"/>
                    <a:gd name="T3" fmla="*/ 5 h 60"/>
                    <a:gd name="T4" fmla="*/ 3 w 42"/>
                    <a:gd name="T5" fmla="*/ 4 h 60"/>
                    <a:gd name="T6" fmla="*/ 4 w 42"/>
                    <a:gd name="T7" fmla="*/ 58 h 60"/>
                    <a:gd name="T8" fmla="*/ 6 w 42"/>
                    <a:gd name="T9" fmla="*/ 59 h 60"/>
                    <a:gd name="T10" fmla="*/ 36 w 42"/>
                    <a:gd name="T11" fmla="*/ 60 h 60"/>
                    <a:gd name="T12" fmla="*/ 38 w 42"/>
                    <a:gd name="T13" fmla="*/ 59 h 60"/>
                    <a:gd name="T14" fmla="*/ 38 w 42"/>
                    <a:gd name="T15" fmla="*/ 5 h 60"/>
                    <a:gd name="T16" fmla="*/ 34 w 42"/>
                    <a:gd name="T17" fmla="*/ 0 h 60"/>
                    <a:gd name="T18" fmla="*/ 3 w 42"/>
                    <a:gd name="T19" fmla="*/ 3 h 60"/>
                    <a:gd name="T20" fmla="*/ 2 w 42"/>
                    <a:gd name="T21" fmla="*/ 6 h 60"/>
                    <a:gd name="T22" fmla="*/ 32 w 42"/>
                    <a:gd name="T23" fmla="*/ 3 h 60"/>
                    <a:gd name="T24" fmla="*/ 36 w 42"/>
                    <a:gd name="T25" fmla="*/ 43 h 60"/>
                    <a:gd name="T26" fmla="*/ 28 w 42"/>
                    <a:gd name="T27" fmla="*/ 57 h 60"/>
                    <a:gd name="T28" fmla="*/ 7 w 42"/>
                    <a:gd name="T29" fmla="*/ 49 h 60"/>
                    <a:gd name="T30" fmla="*/ 6 w 42"/>
                    <a:gd name="T31" fmla="*/ 4 h 60"/>
                    <a:gd name="T32" fmla="*/ 3 w 42"/>
                    <a:gd name="T33" fmla="*/ 4 h 60"/>
                    <a:gd name="T34" fmla="*/ 3 w 42"/>
                    <a:gd name="T35" fmla="*/ 6 h 60"/>
                    <a:gd name="T36" fmla="*/ 6 w 42"/>
                    <a:gd name="T37"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60">
                      <a:moveTo>
                        <a:pt x="6" y="7"/>
                      </a:moveTo>
                      <a:cubicBezTo>
                        <a:pt x="6" y="6"/>
                        <a:pt x="6" y="5"/>
                        <a:pt x="6" y="5"/>
                      </a:cubicBezTo>
                      <a:cubicBezTo>
                        <a:pt x="5" y="4"/>
                        <a:pt x="4" y="4"/>
                        <a:pt x="3" y="4"/>
                      </a:cubicBezTo>
                      <a:cubicBezTo>
                        <a:pt x="3" y="22"/>
                        <a:pt x="4" y="40"/>
                        <a:pt x="4" y="58"/>
                      </a:cubicBezTo>
                      <a:cubicBezTo>
                        <a:pt x="4" y="59"/>
                        <a:pt x="5" y="59"/>
                        <a:pt x="6" y="59"/>
                      </a:cubicBezTo>
                      <a:cubicBezTo>
                        <a:pt x="16" y="60"/>
                        <a:pt x="26" y="60"/>
                        <a:pt x="36" y="60"/>
                      </a:cubicBezTo>
                      <a:cubicBezTo>
                        <a:pt x="37" y="60"/>
                        <a:pt x="38" y="59"/>
                        <a:pt x="38" y="59"/>
                      </a:cubicBezTo>
                      <a:cubicBezTo>
                        <a:pt x="38" y="41"/>
                        <a:pt x="42" y="22"/>
                        <a:pt x="38" y="5"/>
                      </a:cubicBezTo>
                      <a:cubicBezTo>
                        <a:pt x="38" y="3"/>
                        <a:pt x="36" y="0"/>
                        <a:pt x="34" y="0"/>
                      </a:cubicBezTo>
                      <a:cubicBezTo>
                        <a:pt x="24" y="0"/>
                        <a:pt x="13" y="5"/>
                        <a:pt x="3" y="3"/>
                      </a:cubicBezTo>
                      <a:cubicBezTo>
                        <a:pt x="1" y="3"/>
                        <a:pt x="0" y="5"/>
                        <a:pt x="2" y="6"/>
                      </a:cubicBezTo>
                      <a:cubicBezTo>
                        <a:pt x="11" y="8"/>
                        <a:pt x="23" y="5"/>
                        <a:pt x="32" y="3"/>
                      </a:cubicBezTo>
                      <a:cubicBezTo>
                        <a:pt x="39" y="2"/>
                        <a:pt x="36" y="38"/>
                        <a:pt x="36" y="43"/>
                      </a:cubicBezTo>
                      <a:cubicBezTo>
                        <a:pt x="35" y="50"/>
                        <a:pt x="37" y="57"/>
                        <a:pt x="28" y="57"/>
                      </a:cubicBezTo>
                      <a:cubicBezTo>
                        <a:pt x="20" y="57"/>
                        <a:pt x="7" y="60"/>
                        <a:pt x="7" y="49"/>
                      </a:cubicBezTo>
                      <a:cubicBezTo>
                        <a:pt x="7" y="34"/>
                        <a:pt x="6" y="19"/>
                        <a:pt x="6" y="4"/>
                      </a:cubicBezTo>
                      <a:cubicBezTo>
                        <a:pt x="6" y="3"/>
                        <a:pt x="3" y="2"/>
                        <a:pt x="3" y="4"/>
                      </a:cubicBezTo>
                      <a:cubicBezTo>
                        <a:pt x="3" y="5"/>
                        <a:pt x="3" y="5"/>
                        <a:pt x="3" y="6"/>
                      </a:cubicBezTo>
                      <a:cubicBezTo>
                        <a:pt x="2" y="8"/>
                        <a:pt x="5" y="9"/>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7" name="Freeform 334"/>
                <p:cNvSpPr/>
                <p:nvPr/>
              </p:nvSpPr>
              <p:spPr bwMode="auto">
                <a:xfrm>
                  <a:off x="518" y="1473"/>
                  <a:ext cx="22" cy="32"/>
                </a:xfrm>
                <a:custGeom>
                  <a:avLst/>
                  <a:gdLst>
                    <a:gd name="T0" fmla="*/ 4 w 33"/>
                    <a:gd name="T1" fmla="*/ 3 h 48"/>
                    <a:gd name="T2" fmla="*/ 4 w 33"/>
                    <a:gd name="T3" fmla="*/ 2 h 48"/>
                    <a:gd name="T4" fmla="*/ 1 w 33"/>
                    <a:gd name="T5" fmla="*/ 2 h 48"/>
                    <a:gd name="T6" fmla="*/ 1 w 33"/>
                    <a:gd name="T7" fmla="*/ 46 h 48"/>
                    <a:gd name="T8" fmla="*/ 2 w 33"/>
                    <a:gd name="T9" fmla="*/ 48 h 48"/>
                    <a:gd name="T10" fmla="*/ 31 w 33"/>
                    <a:gd name="T11" fmla="*/ 47 h 48"/>
                    <a:gd name="T12" fmla="*/ 31 w 33"/>
                    <a:gd name="T13" fmla="*/ 44 h 48"/>
                    <a:gd name="T14" fmla="*/ 15 w 33"/>
                    <a:gd name="T15" fmla="*/ 45 h 48"/>
                    <a:gd name="T16" fmla="*/ 5 w 33"/>
                    <a:gd name="T17" fmla="*/ 45 h 48"/>
                    <a:gd name="T18" fmla="*/ 3 w 33"/>
                    <a:gd name="T19" fmla="*/ 38 h 48"/>
                    <a:gd name="T20" fmla="*/ 4 w 33"/>
                    <a:gd name="T21" fmla="*/ 2 h 48"/>
                    <a:gd name="T22" fmla="*/ 1 w 33"/>
                    <a:gd name="T23" fmla="*/ 2 h 48"/>
                    <a:gd name="T24" fmla="*/ 1 w 33"/>
                    <a:gd name="T25" fmla="*/ 3 h 48"/>
                    <a:gd name="T26" fmla="*/ 4 w 33"/>
                    <a:gd name="T27"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8">
                      <a:moveTo>
                        <a:pt x="4" y="3"/>
                      </a:moveTo>
                      <a:cubicBezTo>
                        <a:pt x="4" y="3"/>
                        <a:pt x="4" y="2"/>
                        <a:pt x="4" y="2"/>
                      </a:cubicBezTo>
                      <a:cubicBezTo>
                        <a:pt x="4" y="0"/>
                        <a:pt x="1" y="0"/>
                        <a:pt x="1" y="2"/>
                      </a:cubicBezTo>
                      <a:cubicBezTo>
                        <a:pt x="1" y="17"/>
                        <a:pt x="0" y="32"/>
                        <a:pt x="1" y="46"/>
                      </a:cubicBezTo>
                      <a:cubicBezTo>
                        <a:pt x="1" y="47"/>
                        <a:pt x="1" y="48"/>
                        <a:pt x="2" y="48"/>
                      </a:cubicBezTo>
                      <a:cubicBezTo>
                        <a:pt x="12" y="48"/>
                        <a:pt x="21" y="48"/>
                        <a:pt x="31" y="47"/>
                      </a:cubicBezTo>
                      <a:cubicBezTo>
                        <a:pt x="33" y="46"/>
                        <a:pt x="33" y="43"/>
                        <a:pt x="31" y="44"/>
                      </a:cubicBezTo>
                      <a:cubicBezTo>
                        <a:pt x="25" y="44"/>
                        <a:pt x="20" y="45"/>
                        <a:pt x="15" y="45"/>
                      </a:cubicBezTo>
                      <a:cubicBezTo>
                        <a:pt x="12" y="45"/>
                        <a:pt x="9" y="45"/>
                        <a:pt x="5" y="45"/>
                      </a:cubicBezTo>
                      <a:cubicBezTo>
                        <a:pt x="2" y="45"/>
                        <a:pt x="3" y="39"/>
                        <a:pt x="3" y="38"/>
                      </a:cubicBezTo>
                      <a:cubicBezTo>
                        <a:pt x="4" y="26"/>
                        <a:pt x="4" y="14"/>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8" name="Freeform 335"/>
                <p:cNvSpPr/>
                <p:nvPr/>
              </p:nvSpPr>
              <p:spPr bwMode="auto">
                <a:xfrm>
                  <a:off x="522" y="1502"/>
                  <a:ext cx="12" cy="8"/>
                </a:xfrm>
                <a:custGeom>
                  <a:avLst/>
                  <a:gdLst>
                    <a:gd name="T0" fmla="*/ 12 w 17"/>
                    <a:gd name="T1" fmla="*/ 0 h 11"/>
                    <a:gd name="T2" fmla="*/ 3 w 17"/>
                    <a:gd name="T3" fmla="*/ 4 h 11"/>
                    <a:gd name="T4" fmla="*/ 7 w 17"/>
                    <a:gd name="T5" fmla="*/ 11 h 11"/>
                    <a:gd name="T6" fmla="*/ 15 w 17"/>
                    <a:gd name="T7" fmla="*/ 7 h 11"/>
                    <a:gd name="T8" fmla="*/ 11 w 17"/>
                    <a:gd name="T9" fmla="*/ 1 h 11"/>
                    <a:gd name="T10" fmla="*/ 11 w 17"/>
                    <a:gd name="T11" fmla="*/ 4 h 11"/>
                    <a:gd name="T12" fmla="*/ 12 w 17"/>
                    <a:gd name="T13" fmla="*/ 6 h 11"/>
                    <a:gd name="T14" fmla="*/ 7 w 17"/>
                    <a:gd name="T15" fmla="*/ 8 h 11"/>
                    <a:gd name="T16" fmla="*/ 5 w 17"/>
                    <a:gd name="T17" fmla="*/ 6 h 11"/>
                    <a:gd name="T18" fmla="*/ 7 w 17"/>
                    <a:gd name="T19" fmla="*/ 5 h 11"/>
                    <a:gd name="T20" fmla="*/ 12 w 17"/>
                    <a:gd name="T21" fmla="*/ 3 h 11"/>
                    <a:gd name="T22" fmla="*/ 12 w 17"/>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1">
                      <a:moveTo>
                        <a:pt x="12" y="0"/>
                      </a:moveTo>
                      <a:cubicBezTo>
                        <a:pt x="9" y="0"/>
                        <a:pt x="5" y="2"/>
                        <a:pt x="3" y="4"/>
                      </a:cubicBezTo>
                      <a:cubicBezTo>
                        <a:pt x="0" y="7"/>
                        <a:pt x="4" y="10"/>
                        <a:pt x="7" y="11"/>
                      </a:cubicBezTo>
                      <a:cubicBezTo>
                        <a:pt x="10" y="11"/>
                        <a:pt x="14" y="9"/>
                        <a:pt x="15" y="7"/>
                      </a:cubicBezTo>
                      <a:cubicBezTo>
                        <a:pt x="17" y="4"/>
                        <a:pt x="15" y="1"/>
                        <a:pt x="11" y="1"/>
                      </a:cubicBezTo>
                      <a:cubicBezTo>
                        <a:pt x="10" y="1"/>
                        <a:pt x="10" y="4"/>
                        <a:pt x="11" y="4"/>
                      </a:cubicBezTo>
                      <a:cubicBezTo>
                        <a:pt x="13" y="4"/>
                        <a:pt x="13" y="5"/>
                        <a:pt x="12" y="6"/>
                      </a:cubicBezTo>
                      <a:cubicBezTo>
                        <a:pt x="11" y="7"/>
                        <a:pt x="9" y="8"/>
                        <a:pt x="7" y="8"/>
                      </a:cubicBezTo>
                      <a:cubicBezTo>
                        <a:pt x="7" y="7"/>
                        <a:pt x="5" y="7"/>
                        <a:pt x="5" y="6"/>
                      </a:cubicBezTo>
                      <a:cubicBezTo>
                        <a:pt x="5" y="6"/>
                        <a:pt x="6" y="5"/>
                        <a:pt x="7" y="5"/>
                      </a:cubicBezTo>
                      <a:cubicBezTo>
                        <a:pt x="8" y="4"/>
                        <a:pt x="10" y="3"/>
                        <a:pt x="12" y="3"/>
                      </a:cubicBezTo>
                      <a:cubicBezTo>
                        <a:pt x="14" y="3"/>
                        <a:pt x="14"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9" name="Freeform 336"/>
                <p:cNvSpPr/>
                <p:nvPr/>
              </p:nvSpPr>
              <p:spPr bwMode="auto">
                <a:xfrm>
                  <a:off x="532" y="1503"/>
                  <a:ext cx="7" cy="6"/>
                </a:xfrm>
                <a:custGeom>
                  <a:avLst/>
                  <a:gdLst>
                    <a:gd name="T0" fmla="*/ 0 w 11"/>
                    <a:gd name="T1" fmla="*/ 4 h 9"/>
                    <a:gd name="T2" fmla="*/ 0 w 11"/>
                    <a:gd name="T3" fmla="*/ 7 h 9"/>
                    <a:gd name="T4" fmla="*/ 3 w 11"/>
                    <a:gd name="T5" fmla="*/ 7 h 9"/>
                    <a:gd name="T6" fmla="*/ 3 w 11"/>
                    <a:gd name="T7" fmla="*/ 4 h 9"/>
                    <a:gd name="T8" fmla="*/ 0 w 11"/>
                    <a:gd name="T9" fmla="*/ 4 h 9"/>
                    <a:gd name="T10" fmla="*/ 1 w 11"/>
                    <a:gd name="T11" fmla="*/ 7 h 9"/>
                    <a:gd name="T12" fmla="*/ 4 w 11"/>
                    <a:gd name="T13" fmla="*/ 6 h 9"/>
                    <a:gd name="T14" fmla="*/ 4 w 11"/>
                    <a:gd name="T15" fmla="*/ 3 h 9"/>
                    <a:gd name="T16" fmla="*/ 1 w 11"/>
                    <a:gd name="T17" fmla="*/ 2 h 9"/>
                    <a:gd name="T18" fmla="*/ 1 w 11"/>
                    <a:gd name="T19" fmla="*/ 7 h 9"/>
                    <a:gd name="T20" fmla="*/ 4 w 11"/>
                    <a:gd name="T21" fmla="*/ 8 h 9"/>
                    <a:gd name="T22" fmla="*/ 6 w 11"/>
                    <a:gd name="T23" fmla="*/ 3 h 9"/>
                    <a:gd name="T24" fmla="*/ 3 w 11"/>
                    <a:gd name="T25" fmla="*/ 3 h 9"/>
                    <a:gd name="T26" fmla="*/ 3 w 11"/>
                    <a:gd name="T27" fmla="*/ 5 h 9"/>
                    <a:gd name="T28" fmla="*/ 6 w 11"/>
                    <a:gd name="T29" fmla="*/ 5 h 9"/>
                    <a:gd name="T30" fmla="*/ 7 w 11"/>
                    <a:gd name="T31" fmla="*/ 3 h 9"/>
                    <a:gd name="T32" fmla="*/ 5 w 11"/>
                    <a:gd name="T33" fmla="*/ 3 h 9"/>
                    <a:gd name="T34" fmla="*/ 5 w 11"/>
                    <a:gd name="T35" fmla="*/ 5 h 9"/>
                    <a:gd name="T36" fmla="*/ 8 w 11"/>
                    <a:gd name="T37" fmla="*/ 5 h 9"/>
                    <a:gd name="T38" fmla="*/ 9 w 11"/>
                    <a:gd name="T39" fmla="*/ 2 h 9"/>
                    <a:gd name="T40" fmla="*/ 6 w 11"/>
                    <a:gd name="T41" fmla="*/ 3 h 9"/>
                    <a:gd name="T42" fmla="*/ 7 w 11"/>
                    <a:gd name="T43" fmla="*/ 5 h 9"/>
                    <a:gd name="T44" fmla="*/ 10 w 11"/>
                    <a:gd name="T45" fmla="*/ 5 h 9"/>
                    <a:gd name="T46" fmla="*/ 10 w 11"/>
                    <a:gd name="T47" fmla="*/ 2 h 9"/>
                    <a:gd name="T48" fmla="*/ 8 w 11"/>
                    <a:gd name="T49" fmla="*/ 2 h 9"/>
                    <a:gd name="T50" fmla="*/ 7 w 11"/>
                    <a:gd name="T51" fmla="*/ 3 h 9"/>
                    <a:gd name="T52" fmla="*/ 10 w 11"/>
                    <a:gd name="T53" fmla="*/ 4 h 9"/>
                    <a:gd name="T54" fmla="*/ 10 w 11"/>
                    <a:gd name="T55" fmla="*/ 1 h 9"/>
                    <a:gd name="T56" fmla="*/ 7 w 11"/>
                    <a:gd name="T57" fmla="*/ 1 h 9"/>
                    <a:gd name="T58" fmla="*/ 7 w 11"/>
                    <a:gd name="T59" fmla="*/ 5 h 9"/>
                    <a:gd name="T60" fmla="*/ 10 w 11"/>
                    <a:gd name="T61" fmla="*/ 5 h 9"/>
                    <a:gd name="T62" fmla="*/ 9 w 11"/>
                    <a:gd name="T63" fmla="*/ 1 h 9"/>
                    <a:gd name="T64" fmla="*/ 6 w 11"/>
                    <a:gd name="T65" fmla="*/ 2 h 9"/>
                    <a:gd name="T66" fmla="*/ 5 w 11"/>
                    <a:gd name="T67" fmla="*/ 5 h 9"/>
                    <a:gd name="T68" fmla="*/ 8 w 11"/>
                    <a:gd name="T69" fmla="*/ 5 h 9"/>
                    <a:gd name="T70" fmla="*/ 8 w 11"/>
                    <a:gd name="T71" fmla="*/ 2 h 9"/>
                    <a:gd name="T72" fmla="*/ 5 w 11"/>
                    <a:gd name="T73" fmla="*/ 2 h 9"/>
                    <a:gd name="T74" fmla="*/ 3 w 11"/>
                    <a:gd name="T75" fmla="*/ 5 h 9"/>
                    <a:gd name="T76" fmla="*/ 6 w 11"/>
                    <a:gd name="T77" fmla="*/ 5 h 9"/>
                    <a:gd name="T78" fmla="*/ 6 w 11"/>
                    <a:gd name="T79" fmla="*/ 2 h 9"/>
                    <a:gd name="T80" fmla="*/ 3 w 11"/>
                    <a:gd name="T81" fmla="*/ 2 h 9"/>
                    <a:gd name="T82" fmla="*/ 2 w 11"/>
                    <a:gd name="T83" fmla="*/ 7 h 9"/>
                    <a:gd name="T84" fmla="*/ 4 w 11"/>
                    <a:gd name="T85" fmla="*/ 7 h 9"/>
                    <a:gd name="T86" fmla="*/ 4 w 11"/>
                    <a:gd name="T87" fmla="*/ 2 h 9"/>
                    <a:gd name="T88" fmla="*/ 1 w 11"/>
                    <a:gd name="T89" fmla="*/ 2 h 9"/>
                    <a:gd name="T90" fmla="*/ 1 w 11"/>
                    <a:gd name="T91" fmla="*/ 6 h 9"/>
                    <a:gd name="T92" fmla="*/ 4 w 11"/>
                    <a:gd name="T93" fmla="*/ 6 h 9"/>
                    <a:gd name="T94" fmla="*/ 3 w 11"/>
                    <a:gd name="T95" fmla="*/ 4 h 9"/>
                    <a:gd name="T96" fmla="*/ 0 w 11"/>
                    <a:gd name="T97" fmla="*/ 4 h 9"/>
                    <a:gd name="T98" fmla="*/ 0 w 11"/>
                    <a:gd name="T99" fmla="*/ 7 h 9"/>
                    <a:gd name="T100" fmla="*/ 3 w 11"/>
                    <a:gd name="T101" fmla="*/ 7 h 9"/>
                    <a:gd name="T102" fmla="*/ 3 w 11"/>
                    <a:gd name="T103" fmla="*/ 4 h 9"/>
                    <a:gd name="T104" fmla="*/ 0 w 11"/>
                    <a:gd name="T10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 h="9">
                      <a:moveTo>
                        <a:pt x="0" y="4"/>
                      </a:moveTo>
                      <a:cubicBezTo>
                        <a:pt x="0" y="5"/>
                        <a:pt x="0" y="6"/>
                        <a:pt x="0" y="7"/>
                      </a:cubicBezTo>
                      <a:cubicBezTo>
                        <a:pt x="1" y="7"/>
                        <a:pt x="2" y="7"/>
                        <a:pt x="3" y="7"/>
                      </a:cubicBezTo>
                      <a:cubicBezTo>
                        <a:pt x="3" y="6"/>
                        <a:pt x="3" y="5"/>
                        <a:pt x="3" y="4"/>
                      </a:cubicBezTo>
                      <a:cubicBezTo>
                        <a:pt x="2" y="4"/>
                        <a:pt x="1" y="4"/>
                        <a:pt x="0" y="4"/>
                      </a:cubicBezTo>
                      <a:cubicBezTo>
                        <a:pt x="0" y="5"/>
                        <a:pt x="1" y="6"/>
                        <a:pt x="1" y="7"/>
                      </a:cubicBezTo>
                      <a:cubicBezTo>
                        <a:pt x="1" y="8"/>
                        <a:pt x="4" y="8"/>
                        <a:pt x="4" y="6"/>
                      </a:cubicBezTo>
                      <a:cubicBezTo>
                        <a:pt x="4" y="5"/>
                        <a:pt x="4" y="4"/>
                        <a:pt x="4" y="3"/>
                      </a:cubicBezTo>
                      <a:cubicBezTo>
                        <a:pt x="3" y="3"/>
                        <a:pt x="2" y="3"/>
                        <a:pt x="1" y="2"/>
                      </a:cubicBezTo>
                      <a:cubicBezTo>
                        <a:pt x="2" y="4"/>
                        <a:pt x="1" y="6"/>
                        <a:pt x="1" y="7"/>
                      </a:cubicBezTo>
                      <a:cubicBezTo>
                        <a:pt x="1" y="9"/>
                        <a:pt x="4" y="9"/>
                        <a:pt x="4" y="8"/>
                      </a:cubicBezTo>
                      <a:cubicBezTo>
                        <a:pt x="5" y="6"/>
                        <a:pt x="5" y="5"/>
                        <a:pt x="6" y="3"/>
                      </a:cubicBezTo>
                      <a:cubicBezTo>
                        <a:pt x="5" y="3"/>
                        <a:pt x="4" y="3"/>
                        <a:pt x="3" y="3"/>
                      </a:cubicBezTo>
                      <a:cubicBezTo>
                        <a:pt x="3" y="4"/>
                        <a:pt x="3" y="5"/>
                        <a:pt x="3" y="5"/>
                      </a:cubicBezTo>
                      <a:cubicBezTo>
                        <a:pt x="4" y="7"/>
                        <a:pt x="6" y="7"/>
                        <a:pt x="6" y="5"/>
                      </a:cubicBezTo>
                      <a:cubicBezTo>
                        <a:pt x="6" y="5"/>
                        <a:pt x="7" y="4"/>
                        <a:pt x="7" y="3"/>
                      </a:cubicBezTo>
                      <a:cubicBezTo>
                        <a:pt x="7" y="3"/>
                        <a:pt x="6" y="3"/>
                        <a:pt x="5" y="3"/>
                      </a:cubicBezTo>
                      <a:cubicBezTo>
                        <a:pt x="5" y="4"/>
                        <a:pt x="5" y="4"/>
                        <a:pt x="5" y="5"/>
                      </a:cubicBezTo>
                      <a:cubicBezTo>
                        <a:pt x="5" y="7"/>
                        <a:pt x="8" y="7"/>
                        <a:pt x="8" y="5"/>
                      </a:cubicBezTo>
                      <a:cubicBezTo>
                        <a:pt x="8" y="4"/>
                        <a:pt x="8" y="3"/>
                        <a:pt x="9" y="2"/>
                      </a:cubicBezTo>
                      <a:cubicBezTo>
                        <a:pt x="8" y="2"/>
                        <a:pt x="7" y="3"/>
                        <a:pt x="6" y="3"/>
                      </a:cubicBezTo>
                      <a:cubicBezTo>
                        <a:pt x="7" y="4"/>
                        <a:pt x="7" y="4"/>
                        <a:pt x="7" y="5"/>
                      </a:cubicBezTo>
                      <a:cubicBezTo>
                        <a:pt x="7" y="7"/>
                        <a:pt x="10" y="7"/>
                        <a:pt x="10" y="5"/>
                      </a:cubicBezTo>
                      <a:cubicBezTo>
                        <a:pt x="10" y="4"/>
                        <a:pt x="10" y="3"/>
                        <a:pt x="10" y="2"/>
                      </a:cubicBezTo>
                      <a:cubicBezTo>
                        <a:pt x="9" y="2"/>
                        <a:pt x="8" y="2"/>
                        <a:pt x="8" y="2"/>
                      </a:cubicBezTo>
                      <a:cubicBezTo>
                        <a:pt x="8" y="2"/>
                        <a:pt x="8" y="2"/>
                        <a:pt x="7" y="3"/>
                      </a:cubicBezTo>
                      <a:cubicBezTo>
                        <a:pt x="7" y="5"/>
                        <a:pt x="10" y="5"/>
                        <a:pt x="10" y="4"/>
                      </a:cubicBezTo>
                      <a:cubicBezTo>
                        <a:pt x="11" y="2"/>
                        <a:pt x="11" y="2"/>
                        <a:pt x="10" y="1"/>
                      </a:cubicBezTo>
                      <a:cubicBezTo>
                        <a:pt x="9" y="0"/>
                        <a:pt x="8" y="0"/>
                        <a:pt x="7" y="1"/>
                      </a:cubicBezTo>
                      <a:cubicBezTo>
                        <a:pt x="7" y="2"/>
                        <a:pt x="7" y="4"/>
                        <a:pt x="7" y="5"/>
                      </a:cubicBezTo>
                      <a:cubicBezTo>
                        <a:pt x="8" y="5"/>
                        <a:pt x="9" y="5"/>
                        <a:pt x="10" y="5"/>
                      </a:cubicBezTo>
                      <a:cubicBezTo>
                        <a:pt x="10" y="3"/>
                        <a:pt x="9" y="2"/>
                        <a:pt x="9" y="1"/>
                      </a:cubicBezTo>
                      <a:cubicBezTo>
                        <a:pt x="8" y="0"/>
                        <a:pt x="6" y="1"/>
                        <a:pt x="6" y="2"/>
                      </a:cubicBezTo>
                      <a:cubicBezTo>
                        <a:pt x="5" y="3"/>
                        <a:pt x="5" y="4"/>
                        <a:pt x="5" y="5"/>
                      </a:cubicBezTo>
                      <a:cubicBezTo>
                        <a:pt x="6" y="5"/>
                        <a:pt x="7" y="5"/>
                        <a:pt x="8" y="5"/>
                      </a:cubicBezTo>
                      <a:cubicBezTo>
                        <a:pt x="8" y="4"/>
                        <a:pt x="8" y="3"/>
                        <a:pt x="8" y="2"/>
                      </a:cubicBezTo>
                      <a:cubicBezTo>
                        <a:pt x="7" y="1"/>
                        <a:pt x="6" y="1"/>
                        <a:pt x="5" y="2"/>
                      </a:cubicBezTo>
                      <a:cubicBezTo>
                        <a:pt x="4" y="3"/>
                        <a:pt x="4" y="4"/>
                        <a:pt x="3" y="5"/>
                      </a:cubicBezTo>
                      <a:cubicBezTo>
                        <a:pt x="4" y="5"/>
                        <a:pt x="5" y="5"/>
                        <a:pt x="6" y="5"/>
                      </a:cubicBezTo>
                      <a:cubicBezTo>
                        <a:pt x="6" y="4"/>
                        <a:pt x="6" y="3"/>
                        <a:pt x="6" y="2"/>
                      </a:cubicBezTo>
                      <a:cubicBezTo>
                        <a:pt x="6" y="1"/>
                        <a:pt x="4" y="1"/>
                        <a:pt x="3" y="2"/>
                      </a:cubicBezTo>
                      <a:cubicBezTo>
                        <a:pt x="2" y="3"/>
                        <a:pt x="2" y="5"/>
                        <a:pt x="2" y="7"/>
                      </a:cubicBezTo>
                      <a:cubicBezTo>
                        <a:pt x="2" y="7"/>
                        <a:pt x="3" y="7"/>
                        <a:pt x="4" y="7"/>
                      </a:cubicBezTo>
                      <a:cubicBezTo>
                        <a:pt x="4" y="6"/>
                        <a:pt x="4" y="4"/>
                        <a:pt x="4" y="2"/>
                      </a:cubicBezTo>
                      <a:cubicBezTo>
                        <a:pt x="4" y="1"/>
                        <a:pt x="2" y="1"/>
                        <a:pt x="1" y="2"/>
                      </a:cubicBezTo>
                      <a:cubicBezTo>
                        <a:pt x="1" y="3"/>
                        <a:pt x="1" y="5"/>
                        <a:pt x="1" y="6"/>
                      </a:cubicBezTo>
                      <a:cubicBezTo>
                        <a:pt x="2" y="6"/>
                        <a:pt x="3" y="6"/>
                        <a:pt x="4" y="6"/>
                      </a:cubicBezTo>
                      <a:cubicBezTo>
                        <a:pt x="3" y="5"/>
                        <a:pt x="3" y="4"/>
                        <a:pt x="3" y="4"/>
                      </a:cubicBezTo>
                      <a:cubicBezTo>
                        <a:pt x="3" y="2"/>
                        <a:pt x="0" y="2"/>
                        <a:pt x="0" y="4"/>
                      </a:cubicBezTo>
                      <a:cubicBezTo>
                        <a:pt x="0" y="5"/>
                        <a:pt x="0" y="6"/>
                        <a:pt x="0" y="7"/>
                      </a:cubicBezTo>
                      <a:cubicBezTo>
                        <a:pt x="0" y="9"/>
                        <a:pt x="3" y="9"/>
                        <a:pt x="3" y="7"/>
                      </a:cubicBezTo>
                      <a:cubicBezTo>
                        <a:pt x="3" y="6"/>
                        <a:pt x="3" y="5"/>
                        <a:pt x="3" y="4"/>
                      </a:cubicBezTo>
                      <a:cubicBezTo>
                        <a:pt x="3" y="2"/>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0" name="Freeform 337"/>
                <p:cNvSpPr/>
                <p:nvPr/>
              </p:nvSpPr>
              <p:spPr bwMode="auto">
                <a:xfrm>
                  <a:off x="520" y="1503"/>
                  <a:ext cx="5" cy="5"/>
                </a:xfrm>
                <a:custGeom>
                  <a:avLst/>
                  <a:gdLst>
                    <a:gd name="T0" fmla="*/ 1 w 8"/>
                    <a:gd name="T1" fmla="*/ 4 h 8"/>
                    <a:gd name="T2" fmla="*/ 2 w 8"/>
                    <a:gd name="T3" fmla="*/ 6 h 8"/>
                    <a:gd name="T4" fmla="*/ 4 w 8"/>
                    <a:gd name="T5" fmla="*/ 5 h 8"/>
                    <a:gd name="T6" fmla="*/ 3 w 8"/>
                    <a:gd name="T7" fmla="*/ 2 h 8"/>
                    <a:gd name="T8" fmla="*/ 1 w 8"/>
                    <a:gd name="T9" fmla="*/ 3 h 8"/>
                    <a:gd name="T10" fmla="*/ 3 w 8"/>
                    <a:gd name="T11" fmla="*/ 6 h 8"/>
                    <a:gd name="T12" fmla="*/ 6 w 8"/>
                    <a:gd name="T13" fmla="*/ 7 h 8"/>
                    <a:gd name="T14" fmla="*/ 7 w 8"/>
                    <a:gd name="T15" fmla="*/ 3 h 8"/>
                    <a:gd name="T16" fmla="*/ 4 w 8"/>
                    <a:gd name="T17" fmla="*/ 3 h 8"/>
                    <a:gd name="T18" fmla="*/ 4 w 8"/>
                    <a:gd name="T19" fmla="*/ 5 h 8"/>
                    <a:gd name="T20" fmla="*/ 6 w 8"/>
                    <a:gd name="T21" fmla="*/ 7 h 8"/>
                    <a:gd name="T22" fmla="*/ 7 w 8"/>
                    <a:gd name="T23" fmla="*/ 2 h 8"/>
                    <a:gd name="T24" fmla="*/ 4 w 8"/>
                    <a:gd name="T25" fmla="*/ 2 h 8"/>
                    <a:gd name="T26" fmla="*/ 3 w 8"/>
                    <a:gd name="T27" fmla="*/ 6 h 8"/>
                    <a:gd name="T28" fmla="*/ 6 w 8"/>
                    <a:gd name="T29" fmla="*/ 6 h 8"/>
                    <a:gd name="T30" fmla="*/ 5 w 8"/>
                    <a:gd name="T31" fmla="*/ 4 h 8"/>
                    <a:gd name="T32" fmla="*/ 3 w 8"/>
                    <a:gd name="T33" fmla="*/ 2 h 8"/>
                    <a:gd name="T34" fmla="*/ 1 w 8"/>
                    <a:gd name="T35" fmla="*/ 3 h 8"/>
                    <a:gd name="T36" fmla="*/ 2 w 8"/>
                    <a:gd name="T37" fmla="*/ 6 h 8"/>
                    <a:gd name="T38" fmla="*/ 5 w 8"/>
                    <a:gd name="T39" fmla="*/ 6 h 8"/>
                    <a:gd name="T40" fmla="*/ 4 w 8"/>
                    <a:gd name="T41" fmla="*/ 3 h 8"/>
                    <a:gd name="T42" fmla="*/ 1 w 8"/>
                    <a:gd name="T4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8">
                      <a:moveTo>
                        <a:pt x="1" y="4"/>
                      </a:moveTo>
                      <a:cubicBezTo>
                        <a:pt x="1" y="5"/>
                        <a:pt x="2" y="5"/>
                        <a:pt x="2" y="6"/>
                      </a:cubicBezTo>
                      <a:cubicBezTo>
                        <a:pt x="3" y="6"/>
                        <a:pt x="4" y="6"/>
                        <a:pt x="4" y="5"/>
                      </a:cubicBezTo>
                      <a:cubicBezTo>
                        <a:pt x="4" y="4"/>
                        <a:pt x="4" y="3"/>
                        <a:pt x="3" y="2"/>
                      </a:cubicBezTo>
                      <a:cubicBezTo>
                        <a:pt x="2" y="0"/>
                        <a:pt x="0" y="1"/>
                        <a:pt x="1" y="3"/>
                      </a:cubicBezTo>
                      <a:cubicBezTo>
                        <a:pt x="1" y="4"/>
                        <a:pt x="3" y="5"/>
                        <a:pt x="3" y="6"/>
                      </a:cubicBezTo>
                      <a:cubicBezTo>
                        <a:pt x="3" y="8"/>
                        <a:pt x="6" y="8"/>
                        <a:pt x="6" y="7"/>
                      </a:cubicBezTo>
                      <a:cubicBezTo>
                        <a:pt x="6" y="5"/>
                        <a:pt x="7" y="4"/>
                        <a:pt x="7" y="3"/>
                      </a:cubicBezTo>
                      <a:cubicBezTo>
                        <a:pt x="6" y="3"/>
                        <a:pt x="5" y="3"/>
                        <a:pt x="4" y="3"/>
                      </a:cubicBezTo>
                      <a:cubicBezTo>
                        <a:pt x="5" y="4"/>
                        <a:pt x="5" y="4"/>
                        <a:pt x="4" y="5"/>
                      </a:cubicBezTo>
                      <a:cubicBezTo>
                        <a:pt x="3" y="6"/>
                        <a:pt x="5" y="8"/>
                        <a:pt x="6" y="7"/>
                      </a:cubicBezTo>
                      <a:cubicBezTo>
                        <a:pt x="7" y="6"/>
                        <a:pt x="8" y="4"/>
                        <a:pt x="7" y="2"/>
                      </a:cubicBezTo>
                      <a:cubicBezTo>
                        <a:pt x="7" y="1"/>
                        <a:pt x="5" y="1"/>
                        <a:pt x="4" y="2"/>
                      </a:cubicBezTo>
                      <a:cubicBezTo>
                        <a:pt x="4" y="4"/>
                        <a:pt x="4" y="5"/>
                        <a:pt x="3" y="6"/>
                      </a:cubicBezTo>
                      <a:cubicBezTo>
                        <a:pt x="4" y="6"/>
                        <a:pt x="5" y="6"/>
                        <a:pt x="6" y="6"/>
                      </a:cubicBezTo>
                      <a:cubicBezTo>
                        <a:pt x="6" y="5"/>
                        <a:pt x="6" y="4"/>
                        <a:pt x="5" y="4"/>
                      </a:cubicBezTo>
                      <a:cubicBezTo>
                        <a:pt x="5" y="3"/>
                        <a:pt x="4" y="2"/>
                        <a:pt x="3" y="2"/>
                      </a:cubicBezTo>
                      <a:cubicBezTo>
                        <a:pt x="2" y="2"/>
                        <a:pt x="2" y="2"/>
                        <a:pt x="1" y="3"/>
                      </a:cubicBezTo>
                      <a:cubicBezTo>
                        <a:pt x="1" y="4"/>
                        <a:pt x="2" y="5"/>
                        <a:pt x="2" y="6"/>
                      </a:cubicBezTo>
                      <a:cubicBezTo>
                        <a:pt x="2" y="8"/>
                        <a:pt x="5" y="7"/>
                        <a:pt x="5" y="6"/>
                      </a:cubicBezTo>
                      <a:cubicBezTo>
                        <a:pt x="5" y="5"/>
                        <a:pt x="4" y="4"/>
                        <a:pt x="4" y="3"/>
                      </a:cubicBezTo>
                      <a:cubicBezTo>
                        <a:pt x="3" y="1"/>
                        <a:pt x="1"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1" name="Freeform 338"/>
                <p:cNvSpPr/>
                <p:nvPr/>
              </p:nvSpPr>
              <p:spPr bwMode="auto">
                <a:xfrm>
                  <a:off x="536" y="1469"/>
                  <a:ext cx="4" cy="35"/>
                </a:xfrm>
                <a:custGeom>
                  <a:avLst/>
                  <a:gdLst>
                    <a:gd name="T0" fmla="*/ 5 w 7"/>
                    <a:gd name="T1" fmla="*/ 51 h 53"/>
                    <a:gd name="T2" fmla="*/ 6 w 7"/>
                    <a:gd name="T3" fmla="*/ 20 h 53"/>
                    <a:gd name="T4" fmla="*/ 4 w 7"/>
                    <a:gd name="T5" fmla="*/ 2 h 53"/>
                    <a:gd name="T6" fmla="*/ 1 w 7"/>
                    <a:gd name="T7" fmla="*/ 3 h 53"/>
                    <a:gd name="T8" fmla="*/ 3 w 7"/>
                    <a:gd name="T9" fmla="*/ 22 h 53"/>
                    <a:gd name="T10" fmla="*/ 2 w 7"/>
                    <a:gd name="T11" fmla="*/ 51 h 53"/>
                    <a:gd name="T12" fmla="*/ 5 w 7"/>
                    <a:gd name="T13" fmla="*/ 51 h 53"/>
                  </a:gdLst>
                  <a:ahLst/>
                  <a:cxnLst>
                    <a:cxn ang="0">
                      <a:pos x="T0" y="T1"/>
                    </a:cxn>
                    <a:cxn ang="0">
                      <a:pos x="T2" y="T3"/>
                    </a:cxn>
                    <a:cxn ang="0">
                      <a:pos x="T4" y="T5"/>
                    </a:cxn>
                    <a:cxn ang="0">
                      <a:pos x="T6" y="T7"/>
                    </a:cxn>
                    <a:cxn ang="0">
                      <a:pos x="T8" y="T9"/>
                    </a:cxn>
                    <a:cxn ang="0">
                      <a:pos x="T10" y="T11"/>
                    </a:cxn>
                    <a:cxn ang="0">
                      <a:pos x="T12" y="T13"/>
                    </a:cxn>
                  </a:cxnLst>
                  <a:rect l="0" t="0" r="r" b="b"/>
                  <a:pathLst>
                    <a:path w="7" h="53">
                      <a:moveTo>
                        <a:pt x="5" y="51"/>
                      </a:moveTo>
                      <a:cubicBezTo>
                        <a:pt x="5" y="41"/>
                        <a:pt x="5" y="30"/>
                        <a:pt x="6" y="20"/>
                      </a:cubicBezTo>
                      <a:cubicBezTo>
                        <a:pt x="6" y="14"/>
                        <a:pt x="7" y="7"/>
                        <a:pt x="4" y="2"/>
                      </a:cubicBezTo>
                      <a:cubicBezTo>
                        <a:pt x="3" y="0"/>
                        <a:pt x="0" y="2"/>
                        <a:pt x="1" y="3"/>
                      </a:cubicBezTo>
                      <a:cubicBezTo>
                        <a:pt x="4" y="9"/>
                        <a:pt x="3" y="16"/>
                        <a:pt x="3" y="22"/>
                      </a:cubicBezTo>
                      <a:cubicBezTo>
                        <a:pt x="2" y="32"/>
                        <a:pt x="2" y="42"/>
                        <a:pt x="2" y="51"/>
                      </a:cubicBezTo>
                      <a:cubicBezTo>
                        <a:pt x="2" y="53"/>
                        <a:pt x="5" y="53"/>
                        <a:pt x="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2" name="Freeform 339"/>
                <p:cNvSpPr/>
                <p:nvPr/>
              </p:nvSpPr>
              <p:spPr bwMode="auto">
                <a:xfrm>
                  <a:off x="517" y="1470"/>
                  <a:ext cx="21" cy="6"/>
                </a:xfrm>
                <a:custGeom>
                  <a:avLst/>
                  <a:gdLst>
                    <a:gd name="T0" fmla="*/ 4 w 32"/>
                    <a:gd name="T1" fmla="*/ 6 h 10"/>
                    <a:gd name="T2" fmla="*/ 3 w 32"/>
                    <a:gd name="T3" fmla="*/ 3 h 10"/>
                    <a:gd name="T4" fmla="*/ 0 w 32"/>
                    <a:gd name="T5" fmla="*/ 3 h 10"/>
                    <a:gd name="T6" fmla="*/ 0 w 32"/>
                    <a:gd name="T7" fmla="*/ 7 h 10"/>
                    <a:gd name="T8" fmla="*/ 3 w 32"/>
                    <a:gd name="T9" fmla="*/ 8 h 10"/>
                    <a:gd name="T10" fmla="*/ 13 w 32"/>
                    <a:gd name="T11" fmla="*/ 4 h 10"/>
                    <a:gd name="T12" fmla="*/ 30 w 32"/>
                    <a:gd name="T13" fmla="*/ 5 h 10"/>
                    <a:gd name="T14" fmla="*/ 29 w 32"/>
                    <a:gd name="T15" fmla="*/ 2 h 10"/>
                    <a:gd name="T16" fmla="*/ 28 w 32"/>
                    <a:gd name="T17" fmla="*/ 3 h 10"/>
                    <a:gd name="T18" fmla="*/ 30 w 32"/>
                    <a:gd name="T19" fmla="*/ 5 h 10"/>
                    <a:gd name="T20" fmla="*/ 31 w 32"/>
                    <a:gd name="T21" fmla="*/ 4 h 10"/>
                    <a:gd name="T22" fmla="*/ 30 w 32"/>
                    <a:gd name="T23" fmla="*/ 2 h 10"/>
                    <a:gd name="T24" fmla="*/ 17 w 32"/>
                    <a:gd name="T25" fmla="*/ 1 h 10"/>
                    <a:gd name="T26" fmla="*/ 6 w 32"/>
                    <a:gd name="T27" fmla="*/ 0 h 10"/>
                    <a:gd name="T28" fmla="*/ 0 w 32"/>
                    <a:gd name="T29" fmla="*/ 8 h 10"/>
                    <a:gd name="T30" fmla="*/ 3 w 32"/>
                    <a:gd name="T31" fmla="*/ 8 h 10"/>
                    <a:gd name="T32" fmla="*/ 3 w 32"/>
                    <a:gd name="T33" fmla="*/ 3 h 10"/>
                    <a:gd name="T34" fmla="*/ 0 w 32"/>
                    <a:gd name="T35" fmla="*/ 3 h 10"/>
                    <a:gd name="T36" fmla="*/ 1 w 32"/>
                    <a:gd name="T37" fmla="*/ 6 h 10"/>
                    <a:gd name="T38" fmla="*/ 4 w 32"/>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10">
                      <a:moveTo>
                        <a:pt x="4" y="6"/>
                      </a:moveTo>
                      <a:cubicBezTo>
                        <a:pt x="4" y="5"/>
                        <a:pt x="3" y="4"/>
                        <a:pt x="3" y="3"/>
                      </a:cubicBezTo>
                      <a:cubicBezTo>
                        <a:pt x="3" y="1"/>
                        <a:pt x="0" y="1"/>
                        <a:pt x="0" y="3"/>
                      </a:cubicBezTo>
                      <a:cubicBezTo>
                        <a:pt x="1" y="4"/>
                        <a:pt x="0" y="6"/>
                        <a:pt x="0" y="7"/>
                      </a:cubicBezTo>
                      <a:cubicBezTo>
                        <a:pt x="1" y="8"/>
                        <a:pt x="2" y="8"/>
                        <a:pt x="3" y="8"/>
                      </a:cubicBezTo>
                      <a:cubicBezTo>
                        <a:pt x="3" y="2"/>
                        <a:pt x="9" y="3"/>
                        <a:pt x="13" y="4"/>
                      </a:cubicBezTo>
                      <a:cubicBezTo>
                        <a:pt x="19" y="5"/>
                        <a:pt x="24" y="4"/>
                        <a:pt x="30" y="5"/>
                      </a:cubicBezTo>
                      <a:cubicBezTo>
                        <a:pt x="30" y="4"/>
                        <a:pt x="30" y="3"/>
                        <a:pt x="29" y="2"/>
                      </a:cubicBezTo>
                      <a:cubicBezTo>
                        <a:pt x="29" y="3"/>
                        <a:pt x="29" y="3"/>
                        <a:pt x="28" y="3"/>
                      </a:cubicBezTo>
                      <a:cubicBezTo>
                        <a:pt x="27" y="4"/>
                        <a:pt x="29" y="6"/>
                        <a:pt x="30" y="5"/>
                      </a:cubicBezTo>
                      <a:cubicBezTo>
                        <a:pt x="31" y="5"/>
                        <a:pt x="31" y="5"/>
                        <a:pt x="31" y="4"/>
                      </a:cubicBezTo>
                      <a:cubicBezTo>
                        <a:pt x="32" y="3"/>
                        <a:pt x="31" y="2"/>
                        <a:pt x="30" y="2"/>
                      </a:cubicBezTo>
                      <a:cubicBezTo>
                        <a:pt x="26" y="2"/>
                        <a:pt x="22" y="2"/>
                        <a:pt x="17" y="1"/>
                      </a:cubicBezTo>
                      <a:cubicBezTo>
                        <a:pt x="13" y="1"/>
                        <a:pt x="10" y="0"/>
                        <a:pt x="6" y="0"/>
                      </a:cubicBezTo>
                      <a:cubicBezTo>
                        <a:pt x="1" y="1"/>
                        <a:pt x="0" y="4"/>
                        <a:pt x="0" y="8"/>
                      </a:cubicBezTo>
                      <a:cubicBezTo>
                        <a:pt x="0" y="9"/>
                        <a:pt x="3" y="10"/>
                        <a:pt x="3" y="8"/>
                      </a:cubicBezTo>
                      <a:cubicBezTo>
                        <a:pt x="3" y="6"/>
                        <a:pt x="3" y="5"/>
                        <a:pt x="3" y="3"/>
                      </a:cubicBezTo>
                      <a:cubicBezTo>
                        <a:pt x="2" y="3"/>
                        <a:pt x="1" y="3"/>
                        <a:pt x="0" y="3"/>
                      </a:cubicBezTo>
                      <a:cubicBezTo>
                        <a:pt x="1" y="4"/>
                        <a:pt x="1" y="5"/>
                        <a:pt x="1" y="6"/>
                      </a:cubicBezTo>
                      <a:cubicBezTo>
                        <a:pt x="1" y="8"/>
                        <a:pt x="4"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3" name="Freeform 340"/>
                <p:cNvSpPr/>
                <p:nvPr/>
              </p:nvSpPr>
              <p:spPr bwMode="auto">
                <a:xfrm>
                  <a:off x="519" y="1469"/>
                  <a:ext cx="21" cy="6"/>
                </a:xfrm>
                <a:custGeom>
                  <a:avLst/>
                  <a:gdLst>
                    <a:gd name="T0" fmla="*/ 3 w 31"/>
                    <a:gd name="T1" fmla="*/ 6 h 9"/>
                    <a:gd name="T2" fmla="*/ 5 w 31"/>
                    <a:gd name="T3" fmla="*/ 7 h 9"/>
                    <a:gd name="T4" fmla="*/ 10 w 31"/>
                    <a:gd name="T5" fmla="*/ 6 h 9"/>
                    <a:gd name="T6" fmla="*/ 10 w 31"/>
                    <a:gd name="T7" fmla="*/ 3 h 9"/>
                    <a:gd name="T8" fmla="*/ 2 w 31"/>
                    <a:gd name="T9" fmla="*/ 4 h 9"/>
                    <a:gd name="T10" fmla="*/ 2 w 31"/>
                    <a:gd name="T11" fmla="*/ 7 h 9"/>
                    <a:gd name="T12" fmla="*/ 9 w 31"/>
                    <a:gd name="T13" fmla="*/ 6 h 9"/>
                    <a:gd name="T14" fmla="*/ 8 w 31"/>
                    <a:gd name="T15" fmla="*/ 3 h 9"/>
                    <a:gd name="T16" fmla="*/ 4 w 31"/>
                    <a:gd name="T17" fmla="*/ 3 h 9"/>
                    <a:gd name="T18" fmla="*/ 4 w 31"/>
                    <a:gd name="T19" fmla="*/ 6 h 9"/>
                    <a:gd name="T20" fmla="*/ 16 w 31"/>
                    <a:gd name="T21" fmla="*/ 5 h 9"/>
                    <a:gd name="T22" fmla="*/ 16 w 31"/>
                    <a:gd name="T23" fmla="*/ 2 h 9"/>
                    <a:gd name="T24" fmla="*/ 10 w 31"/>
                    <a:gd name="T25" fmla="*/ 3 h 9"/>
                    <a:gd name="T26" fmla="*/ 11 w 31"/>
                    <a:gd name="T27" fmla="*/ 6 h 9"/>
                    <a:gd name="T28" fmla="*/ 21 w 31"/>
                    <a:gd name="T29" fmla="*/ 5 h 9"/>
                    <a:gd name="T30" fmla="*/ 21 w 31"/>
                    <a:gd name="T31" fmla="*/ 2 h 9"/>
                    <a:gd name="T32" fmla="*/ 8 w 31"/>
                    <a:gd name="T33" fmla="*/ 3 h 9"/>
                    <a:gd name="T34" fmla="*/ 9 w 31"/>
                    <a:gd name="T35" fmla="*/ 5 h 9"/>
                    <a:gd name="T36" fmla="*/ 21 w 31"/>
                    <a:gd name="T37" fmla="*/ 4 h 9"/>
                    <a:gd name="T38" fmla="*/ 21 w 31"/>
                    <a:gd name="T39" fmla="*/ 1 h 9"/>
                    <a:gd name="T40" fmla="*/ 15 w 31"/>
                    <a:gd name="T41" fmla="*/ 1 h 9"/>
                    <a:gd name="T42" fmla="*/ 15 w 31"/>
                    <a:gd name="T43" fmla="*/ 4 h 9"/>
                    <a:gd name="T44" fmla="*/ 28 w 31"/>
                    <a:gd name="T45" fmla="*/ 2 h 9"/>
                    <a:gd name="T46" fmla="*/ 30 w 31"/>
                    <a:gd name="T47" fmla="*/ 5 h 9"/>
                    <a:gd name="T48" fmla="*/ 30 w 31"/>
                    <a:gd name="T49" fmla="*/ 4 h 9"/>
                    <a:gd name="T50" fmla="*/ 31 w 31"/>
                    <a:gd name="T51" fmla="*/ 3 h 9"/>
                    <a:gd name="T52" fmla="*/ 31 w 31"/>
                    <a:gd name="T53" fmla="*/ 3 h 9"/>
                    <a:gd name="T54" fmla="*/ 30 w 31"/>
                    <a:gd name="T55" fmla="*/ 1 h 9"/>
                    <a:gd name="T56" fmla="*/ 15 w 31"/>
                    <a:gd name="T57" fmla="*/ 1 h 9"/>
                    <a:gd name="T58" fmla="*/ 16 w 31"/>
                    <a:gd name="T59" fmla="*/ 4 h 9"/>
                    <a:gd name="T60" fmla="*/ 21 w 31"/>
                    <a:gd name="T61" fmla="*/ 4 h 9"/>
                    <a:gd name="T62" fmla="*/ 21 w 31"/>
                    <a:gd name="T63" fmla="*/ 1 h 9"/>
                    <a:gd name="T64" fmla="*/ 7 w 31"/>
                    <a:gd name="T65" fmla="*/ 3 h 9"/>
                    <a:gd name="T66" fmla="*/ 8 w 31"/>
                    <a:gd name="T67" fmla="*/ 6 h 9"/>
                    <a:gd name="T68" fmla="*/ 21 w 31"/>
                    <a:gd name="T69" fmla="*/ 5 h 9"/>
                    <a:gd name="T70" fmla="*/ 21 w 31"/>
                    <a:gd name="T71" fmla="*/ 2 h 9"/>
                    <a:gd name="T72" fmla="*/ 10 w 31"/>
                    <a:gd name="T73" fmla="*/ 3 h 9"/>
                    <a:gd name="T74" fmla="*/ 11 w 31"/>
                    <a:gd name="T75" fmla="*/ 6 h 9"/>
                    <a:gd name="T76" fmla="*/ 16 w 31"/>
                    <a:gd name="T77" fmla="*/ 5 h 9"/>
                    <a:gd name="T78" fmla="*/ 16 w 31"/>
                    <a:gd name="T79" fmla="*/ 2 h 9"/>
                    <a:gd name="T80" fmla="*/ 3 w 31"/>
                    <a:gd name="T81" fmla="*/ 4 h 9"/>
                    <a:gd name="T82" fmla="*/ 4 w 31"/>
                    <a:gd name="T83" fmla="*/ 6 h 9"/>
                    <a:gd name="T84" fmla="*/ 9 w 31"/>
                    <a:gd name="T85" fmla="*/ 6 h 9"/>
                    <a:gd name="T86" fmla="*/ 8 w 31"/>
                    <a:gd name="T87" fmla="*/ 3 h 9"/>
                    <a:gd name="T88" fmla="*/ 2 w 31"/>
                    <a:gd name="T89" fmla="*/ 4 h 9"/>
                    <a:gd name="T90" fmla="*/ 2 w 31"/>
                    <a:gd name="T91" fmla="*/ 7 h 9"/>
                    <a:gd name="T92" fmla="*/ 11 w 31"/>
                    <a:gd name="T93" fmla="*/ 6 h 9"/>
                    <a:gd name="T94" fmla="*/ 10 w 31"/>
                    <a:gd name="T95" fmla="*/ 3 h 9"/>
                    <a:gd name="T96" fmla="*/ 1 w 31"/>
                    <a:gd name="T97" fmla="*/ 5 h 9"/>
                    <a:gd name="T98" fmla="*/ 0 w 31"/>
                    <a:gd name="T99" fmla="*/ 6 h 9"/>
                    <a:gd name="T100" fmla="*/ 1 w 31"/>
                    <a:gd name="T101" fmla="*/ 8 h 9"/>
                    <a:gd name="T102" fmla="*/ 3 w 31"/>
                    <a:gd name="T10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 h="9">
                      <a:moveTo>
                        <a:pt x="3" y="6"/>
                      </a:moveTo>
                      <a:cubicBezTo>
                        <a:pt x="3" y="7"/>
                        <a:pt x="4" y="8"/>
                        <a:pt x="5" y="7"/>
                      </a:cubicBezTo>
                      <a:cubicBezTo>
                        <a:pt x="7" y="6"/>
                        <a:pt x="9" y="6"/>
                        <a:pt x="10" y="6"/>
                      </a:cubicBezTo>
                      <a:cubicBezTo>
                        <a:pt x="10" y="5"/>
                        <a:pt x="10" y="4"/>
                        <a:pt x="10" y="3"/>
                      </a:cubicBezTo>
                      <a:cubicBezTo>
                        <a:pt x="7" y="4"/>
                        <a:pt x="5" y="4"/>
                        <a:pt x="2" y="4"/>
                      </a:cubicBezTo>
                      <a:cubicBezTo>
                        <a:pt x="2" y="5"/>
                        <a:pt x="2" y="6"/>
                        <a:pt x="2" y="7"/>
                      </a:cubicBezTo>
                      <a:cubicBezTo>
                        <a:pt x="5" y="7"/>
                        <a:pt x="7" y="6"/>
                        <a:pt x="9" y="6"/>
                      </a:cubicBezTo>
                      <a:cubicBezTo>
                        <a:pt x="11" y="5"/>
                        <a:pt x="10" y="3"/>
                        <a:pt x="8" y="3"/>
                      </a:cubicBezTo>
                      <a:cubicBezTo>
                        <a:pt x="7" y="3"/>
                        <a:pt x="5" y="3"/>
                        <a:pt x="4" y="3"/>
                      </a:cubicBezTo>
                      <a:cubicBezTo>
                        <a:pt x="4" y="4"/>
                        <a:pt x="4" y="5"/>
                        <a:pt x="4" y="6"/>
                      </a:cubicBezTo>
                      <a:cubicBezTo>
                        <a:pt x="8" y="5"/>
                        <a:pt x="12" y="5"/>
                        <a:pt x="16" y="5"/>
                      </a:cubicBezTo>
                      <a:cubicBezTo>
                        <a:pt x="18" y="5"/>
                        <a:pt x="18" y="3"/>
                        <a:pt x="16" y="2"/>
                      </a:cubicBezTo>
                      <a:cubicBezTo>
                        <a:pt x="14" y="2"/>
                        <a:pt x="12" y="3"/>
                        <a:pt x="10" y="3"/>
                      </a:cubicBezTo>
                      <a:cubicBezTo>
                        <a:pt x="8" y="3"/>
                        <a:pt x="9" y="6"/>
                        <a:pt x="11" y="6"/>
                      </a:cubicBezTo>
                      <a:cubicBezTo>
                        <a:pt x="14" y="5"/>
                        <a:pt x="17" y="5"/>
                        <a:pt x="21" y="5"/>
                      </a:cubicBezTo>
                      <a:cubicBezTo>
                        <a:pt x="21" y="4"/>
                        <a:pt x="21" y="3"/>
                        <a:pt x="21" y="2"/>
                      </a:cubicBezTo>
                      <a:cubicBezTo>
                        <a:pt x="16" y="2"/>
                        <a:pt x="12" y="3"/>
                        <a:pt x="8" y="3"/>
                      </a:cubicBezTo>
                      <a:cubicBezTo>
                        <a:pt x="8" y="4"/>
                        <a:pt x="9" y="4"/>
                        <a:pt x="9" y="5"/>
                      </a:cubicBezTo>
                      <a:cubicBezTo>
                        <a:pt x="12" y="2"/>
                        <a:pt x="17" y="3"/>
                        <a:pt x="21" y="4"/>
                      </a:cubicBezTo>
                      <a:cubicBezTo>
                        <a:pt x="23" y="4"/>
                        <a:pt x="23" y="1"/>
                        <a:pt x="21" y="1"/>
                      </a:cubicBezTo>
                      <a:cubicBezTo>
                        <a:pt x="19" y="1"/>
                        <a:pt x="17" y="1"/>
                        <a:pt x="15" y="1"/>
                      </a:cubicBezTo>
                      <a:cubicBezTo>
                        <a:pt x="13" y="2"/>
                        <a:pt x="14" y="4"/>
                        <a:pt x="15" y="4"/>
                      </a:cubicBezTo>
                      <a:cubicBezTo>
                        <a:pt x="20" y="4"/>
                        <a:pt x="24" y="4"/>
                        <a:pt x="28" y="2"/>
                      </a:cubicBezTo>
                      <a:cubicBezTo>
                        <a:pt x="27" y="3"/>
                        <a:pt x="28" y="6"/>
                        <a:pt x="30" y="5"/>
                      </a:cubicBezTo>
                      <a:cubicBezTo>
                        <a:pt x="30" y="5"/>
                        <a:pt x="30" y="5"/>
                        <a:pt x="30" y="4"/>
                      </a:cubicBezTo>
                      <a:cubicBezTo>
                        <a:pt x="31" y="4"/>
                        <a:pt x="31" y="4"/>
                        <a:pt x="31" y="3"/>
                      </a:cubicBezTo>
                      <a:cubicBezTo>
                        <a:pt x="31" y="3"/>
                        <a:pt x="31" y="3"/>
                        <a:pt x="31" y="3"/>
                      </a:cubicBezTo>
                      <a:cubicBezTo>
                        <a:pt x="31" y="2"/>
                        <a:pt x="31" y="2"/>
                        <a:pt x="30" y="1"/>
                      </a:cubicBezTo>
                      <a:cubicBezTo>
                        <a:pt x="25" y="1"/>
                        <a:pt x="20" y="1"/>
                        <a:pt x="15" y="1"/>
                      </a:cubicBezTo>
                      <a:cubicBezTo>
                        <a:pt x="15" y="2"/>
                        <a:pt x="16" y="3"/>
                        <a:pt x="16" y="4"/>
                      </a:cubicBezTo>
                      <a:cubicBezTo>
                        <a:pt x="17" y="4"/>
                        <a:pt x="19" y="3"/>
                        <a:pt x="21" y="4"/>
                      </a:cubicBezTo>
                      <a:cubicBezTo>
                        <a:pt x="21" y="3"/>
                        <a:pt x="21" y="2"/>
                        <a:pt x="21" y="1"/>
                      </a:cubicBezTo>
                      <a:cubicBezTo>
                        <a:pt x="16" y="1"/>
                        <a:pt x="11" y="0"/>
                        <a:pt x="7" y="3"/>
                      </a:cubicBezTo>
                      <a:cubicBezTo>
                        <a:pt x="6" y="4"/>
                        <a:pt x="7" y="5"/>
                        <a:pt x="8" y="6"/>
                      </a:cubicBezTo>
                      <a:cubicBezTo>
                        <a:pt x="12" y="6"/>
                        <a:pt x="16" y="5"/>
                        <a:pt x="21" y="5"/>
                      </a:cubicBezTo>
                      <a:cubicBezTo>
                        <a:pt x="22" y="5"/>
                        <a:pt x="22" y="2"/>
                        <a:pt x="21" y="2"/>
                      </a:cubicBezTo>
                      <a:cubicBezTo>
                        <a:pt x="17" y="2"/>
                        <a:pt x="14" y="2"/>
                        <a:pt x="10" y="3"/>
                      </a:cubicBezTo>
                      <a:cubicBezTo>
                        <a:pt x="10" y="4"/>
                        <a:pt x="11" y="5"/>
                        <a:pt x="11" y="6"/>
                      </a:cubicBezTo>
                      <a:cubicBezTo>
                        <a:pt x="13" y="5"/>
                        <a:pt x="14" y="5"/>
                        <a:pt x="16" y="5"/>
                      </a:cubicBezTo>
                      <a:cubicBezTo>
                        <a:pt x="16" y="4"/>
                        <a:pt x="16" y="3"/>
                        <a:pt x="16" y="2"/>
                      </a:cubicBezTo>
                      <a:cubicBezTo>
                        <a:pt x="11" y="2"/>
                        <a:pt x="7" y="2"/>
                        <a:pt x="3" y="4"/>
                      </a:cubicBezTo>
                      <a:cubicBezTo>
                        <a:pt x="2" y="4"/>
                        <a:pt x="2" y="6"/>
                        <a:pt x="4" y="6"/>
                      </a:cubicBezTo>
                      <a:cubicBezTo>
                        <a:pt x="5" y="6"/>
                        <a:pt x="7" y="6"/>
                        <a:pt x="9" y="6"/>
                      </a:cubicBezTo>
                      <a:cubicBezTo>
                        <a:pt x="9" y="5"/>
                        <a:pt x="9" y="4"/>
                        <a:pt x="8" y="3"/>
                      </a:cubicBezTo>
                      <a:cubicBezTo>
                        <a:pt x="6" y="3"/>
                        <a:pt x="4" y="4"/>
                        <a:pt x="2" y="4"/>
                      </a:cubicBezTo>
                      <a:cubicBezTo>
                        <a:pt x="0" y="4"/>
                        <a:pt x="0" y="7"/>
                        <a:pt x="2" y="7"/>
                      </a:cubicBezTo>
                      <a:cubicBezTo>
                        <a:pt x="5" y="7"/>
                        <a:pt x="8" y="7"/>
                        <a:pt x="11" y="6"/>
                      </a:cubicBezTo>
                      <a:cubicBezTo>
                        <a:pt x="12" y="6"/>
                        <a:pt x="12" y="3"/>
                        <a:pt x="10" y="3"/>
                      </a:cubicBezTo>
                      <a:cubicBezTo>
                        <a:pt x="7" y="4"/>
                        <a:pt x="4" y="4"/>
                        <a:pt x="1" y="5"/>
                      </a:cubicBezTo>
                      <a:cubicBezTo>
                        <a:pt x="1" y="5"/>
                        <a:pt x="0" y="6"/>
                        <a:pt x="0" y="6"/>
                      </a:cubicBezTo>
                      <a:cubicBezTo>
                        <a:pt x="0" y="7"/>
                        <a:pt x="1" y="8"/>
                        <a:pt x="1" y="8"/>
                      </a:cubicBezTo>
                      <a:cubicBezTo>
                        <a:pt x="3" y="9"/>
                        <a:pt x="4"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4" name="Freeform 341"/>
                <p:cNvSpPr/>
                <p:nvPr/>
              </p:nvSpPr>
              <p:spPr bwMode="auto">
                <a:xfrm>
                  <a:off x="546" y="1469"/>
                  <a:ext cx="9" cy="12"/>
                </a:xfrm>
                <a:custGeom>
                  <a:avLst/>
                  <a:gdLst>
                    <a:gd name="T0" fmla="*/ 5 w 14"/>
                    <a:gd name="T1" fmla="*/ 15 h 18"/>
                    <a:gd name="T2" fmla="*/ 5 w 14"/>
                    <a:gd name="T3" fmla="*/ 2 h 18"/>
                    <a:gd name="T4" fmla="*/ 4 w 14"/>
                    <a:gd name="T5" fmla="*/ 3 h 18"/>
                    <a:gd name="T6" fmla="*/ 10 w 14"/>
                    <a:gd name="T7" fmla="*/ 4 h 18"/>
                    <a:gd name="T8" fmla="*/ 10 w 14"/>
                    <a:gd name="T9" fmla="*/ 8 h 18"/>
                    <a:gd name="T10" fmla="*/ 10 w 14"/>
                    <a:gd name="T11" fmla="*/ 16 h 18"/>
                    <a:gd name="T12" fmla="*/ 11 w 14"/>
                    <a:gd name="T13" fmla="*/ 15 h 18"/>
                    <a:gd name="T14" fmla="*/ 3 w 14"/>
                    <a:gd name="T15" fmla="*/ 15 h 18"/>
                    <a:gd name="T16" fmla="*/ 2 w 14"/>
                    <a:gd name="T17" fmla="*/ 17 h 18"/>
                    <a:gd name="T18" fmla="*/ 11 w 14"/>
                    <a:gd name="T19" fmla="*/ 18 h 18"/>
                    <a:gd name="T20" fmla="*/ 13 w 14"/>
                    <a:gd name="T21" fmla="*/ 16 h 18"/>
                    <a:gd name="T22" fmla="*/ 13 w 14"/>
                    <a:gd name="T23" fmla="*/ 4 h 18"/>
                    <a:gd name="T24" fmla="*/ 4 w 14"/>
                    <a:gd name="T25" fmla="*/ 1 h 18"/>
                    <a:gd name="T26" fmla="*/ 3 w 14"/>
                    <a:gd name="T27" fmla="*/ 2 h 18"/>
                    <a:gd name="T28" fmla="*/ 2 w 14"/>
                    <a:gd name="T29" fmla="*/ 15 h 18"/>
                    <a:gd name="T30" fmla="*/ 5 w 14"/>
                    <a:gd name="T3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8">
                      <a:moveTo>
                        <a:pt x="5" y="15"/>
                      </a:moveTo>
                      <a:cubicBezTo>
                        <a:pt x="5" y="11"/>
                        <a:pt x="5" y="6"/>
                        <a:pt x="5" y="2"/>
                      </a:cubicBezTo>
                      <a:cubicBezTo>
                        <a:pt x="5" y="2"/>
                        <a:pt x="4" y="3"/>
                        <a:pt x="4" y="3"/>
                      </a:cubicBezTo>
                      <a:cubicBezTo>
                        <a:pt x="6" y="3"/>
                        <a:pt x="9" y="3"/>
                        <a:pt x="10" y="4"/>
                      </a:cubicBezTo>
                      <a:cubicBezTo>
                        <a:pt x="11" y="5"/>
                        <a:pt x="10" y="7"/>
                        <a:pt x="10" y="8"/>
                      </a:cubicBezTo>
                      <a:cubicBezTo>
                        <a:pt x="10" y="11"/>
                        <a:pt x="10" y="13"/>
                        <a:pt x="10" y="16"/>
                      </a:cubicBezTo>
                      <a:cubicBezTo>
                        <a:pt x="10" y="16"/>
                        <a:pt x="10" y="15"/>
                        <a:pt x="11" y="15"/>
                      </a:cubicBezTo>
                      <a:cubicBezTo>
                        <a:pt x="8" y="16"/>
                        <a:pt x="5" y="15"/>
                        <a:pt x="3" y="15"/>
                      </a:cubicBezTo>
                      <a:cubicBezTo>
                        <a:pt x="1" y="14"/>
                        <a:pt x="0" y="17"/>
                        <a:pt x="2" y="17"/>
                      </a:cubicBezTo>
                      <a:cubicBezTo>
                        <a:pt x="5" y="18"/>
                        <a:pt x="8" y="18"/>
                        <a:pt x="11" y="18"/>
                      </a:cubicBezTo>
                      <a:cubicBezTo>
                        <a:pt x="12" y="17"/>
                        <a:pt x="12" y="17"/>
                        <a:pt x="13" y="16"/>
                      </a:cubicBezTo>
                      <a:cubicBezTo>
                        <a:pt x="13" y="12"/>
                        <a:pt x="14" y="8"/>
                        <a:pt x="13" y="4"/>
                      </a:cubicBezTo>
                      <a:cubicBezTo>
                        <a:pt x="12" y="0"/>
                        <a:pt x="7" y="0"/>
                        <a:pt x="4" y="1"/>
                      </a:cubicBezTo>
                      <a:cubicBezTo>
                        <a:pt x="3" y="1"/>
                        <a:pt x="3" y="1"/>
                        <a:pt x="3" y="2"/>
                      </a:cubicBezTo>
                      <a:cubicBezTo>
                        <a:pt x="2" y="6"/>
                        <a:pt x="2" y="11"/>
                        <a:pt x="2" y="15"/>
                      </a:cubicBezTo>
                      <a:cubicBezTo>
                        <a:pt x="2" y="17"/>
                        <a:pt x="5" y="17"/>
                        <a:pt x="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5" name="Freeform 342"/>
                <p:cNvSpPr/>
                <p:nvPr/>
              </p:nvSpPr>
              <p:spPr bwMode="auto">
                <a:xfrm>
                  <a:off x="552" y="1466"/>
                  <a:ext cx="9" cy="16"/>
                </a:xfrm>
                <a:custGeom>
                  <a:avLst/>
                  <a:gdLst>
                    <a:gd name="T0" fmla="*/ 5 w 14"/>
                    <a:gd name="T1" fmla="*/ 21 h 24"/>
                    <a:gd name="T2" fmla="*/ 5 w 14"/>
                    <a:gd name="T3" fmla="*/ 10 h 24"/>
                    <a:gd name="T4" fmla="*/ 5 w 14"/>
                    <a:gd name="T5" fmla="*/ 6 h 24"/>
                    <a:gd name="T6" fmla="*/ 8 w 14"/>
                    <a:gd name="T7" fmla="*/ 3 h 24"/>
                    <a:gd name="T8" fmla="*/ 11 w 14"/>
                    <a:gd name="T9" fmla="*/ 9 h 24"/>
                    <a:gd name="T10" fmla="*/ 11 w 14"/>
                    <a:gd name="T11" fmla="*/ 21 h 24"/>
                    <a:gd name="T12" fmla="*/ 12 w 14"/>
                    <a:gd name="T13" fmla="*/ 20 h 24"/>
                    <a:gd name="T14" fmla="*/ 3 w 14"/>
                    <a:gd name="T15" fmla="*/ 20 h 24"/>
                    <a:gd name="T16" fmla="*/ 2 w 14"/>
                    <a:gd name="T17" fmla="*/ 22 h 24"/>
                    <a:gd name="T18" fmla="*/ 13 w 14"/>
                    <a:gd name="T19" fmla="*/ 23 h 24"/>
                    <a:gd name="T20" fmla="*/ 14 w 14"/>
                    <a:gd name="T21" fmla="*/ 21 h 24"/>
                    <a:gd name="T22" fmla="*/ 14 w 14"/>
                    <a:gd name="T23" fmla="*/ 5 h 24"/>
                    <a:gd name="T24" fmla="*/ 9 w 14"/>
                    <a:gd name="T25" fmla="*/ 1 h 24"/>
                    <a:gd name="T26" fmla="*/ 2 w 14"/>
                    <a:gd name="T27" fmla="*/ 4 h 24"/>
                    <a:gd name="T28" fmla="*/ 2 w 14"/>
                    <a:gd name="T29" fmla="*/ 10 h 24"/>
                    <a:gd name="T30" fmla="*/ 2 w 14"/>
                    <a:gd name="T31" fmla="*/ 21 h 24"/>
                    <a:gd name="T32" fmla="*/ 5 w 14"/>
                    <a:gd name="T33"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24">
                      <a:moveTo>
                        <a:pt x="5" y="21"/>
                      </a:moveTo>
                      <a:cubicBezTo>
                        <a:pt x="5" y="18"/>
                        <a:pt x="5" y="14"/>
                        <a:pt x="5" y="10"/>
                      </a:cubicBezTo>
                      <a:cubicBezTo>
                        <a:pt x="5" y="9"/>
                        <a:pt x="5" y="7"/>
                        <a:pt x="5" y="6"/>
                      </a:cubicBezTo>
                      <a:cubicBezTo>
                        <a:pt x="5" y="3"/>
                        <a:pt x="6" y="3"/>
                        <a:pt x="8" y="3"/>
                      </a:cubicBezTo>
                      <a:cubicBezTo>
                        <a:pt x="12" y="3"/>
                        <a:pt x="11" y="6"/>
                        <a:pt x="11" y="9"/>
                      </a:cubicBezTo>
                      <a:cubicBezTo>
                        <a:pt x="11" y="13"/>
                        <a:pt x="11" y="17"/>
                        <a:pt x="11" y="21"/>
                      </a:cubicBezTo>
                      <a:cubicBezTo>
                        <a:pt x="11" y="21"/>
                        <a:pt x="12" y="20"/>
                        <a:pt x="12" y="20"/>
                      </a:cubicBezTo>
                      <a:cubicBezTo>
                        <a:pt x="9" y="21"/>
                        <a:pt x="6" y="20"/>
                        <a:pt x="3" y="20"/>
                      </a:cubicBezTo>
                      <a:cubicBezTo>
                        <a:pt x="1" y="19"/>
                        <a:pt x="0" y="22"/>
                        <a:pt x="2" y="22"/>
                      </a:cubicBezTo>
                      <a:cubicBezTo>
                        <a:pt x="6" y="23"/>
                        <a:pt x="9" y="24"/>
                        <a:pt x="13" y="23"/>
                      </a:cubicBezTo>
                      <a:cubicBezTo>
                        <a:pt x="13" y="22"/>
                        <a:pt x="14" y="22"/>
                        <a:pt x="14" y="21"/>
                      </a:cubicBezTo>
                      <a:cubicBezTo>
                        <a:pt x="14" y="16"/>
                        <a:pt x="14" y="10"/>
                        <a:pt x="14" y="5"/>
                      </a:cubicBezTo>
                      <a:cubicBezTo>
                        <a:pt x="14" y="2"/>
                        <a:pt x="12" y="1"/>
                        <a:pt x="9" y="1"/>
                      </a:cubicBezTo>
                      <a:cubicBezTo>
                        <a:pt x="6" y="0"/>
                        <a:pt x="3" y="1"/>
                        <a:pt x="2" y="4"/>
                      </a:cubicBezTo>
                      <a:cubicBezTo>
                        <a:pt x="2" y="6"/>
                        <a:pt x="2" y="8"/>
                        <a:pt x="2" y="10"/>
                      </a:cubicBezTo>
                      <a:cubicBezTo>
                        <a:pt x="2" y="14"/>
                        <a:pt x="2" y="18"/>
                        <a:pt x="2" y="21"/>
                      </a:cubicBezTo>
                      <a:cubicBezTo>
                        <a:pt x="2" y="23"/>
                        <a:pt x="5" y="23"/>
                        <a:pt x="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6" name="Freeform 343"/>
                <p:cNvSpPr/>
                <p:nvPr/>
              </p:nvSpPr>
              <p:spPr bwMode="auto">
                <a:xfrm>
                  <a:off x="557" y="1462"/>
                  <a:ext cx="11" cy="20"/>
                </a:xfrm>
                <a:custGeom>
                  <a:avLst/>
                  <a:gdLst>
                    <a:gd name="T0" fmla="*/ 2 w 16"/>
                    <a:gd name="T1" fmla="*/ 27 h 30"/>
                    <a:gd name="T2" fmla="*/ 2 w 16"/>
                    <a:gd name="T3" fmla="*/ 28 h 30"/>
                    <a:gd name="T4" fmla="*/ 5 w 16"/>
                    <a:gd name="T5" fmla="*/ 28 h 30"/>
                    <a:gd name="T6" fmla="*/ 6 w 16"/>
                    <a:gd name="T7" fmla="*/ 12 h 30"/>
                    <a:gd name="T8" fmla="*/ 7 w 16"/>
                    <a:gd name="T9" fmla="*/ 4 h 30"/>
                    <a:gd name="T10" fmla="*/ 13 w 16"/>
                    <a:gd name="T11" fmla="*/ 4 h 30"/>
                    <a:gd name="T12" fmla="*/ 12 w 16"/>
                    <a:gd name="T13" fmla="*/ 3 h 30"/>
                    <a:gd name="T14" fmla="*/ 12 w 16"/>
                    <a:gd name="T15" fmla="*/ 27 h 30"/>
                    <a:gd name="T16" fmla="*/ 14 w 16"/>
                    <a:gd name="T17" fmla="*/ 26 h 30"/>
                    <a:gd name="T18" fmla="*/ 2 w 16"/>
                    <a:gd name="T19" fmla="*/ 25 h 30"/>
                    <a:gd name="T20" fmla="*/ 2 w 16"/>
                    <a:gd name="T21" fmla="*/ 28 h 30"/>
                    <a:gd name="T22" fmla="*/ 14 w 16"/>
                    <a:gd name="T23" fmla="*/ 29 h 30"/>
                    <a:gd name="T24" fmla="*/ 15 w 16"/>
                    <a:gd name="T25" fmla="*/ 27 h 30"/>
                    <a:gd name="T26" fmla="*/ 15 w 16"/>
                    <a:gd name="T27" fmla="*/ 3 h 30"/>
                    <a:gd name="T28" fmla="*/ 13 w 16"/>
                    <a:gd name="T29" fmla="*/ 2 h 30"/>
                    <a:gd name="T30" fmla="*/ 3 w 16"/>
                    <a:gd name="T31" fmla="*/ 5 h 30"/>
                    <a:gd name="T32" fmla="*/ 2 w 16"/>
                    <a:gd name="T33" fmla="*/ 28 h 30"/>
                    <a:gd name="T34" fmla="*/ 5 w 16"/>
                    <a:gd name="T35" fmla="*/ 28 h 30"/>
                    <a:gd name="T36" fmla="*/ 5 w 16"/>
                    <a:gd name="T37" fmla="*/ 27 h 30"/>
                    <a:gd name="T38" fmla="*/ 2 w 16"/>
                    <a:gd name="T3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0">
                      <a:moveTo>
                        <a:pt x="2" y="27"/>
                      </a:moveTo>
                      <a:cubicBezTo>
                        <a:pt x="2" y="27"/>
                        <a:pt x="2" y="28"/>
                        <a:pt x="2" y="28"/>
                      </a:cubicBezTo>
                      <a:cubicBezTo>
                        <a:pt x="2" y="30"/>
                        <a:pt x="4" y="30"/>
                        <a:pt x="5" y="28"/>
                      </a:cubicBezTo>
                      <a:cubicBezTo>
                        <a:pt x="7" y="23"/>
                        <a:pt x="7" y="18"/>
                        <a:pt x="6" y="12"/>
                      </a:cubicBezTo>
                      <a:cubicBezTo>
                        <a:pt x="6" y="11"/>
                        <a:pt x="5" y="4"/>
                        <a:pt x="7" y="4"/>
                      </a:cubicBezTo>
                      <a:cubicBezTo>
                        <a:pt x="9" y="4"/>
                        <a:pt x="11" y="4"/>
                        <a:pt x="13" y="4"/>
                      </a:cubicBezTo>
                      <a:cubicBezTo>
                        <a:pt x="13" y="4"/>
                        <a:pt x="13" y="3"/>
                        <a:pt x="12" y="3"/>
                      </a:cubicBezTo>
                      <a:cubicBezTo>
                        <a:pt x="12" y="11"/>
                        <a:pt x="13" y="19"/>
                        <a:pt x="12" y="27"/>
                      </a:cubicBezTo>
                      <a:cubicBezTo>
                        <a:pt x="13" y="27"/>
                        <a:pt x="13" y="26"/>
                        <a:pt x="14" y="26"/>
                      </a:cubicBezTo>
                      <a:cubicBezTo>
                        <a:pt x="10" y="26"/>
                        <a:pt x="6" y="25"/>
                        <a:pt x="2" y="25"/>
                      </a:cubicBezTo>
                      <a:cubicBezTo>
                        <a:pt x="0" y="25"/>
                        <a:pt x="0" y="28"/>
                        <a:pt x="2" y="28"/>
                      </a:cubicBezTo>
                      <a:cubicBezTo>
                        <a:pt x="6" y="28"/>
                        <a:pt x="10" y="29"/>
                        <a:pt x="14" y="29"/>
                      </a:cubicBezTo>
                      <a:cubicBezTo>
                        <a:pt x="15" y="29"/>
                        <a:pt x="15" y="28"/>
                        <a:pt x="15" y="27"/>
                      </a:cubicBezTo>
                      <a:cubicBezTo>
                        <a:pt x="16" y="19"/>
                        <a:pt x="15" y="11"/>
                        <a:pt x="15" y="3"/>
                      </a:cubicBezTo>
                      <a:cubicBezTo>
                        <a:pt x="15" y="2"/>
                        <a:pt x="14" y="2"/>
                        <a:pt x="13" y="2"/>
                      </a:cubicBezTo>
                      <a:cubicBezTo>
                        <a:pt x="11" y="1"/>
                        <a:pt x="3" y="0"/>
                        <a:pt x="3" y="5"/>
                      </a:cubicBezTo>
                      <a:cubicBezTo>
                        <a:pt x="3" y="12"/>
                        <a:pt x="5" y="20"/>
                        <a:pt x="2" y="28"/>
                      </a:cubicBezTo>
                      <a:cubicBezTo>
                        <a:pt x="3" y="28"/>
                        <a:pt x="4" y="28"/>
                        <a:pt x="5" y="28"/>
                      </a:cubicBezTo>
                      <a:cubicBezTo>
                        <a:pt x="5" y="28"/>
                        <a:pt x="5" y="27"/>
                        <a:pt x="5" y="27"/>
                      </a:cubicBezTo>
                      <a:cubicBezTo>
                        <a:pt x="5" y="25"/>
                        <a:pt x="2" y="25"/>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7" name="Freeform 344"/>
                <p:cNvSpPr/>
                <p:nvPr/>
              </p:nvSpPr>
              <p:spPr bwMode="auto">
                <a:xfrm>
                  <a:off x="564" y="1458"/>
                  <a:ext cx="8" cy="24"/>
                </a:xfrm>
                <a:custGeom>
                  <a:avLst/>
                  <a:gdLst>
                    <a:gd name="T0" fmla="*/ 4 w 13"/>
                    <a:gd name="T1" fmla="*/ 33 h 35"/>
                    <a:gd name="T2" fmla="*/ 6 w 13"/>
                    <a:gd name="T3" fmla="*/ 22 h 35"/>
                    <a:gd name="T4" fmla="*/ 4 w 13"/>
                    <a:gd name="T5" fmla="*/ 3 h 35"/>
                    <a:gd name="T6" fmla="*/ 2 w 13"/>
                    <a:gd name="T7" fmla="*/ 4 h 35"/>
                    <a:gd name="T8" fmla="*/ 10 w 13"/>
                    <a:gd name="T9" fmla="*/ 7 h 35"/>
                    <a:gd name="T10" fmla="*/ 10 w 13"/>
                    <a:gd name="T11" fmla="*/ 14 h 35"/>
                    <a:gd name="T12" fmla="*/ 10 w 13"/>
                    <a:gd name="T13" fmla="*/ 33 h 35"/>
                    <a:gd name="T14" fmla="*/ 12 w 13"/>
                    <a:gd name="T15" fmla="*/ 32 h 35"/>
                    <a:gd name="T16" fmla="*/ 3 w 13"/>
                    <a:gd name="T17" fmla="*/ 31 h 35"/>
                    <a:gd name="T18" fmla="*/ 2 w 13"/>
                    <a:gd name="T19" fmla="*/ 34 h 35"/>
                    <a:gd name="T20" fmla="*/ 12 w 13"/>
                    <a:gd name="T21" fmla="*/ 35 h 35"/>
                    <a:gd name="T22" fmla="*/ 13 w 13"/>
                    <a:gd name="T23" fmla="*/ 33 h 35"/>
                    <a:gd name="T24" fmla="*/ 12 w 13"/>
                    <a:gd name="T25" fmla="*/ 5 h 35"/>
                    <a:gd name="T26" fmla="*/ 2 w 13"/>
                    <a:gd name="T27" fmla="*/ 1 h 35"/>
                    <a:gd name="T28" fmla="*/ 1 w 13"/>
                    <a:gd name="T29" fmla="*/ 3 h 35"/>
                    <a:gd name="T30" fmla="*/ 1 w 13"/>
                    <a:gd name="T31" fmla="*/ 16 h 35"/>
                    <a:gd name="T32" fmla="*/ 2 w 13"/>
                    <a:gd name="T33" fmla="*/ 32 h 35"/>
                    <a:gd name="T34" fmla="*/ 4 w 13"/>
                    <a:gd name="T35"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35">
                      <a:moveTo>
                        <a:pt x="4" y="33"/>
                      </a:moveTo>
                      <a:cubicBezTo>
                        <a:pt x="7" y="30"/>
                        <a:pt x="6" y="26"/>
                        <a:pt x="6" y="22"/>
                      </a:cubicBezTo>
                      <a:cubicBezTo>
                        <a:pt x="5" y="15"/>
                        <a:pt x="4" y="9"/>
                        <a:pt x="4" y="3"/>
                      </a:cubicBezTo>
                      <a:cubicBezTo>
                        <a:pt x="3" y="3"/>
                        <a:pt x="3" y="3"/>
                        <a:pt x="2" y="4"/>
                      </a:cubicBezTo>
                      <a:cubicBezTo>
                        <a:pt x="5" y="4"/>
                        <a:pt x="10" y="2"/>
                        <a:pt x="10" y="7"/>
                      </a:cubicBezTo>
                      <a:cubicBezTo>
                        <a:pt x="10" y="9"/>
                        <a:pt x="10" y="12"/>
                        <a:pt x="10" y="14"/>
                      </a:cubicBezTo>
                      <a:cubicBezTo>
                        <a:pt x="10" y="21"/>
                        <a:pt x="11" y="27"/>
                        <a:pt x="10" y="33"/>
                      </a:cubicBezTo>
                      <a:cubicBezTo>
                        <a:pt x="11" y="33"/>
                        <a:pt x="11" y="32"/>
                        <a:pt x="12" y="32"/>
                      </a:cubicBezTo>
                      <a:cubicBezTo>
                        <a:pt x="9" y="32"/>
                        <a:pt x="6" y="32"/>
                        <a:pt x="3" y="31"/>
                      </a:cubicBezTo>
                      <a:cubicBezTo>
                        <a:pt x="1" y="31"/>
                        <a:pt x="0" y="34"/>
                        <a:pt x="2" y="34"/>
                      </a:cubicBezTo>
                      <a:cubicBezTo>
                        <a:pt x="5" y="35"/>
                        <a:pt x="8" y="35"/>
                        <a:pt x="12" y="35"/>
                      </a:cubicBezTo>
                      <a:cubicBezTo>
                        <a:pt x="13" y="35"/>
                        <a:pt x="13" y="34"/>
                        <a:pt x="13" y="33"/>
                      </a:cubicBezTo>
                      <a:cubicBezTo>
                        <a:pt x="13" y="24"/>
                        <a:pt x="13" y="15"/>
                        <a:pt x="12" y="5"/>
                      </a:cubicBezTo>
                      <a:cubicBezTo>
                        <a:pt x="12" y="0"/>
                        <a:pt x="6" y="1"/>
                        <a:pt x="2" y="1"/>
                      </a:cubicBezTo>
                      <a:cubicBezTo>
                        <a:pt x="2" y="1"/>
                        <a:pt x="1" y="2"/>
                        <a:pt x="1" y="3"/>
                      </a:cubicBezTo>
                      <a:cubicBezTo>
                        <a:pt x="1" y="7"/>
                        <a:pt x="1" y="12"/>
                        <a:pt x="1" y="16"/>
                      </a:cubicBezTo>
                      <a:cubicBezTo>
                        <a:pt x="2" y="21"/>
                        <a:pt x="5" y="27"/>
                        <a:pt x="2" y="32"/>
                      </a:cubicBezTo>
                      <a:cubicBezTo>
                        <a:pt x="1" y="34"/>
                        <a:pt x="3" y="35"/>
                        <a:pt x="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8" name="Freeform 345"/>
                <p:cNvSpPr/>
                <p:nvPr/>
              </p:nvSpPr>
              <p:spPr bwMode="auto">
                <a:xfrm>
                  <a:off x="569" y="1454"/>
                  <a:ext cx="10" cy="28"/>
                </a:xfrm>
                <a:custGeom>
                  <a:avLst/>
                  <a:gdLst>
                    <a:gd name="T0" fmla="*/ 6 w 15"/>
                    <a:gd name="T1" fmla="*/ 40 h 42"/>
                    <a:gd name="T2" fmla="*/ 4 w 15"/>
                    <a:gd name="T3" fmla="*/ 16 h 42"/>
                    <a:gd name="T4" fmla="*/ 4 w 15"/>
                    <a:gd name="T5" fmla="*/ 4 h 42"/>
                    <a:gd name="T6" fmla="*/ 5 w 15"/>
                    <a:gd name="T7" fmla="*/ 3 h 42"/>
                    <a:gd name="T8" fmla="*/ 11 w 15"/>
                    <a:gd name="T9" fmla="*/ 8 h 42"/>
                    <a:gd name="T10" fmla="*/ 11 w 15"/>
                    <a:gd name="T11" fmla="*/ 25 h 42"/>
                    <a:gd name="T12" fmla="*/ 12 w 15"/>
                    <a:gd name="T13" fmla="*/ 35 h 42"/>
                    <a:gd name="T14" fmla="*/ 2 w 15"/>
                    <a:gd name="T15" fmla="*/ 38 h 42"/>
                    <a:gd name="T16" fmla="*/ 2 w 15"/>
                    <a:gd name="T17" fmla="*/ 41 h 42"/>
                    <a:gd name="T18" fmla="*/ 13 w 15"/>
                    <a:gd name="T19" fmla="*/ 41 h 42"/>
                    <a:gd name="T20" fmla="*/ 15 w 15"/>
                    <a:gd name="T21" fmla="*/ 40 h 42"/>
                    <a:gd name="T22" fmla="*/ 14 w 15"/>
                    <a:gd name="T23" fmla="*/ 23 h 42"/>
                    <a:gd name="T24" fmla="*/ 14 w 15"/>
                    <a:gd name="T25" fmla="*/ 8 h 42"/>
                    <a:gd name="T26" fmla="*/ 2 w 15"/>
                    <a:gd name="T27" fmla="*/ 0 h 42"/>
                    <a:gd name="T28" fmla="*/ 1 w 15"/>
                    <a:gd name="T29" fmla="*/ 1 h 42"/>
                    <a:gd name="T30" fmla="*/ 3 w 15"/>
                    <a:gd name="T31" fmla="*/ 40 h 42"/>
                    <a:gd name="T32" fmla="*/ 6 w 15"/>
                    <a:gd name="T3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42">
                      <a:moveTo>
                        <a:pt x="6" y="40"/>
                      </a:moveTo>
                      <a:cubicBezTo>
                        <a:pt x="6" y="32"/>
                        <a:pt x="5" y="24"/>
                        <a:pt x="4" y="16"/>
                      </a:cubicBezTo>
                      <a:cubicBezTo>
                        <a:pt x="4" y="12"/>
                        <a:pt x="4" y="8"/>
                        <a:pt x="4" y="4"/>
                      </a:cubicBezTo>
                      <a:cubicBezTo>
                        <a:pt x="3" y="2"/>
                        <a:pt x="4" y="2"/>
                        <a:pt x="5" y="3"/>
                      </a:cubicBezTo>
                      <a:cubicBezTo>
                        <a:pt x="9" y="3"/>
                        <a:pt x="11" y="4"/>
                        <a:pt x="11" y="8"/>
                      </a:cubicBezTo>
                      <a:cubicBezTo>
                        <a:pt x="11" y="14"/>
                        <a:pt x="11" y="19"/>
                        <a:pt x="11" y="25"/>
                      </a:cubicBezTo>
                      <a:cubicBezTo>
                        <a:pt x="12" y="28"/>
                        <a:pt x="12" y="32"/>
                        <a:pt x="12" y="35"/>
                      </a:cubicBezTo>
                      <a:cubicBezTo>
                        <a:pt x="12" y="40"/>
                        <a:pt x="5" y="38"/>
                        <a:pt x="2" y="38"/>
                      </a:cubicBezTo>
                      <a:cubicBezTo>
                        <a:pt x="0" y="38"/>
                        <a:pt x="0" y="41"/>
                        <a:pt x="2" y="41"/>
                      </a:cubicBezTo>
                      <a:cubicBezTo>
                        <a:pt x="5" y="41"/>
                        <a:pt x="9" y="41"/>
                        <a:pt x="13" y="41"/>
                      </a:cubicBezTo>
                      <a:cubicBezTo>
                        <a:pt x="14" y="41"/>
                        <a:pt x="15" y="40"/>
                        <a:pt x="15" y="40"/>
                      </a:cubicBezTo>
                      <a:cubicBezTo>
                        <a:pt x="15" y="34"/>
                        <a:pt x="15" y="28"/>
                        <a:pt x="14" y="23"/>
                      </a:cubicBezTo>
                      <a:cubicBezTo>
                        <a:pt x="13" y="18"/>
                        <a:pt x="14" y="13"/>
                        <a:pt x="14" y="8"/>
                      </a:cubicBezTo>
                      <a:cubicBezTo>
                        <a:pt x="14" y="0"/>
                        <a:pt x="9" y="0"/>
                        <a:pt x="2" y="0"/>
                      </a:cubicBezTo>
                      <a:cubicBezTo>
                        <a:pt x="1" y="0"/>
                        <a:pt x="1" y="0"/>
                        <a:pt x="1" y="1"/>
                      </a:cubicBezTo>
                      <a:cubicBezTo>
                        <a:pt x="2" y="14"/>
                        <a:pt x="3" y="27"/>
                        <a:pt x="3" y="40"/>
                      </a:cubicBezTo>
                      <a:cubicBezTo>
                        <a:pt x="3" y="42"/>
                        <a:pt x="6" y="42"/>
                        <a:pt x="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9" name="Freeform 346"/>
                <p:cNvSpPr/>
                <p:nvPr/>
              </p:nvSpPr>
              <p:spPr bwMode="auto">
                <a:xfrm>
                  <a:off x="550" y="1471"/>
                  <a:ext cx="2" cy="3"/>
                </a:xfrm>
                <a:custGeom>
                  <a:avLst/>
                  <a:gdLst>
                    <a:gd name="T0" fmla="*/ 2 w 4"/>
                    <a:gd name="T1" fmla="*/ 3 h 4"/>
                    <a:gd name="T2" fmla="*/ 3 w 4"/>
                    <a:gd name="T3" fmla="*/ 2 h 4"/>
                    <a:gd name="T4" fmla="*/ 2 w 4"/>
                    <a:gd name="T5" fmla="*/ 1 h 4"/>
                    <a:gd name="T6" fmla="*/ 1 w 4"/>
                    <a:gd name="T7" fmla="*/ 2 h 4"/>
                    <a:gd name="T8" fmla="*/ 2 w 4"/>
                    <a:gd name="T9" fmla="*/ 3 h 4"/>
                  </a:gdLst>
                  <a:ahLst/>
                  <a:cxnLst>
                    <a:cxn ang="0">
                      <a:pos x="T0" y="T1"/>
                    </a:cxn>
                    <a:cxn ang="0">
                      <a:pos x="T2" y="T3"/>
                    </a:cxn>
                    <a:cxn ang="0">
                      <a:pos x="T4" y="T5"/>
                    </a:cxn>
                    <a:cxn ang="0">
                      <a:pos x="T6" y="T7"/>
                    </a:cxn>
                    <a:cxn ang="0">
                      <a:pos x="T8" y="T9"/>
                    </a:cxn>
                  </a:cxnLst>
                  <a:rect l="0" t="0" r="r" b="b"/>
                  <a:pathLst>
                    <a:path w="4" h="4">
                      <a:moveTo>
                        <a:pt x="2" y="3"/>
                      </a:moveTo>
                      <a:cubicBezTo>
                        <a:pt x="3" y="3"/>
                        <a:pt x="3" y="2"/>
                        <a:pt x="3" y="2"/>
                      </a:cubicBezTo>
                      <a:cubicBezTo>
                        <a:pt x="4" y="1"/>
                        <a:pt x="3" y="0"/>
                        <a:pt x="2" y="1"/>
                      </a:cubicBezTo>
                      <a:cubicBezTo>
                        <a:pt x="2" y="1"/>
                        <a:pt x="1" y="1"/>
                        <a:pt x="1"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0" name="Freeform 347"/>
                <p:cNvSpPr/>
                <p:nvPr/>
              </p:nvSpPr>
              <p:spPr bwMode="auto">
                <a:xfrm>
                  <a:off x="550" y="1472"/>
                  <a:ext cx="2" cy="2"/>
                </a:xfrm>
                <a:custGeom>
                  <a:avLst/>
                  <a:gdLst>
                    <a:gd name="T0" fmla="*/ 2 w 4"/>
                    <a:gd name="T1" fmla="*/ 2 h 3"/>
                    <a:gd name="T2" fmla="*/ 3 w 4"/>
                    <a:gd name="T3" fmla="*/ 2 h 3"/>
                    <a:gd name="T4" fmla="*/ 2 w 4"/>
                    <a:gd name="T5" fmla="*/ 0 h 3"/>
                    <a:gd name="T6" fmla="*/ 1 w 4"/>
                    <a:gd name="T7" fmla="*/ 1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cubicBezTo>
                        <a:pt x="2" y="2"/>
                        <a:pt x="2" y="2"/>
                        <a:pt x="3" y="2"/>
                      </a:cubicBezTo>
                      <a:cubicBezTo>
                        <a:pt x="4" y="1"/>
                        <a:pt x="3" y="0"/>
                        <a:pt x="2" y="0"/>
                      </a:cubicBezTo>
                      <a:cubicBezTo>
                        <a:pt x="2" y="0"/>
                        <a:pt x="1" y="1"/>
                        <a:pt x="1" y="1"/>
                      </a:cubicBezTo>
                      <a:cubicBezTo>
                        <a:pt x="0" y="1"/>
                        <a:pt x="1"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1" name="Freeform 348"/>
                <p:cNvSpPr/>
                <p:nvPr/>
              </p:nvSpPr>
              <p:spPr bwMode="auto">
                <a:xfrm>
                  <a:off x="547" y="1472"/>
                  <a:ext cx="7" cy="6"/>
                </a:xfrm>
                <a:custGeom>
                  <a:avLst/>
                  <a:gdLst>
                    <a:gd name="T0" fmla="*/ 2 w 10"/>
                    <a:gd name="T1" fmla="*/ 8 h 9"/>
                    <a:gd name="T2" fmla="*/ 9 w 10"/>
                    <a:gd name="T3" fmla="*/ 2 h 9"/>
                    <a:gd name="T4" fmla="*/ 8 w 10"/>
                    <a:gd name="T5" fmla="*/ 0 h 9"/>
                    <a:gd name="T6" fmla="*/ 1 w 10"/>
                    <a:gd name="T7" fmla="*/ 8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3" y="5"/>
                        <a:pt x="7" y="4"/>
                        <a:pt x="9" y="2"/>
                      </a:cubicBezTo>
                      <a:cubicBezTo>
                        <a:pt x="10" y="1"/>
                        <a:pt x="9" y="0"/>
                        <a:pt x="8" y="0"/>
                      </a:cubicBezTo>
                      <a:cubicBezTo>
                        <a:pt x="6" y="3"/>
                        <a:pt x="2" y="4"/>
                        <a:pt x="1" y="8"/>
                      </a:cubicBezTo>
                      <a:cubicBezTo>
                        <a:pt x="0" y="9"/>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2" name="Freeform 349"/>
                <p:cNvSpPr/>
                <p:nvPr/>
              </p:nvSpPr>
              <p:spPr bwMode="auto">
                <a:xfrm>
                  <a:off x="547" y="1473"/>
                  <a:ext cx="7" cy="7"/>
                </a:xfrm>
                <a:custGeom>
                  <a:avLst/>
                  <a:gdLst>
                    <a:gd name="T0" fmla="*/ 2 w 10"/>
                    <a:gd name="T1" fmla="*/ 9 h 10"/>
                    <a:gd name="T2" fmla="*/ 10 w 10"/>
                    <a:gd name="T3" fmla="*/ 2 h 10"/>
                    <a:gd name="T4" fmla="*/ 9 w 10"/>
                    <a:gd name="T5" fmla="*/ 1 h 10"/>
                    <a:gd name="T6" fmla="*/ 1 w 10"/>
                    <a:gd name="T7" fmla="*/ 8 h 10"/>
                    <a:gd name="T8" fmla="*/ 2 w 10"/>
                    <a:gd name="T9" fmla="*/ 9 h 10"/>
                  </a:gdLst>
                  <a:ahLst/>
                  <a:cxnLst>
                    <a:cxn ang="0">
                      <a:pos x="T0" y="T1"/>
                    </a:cxn>
                    <a:cxn ang="0">
                      <a:pos x="T2" y="T3"/>
                    </a:cxn>
                    <a:cxn ang="0">
                      <a:pos x="T4" y="T5"/>
                    </a:cxn>
                    <a:cxn ang="0">
                      <a:pos x="T6" y="T7"/>
                    </a:cxn>
                    <a:cxn ang="0">
                      <a:pos x="T8" y="T9"/>
                    </a:cxn>
                  </a:cxnLst>
                  <a:rect l="0" t="0" r="r" b="b"/>
                  <a:pathLst>
                    <a:path w="10" h="10">
                      <a:moveTo>
                        <a:pt x="2" y="9"/>
                      </a:moveTo>
                      <a:cubicBezTo>
                        <a:pt x="4" y="6"/>
                        <a:pt x="7" y="4"/>
                        <a:pt x="10" y="2"/>
                      </a:cubicBezTo>
                      <a:cubicBezTo>
                        <a:pt x="10" y="1"/>
                        <a:pt x="10" y="0"/>
                        <a:pt x="9" y="1"/>
                      </a:cubicBezTo>
                      <a:cubicBezTo>
                        <a:pt x="6" y="3"/>
                        <a:pt x="3" y="5"/>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3" name="Freeform 350"/>
                <p:cNvSpPr/>
                <p:nvPr/>
              </p:nvSpPr>
              <p:spPr bwMode="auto">
                <a:xfrm>
                  <a:off x="548" y="1474"/>
                  <a:ext cx="6" cy="6"/>
                </a:xfrm>
                <a:custGeom>
                  <a:avLst/>
                  <a:gdLst>
                    <a:gd name="T0" fmla="*/ 1 w 9"/>
                    <a:gd name="T1" fmla="*/ 7 h 8"/>
                    <a:gd name="T2" fmla="*/ 9 w 9"/>
                    <a:gd name="T3" fmla="*/ 2 h 8"/>
                    <a:gd name="T4" fmla="*/ 8 w 9"/>
                    <a:gd name="T5" fmla="*/ 1 h 8"/>
                    <a:gd name="T6" fmla="*/ 1 w 9"/>
                    <a:gd name="T7" fmla="*/ 6 h 8"/>
                    <a:gd name="T8" fmla="*/ 1 w 9"/>
                    <a:gd name="T9" fmla="*/ 7 h 8"/>
                  </a:gdLst>
                  <a:ahLst/>
                  <a:cxnLst>
                    <a:cxn ang="0">
                      <a:pos x="T0" y="T1"/>
                    </a:cxn>
                    <a:cxn ang="0">
                      <a:pos x="T2" y="T3"/>
                    </a:cxn>
                    <a:cxn ang="0">
                      <a:pos x="T4" y="T5"/>
                    </a:cxn>
                    <a:cxn ang="0">
                      <a:pos x="T6" y="T7"/>
                    </a:cxn>
                    <a:cxn ang="0">
                      <a:pos x="T8" y="T9"/>
                    </a:cxn>
                  </a:cxnLst>
                  <a:rect l="0" t="0" r="r" b="b"/>
                  <a:pathLst>
                    <a:path w="9" h="8">
                      <a:moveTo>
                        <a:pt x="1" y="7"/>
                      </a:moveTo>
                      <a:cubicBezTo>
                        <a:pt x="4" y="6"/>
                        <a:pt x="6" y="4"/>
                        <a:pt x="9" y="2"/>
                      </a:cubicBezTo>
                      <a:cubicBezTo>
                        <a:pt x="9" y="2"/>
                        <a:pt x="9" y="0"/>
                        <a:pt x="8" y="1"/>
                      </a:cubicBezTo>
                      <a:cubicBezTo>
                        <a:pt x="5" y="2"/>
                        <a:pt x="3" y="5"/>
                        <a:pt x="1" y="6"/>
                      </a:cubicBezTo>
                      <a:cubicBezTo>
                        <a:pt x="0" y="6"/>
                        <a:pt x="0" y="8"/>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4" name="Freeform 351"/>
                <p:cNvSpPr/>
                <p:nvPr/>
              </p:nvSpPr>
              <p:spPr bwMode="auto">
                <a:xfrm>
                  <a:off x="548" y="1471"/>
                  <a:ext cx="2" cy="3"/>
                </a:xfrm>
                <a:custGeom>
                  <a:avLst/>
                  <a:gdLst>
                    <a:gd name="T0" fmla="*/ 2 w 4"/>
                    <a:gd name="T1" fmla="*/ 3 h 4"/>
                    <a:gd name="T2" fmla="*/ 4 w 4"/>
                    <a:gd name="T3" fmla="*/ 2 h 4"/>
                    <a:gd name="T4" fmla="*/ 2 w 4"/>
                    <a:gd name="T5" fmla="*/ 1 h 4"/>
                    <a:gd name="T6" fmla="*/ 2 w 4"/>
                    <a:gd name="T7" fmla="*/ 1 h 4"/>
                    <a:gd name="T8" fmla="*/ 3 w 4"/>
                    <a:gd name="T9" fmla="*/ 2 h 4"/>
                    <a:gd name="T10" fmla="*/ 4 w 4"/>
                    <a:gd name="T11" fmla="*/ 2 h 4"/>
                    <a:gd name="T12" fmla="*/ 2 w 4"/>
                    <a:gd name="T13" fmla="*/ 1 h 4"/>
                    <a:gd name="T14" fmla="*/ 1 w 4"/>
                    <a:gd name="T15" fmla="*/ 2 h 4"/>
                    <a:gd name="T16" fmla="*/ 2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3"/>
                      </a:moveTo>
                      <a:cubicBezTo>
                        <a:pt x="3" y="3"/>
                        <a:pt x="3" y="2"/>
                        <a:pt x="4" y="2"/>
                      </a:cubicBezTo>
                      <a:cubicBezTo>
                        <a:pt x="3" y="1"/>
                        <a:pt x="3" y="1"/>
                        <a:pt x="2" y="1"/>
                      </a:cubicBezTo>
                      <a:cubicBezTo>
                        <a:pt x="2" y="1"/>
                        <a:pt x="2" y="1"/>
                        <a:pt x="2" y="1"/>
                      </a:cubicBezTo>
                      <a:cubicBezTo>
                        <a:pt x="1" y="2"/>
                        <a:pt x="2" y="3"/>
                        <a:pt x="3" y="2"/>
                      </a:cubicBezTo>
                      <a:cubicBezTo>
                        <a:pt x="3" y="2"/>
                        <a:pt x="3" y="2"/>
                        <a:pt x="4" y="2"/>
                      </a:cubicBezTo>
                      <a:cubicBezTo>
                        <a:pt x="4" y="1"/>
                        <a:pt x="3" y="0"/>
                        <a:pt x="2" y="1"/>
                      </a:cubicBezTo>
                      <a:cubicBezTo>
                        <a:pt x="2" y="1"/>
                        <a:pt x="2" y="1"/>
                        <a:pt x="1" y="2"/>
                      </a:cubicBezTo>
                      <a:cubicBezTo>
                        <a:pt x="0" y="3"/>
                        <a:pt x="2"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5" name="Freeform 352"/>
                <p:cNvSpPr/>
                <p:nvPr/>
              </p:nvSpPr>
              <p:spPr bwMode="auto">
                <a:xfrm>
                  <a:off x="554" y="1468"/>
                  <a:ext cx="5" cy="4"/>
                </a:xfrm>
                <a:custGeom>
                  <a:avLst/>
                  <a:gdLst>
                    <a:gd name="T0" fmla="*/ 2 w 8"/>
                    <a:gd name="T1" fmla="*/ 6 h 7"/>
                    <a:gd name="T2" fmla="*/ 7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3" y="5"/>
                        <a:pt x="5" y="4"/>
                        <a:pt x="7" y="2"/>
                      </a:cubicBezTo>
                      <a:cubicBezTo>
                        <a:pt x="8" y="2"/>
                        <a:pt x="7" y="0"/>
                        <a:pt x="6" y="1"/>
                      </a:cubicBezTo>
                      <a:cubicBezTo>
                        <a:pt x="4" y="2"/>
                        <a:pt x="2"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6" name="Freeform 353"/>
                <p:cNvSpPr/>
                <p:nvPr/>
              </p:nvSpPr>
              <p:spPr bwMode="auto">
                <a:xfrm>
                  <a:off x="553" y="1470"/>
                  <a:ext cx="7" cy="5"/>
                </a:xfrm>
                <a:custGeom>
                  <a:avLst/>
                  <a:gdLst>
                    <a:gd name="T0" fmla="*/ 2 w 10"/>
                    <a:gd name="T1" fmla="*/ 7 h 8"/>
                    <a:gd name="T2" fmla="*/ 9 w 10"/>
                    <a:gd name="T3" fmla="*/ 2 h 8"/>
                    <a:gd name="T4" fmla="*/ 8 w 10"/>
                    <a:gd name="T5" fmla="*/ 0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1"/>
                        <a:pt x="9" y="0"/>
                        <a:pt x="8" y="0"/>
                      </a:cubicBezTo>
                      <a:cubicBezTo>
                        <a:pt x="5" y="2"/>
                        <a:pt x="3" y="4"/>
                        <a:pt x="1"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7" name="Freeform 354"/>
                <p:cNvSpPr/>
                <p:nvPr/>
              </p:nvSpPr>
              <p:spPr bwMode="auto">
                <a:xfrm>
                  <a:off x="554" y="1472"/>
                  <a:ext cx="6" cy="4"/>
                </a:xfrm>
                <a:custGeom>
                  <a:avLst/>
                  <a:gdLst>
                    <a:gd name="T0" fmla="*/ 2 w 9"/>
                    <a:gd name="T1" fmla="*/ 6 h 7"/>
                    <a:gd name="T2" fmla="*/ 8 w 9"/>
                    <a:gd name="T3" fmla="*/ 2 h 7"/>
                    <a:gd name="T4" fmla="*/ 7 w 9"/>
                    <a:gd name="T5" fmla="*/ 0 h 7"/>
                    <a:gd name="T6" fmla="*/ 0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4"/>
                        <a:pt x="6" y="3"/>
                        <a:pt x="8" y="2"/>
                      </a:cubicBezTo>
                      <a:cubicBezTo>
                        <a:pt x="9" y="1"/>
                        <a:pt x="8" y="0"/>
                        <a:pt x="7" y="0"/>
                      </a:cubicBezTo>
                      <a:cubicBezTo>
                        <a:pt x="5" y="2"/>
                        <a:pt x="2" y="3"/>
                        <a:pt x="0"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8" name="Freeform 355"/>
                <p:cNvSpPr/>
                <p:nvPr/>
              </p:nvSpPr>
              <p:spPr bwMode="auto">
                <a:xfrm>
                  <a:off x="553" y="1474"/>
                  <a:ext cx="6" cy="5"/>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1"/>
                        <a:pt x="8" y="0"/>
                        <a:pt x="7" y="1"/>
                      </a:cubicBezTo>
                      <a:cubicBezTo>
                        <a:pt x="5" y="2"/>
                        <a:pt x="3" y="4"/>
                        <a:pt x="1" y="6"/>
                      </a:cubicBezTo>
                      <a:cubicBezTo>
                        <a:pt x="0" y="6"/>
                        <a:pt x="2"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9" name="Freeform 356"/>
                <p:cNvSpPr/>
                <p:nvPr/>
              </p:nvSpPr>
              <p:spPr bwMode="auto">
                <a:xfrm>
                  <a:off x="554" y="1476"/>
                  <a:ext cx="5" cy="4"/>
                </a:xfrm>
                <a:custGeom>
                  <a:avLst/>
                  <a:gdLst>
                    <a:gd name="T0" fmla="*/ 2 w 7"/>
                    <a:gd name="T1" fmla="*/ 5 h 6"/>
                    <a:gd name="T2" fmla="*/ 6 w 7"/>
                    <a:gd name="T3" fmla="*/ 1 h 6"/>
                    <a:gd name="T4" fmla="*/ 4 w 7"/>
                    <a:gd name="T5" fmla="*/ 0 h 6"/>
                    <a:gd name="T6" fmla="*/ 1 w 7"/>
                    <a:gd name="T7" fmla="*/ 4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3"/>
                        <a:pt x="6" y="1"/>
                      </a:cubicBezTo>
                      <a:cubicBezTo>
                        <a:pt x="7" y="0"/>
                        <a:pt x="5" y="0"/>
                        <a:pt x="4" y="0"/>
                      </a:cubicBezTo>
                      <a:cubicBezTo>
                        <a:pt x="3" y="2"/>
                        <a:pt x="2" y="3"/>
                        <a:pt x="1"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0" name="Freeform 357"/>
                <p:cNvSpPr/>
                <p:nvPr/>
              </p:nvSpPr>
              <p:spPr bwMode="auto">
                <a:xfrm>
                  <a:off x="559" y="1463"/>
                  <a:ext cx="5" cy="5"/>
                </a:xfrm>
                <a:custGeom>
                  <a:avLst/>
                  <a:gdLst>
                    <a:gd name="T0" fmla="*/ 2 w 8"/>
                    <a:gd name="T1" fmla="*/ 7 h 8"/>
                    <a:gd name="T2" fmla="*/ 8 w 8"/>
                    <a:gd name="T3" fmla="*/ 1 h 8"/>
                    <a:gd name="T4" fmla="*/ 6 w 8"/>
                    <a:gd name="T5" fmla="*/ 0 h 8"/>
                    <a:gd name="T6" fmla="*/ 1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5" y="6"/>
                        <a:pt x="6" y="4"/>
                        <a:pt x="8" y="1"/>
                      </a:cubicBezTo>
                      <a:cubicBezTo>
                        <a:pt x="8" y="0"/>
                        <a:pt x="7" y="0"/>
                        <a:pt x="6" y="0"/>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1" name="Freeform 358"/>
                <p:cNvSpPr/>
                <p:nvPr/>
              </p:nvSpPr>
              <p:spPr bwMode="auto">
                <a:xfrm>
                  <a:off x="558" y="1466"/>
                  <a:ext cx="8" cy="5"/>
                </a:xfrm>
                <a:custGeom>
                  <a:avLst/>
                  <a:gdLst>
                    <a:gd name="T0" fmla="*/ 2 w 12"/>
                    <a:gd name="T1" fmla="*/ 7 h 8"/>
                    <a:gd name="T2" fmla="*/ 11 w 12"/>
                    <a:gd name="T3" fmla="*/ 1 h 8"/>
                    <a:gd name="T4" fmla="*/ 11 w 12"/>
                    <a:gd name="T5" fmla="*/ 0 h 8"/>
                    <a:gd name="T6" fmla="*/ 1 w 12"/>
                    <a:gd name="T7" fmla="*/ 6 h 8"/>
                    <a:gd name="T8" fmla="*/ 2 w 12"/>
                    <a:gd name="T9" fmla="*/ 7 h 8"/>
                  </a:gdLst>
                  <a:ahLst/>
                  <a:cxnLst>
                    <a:cxn ang="0">
                      <a:pos x="T0" y="T1"/>
                    </a:cxn>
                    <a:cxn ang="0">
                      <a:pos x="T2" y="T3"/>
                    </a:cxn>
                    <a:cxn ang="0">
                      <a:pos x="T4" y="T5"/>
                    </a:cxn>
                    <a:cxn ang="0">
                      <a:pos x="T6" y="T7"/>
                    </a:cxn>
                    <a:cxn ang="0">
                      <a:pos x="T8" y="T9"/>
                    </a:cxn>
                  </a:cxnLst>
                  <a:rect l="0" t="0" r="r" b="b"/>
                  <a:pathLst>
                    <a:path w="12" h="8">
                      <a:moveTo>
                        <a:pt x="2" y="7"/>
                      </a:moveTo>
                      <a:cubicBezTo>
                        <a:pt x="5" y="6"/>
                        <a:pt x="8" y="3"/>
                        <a:pt x="11" y="1"/>
                      </a:cubicBezTo>
                      <a:cubicBezTo>
                        <a:pt x="12" y="1"/>
                        <a:pt x="12" y="0"/>
                        <a:pt x="11" y="0"/>
                      </a:cubicBezTo>
                      <a:cubicBezTo>
                        <a:pt x="7" y="2"/>
                        <a:pt x="5"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2" name="Freeform 359"/>
                <p:cNvSpPr/>
                <p:nvPr/>
              </p:nvSpPr>
              <p:spPr bwMode="auto">
                <a:xfrm>
                  <a:off x="559" y="1467"/>
                  <a:ext cx="7" cy="6"/>
                </a:xfrm>
                <a:custGeom>
                  <a:avLst/>
                  <a:gdLst>
                    <a:gd name="T0" fmla="*/ 2 w 11"/>
                    <a:gd name="T1" fmla="*/ 8 h 9"/>
                    <a:gd name="T2" fmla="*/ 10 w 11"/>
                    <a:gd name="T3" fmla="*/ 2 h 9"/>
                    <a:gd name="T4" fmla="*/ 9 w 11"/>
                    <a:gd name="T5" fmla="*/ 1 h 9"/>
                    <a:gd name="T6" fmla="*/ 1 w 11"/>
                    <a:gd name="T7" fmla="*/ 7 h 9"/>
                    <a:gd name="T8" fmla="*/ 2 w 11"/>
                    <a:gd name="T9" fmla="*/ 8 h 9"/>
                  </a:gdLst>
                  <a:ahLst/>
                  <a:cxnLst>
                    <a:cxn ang="0">
                      <a:pos x="T0" y="T1"/>
                    </a:cxn>
                    <a:cxn ang="0">
                      <a:pos x="T2" y="T3"/>
                    </a:cxn>
                    <a:cxn ang="0">
                      <a:pos x="T4" y="T5"/>
                    </a:cxn>
                    <a:cxn ang="0">
                      <a:pos x="T6" y="T7"/>
                    </a:cxn>
                    <a:cxn ang="0">
                      <a:pos x="T8" y="T9"/>
                    </a:cxn>
                  </a:cxnLst>
                  <a:rect l="0" t="0" r="r" b="b"/>
                  <a:pathLst>
                    <a:path w="11" h="9">
                      <a:moveTo>
                        <a:pt x="2" y="8"/>
                      </a:moveTo>
                      <a:cubicBezTo>
                        <a:pt x="5" y="6"/>
                        <a:pt x="7" y="4"/>
                        <a:pt x="10" y="2"/>
                      </a:cubicBezTo>
                      <a:cubicBezTo>
                        <a:pt x="11" y="2"/>
                        <a:pt x="10" y="0"/>
                        <a:pt x="9" y="1"/>
                      </a:cubicBezTo>
                      <a:cubicBezTo>
                        <a:pt x="6" y="3"/>
                        <a:pt x="3" y="4"/>
                        <a:pt x="1" y="7"/>
                      </a:cubicBezTo>
                      <a:cubicBezTo>
                        <a:pt x="0" y="7"/>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3" name="Freeform 360"/>
                <p:cNvSpPr/>
                <p:nvPr/>
              </p:nvSpPr>
              <p:spPr bwMode="auto">
                <a:xfrm>
                  <a:off x="559" y="1470"/>
                  <a:ext cx="7" cy="5"/>
                </a:xfrm>
                <a:custGeom>
                  <a:avLst/>
                  <a:gdLst>
                    <a:gd name="T0" fmla="*/ 2 w 10"/>
                    <a:gd name="T1" fmla="*/ 7 h 8"/>
                    <a:gd name="T2" fmla="*/ 9 w 10"/>
                    <a:gd name="T3" fmla="*/ 2 h 8"/>
                    <a:gd name="T4" fmla="*/ 8 w 10"/>
                    <a:gd name="T5" fmla="*/ 1 h 8"/>
                    <a:gd name="T6" fmla="*/ 0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2"/>
                        <a:pt x="9" y="0"/>
                        <a:pt x="8" y="1"/>
                      </a:cubicBezTo>
                      <a:cubicBezTo>
                        <a:pt x="5" y="2"/>
                        <a:pt x="3"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4" name="Freeform 361"/>
                <p:cNvSpPr/>
                <p:nvPr/>
              </p:nvSpPr>
              <p:spPr bwMode="auto">
                <a:xfrm>
                  <a:off x="560" y="1472"/>
                  <a:ext cx="6" cy="4"/>
                </a:xfrm>
                <a:custGeom>
                  <a:avLst/>
                  <a:gdLst>
                    <a:gd name="T0" fmla="*/ 1 w 9"/>
                    <a:gd name="T1" fmla="*/ 6 h 7"/>
                    <a:gd name="T2" fmla="*/ 8 w 9"/>
                    <a:gd name="T3" fmla="*/ 2 h 7"/>
                    <a:gd name="T4" fmla="*/ 7 w 9"/>
                    <a:gd name="T5" fmla="*/ 0 h 7"/>
                    <a:gd name="T6" fmla="*/ 1 w 9"/>
                    <a:gd name="T7" fmla="*/ 5 h 7"/>
                    <a:gd name="T8" fmla="*/ 1 w 9"/>
                    <a:gd name="T9" fmla="*/ 6 h 7"/>
                  </a:gdLst>
                  <a:ahLst/>
                  <a:cxnLst>
                    <a:cxn ang="0">
                      <a:pos x="T0" y="T1"/>
                    </a:cxn>
                    <a:cxn ang="0">
                      <a:pos x="T2" y="T3"/>
                    </a:cxn>
                    <a:cxn ang="0">
                      <a:pos x="T4" y="T5"/>
                    </a:cxn>
                    <a:cxn ang="0">
                      <a:pos x="T6" y="T7"/>
                    </a:cxn>
                    <a:cxn ang="0">
                      <a:pos x="T8" y="T9"/>
                    </a:cxn>
                  </a:cxnLst>
                  <a:rect l="0" t="0" r="r" b="b"/>
                  <a:pathLst>
                    <a:path w="9" h="7">
                      <a:moveTo>
                        <a:pt x="1" y="6"/>
                      </a:moveTo>
                      <a:cubicBezTo>
                        <a:pt x="4" y="5"/>
                        <a:pt x="6" y="3"/>
                        <a:pt x="8" y="2"/>
                      </a:cubicBezTo>
                      <a:cubicBezTo>
                        <a:pt x="9" y="1"/>
                        <a:pt x="8" y="0"/>
                        <a:pt x="7" y="0"/>
                      </a:cubicBezTo>
                      <a:cubicBezTo>
                        <a:pt x="5" y="2"/>
                        <a:pt x="3" y="3"/>
                        <a:pt x="1" y="5"/>
                      </a:cubicBezTo>
                      <a:cubicBezTo>
                        <a:pt x="0" y="5"/>
                        <a:pt x="0" y="7"/>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5" name="Freeform 362"/>
                <p:cNvSpPr/>
                <p:nvPr/>
              </p:nvSpPr>
              <p:spPr bwMode="auto">
                <a:xfrm>
                  <a:off x="559" y="1473"/>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6"/>
                        <a:pt x="7" y="4"/>
                        <a:pt x="9" y="2"/>
                      </a:cubicBezTo>
                      <a:cubicBezTo>
                        <a:pt x="10" y="2"/>
                        <a:pt x="9"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6" name="Freeform 363"/>
                <p:cNvSpPr/>
                <p:nvPr/>
              </p:nvSpPr>
              <p:spPr bwMode="auto">
                <a:xfrm>
                  <a:off x="560" y="1476"/>
                  <a:ext cx="5" cy="4"/>
                </a:xfrm>
                <a:custGeom>
                  <a:avLst/>
                  <a:gdLst>
                    <a:gd name="T0" fmla="*/ 1 w 7"/>
                    <a:gd name="T1" fmla="*/ 5 h 5"/>
                    <a:gd name="T2" fmla="*/ 6 w 7"/>
                    <a:gd name="T3" fmla="*/ 2 h 5"/>
                    <a:gd name="T4" fmla="*/ 5 w 7"/>
                    <a:gd name="T5" fmla="*/ 0 h 5"/>
                    <a:gd name="T6" fmla="*/ 1 w 7"/>
                    <a:gd name="T7" fmla="*/ 3 h 5"/>
                    <a:gd name="T8" fmla="*/ 1 w 7"/>
                    <a:gd name="T9" fmla="*/ 5 h 5"/>
                  </a:gdLst>
                  <a:ahLst/>
                  <a:cxnLst>
                    <a:cxn ang="0">
                      <a:pos x="T0" y="T1"/>
                    </a:cxn>
                    <a:cxn ang="0">
                      <a:pos x="T2" y="T3"/>
                    </a:cxn>
                    <a:cxn ang="0">
                      <a:pos x="T4" y="T5"/>
                    </a:cxn>
                    <a:cxn ang="0">
                      <a:pos x="T6" y="T7"/>
                    </a:cxn>
                    <a:cxn ang="0">
                      <a:pos x="T8" y="T9"/>
                    </a:cxn>
                  </a:cxnLst>
                  <a:rect l="0" t="0" r="r" b="b"/>
                  <a:pathLst>
                    <a:path w="7" h="5">
                      <a:moveTo>
                        <a:pt x="1" y="5"/>
                      </a:moveTo>
                      <a:cubicBezTo>
                        <a:pt x="3" y="4"/>
                        <a:pt x="5" y="3"/>
                        <a:pt x="6" y="2"/>
                      </a:cubicBezTo>
                      <a:cubicBezTo>
                        <a:pt x="7" y="1"/>
                        <a:pt x="6" y="0"/>
                        <a:pt x="5" y="0"/>
                      </a:cubicBezTo>
                      <a:cubicBezTo>
                        <a:pt x="4" y="2"/>
                        <a:pt x="3" y="3"/>
                        <a:pt x="1" y="3"/>
                      </a:cubicBezTo>
                      <a:cubicBezTo>
                        <a:pt x="0" y="3"/>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7" name="Freeform 364"/>
                <p:cNvSpPr/>
                <p:nvPr/>
              </p:nvSpPr>
              <p:spPr bwMode="auto">
                <a:xfrm>
                  <a:off x="564" y="1460"/>
                  <a:ext cx="6" cy="5"/>
                </a:xfrm>
                <a:custGeom>
                  <a:avLst/>
                  <a:gdLst>
                    <a:gd name="T0" fmla="*/ 3 w 9"/>
                    <a:gd name="T1" fmla="*/ 7 h 8"/>
                    <a:gd name="T2" fmla="*/ 8 w 9"/>
                    <a:gd name="T3" fmla="*/ 1 h 8"/>
                    <a:gd name="T4" fmla="*/ 7 w 9"/>
                    <a:gd name="T5" fmla="*/ 0 h 8"/>
                    <a:gd name="T6" fmla="*/ 1 w 9"/>
                    <a:gd name="T7" fmla="*/ 6 h 8"/>
                    <a:gd name="T8" fmla="*/ 3 w 9"/>
                    <a:gd name="T9" fmla="*/ 7 h 8"/>
                  </a:gdLst>
                  <a:ahLst/>
                  <a:cxnLst>
                    <a:cxn ang="0">
                      <a:pos x="T0" y="T1"/>
                    </a:cxn>
                    <a:cxn ang="0">
                      <a:pos x="T2" y="T3"/>
                    </a:cxn>
                    <a:cxn ang="0">
                      <a:pos x="T4" y="T5"/>
                    </a:cxn>
                    <a:cxn ang="0">
                      <a:pos x="T6" y="T7"/>
                    </a:cxn>
                    <a:cxn ang="0">
                      <a:pos x="T8" y="T9"/>
                    </a:cxn>
                  </a:cxnLst>
                  <a:rect l="0" t="0" r="r" b="b"/>
                  <a:pathLst>
                    <a:path w="9" h="8">
                      <a:moveTo>
                        <a:pt x="3" y="7"/>
                      </a:moveTo>
                      <a:cubicBezTo>
                        <a:pt x="4" y="5"/>
                        <a:pt x="6" y="3"/>
                        <a:pt x="8" y="1"/>
                      </a:cubicBezTo>
                      <a:cubicBezTo>
                        <a:pt x="9" y="1"/>
                        <a:pt x="8" y="0"/>
                        <a:pt x="7" y="0"/>
                      </a:cubicBezTo>
                      <a:cubicBezTo>
                        <a:pt x="4" y="2"/>
                        <a:pt x="2" y="4"/>
                        <a:pt x="1" y="6"/>
                      </a:cubicBezTo>
                      <a:cubicBezTo>
                        <a:pt x="0" y="7"/>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8" name="Freeform 365"/>
                <p:cNvSpPr/>
                <p:nvPr/>
              </p:nvSpPr>
              <p:spPr bwMode="auto">
                <a:xfrm>
                  <a:off x="565" y="1461"/>
                  <a:ext cx="6" cy="6"/>
                </a:xfrm>
                <a:custGeom>
                  <a:avLst/>
                  <a:gdLst>
                    <a:gd name="T0" fmla="*/ 2 w 9"/>
                    <a:gd name="T1" fmla="*/ 8 h 9"/>
                    <a:gd name="T2" fmla="*/ 8 w 9"/>
                    <a:gd name="T3" fmla="*/ 1 h 9"/>
                    <a:gd name="T4" fmla="*/ 7 w 9"/>
                    <a:gd name="T5" fmla="*/ 0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8" y="1"/>
                      </a:cubicBezTo>
                      <a:cubicBezTo>
                        <a:pt x="9" y="0"/>
                        <a:pt x="7" y="0"/>
                        <a:pt x="7" y="0"/>
                      </a:cubicBezTo>
                      <a:cubicBezTo>
                        <a:pt x="5" y="3"/>
                        <a:pt x="2" y="5"/>
                        <a:pt x="1" y="7"/>
                      </a:cubicBezTo>
                      <a:cubicBezTo>
                        <a:pt x="0" y="8"/>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9" name="Freeform 366"/>
                <p:cNvSpPr/>
                <p:nvPr/>
              </p:nvSpPr>
              <p:spPr bwMode="auto">
                <a:xfrm>
                  <a:off x="565" y="1463"/>
                  <a:ext cx="6" cy="5"/>
                </a:xfrm>
                <a:custGeom>
                  <a:avLst/>
                  <a:gdLst>
                    <a:gd name="T0" fmla="*/ 2 w 9"/>
                    <a:gd name="T1" fmla="*/ 7 h 8"/>
                    <a:gd name="T2" fmla="*/ 8 w 9"/>
                    <a:gd name="T3" fmla="*/ 2 h 8"/>
                    <a:gd name="T4" fmla="*/ 7 w 9"/>
                    <a:gd name="T5" fmla="*/ 0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0"/>
                      </a:cubicBezTo>
                      <a:cubicBezTo>
                        <a:pt x="5" y="1"/>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0" name="Freeform 367"/>
                <p:cNvSpPr/>
                <p:nvPr/>
              </p:nvSpPr>
              <p:spPr bwMode="auto">
                <a:xfrm>
                  <a:off x="564" y="1466"/>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7"/>
                        <a:pt x="7" y="4"/>
                        <a:pt x="9" y="2"/>
                      </a:cubicBezTo>
                      <a:cubicBezTo>
                        <a:pt x="10" y="1"/>
                        <a:pt x="8"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1" name="Freeform 368"/>
                <p:cNvSpPr/>
                <p:nvPr/>
              </p:nvSpPr>
              <p:spPr bwMode="auto">
                <a:xfrm>
                  <a:off x="565" y="1467"/>
                  <a:ext cx="6" cy="6"/>
                </a:xfrm>
                <a:custGeom>
                  <a:avLst/>
                  <a:gdLst>
                    <a:gd name="T0" fmla="*/ 2 w 9"/>
                    <a:gd name="T1" fmla="*/ 8 h 9"/>
                    <a:gd name="T2" fmla="*/ 9 w 9"/>
                    <a:gd name="T3" fmla="*/ 2 h 9"/>
                    <a:gd name="T4" fmla="*/ 7 w 9"/>
                    <a:gd name="T5" fmla="*/ 1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9" y="2"/>
                      </a:cubicBezTo>
                      <a:cubicBezTo>
                        <a:pt x="9" y="1"/>
                        <a:pt x="8" y="0"/>
                        <a:pt x="7" y="1"/>
                      </a:cubicBezTo>
                      <a:cubicBezTo>
                        <a:pt x="5"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2" name="Freeform 369"/>
                <p:cNvSpPr/>
                <p:nvPr/>
              </p:nvSpPr>
              <p:spPr bwMode="auto">
                <a:xfrm>
                  <a:off x="564" y="1470"/>
                  <a:ext cx="7" cy="5"/>
                </a:xfrm>
                <a:custGeom>
                  <a:avLst/>
                  <a:gdLst>
                    <a:gd name="T0" fmla="*/ 2 w 10"/>
                    <a:gd name="T1" fmla="*/ 8 h 8"/>
                    <a:gd name="T2" fmla="*/ 9 w 10"/>
                    <a:gd name="T3" fmla="*/ 2 h 8"/>
                    <a:gd name="T4" fmla="*/ 8 w 10"/>
                    <a:gd name="T5" fmla="*/ 1 h 8"/>
                    <a:gd name="T6" fmla="*/ 1 w 10"/>
                    <a:gd name="T7" fmla="*/ 7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6" y="4"/>
                        <a:pt x="9" y="2"/>
                      </a:cubicBezTo>
                      <a:cubicBezTo>
                        <a:pt x="10" y="1"/>
                        <a:pt x="8" y="0"/>
                        <a:pt x="8" y="1"/>
                      </a:cubicBezTo>
                      <a:cubicBezTo>
                        <a:pt x="5" y="3"/>
                        <a:pt x="3" y="5"/>
                        <a:pt x="1" y="7"/>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3" name="Freeform 370"/>
                <p:cNvSpPr/>
                <p:nvPr/>
              </p:nvSpPr>
              <p:spPr bwMode="auto">
                <a:xfrm>
                  <a:off x="564" y="1472"/>
                  <a:ext cx="7" cy="6"/>
                </a:xfrm>
                <a:custGeom>
                  <a:avLst/>
                  <a:gdLst>
                    <a:gd name="T0" fmla="*/ 2 w 10"/>
                    <a:gd name="T1" fmla="*/ 8 h 8"/>
                    <a:gd name="T2" fmla="*/ 9 w 10"/>
                    <a:gd name="T3" fmla="*/ 2 h 8"/>
                    <a:gd name="T4" fmla="*/ 8 w 10"/>
                    <a:gd name="T5" fmla="*/ 0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7" y="4"/>
                        <a:pt x="9" y="2"/>
                      </a:cubicBezTo>
                      <a:cubicBezTo>
                        <a:pt x="10" y="1"/>
                        <a:pt x="9" y="0"/>
                        <a:pt x="8" y="0"/>
                      </a:cubicBezTo>
                      <a:cubicBezTo>
                        <a:pt x="6" y="2"/>
                        <a:pt x="3" y="4"/>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4" name="Freeform 371"/>
                <p:cNvSpPr/>
                <p:nvPr/>
              </p:nvSpPr>
              <p:spPr bwMode="auto">
                <a:xfrm>
                  <a:off x="566" y="1474"/>
                  <a:ext cx="5" cy="6"/>
                </a:xfrm>
                <a:custGeom>
                  <a:avLst/>
                  <a:gdLst>
                    <a:gd name="T0" fmla="*/ 2 w 8"/>
                    <a:gd name="T1" fmla="*/ 7 h 8"/>
                    <a:gd name="T2" fmla="*/ 7 w 8"/>
                    <a:gd name="T3" fmla="*/ 2 h 8"/>
                    <a:gd name="T4" fmla="*/ 6 w 8"/>
                    <a:gd name="T5" fmla="*/ 1 h 8"/>
                    <a:gd name="T6" fmla="*/ 0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3" y="5"/>
                        <a:pt x="5" y="4"/>
                        <a:pt x="7" y="2"/>
                      </a:cubicBezTo>
                      <a:cubicBezTo>
                        <a:pt x="8" y="1"/>
                        <a:pt x="7" y="0"/>
                        <a:pt x="6" y="1"/>
                      </a:cubicBezTo>
                      <a:cubicBezTo>
                        <a:pt x="4" y="2"/>
                        <a:pt x="2"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5" name="Freeform 372"/>
                <p:cNvSpPr/>
                <p:nvPr/>
              </p:nvSpPr>
              <p:spPr bwMode="auto">
                <a:xfrm>
                  <a:off x="566" y="1476"/>
                  <a:ext cx="5" cy="5"/>
                </a:xfrm>
                <a:custGeom>
                  <a:avLst/>
                  <a:gdLst>
                    <a:gd name="T0" fmla="*/ 2 w 8"/>
                    <a:gd name="T1" fmla="*/ 6 h 7"/>
                    <a:gd name="T2" fmla="*/ 8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5"/>
                        <a:pt x="6" y="4"/>
                        <a:pt x="8" y="2"/>
                      </a:cubicBezTo>
                      <a:cubicBezTo>
                        <a:pt x="8" y="1"/>
                        <a:pt x="7" y="0"/>
                        <a:pt x="6" y="1"/>
                      </a:cubicBezTo>
                      <a:cubicBezTo>
                        <a:pt x="5" y="2"/>
                        <a:pt x="3" y="4"/>
                        <a:pt x="1"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6" name="Freeform 373"/>
                <p:cNvSpPr/>
                <p:nvPr/>
              </p:nvSpPr>
              <p:spPr bwMode="auto">
                <a:xfrm>
                  <a:off x="570" y="1455"/>
                  <a:ext cx="5" cy="3"/>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4" y="4"/>
                        <a:pt x="5" y="3"/>
                        <a:pt x="6" y="2"/>
                      </a:cubicBezTo>
                      <a:cubicBezTo>
                        <a:pt x="7" y="1"/>
                        <a:pt x="6" y="0"/>
                        <a:pt x="5" y="1"/>
                      </a:cubicBezTo>
                      <a:cubicBezTo>
                        <a:pt x="4" y="2"/>
                        <a:pt x="3" y="2"/>
                        <a:pt x="1" y="3"/>
                      </a:cubicBezTo>
                      <a:cubicBezTo>
                        <a:pt x="0"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7" name="Freeform 374"/>
                <p:cNvSpPr/>
                <p:nvPr/>
              </p:nvSpPr>
              <p:spPr bwMode="auto">
                <a:xfrm>
                  <a:off x="570" y="1456"/>
                  <a:ext cx="6" cy="6"/>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1"/>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8" name="Freeform 375"/>
                <p:cNvSpPr/>
                <p:nvPr/>
              </p:nvSpPr>
              <p:spPr bwMode="auto">
                <a:xfrm>
                  <a:off x="570" y="1458"/>
                  <a:ext cx="6" cy="5"/>
                </a:xfrm>
                <a:custGeom>
                  <a:avLst/>
                  <a:gdLst>
                    <a:gd name="T0" fmla="*/ 2 w 10"/>
                    <a:gd name="T1" fmla="*/ 7 h 7"/>
                    <a:gd name="T2" fmla="*/ 9 w 10"/>
                    <a:gd name="T3" fmla="*/ 2 h 7"/>
                    <a:gd name="T4" fmla="*/ 8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6" y="3"/>
                        <a:pt x="9" y="2"/>
                      </a:cubicBezTo>
                      <a:cubicBezTo>
                        <a:pt x="10" y="2"/>
                        <a:pt x="9" y="0"/>
                        <a:pt x="8" y="1"/>
                      </a:cubicBezTo>
                      <a:cubicBezTo>
                        <a:pt x="6" y="2"/>
                        <a:pt x="4" y="5"/>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9" name="Freeform 376"/>
                <p:cNvSpPr/>
                <p:nvPr/>
              </p:nvSpPr>
              <p:spPr bwMode="auto">
                <a:xfrm>
                  <a:off x="570" y="1460"/>
                  <a:ext cx="6" cy="6"/>
                </a:xfrm>
                <a:custGeom>
                  <a:avLst/>
                  <a:gdLst>
                    <a:gd name="T0" fmla="*/ 2 w 10"/>
                    <a:gd name="T1" fmla="*/ 9 h 9"/>
                    <a:gd name="T2" fmla="*/ 9 w 10"/>
                    <a:gd name="T3" fmla="*/ 2 h 9"/>
                    <a:gd name="T4" fmla="*/ 8 w 10"/>
                    <a:gd name="T5" fmla="*/ 1 h 9"/>
                    <a:gd name="T6" fmla="*/ 1 w 10"/>
                    <a:gd name="T7" fmla="*/ 7 h 9"/>
                    <a:gd name="T8" fmla="*/ 2 w 10"/>
                    <a:gd name="T9" fmla="*/ 9 h 9"/>
                  </a:gdLst>
                  <a:ahLst/>
                  <a:cxnLst>
                    <a:cxn ang="0">
                      <a:pos x="T0" y="T1"/>
                    </a:cxn>
                    <a:cxn ang="0">
                      <a:pos x="T2" y="T3"/>
                    </a:cxn>
                    <a:cxn ang="0">
                      <a:pos x="T4" y="T5"/>
                    </a:cxn>
                    <a:cxn ang="0">
                      <a:pos x="T6" y="T7"/>
                    </a:cxn>
                    <a:cxn ang="0">
                      <a:pos x="T8" y="T9"/>
                    </a:cxn>
                  </a:cxnLst>
                  <a:rect l="0" t="0" r="r" b="b"/>
                  <a:pathLst>
                    <a:path w="10" h="9">
                      <a:moveTo>
                        <a:pt x="2" y="9"/>
                      </a:moveTo>
                      <a:cubicBezTo>
                        <a:pt x="5" y="7"/>
                        <a:pt x="7" y="5"/>
                        <a:pt x="9" y="2"/>
                      </a:cubicBezTo>
                      <a:cubicBezTo>
                        <a:pt x="10" y="1"/>
                        <a:pt x="9" y="0"/>
                        <a:pt x="8" y="1"/>
                      </a:cubicBezTo>
                      <a:cubicBezTo>
                        <a:pt x="6" y="3"/>
                        <a:pt x="4" y="6"/>
                        <a:pt x="1" y="7"/>
                      </a:cubicBezTo>
                      <a:cubicBezTo>
                        <a:pt x="0" y="8"/>
                        <a:pt x="1"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0" name="Freeform 377"/>
                <p:cNvSpPr/>
                <p:nvPr/>
              </p:nvSpPr>
              <p:spPr bwMode="auto">
                <a:xfrm>
                  <a:off x="569" y="1462"/>
                  <a:ext cx="8" cy="6"/>
                </a:xfrm>
                <a:custGeom>
                  <a:avLst/>
                  <a:gdLst>
                    <a:gd name="T0" fmla="*/ 2 w 12"/>
                    <a:gd name="T1" fmla="*/ 8 h 9"/>
                    <a:gd name="T2" fmla="*/ 11 w 12"/>
                    <a:gd name="T3" fmla="*/ 2 h 9"/>
                    <a:gd name="T4" fmla="*/ 10 w 12"/>
                    <a:gd name="T5" fmla="*/ 1 h 9"/>
                    <a:gd name="T6" fmla="*/ 1 w 12"/>
                    <a:gd name="T7" fmla="*/ 7 h 9"/>
                    <a:gd name="T8" fmla="*/ 2 w 12"/>
                    <a:gd name="T9" fmla="*/ 8 h 9"/>
                  </a:gdLst>
                  <a:ahLst/>
                  <a:cxnLst>
                    <a:cxn ang="0">
                      <a:pos x="T0" y="T1"/>
                    </a:cxn>
                    <a:cxn ang="0">
                      <a:pos x="T2" y="T3"/>
                    </a:cxn>
                    <a:cxn ang="0">
                      <a:pos x="T4" y="T5"/>
                    </a:cxn>
                    <a:cxn ang="0">
                      <a:pos x="T6" y="T7"/>
                    </a:cxn>
                    <a:cxn ang="0">
                      <a:pos x="T8" y="T9"/>
                    </a:cxn>
                  </a:cxnLst>
                  <a:rect l="0" t="0" r="r" b="b"/>
                  <a:pathLst>
                    <a:path w="12" h="9">
                      <a:moveTo>
                        <a:pt x="2" y="8"/>
                      </a:moveTo>
                      <a:cubicBezTo>
                        <a:pt x="5" y="6"/>
                        <a:pt x="8" y="4"/>
                        <a:pt x="11" y="2"/>
                      </a:cubicBezTo>
                      <a:cubicBezTo>
                        <a:pt x="12" y="2"/>
                        <a:pt x="11" y="0"/>
                        <a:pt x="10" y="1"/>
                      </a:cubicBezTo>
                      <a:cubicBezTo>
                        <a:pt x="7" y="3"/>
                        <a:pt x="4" y="5"/>
                        <a:pt x="1" y="7"/>
                      </a:cubicBezTo>
                      <a:cubicBezTo>
                        <a:pt x="0" y="7"/>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1" name="Freeform 378"/>
                <p:cNvSpPr/>
                <p:nvPr/>
              </p:nvSpPr>
              <p:spPr bwMode="auto">
                <a:xfrm>
                  <a:off x="570" y="1465"/>
                  <a:ext cx="6" cy="6"/>
                </a:xfrm>
                <a:custGeom>
                  <a:avLst/>
                  <a:gdLst>
                    <a:gd name="T0" fmla="*/ 2 w 10"/>
                    <a:gd name="T1" fmla="*/ 8 h 9"/>
                    <a:gd name="T2" fmla="*/ 9 w 10"/>
                    <a:gd name="T3" fmla="*/ 2 h 9"/>
                    <a:gd name="T4" fmla="*/ 8 w 10"/>
                    <a:gd name="T5" fmla="*/ 1 h 9"/>
                    <a:gd name="T6" fmla="*/ 1 w 10"/>
                    <a:gd name="T7" fmla="*/ 7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5" y="6"/>
                        <a:pt x="7" y="4"/>
                        <a:pt x="9" y="2"/>
                      </a:cubicBezTo>
                      <a:cubicBezTo>
                        <a:pt x="10" y="1"/>
                        <a:pt x="8" y="0"/>
                        <a:pt x="8" y="1"/>
                      </a:cubicBezTo>
                      <a:cubicBezTo>
                        <a:pt x="6"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2" name="Freeform 379"/>
                <p:cNvSpPr/>
                <p:nvPr/>
              </p:nvSpPr>
              <p:spPr bwMode="auto">
                <a:xfrm>
                  <a:off x="570" y="1468"/>
                  <a:ext cx="6" cy="6"/>
                </a:xfrm>
                <a:custGeom>
                  <a:avLst/>
                  <a:gdLst>
                    <a:gd name="T0" fmla="*/ 2 w 10"/>
                    <a:gd name="T1" fmla="*/ 7 h 8"/>
                    <a:gd name="T2" fmla="*/ 9 w 10"/>
                    <a:gd name="T3" fmla="*/ 2 h 8"/>
                    <a:gd name="T4" fmla="*/ 8 w 10"/>
                    <a:gd name="T5" fmla="*/ 1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5" y="6"/>
                        <a:pt x="7" y="4"/>
                        <a:pt x="9" y="2"/>
                      </a:cubicBezTo>
                      <a:cubicBezTo>
                        <a:pt x="10" y="2"/>
                        <a:pt x="9" y="0"/>
                        <a:pt x="8" y="1"/>
                      </a:cubicBezTo>
                      <a:cubicBezTo>
                        <a:pt x="6" y="3"/>
                        <a:pt x="4" y="5"/>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3" name="Freeform 380"/>
                <p:cNvSpPr/>
                <p:nvPr/>
              </p:nvSpPr>
              <p:spPr bwMode="auto">
                <a:xfrm>
                  <a:off x="570" y="1472"/>
                  <a:ext cx="6" cy="4"/>
                </a:xfrm>
                <a:custGeom>
                  <a:avLst/>
                  <a:gdLst>
                    <a:gd name="T0" fmla="*/ 2 w 9"/>
                    <a:gd name="T1" fmla="*/ 6 h 7"/>
                    <a:gd name="T2" fmla="*/ 8 w 9"/>
                    <a:gd name="T3" fmla="*/ 2 h 7"/>
                    <a:gd name="T4" fmla="*/ 7 w 9"/>
                    <a:gd name="T5" fmla="*/ 1 h 7"/>
                    <a:gd name="T6" fmla="*/ 1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5"/>
                        <a:pt x="6" y="4"/>
                        <a:pt x="8" y="2"/>
                      </a:cubicBezTo>
                      <a:cubicBezTo>
                        <a:pt x="9" y="1"/>
                        <a:pt x="8" y="0"/>
                        <a:pt x="7" y="1"/>
                      </a:cubicBezTo>
                      <a:cubicBezTo>
                        <a:pt x="5" y="3"/>
                        <a:pt x="3"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4" name="Freeform 381"/>
                <p:cNvSpPr/>
                <p:nvPr/>
              </p:nvSpPr>
              <p:spPr bwMode="auto">
                <a:xfrm>
                  <a:off x="570" y="1475"/>
                  <a:ext cx="6" cy="5"/>
                </a:xfrm>
                <a:custGeom>
                  <a:avLst/>
                  <a:gdLst>
                    <a:gd name="T0" fmla="*/ 2 w 10"/>
                    <a:gd name="T1" fmla="*/ 7 h 7"/>
                    <a:gd name="T2" fmla="*/ 9 w 10"/>
                    <a:gd name="T3" fmla="*/ 2 h 7"/>
                    <a:gd name="T4" fmla="*/ 7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7" y="4"/>
                        <a:pt x="9" y="2"/>
                      </a:cubicBezTo>
                      <a:cubicBezTo>
                        <a:pt x="10" y="1"/>
                        <a:pt x="8" y="0"/>
                        <a:pt x="7" y="1"/>
                      </a:cubicBezTo>
                      <a:cubicBezTo>
                        <a:pt x="6" y="2"/>
                        <a:pt x="4" y="4"/>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5" name="Freeform 382"/>
                <p:cNvSpPr/>
                <p:nvPr/>
              </p:nvSpPr>
              <p:spPr bwMode="auto">
                <a:xfrm>
                  <a:off x="571" y="1476"/>
                  <a:ext cx="6" cy="4"/>
                </a:xfrm>
                <a:custGeom>
                  <a:avLst/>
                  <a:gdLst>
                    <a:gd name="T0" fmla="*/ 1 w 9"/>
                    <a:gd name="T1" fmla="*/ 6 h 6"/>
                    <a:gd name="T2" fmla="*/ 8 w 9"/>
                    <a:gd name="T3" fmla="*/ 2 h 6"/>
                    <a:gd name="T4" fmla="*/ 7 w 9"/>
                    <a:gd name="T5" fmla="*/ 0 h 6"/>
                    <a:gd name="T6" fmla="*/ 1 w 9"/>
                    <a:gd name="T7" fmla="*/ 4 h 6"/>
                    <a:gd name="T8" fmla="*/ 1 w 9"/>
                    <a:gd name="T9" fmla="*/ 6 h 6"/>
                  </a:gdLst>
                  <a:ahLst/>
                  <a:cxnLst>
                    <a:cxn ang="0">
                      <a:pos x="T0" y="T1"/>
                    </a:cxn>
                    <a:cxn ang="0">
                      <a:pos x="T2" y="T3"/>
                    </a:cxn>
                    <a:cxn ang="0">
                      <a:pos x="T4" y="T5"/>
                    </a:cxn>
                    <a:cxn ang="0">
                      <a:pos x="T6" y="T7"/>
                    </a:cxn>
                    <a:cxn ang="0">
                      <a:pos x="T8" y="T9"/>
                    </a:cxn>
                  </a:cxnLst>
                  <a:rect l="0" t="0" r="r" b="b"/>
                  <a:pathLst>
                    <a:path w="9" h="6">
                      <a:moveTo>
                        <a:pt x="1" y="6"/>
                      </a:moveTo>
                      <a:cubicBezTo>
                        <a:pt x="3" y="5"/>
                        <a:pt x="6" y="3"/>
                        <a:pt x="8" y="2"/>
                      </a:cubicBezTo>
                      <a:cubicBezTo>
                        <a:pt x="9" y="1"/>
                        <a:pt x="8" y="0"/>
                        <a:pt x="7" y="0"/>
                      </a:cubicBezTo>
                      <a:cubicBezTo>
                        <a:pt x="5" y="2"/>
                        <a:pt x="3" y="3"/>
                        <a:pt x="1" y="4"/>
                      </a:cubicBezTo>
                      <a:cubicBezTo>
                        <a:pt x="0" y="4"/>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6" name="Freeform 383"/>
                <p:cNvSpPr/>
                <p:nvPr/>
              </p:nvSpPr>
              <p:spPr bwMode="auto">
                <a:xfrm>
                  <a:off x="571" y="1469"/>
                  <a:ext cx="5" cy="6"/>
                </a:xfrm>
                <a:custGeom>
                  <a:avLst/>
                  <a:gdLst>
                    <a:gd name="T0" fmla="*/ 2 w 8"/>
                    <a:gd name="T1" fmla="*/ 8 h 9"/>
                    <a:gd name="T2" fmla="*/ 7 w 8"/>
                    <a:gd name="T3" fmla="*/ 2 h 9"/>
                    <a:gd name="T4" fmla="*/ 6 w 8"/>
                    <a:gd name="T5" fmla="*/ 1 h 9"/>
                    <a:gd name="T6" fmla="*/ 1 w 8"/>
                    <a:gd name="T7" fmla="*/ 7 h 9"/>
                    <a:gd name="T8" fmla="*/ 2 w 8"/>
                    <a:gd name="T9" fmla="*/ 8 h 9"/>
                  </a:gdLst>
                  <a:ahLst/>
                  <a:cxnLst>
                    <a:cxn ang="0">
                      <a:pos x="T0" y="T1"/>
                    </a:cxn>
                    <a:cxn ang="0">
                      <a:pos x="T2" y="T3"/>
                    </a:cxn>
                    <a:cxn ang="0">
                      <a:pos x="T4" y="T5"/>
                    </a:cxn>
                    <a:cxn ang="0">
                      <a:pos x="T6" y="T7"/>
                    </a:cxn>
                    <a:cxn ang="0">
                      <a:pos x="T8" y="T9"/>
                    </a:cxn>
                  </a:cxnLst>
                  <a:rect l="0" t="0" r="r" b="b"/>
                  <a:pathLst>
                    <a:path w="8" h="9">
                      <a:moveTo>
                        <a:pt x="2" y="8"/>
                      </a:moveTo>
                      <a:cubicBezTo>
                        <a:pt x="3" y="6"/>
                        <a:pt x="5" y="4"/>
                        <a:pt x="7" y="2"/>
                      </a:cubicBezTo>
                      <a:cubicBezTo>
                        <a:pt x="8" y="1"/>
                        <a:pt x="7" y="0"/>
                        <a:pt x="6" y="1"/>
                      </a:cubicBezTo>
                      <a:cubicBezTo>
                        <a:pt x="4" y="3"/>
                        <a:pt x="2"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7" name="Freeform 384"/>
                <p:cNvSpPr/>
                <p:nvPr/>
              </p:nvSpPr>
              <p:spPr bwMode="auto">
                <a:xfrm>
                  <a:off x="571" y="1474"/>
                  <a:ext cx="7" cy="4"/>
                </a:xfrm>
                <a:custGeom>
                  <a:avLst/>
                  <a:gdLst>
                    <a:gd name="T0" fmla="*/ 2 w 10"/>
                    <a:gd name="T1" fmla="*/ 5 h 6"/>
                    <a:gd name="T2" fmla="*/ 9 w 10"/>
                    <a:gd name="T3" fmla="*/ 2 h 6"/>
                    <a:gd name="T4" fmla="*/ 9 w 10"/>
                    <a:gd name="T5" fmla="*/ 0 h 6"/>
                    <a:gd name="T6" fmla="*/ 1 w 10"/>
                    <a:gd name="T7" fmla="*/ 4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4"/>
                        <a:pt x="6" y="2"/>
                        <a:pt x="9" y="2"/>
                      </a:cubicBezTo>
                      <a:cubicBezTo>
                        <a:pt x="10" y="2"/>
                        <a:pt x="10" y="0"/>
                        <a:pt x="9" y="0"/>
                      </a:cubicBezTo>
                      <a:cubicBezTo>
                        <a:pt x="6" y="0"/>
                        <a:pt x="4" y="2"/>
                        <a:pt x="1" y="4"/>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8" name="Freeform 385"/>
                <p:cNvSpPr/>
                <p:nvPr/>
              </p:nvSpPr>
              <p:spPr bwMode="auto">
                <a:xfrm>
                  <a:off x="573" y="1476"/>
                  <a:ext cx="4" cy="4"/>
                </a:xfrm>
                <a:custGeom>
                  <a:avLst/>
                  <a:gdLst>
                    <a:gd name="T0" fmla="*/ 2 w 6"/>
                    <a:gd name="T1" fmla="*/ 5 h 6"/>
                    <a:gd name="T2" fmla="*/ 5 w 6"/>
                    <a:gd name="T3" fmla="*/ 2 h 6"/>
                    <a:gd name="T4" fmla="*/ 4 w 6"/>
                    <a:gd name="T5" fmla="*/ 1 h 6"/>
                    <a:gd name="T6" fmla="*/ 0 w 6"/>
                    <a:gd name="T7" fmla="*/ 4 h 6"/>
                    <a:gd name="T8" fmla="*/ 2 w 6"/>
                    <a:gd name="T9" fmla="*/ 5 h 6"/>
                  </a:gdLst>
                  <a:ahLst/>
                  <a:cxnLst>
                    <a:cxn ang="0">
                      <a:pos x="T0" y="T1"/>
                    </a:cxn>
                    <a:cxn ang="0">
                      <a:pos x="T2" y="T3"/>
                    </a:cxn>
                    <a:cxn ang="0">
                      <a:pos x="T4" y="T5"/>
                    </a:cxn>
                    <a:cxn ang="0">
                      <a:pos x="T6" y="T7"/>
                    </a:cxn>
                    <a:cxn ang="0">
                      <a:pos x="T8" y="T9"/>
                    </a:cxn>
                  </a:cxnLst>
                  <a:rect l="0" t="0" r="r" b="b"/>
                  <a:pathLst>
                    <a:path w="6" h="6">
                      <a:moveTo>
                        <a:pt x="2" y="5"/>
                      </a:moveTo>
                      <a:cubicBezTo>
                        <a:pt x="3" y="4"/>
                        <a:pt x="4" y="3"/>
                        <a:pt x="5" y="2"/>
                      </a:cubicBezTo>
                      <a:cubicBezTo>
                        <a:pt x="6" y="1"/>
                        <a:pt x="5" y="0"/>
                        <a:pt x="4" y="1"/>
                      </a:cubicBezTo>
                      <a:cubicBezTo>
                        <a:pt x="3" y="2"/>
                        <a:pt x="2" y="3"/>
                        <a:pt x="0"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9" name="Freeform 386"/>
                <p:cNvSpPr/>
                <p:nvPr/>
              </p:nvSpPr>
              <p:spPr bwMode="auto">
                <a:xfrm>
                  <a:off x="900" y="1709"/>
                  <a:ext cx="23" cy="24"/>
                </a:xfrm>
                <a:custGeom>
                  <a:avLst/>
                  <a:gdLst>
                    <a:gd name="T0" fmla="*/ 24 w 35"/>
                    <a:gd name="T1" fmla="*/ 5 h 35"/>
                    <a:gd name="T2" fmla="*/ 3 w 35"/>
                    <a:gd name="T3" fmla="*/ 13 h 35"/>
                    <a:gd name="T4" fmla="*/ 14 w 35"/>
                    <a:gd name="T5" fmla="*/ 32 h 35"/>
                    <a:gd name="T6" fmla="*/ 33 w 35"/>
                    <a:gd name="T7" fmla="*/ 23 h 35"/>
                    <a:gd name="T8" fmla="*/ 21 w 35"/>
                    <a:gd name="T9" fmla="*/ 5 h 35"/>
                    <a:gd name="T10" fmla="*/ 22 w 35"/>
                    <a:gd name="T11" fmla="*/ 7 h 35"/>
                    <a:gd name="T12" fmla="*/ 30 w 35"/>
                    <a:gd name="T13" fmla="*/ 13 h 35"/>
                    <a:gd name="T14" fmla="*/ 30 w 35"/>
                    <a:gd name="T15" fmla="*/ 25 h 35"/>
                    <a:gd name="T16" fmla="*/ 15 w 35"/>
                    <a:gd name="T17" fmla="*/ 31 h 35"/>
                    <a:gd name="T18" fmla="*/ 5 w 35"/>
                    <a:gd name="T19" fmla="*/ 14 h 35"/>
                    <a:gd name="T20" fmla="*/ 11 w 35"/>
                    <a:gd name="T21" fmla="*/ 5 h 35"/>
                    <a:gd name="T22" fmla="*/ 23 w 35"/>
                    <a:gd name="T23" fmla="*/ 7 h 35"/>
                    <a:gd name="T24" fmla="*/ 24 w 35"/>
                    <a:gd name="T2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35">
                      <a:moveTo>
                        <a:pt x="24" y="5"/>
                      </a:moveTo>
                      <a:cubicBezTo>
                        <a:pt x="15" y="0"/>
                        <a:pt x="7" y="3"/>
                        <a:pt x="3" y="13"/>
                      </a:cubicBezTo>
                      <a:cubicBezTo>
                        <a:pt x="0" y="21"/>
                        <a:pt x="6" y="30"/>
                        <a:pt x="14" y="32"/>
                      </a:cubicBezTo>
                      <a:cubicBezTo>
                        <a:pt x="22" y="35"/>
                        <a:pt x="30" y="31"/>
                        <a:pt x="33" y="23"/>
                      </a:cubicBezTo>
                      <a:cubicBezTo>
                        <a:pt x="35" y="17"/>
                        <a:pt x="30" y="3"/>
                        <a:pt x="21" y="5"/>
                      </a:cubicBezTo>
                      <a:cubicBezTo>
                        <a:pt x="20" y="5"/>
                        <a:pt x="21" y="7"/>
                        <a:pt x="22" y="7"/>
                      </a:cubicBezTo>
                      <a:cubicBezTo>
                        <a:pt x="26" y="6"/>
                        <a:pt x="28" y="10"/>
                        <a:pt x="30" y="13"/>
                      </a:cubicBezTo>
                      <a:cubicBezTo>
                        <a:pt x="32" y="17"/>
                        <a:pt x="32" y="21"/>
                        <a:pt x="30" y="25"/>
                      </a:cubicBezTo>
                      <a:cubicBezTo>
                        <a:pt x="28" y="31"/>
                        <a:pt x="20" y="32"/>
                        <a:pt x="15" y="31"/>
                      </a:cubicBezTo>
                      <a:cubicBezTo>
                        <a:pt x="7" y="29"/>
                        <a:pt x="3" y="22"/>
                        <a:pt x="5" y="14"/>
                      </a:cubicBezTo>
                      <a:cubicBezTo>
                        <a:pt x="5" y="11"/>
                        <a:pt x="8" y="7"/>
                        <a:pt x="11" y="5"/>
                      </a:cubicBezTo>
                      <a:cubicBezTo>
                        <a:pt x="15" y="2"/>
                        <a:pt x="20" y="4"/>
                        <a:pt x="23" y="7"/>
                      </a:cubicBezTo>
                      <a:cubicBezTo>
                        <a:pt x="24" y="7"/>
                        <a:pt x="25" y="6"/>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0" name="Freeform 387"/>
                <p:cNvSpPr/>
                <p:nvPr/>
              </p:nvSpPr>
              <p:spPr bwMode="auto">
                <a:xfrm>
                  <a:off x="916" y="1727"/>
                  <a:ext cx="12" cy="10"/>
                </a:xfrm>
                <a:custGeom>
                  <a:avLst/>
                  <a:gdLst>
                    <a:gd name="T0" fmla="*/ 2 w 18"/>
                    <a:gd name="T1" fmla="*/ 5 h 16"/>
                    <a:gd name="T2" fmla="*/ 2 w 18"/>
                    <a:gd name="T3" fmla="*/ 5 h 16"/>
                    <a:gd name="T4" fmla="*/ 1 w 18"/>
                    <a:gd name="T5" fmla="*/ 6 h 16"/>
                    <a:gd name="T6" fmla="*/ 6 w 18"/>
                    <a:gd name="T7" fmla="*/ 10 h 16"/>
                    <a:gd name="T8" fmla="*/ 10 w 18"/>
                    <a:gd name="T9" fmla="*/ 14 h 16"/>
                    <a:gd name="T10" fmla="*/ 15 w 18"/>
                    <a:gd name="T11" fmla="*/ 14 h 16"/>
                    <a:gd name="T12" fmla="*/ 16 w 18"/>
                    <a:gd name="T13" fmla="*/ 8 h 16"/>
                    <a:gd name="T14" fmla="*/ 6 w 18"/>
                    <a:gd name="T15" fmla="*/ 1 h 16"/>
                    <a:gd name="T16" fmla="*/ 5 w 18"/>
                    <a:gd name="T17" fmla="*/ 2 h 16"/>
                    <a:gd name="T18" fmla="*/ 14 w 18"/>
                    <a:gd name="T19" fmla="*/ 8 h 16"/>
                    <a:gd name="T20" fmla="*/ 14 w 18"/>
                    <a:gd name="T21" fmla="*/ 13 h 16"/>
                    <a:gd name="T22" fmla="*/ 13 w 18"/>
                    <a:gd name="T23" fmla="*/ 14 h 16"/>
                    <a:gd name="T24" fmla="*/ 11 w 18"/>
                    <a:gd name="T25" fmla="*/ 12 h 16"/>
                    <a:gd name="T26" fmla="*/ 0 w 18"/>
                    <a:gd name="T27" fmla="*/ 5 h 16"/>
                    <a:gd name="T28" fmla="*/ 0 w 18"/>
                    <a:gd name="T29" fmla="*/ 6 h 16"/>
                    <a:gd name="T30" fmla="*/ 0 w 18"/>
                    <a:gd name="T31" fmla="*/ 6 h 16"/>
                    <a:gd name="T32" fmla="*/ 2 w 18"/>
                    <a:gd name="T3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6">
                      <a:moveTo>
                        <a:pt x="2" y="5"/>
                      </a:moveTo>
                      <a:cubicBezTo>
                        <a:pt x="2" y="5"/>
                        <a:pt x="2" y="5"/>
                        <a:pt x="2" y="5"/>
                      </a:cubicBezTo>
                      <a:cubicBezTo>
                        <a:pt x="2" y="5"/>
                        <a:pt x="2" y="6"/>
                        <a:pt x="1" y="6"/>
                      </a:cubicBezTo>
                      <a:cubicBezTo>
                        <a:pt x="2" y="6"/>
                        <a:pt x="5" y="9"/>
                        <a:pt x="6" y="10"/>
                      </a:cubicBezTo>
                      <a:cubicBezTo>
                        <a:pt x="7" y="11"/>
                        <a:pt x="9" y="12"/>
                        <a:pt x="10" y="14"/>
                      </a:cubicBezTo>
                      <a:cubicBezTo>
                        <a:pt x="13" y="16"/>
                        <a:pt x="13" y="16"/>
                        <a:pt x="15" y="14"/>
                      </a:cubicBezTo>
                      <a:cubicBezTo>
                        <a:pt x="17" y="12"/>
                        <a:pt x="18" y="10"/>
                        <a:pt x="16" y="8"/>
                      </a:cubicBezTo>
                      <a:cubicBezTo>
                        <a:pt x="13" y="5"/>
                        <a:pt x="10" y="3"/>
                        <a:pt x="6" y="1"/>
                      </a:cubicBezTo>
                      <a:cubicBezTo>
                        <a:pt x="5" y="0"/>
                        <a:pt x="4" y="2"/>
                        <a:pt x="5" y="2"/>
                      </a:cubicBezTo>
                      <a:cubicBezTo>
                        <a:pt x="8" y="4"/>
                        <a:pt x="11" y="6"/>
                        <a:pt x="14" y="8"/>
                      </a:cubicBezTo>
                      <a:cubicBezTo>
                        <a:pt x="16" y="10"/>
                        <a:pt x="15" y="11"/>
                        <a:pt x="14" y="13"/>
                      </a:cubicBezTo>
                      <a:cubicBezTo>
                        <a:pt x="13" y="13"/>
                        <a:pt x="13" y="14"/>
                        <a:pt x="13" y="14"/>
                      </a:cubicBezTo>
                      <a:cubicBezTo>
                        <a:pt x="12" y="13"/>
                        <a:pt x="12" y="13"/>
                        <a:pt x="11" y="12"/>
                      </a:cubicBezTo>
                      <a:cubicBezTo>
                        <a:pt x="9" y="11"/>
                        <a:pt x="3" y="3"/>
                        <a:pt x="0" y="5"/>
                      </a:cubicBezTo>
                      <a:cubicBezTo>
                        <a:pt x="0" y="5"/>
                        <a:pt x="0" y="5"/>
                        <a:pt x="0" y="6"/>
                      </a:cubicBezTo>
                      <a:cubicBezTo>
                        <a:pt x="0" y="6"/>
                        <a:pt x="0" y="6"/>
                        <a:pt x="0" y="6"/>
                      </a:cubicBezTo>
                      <a:cubicBezTo>
                        <a:pt x="1" y="7"/>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1" name="Freeform 388"/>
                <p:cNvSpPr/>
                <p:nvPr/>
              </p:nvSpPr>
              <p:spPr bwMode="auto">
                <a:xfrm>
                  <a:off x="902" y="1708"/>
                  <a:ext cx="20" cy="25"/>
                </a:xfrm>
                <a:custGeom>
                  <a:avLst/>
                  <a:gdLst>
                    <a:gd name="T0" fmla="*/ 19 w 30"/>
                    <a:gd name="T1" fmla="*/ 7 h 37"/>
                    <a:gd name="T2" fmla="*/ 2 w 30"/>
                    <a:gd name="T3" fmla="*/ 18 h 37"/>
                    <a:gd name="T4" fmla="*/ 21 w 30"/>
                    <a:gd name="T5" fmla="*/ 32 h 37"/>
                    <a:gd name="T6" fmla="*/ 25 w 30"/>
                    <a:gd name="T7" fmla="*/ 11 h 37"/>
                    <a:gd name="T8" fmla="*/ 5 w 30"/>
                    <a:gd name="T9" fmla="*/ 10 h 37"/>
                    <a:gd name="T10" fmla="*/ 7 w 30"/>
                    <a:gd name="T11" fmla="*/ 11 h 37"/>
                    <a:gd name="T12" fmla="*/ 20 w 30"/>
                    <a:gd name="T13" fmla="*/ 10 h 37"/>
                    <a:gd name="T14" fmla="*/ 26 w 30"/>
                    <a:gd name="T15" fmla="*/ 24 h 37"/>
                    <a:gd name="T16" fmla="*/ 5 w 30"/>
                    <a:gd name="T17" fmla="*/ 24 h 37"/>
                    <a:gd name="T18" fmla="*/ 18 w 30"/>
                    <a:gd name="T19" fmla="*/ 9 h 37"/>
                    <a:gd name="T20" fmla="*/ 19 w 30"/>
                    <a:gd name="T21"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7">
                      <a:moveTo>
                        <a:pt x="19" y="7"/>
                      </a:moveTo>
                      <a:cubicBezTo>
                        <a:pt x="12" y="0"/>
                        <a:pt x="3" y="11"/>
                        <a:pt x="2" y="18"/>
                      </a:cubicBezTo>
                      <a:cubicBezTo>
                        <a:pt x="1" y="26"/>
                        <a:pt x="12" y="37"/>
                        <a:pt x="21" y="32"/>
                      </a:cubicBezTo>
                      <a:cubicBezTo>
                        <a:pt x="29" y="27"/>
                        <a:pt x="30" y="18"/>
                        <a:pt x="25" y="11"/>
                      </a:cubicBezTo>
                      <a:cubicBezTo>
                        <a:pt x="20" y="6"/>
                        <a:pt x="10" y="3"/>
                        <a:pt x="5" y="10"/>
                      </a:cubicBezTo>
                      <a:cubicBezTo>
                        <a:pt x="5" y="11"/>
                        <a:pt x="6" y="12"/>
                        <a:pt x="7" y="11"/>
                      </a:cubicBezTo>
                      <a:cubicBezTo>
                        <a:pt x="10" y="6"/>
                        <a:pt x="16" y="7"/>
                        <a:pt x="20" y="10"/>
                      </a:cubicBezTo>
                      <a:cubicBezTo>
                        <a:pt x="25" y="13"/>
                        <a:pt x="28" y="18"/>
                        <a:pt x="26" y="24"/>
                      </a:cubicBezTo>
                      <a:cubicBezTo>
                        <a:pt x="22" y="34"/>
                        <a:pt x="10" y="32"/>
                        <a:pt x="5" y="24"/>
                      </a:cubicBezTo>
                      <a:cubicBezTo>
                        <a:pt x="0" y="17"/>
                        <a:pt x="11" y="1"/>
                        <a:pt x="18" y="9"/>
                      </a:cubicBezTo>
                      <a:cubicBezTo>
                        <a:pt x="19" y="9"/>
                        <a:pt x="20" y="8"/>
                        <a:pt x="1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2" name="Freeform 389"/>
                <p:cNvSpPr/>
                <p:nvPr/>
              </p:nvSpPr>
              <p:spPr bwMode="auto">
                <a:xfrm>
                  <a:off x="918" y="1727"/>
                  <a:ext cx="3" cy="6"/>
                </a:xfrm>
                <a:custGeom>
                  <a:avLst/>
                  <a:gdLst>
                    <a:gd name="T0" fmla="*/ 3 w 5"/>
                    <a:gd name="T1" fmla="*/ 5 h 8"/>
                    <a:gd name="T2" fmla="*/ 3 w 5"/>
                    <a:gd name="T3" fmla="*/ 3 h 8"/>
                    <a:gd name="T4" fmla="*/ 1 w 5"/>
                    <a:gd name="T5" fmla="*/ 3 h 8"/>
                    <a:gd name="T6" fmla="*/ 0 w 5"/>
                    <a:gd name="T7" fmla="*/ 5 h 8"/>
                    <a:gd name="T8" fmla="*/ 2 w 5"/>
                    <a:gd name="T9" fmla="*/ 5 h 8"/>
                    <a:gd name="T10" fmla="*/ 2 w 5"/>
                    <a:gd name="T11" fmla="*/ 3 h 8"/>
                    <a:gd name="T12" fmla="*/ 0 w 5"/>
                    <a:gd name="T13" fmla="*/ 3 h 8"/>
                    <a:gd name="T14" fmla="*/ 0 w 5"/>
                    <a:gd name="T15" fmla="*/ 4 h 8"/>
                    <a:gd name="T16" fmla="*/ 1 w 5"/>
                    <a:gd name="T17" fmla="*/ 4 h 8"/>
                    <a:gd name="T18" fmla="*/ 2 w 5"/>
                    <a:gd name="T19" fmla="*/ 3 h 8"/>
                    <a:gd name="T20" fmla="*/ 1 w 5"/>
                    <a:gd name="T21" fmla="*/ 3 h 8"/>
                    <a:gd name="T22" fmla="*/ 1 w 5"/>
                    <a:gd name="T23" fmla="*/ 6 h 8"/>
                    <a:gd name="T24" fmla="*/ 3 w 5"/>
                    <a:gd name="T25" fmla="*/ 6 h 8"/>
                    <a:gd name="T26" fmla="*/ 4 w 5"/>
                    <a:gd name="T27" fmla="*/ 1 h 8"/>
                    <a:gd name="T28" fmla="*/ 2 w 5"/>
                    <a:gd name="T29" fmla="*/ 2 h 8"/>
                    <a:gd name="T30" fmla="*/ 3 w 5"/>
                    <a:gd name="T31" fmla="*/ 7 h 8"/>
                    <a:gd name="T32" fmla="*/ 4 w 5"/>
                    <a:gd name="T33" fmla="*/ 7 h 8"/>
                    <a:gd name="T34" fmla="*/ 5 w 5"/>
                    <a:gd name="T35" fmla="*/ 4 h 8"/>
                    <a:gd name="T36" fmla="*/ 3 w 5"/>
                    <a:gd name="T37" fmla="*/ 4 h 8"/>
                    <a:gd name="T38" fmla="*/ 3 w 5"/>
                    <a:gd name="T39" fmla="*/ 7 h 8"/>
                    <a:gd name="T40" fmla="*/ 4 w 5"/>
                    <a:gd name="T41" fmla="*/ 6 h 8"/>
                    <a:gd name="T42" fmla="*/ 4 w 5"/>
                    <a:gd name="T43" fmla="*/ 1 h 8"/>
                    <a:gd name="T44" fmla="*/ 2 w 5"/>
                    <a:gd name="T45" fmla="*/ 1 h 8"/>
                    <a:gd name="T46" fmla="*/ 1 w 5"/>
                    <a:gd name="T47" fmla="*/ 5 h 8"/>
                    <a:gd name="T48" fmla="*/ 3 w 5"/>
                    <a:gd name="T49" fmla="*/ 5 h 8"/>
                    <a:gd name="T50" fmla="*/ 2 w 5"/>
                    <a:gd name="T51" fmla="*/ 2 h 8"/>
                    <a:gd name="T52" fmla="*/ 1 w 5"/>
                    <a:gd name="T53" fmla="*/ 2 h 8"/>
                    <a:gd name="T54" fmla="*/ 0 w 5"/>
                    <a:gd name="T55" fmla="*/ 3 h 8"/>
                    <a:gd name="T56" fmla="*/ 1 w 5"/>
                    <a:gd name="T57" fmla="*/ 4 h 8"/>
                    <a:gd name="T58" fmla="*/ 2 w 5"/>
                    <a:gd name="T59" fmla="*/ 3 h 8"/>
                    <a:gd name="T60" fmla="*/ 0 w 5"/>
                    <a:gd name="T61" fmla="*/ 3 h 8"/>
                    <a:gd name="T62" fmla="*/ 0 w 5"/>
                    <a:gd name="T63" fmla="*/ 5 h 8"/>
                    <a:gd name="T64" fmla="*/ 2 w 5"/>
                    <a:gd name="T65" fmla="*/ 5 h 8"/>
                    <a:gd name="T66" fmla="*/ 3 w 5"/>
                    <a:gd name="T67" fmla="*/ 4 h 8"/>
                    <a:gd name="T68" fmla="*/ 1 w 5"/>
                    <a:gd name="T69" fmla="*/ 3 h 8"/>
                    <a:gd name="T70" fmla="*/ 1 w 5"/>
                    <a:gd name="T71" fmla="*/ 5 h 8"/>
                    <a:gd name="T72" fmla="*/ 3 w 5"/>
                    <a:gd name="T73"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8">
                      <a:moveTo>
                        <a:pt x="3" y="5"/>
                      </a:moveTo>
                      <a:cubicBezTo>
                        <a:pt x="3" y="4"/>
                        <a:pt x="3" y="4"/>
                        <a:pt x="3" y="3"/>
                      </a:cubicBezTo>
                      <a:cubicBezTo>
                        <a:pt x="3" y="2"/>
                        <a:pt x="2" y="2"/>
                        <a:pt x="1" y="3"/>
                      </a:cubicBezTo>
                      <a:cubicBezTo>
                        <a:pt x="1" y="3"/>
                        <a:pt x="1" y="4"/>
                        <a:pt x="0" y="5"/>
                      </a:cubicBezTo>
                      <a:cubicBezTo>
                        <a:pt x="1" y="5"/>
                        <a:pt x="2" y="5"/>
                        <a:pt x="2" y="5"/>
                      </a:cubicBezTo>
                      <a:cubicBezTo>
                        <a:pt x="2" y="4"/>
                        <a:pt x="2" y="3"/>
                        <a:pt x="2" y="3"/>
                      </a:cubicBezTo>
                      <a:cubicBezTo>
                        <a:pt x="2" y="2"/>
                        <a:pt x="0" y="2"/>
                        <a:pt x="0" y="3"/>
                      </a:cubicBezTo>
                      <a:cubicBezTo>
                        <a:pt x="0" y="3"/>
                        <a:pt x="0" y="3"/>
                        <a:pt x="0" y="4"/>
                      </a:cubicBezTo>
                      <a:cubicBezTo>
                        <a:pt x="0" y="5"/>
                        <a:pt x="1" y="5"/>
                        <a:pt x="1" y="4"/>
                      </a:cubicBezTo>
                      <a:cubicBezTo>
                        <a:pt x="2" y="4"/>
                        <a:pt x="2" y="4"/>
                        <a:pt x="2" y="3"/>
                      </a:cubicBezTo>
                      <a:cubicBezTo>
                        <a:pt x="2" y="3"/>
                        <a:pt x="1" y="3"/>
                        <a:pt x="1" y="3"/>
                      </a:cubicBezTo>
                      <a:cubicBezTo>
                        <a:pt x="1" y="4"/>
                        <a:pt x="1" y="5"/>
                        <a:pt x="1" y="6"/>
                      </a:cubicBezTo>
                      <a:cubicBezTo>
                        <a:pt x="1" y="6"/>
                        <a:pt x="3" y="6"/>
                        <a:pt x="3" y="6"/>
                      </a:cubicBezTo>
                      <a:cubicBezTo>
                        <a:pt x="3" y="4"/>
                        <a:pt x="3" y="3"/>
                        <a:pt x="4" y="1"/>
                      </a:cubicBezTo>
                      <a:cubicBezTo>
                        <a:pt x="3" y="2"/>
                        <a:pt x="2" y="2"/>
                        <a:pt x="2" y="2"/>
                      </a:cubicBezTo>
                      <a:cubicBezTo>
                        <a:pt x="2" y="4"/>
                        <a:pt x="2" y="6"/>
                        <a:pt x="3" y="7"/>
                      </a:cubicBezTo>
                      <a:cubicBezTo>
                        <a:pt x="3" y="8"/>
                        <a:pt x="4" y="8"/>
                        <a:pt x="4" y="7"/>
                      </a:cubicBezTo>
                      <a:cubicBezTo>
                        <a:pt x="4" y="6"/>
                        <a:pt x="5" y="5"/>
                        <a:pt x="5" y="4"/>
                      </a:cubicBezTo>
                      <a:cubicBezTo>
                        <a:pt x="5" y="3"/>
                        <a:pt x="3" y="3"/>
                        <a:pt x="3" y="4"/>
                      </a:cubicBezTo>
                      <a:cubicBezTo>
                        <a:pt x="3" y="5"/>
                        <a:pt x="3" y="6"/>
                        <a:pt x="3" y="7"/>
                      </a:cubicBezTo>
                      <a:cubicBezTo>
                        <a:pt x="3" y="7"/>
                        <a:pt x="4" y="6"/>
                        <a:pt x="4" y="6"/>
                      </a:cubicBezTo>
                      <a:cubicBezTo>
                        <a:pt x="3" y="5"/>
                        <a:pt x="4" y="3"/>
                        <a:pt x="4" y="1"/>
                      </a:cubicBezTo>
                      <a:cubicBezTo>
                        <a:pt x="3" y="0"/>
                        <a:pt x="2" y="1"/>
                        <a:pt x="2" y="1"/>
                      </a:cubicBezTo>
                      <a:cubicBezTo>
                        <a:pt x="2" y="3"/>
                        <a:pt x="2" y="4"/>
                        <a:pt x="1" y="5"/>
                      </a:cubicBezTo>
                      <a:cubicBezTo>
                        <a:pt x="2" y="5"/>
                        <a:pt x="2" y="5"/>
                        <a:pt x="3" y="5"/>
                      </a:cubicBezTo>
                      <a:cubicBezTo>
                        <a:pt x="3" y="4"/>
                        <a:pt x="3" y="3"/>
                        <a:pt x="2" y="2"/>
                      </a:cubicBezTo>
                      <a:cubicBezTo>
                        <a:pt x="2" y="2"/>
                        <a:pt x="1" y="2"/>
                        <a:pt x="1" y="2"/>
                      </a:cubicBezTo>
                      <a:cubicBezTo>
                        <a:pt x="0" y="3"/>
                        <a:pt x="0" y="3"/>
                        <a:pt x="0" y="3"/>
                      </a:cubicBezTo>
                      <a:cubicBezTo>
                        <a:pt x="0" y="4"/>
                        <a:pt x="1" y="4"/>
                        <a:pt x="1" y="4"/>
                      </a:cubicBezTo>
                      <a:cubicBezTo>
                        <a:pt x="1" y="4"/>
                        <a:pt x="2" y="4"/>
                        <a:pt x="2" y="3"/>
                      </a:cubicBezTo>
                      <a:cubicBezTo>
                        <a:pt x="1" y="3"/>
                        <a:pt x="1" y="3"/>
                        <a:pt x="0" y="3"/>
                      </a:cubicBezTo>
                      <a:cubicBezTo>
                        <a:pt x="0" y="4"/>
                        <a:pt x="0" y="4"/>
                        <a:pt x="0" y="5"/>
                      </a:cubicBezTo>
                      <a:cubicBezTo>
                        <a:pt x="1" y="6"/>
                        <a:pt x="2" y="6"/>
                        <a:pt x="2" y="5"/>
                      </a:cubicBezTo>
                      <a:cubicBezTo>
                        <a:pt x="2" y="5"/>
                        <a:pt x="3" y="4"/>
                        <a:pt x="3" y="4"/>
                      </a:cubicBezTo>
                      <a:cubicBezTo>
                        <a:pt x="2" y="3"/>
                        <a:pt x="2" y="3"/>
                        <a:pt x="1" y="3"/>
                      </a:cubicBezTo>
                      <a:cubicBezTo>
                        <a:pt x="1" y="4"/>
                        <a:pt x="1" y="4"/>
                        <a:pt x="1" y="5"/>
                      </a:cubicBezTo>
                      <a:cubicBezTo>
                        <a:pt x="1"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3" name="Freeform 390"/>
                <p:cNvSpPr/>
                <p:nvPr/>
              </p:nvSpPr>
              <p:spPr bwMode="auto">
                <a:xfrm>
                  <a:off x="920" y="1728"/>
                  <a:ext cx="2" cy="5"/>
                </a:xfrm>
                <a:custGeom>
                  <a:avLst/>
                  <a:gdLst>
                    <a:gd name="T0" fmla="*/ 0 w 3"/>
                    <a:gd name="T1" fmla="*/ 1 h 8"/>
                    <a:gd name="T2" fmla="*/ 1 w 3"/>
                    <a:gd name="T3" fmla="*/ 7 h 8"/>
                    <a:gd name="T4" fmla="*/ 2 w 3"/>
                    <a:gd name="T5" fmla="*/ 7 h 8"/>
                    <a:gd name="T6" fmla="*/ 2 w 3"/>
                    <a:gd name="T7" fmla="*/ 7 h 8"/>
                    <a:gd name="T8" fmla="*/ 3 w 3"/>
                    <a:gd name="T9" fmla="*/ 7 h 8"/>
                    <a:gd name="T10" fmla="*/ 3 w 3"/>
                    <a:gd name="T11" fmla="*/ 6 h 8"/>
                    <a:gd name="T12" fmla="*/ 1 w 3"/>
                    <a:gd name="T13" fmla="*/ 6 h 8"/>
                    <a:gd name="T14" fmla="*/ 1 w 3"/>
                    <a:gd name="T15" fmla="*/ 7 h 8"/>
                    <a:gd name="T16" fmla="*/ 1 w 3"/>
                    <a:gd name="T17" fmla="*/ 6 h 8"/>
                    <a:gd name="T18" fmla="*/ 1 w 3"/>
                    <a:gd name="T19" fmla="*/ 6 h 8"/>
                    <a:gd name="T20" fmla="*/ 2 w 3"/>
                    <a:gd name="T21" fmla="*/ 6 h 8"/>
                    <a:gd name="T22" fmla="*/ 2 w 3"/>
                    <a:gd name="T23" fmla="*/ 1 h 8"/>
                    <a:gd name="T24" fmla="*/ 0 w 3"/>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8">
                      <a:moveTo>
                        <a:pt x="0" y="1"/>
                      </a:moveTo>
                      <a:cubicBezTo>
                        <a:pt x="0" y="3"/>
                        <a:pt x="0" y="5"/>
                        <a:pt x="1" y="7"/>
                      </a:cubicBezTo>
                      <a:cubicBezTo>
                        <a:pt x="1" y="7"/>
                        <a:pt x="1" y="8"/>
                        <a:pt x="2" y="7"/>
                      </a:cubicBezTo>
                      <a:cubicBezTo>
                        <a:pt x="2" y="7"/>
                        <a:pt x="2" y="7"/>
                        <a:pt x="2" y="7"/>
                      </a:cubicBezTo>
                      <a:cubicBezTo>
                        <a:pt x="2" y="7"/>
                        <a:pt x="3" y="7"/>
                        <a:pt x="3" y="7"/>
                      </a:cubicBezTo>
                      <a:cubicBezTo>
                        <a:pt x="3" y="6"/>
                        <a:pt x="3" y="6"/>
                        <a:pt x="3" y="6"/>
                      </a:cubicBezTo>
                      <a:cubicBezTo>
                        <a:pt x="2" y="5"/>
                        <a:pt x="1" y="5"/>
                        <a:pt x="1" y="6"/>
                      </a:cubicBezTo>
                      <a:cubicBezTo>
                        <a:pt x="1" y="6"/>
                        <a:pt x="1" y="6"/>
                        <a:pt x="1" y="7"/>
                      </a:cubicBezTo>
                      <a:cubicBezTo>
                        <a:pt x="1" y="6"/>
                        <a:pt x="1" y="6"/>
                        <a:pt x="1" y="6"/>
                      </a:cubicBezTo>
                      <a:cubicBezTo>
                        <a:pt x="1" y="6"/>
                        <a:pt x="1" y="6"/>
                        <a:pt x="1" y="6"/>
                      </a:cubicBezTo>
                      <a:cubicBezTo>
                        <a:pt x="2" y="6"/>
                        <a:pt x="2" y="6"/>
                        <a:pt x="2" y="6"/>
                      </a:cubicBezTo>
                      <a:cubicBezTo>
                        <a:pt x="2" y="5"/>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4" name="Freeform 391"/>
                <p:cNvSpPr/>
                <p:nvPr/>
              </p:nvSpPr>
              <p:spPr bwMode="auto">
                <a:xfrm>
                  <a:off x="921" y="1729"/>
                  <a:ext cx="2" cy="4"/>
                </a:xfrm>
                <a:custGeom>
                  <a:avLst/>
                  <a:gdLst>
                    <a:gd name="T0" fmla="*/ 0 w 3"/>
                    <a:gd name="T1" fmla="*/ 1 h 7"/>
                    <a:gd name="T2" fmla="*/ 1 w 3"/>
                    <a:gd name="T3" fmla="*/ 6 h 7"/>
                    <a:gd name="T4" fmla="*/ 2 w 3"/>
                    <a:gd name="T5" fmla="*/ 6 h 7"/>
                    <a:gd name="T6" fmla="*/ 2 w 3"/>
                    <a:gd name="T7" fmla="*/ 5 h 7"/>
                    <a:gd name="T8" fmla="*/ 1 w 3"/>
                    <a:gd name="T9" fmla="*/ 5 h 7"/>
                    <a:gd name="T10" fmla="*/ 1 w 3"/>
                    <a:gd name="T11" fmla="*/ 6 h 7"/>
                    <a:gd name="T12" fmla="*/ 2 w 3"/>
                    <a:gd name="T13" fmla="*/ 6 h 7"/>
                    <a:gd name="T14" fmla="*/ 2 w 3"/>
                    <a:gd name="T15" fmla="*/ 1 h 7"/>
                    <a:gd name="T16" fmla="*/ 0 w 3"/>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1"/>
                      </a:moveTo>
                      <a:cubicBezTo>
                        <a:pt x="0" y="3"/>
                        <a:pt x="0" y="4"/>
                        <a:pt x="1" y="6"/>
                      </a:cubicBezTo>
                      <a:cubicBezTo>
                        <a:pt x="1" y="7"/>
                        <a:pt x="2" y="7"/>
                        <a:pt x="2" y="6"/>
                      </a:cubicBezTo>
                      <a:cubicBezTo>
                        <a:pt x="2" y="6"/>
                        <a:pt x="2" y="6"/>
                        <a:pt x="2" y="5"/>
                      </a:cubicBezTo>
                      <a:cubicBezTo>
                        <a:pt x="3" y="4"/>
                        <a:pt x="1" y="4"/>
                        <a:pt x="1" y="5"/>
                      </a:cubicBezTo>
                      <a:cubicBezTo>
                        <a:pt x="1" y="5"/>
                        <a:pt x="1" y="5"/>
                        <a:pt x="1" y="6"/>
                      </a:cubicBezTo>
                      <a:cubicBezTo>
                        <a:pt x="1" y="6"/>
                        <a:pt x="2" y="6"/>
                        <a:pt x="2" y="6"/>
                      </a:cubicBezTo>
                      <a:cubicBezTo>
                        <a:pt x="2" y="4"/>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5" name="Freeform 392"/>
                <p:cNvSpPr/>
                <p:nvPr/>
              </p:nvSpPr>
              <p:spPr bwMode="auto">
                <a:xfrm>
                  <a:off x="921" y="1729"/>
                  <a:ext cx="2" cy="6"/>
                </a:xfrm>
                <a:custGeom>
                  <a:avLst/>
                  <a:gdLst>
                    <a:gd name="T0" fmla="*/ 0 w 3"/>
                    <a:gd name="T1" fmla="*/ 2 h 8"/>
                    <a:gd name="T2" fmla="*/ 1 w 3"/>
                    <a:gd name="T3" fmla="*/ 7 h 8"/>
                    <a:gd name="T4" fmla="*/ 2 w 3"/>
                    <a:gd name="T5" fmla="*/ 7 h 8"/>
                    <a:gd name="T6" fmla="*/ 3 w 3"/>
                    <a:gd name="T7" fmla="*/ 5 h 8"/>
                    <a:gd name="T8" fmla="*/ 1 w 3"/>
                    <a:gd name="T9" fmla="*/ 5 h 8"/>
                    <a:gd name="T10" fmla="*/ 1 w 3"/>
                    <a:gd name="T11" fmla="*/ 7 h 8"/>
                    <a:gd name="T12" fmla="*/ 2 w 3"/>
                    <a:gd name="T13" fmla="*/ 7 h 8"/>
                    <a:gd name="T14" fmla="*/ 2 w 3"/>
                    <a:gd name="T15" fmla="*/ 2 h 8"/>
                    <a:gd name="T16" fmla="*/ 0 w 3"/>
                    <a:gd name="T1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0" y="2"/>
                      </a:moveTo>
                      <a:cubicBezTo>
                        <a:pt x="0" y="3"/>
                        <a:pt x="0" y="5"/>
                        <a:pt x="1" y="7"/>
                      </a:cubicBezTo>
                      <a:cubicBezTo>
                        <a:pt x="1" y="8"/>
                        <a:pt x="2" y="8"/>
                        <a:pt x="2" y="7"/>
                      </a:cubicBezTo>
                      <a:cubicBezTo>
                        <a:pt x="3" y="6"/>
                        <a:pt x="3" y="6"/>
                        <a:pt x="3" y="5"/>
                      </a:cubicBezTo>
                      <a:cubicBezTo>
                        <a:pt x="3" y="4"/>
                        <a:pt x="1" y="4"/>
                        <a:pt x="1" y="5"/>
                      </a:cubicBezTo>
                      <a:cubicBezTo>
                        <a:pt x="1" y="5"/>
                        <a:pt x="1" y="6"/>
                        <a:pt x="1" y="7"/>
                      </a:cubicBezTo>
                      <a:cubicBezTo>
                        <a:pt x="1" y="7"/>
                        <a:pt x="2" y="7"/>
                        <a:pt x="2" y="7"/>
                      </a:cubicBezTo>
                      <a:cubicBezTo>
                        <a:pt x="2" y="5"/>
                        <a:pt x="2" y="3"/>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6" name="Freeform 393"/>
                <p:cNvSpPr/>
                <p:nvPr/>
              </p:nvSpPr>
              <p:spPr bwMode="auto">
                <a:xfrm>
                  <a:off x="921" y="1729"/>
                  <a:ext cx="4" cy="7"/>
                </a:xfrm>
                <a:custGeom>
                  <a:avLst/>
                  <a:gdLst>
                    <a:gd name="T0" fmla="*/ 0 w 5"/>
                    <a:gd name="T1" fmla="*/ 2 h 10"/>
                    <a:gd name="T2" fmla="*/ 2 w 5"/>
                    <a:gd name="T3" fmla="*/ 7 h 10"/>
                    <a:gd name="T4" fmla="*/ 4 w 5"/>
                    <a:gd name="T5" fmla="*/ 7 h 10"/>
                    <a:gd name="T6" fmla="*/ 4 w 5"/>
                    <a:gd name="T7" fmla="*/ 2 h 10"/>
                    <a:gd name="T8" fmla="*/ 2 w 5"/>
                    <a:gd name="T9" fmla="*/ 2 h 10"/>
                    <a:gd name="T10" fmla="*/ 3 w 5"/>
                    <a:gd name="T11" fmla="*/ 7 h 10"/>
                    <a:gd name="T12" fmla="*/ 4 w 5"/>
                    <a:gd name="T13" fmla="*/ 7 h 10"/>
                    <a:gd name="T14" fmla="*/ 4 w 5"/>
                    <a:gd name="T15" fmla="*/ 3 h 10"/>
                    <a:gd name="T16" fmla="*/ 3 w 5"/>
                    <a:gd name="T17" fmla="*/ 3 h 10"/>
                    <a:gd name="T18" fmla="*/ 3 w 5"/>
                    <a:gd name="T19" fmla="*/ 9 h 10"/>
                    <a:gd name="T20" fmla="*/ 5 w 5"/>
                    <a:gd name="T21" fmla="*/ 9 h 10"/>
                    <a:gd name="T22" fmla="*/ 5 w 5"/>
                    <a:gd name="T23" fmla="*/ 7 h 10"/>
                    <a:gd name="T24" fmla="*/ 3 w 5"/>
                    <a:gd name="T25" fmla="*/ 7 h 10"/>
                    <a:gd name="T26" fmla="*/ 3 w 5"/>
                    <a:gd name="T27" fmla="*/ 9 h 10"/>
                    <a:gd name="T28" fmla="*/ 5 w 5"/>
                    <a:gd name="T29" fmla="*/ 9 h 10"/>
                    <a:gd name="T30" fmla="*/ 4 w 5"/>
                    <a:gd name="T31" fmla="*/ 3 h 10"/>
                    <a:gd name="T32" fmla="*/ 3 w 5"/>
                    <a:gd name="T33" fmla="*/ 3 h 10"/>
                    <a:gd name="T34" fmla="*/ 3 w 5"/>
                    <a:gd name="T35" fmla="*/ 7 h 10"/>
                    <a:gd name="T36" fmla="*/ 4 w 5"/>
                    <a:gd name="T37" fmla="*/ 7 h 10"/>
                    <a:gd name="T38" fmla="*/ 4 w 5"/>
                    <a:gd name="T39" fmla="*/ 2 h 10"/>
                    <a:gd name="T40" fmla="*/ 2 w 5"/>
                    <a:gd name="T41" fmla="*/ 2 h 10"/>
                    <a:gd name="T42" fmla="*/ 2 w 5"/>
                    <a:gd name="T43" fmla="*/ 7 h 10"/>
                    <a:gd name="T44" fmla="*/ 3 w 5"/>
                    <a:gd name="T45" fmla="*/ 6 h 10"/>
                    <a:gd name="T46" fmla="*/ 2 w 5"/>
                    <a:gd name="T47" fmla="*/ 1 h 10"/>
                    <a:gd name="T48" fmla="*/ 0 w 5"/>
                    <a:gd name="T4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 h="10">
                      <a:moveTo>
                        <a:pt x="0" y="2"/>
                      </a:moveTo>
                      <a:cubicBezTo>
                        <a:pt x="1" y="3"/>
                        <a:pt x="1" y="5"/>
                        <a:pt x="2" y="7"/>
                      </a:cubicBezTo>
                      <a:cubicBezTo>
                        <a:pt x="2" y="8"/>
                        <a:pt x="4" y="7"/>
                        <a:pt x="4" y="7"/>
                      </a:cubicBezTo>
                      <a:cubicBezTo>
                        <a:pt x="4" y="5"/>
                        <a:pt x="3" y="4"/>
                        <a:pt x="4" y="2"/>
                      </a:cubicBezTo>
                      <a:cubicBezTo>
                        <a:pt x="3" y="2"/>
                        <a:pt x="2" y="2"/>
                        <a:pt x="2" y="2"/>
                      </a:cubicBezTo>
                      <a:cubicBezTo>
                        <a:pt x="2" y="4"/>
                        <a:pt x="2" y="5"/>
                        <a:pt x="3" y="7"/>
                      </a:cubicBezTo>
                      <a:cubicBezTo>
                        <a:pt x="3" y="8"/>
                        <a:pt x="4" y="8"/>
                        <a:pt x="4" y="7"/>
                      </a:cubicBezTo>
                      <a:cubicBezTo>
                        <a:pt x="4" y="6"/>
                        <a:pt x="4" y="4"/>
                        <a:pt x="4" y="3"/>
                      </a:cubicBezTo>
                      <a:cubicBezTo>
                        <a:pt x="4" y="3"/>
                        <a:pt x="3" y="3"/>
                        <a:pt x="3" y="3"/>
                      </a:cubicBezTo>
                      <a:cubicBezTo>
                        <a:pt x="3" y="5"/>
                        <a:pt x="3" y="7"/>
                        <a:pt x="3" y="9"/>
                      </a:cubicBezTo>
                      <a:cubicBezTo>
                        <a:pt x="4" y="9"/>
                        <a:pt x="4" y="9"/>
                        <a:pt x="5" y="9"/>
                      </a:cubicBezTo>
                      <a:cubicBezTo>
                        <a:pt x="5" y="8"/>
                        <a:pt x="5" y="8"/>
                        <a:pt x="5" y="7"/>
                      </a:cubicBezTo>
                      <a:cubicBezTo>
                        <a:pt x="5" y="6"/>
                        <a:pt x="3" y="6"/>
                        <a:pt x="3" y="7"/>
                      </a:cubicBezTo>
                      <a:cubicBezTo>
                        <a:pt x="3" y="8"/>
                        <a:pt x="3" y="8"/>
                        <a:pt x="3" y="9"/>
                      </a:cubicBezTo>
                      <a:cubicBezTo>
                        <a:pt x="3" y="10"/>
                        <a:pt x="5" y="10"/>
                        <a:pt x="5" y="9"/>
                      </a:cubicBezTo>
                      <a:cubicBezTo>
                        <a:pt x="5" y="7"/>
                        <a:pt x="5" y="4"/>
                        <a:pt x="4" y="3"/>
                      </a:cubicBezTo>
                      <a:cubicBezTo>
                        <a:pt x="4" y="2"/>
                        <a:pt x="3" y="2"/>
                        <a:pt x="3" y="3"/>
                      </a:cubicBezTo>
                      <a:cubicBezTo>
                        <a:pt x="2" y="4"/>
                        <a:pt x="3" y="5"/>
                        <a:pt x="3" y="7"/>
                      </a:cubicBezTo>
                      <a:cubicBezTo>
                        <a:pt x="3" y="7"/>
                        <a:pt x="4" y="7"/>
                        <a:pt x="4" y="7"/>
                      </a:cubicBezTo>
                      <a:cubicBezTo>
                        <a:pt x="4" y="5"/>
                        <a:pt x="4" y="3"/>
                        <a:pt x="4" y="2"/>
                      </a:cubicBezTo>
                      <a:cubicBezTo>
                        <a:pt x="3" y="1"/>
                        <a:pt x="2" y="1"/>
                        <a:pt x="2" y="2"/>
                      </a:cubicBezTo>
                      <a:cubicBezTo>
                        <a:pt x="2" y="3"/>
                        <a:pt x="2" y="5"/>
                        <a:pt x="2" y="7"/>
                      </a:cubicBezTo>
                      <a:cubicBezTo>
                        <a:pt x="2" y="6"/>
                        <a:pt x="3" y="6"/>
                        <a:pt x="3" y="6"/>
                      </a:cubicBezTo>
                      <a:cubicBezTo>
                        <a:pt x="3" y="4"/>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7" name="Freeform 394"/>
                <p:cNvSpPr/>
                <p:nvPr/>
              </p:nvSpPr>
              <p:spPr bwMode="auto">
                <a:xfrm>
                  <a:off x="922" y="1731"/>
                  <a:ext cx="3" cy="5"/>
                </a:xfrm>
                <a:custGeom>
                  <a:avLst/>
                  <a:gdLst>
                    <a:gd name="T0" fmla="*/ 1 w 5"/>
                    <a:gd name="T1" fmla="*/ 1 h 7"/>
                    <a:gd name="T2" fmla="*/ 1 w 5"/>
                    <a:gd name="T3" fmla="*/ 6 h 7"/>
                    <a:gd name="T4" fmla="*/ 2 w 5"/>
                    <a:gd name="T5" fmla="*/ 5 h 7"/>
                    <a:gd name="T6" fmla="*/ 2 w 5"/>
                    <a:gd name="T7" fmla="*/ 5 h 7"/>
                    <a:gd name="T8" fmla="*/ 1 w 5"/>
                    <a:gd name="T9" fmla="*/ 5 h 7"/>
                    <a:gd name="T10" fmla="*/ 3 w 5"/>
                    <a:gd name="T11" fmla="*/ 7 h 7"/>
                    <a:gd name="T12" fmla="*/ 4 w 5"/>
                    <a:gd name="T13" fmla="*/ 7 h 7"/>
                    <a:gd name="T14" fmla="*/ 4 w 5"/>
                    <a:gd name="T15" fmla="*/ 3 h 7"/>
                    <a:gd name="T16" fmla="*/ 2 w 5"/>
                    <a:gd name="T17" fmla="*/ 3 h 7"/>
                    <a:gd name="T18" fmla="*/ 3 w 5"/>
                    <a:gd name="T19" fmla="*/ 6 h 7"/>
                    <a:gd name="T20" fmla="*/ 4 w 5"/>
                    <a:gd name="T21" fmla="*/ 6 h 7"/>
                    <a:gd name="T22" fmla="*/ 2 w 5"/>
                    <a:gd name="T23" fmla="*/ 3 h 7"/>
                    <a:gd name="T24" fmla="*/ 1 w 5"/>
                    <a:gd name="T25" fmla="*/ 4 h 7"/>
                    <a:gd name="T26" fmla="*/ 1 w 5"/>
                    <a:gd name="T27" fmla="*/ 6 h 7"/>
                    <a:gd name="T28" fmla="*/ 2 w 5"/>
                    <a:gd name="T29" fmla="*/ 6 h 7"/>
                    <a:gd name="T30" fmla="*/ 2 w 5"/>
                    <a:gd name="T31" fmla="*/ 1 h 7"/>
                    <a:gd name="T32" fmla="*/ 1 w 5"/>
                    <a:gd name="T3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7">
                      <a:moveTo>
                        <a:pt x="1" y="1"/>
                      </a:moveTo>
                      <a:cubicBezTo>
                        <a:pt x="1" y="3"/>
                        <a:pt x="1" y="4"/>
                        <a:pt x="1" y="6"/>
                      </a:cubicBezTo>
                      <a:cubicBezTo>
                        <a:pt x="1" y="6"/>
                        <a:pt x="2" y="5"/>
                        <a:pt x="2" y="5"/>
                      </a:cubicBezTo>
                      <a:cubicBezTo>
                        <a:pt x="2" y="5"/>
                        <a:pt x="2" y="5"/>
                        <a:pt x="2" y="5"/>
                      </a:cubicBezTo>
                      <a:cubicBezTo>
                        <a:pt x="2" y="5"/>
                        <a:pt x="1" y="5"/>
                        <a:pt x="1" y="5"/>
                      </a:cubicBezTo>
                      <a:cubicBezTo>
                        <a:pt x="2" y="5"/>
                        <a:pt x="2" y="6"/>
                        <a:pt x="3" y="7"/>
                      </a:cubicBezTo>
                      <a:cubicBezTo>
                        <a:pt x="4" y="7"/>
                        <a:pt x="4" y="7"/>
                        <a:pt x="4" y="7"/>
                      </a:cubicBezTo>
                      <a:cubicBezTo>
                        <a:pt x="5" y="5"/>
                        <a:pt x="4" y="4"/>
                        <a:pt x="4" y="3"/>
                      </a:cubicBezTo>
                      <a:cubicBezTo>
                        <a:pt x="3" y="2"/>
                        <a:pt x="2" y="3"/>
                        <a:pt x="2" y="3"/>
                      </a:cubicBezTo>
                      <a:cubicBezTo>
                        <a:pt x="2" y="4"/>
                        <a:pt x="3" y="5"/>
                        <a:pt x="3" y="6"/>
                      </a:cubicBezTo>
                      <a:cubicBezTo>
                        <a:pt x="3" y="6"/>
                        <a:pt x="3" y="6"/>
                        <a:pt x="4" y="6"/>
                      </a:cubicBezTo>
                      <a:cubicBezTo>
                        <a:pt x="3" y="5"/>
                        <a:pt x="3" y="4"/>
                        <a:pt x="2" y="3"/>
                      </a:cubicBezTo>
                      <a:cubicBezTo>
                        <a:pt x="2" y="3"/>
                        <a:pt x="1" y="3"/>
                        <a:pt x="1" y="4"/>
                      </a:cubicBezTo>
                      <a:cubicBezTo>
                        <a:pt x="0" y="5"/>
                        <a:pt x="0" y="5"/>
                        <a:pt x="1" y="6"/>
                      </a:cubicBezTo>
                      <a:cubicBezTo>
                        <a:pt x="1" y="7"/>
                        <a:pt x="2" y="7"/>
                        <a:pt x="2" y="6"/>
                      </a:cubicBezTo>
                      <a:cubicBezTo>
                        <a:pt x="2" y="4"/>
                        <a:pt x="2" y="3"/>
                        <a:pt x="2"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8" name="Freeform 395"/>
                <p:cNvSpPr/>
                <p:nvPr/>
              </p:nvSpPr>
              <p:spPr bwMode="auto">
                <a:xfrm>
                  <a:off x="923" y="1731"/>
                  <a:ext cx="4" cy="4"/>
                </a:xfrm>
                <a:custGeom>
                  <a:avLst/>
                  <a:gdLst>
                    <a:gd name="T0" fmla="*/ 1 w 6"/>
                    <a:gd name="T1" fmla="*/ 1 h 6"/>
                    <a:gd name="T2" fmla="*/ 2 w 6"/>
                    <a:gd name="T3" fmla="*/ 5 h 6"/>
                    <a:gd name="T4" fmla="*/ 4 w 6"/>
                    <a:gd name="T5" fmla="*/ 5 h 6"/>
                    <a:gd name="T6" fmla="*/ 4 w 6"/>
                    <a:gd name="T7" fmla="*/ 1 h 6"/>
                    <a:gd name="T8" fmla="*/ 2 w 6"/>
                    <a:gd name="T9" fmla="*/ 1 h 6"/>
                    <a:gd name="T10" fmla="*/ 3 w 6"/>
                    <a:gd name="T11" fmla="*/ 4 h 6"/>
                    <a:gd name="T12" fmla="*/ 5 w 6"/>
                    <a:gd name="T13" fmla="*/ 4 h 6"/>
                    <a:gd name="T14" fmla="*/ 5 w 6"/>
                    <a:gd name="T15" fmla="*/ 1 h 6"/>
                    <a:gd name="T16" fmla="*/ 3 w 6"/>
                    <a:gd name="T17" fmla="*/ 1 h 6"/>
                    <a:gd name="T18" fmla="*/ 4 w 6"/>
                    <a:gd name="T19" fmla="*/ 4 h 6"/>
                    <a:gd name="T20" fmla="*/ 6 w 6"/>
                    <a:gd name="T21" fmla="*/ 4 h 6"/>
                    <a:gd name="T22" fmla="*/ 6 w 6"/>
                    <a:gd name="T23" fmla="*/ 2 h 6"/>
                    <a:gd name="T24" fmla="*/ 4 w 6"/>
                    <a:gd name="T25" fmla="*/ 2 h 6"/>
                    <a:gd name="T26" fmla="*/ 4 w 6"/>
                    <a:gd name="T27" fmla="*/ 4 h 6"/>
                    <a:gd name="T28" fmla="*/ 6 w 6"/>
                    <a:gd name="T29" fmla="*/ 4 h 6"/>
                    <a:gd name="T30" fmla="*/ 5 w 6"/>
                    <a:gd name="T31" fmla="*/ 1 h 6"/>
                    <a:gd name="T32" fmla="*/ 3 w 6"/>
                    <a:gd name="T33" fmla="*/ 1 h 6"/>
                    <a:gd name="T34" fmla="*/ 3 w 6"/>
                    <a:gd name="T35" fmla="*/ 4 h 6"/>
                    <a:gd name="T36" fmla="*/ 5 w 6"/>
                    <a:gd name="T37" fmla="*/ 4 h 6"/>
                    <a:gd name="T38" fmla="*/ 4 w 6"/>
                    <a:gd name="T39" fmla="*/ 0 h 6"/>
                    <a:gd name="T40" fmla="*/ 2 w 6"/>
                    <a:gd name="T41" fmla="*/ 1 h 6"/>
                    <a:gd name="T42" fmla="*/ 2 w 6"/>
                    <a:gd name="T43" fmla="*/ 5 h 6"/>
                    <a:gd name="T44" fmla="*/ 4 w 6"/>
                    <a:gd name="T45" fmla="*/ 5 h 6"/>
                    <a:gd name="T46" fmla="*/ 2 w 6"/>
                    <a:gd name="T47" fmla="*/ 0 h 6"/>
                    <a:gd name="T48" fmla="*/ 1 w 6"/>
                    <a:gd name="T4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 h="6">
                      <a:moveTo>
                        <a:pt x="1" y="1"/>
                      </a:moveTo>
                      <a:cubicBezTo>
                        <a:pt x="2" y="2"/>
                        <a:pt x="2" y="4"/>
                        <a:pt x="2" y="5"/>
                      </a:cubicBezTo>
                      <a:cubicBezTo>
                        <a:pt x="3" y="6"/>
                        <a:pt x="4" y="6"/>
                        <a:pt x="4" y="5"/>
                      </a:cubicBezTo>
                      <a:cubicBezTo>
                        <a:pt x="4" y="3"/>
                        <a:pt x="4" y="2"/>
                        <a:pt x="4" y="1"/>
                      </a:cubicBezTo>
                      <a:cubicBezTo>
                        <a:pt x="3" y="1"/>
                        <a:pt x="3" y="1"/>
                        <a:pt x="2" y="1"/>
                      </a:cubicBezTo>
                      <a:cubicBezTo>
                        <a:pt x="3" y="2"/>
                        <a:pt x="3" y="4"/>
                        <a:pt x="3" y="4"/>
                      </a:cubicBezTo>
                      <a:cubicBezTo>
                        <a:pt x="3" y="5"/>
                        <a:pt x="5" y="5"/>
                        <a:pt x="5" y="4"/>
                      </a:cubicBezTo>
                      <a:cubicBezTo>
                        <a:pt x="5" y="3"/>
                        <a:pt x="5" y="2"/>
                        <a:pt x="5" y="1"/>
                      </a:cubicBezTo>
                      <a:cubicBezTo>
                        <a:pt x="4" y="1"/>
                        <a:pt x="4" y="1"/>
                        <a:pt x="3" y="1"/>
                      </a:cubicBezTo>
                      <a:cubicBezTo>
                        <a:pt x="4" y="2"/>
                        <a:pt x="4" y="3"/>
                        <a:pt x="4" y="4"/>
                      </a:cubicBezTo>
                      <a:cubicBezTo>
                        <a:pt x="4" y="5"/>
                        <a:pt x="6" y="5"/>
                        <a:pt x="6" y="4"/>
                      </a:cubicBezTo>
                      <a:cubicBezTo>
                        <a:pt x="6" y="3"/>
                        <a:pt x="6" y="3"/>
                        <a:pt x="6" y="2"/>
                      </a:cubicBezTo>
                      <a:cubicBezTo>
                        <a:pt x="6" y="1"/>
                        <a:pt x="4" y="1"/>
                        <a:pt x="4" y="2"/>
                      </a:cubicBezTo>
                      <a:cubicBezTo>
                        <a:pt x="4" y="3"/>
                        <a:pt x="4" y="3"/>
                        <a:pt x="4" y="4"/>
                      </a:cubicBezTo>
                      <a:cubicBezTo>
                        <a:pt x="5" y="4"/>
                        <a:pt x="5" y="4"/>
                        <a:pt x="6" y="4"/>
                      </a:cubicBezTo>
                      <a:cubicBezTo>
                        <a:pt x="5" y="3"/>
                        <a:pt x="5" y="2"/>
                        <a:pt x="5" y="1"/>
                      </a:cubicBezTo>
                      <a:cubicBezTo>
                        <a:pt x="5" y="0"/>
                        <a:pt x="4" y="0"/>
                        <a:pt x="3" y="1"/>
                      </a:cubicBezTo>
                      <a:cubicBezTo>
                        <a:pt x="3" y="2"/>
                        <a:pt x="3" y="3"/>
                        <a:pt x="3" y="4"/>
                      </a:cubicBezTo>
                      <a:cubicBezTo>
                        <a:pt x="4" y="4"/>
                        <a:pt x="4" y="4"/>
                        <a:pt x="5" y="4"/>
                      </a:cubicBezTo>
                      <a:cubicBezTo>
                        <a:pt x="4" y="3"/>
                        <a:pt x="5" y="1"/>
                        <a:pt x="4" y="0"/>
                      </a:cubicBezTo>
                      <a:cubicBezTo>
                        <a:pt x="3" y="0"/>
                        <a:pt x="2" y="0"/>
                        <a:pt x="2" y="1"/>
                      </a:cubicBezTo>
                      <a:cubicBezTo>
                        <a:pt x="2" y="2"/>
                        <a:pt x="2" y="3"/>
                        <a:pt x="2" y="5"/>
                      </a:cubicBezTo>
                      <a:cubicBezTo>
                        <a:pt x="3" y="5"/>
                        <a:pt x="4" y="5"/>
                        <a:pt x="4" y="5"/>
                      </a:cubicBezTo>
                      <a:cubicBezTo>
                        <a:pt x="4" y="3"/>
                        <a:pt x="4"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9" name="Freeform 396"/>
                <p:cNvSpPr/>
                <p:nvPr/>
              </p:nvSpPr>
              <p:spPr bwMode="auto">
                <a:xfrm>
                  <a:off x="591" y="1334"/>
                  <a:ext cx="21" cy="27"/>
                </a:xfrm>
                <a:custGeom>
                  <a:avLst/>
                  <a:gdLst>
                    <a:gd name="T0" fmla="*/ 7 w 31"/>
                    <a:gd name="T1" fmla="*/ 16 h 41"/>
                    <a:gd name="T2" fmla="*/ 11 w 31"/>
                    <a:gd name="T3" fmla="*/ 4 h 41"/>
                    <a:gd name="T4" fmla="*/ 19 w 31"/>
                    <a:gd name="T5" fmla="*/ 3 h 41"/>
                    <a:gd name="T6" fmla="*/ 24 w 31"/>
                    <a:gd name="T7" fmla="*/ 21 h 41"/>
                    <a:gd name="T8" fmla="*/ 16 w 31"/>
                    <a:gd name="T9" fmla="*/ 40 h 41"/>
                    <a:gd name="T10" fmla="*/ 18 w 31"/>
                    <a:gd name="T11" fmla="*/ 40 h 41"/>
                    <a:gd name="T12" fmla="*/ 24 w 31"/>
                    <a:gd name="T13" fmla="*/ 23 h 41"/>
                    <a:gd name="T14" fmla="*/ 29 w 31"/>
                    <a:gd name="T15" fmla="*/ 16 h 41"/>
                    <a:gd name="T16" fmla="*/ 21 w 31"/>
                    <a:gd name="T17" fmla="*/ 2 h 41"/>
                    <a:gd name="T18" fmla="*/ 4 w 31"/>
                    <a:gd name="T19" fmla="*/ 7 h 41"/>
                    <a:gd name="T20" fmla="*/ 6 w 31"/>
                    <a:gd name="T21" fmla="*/ 18 h 41"/>
                    <a:gd name="T22" fmla="*/ 7 w 31"/>
                    <a:gd name="T23"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7" y="16"/>
                      </a:moveTo>
                      <a:cubicBezTo>
                        <a:pt x="0" y="14"/>
                        <a:pt x="7" y="5"/>
                        <a:pt x="11" y="4"/>
                      </a:cubicBezTo>
                      <a:cubicBezTo>
                        <a:pt x="14" y="3"/>
                        <a:pt x="16" y="3"/>
                        <a:pt x="19" y="3"/>
                      </a:cubicBezTo>
                      <a:cubicBezTo>
                        <a:pt x="28" y="5"/>
                        <a:pt x="29" y="14"/>
                        <a:pt x="24" y="21"/>
                      </a:cubicBezTo>
                      <a:cubicBezTo>
                        <a:pt x="19" y="27"/>
                        <a:pt x="15" y="31"/>
                        <a:pt x="16" y="40"/>
                      </a:cubicBezTo>
                      <a:cubicBezTo>
                        <a:pt x="16" y="41"/>
                        <a:pt x="18" y="41"/>
                        <a:pt x="18" y="40"/>
                      </a:cubicBezTo>
                      <a:cubicBezTo>
                        <a:pt x="17" y="33"/>
                        <a:pt x="20" y="28"/>
                        <a:pt x="24" y="23"/>
                      </a:cubicBezTo>
                      <a:cubicBezTo>
                        <a:pt x="26" y="21"/>
                        <a:pt x="28" y="19"/>
                        <a:pt x="29" y="16"/>
                      </a:cubicBezTo>
                      <a:cubicBezTo>
                        <a:pt x="31" y="10"/>
                        <a:pt x="26" y="5"/>
                        <a:pt x="21" y="2"/>
                      </a:cubicBezTo>
                      <a:cubicBezTo>
                        <a:pt x="15" y="0"/>
                        <a:pt x="9" y="2"/>
                        <a:pt x="4" y="7"/>
                      </a:cubicBezTo>
                      <a:cubicBezTo>
                        <a:pt x="1" y="10"/>
                        <a:pt x="1" y="16"/>
                        <a:pt x="6" y="18"/>
                      </a:cubicBezTo>
                      <a:cubicBezTo>
                        <a:pt x="7" y="18"/>
                        <a:pt x="8" y="17"/>
                        <a:pt x="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0" name="Freeform 397"/>
                <p:cNvSpPr/>
                <p:nvPr/>
              </p:nvSpPr>
              <p:spPr bwMode="auto">
                <a:xfrm>
                  <a:off x="598" y="1363"/>
                  <a:ext cx="8" cy="8"/>
                </a:xfrm>
                <a:custGeom>
                  <a:avLst/>
                  <a:gdLst>
                    <a:gd name="T0" fmla="*/ 9 w 12"/>
                    <a:gd name="T1" fmla="*/ 1 h 11"/>
                    <a:gd name="T2" fmla="*/ 2 w 12"/>
                    <a:gd name="T3" fmla="*/ 2 h 11"/>
                    <a:gd name="T4" fmla="*/ 2 w 12"/>
                    <a:gd name="T5" fmla="*/ 7 h 11"/>
                    <a:gd name="T6" fmla="*/ 11 w 12"/>
                    <a:gd name="T7" fmla="*/ 2 h 11"/>
                    <a:gd name="T8" fmla="*/ 9 w 12"/>
                    <a:gd name="T9" fmla="*/ 3 h 11"/>
                    <a:gd name="T10" fmla="*/ 3 w 12"/>
                    <a:gd name="T11" fmla="*/ 6 h 11"/>
                    <a:gd name="T12" fmla="*/ 4 w 12"/>
                    <a:gd name="T13" fmla="*/ 3 h 11"/>
                    <a:gd name="T14" fmla="*/ 8 w 12"/>
                    <a:gd name="T15" fmla="*/ 2 h 11"/>
                    <a:gd name="T16" fmla="*/ 9 w 12"/>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9" y="1"/>
                      </a:moveTo>
                      <a:cubicBezTo>
                        <a:pt x="6" y="0"/>
                        <a:pt x="4" y="0"/>
                        <a:pt x="2" y="2"/>
                      </a:cubicBezTo>
                      <a:cubicBezTo>
                        <a:pt x="0" y="3"/>
                        <a:pt x="0" y="6"/>
                        <a:pt x="2" y="7"/>
                      </a:cubicBezTo>
                      <a:cubicBezTo>
                        <a:pt x="5" y="11"/>
                        <a:pt x="12" y="7"/>
                        <a:pt x="11" y="2"/>
                      </a:cubicBezTo>
                      <a:cubicBezTo>
                        <a:pt x="11" y="1"/>
                        <a:pt x="9" y="2"/>
                        <a:pt x="9" y="3"/>
                      </a:cubicBezTo>
                      <a:cubicBezTo>
                        <a:pt x="10" y="6"/>
                        <a:pt x="5" y="8"/>
                        <a:pt x="3" y="6"/>
                      </a:cubicBezTo>
                      <a:cubicBezTo>
                        <a:pt x="2" y="5"/>
                        <a:pt x="2" y="3"/>
                        <a:pt x="4" y="3"/>
                      </a:cubicBezTo>
                      <a:cubicBezTo>
                        <a:pt x="5" y="2"/>
                        <a:pt x="7" y="2"/>
                        <a:pt x="8" y="2"/>
                      </a:cubicBezTo>
                      <a:cubicBezTo>
                        <a:pt x="9" y="3"/>
                        <a:pt x="10"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1" name="Freeform 398"/>
                <p:cNvSpPr/>
                <p:nvPr/>
              </p:nvSpPr>
              <p:spPr bwMode="auto">
                <a:xfrm>
                  <a:off x="599" y="1365"/>
                  <a:ext cx="1" cy="2"/>
                </a:xfrm>
                <a:custGeom>
                  <a:avLst/>
                  <a:gdLst>
                    <a:gd name="T0" fmla="*/ 0 w 2"/>
                    <a:gd name="T1" fmla="*/ 3 h 4"/>
                    <a:gd name="T2" fmla="*/ 2 w 2"/>
                    <a:gd name="T3" fmla="*/ 0 h 4"/>
                    <a:gd name="T4" fmla="*/ 1 w 2"/>
                    <a:gd name="T5" fmla="*/ 0 h 4"/>
                    <a:gd name="T6" fmla="*/ 0 w 2"/>
                    <a:gd name="T7" fmla="*/ 3 h 4"/>
                    <a:gd name="T8" fmla="*/ 0 w 2"/>
                    <a:gd name="T9" fmla="*/ 3 h 4"/>
                  </a:gdLst>
                  <a:ahLst/>
                  <a:cxnLst>
                    <a:cxn ang="0">
                      <a:pos x="T0" y="T1"/>
                    </a:cxn>
                    <a:cxn ang="0">
                      <a:pos x="T2" y="T3"/>
                    </a:cxn>
                    <a:cxn ang="0">
                      <a:pos x="T4" y="T5"/>
                    </a:cxn>
                    <a:cxn ang="0">
                      <a:pos x="T6" y="T7"/>
                    </a:cxn>
                    <a:cxn ang="0">
                      <a:pos x="T8" y="T9"/>
                    </a:cxn>
                  </a:cxnLst>
                  <a:rect l="0" t="0" r="r" b="b"/>
                  <a:pathLst>
                    <a:path w="2" h="4">
                      <a:moveTo>
                        <a:pt x="0" y="3"/>
                      </a:moveTo>
                      <a:cubicBezTo>
                        <a:pt x="1" y="2"/>
                        <a:pt x="1" y="1"/>
                        <a:pt x="2" y="0"/>
                      </a:cubicBezTo>
                      <a:cubicBezTo>
                        <a:pt x="2" y="0"/>
                        <a:pt x="2" y="0"/>
                        <a:pt x="1" y="0"/>
                      </a:cubicBezTo>
                      <a:cubicBezTo>
                        <a:pt x="1" y="1"/>
                        <a:pt x="0" y="2"/>
                        <a:pt x="0" y="3"/>
                      </a:cubicBezTo>
                      <a:cubicBezTo>
                        <a:pt x="0" y="4"/>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2" name="Freeform 399"/>
                <p:cNvSpPr/>
                <p:nvPr/>
              </p:nvSpPr>
              <p:spPr bwMode="auto">
                <a:xfrm>
                  <a:off x="599" y="1365"/>
                  <a:ext cx="2" cy="2"/>
                </a:xfrm>
                <a:custGeom>
                  <a:avLst/>
                  <a:gdLst>
                    <a:gd name="T0" fmla="*/ 1 w 3"/>
                    <a:gd name="T1" fmla="*/ 4 h 4"/>
                    <a:gd name="T2" fmla="*/ 3 w 3"/>
                    <a:gd name="T3" fmla="*/ 1 h 4"/>
                    <a:gd name="T4" fmla="*/ 2 w 3"/>
                    <a:gd name="T5" fmla="*/ 0 h 4"/>
                    <a:gd name="T6" fmla="*/ 0 w 3"/>
                    <a:gd name="T7" fmla="*/ 4 h 4"/>
                    <a:gd name="T8" fmla="*/ 1 w 3"/>
                    <a:gd name="T9" fmla="*/ 4 h 4"/>
                  </a:gdLst>
                  <a:ahLst/>
                  <a:cxnLst>
                    <a:cxn ang="0">
                      <a:pos x="T0" y="T1"/>
                    </a:cxn>
                    <a:cxn ang="0">
                      <a:pos x="T2" y="T3"/>
                    </a:cxn>
                    <a:cxn ang="0">
                      <a:pos x="T4" y="T5"/>
                    </a:cxn>
                    <a:cxn ang="0">
                      <a:pos x="T6" y="T7"/>
                    </a:cxn>
                    <a:cxn ang="0">
                      <a:pos x="T8" y="T9"/>
                    </a:cxn>
                  </a:cxnLst>
                  <a:rect l="0" t="0" r="r" b="b"/>
                  <a:pathLst>
                    <a:path w="3" h="4">
                      <a:moveTo>
                        <a:pt x="1" y="4"/>
                      </a:moveTo>
                      <a:cubicBezTo>
                        <a:pt x="1" y="3"/>
                        <a:pt x="2" y="2"/>
                        <a:pt x="3" y="1"/>
                      </a:cubicBezTo>
                      <a:cubicBezTo>
                        <a:pt x="3" y="0"/>
                        <a:pt x="3" y="0"/>
                        <a:pt x="2" y="0"/>
                      </a:cubicBezTo>
                      <a:cubicBezTo>
                        <a:pt x="2" y="1"/>
                        <a:pt x="1" y="2"/>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3" name="Freeform 400"/>
                <p:cNvSpPr/>
                <p:nvPr/>
              </p:nvSpPr>
              <p:spPr bwMode="auto">
                <a:xfrm>
                  <a:off x="600"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1"/>
                        <a:pt x="3"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4" name="Freeform 401"/>
                <p:cNvSpPr/>
                <p:nvPr/>
              </p:nvSpPr>
              <p:spPr bwMode="auto">
                <a:xfrm>
                  <a:off x="600" y="1365"/>
                  <a:ext cx="2" cy="3"/>
                </a:xfrm>
                <a:custGeom>
                  <a:avLst/>
                  <a:gdLst>
                    <a:gd name="T0" fmla="*/ 0 w 3"/>
                    <a:gd name="T1" fmla="*/ 5 h 5"/>
                    <a:gd name="T2" fmla="*/ 3 w 3"/>
                    <a:gd name="T3" fmla="*/ 0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0"/>
                      </a:cubicBezTo>
                      <a:cubicBezTo>
                        <a:pt x="3" y="0"/>
                        <a:pt x="3" y="0"/>
                        <a:pt x="2" y="0"/>
                      </a:cubicBezTo>
                      <a:cubicBezTo>
                        <a:pt x="2"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5" name="Freeform 402"/>
                <p:cNvSpPr/>
                <p:nvPr/>
              </p:nvSpPr>
              <p:spPr bwMode="auto">
                <a:xfrm>
                  <a:off x="601"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0" y="3"/>
                        <a:pt x="1" y="2"/>
                        <a:pt x="3" y="1"/>
                      </a:cubicBezTo>
                      <a:cubicBezTo>
                        <a:pt x="3" y="1"/>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6" name="Freeform 403"/>
                <p:cNvSpPr/>
                <p:nvPr/>
              </p:nvSpPr>
              <p:spPr bwMode="auto">
                <a:xfrm>
                  <a:off x="602"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0"/>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7" name="Freeform 404"/>
                <p:cNvSpPr/>
                <p:nvPr/>
              </p:nvSpPr>
              <p:spPr bwMode="auto">
                <a:xfrm>
                  <a:off x="602" y="1365"/>
                  <a:ext cx="2" cy="3"/>
                </a:xfrm>
                <a:custGeom>
                  <a:avLst/>
                  <a:gdLst>
                    <a:gd name="T0" fmla="*/ 0 w 2"/>
                    <a:gd name="T1" fmla="*/ 5 h 5"/>
                    <a:gd name="T2" fmla="*/ 2 w 2"/>
                    <a:gd name="T3" fmla="*/ 1 h 5"/>
                    <a:gd name="T4" fmla="*/ 2 w 2"/>
                    <a:gd name="T5" fmla="*/ 1 h 5"/>
                    <a:gd name="T6" fmla="*/ 0 w 2"/>
                    <a:gd name="T7" fmla="*/ 5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3"/>
                        <a:pt x="1" y="2"/>
                        <a:pt x="2" y="1"/>
                      </a:cubicBezTo>
                      <a:cubicBezTo>
                        <a:pt x="2" y="1"/>
                        <a:pt x="2" y="0"/>
                        <a:pt x="2" y="1"/>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8" name="Freeform 405"/>
                <p:cNvSpPr/>
                <p:nvPr/>
              </p:nvSpPr>
              <p:spPr bwMode="auto">
                <a:xfrm>
                  <a:off x="603" y="1365"/>
                  <a:ext cx="1" cy="2"/>
                </a:xfrm>
                <a:custGeom>
                  <a:avLst/>
                  <a:gdLst>
                    <a:gd name="T0" fmla="*/ 0 w 2"/>
                    <a:gd name="T1" fmla="*/ 3 h 3"/>
                    <a:gd name="T2" fmla="*/ 2 w 2"/>
                    <a:gd name="T3" fmla="*/ 0 h 3"/>
                    <a:gd name="T4" fmla="*/ 1 w 2"/>
                    <a:gd name="T5" fmla="*/ 0 h 3"/>
                    <a:gd name="T6" fmla="*/ 0 w 2"/>
                    <a:gd name="T7" fmla="*/ 3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1" y="2"/>
                        <a:pt x="1" y="1"/>
                        <a:pt x="2" y="0"/>
                      </a:cubicBezTo>
                      <a:cubicBezTo>
                        <a:pt x="2" y="0"/>
                        <a:pt x="2" y="0"/>
                        <a:pt x="1" y="0"/>
                      </a:cubicBezTo>
                      <a:cubicBezTo>
                        <a:pt x="1"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9" name="Freeform 406"/>
                <p:cNvSpPr/>
                <p:nvPr/>
              </p:nvSpPr>
              <p:spPr bwMode="auto">
                <a:xfrm>
                  <a:off x="622" y="1736"/>
                  <a:ext cx="24" cy="24"/>
                </a:xfrm>
                <a:custGeom>
                  <a:avLst/>
                  <a:gdLst>
                    <a:gd name="T0" fmla="*/ 24 w 35"/>
                    <a:gd name="T1" fmla="*/ 2 h 36"/>
                    <a:gd name="T2" fmla="*/ 9 w 35"/>
                    <a:gd name="T3" fmla="*/ 6 h 36"/>
                    <a:gd name="T4" fmla="*/ 6 w 35"/>
                    <a:gd name="T5" fmla="*/ 17 h 36"/>
                    <a:gd name="T6" fmla="*/ 0 w 35"/>
                    <a:gd name="T7" fmla="*/ 35 h 36"/>
                    <a:gd name="T8" fmla="*/ 1 w 35"/>
                    <a:gd name="T9" fmla="*/ 36 h 36"/>
                    <a:gd name="T10" fmla="*/ 12 w 35"/>
                    <a:gd name="T11" fmla="*/ 35 h 36"/>
                    <a:gd name="T12" fmla="*/ 14 w 35"/>
                    <a:gd name="T13" fmla="*/ 33 h 36"/>
                    <a:gd name="T14" fmla="*/ 15 w 35"/>
                    <a:gd name="T15" fmla="*/ 31 h 36"/>
                    <a:gd name="T16" fmla="*/ 15 w 35"/>
                    <a:gd name="T17" fmla="*/ 31 h 36"/>
                    <a:gd name="T18" fmla="*/ 18 w 35"/>
                    <a:gd name="T19" fmla="*/ 36 h 36"/>
                    <a:gd name="T20" fmla="*/ 24 w 35"/>
                    <a:gd name="T21" fmla="*/ 36 h 36"/>
                    <a:gd name="T22" fmla="*/ 29 w 35"/>
                    <a:gd name="T23" fmla="*/ 36 h 36"/>
                    <a:gd name="T24" fmla="*/ 33 w 35"/>
                    <a:gd name="T25" fmla="*/ 35 h 36"/>
                    <a:gd name="T26" fmla="*/ 33 w 35"/>
                    <a:gd name="T27" fmla="*/ 36 h 36"/>
                    <a:gd name="T28" fmla="*/ 34 w 35"/>
                    <a:gd name="T29" fmla="*/ 36 h 36"/>
                    <a:gd name="T30" fmla="*/ 34 w 35"/>
                    <a:gd name="T31" fmla="*/ 35 h 36"/>
                    <a:gd name="T32" fmla="*/ 27 w 35"/>
                    <a:gd name="T33" fmla="*/ 34 h 36"/>
                    <a:gd name="T34" fmla="*/ 17 w 35"/>
                    <a:gd name="T35" fmla="*/ 32 h 36"/>
                    <a:gd name="T36" fmla="*/ 16 w 35"/>
                    <a:gd name="T37" fmla="*/ 27 h 36"/>
                    <a:gd name="T38" fmla="*/ 14 w 35"/>
                    <a:gd name="T39" fmla="*/ 27 h 36"/>
                    <a:gd name="T40" fmla="*/ 13 w 35"/>
                    <a:gd name="T41" fmla="*/ 31 h 36"/>
                    <a:gd name="T42" fmla="*/ 4 w 35"/>
                    <a:gd name="T43" fmla="*/ 35 h 36"/>
                    <a:gd name="T44" fmla="*/ 3 w 35"/>
                    <a:gd name="T45" fmla="*/ 31 h 36"/>
                    <a:gd name="T46" fmla="*/ 6 w 35"/>
                    <a:gd name="T47" fmla="*/ 22 h 36"/>
                    <a:gd name="T48" fmla="*/ 10 w 35"/>
                    <a:gd name="T49" fmla="*/ 8 h 36"/>
                    <a:gd name="T50" fmla="*/ 24 w 35"/>
                    <a:gd name="T51" fmla="*/ 3 h 36"/>
                    <a:gd name="T52" fmla="*/ 24 w 35"/>
                    <a:gd name="T53"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6">
                      <a:moveTo>
                        <a:pt x="24" y="2"/>
                      </a:moveTo>
                      <a:cubicBezTo>
                        <a:pt x="19" y="2"/>
                        <a:pt x="12" y="0"/>
                        <a:pt x="9" y="6"/>
                      </a:cubicBezTo>
                      <a:cubicBezTo>
                        <a:pt x="8" y="9"/>
                        <a:pt x="7" y="13"/>
                        <a:pt x="6" y="17"/>
                      </a:cubicBezTo>
                      <a:cubicBezTo>
                        <a:pt x="4" y="23"/>
                        <a:pt x="2" y="29"/>
                        <a:pt x="0" y="35"/>
                      </a:cubicBezTo>
                      <a:cubicBezTo>
                        <a:pt x="0" y="36"/>
                        <a:pt x="0" y="36"/>
                        <a:pt x="1" y="36"/>
                      </a:cubicBezTo>
                      <a:cubicBezTo>
                        <a:pt x="5" y="36"/>
                        <a:pt x="9" y="36"/>
                        <a:pt x="12" y="35"/>
                      </a:cubicBezTo>
                      <a:cubicBezTo>
                        <a:pt x="13" y="34"/>
                        <a:pt x="14" y="33"/>
                        <a:pt x="14" y="33"/>
                      </a:cubicBezTo>
                      <a:cubicBezTo>
                        <a:pt x="14" y="32"/>
                        <a:pt x="15" y="31"/>
                        <a:pt x="15" y="31"/>
                      </a:cubicBezTo>
                      <a:cubicBezTo>
                        <a:pt x="15" y="29"/>
                        <a:pt x="15" y="29"/>
                        <a:pt x="15" y="31"/>
                      </a:cubicBezTo>
                      <a:cubicBezTo>
                        <a:pt x="15" y="32"/>
                        <a:pt x="16" y="35"/>
                        <a:pt x="18" y="36"/>
                      </a:cubicBezTo>
                      <a:cubicBezTo>
                        <a:pt x="20" y="36"/>
                        <a:pt x="22" y="36"/>
                        <a:pt x="24" y="36"/>
                      </a:cubicBezTo>
                      <a:cubicBezTo>
                        <a:pt x="26" y="36"/>
                        <a:pt x="27" y="36"/>
                        <a:pt x="29" y="36"/>
                      </a:cubicBezTo>
                      <a:cubicBezTo>
                        <a:pt x="29" y="36"/>
                        <a:pt x="35" y="35"/>
                        <a:pt x="33" y="35"/>
                      </a:cubicBezTo>
                      <a:cubicBezTo>
                        <a:pt x="32" y="35"/>
                        <a:pt x="32" y="36"/>
                        <a:pt x="33" y="36"/>
                      </a:cubicBezTo>
                      <a:cubicBezTo>
                        <a:pt x="34" y="36"/>
                        <a:pt x="34" y="36"/>
                        <a:pt x="34" y="36"/>
                      </a:cubicBezTo>
                      <a:cubicBezTo>
                        <a:pt x="35" y="36"/>
                        <a:pt x="35" y="35"/>
                        <a:pt x="34" y="35"/>
                      </a:cubicBezTo>
                      <a:cubicBezTo>
                        <a:pt x="33" y="34"/>
                        <a:pt x="29" y="34"/>
                        <a:pt x="27" y="34"/>
                      </a:cubicBezTo>
                      <a:cubicBezTo>
                        <a:pt x="24" y="34"/>
                        <a:pt x="18" y="36"/>
                        <a:pt x="17" y="32"/>
                      </a:cubicBezTo>
                      <a:cubicBezTo>
                        <a:pt x="16" y="31"/>
                        <a:pt x="16" y="29"/>
                        <a:pt x="16" y="27"/>
                      </a:cubicBezTo>
                      <a:cubicBezTo>
                        <a:pt x="16" y="26"/>
                        <a:pt x="15" y="27"/>
                        <a:pt x="14" y="27"/>
                      </a:cubicBezTo>
                      <a:cubicBezTo>
                        <a:pt x="14" y="29"/>
                        <a:pt x="14" y="30"/>
                        <a:pt x="13" y="31"/>
                      </a:cubicBezTo>
                      <a:cubicBezTo>
                        <a:pt x="12" y="35"/>
                        <a:pt x="7" y="35"/>
                        <a:pt x="4" y="35"/>
                      </a:cubicBezTo>
                      <a:cubicBezTo>
                        <a:pt x="1" y="35"/>
                        <a:pt x="2" y="33"/>
                        <a:pt x="3" y="31"/>
                      </a:cubicBezTo>
                      <a:cubicBezTo>
                        <a:pt x="4" y="28"/>
                        <a:pt x="5" y="25"/>
                        <a:pt x="6" y="22"/>
                      </a:cubicBezTo>
                      <a:cubicBezTo>
                        <a:pt x="7" y="17"/>
                        <a:pt x="9" y="13"/>
                        <a:pt x="10" y="8"/>
                      </a:cubicBezTo>
                      <a:cubicBezTo>
                        <a:pt x="12" y="1"/>
                        <a:pt x="19" y="3"/>
                        <a:pt x="24" y="3"/>
                      </a:cubicBezTo>
                      <a:cubicBezTo>
                        <a:pt x="25" y="3"/>
                        <a:pt x="25" y="2"/>
                        <a:pt x="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28" name="组合 49"/>
              <p:cNvGrpSpPr/>
              <p:nvPr/>
            </p:nvGrpSpPr>
            <p:grpSpPr>
              <a:xfrm>
                <a:off x="819150" y="2128838"/>
                <a:ext cx="293688" cy="666750"/>
                <a:chOff x="819150" y="2128838"/>
                <a:chExt cx="293688" cy="666750"/>
              </a:xfrm>
              <a:grpFill/>
            </p:grpSpPr>
            <p:sp>
              <p:nvSpPr>
                <p:cNvPr id="529" name="Freeform 82"/>
                <p:cNvSpPr/>
                <p:nvPr/>
              </p:nvSpPr>
              <p:spPr bwMode="auto">
                <a:xfrm>
                  <a:off x="922338" y="2671763"/>
                  <a:ext cx="87313" cy="77788"/>
                </a:xfrm>
                <a:custGeom>
                  <a:avLst/>
                  <a:gdLst>
                    <a:gd name="T0" fmla="*/ 66 w 82"/>
                    <a:gd name="T1" fmla="*/ 4 h 73"/>
                    <a:gd name="T2" fmla="*/ 13 w 82"/>
                    <a:gd name="T3" fmla="*/ 22 h 73"/>
                    <a:gd name="T4" fmla="*/ 26 w 82"/>
                    <a:gd name="T5" fmla="*/ 66 h 73"/>
                    <a:gd name="T6" fmla="*/ 76 w 82"/>
                    <a:gd name="T7" fmla="*/ 51 h 73"/>
                    <a:gd name="T8" fmla="*/ 58 w 82"/>
                    <a:gd name="T9" fmla="*/ 3 h 73"/>
                    <a:gd name="T10" fmla="*/ 58 w 82"/>
                    <a:gd name="T11" fmla="*/ 4 h 73"/>
                    <a:gd name="T12" fmla="*/ 78 w 82"/>
                    <a:gd name="T13" fmla="*/ 31 h 73"/>
                    <a:gd name="T14" fmla="*/ 69 w 82"/>
                    <a:gd name="T15" fmla="*/ 60 h 73"/>
                    <a:gd name="T16" fmla="*/ 21 w 82"/>
                    <a:gd name="T17" fmla="*/ 62 h 73"/>
                    <a:gd name="T18" fmla="*/ 18 w 82"/>
                    <a:gd name="T19" fmla="*/ 18 h 73"/>
                    <a:gd name="T20" fmla="*/ 65 w 82"/>
                    <a:gd name="T21" fmla="*/ 6 h 73"/>
                    <a:gd name="T22" fmla="*/ 66 w 82"/>
                    <a:gd name="T2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3">
                      <a:moveTo>
                        <a:pt x="66" y="4"/>
                      </a:moveTo>
                      <a:cubicBezTo>
                        <a:pt x="47" y="0"/>
                        <a:pt x="25" y="7"/>
                        <a:pt x="13" y="22"/>
                      </a:cubicBezTo>
                      <a:cubicBezTo>
                        <a:pt x="0" y="38"/>
                        <a:pt x="8" y="59"/>
                        <a:pt x="26" y="66"/>
                      </a:cubicBezTo>
                      <a:cubicBezTo>
                        <a:pt x="45" y="73"/>
                        <a:pt x="67" y="71"/>
                        <a:pt x="76" y="51"/>
                      </a:cubicBezTo>
                      <a:cubicBezTo>
                        <a:pt x="82" y="37"/>
                        <a:pt x="80" y="0"/>
                        <a:pt x="58" y="3"/>
                      </a:cubicBezTo>
                      <a:cubicBezTo>
                        <a:pt x="57" y="3"/>
                        <a:pt x="57" y="4"/>
                        <a:pt x="58" y="4"/>
                      </a:cubicBezTo>
                      <a:cubicBezTo>
                        <a:pt x="72" y="2"/>
                        <a:pt x="77" y="21"/>
                        <a:pt x="78" y="31"/>
                      </a:cubicBezTo>
                      <a:cubicBezTo>
                        <a:pt x="79" y="41"/>
                        <a:pt x="76" y="52"/>
                        <a:pt x="69" y="60"/>
                      </a:cubicBezTo>
                      <a:cubicBezTo>
                        <a:pt x="57" y="73"/>
                        <a:pt x="35" y="69"/>
                        <a:pt x="21" y="62"/>
                      </a:cubicBezTo>
                      <a:cubicBezTo>
                        <a:pt x="4" y="52"/>
                        <a:pt x="6" y="31"/>
                        <a:pt x="18" y="18"/>
                      </a:cubicBezTo>
                      <a:cubicBezTo>
                        <a:pt x="30" y="7"/>
                        <a:pt x="49" y="2"/>
                        <a:pt x="65" y="6"/>
                      </a:cubicBezTo>
                      <a:cubicBezTo>
                        <a:pt x="66" y="6"/>
                        <a:pt x="66" y="5"/>
                        <a:pt x="6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0" name="Freeform 83"/>
                <p:cNvSpPr/>
                <p:nvPr/>
              </p:nvSpPr>
              <p:spPr bwMode="auto">
                <a:xfrm>
                  <a:off x="958850" y="2709863"/>
                  <a:ext cx="33338" cy="34925"/>
                </a:xfrm>
                <a:custGeom>
                  <a:avLst/>
                  <a:gdLst>
                    <a:gd name="T0" fmla="*/ 2 w 31"/>
                    <a:gd name="T1" fmla="*/ 29 h 33"/>
                    <a:gd name="T2" fmla="*/ 0 w 31"/>
                    <a:gd name="T3" fmla="*/ 31 h 33"/>
                    <a:gd name="T4" fmla="*/ 1 w 31"/>
                    <a:gd name="T5" fmla="*/ 32 h 33"/>
                    <a:gd name="T6" fmla="*/ 6 w 31"/>
                    <a:gd name="T7" fmla="*/ 17 h 33"/>
                    <a:gd name="T8" fmla="*/ 8 w 31"/>
                    <a:gd name="T9" fmla="*/ 9 h 33"/>
                    <a:gd name="T10" fmla="*/ 8 w 31"/>
                    <a:gd name="T11" fmla="*/ 5 h 33"/>
                    <a:gd name="T12" fmla="*/ 10 w 31"/>
                    <a:gd name="T13" fmla="*/ 3 h 33"/>
                    <a:gd name="T14" fmla="*/ 30 w 31"/>
                    <a:gd name="T15" fmla="*/ 27 h 33"/>
                    <a:gd name="T16" fmla="*/ 31 w 31"/>
                    <a:gd name="T17" fmla="*/ 26 h 33"/>
                    <a:gd name="T18" fmla="*/ 9 w 31"/>
                    <a:gd name="T19" fmla="*/ 0 h 33"/>
                    <a:gd name="T20" fmla="*/ 8 w 31"/>
                    <a:gd name="T21" fmla="*/ 0 h 33"/>
                    <a:gd name="T22" fmla="*/ 0 w 31"/>
                    <a:gd name="T23" fmla="*/ 31 h 33"/>
                    <a:gd name="T24" fmla="*/ 1 w 31"/>
                    <a:gd name="T25" fmla="*/ 32 h 33"/>
                    <a:gd name="T26" fmla="*/ 3 w 31"/>
                    <a:gd name="T27" fmla="*/ 30 h 33"/>
                    <a:gd name="T28" fmla="*/ 2 w 31"/>
                    <a:gd name="T29"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3">
                      <a:moveTo>
                        <a:pt x="2" y="29"/>
                      </a:moveTo>
                      <a:cubicBezTo>
                        <a:pt x="1" y="30"/>
                        <a:pt x="1" y="30"/>
                        <a:pt x="0" y="31"/>
                      </a:cubicBezTo>
                      <a:cubicBezTo>
                        <a:pt x="1" y="31"/>
                        <a:pt x="1" y="31"/>
                        <a:pt x="1" y="32"/>
                      </a:cubicBezTo>
                      <a:cubicBezTo>
                        <a:pt x="4" y="27"/>
                        <a:pt x="5" y="22"/>
                        <a:pt x="6" y="17"/>
                      </a:cubicBezTo>
                      <a:cubicBezTo>
                        <a:pt x="7" y="15"/>
                        <a:pt x="7" y="12"/>
                        <a:pt x="8" y="9"/>
                      </a:cubicBezTo>
                      <a:cubicBezTo>
                        <a:pt x="8" y="7"/>
                        <a:pt x="8" y="6"/>
                        <a:pt x="8" y="5"/>
                      </a:cubicBezTo>
                      <a:cubicBezTo>
                        <a:pt x="9" y="3"/>
                        <a:pt x="8" y="1"/>
                        <a:pt x="10" y="3"/>
                      </a:cubicBezTo>
                      <a:cubicBezTo>
                        <a:pt x="16" y="12"/>
                        <a:pt x="27" y="17"/>
                        <a:pt x="30" y="27"/>
                      </a:cubicBezTo>
                      <a:cubicBezTo>
                        <a:pt x="30" y="28"/>
                        <a:pt x="31" y="27"/>
                        <a:pt x="31" y="26"/>
                      </a:cubicBezTo>
                      <a:cubicBezTo>
                        <a:pt x="28" y="15"/>
                        <a:pt x="15" y="10"/>
                        <a:pt x="9" y="0"/>
                      </a:cubicBezTo>
                      <a:cubicBezTo>
                        <a:pt x="9" y="0"/>
                        <a:pt x="8" y="0"/>
                        <a:pt x="8" y="0"/>
                      </a:cubicBezTo>
                      <a:cubicBezTo>
                        <a:pt x="5" y="11"/>
                        <a:pt x="5" y="21"/>
                        <a:pt x="0" y="31"/>
                      </a:cubicBezTo>
                      <a:cubicBezTo>
                        <a:pt x="0" y="32"/>
                        <a:pt x="1" y="33"/>
                        <a:pt x="1" y="32"/>
                      </a:cubicBezTo>
                      <a:cubicBezTo>
                        <a:pt x="2" y="31"/>
                        <a:pt x="2" y="31"/>
                        <a:pt x="3" y="30"/>
                      </a:cubicBezTo>
                      <a:cubicBezTo>
                        <a:pt x="3" y="30"/>
                        <a:pt x="2" y="29"/>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1" name="Freeform 84"/>
                <p:cNvSpPr/>
                <p:nvPr/>
              </p:nvSpPr>
              <p:spPr bwMode="auto">
                <a:xfrm>
                  <a:off x="962025" y="2713038"/>
                  <a:ext cx="28575" cy="33338"/>
                </a:xfrm>
                <a:custGeom>
                  <a:avLst/>
                  <a:gdLst>
                    <a:gd name="T0" fmla="*/ 4 w 28"/>
                    <a:gd name="T1" fmla="*/ 26 h 32"/>
                    <a:gd name="T2" fmla="*/ 5 w 28"/>
                    <a:gd name="T3" fmla="*/ 19 h 32"/>
                    <a:gd name="T4" fmla="*/ 9 w 28"/>
                    <a:gd name="T5" fmla="*/ 26 h 32"/>
                    <a:gd name="T6" fmla="*/ 13 w 28"/>
                    <a:gd name="T7" fmla="*/ 27 h 32"/>
                    <a:gd name="T8" fmla="*/ 16 w 28"/>
                    <a:gd name="T9" fmla="*/ 28 h 32"/>
                    <a:gd name="T10" fmla="*/ 22 w 28"/>
                    <a:gd name="T11" fmla="*/ 27 h 32"/>
                    <a:gd name="T12" fmla="*/ 14 w 28"/>
                    <a:gd name="T13" fmla="*/ 14 h 32"/>
                    <a:gd name="T14" fmla="*/ 22 w 28"/>
                    <a:gd name="T15" fmla="*/ 15 h 32"/>
                    <a:gd name="T16" fmla="*/ 9 w 28"/>
                    <a:gd name="T17" fmla="*/ 8 h 32"/>
                    <a:gd name="T18" fmla="*/ 11 w 28"/>
                    <a:gd name="T19" fmla="*/ 5 h 32"/>
                    <a:gd name="T20" fmla="*/ 10 w 28"/>
                    <a:gd name="T21" fmla="*/ 16 h 32"/>
                    <a:gd name="T22" fmla="*/ 9 w 28"/>
                    <a:gd name="T23" fmla="*/ 14 h 32"/>
                    <a:gd name="T24" fmla="*/ 10 w 28"/>
                    <a:gd name="T25" fmla="*/ 27 h 32"/>
                    <a:gd name="T26" fmla="*/ 8 w 28"/>
                    <a:gd name="T27" fmla="*/ 30 h 32"/>
                    <a:gd name="T28" fmla="*/ 12 w 28"/>
                    <a:gd name="T29" fmla="*/ 28 h 32"/>
                    <a:gd name="T30" fmla="*/ 17 w 28"/>
                    <a:gd name="T31" fmla="*/ 28 h 32"/>
                    <a:gd name="T32" fmla="*/ 22 w 28"/>
                    <a:gd name="T33" fmla="*/ 26 h 32"/>
                    <a:gd name="T34" fmla="*/ 19 w 28"/>
                    <a:gd name="T35" fmla="*/ 21 h 32"/>
                    <a:gd name="T36" fmla="*/ 24 w 28"/>
                    <a:gd name="T37" fmla="*/ 24 h 32"/>
                    <a:gd name="T38" fmla="*/ 20 w 28"/>
                    <a:gd name="T39" fmla="*/ 26 h 32"/>
                    <a:gd name="T40" fmla="*/ 6 w 28"/>
                    <a:gd name="T41" fmla="*/ 22 h 32"/>
                    <a:gd name="T42" fmla="*/ 8 w 28"/>
                    <a:gd name="T43" fmla="*/ 22 h 32"/>
                    <a:gd name="T44" fmla="*/ 1 w 28"/>
                    <a:gd name="T45" fmla="*/ 31 h 32"/>
                    <a:gd name="T46" fmla="*/ 8 w 28"/>
                    <a:gd name="T47" fmla="*/ 24 h 32"/>
                    <a:gd name="T48" fmla="*/ 22 w 28"/>
                    <a:gd name="T49" fmla="*/ 25 h 32"/>
                    <a:gd name="T50" fmla="*/ 25 w 28"/>
                    <a:gd name="T51" fmla="*/ 25 h 32"/>
                    <a:gd name="T52" fmla="*/ 26 w 28"/>
                    <a:gd name="T53" fmla="*/ 23 h 32"/>
                    <a:gd name="T54" fmla="*/ 14 w 28"/>
                    <a:gd name="T55" fmla="*/ 23 h 32"/>
                    <a:gd name="T56" fmla="*/ 14 w 28"/>
                    <a:gd name="T57" fmla="*/ 26 h 32"/>
                    <a:gd name="T58" fmla="*/ 17 w 28"/>
                    <a:gd name="T59" fmla="*/ 25 h 32"/>
                    <a:gd name="T60" fmla="*/ 21 w 28"/>
                    <a:gd name="T61" fmla="*/ 24 h 32"/>
                    <a:gd name="T62" fmla="*/ 14 w 28"/>
                    <a:gd name="T63" fmla="*/ 26 h 32"/>
                    <a:gd name="T64" fmla="*/ 15 w 28"/>
                    <a:gd name="T65" fmla="*/ 23 h 32"/>
                    <a:gd name="T66" fmla="*/ 28 w 28"/>
                    <a:gd name="T67" fmla="*/ 23 h 32"/>
                    <a:gd name="T68" fmla="*/ 26 w 28"/>
                    <a:gd name="T69" fmla="*/ 26 h 32"/>
                    <a:gd name="T70" fmla="*/ 20 w 28"/>
                    <a:gd name="T71" fmla="*/ 21 h 32"/>
                    <a:gd name="T72" fmla="*/ 6 w 28"/>
                    <a:gd name="T73" fmla="*/ 25 h 32"/>
                    <a:gd name="T74" fmla="*/ 1 w 28"/>
                    <a:gd name="T75" fmla="*/ 25 h 32"/>
                    <a:gd name="T76" fmla="*/ 7 w 28"/>
                    <a:gd name="T77" fmla="*/ 20 h 32"/>
                    <a:gd name="T78" fmla="*/ 9 w 28"/>
                    <a:gd name="T79" fmla="*/ 31 h 32"/>
                    <a:gd name="T80" fmla="*/ 25 w 28"/>
                    <a:gd name="T81" fmla="*/ 26 h 32"/>
                    <a:gd name="T82" fmla="*/ 19 w 28"/>
                    <a:gd name="T83" fmla="*/ 28 h 32"/>
                    <a:gd name="T84" fmla="*/ 17 w 28"/>
                    <a:gd name="T85" fmla="*/ 26 h 32"/>
                    <a:gd name="T86" fmla="*/ 13 w 28"/>
                    <a:gd name="T87" fmla="*/ 28 h 32"/>
                    <a:gd name="T88" fmla="*/ 6 w 28"/>
                    <a:gd name="T89" fmla="*/ 28 h 32"/>
                    <a:gd name="T90" fmla="*/ 4 w 28"/>
                    <a:gd name="T91" fmla="*/ 28 h 32"/>
                    <a:gd name="T92" fmla="*/ 2 w 28"/>
                    <a:gd name="T93" fmla="*/ 29 h 32"/>
                    <a:gd name="T94" fmla="*/ 4 w 28"/>
                    <a:gd name="T95" fmla="*/ 27 h 32"/>
                    <a:gd name="T96" fmla="*/ 9 w 28"/>
                    <a:gd name="T97" fmla="*/ 25 h 32"/>
                    <a:gd name="T98" fmla="*/ 8 w 28"/>
                    <a:gd name="T99" fmla="*/ 5 h 32"/>
                    <a:gd name="T100" fmla="*/ 9 w 28"/>
                    <a:gd name="T101" fmla="*/ 6 h 32"/>
                    <a:gd name="T102" fmla="*/ 19 w 28"/>
                    <a:gd name="T103" fmla="*/ 16 h 32"/>
                    <a:gd name="T104" fmla="*/ 14 w 28"/>
                    <a:gd name="T105" fmla="*/ 11 h 32"/>
                    <a:gd name="T106" fmla="*/ 18 w 28"/>
                    <a:gd name="T107" fmla="*/ 19 h 32"/>
                    <a:gd name="T108" fmla="*/ 19 w 28"/>
                    <a:gd name="T109" fmla="*/ 17 h 32"/>
                    <a:gd name="T110" fmla="*/ 15 w 28"/>
                    <a:gd name="T111" fmla="*/ 14 h 32"/>
                    <a:gd name="T112" fmla="*/ 13 w 28"/>
                    <a:gd name="T113" fmla="*/ 13 h 32"/>
                    <a:gd name="T114" fmla="*/ 10 w 28"/>
                    <a:gd name="T115" fmla="*/ 6 h 32"/>
                    <a:gd name="T116" fmla="*/ 7 w 28"/>
                    <a:gd name="T117" fmla="*/ 1 h 32"/>
                    <a:gd name="T118" fmla="*/ 6 w 28"/>
                    <a:gd name="T11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 h="32">
                      <a:moveTo>
                        <a:pt x="2" y="27"/>
                      </a:moveTo>
                      <a:cubicBezTo>
                        <a:pt x="4" y="22"/>
                        <a:pt x="5" y="18"/>
                        <a:pt x="7" y="14"/>
                      </a:cubicBezTo>
                      <a:cubicBezTo>
                        <a:pt x="6" y="14"/>
                        <a:pt x="6" y="13"/>
                        <a:pt x="5" y="13"/>
                      </a:cubicBezTo>
                      <a:cubicBezTo>
                        <a:pt x="4" y="17"/>
                        <a:pt x="4" y="21"/>
                        <a:pt x="3" y="25"/>
                      </a:cubicBezTo>
                      <a:cubicBezTo>
                        <a:pt x="3" y="25"/>
                        <a:pt x="4" y="25"/>
                        <a:pt x="4" y="25"/>
                      </a:cubicBezTo>
                      <a:cubicBezTo>
                        <a:pt x="5" y="20"/>
                        <a:pt x="6" y="15"/>
                        <a:pt x="7" y="9"/>
                      </a:cubicBezTo>
                      <a:cubicBezTo>
                        <a:pt x="7" y="9"/>
                        <a:pt x="6" y="9"/>
                        <a:pt x="6" y="9"/>
                      </a:cubicBezTo>
                      <a:cubicBezTo>
                        <a:pt x="6" y="15"/>
                        <a:pt x="4" y="20"/>
                        <a:pt x="4" y="26"/>
                      </a:cubicBezTo>
                      <a:cubicBezTo>
                        <a:pt x="4" y="26"/>
                        <a:pt x="5" y="26"/>
                        <a:pt x="5" y="26"/>
                      </a:cubicBezTo>
                      <a:cubicBezTo>
                        <a:pt x="6" y="20"/>
                        <a:pt x="7" y="14"/>
                        <a:pt x="8" y="7"/>
                      </a:cubicBezTo>
                      <a:cubicBezTo>
                        <a:pt x="8" y="7"/>
                        <a:pt x="7" y="7"/>
                        <a:pt x="7" y="7"/>
                      </a:cubicBezTo>
                      <a:cubicBezTo>
                        <a:pt x="7" y="8"/>
                        <a:pt x="7" y="8"/>
                        <a:pt x="7" y="9"/>
                      </a:cubicBezTo>
                      <a:cubicBezTo>
                        <a:pt x="7" y="9"/>
                        <a:pt x="7" y="9"/>
                        <a:pt x="8" y="9"/>
                      </a:cubicBezTo>
                      <a:cubicBezTo>
                        <a:pt x="8" y="6"/>
                        <a:pt x="8" y="3"/>
                        <a:pt x="8" y="1"/>
                      </a:cubicBezTo>
                      <a:cubicBezTo>
                        <a:pt x="8" y="1"/>
                        <a:pt x="7" y="1"/>
                        <a:pt x="7" y="1"/>
                      </a:cubicBezTo>
                      <a:cubicBezTo>
                        <a:pt x="7" y="7"/>
                        <a:pt x="5" y="13"/>
                        <a:pt x="5" y="19"/>
                      </a:cubicBezTo>
                      <a:cubicBezTo>
                        <a:pt x="5" y="19"/>
                        <a:pt x="6" y="19"/>
                        <a:pt x="6" y="19"/>
                      </a:cubicBezTo>
                      <a:cubicBezTo>
                        <a:pt x="6" y="14"/>
                        <a:pt x="7" y="9"/>
                        <a:pt x="9" y="4"/>
                      </a:cubicBezTo>
                      <a:cubicBezTo>
                        <a:pt x="9" y="4"/>
                        <a:pt x="8" y="4"/>
                        <a:pt x="8" y="4"/>
                      </a:cubicBezTo>
                      <a:cubicBezTo>
                        <a:pt x="10" y="10"/>
                        <a:pt x="8" y="17"/>
                        <a:pt x="7" y="23"/>
                      </a:cubicBezTo>
                      <a:cubicBezTo>
                        <a:pt x="8" y="23"/>
                        <a:pt x="8" y="23"/>
                        <a:pt x="9" y="23"/>
                      </a:cubicBezTo>
                      <a:cubicBezTo>
                        <a:pt x="8" y="17"/>
                        <a:pt x="10" y="12"/>
                        <a:pt x="11" y="7"/>
                      </a:cubicBezTo>
                      <a:cubicBezTo>
                        <a:pt x="11" y="7"/>
                        <a:pt x="10" y="6"/>
                        <a:pt x="10" y="6"/>
                      </a:cubicBezTo>
                      <a:cubicBezTo>
                        <a:pt x="10" y="13"/>
                        <a:pt x="10" y="20"/>
                        <a:pt x="9" y="26"/>
                      </a:cubicBezTo>
                      <a:cubicBezTo>
                        <a:pt x="10" y="26"/>
                        <a:pt x="10" y="26"/>
                        <a:pt x="10" y="26"/>
                      </a:cubicBezTo>
                      <a:cubicBezTo>
                        <a:pt x="11" y="21"/>
                        <a:pt x="12" y="15"/>
                        <a:pt x="14" y="10"/>
                      </a:cubicBezTo>
                      <a:cubicBezTo>
                        <a:pt x="13" y="10"/>
                        <a:pt x="13" y="10"/>
                        <a:pt x="13" y="10"/>
                      </a:cubicBezTo>
                      <a:cubicBezTo>
                        <a:pt x="13" y="16"/>
                        <a:pt x="12" y="22"/>
                        <a:pt x="11" y="28"/>
                      </a:cubicBezTo>
                      <a:cubicBezTo>
                        <a:pt x="11" y="28"/>
                        <a:pt x="11" y="28"/>
                        <a:pt x="12" y="28"/>
                      </a:cubicBezTo>
                      <a:cubicBezTo>
                        <a:pt x="12" y="23"/>
                        <a:pt x="13" y="18"/>
                        <a:pt x="14" y="13"/>
                      </a:cubicBezTo>
                      <a:cubicBezTo>
                        <a:pt x="14" y="13"/>
                        <a:pt x="13" y="13"/>
                        <a:pt x="13" y="13"/>
                      </a:cubicBezTo>
                      <a:cubicBezTo>
                        <a:pt x="14" y="18"/>
                        <a:pt x="13" y="22"/>
                        <a:pt x="13" y="27"/>
                      </a:cubicBezTo>
                      <a:cubicBezTo>
                        <a:pt x="13" y="27"/>
                        <a:pt x="14" y="27"/>
                        <a:pt x="14" y="27"/>
                      </a:cubicBezTo>
                      <a:cubicBezTo>
                        <a:pt x="14" y="22"/>
                        <a:pt x="14" y="17"/>
                        <a:pt x="16" y="12"/>
                      </a:cubicBezTo>
                      <a:cubicBezTo>
                        <a:pt x="15" y="12"/>
                        <a:pt x="15" y="12"/>
                        <a:pt x="14" y="12"/>
                      </a:cubicBezTo>
                      <a:cubicBezTo>
                        <a:pt x="15" y="17"/>
                        <a:pt x="15" y="22"/>
                        <a:pt x="15" y="27"/>
                      </a:cubicBezTo>
                      <a:cubicBezTo>
                        <a:pt x="15" y="27"/>
                        <a:pt x="16" y="27"/>
                        <a:pt x="16" y="27"/>
                      </a:cubicBezTo>
                      <a:cubicBezTo>
                        <a:pt x="16" y="22"/>
                        <a:pt x="16" y="18"/>
                        <a:pt x="17" y="14"/>
                      </a:cubicBezTo>
                      <a:cubicBezTo>
                        <a:pt x="16" y="14"/>
                        <a:pt x="16" y="14"/>
                        <a:pt x="15" y="14"/>
                      </a:cubicBezTo>
                      <a:cubicBezTo>
                        <a:pt x="16" y="19"/>
                        <a:pt x="16" y="23"/>
                        <a:pt x="16" y="28"/>
                      </a:cubicBezTo>
                      <a:cubicBezTo>
                        <a:pt x="17" y="28"/>
                        <a:pt x="17" y="28"/>
                        <a:pt x="18" y="28"/>
                      </a:cubicBezTo>
                      <a:cubicBezTo>
                        <a:pt x="17" y="23"/>
                        <a:pt x="18" y="19"/>
                        <a:pt x="19" y="15"/>
                      </a:cubicBezTo>
                      <a:cubicBezTo>
                        <a:pt x="18" y="15"/>
                        <a:pt x="18" y="15"/>
                        <a:pt x="17" y="15"/>
                      </a:cubicBezTo>
                      <a:cubicBezTo>
                        <a:pt x="18" y="19"/>
                        <a:pt x="18" y="23"/>
                        <a:pt x="18" y="28"/>
                      </a:cubicBezTo>
                      <a:cubicBezTo>
                        <a:pt x="19" y="28"/>
                        <a:pt x="19" y="28"/>
                        <a:pt x="19" y="28"/>
                      </a:cubicBezTo>
                      <a:cubicBezTo>
                        <a:pt x="19" y="24"/>
                        <a:pt x="20" y="20"/>
                        <a:pt x="20" y="17"/>
                      </a:cubicBezTo>
                      <a:cubicBezTo>
                        <a:pt x="20" y="17"/>
                        <a:pt x="19" y="17"/>
                        <a:pt x="19" y="17"/>
                      </a:cubicBezTo>
                      <a:cubicBezTo>
                        <a:pt x="21" y="20"/>
                        <a:pt x="21" y="23"/>
                        <a:pt x="22" y="27"/>
                      </a:cubicBezTo>
                      <a:cubicBezTo>
                        <a:pt x="22" y="27"/>
                        <a:pt x="23" y="27"/>
                        <a:pt x="23" y="26"/>
                      </a:cubicBezTo>
                      <a:cubicBezTo>
                        <a:pt x="22" y="24"/>
                        <a:pt x="20" y="18"/>
                        <a:pt x="26" y="25"/>
                      </a:cubicBezTo>
                      <a:cubicBezTo>
                        <a:pt x="26" y="24"/>
                        <a:pt x="26" y="24"/>
                        <a:pt x="27" y="24"/>
                      </a:cubicBezTo>
                      <a:cubicBezTo>
                        <a:pt x="24" y="22"/>
                        <a:pt x="21" y="20"/>
                        <a:pt x="19" y="18"/>
                      </a:cubicBezTo>
                      <a:cubicBezTo>
                        <a:pt x="19" y="19"/>
                        <a:pt x="18" y="19"/>
                        <a:pt x="18" y="20"/>
                      </a:cubicBezTo>
                      <a:cubicBezTo>
                        <a:pt x="19" y="20"/>
                        <a:pt x="21" y="21"/>
                        <a:pt x="22" y="22"/>
                      </a:cubicBezTo>
                      <a:cubicBezTo>
                        <a:pt x="22" y="22"/>
                        <a:pt x="23" y="22"/>
                        <a:pt x="23" y="21"/>
                      </a:cubicBezTo>
                      <a:cubicBezTo>
                        <a:pt x="20" y="19"/>
                        <a:pt x="16" y="17"/>
                        <a:pt x="14" y="14"/>
                      </a:cubicBezTo>
                      <a:cubicBezTo>
                        <a:pt x="14" y="14"/>
                        <a:pt x="13" y="14"/>
                        <a:pt x="13" y="15"/>
                      </a:cubicBezTo>
                      <a:cubicBezTo>
                        <a:pt x="16" y="16"/>
                        <a:pt x="19" y="19"/>
                        <a:pt x="22" y="21"/>
                      </a:cubicBezTo>
                      <a:cubicBezTo>
                        <a:pt x="23" y="22"/>
                        <a:pt x="24" y="21"/>
                        <a:pt x="23" y="20"/>
                      </a:cubicBezTo>
                      <a:cubicBezTo>
                        <a:pt x="20" y="17"/>
                        <a:pt x="17" y="14"/>
                        <a:pt x="15" y="10"/>
                      </a:cubicBezTo>
                      <a:cubicBezTo>
                        <a:pt x="15" y="11"/>
                        <a:pt x="15" y="11"/>
                        <a:pt x="14" y="11"/>
                      </a:cubicBezTo>
                      <a:cubicBezTo>
                        <a:pt x="19" y="13"/>
                        <a:pt x="23" y="18"/>
                        <a:pt x="25" y="22"/>
                      </a:cubicBezTo>
                      <a:cubicBezTo>
                        <a:pt x="25" y="22"/>
                        <a:pt x="26" y="22"/>
                        <a:pt x="26" y="22"/>
                      </a:cubicBezTo>
                      <a:cubicBezTo>
                        <a:pt x="24" y="20"/>
                        <a:pt x="23" y="18"/>
                        <a:pt x="22" y="15"/>
                      </a:cubicBezTo>
                      <a:cubicBezTo>
                        <a:pt x="22" y="15"/>
                        <a:pt x="21" y="15"/>
                        <a:pt x="21" y="16"/>
                      </a:cubicBezTo>
                      <a:cubicBezTo>
                        <a:pt x="23" y="18"/>
                        <a:pt x="24" y="20"/>
                        <a:pt x="24" y="23"/>
                      </a:cubicBezTo>
                      <a:cubicBezTo>
                        <a:pt x="25" y="23"/>
                        <a:pt x="25" y="23"/>
                        <a:pt x="26" y="23"/>
                      </a:cubicBezTo>
                      <a:cubicBezTo>
                        <a:pt x="24" y="20"/>
                        <a:pt x="22" y="18"/>
                        <a:pt x="21" y="16"/>
                      </a:cubicBezTo>
                      <a:cubicBezTo>
                        <a:pt x="20" y="15"/>
                        <a:pt x="19" y="16"/>
                        <a:pt x="19" y="16"/>
                      </a:cubicBezTo>
                      <a:cubicBezTo>
                        <a:pt x="20" y="18"/>
                        <a:pt x="21" y="19"/>
                        <a:pt x="21" y="21"/>
                      </a:cubicBezTo>
                      <a:cubicBezTo>
                        <a:pt x="22" y="21"/>
                        <a:pt x="22" y="20"/>
                        <a:pt x="22" y="20"/>
                      </a:cubicBezTo>
                      <a:cubicBezTo>
                        <a:pt x="18" y="16"/>
                        <a:pt x="14" y="11"/>
                        <a:pt x="9" y="8"/>
                      </a:cubicBezTo>
                      <a:cubicBezTo>
                        <a:pt x="8" y="7"/>
                        <a:pt x="7" y="8"/>
                        <a:pt x="8" y="9"/>
                      </a:cubicBezTo>
                      <a:cubicBezTo>
                        <a:pt x="10" y="12"/>
                        <a:pt x="13" y="14"/>
                        <a:pt x="17" y="15"/>
                      </a:cubicBezTo>
                      <a:cubicBezTo>
                        <a:pt x="17" y="15"/>
                        <a:pt x="18" y="14"/>
                        <a:pt x="17" y="14"/>
                      </a:cubicBezTo>
                      <a:cubicBezTo>
                        <a:pt x="15" y="11"/>
                        <a:pt x="13" y="8"/>
                        <a:pt x="10" y="5"/>
                      </a:cubicBezTo>
                      <a:cubicBezTo>
                        <a:pt x="10" y="6"/>
                        <a:pt x="9" y="6"/>
                        <a:pt x="9" y="6"/>
                      </a:cubicBezTo>
                      <a:cubicBezTo>
                        <a:pt x="11" y="8"/>
                        <a:pt x="13" y="10"/>
                        <a:pt x="15" y="12"/>
                      </a:cubicBezTo>
                      <a:cubicBezTo>
                        <a:pt x="16" y="13"/>
                        <a:pt x="17" y="12"/>
                        <a:pt x="17" y="12"/>
                      </a:cubicBezTo>
                      <a:cubicBezTo>
                        <a:pt x="15" y="9"/>
                        <a:pt x="13" y="7"/>
                        <a:pt x="11" y="5"/>
                      </a:cubicBezTo>
                      <a:cubicBezTo>
                        <a:pt x="11" y="5"/>
                        <a:pt x="10" y="5"/>
                        <a:pt x="10" y="6"/>
                      </a:cubicBezTo>
                      <a:cubicBezTo>
                        <a:pt x="14" y="7"/>
                        <a:pt x="15" y="10"/>
                        <a:pt x="17" y="13"/>
                      </a:cubicBezTo>
                      <a:cubicBezTo>
                        <a:pt x="17" y="13"/>
                        <a:pt x="17" y="12"/>
                        <a:pt x="18" y="12"/>
                      </a:cubicBezTo>
                      <a:cubicBezTo>
                        <a:pt x="14" y="10"/>
                        <a:pt x="12" y="7"/>
                        <a:pt x="9" y="4"/>
                      </a:cubicBezTo>
                      <a:cubicBezTo>
                        <a:pt x="9" y="4"/>
                        <a:pt x="8" y="4"/>
                        <a:pt x="8" y="4"/>
                      </a:cubicBezTo>
                      <a:cubicBezTo>
                        <a:pt x="8" y="9"/>
                        <a:pt x="9" y="14"/>
                        <a:pt x="10" y="19"/>
                      </a:cubicBezTo>
                      <a:cubicBezTo>
                        <a:pt x="10" y="20"/>
                        <a:pt x="12" y="19"/>
                        <a:pt x="12" y="18"/>
                      </a:cubicBezTo>
                      <a:cubicBezTo>
                        <a:pt x="11" y="17"/>
                        <a:pt x="11" y="17"/>
                        <a:pt x="10" y="16"/>
                      </a:cubicBezTo>
                      <a:cubicBezTo>
                        <a:pt x="10" y="15"/>
                        <a:pt x="9" y="15"/>
                        <a:pt x="9" y="16"/>
                      </a:cubicBezTo>
                      <a:cubicBezTo>
                        <a:pt x="8" y="17"/>
                        <a:pt x="7" y="19"/>
                        <a:pt x="7" y="21"/>
                      </a:cubicBezTo>
                      <a:cubicBezTo>
                        <a:pt x="7" y="22"/>
                        <a:pt x="8" y="22"/>
                        <a:pt x="8" y="21"/>
                      </a:cubicBezTo>
                      <a:cubicBezTo>
                        <a:pt x="9" y="19"/>
                        <a:pt x="9" y="17"/>
                        <a:pt x="9" y="14"/>
                      </a:cubicBezTo>
                      <a:cubicBezTo>
                        <a:pt x="9" y="13"/>
                        <a:pt x="7" y="13"/>
                        <a:pt x="7" y="14"/>
                      </a:cubicBezTo>
                      <a:cubicBezTo>
                        <a:pt x="7" y="18"/>
                        <a:pt x="7" y="21"/>
                        <a:pt x="7" y="25"/>
                      </a:cubicBezTo>
                      <a:cubicBezTo>
                        <a:pt x="7" y="26"/>
                        <a:pt x="8" y="26"/>
                        <a:pt x="9" y="25"/>
                      </a:cubicBezTo>
                      <a:cubicBezTo>
                        <a:pt x="9" y="21"/>
                        <a:pt x="9" y="17"/>
                        <a:pt x="9" y="14"/>
                      </a:cubicBezTo>
                      <a:cubicBezTo>
                        <a:pt x="9" y="13"/>
                        <a:pt x="8" y="13"/>
                        <a:pt x="8" y="14"/>
                      </a:cubicBezTo>
                      <a:cubicBezTo>
                        <a:pt x="7" y="18"/>
                        <a:pt x="7" y="22"/>
                        <a:pt x="7" y="25"/>
                      </a:cubicBezTo>
                      <a:cubicBezTo>
                        <a:pt x="6" y="26"/>
                        <a:pt x="8" y="26"/>
                        <a:pt x="8" y="26"/>
                      </a:cubicBezTo>
                      <a:cubicBezTo>
                        <a:pt x="8" y="25"/>
                        <a:pt x="9" y="24"/>
                        <a:pt x="9" y="23"/>
                      </a:cubicBezTo>
                      <a:cubicBezTo>
                        <a:pt x="9" y="22"/>
                        <a:pt x="8" y="22"/>
                        <a:pt x="8" y="22"/>
                      </a:cubicBezTo>
                      <a:cubicBezTo>
                        <a:pt x="7" y="23"/>
                        <a:pt x="5" y="24"/>
                        <a:pt x="4" y="25"/>
                      </a:cubicBezTo>
                      <a:cubicBezTo>
                        <a:pt x="4" y="26"/>
                        <a:pt x="4" y="26"/>
                        <a:pt x="4" y="27"/>
                      </a:cubicBezTo>
                      <a:cubicBezTo>
                        <a:pt x="6" y="27"/>
                        <a:pt x="8" y="27"/>
                        <a:pt x="10" y="27"/>
                      </a:cubicBezTo>
                      <a:cubicBezTo>
                        <a:pt x="11" y="27"/>
                        <a:pt x="11" y="25"/>
                        <a:pt x="10" y="25"/>
                      </a:cubicBezTo>
                      <a:cubicBezTo>
                        <a:pt x="8" y="25"/>
                        <a:pt x="6" y="25"/>
                        <a:pt x="4" y="25"/>
                      </a:cubicBezTo>
                      <a:cubicBezTo>
                        <a:pt x="3" y="25"/>
                        <a:pt x="2" y="25"/>
                        <a:pt x="3" y="26"/>
                      </a:cubicBezTo>
                      <a:cubicBezTo>
                        <a:pt x="4" y="27"/>
                        <a:pt x="5" y="27"/>
                        <a:pt x="6" y="28"/>
                      </a:cubicBezTo>
                      <a:cubicBezTo>
                        <a:pt x="6" y="28"/>
                        <a:pt x="6" y="27"/>
                        <a:pt x="6" y="27"/>
                      </a:cubicBezTo>
                      <a:cubicBezTo>
                        <a:pt x="5" y="27"/>
                        <a:pt x="4" y="27"/>
                        <a:pt x="2" y="27"/>
                      </a:cubicBezTo>
                      <a:cubicBezTo>
                        <a:pt x="1" y="27"/>
                        <a:pt x="1" y="28"/>
                        <a:pt x="2" y="28"/>
                      </a:cubicBezTo>
                      <a:cubicBezTo>
                        <a:pt x="4" y="30"/>
                        <a:pt x="6" y="30"/>
                        <a:pt x="8" y="30"/>
                      </a:cubicBezTo>
                      <a:cubicBezTo>
                        <a:pt x="9" y="30"/>
                        <a:pt x="9" y="29"/>
                        <a:pt x="8" y="29"/>
                      </a:cubicBezTo>
                      <a:cubicBezTo>
                        <a:pt x="6" y="28"/>
                        <a:pt x="4" y="28"/>
                        <a:pt x="2" y="28"/>
                      </a:cubicBezTo>
                      <a:cubicBezTo>
                        <a:pt x="1" y="28"/>
                        <a:pt x="1" y="29"/>
                        <a:pt x="2" y="29"/>
                      </a:cubicBezTo>
                      <a:cubicBezTo>
                        <a:pt x="4" y="30"/>
                        <a:pt x="7" y="31"/>
                        <a:pt x="10" y="30"/>
                      </a:cubicBezTo>
                      <a:cubicBezTo>
                        <a:pt x="10" y="30"/>
                        <a:pt x="11" y="29"/>
                        <a:pt x="10" y="29"/>
                      </a:cubicBezTo>
                      <a:cubicBezTo>
                        <a:pt x="8" y="28"/>
                        <a:pt x="6" y="27"/>
                        <a:pt x="4" y="27"/>
                      </a:cubicBezTo>
                      <a:cubicBezTo>
                        <a:pt x="4" y="27"/>
                        <a:pt x="4" y="28"/>
                        <a:pt x="4" y="28"/>
                      </a:cubicBezTo>
                      <a:cubicBezTo>
                        <a:pt x="7" y="28"/>
                        <a:pt x="9" y="28"/>
                        <a:pt x="12" y="28"/>
                      </a:cubicBezTo>
                      <a:cubicBezTo>
                        <a:pt x="13" y="28"/>
                        <a:pt x="13" y="27"/>
                        <a:pt x="12" y="27"/>
                      </a:cubicBezTo>
                      <a:cubicBezTo>
                        <a:pt x="9" y="27"/>
                        <a:pt x="7" y="26"/>
                        <a:pt x="4" y="26"/>
                      </a:cubicBezTo>
                      <a:cubicBezTo>
                        <a:pt x="3" y="26"/>
                        <a:pt x="3" y="28"/>
                        <a:pt x="4" y="28"/>
                      </a:cubicBezTo>
                      <a:cubicBezTo>
                        <a:pt x="8" y="28"/>
                        <a:pt x="12" y="28"/>
                        <a:pt x="16" y="27"/>
                      </a:cubicBezTo>
                      <a:cubicBezTo>
                        <a:pt x="17" y="27"/>
                        <a:pt x="16" y="26"/>
                        <a:pt x="16" y="26"/>
                      </a:cubicBezTo>
                      <a:cubicBezTo>
                        <a:pt x="12" y="26"/>
                        <a:pt x="9" y="25"/>
                        <a:pt x="6" y="27"/>
                      </a:cubicBezTo>
                      <a:cubicBezTo>
                        <a:pt x="5" y="27"/>
                        <a:pt x="5" y="28"/>
                        <a:pt x="6" y="28"/>
                      </a:cubicBezTo>
                      <a:cubicBezTo>
                        <a:pt x="10" y="30"/>
                        <a:pt x="14" y="30"/>
                        <a:pt x="17" y="28"/>
                      </a:cubicBezTo>
                      <a:cubicBezTo>
                        <a:pt x="18" y="28"/>
                        <a:pt x="18" y="27"/>
                        <a:pt x="17" y="27"/>
                      </a:cubicBezTo>
                      <a:cubicBezTo>
                        <a:pt x="15" y="26"/>
                        <a:pt x="13" y="26"/>
                        <a:pt x="11" y="26"/>
                      </a:cubicBezTo>
                      <a:cubicBezTo>
                        <a:pt x="10" y="26"/>
                        <a:pt x="10" y="28"/>
                        <a:pt x="11" y="28"/>
                      </a:cubicBezTo>
                      <a:cubicBezTo>
                        <a:pt x="14" y="28"/>
                        <a:pt x="17" y="29"/>
                        <a:pt x="20" y="28"/>
                      </a:cubicBezTo>
                      <a:cubicBezTo>
                        <a:pt x="21" y="28"/>
                        <a:pt x="21" y="27"/>
                        <a:pt x="20" y="27"/>
                      </a:cubicBezTo>
                      <a:cubicBezTo>
                        <a:pt x="18" y="26"/>
                        <a:pt x="15" y="26"/>
                        <a:pt x="13" y="27"/>
                      </a:cubicBezTo>
                      <a:cubicBezTo>
                        <a:pt x="12" y="27"/>
                        <a:pt x="12" y="28"/>
                        <a:pt x="13" y="28"/>
                      </a:cubicBezTo>
                      <a:cubicBezTo>
                        <a:pt x="17" y="29"/>
                        <a:pt x="19" y="28"/>
                        <a:pt x="22" y="26"/>
                      </a:cubicBezTo>
                      <a:cubicBezTo>
                        <a:pt x="23" y="26"/>
                        <a:pt x="23" y="25"/>
                        <a:pt x="22" y="25"/>
                      </a:cubicBezTo>
                      <a:cubicBezTo>
                        <a:pt x="20" y="25"/>
                        <a:pt x="19" y="24"/>
                        <a:pt x="17" y="24"/>
                      </a:cubicBezTo>
                      <a:cubicBezTo>
                        <a:pt x="17" y="25"/>
                        <a:pt x="17" y="25"/>
                        <a:pt x="17" y="26"/>
                      </a:cubicBezTo>
                      <a:cubicBezTo>
                        <a:pt x="18" y="24"/>
                        <a:pt x="19" y="23"/>
                        <a:pt x="20" y="22"/>
                      </a:cubicBezTo>
                      <a:cubicBezTo>
                        <a:pt x="20" y="22"/>
                        <a:pt x="20" y="22"/>
                        <a:pt x="19" y="21"/>
                      </a:cubicBezTo>
                      <a:cubicBezTo>
                        <a:pt x="18" y="23"/>
                        <a:pt x="17" y="24"/>
                        <a:pt x="16" y="25"/>
                      </a:cubicBezTo>
                      <a:cubicBezTo>
                        <a:pt x="16" y="26"/>
                        <a:pt x="17" y="26"/>
                        <a:pt x="17" y="26"/>
                      </a:cubicBezTo>
                      <a:cubicBezTo>
                        <a:pt x="18" y="24"/>
                        <a:pt x="18" y="23"/>
                        <a:pt x="19" y="21"/>
                      </a:cubicBezTo>
                      <a:cubicBezTo>
                        <a:pt x="19" y="21"/>
                        <a:pt x="19" y="21"/>
                        <a:pt x="18" y="21"/>
                      </a:cubicBezTo>
                      <a:cubicBezTo>
                        <a:pt x="18" y="23"/>
                        <a:pt x="17" y="25"/>
                        <a:pt x="17" y="27"/>
                      </a:cubicBezTo>
                      <a:cubicBezTo>
                        <a:pt x="16" y="27"/>
                        <a:pt x="17" y="28"/>
                        <a:pt x="18" y="28"/>
                      </a:cubicBezTo>
                      <a:cubicBezTo>
                        <a:pt x="19" y="27"/>
                        <a:pt x="21" y="26"/>
                        <a:pt x="22" y="25"/>
                      </a:cubicBezTo>
                      <a:cubicBezTo>
                        <a:pt x="22" y="25"/>
                        <a:pt x="22" y="24"/>
                        <a:pt x="22" y="24"/>
                      </a:cubicBezTo>
                      <a:cubicBezTo>
                        <a:pt x="20" y="25"/>
                        <a:pt x="19" y="26"/>
                        <a:pt x="18" y="27"/>
                      </a:cubicBezTo>
                      <a:cubicBezTo>
                        <a:pt x="17" y="28"/>
                        <a:pt x="18" y="29"/>
                        <a:pt x="19" y="28"/>
                      </a:cubicBezTo>
                      <a:cubicBezTo>
                        <a:pt x="21" y="27"/>
                        <a:pt x="22" y="25"/>
                        <a:pt x="24" y="24"/>
                      </a:cubicBezTo>
                      <a:cubicBezTo>
                        <a:pt x="24" y="24"/>
                        <a:pt x="24" y="23"/>
                        <a:pt x="23" y="23"/>
                      </a:cubicBezTo>
                      <a:cubicBezTo>
                        <a:pt x="22" y="24"/>
                        <a:pt x="21" y="25"/>
                        <a:pt x="20" y="26"/>
                      </a:cubicBezTo>
                      <a:cubicBezTo>
                        <a:pt x="21" y="26"/>
                        <a:pt x="21" y="26"/>
                        <a:pt x="21" y="27"/>
                      </a:cubicBezTo>
                      <a:cubicBezTo>
                        <a:pt x="21" y="27"/>
                        <a:pt x="24" y="23"/>
                        <a:pt x="23" y="25"/>
                      </a:cubicBezTo>
                      <a:cubicBezTo>
                        <a:pt x="23" y="26"/>
                        <a:pt x="24" y="26"/>
                        <a:pt x="25" y="26"/>
                      </a:cubicBezTo>
                      <a:cubicBezTo>
                        <a:pt x="25" y="25"/>
                        <a:pt x="25" y="25"/>
                        <a:pt x="26" y="25"/>
                      </a:cubicBezTo>
                      <a:cubicBezTo>
                        <a:pt x="26" y="24"/>
                        <a:pt x="26" y="23"/>
                        <a:pt x="25" y="24"/>
                      </a:cubicBezTo>
                      <a:cubicBezTo>
                        <a:pt x="23" y="25"/>
                        <a:pt x="22" y="25"/>
                        <a:pt x="20" y="26"/>
                      </a:cubicBezTo>
                      <a:cubicBezTo>
                        <a:pt x="20" y="27"/>
                        <a:pt x="20" y="27"/>
                        <a:pt x="21" y="27"/>
                      </a:cubicBezTo>
                      <a:cubicBezTo>
                        <a:pt x="22" y="27"/>
                        <a:pt x="23" y="26"/>
                        <a:pt x="25" y="26"/>
                      </a:cubicBezTo>
                      <a:cubicBezTo>
                        <a:pt x="24" y="25"/>
                        <a:pt x="24" y="25"/>
                        <a:pt x="24" y="24"/>
                      </a:cubicBezTo>
                      <a:cubicBezTo>
                        <a:pt x="21" y="27"/>
                        <a:pt x="18" y="28"/>
                        <a:pt x="14" y="29"/>
                      </a:cubicBezTo>
                      <a:cubicBezTo>
                        <a:pt x="6" y="31"/>
                        <a:pt x="6" y="24"/>
                        <a:pt x="6" y="18"/>
                      </a:cubicBezTo>
                      <a:cubicBezTo>
                        <a:pt x="6" y="18"/>
                        <a:pt x="5" y="18"/>
                        <a:pt x="5" y="18"/>
                      </a:cubicBezTo>
                      <a:cubicBezTo>
                        <a:pt x="5" y="19"/>
                        <a:pt x="5" y="21"/>
                        <a:pt x="5" y="22"/>
                      </a:cubicBezTo>
                      <a:cubicBezTo>
                        <a:pt x="5" y="22"/>
                        <a:pt x="6" y="22"/>
                        <a:pt x="6" y="22"/>
                      </a:cubicBezTo>
                      <a:cubicBezTo>
                        <a:pt x="6" y="18"/>
                        <a:pt x="6" y="15"/>
                        <a:pt x="7" y="12"/>
                      </a:cubicBezTo>
                      <a:cubicBezTo>
                        <a:pt x="6" y="12"/>
                        <a:pt x="6" y="12"/>
                        <a:pt x="5" y="12"/>
                      </a:cubicBezTo>
                      <a:cubicBezTo>
                        <a:pt x="6" y="14"/>
                        <a:pt x="7" y="17"/>
                        <a:pt x="7" y="20"/>
                      </a:cubicBezTo>
                      <a:cubicBezTo>
                        <a:pt x="7" y="20"/>
                        <a:pt x="7" y="20"/>
                        <a:pt x="8" y="20"/>
                      </a:cubicBezTo>
                      <a:cubicBezTo>
                        <a:pt x="8" y="16"/>
                        <a:pt x="8" y="12"/>
                        <a:pt x="9" y="8"/>
                      </a:cubicBezTo>
                      <a:cubicBezTo>
                        <a:pt x="9" y="8"/>
                        <a:pt x="8" y="8"/>
                        <a:pt x="8" y="8"/>
                      </a:cubicBezTo>
                      <a:cubicBezTo>
                        <a:pt x="7" y="13"/>
                        <a:pt x="7" y="17"/>
                        <a:pt x="7" y="22"/>
                      </a:cubicBezTo>
                      <a:cubicBezTo>
                        <a:pt x="7" y="22"/>
                        <a:pt x="7" y="22"/>
                        <a:pt x="8" y="22"/>
                      </a:cubicBezTo>
                      <a:cubicBezTo>
                        <a:pt x="8" y="19"/>
                        <a:pt x="8" y="16"/>
                        <a:pt x="9" y="13"/>
                      </a:cubicBezTo>
                      <a:cubicBezTo>
                        <a:pt x="9" y="13"/>
                        <a:pt x="7" y="12"/>
                        <a:pt x="7" y="13"/>
                      </a:cubicBezTo>
                      <a:cubicBezTo>
                        <a:pt x="6" y="17"/>
                        <a:pt x="5" y="22"/>
                        <a:pt x="1" y="25"/>
                      </a:cubicBezTo>
                      <a:cubicBezTo>
                        <a:pt x="2" y="25"/>
                        <a:pt x="2" y="25"/>
                        <a:pt x="2" y="25"/>
                      </a:cubicBezTo>
                      <a:cubicBezTo>
                        <a:pt x="3" y="25"/>
                        <a:pt x="3" y="24"/>
                        <a:pt x="4" y="23"/>
                      </a:cubicBezTo>
                      <a:cubicBezTo>
                        <a:pt x="4" y="22"/>
                        <a:pt x="3" y="21"/>
                        <a:pt x="3" y="22"/>
                      </a:cubicBezTo>
                      <a:cubicBezTo>
                        <a:pt x="1" y="25"/>
                        <a:pt x="0" y="27"/>
                        <a:pt x="0" y="31"/>
                      </a:cubicBezTo>
                      <a:cubicBezTo>
                        <a:pt x="0" y="31"/>
                        <a:pt x="1" y="31"/>
                        <a:pt x="1" y="31"/>
                      </a:cubicBezTo>
                      <a:cubicBezTo>
                        <a:pt x="3" y="27"/>
                        <a:pt x="5" y="23"/>
                        <a:pt x="7" y="19"/>
                      </a:cubicBezTo>
                      <a:cubicBezTo>
                        <a:pt x="7" y="19"/>
                        <a:pt x="6" y="19"/>
                        <a:pt x="6" y="19"/>
                      </a:cubicBezTo>
                      <a:cubicBezTo>
                        <a:pt x="6" y="21"/>
                        <a:pt x="6" y="23"/>
                        <a:pt x="6" y="25"/>
                      </a:cubicBezTo>
                      <a:cubicBezTo>
                        <a:pt x="6" y="25"/>
                        <a:pt x="7" y="25"/>
                        <a:pt x="7" y="25"/>
                      </a:cubicBezTo>
                      <a:cubicBezTo>
                        <a:pt x="7" y="22"/>
                        <a:pt x="8" y="20"/>
                        <a:pt x="8" y="17"/>
                      </a:cubicBezTo>
                      <a:cubicBezTo>
                        <a:pt x="8" y="17"/>
                        <a:pt x="7" y="17"/>
                        <a:pt x="7" y="17"/>
                      </a:cubicBezTo>
                      <a:cubicBezTo>
                        <a:pt x="6" y="20"/>
                        <a:pt x="7" y="22"/>
                        <a:pt x="7" y="24"/>
                      </a:cubicBezTo>
                      <a:cubicBezTo>
                        <a:pt x="7" y="25"/>
                        <a:pt x="8" y="25"/>
                        <a:pt x="8" y="24"/>
                      </a:cubicBezTo>
                      <a:cubicBezTo>
                        <a:pt x="9" y="22"/>
                        <a:pt x="9" y="20"/>
                        <a:pt x="10" y="17"/>
                      </a:cubicBezTo>
                      <a:cubicBezTo>
                        <a:pt x="10" y="17"/>
                        <a:pt x="9" y="17"/>
                        <a:pt x="9" y="17"/>
                      </a:cubicBezTo>
                      <a:cubicBezTo>
                        <a:pt x="11" y="22"/>
                        <a:pt x="15" y="26"/>
                        <a:pt x="20" y="21"/>
                      </a:cubicBezTo>
                      <a:cubicBezTo>
                        <a:pt x="20" y="21"/>
                        <a:pt x="19" y="20"/>
                        <a:pt x="19" y="20"/>
                      </a:cubicBezTo>
                      <a:cubicBezTo>
                        <a:pt x="17" y="22"/>
                        <a:pt x="17" y="23"/>
                        <a:pt x="16" y="24"/>
                      </a:cubicBezTo>
                      <a:cubicBezTo>
                        <a:pt x="15" y="25"/>
                        <a:pt x="16" y="25"/>
                        <a:pt x="16" y="25"/>
                      </a:cubicBezTo>
                      <a:cubicBezTo>
                        <a:pt x="19" y="26"/>
                        <a:pt x="20" y="26"/>
                        <a:pt x="22" y="26"/>
                      </a:cubicBezTo>
                      <a:cubicBezTo>
                        <a:pt x="22" y="25"/>
                        <a:pt x="22" y="25"/>
                        <a:pt x="22" y="25"/>
                      </a:cubicBezTo>
                      <a:cubicBezTo>
                        <a:pt x="19" y="25"/>
                        <a:pt x="18" y="27"/>
                        <a:pt x="17" y="29"/>
                      </a:cubicBezTo>
                      <a:cubicBezTo>
                        <a:pt x="17" y="29"/>
                        <a:pt x="17" y="30"/>
                        <a:pt x="18" y="30"/>
                      </a:cubicBezTo>
                      <a:cubicBezTo>
                        <a:pt x="20" y="30"/>
                        <a:pt x="21" y="29"/>
                        <a:pt x="23" y="28"/>
                      </a:cubicBezTo>
                      <a:cubicBezTo>
                        <a:pt x="24" y="28"/>
                        <a:pt x="24" y="27"/>
                        <a:pt x="23" y="27"/>
                      </a:cubicBezTo>
                      <a:cubicBezTo>
                        <a:pt x="22" y="27"/>
                        <a:pt x="21" y="27"/>
                        <a:pt x="21" y="28"/>
                      </a:cubicBezTo>
                      <a:cubicBezTo>
                        <a:pt x="21" y="28"/>
                        <a:pt x="21" y="28"/>
                        <a:pt x="21" y="29"/>
                      </a:cubicBezTo>
                      <a:cubicBezTo>
                        <a:pt x="23" y="28"/>
                        <a:pt x="24" y="27"/>
                        <a:pt x="26" y="26"/>
                      </a:cubicBezTo>
                      <a:cubicBezTo>
                        <a:pt x="26" y="26"/>
                        <a:pt x="26" y="25"/>
                        <a:pt x="25" y="25"/>
                      </a:cubicBezTo>
                      <a:cubicBezTo>
                        <a:pt x="24" y="25"/>
                        <a:pt x="24" y="26"/>
                        <a:pt x="23" y="26"/>
                      </a:cubicBezTo>
                      <a:cubicBezTo>
                        <a:pt x="23" y="26"/>
                        <a:pt x="23" y="27"/>
                        <a:pt x="24" y="27"/>
                      </a:cubicBezTo>
                      <a:cubicBezTo>
                        <a:pt x="24" y="26"/>
                        <a:pt x="25" y="24"/>
                        <a:pt x="26" y="23"/>
                      </a:cubicBezTo>
                      <a:cubicBezTo>
                        <a:pt x="26" y="23"/>
                        <a:pt x="26" y="23"/>
                        <a:pt x="25" y="22"/>
                      </a:cubicBezTo>
                      <a:cubicBezTo>
                        <a:pt x="25" y="23"/>
                        <a:pt x="24" y="24"/>
                        <a:pt x="24" y="24"/>
                      </a:cubicBezTo>
                      <a:cubicBezTo>
                        <a:pt x="23" y="25"/>
                        <a:pt x="24" y="26"/>
                        <a:pt x="25" y="25"/>
                      </a:cubicBezTo>
                      <a:cubicBezTo>
                        <a:pt x="26" y="25"/>
                        <a:pt x="26" y="24"/>
                        <a:pt x="27" y="23"/>
                      </a:cubicBezTo>
                      <a:cubicBezTo>
                        <a:pt x="27" y="23"/>
                        <a:pt x="27" y="23"/>
                        <a:pt x="26" y="23"/>
                      </a:cubicBezTo>
                      <a:cubicBezTo>
                        <a:pt x="26" y="23"/>
                        <a:pt x="26" y="24"/>
                        <a:pt x="25" y="25"/>
                      </a:cubicBezTo>
                      <a:cubicBezTo>
                        <a:pt x="25" y="25"/>
                        <a:pt x="26" y="26"/>
                        <a:pt x="26" y="26"/>
                      </a:cubicBezTo>
                      <a:cubicBezTo>
                        <a:pt x="27" y="25"/>
                        <a:pt x="27" y="25"/>
                        <a:pt x="27" y="25"/>
                      </a:cubicBezTo>
                      <a:cubicBezTo>
                        <a:pt x="28" y="25"/>
                        <a:pt x="28" y="24"/>
                        <a:pt x="27" y="24"/>
                      </a:cubicBezTo>
                      <a:cubicBezTo>
                        <a:pt x="23" y="21"/>
                        <a:pt x="19" y="18"/>
                        <a:pt x="15" y="15"/>
                      </a:cubicBezTo>
                      <a:cubicBezTo>
                        <a:pt x="14" y="15"/>
                        <a:pt x="14" y="15"/>
                        <a:pt x="14" y="16"/>
                      </a:cubicBezTo>
                      <a:cubicBezTo>
                        <a:pt x="12" y="18"/>
                        <a:pt x="12" y="20"/>
                        <a:pt x="12" y="23"/>
                      </a:cubicBezTo>
                      <a:cubicBezTo>
                        <a:pt x="12" y="24"/>
                        <a:pt x="14" y="24"/>
                        <a:pt x="14" y="23"/>
                      </a:cubicBezTo>
                      <a:cubicBezTo>
                        <a:pt x="14" y="20"/>
                        <a:pt x="14" y="18"/>
                        <a:pt x="13" y="15"/>
                      </a:cubicBezTo>
                      <a:cubicBezTo>
                        <a:pt x="13" y="15"/>
                        <a:pt x="12" y="15"/>
                        <a:pt x="12" y="16"/>
                      </a:cubicBezTo>
                      <a:cubicBezTo>
                        <a:pt x="13" y="18"/>
                        <a:pt x="14" y="20"/>
                        <a:pt x="15" y="23"/>
                      </a:cubicBezTo>
                      <a:cubicBezTo>
                        <a:pt x="16" y="22"/>
                        <a:pt x="16" y="22"/>
                        <a:pt x="17" y="22"/>
                      </a:cubicBezTo>
                      <a:cubicBezTo>
                        <a:pt x="16" y="21"/>
                        <a:pt x="15" y="20"/>
                        <a:pt x="14" y="18"/>
                      </a:cubicBezTo>
                      <a:cubicBezTo>
                        <a:pt x="14" y="18"/>
                        <a:pt x="13" y="18"/>
                        <a:pt x="13" y="18"/>
                      </a:cubicBezTo>
                      <a:cubicBezTo>
                        <a:pt x="12" y="21"/>
                        <a:pt x="12" y="24"/>
                        <a:pt x="12" y="26"/>
                      </a:cubicBezTo>
                      <a:cubicBezTo>
                        <a:pt x="12" y="27"/>
                        <a:pt x="14" y="27"/>
                        <a:pt x="14" y="26"/>
                      </a:cubicBezTo>
                      <a:cubicBezTo>
                        <a:pt x="14" y="25"/>
                        <a:pt x="15" y="24"/>
                        <a:pt x="15" y="23"/>
                      </a:cubicBezTo>
                      <a:cubicBezTo>
                        <a:pt x="15" y="23"/>
                        <a:pt x="14" y="23"/>
                        <a:pt x="14" y="22"/>
                      </a:cubicBezTo>
                      <a:cubicBezTo>
                        <a:pt x="14" y="24"/>
                        <a:pt x="14" y="25"/>
                        <a:pt x="14" y="26"/>
                      </a:cubicBezTo>
                      <a:cubicBezTo>
                        <a:pt x="14" y="27"/>
                        <a:pt x="15" y="27"/>
                        <a:pt x="15" y="26"/>
                      </a:cubicBezTo>
                      <a:cubicBezTo>
                        <a:pt x="15" y="25"/>
                        <a:pt x="16" y="23"/>
                        <a:pt x="16" y="22"/>
                      </a:cubicBezTo>
                      <a:cubicBezTo>
                        <a:pt x="16" y="22"/>
                        <a:pt x="15" y="22"/>
                        <a:pt x="15" y="22"/>
                      </a:cubicBezTo>
                      <a:cubicBezTo>
                        <a:pt x="15" y="23"/>
                        <a:pt x="15" y="24"/>
                        <a:pt x="16" y="25"/>
                      </a:cubicBezTo>
                      <a:cubicBezTo>
                        <a:pt x="16" y="26"/>
                        <a:pt x="17" y="26"/>
                        <a:pt x="17" y="25"/>
                      </a:cubicBezTo>
                      <a:cubicBezTo>
                        <a:pt x="17" y="23"/>
                        <a:pt x="17" y="22"/>
                        <a:pt x="19" y="21"/>
                      </a:cubicBezTo>
                      <a:cubicBezTo>
                        <a:pt x="20" y="22"/>
                        <a:pt x="20" y="23"/>
                        <a:pt x="21" y="24"/>
                      </a:cubicBezTo>
                      <a:cubicBezTo>
                        <a:pt x="22" y="25"/>
                        <a:pt x="23" y="24"/>
                        <a:pt x="22" y="24"/>
                      </a:cubicBezTo>
                      <a:cubicBezTo>
                        <a:pt x="21" y="21"/>
                        <a:pt x="21" y="18"/>
                        <a:pt x="20" y="16"/>
                      </a:cubicBezTo>
                      <a:cubicBezTo>
                        <a:pt x="19" y="16"/>
                        <a:pt x="19" y="16"/>
                        <a:pt x="19" y="16"/>
                      </a:cubicBezTo>
                      <a:cubicBezTo>
                        <a:pt x="19" y="16"/>
                        <a:pt x="19" y="16"/>
                        <a:pt x="18" y="16"/>
                      </a:cubicBezTo>
                      <a:cubicBezTo>
                        <a:pt x="18" y="16"/>
                        <a:pt x="18" y="18"/>
                        <a:pt x="19" y="17"/>
                      </a:cubicBezTo>
                      <a:cubicBezTo>
                        <a:pt x="18" y="18"/>
                        <a:pt x="21" y="23"/>
                        <a:pt x="21" y="24"/>
                      </a:cubicBezTo>
                      <a:cubicBezTo>
                        <a:pt x="22" y="24"/>
                        <a:pt x="22" y="24"/>
                        <a:pt x="22" y="24"/>
                      </a:cubicBezTo>
                      <a:cubicBezTo>
                        <a:pt x="21" y="22"/>
                        <a:pt x="20" y="20"/>
                        <a:pt x="19" y="19"/>
                      </a:cubicBezTo>
                      <a:cubicBezTo>
                        <a:pt x="18" y="18"/>
                        <a:pt x="18" y="18"/>
                        <a:pt x="18" y="18"/>
                      </a:cubicBezTo>
                      <a:cubicBezTo>
                        <a:pt x="16" y="20"/>
                        <a:pt x="15" y="22"/>
                        <a:pt x="16" y="25"/>
                      </a:cubicBezTo>
                      <a:cubicBezTo>
                        <a:pt x="16" y="25"/>
                        <a:pt x="16" y="25"/>
                        <a:pt x="17" y="25"/>
                      </a:cubicBezTo>
                      <a:cubicBezTo>
                        <a:pt x="17" y="24"/>
                        <a:pt x="16" y="22"/>
                        <a:pt x="16" y="21"/>
                      </a:cubicBezTo>
                      <a:cubicBezTo>
                        <a:pt x="16" y="21"/>
                        <a:pt x="15" y="21"/>
                        <a:pt x="15" y="21"/>
                      </a:cubicBezTo>
                      <a:cubicBezTo>
                        <a:pt x="14" y="23"/>
                        <a:pt x="14" y="24"/>
                        <a:pt x="14" y="26"/>
                      </a:cubicBezTo>
                      <a:cubicBezTo>
                        <a:pt x="14" y="26"/>
                        <a:pt x="15" y="26"/>
                        <a:pt x="15" y="26"/>
                      </a:cubicBezTo>
                      <a:cubicBezTo>
                        <a:pt x="15" y="25"/>
                        <a:pt x="15" y="24"/>
                        <a:pt x="15" y="22"/>
                      </a:cubicBezTo>
                      <a:cubicBezTo>
                        <a:pt x="15" y="22"/>
                        <a:pt x="14" y="22"/>
                        <a:pt x="14" y="22"/>
                      </a:cubicBezTo>
                      <a:cubicBezTo>
                        <a:pt x="13" y="24"/>
                        <a:pt x="13" y="25"/>
                        <a:pt x="12" y="26"/>
                      </a:cubicBezTo>
                      <a:cubicBezTo>
                        <a:pt x="13" y="26"/>
                        <a:pt x="13" y="26"/>
                        <a:pt x="14" y="26"/>
                      </a:cubicBezTo>
                      <a:cubicBezTo>
                        <a:pt x="14" y="24"/>
                        <a:pt x="14" y="22"/>
                        <a:pt x="14" y="19"/>
                      </a:cubicBezTo>
                      <a:cubicBezTo>
                        <a:pt x="14" y="19"/>
                        <a:pt x="13" y="19"/>
                        <a:pt x="13" y="19"/>
                      </a:cubicBezTo>
                      <a:cubicBezTo>
                        <a:pt x="14" y="20"/>
                        <a:pt x="15" y="21"/>
                        <a:pt x="15" y="23"/>
                      </a:cubicBezTo>
                      <a:cubicBezTo>
                        <a:pt x="16" y="23"/>
                        <a:pt x="17" y="23"/>
                        <a:pt x="17" y="22"/>
                      </a:cubicBezTo>
                      <a:cubicBezTo>
                        <a:pt x="16" y="20"/>
                        <a:pt x="15" y="17"/>
                        <a:pt x="13" y="15"/>
                      </a:cubicBezTo>
                      <a:cubicBezTo>
                        <a:pt x="13" y="14"/>
                        <a:pt x="12" y="15"/>
                        <a:pt x="12" y="15"/>
                      </a:cubicBezTo>
                      <a:cubicBezTo>
                        <a:pt x="12" y="18"/>
                        <a:pt x="12" y="21"/>
                        <a:pt x="12" y="23"/>
                      </a:cubicBezTo>
                      <a:cubicBezTo>
                        <a:pt x="13" y="23"/>
                        <a:pt x="13" y="23"/>
                        <a:pt x="14" y="23"/>
                      </a:cubicBezTo>
                      <a:cubicBezTo>
                        <a:pt x="13" y="9"/>
                        <a:pt x="22" y="26"/>
                        <a:pt x="26" y="24"/>
                      </a:cubicBezTo>
                      <a:cubicBezTo>
                        <a:pt x="26" y="25"/>
                        <a:pt x="26" y="25"/>
                        <a:pt x="27" y="25"/>
                      </a:cubicBezTo>
                      <a:cubicBezTo>
                        <a:pt x="27" y="24"/>
                        <a:pt x="27" y="24"/>
                        <a:pt x="28" y="23"/>
                      </a:cubicBezTo>
                      <a:cubicBezTo>
                        <a:pt x="28" y="22"/>
                        <a:pt x="27" y="22"/>
                        <a:pt x="27" y="22"/>
                      </a:cubicBezTo>
                      <a:cubicBezTo>
                        <a:pt x="25" y="23"/>
                        <a:pt x="25" y="23"/>
                        <a:pt x="24" y="24"/>
                      </a:cubicBezTo>
                      <a:cubicBezTo>
                        <a:pt x="24" y="25"/>
                        <a:pt x="24" y="25"/>
                        <a:pt x="25" y="25"/>
                      </a:cubicBezTo>
                      <a:cubicBezTo>
                        <a:pt x="25" y="25"/>
                        <a:pt x="26" y="24"/>
                        <a:pt x="26" y="23"/>
                      </a:cubicBezTo>
                      <a:cubicBezTo>
                        <a:pt x="27" y="23"/>
                        <a:pt x="26" y="22"/>
                        <a:pt x="25" y="22"/>
                      </a:cubicBezTo>
                      <a:cubicBezTo>
                        <a:pt x="24" y="24"/>
                        <a:pt x="23" y="25"/>
                        <a:pt x="22" y="26"/>
                      </a:cubicBezTo>
                      <a:cubicBezTo>
                        <a:pt x="22" y="27"/>
                        <a:pt x="23" y="28"/>
                        <a:pt x="23" y="27"/>
                      </a:cubicBezTo>
                      <a:cubicBezTo>
                        <a:pt x="24" y="27"/>
                        <a:pt x="25" y="27"/>
                        <a:pt x="26" y="26"/>
                      </a:cubicBezTo>
                      <a:cubicBezTo>
                        <a:pt x="25" y="26"/>
                        <a:pt x="25" y="26"/>
                        <a:pt x="25" y="25"/>
                      </a:cubicBezTo>
                      <a:cubicBezTo>
                        <a:pt x="23" y="26"/>
                        <a:pt x="22" y="27"/>
                        <a:pt x="20" y="28"/>
                      </a:cubicBezTo>
                      <a:cubicBezTo>
                        <a:pt x="20" y="28"/>
                        <a:pt x="20" y="29"/>
                        <a:pt x="21" y="29"/>
                      </a:cubicBezTo>
                      <a:cubicBezTo>
                        <a:pt x="22" y="29"/>
                        <a:pt x="23" y="29"/>
                        <a:pt x="23" y="28"/>
                      </a:cubicBezTo>
                      <a:cubicBezTo>
                        <a:pt x="23" y="28"/>
                        <a:pt x="23" y="28"/>
                        <a:pt x="23" y="27"/>
                      </a:cubicBezTo>
                      <a:cubicBezTo>
                        <a:pt x="19" y="28"/>
                        <a:pt x="19" y="27"/>
                        <a:pt x="22" y="26"/>
                      </a:cubicBezTo>
                      <a:cubicBezTo>
                        <a:pt x="23" y="25"/>
                        <a:pt x="22" y="24"/>
                        <a:pt x="22" y="24"/>
                      </a:cubicBezTo>
                      <a:cubicBezTo>
                        <a:pt x="18" y="25"/>
                        <a:pt x="16" y="24"/>
                        <a:pt x="20" y="21"/>
                      </a:cubicBezTo>
                      <a:cubicBezTo>
                        <a:pt x="19" y="21"/>
                        <a:pt x="19" y="21"/>
                        <a:pt x="19" y="20"/>
                      </a:cubicBezTo>
                      <a:cubicBezTo>
                        <a:pt x="14" y="22"/>
                        <a:pt x="11" y="21"/>
                        <a:pt x="10" y="17"/>
                      </a:cubicBezTo>
                      <a:cubicBezTo>
                        <a:pt x="10" y="17"/>
                        <a:pt x="9" y="16"/>
                        <a:pt x="9" y="17"/>
                      </a:cubicBezTo>
                      <a:cubicBezTo>
                        <a:pt x="8" y="19"/>
                        <a:pt x="7" y="21"/>
                        <a:pt x="7" y="24"/>
                      </a:cubicBezTo>
                      <a:cubicBezTo>
                        <a:pt x="7" y="24"/>
                        <a:pt x="8" y="24"/>
                        <a:pt x="8" y="24"/>
                      </a:cubicBezTo>
                      <a:cubicBezTo>
                        <a:pt x="8" y="22"/>
                        <a:pt x="8" y="20"/>
                        <a:pt x="8" y="17"/>
                      </a:cubicBezTo>
                      <a:cubicBezTo>
                        <a:pt x="8" y="16"/>
                        <a:pt x="7" y="17"/>
                        <a:pt x="7" y="17"/>
                      </a:cubicBezTo>
                      <a:cubicBezTo>
                        <a:pt x="6" y="20"/>
                        <a:pt x="6" y="22"/>
                        <a:pt x="6" y="25"/>
                      </a:cubicBezTo>
                      <a:cubicBezTo>
                        <a:pt x="6" y="25"/>
                        <a:pt x="7" y="25"/>
                        <a:pt x="7" y="25"/>
                      </a:cubicBezTo>
                      <a:cubicBezTo>
                        <a:pt x="7" y="23"/>
                        <a:pt x="7" y="21"/>
                        <a:pt x="7" y="19"/>
                      </a:cubicBezTo>
                      <a:cubicBezTo>
                        <a:pt x="7" y="18"/>
                        <a:pt x="6" y="18"/>
                        <a:pt x="6" y="19"/>
                      </a:cubicBezTo>
                      <a:cubicBezTo>
                        <a:pt x="4" y="23"/>
                        <a:pt x="2" y="26"/>
                        <a:pt x="0" y="30"/>
                      </a:cubicBezTo>
                      <a:cubicBezTo>
                        <a:pt x="0" y="30"/>
                        <a:pt x="1" y="30"/>
                        <a:pt x="1" y="31"/>
                      </a:cubicBezTo>
                      <a:cubicBezTo>
                        <a:pt x="1" y="28"/>
                        <a:pt x="2" y="25"/>
                        <a:pt x="4" y="23"/>
                      </a:cubicBezTo>
                      <a:cubicBezTo>
                        <a:pt x="3" y="22"/>
                        <a:pt x="3" y="22"/>
                        <a:pt x="3" y="22"/>
                      </a:cubicBezTo>
                      <a:cubicBezTo>
                        <a:pt x="2" y="23"/>
                        <a:pt x="2" y="24"/>
                        <a:pt x="1" y="25"/>
                      </a:cubicBezTo>
                      <a:cubicBezTo>
                        <a:pt x="1" y="25"/>
                        <a:pt x="2" y="26"/>
                        <a:pt x="2" y="26"/>
                      </a:cubicBezTo>
                      <a:cubicBezTo>
                        <a:pt x="6" y="22"/>
                        <a:pt x="7" y="18"/>
                        <a:pt x="9" y="13"/>
                      </a:cubicBezTo>
                      <a:cubicBezTo>
                        <a:pt x="8" y="13"/>
                        <a:pt x="8" y="13"/>
                        <a:pt x="7" y="13"/>
                      </a:cubicBezTo>
                      <a:cubicBezTo>
                        <a:pt x="7" y="16"/>
                        <a:pt x="6" y="19"/>
                        <a:pt x="6" y="22"/>
                      </a:cubicBezTo>
                      <a:cubicBezTo>
                        <a:pt x="7" y="23"/>
                        <a:pt x="8" y="23"/>
                        <a:pt x="8" y="22"/>
                      </a:cubicBezTo>
                      <a:cubicBezTo>
                        <a:pt x="9" y="17"/>
                        <a:pt x="9" y="13"/>
                        <a:pt x="9" y="8"/>
                      </a:cubicBezTo>
                      <a:cubicBezTo>
                        <a:pt x="9" y="7"/>
                        <a:pt x="8" y="7"/>
                        <a:pt x="8" y="8"/>
                      </a:cubicBezTo>
                      <a:cubicBezTo>
                        <a:pt x="6" y="12"/>
                        <a:pt x="6" y="16"/>
                        <a:pt x="7" y="20"/>
                      </a:cubicBezTo>
                      <a:cubicBezTo>
                        <a:pt x="7" y="21"/>
                        <a:pt x="8" y="21"/>
                        <a:pt x="8" y="20"/>
                      </a:cubicBezTo>
                      <a:cubicBezTo>
                        <a:pt x="8" y="17"/>
                        <a:pt x="8" y="14"/>
                        <a:pt x="7" y="11"/>
                      </a:cubicBezTo>
                      <a:cubicBezTo>
                        <a:pt x="7" y="11"/>
                        <a:pt x="6" y="11"/>
                        <a:pt x="5" y="11"/>
                      </a:cubicBezTo>
                      <a:cubicBezTo>
                        <a:pt x="5" y="15"/>
                        <a:pt x="5" y="18"/>
                        <a:pt x="5" y="22"/>
                      </a:cubicBezTo>
                      <a:cubicBezTo>
                        <a:pt x="5" y="23"/>
                        <a:pt x="6" y="23"/>
                        <a:pt x="6" y="22"/>
                      </a:cubicBezTo>
                      <a:cubicBezTo>
                        <a:pt x="6" y="21"/>
                        <a:pt x="6" y="19"/>
                        <a:pt x="6" y="18"/>
                      </a:cubicBezTo>
                      <a:cubicBezTo>
                        <a:pt x="6" y="17"/>
                        <a:pt x="5" y="17"/>
                        <a:pt x="5" y="18"/>
                      </a:cubicBezTo>
                      <a:cubicBezTo>
                        <a:pt x="4" y="23"/>
                        <a:pt x="3" y="29"/>
                        <a:pt x="9" y="31"/>
                      </a:cubicBezTo>
                      <a:cubicBezTo>
                        <a:pt x="14" y="32"/>
                        <a:pt x="21" y="29"/>
                        <a:pt x="25" y="25"/>
                      </a:cubicBezTo>
                      <a:cubicBezTo>
                        <a:pt x="26" y="25"/>
                        <a:pt x="25" y="24"/>
                        <a:pt x="24" y="24"/>
                      </a:cubicBezTo>
                      <a:cubicBezTo>
                        <a:pt x="23" y="25"/>
                        <a:pt x="21" y="26"/>
                        <a:pt x="20" y="26"/>
                      </a:cubicBezTo>
                      <a:cubicBezTo>
                        <a:pt x="19" y="27"/>
                        <a:pt x="20" y="28"/>
                        <a:pt x="21" y="27"/>
                      </a:cubicBezTo>
                      <a:cubicBezTo>
                        <a:pt x="22" y="27"/>
                        <a:pt x="24" y="26"/>
                        <a:pt x="26" y="25"/>
                      </a:cubicBezTo>
                      <a:cubicBezTo>
                        <a:pt x="25" y="24"/>
                        <a:pt x="25" y="24"/>
                        <a:pt x="25" y="24"/>
                      </a:cubicBezTo>
                      <a:cubicBezTo>
                        <a:pt x="24" y="24"/>
                        <a:pt x="24" y="24"/>
                        <a:pt x="24" y="25"/>
                      </a:cubicBezTo>
                      <a:cubicBezTo>
                        <a:pt x="24" y="25"/>
                        <a:pt x="24" y="25"/>
                        <a:pt x="25" y="26"/>
                      </a:cubicBezTo>
                      <a:cubicBezTo>
                        <a:pt x="25" y="24"/>
                        <a:pt x="25" y="24"/>
                        <a:pt x="25" y="23"/>
                      </a:cubicBezTo>
                      <a:cubicBezTo>
                        <a:pt x="25" y="22"/>
                        <a:pt x="24" y="22"/>
                        <a:pt x="24" y="22"/>
                      </a:cubicBezTo>
                      <a:cubicBezTo>
                        <a:pt x="22" y="23"/>
                        <a:pt x="21" y="25"/>
                        <a:pt x="20" y="26"/>
                      </a:cubicBezTo>
                      <a:cubicBezTo>
                        <a:pt x="20" y="26"/>
                        <a:pt x="21" y="27"/>
                        <a:pt x="21" y="27"/>
                      </a:cubicBezTo>
                      <a:cubicBezTo>
                        <a:pt x="22" y="26"/>
                        <a:pt x="23" y="25"/>
                        <a:pt x="24" y="24"/>
                      </a:cubicBezTo>
                      <a:cubicBezTo>
                        <a:pt x="25" y="23"/>
                        <a:pt x="24" y="22"/>
                        <a:pt x="23" y="23"/>
                      </a:cubicBezTo>
                      <a:cubicBezTo>
                        <a:pt x="22" y="24"/>
                        <a:pt x="20" y="26"/>
                        <a:pt x="18" y="27"/>
                      </a:cubicBezTo>
                      <a:cubicBezTo>
                        <a:pt x="18" y="27"/>
                        <a:pt x="19" y="28"/>
                        <a:pt x="19" y="28"/>
                      </a:cubicBezTo>
                      <a:cubicBezTo>
                        <a:pt x="20" y="27"/>
                        <a:pt x="21" y="26"/>
                        <a:pt x="23" y="25"/>
                      </a:cubicBezTo>
                      <a:cubicBezTo>
                        <a:pt x="23" y="24"/>
                        <a:pt x="22" y="23"/>
                        <a:pt x="22" y="24"/>
                      </a:cubicBezTo>
                      <a:cubicBezTo>
                        <a:pt x="20" y="25"/>
                        <a:pt x="19" y="25"/>
                        <a:pt x="17" y="26"/>
                      </a:cubicBezTo>
                      <a:cubicBezTo>
                        <a:pt x="17" y="27"/>
                        <a:pt x="18" y="27"/>
                        <a:pt x="18" y="27"/>
                      </a:cubicBezTo>
                      <a:cubicBezTo>
                        <a:pt x="20" y="25"/>
                        <a:pt x="20" y="23"/>
                        <a:pt x="20" y="21"/>
                      </a:cubicBezTo>
                      <a:cubicBezTo>
                        <a:pt x="19" y="20"/>
                        <a:pt x="19" y="20"/>
                        <a:pt x="18" y="20"/>
                      </a:cubicBezTo>
                      <a:cubicBezTo>
                        <a:pt x="17" y="22"/>
                        <a:pt x="16" y="24"/>
                        <a:pt x="16" y="26"/>
                      </a:cubicBezTo>
                      <a:cubicBezTo>
                        <a:pt x="16" y="26"/>
                        <a:pt x="17" y="27"/>
                        <a:pt x="17" y="26"/>
                      </a:cubicBezTo>
                      <a:cubicBezTo>
                        <a:pt x="18" y="25"/>
                        <a:pt x="19" y="23"/>
                        <a:pt x="20" y="22"/>
                      </a:cubicBezTo>
                      <a:cubicBezTo>
                        <a:pt x="21" y="21"/>
                        <a:pt x="20" y="21"/>
                        <a:pt x="19" y="21"/>
                      </a:cubicBezTo>
                      <a:cubicBezTo>
                        <a:pt x="18" y="22"/>
                        <a:pt x="17" y="23"/>
                        <a:pt x="16" y="25"/>
                      </a:cubicBezTo>
                      <a:cubicBezTo>
                        <a:pt x="16" y="25"/>
                        <a:pt x="16" y="26"/>
                        <a:pt x="17" y="26"/>
                      </a:cubicBezTo>
                      <a:cubicBezTo>
                        <a:pt x="18" y="26"/>
                        <a:pt x="20" y="26"/>
                        <a:pt x="22" y="26"/>
                      </a:cubicBezTo>
                      <a:cubicBezTo>
                        <a:pt x="22" y="26"/>
                        <a:pt x="22" y="26"/>
                        <a:pt x="21" y="25"/>
                      </a:cubicBezTo>
                      <a:cubicBezTo>
                        <a:pt x="19" y="27"/>
                        <a:pt x="16" y="27"/>
                        <a:pt x="13" y="27"/>
                      </a:cubicBezTo>
                      <a:cubicBezTo>
                        <a:pt x="13" y="28"/>
                        <a:pt x="13" y="28"/>
                        <a:pt x="13" y="28"/>
                      </a:cubicBezTo>
                      <a:cubicBezTo>
                        <a:pt x="15" y="28"/>
                        <a:pt x="18" y="27"/>
                        <a:pt x="20" y="28"/>
                      </a:cubicBezTo>
                      <a:cubicBezTo>
                        <a:pt x="20" y="28"/>
                        <a:pt x="20" y="27"/>
                        <a:pt x="20" y="27"/>
                      </a:cubicBezTo>
                      <a:cubicBezTo>
                        <a:pt x="17" y="27"/>
                        <a:pt x="14" y="27"/>
                        <a:pt x="11" y="26"/>
                      </a:cubicBezTo>
                      <a:cubicBezTo>
                        <a:pt x="11" y="27"/>
                        <a:pt x="11" y="27"/>
                        <a:pt x="11" y="28"/>
                      </a:cubicBezTo>
                      <a:cubicBezTo>
                        <a:pt x="13" y="28"/>
                        <a:pt x="15" y="28"/>
                        <a:pt x="17" y="28"/>
                      </a:cubicBezTo>
                      <a:cubicBezTo>
                        <a:pt x="17" y="28"/>
                        <a:pt x="17" y="28"/>
                        <a:pt x="17" y="27"/>
                      </a:cubicBezTo>
                      <a:cubicBezTo>
                        <a:pt x="13" y="29"/>
                        <a:pt x="10" y="28"/>
                        <a:pt x="6" y="27"/>
                      </a:cubicBezTo>
                      <a:cubicBezTo>
                        <a:pt x="6" y="27"/>
                        <a:pt x="6" y="28"/>
                        <a:pt x="6" y="28"/>
                      </a:cubicBezTo>
                      <a:cubicBezTo>
                        <a:pt x="10" y="27"/>
                        <a:pt x="12" y="27"/>
                        <a:pt x="16" y="27"/>
                      </a:cubicBezTo>
                      <a:cubicBezTo>
                        <a:pt x="15" y="27"/>
                        <a:pt x="15" y="26"/>
                        <a:pt x="15" y="26"/>
                      </a:cubicBezTo>
                      <a:cubicBezTo>
                        <a:pt x="11" y="27"/>
                        <a:pt x="8" y="26"/>
                        <a:pt x="4" y="26"/>
                      </a:cubicBezTo>
                      <a:cubicBezTo>
                        <a:pt x="4" y="27"/>
                        <a:pt x="4" y="27"/>
                        <a:pt x="4" y="28"/>
                      </a:cubicBezTo>
                      <a:cubicBezTo>
                        <a:pt x="6" y="28"/>
                        <a:pt x="9" y="28"/>
                        <a:pt x="12" y="28"/>
                      </a:cubicBezTo>
                      <a:cubicBezTo>
                        <a:pt x="12" y="28"/>
                        <a:pt x="12" y="28"/>
                        <a:pt x="12" y="27"/>
                      </a:cubicBezTo>
                      <a:cubicBezTo>
                        <a:pt x="9" y="27"/>
                        <a:pt x="7" y="27"/>
                        <a:pt x="4" y="27"/>
                      </a:cubicBezTo>
                      <a:cubicBezTo>
                        <a:pt x="3" y="27"/>
                        <a:pt x="3" y="28"/>
                        <a:pt x="4" y="28"/>
                      </a:cubicBezTo>
                      <a:cubicBezTo>
                        <a:pt x="6" y="29"/>
                        <a:pt x="8" y="29"/>
                        <a:pt x="9" y="30"/>
                      </a:cubicBezTo>
                      <a:cubicBezTo>
                        <a:pt x="10" y="30"/>
                        <a:pt x="10" y="29"/>
                        <a:pt x="10" y="29"/>
                      </a:cubicBezTo>
                      <a:cubicBezTo>
                        <a:pt x="7" y="29"/>
                        <a:pt x="5" y="29"/>
                        <a:pt x="2" y="28"/>
                      </a:cubicBezTo>
                      <a:cubicBezTo>
                        <a:pt x="2" y="28"/>
                        <a:pt x="2" y="29"/>
                        <a:pt x="2" y="29"/>
                      </a:cubicBezTo>
                      <a:cubicBezTo>
                        <a:pt x="4" y="29"/>
                        <a:pt x="6" y="30"/>
                        <a:pt x="8" y="30"/>
                      </a:cubicBezTo>
                      <a:cubicBezTo>
                        <a:pt x="8" y="30"/>
                        <a:pt x="8" y="29"/>
                        <a:pt x="8" y="29"/>
                      </a:cubicBezTo>
                      <a:cubicBezTo>
                        <a:pt x="6" y="29"/>
                        <a:pt x="4" y="28"/>
                        <a:pt x="2" y="27"/>
                      </a:cubicBezTo>
                      <a:cubicBezTo>
                        <a:pt x="2" y="28"/>
                        <a:pt x="2" y="28"/>
                        <a:pt x="2" y="29"/>
                      </a:cubicBezTo>
                      <a:cubicBezTo>
                        <a:pt x="4" y="29"/>
                        <a:pt x="5" y="28"/>
                        <a:pt x="6" y="28"/>
                      </a:cubicBezTo>
                      <a:cubicBezTo>
                        <a:pt x="7" y="28"/>
                        <a:pt x="7" y="28"/>
                        <a:pt x="7" y="27"/>
                      </a:cubicBezTo>
                      <a:cubicBezTo>
                        <a:pt x="6" y="26"/>
                        <a:pt x="5" y="26"/>
                        <a:pt x="4" y="25"/>
                      </a:cubicBezTo>
                      <a:cubicBezTo>
                        <a:pt x="4" y="25"/>
                        <a:pt x="4" y="26"/>
                        <a:pt x="3" y="26"/>
                      </a:cubicBezTo>
                      <a:cubicBezTo>
                        <a:pt x="5" y="26"/>
                        <a:pt x="8" y="26"/>
                        <a:pt x="10" y="27"/>
                      </a:cubicBezTo>
                      <a:cubicBezTo>
                        <a:pt x="10" y="26"/>
                        <a:pt x="10" y="26"/>
                        <a:pt x="10" y="25"/>
                      </a:cubicBezTo>
                      <a:cubicBezTo>
                        <a:pt x="8" y="25"/>
                        <a:pt x="6" y="25"/>
                        <a:pt x="4" y="25"/>
                      </a:cubicBezTo>
                      <a:cubicBezTo>
                        <a:pt x="3" y="25"/>
                        <a:pt x="3" y="27"/>
                        <a:pt x="4" y="27"/>
                      </a:cubicBezTo>
                      <a:cubicBezTo>
                        <a:pt x="7" y="27"/>
                        <a:pt x="10" y="26"/>
                        <a:pt x="9" y="22"/>
                      </a:cubicBezTo>
                      <a:cubicBezTo>
                        <a:pt x="9" y="22"/>
                        <a:pt x="8" y="21"/>
                        <a:pt x="8" y="22"/>
                      </a:cubicBezTo>
                      <a:cubicBezTo>
                        <a:pt x="7" y="24"/>
                        <a:pt x="7" y="24"/>
                        <a:pt x="7" y="25"/>
                      </a:cubicBezTo>
                      <a:cubicBezTo>
                        <a:pt x="7" y="25"/>
                        <a:pt x="7" y="25"/>
                        <a:pt x="8" y="25"/>
                      </a:cubicBezTo>
                      <a:cubicBezTo>
                        <a:pt x="8" y="22"/>
                        <a:pt x="9" y="18"/>
                        <a:pt x="9" y="14"/>
                      </a:cubicBezTo>
                      <a:cubicBezTo>
                        <a:pt x="9" y="14"/>
                        <a:pt x="8" y="14"/>
                        <a:pt x="8" y="14"/>
                      </a:cubicBezTo>
                      <a:cubicBezTo>
                        <a:pt x="8" y="17"/>
                        <a:pt x="8" y="21"/>
                        <a:pt x="7" y="25"/>
                      </a:cubicBezTo>
                      <a:cubicBezTo>
                        <a:pt x="8" y="25"/>
                        <a:pt x="8" y="25"/>
                        <a:pt x="9" y="25"/>
                      </a:cubicBezTo>
                      <a:cubicBezTo>
                        <a:pt x="9" y="21"/>
                        <a:pt x="9" y="18"/>
                        <a:pt x="9" y="14"/>
                      </a:cubicBezTo>
                      <a:cubicBezTo>
                        <a:pt x="8" y="14"/>
                        <a:pt x="8" y="14"/>
                        <a:pt x="7" y="14"/>
                      </a:cubicBezTo>
                      <a:cubicBezTo>
                        <a:pt x="8" y="17"/>
                        <a:pt x="7" y="19"/>
                        <a:pt x="7" y="21"/>
                      </a:cubicBezTo>
                      <a:cubicBezTo>
                        <a:pt x="7" y="21"/>
                        <a:pt x="8" y="21"/>
                        <a:pt x="8" y="21"/>
                      </a:cubicBezTo>
                      <a:cubicBezTo>
                        <a:pt x="8" y="21"/>
                        <a:pt x="9" y="15"/>
                        <a:pt x="10" y="19"/>
                      </a:cubicBezTo>
                      <a:cubicBezTo>
                        <a:pt x="11" y="19"/>
                        <a:pt x="11" y="19"/>
                        <a:pt x="12" y="18"/>
                      </a:cubicBezTo>
                      <a:cubicBezTo>
                        <a:pt x="10" y="14"/>
                        <a:pt x="10" y="9"/>
                        <a:pt x="9" y="4"/>
                      </a:cubicBezTo>
                      <a:cubicBezTo>
                        <a:pt x="9" y="5"/>
                        <a:pt x="8" y="5"/>
                        <a:pt x="8" y="5"/>
                      </a:cubicBezTo>
                      <a:cubicBezTo>
                        <a:pt x="11" y="8"/>
                        <a:pt x="14" y="11"/>
                        <a:pt x="17" y="13"/>
                      </a:cubicBezTo>
                      <a:cubicBezTo>
                        <a:pt x="18" y="14"/>
                        <a:pt x="18" y="13"/>
                        <a:pt x="18" y="12"/>
                      </a:cubicBezTo>
                      <a:cubicBezTo>
                        <a:pt x="16" y="9"/>
                        <a:pt x="15" y="6"/>
                        <a:pt x="11" y="5"/>
                      </a:cubicBezTo>
                      <a:cubicBezTo>
                        <a:pt x="10" y="4"/>
                        <a:pt x="9" y="5"/>
                        <a:pt x="10" y="6"/>
                      </a:cubicBezTo>
                      <a:cubicBezTo>
                        <a:pt x="12" y="8"/>
                        <a:pt x="14" y="10"/>
                        <a:pt x="15" y="12"/>
                      </a:cubicBezTo>
                      <a:cubicBezTo>
                        <a:pt x="16" y="12"/>
                        <a:pt x="16" y="12"/>
                        <a:pt x="16" y="11"/>
                      </a:cubicBezTo>
                      <a:cubicBezTo>
                        <a:pt x="14" y="9"/>
                        <a:pt x="12" y="7"/>
                        <a:pt x="10" y="5"/>
                      </a:cubicBezTo>
                      <a:cubicBezTo>
                        <a:pt x="9" y="5"/>
                        <a:pt x="8" y="6"/>
                        <a:pt x="9" y="6"/>
                      </a:cubicBezTo>
                      <a:cubicBezTo>
                        <a:pt x="11" y="9"/>
                        <a:pt x="14" y="12"/>
                        <a:pt x="16" y="15"/>
                      </a:cubicBezTo>
                      <a:cubicBezTo>
                        <a:pt x="16" y="14"/>
                        <a:pt x="17" y="14"/>
                        <a:pt x="17" y="14"/>
                      </a:cubicBezTo>
                      <a:cubicBezTo>
                        <a:pt x="14" y="12"/>
                        <a:pt x="11" y="11"/>
                        <a:pt x="9" y="8"/>
                      </a:cubicBezTo>
                      <a:cubicBezTo>
                        <a:pt x="9" y="8"/>
                        <a:pt x="8" y="9"/>
                        <a:pt x="8" y="9"/>
                      </a:cubicBezTo>
                      <a:cubicBezTo>
                        <a:pt x="13" y="12"/>
                        <a:pt x="17" y="17"/>
                        <a:pt x="21" y="21"/>
                      </a:cubicBezTo>
                      <a:cubicBezTo>
                        <a:pt x="22" y="22"/>
                        <a:pt x="23" y="21"/>
                        <a:pt x="23" y="21"/>
                      </a:cubicBezTo>
                      <a:cubicBezTo>
                        <a:pt x="22" y="19"/>
                        <a:pt x="21" y="17"/>
                        <a:pt x="21" y="16"/>
                      </a:cubicBezTo>
                      <a:cubicBezTo>
                        <a:pt x="20" y="16"/>
                        <a:pt x="20" y="16"/>
                        <a:pt x="19" y="16"/>
                      </a:cubicBezTo>
                      <a:cubicBezTo>
                        <a:pt x="21" y="19"/>
                        <a:pt x="23" y="21"/>
                        <a:pt x="25" y="24"/>
                      </a:cubicBezTo>
                      <a:cubicBezTo>
                        <a:pt x="25" y="24"/>
                        <a:pt x="26" y="24"/>
                        <a:pt x="26" y="23"/>
                      </a:cubicBezTo>
                      <a:cubicBezTo>
                        <a:pt x="25" y="20"/>
                        <a:pt x="24" y="17"/>
                        <a:pt x="22" y="15"/>
                      </a:cubicBezTo>
                      <a:cubicBezTo>
                        <a:pt x="22" y="14"/>
                        <a:pt x="20" y="15"/>
                        <a:pt x="21" y="16"/>
                      </a:cubicBezTo>
                      <a:cubicBezTo>
                        <a:pt x="22" y="18"/>
                        <a:pt x="23" y="20"/>
                        <a:pt x="25" y="23"/>
                      </a:cubicBezTo>
                      <a:cubicBezTo>
                        <a:pt x="26" y="23"/>
                        <a:pt x="27" y="22"/>
                        <a:pt x="26" y="22"/>
                      </a:cubicBezTo>
                      <a:cubicBezTo>
                        <a:pt x="24" y="17"/>
                        <a:pt x="20" y="12"/>
                        <a:pt x="15" y="10"/>
                      </a:cubicBezTo>
                      <a:cubicBezTo>
                        <a:pt x="14" y="10"/>
                        <a:pt x="14" y="11"/>
                        <a:pt x="14" y="11"/>
                      </a:cubicBezTo>
                      <a:cubicBezTo>
                        <a:pt x="16" y="15"/>
                        <a:pt x="19" y="18"/>
                        <a:pt x="22" y="21"/>
                      </a:cubicBezTo>
                      <a:cubicBezTo>
                        <a:pt x="22" y="21"/>
                        <a:pt x="23" y="20"/>
                        <a:pt x="23" y="20"/>
                      </a:cubicBezTo>
                      <a:cubicBezTo>
                        <a:pt x="20" y="18"/>
                        <a:pt x="17" y="15"/>
                        <a:pt x="14" y="13"/>
                      </a:cubicBezTo>
                      <a:cubicBezTo>
                        <a:pt x="13" y="13"/>
                        <a:pt x="12" y="14"/>
                        <a:pt x="13" y="15"/>
                      </a:cubicBezTo>
                      <a:cubicBezTo>
                        <a:pt x="16" y="18"/>
                        <a:pt x="19" y="20"/>
                        <a:pt x="22" y="23"/>
                      </a:cubicBezTo>
                      <a:cubicBezTo>
                        <a:pt x="23" y="23"/>
                        <a:pt x="24" y="22"/>
                        <a:pt x="23" y="21"/>
                      </a:cubicBezTo>
                      <a:cubicBezTo>
                        <a:pt x="22" y="20"/>
                        <a:pt x="20" y="19"/>
                        <a:pt x="19" y="18"/>
                      </a:cubicBezTo>
                      <a:cubicBezTo>
                        <a:pt x="18" y="18"/>
                        <a:pt x="17" y="19"/>
                        <a:pt x="18" y="19"/>
                      </a:cubicBezTo>
                      <a:cubicBezTo>
                        <a:pt x="20" y="21"/>
                        <a:pt x="23" y="23"/>
                        <a:pt x="26" y="25"/>
                      </a:cubicBezTo>
                      <a:cubicBezTo>
                        <a:pt x="26" y="25"/>
                        <a:pt x="27" y="25"/>
                        <a:pt x="27" y="24"/>
                      </a:cubicBezTo>
                      <a:cubicBezTo>
                        <a:pt x="25" y="22"/>
                        <a:pt x="24" y="21"/>
                        <a:pt x="21" y="20"/>
                      </a:cubicBezTo>
                      <a:cubicBezTo>
                        <a:pt x="21" y="20"/>
                        <a:pt x="20" y="20"/>
                        <a:pt x="21" y="21"/>
                      </a:cubicBezTo>
                      <a:cubicBezTo>
                        <a:pt x="21" y="23"/>
                        <a:pt x="21" y="25"/>
                        <a:pt x="22" y="27"/>
                      </a:cubicBezTo>
                      <a:cubicBezTo>
                        <a:pt x="22" y="28"/>
                        <a:pt x="23" y="27"/>
                        <a:pt x="23" y="26"/>
                      </a:cubicBezTo>
                      <a:cubicBezTo>
                        <a:pt x="22" y="23"/>
                        <a:pt x="22" y="19"/>
                        <a:pt x="20" y="16"/>
                      </a:cubicBezTo>
                      <a:cubicBezTo>
                        <a:pt x="20" y="16"/>
                        <a:pt x="19" y="16"/>
                        <a:pt x="19" y="17"/>
                      </a:cubicBezTo>
                      <a:cubicBezTo>
                        <a:pt x="18" y="20"/>
                        <a:pt x="18" y="24"/>
                        <a:pt x="18" y="28"/>
                      </a:cubicBezTo>
                      <a:cubicBezTo>
                        <a:pt x="18" y="29"/>
                        <a:pt x="19" y="29"/>
                        <a:pt x="19" y="28"/>
                      </a:cubicBezTo>
                      <a:cubicBezTo>
                        <a:pt x="20" y="23"/>
                        <a:pt x="20" y="19"/>
                        <a:pt x="19" y="14"/>
                      </a:cubicBezTo>
                      <a:cubicBezTo>
                        <a:pt x="19" y="14"/>
                        <a:pt x="18" y="14"/>
                        <a:pt x="17" y="14"/>
                      </a:cubicBezTo>
                      <a:cubicBezTo>
                        <a:pt x="16" y="19"/>
                        <a:pt x="16" y="23"/>
                        <a:pt x="16" y="28"/>
                      </a:cubicBezTo>
                      <a:cubicBezTo>
                        <a:pt x="16" y="29"/>
                        <a:pt x="18" y="29"/>
                        <a:pt x="18" y="28"/>
                      </a:cubicBezTo>
                      <a:cubicBezTo>
                        <a:pt x="18" y="23"/>
                        <a:pt x="18" y="19"/>
                        <a:pt x="17" y="14"/>
                      </a:cubicBezTo>
                      <a:cubicBezTo>
                        <a:pt x="17" y="13"/>
                        <a:pt x="16" y="13"/>
                        <a:pt x="15" y="14"/>
                      </a:cubicBezTo>
                      <a:cubicBezTo>
                        <a:pt x="15" y="18"/>
                        <a:pt x="15" y="22"/>
                        <a:pt x="15" y="27"/>
                      </a:cubicBezTo>
                      <a:cubicBezTo>
                        <a:pt x="15" y="27"/>
                        <a:pt x="16" y="27"/>
                        <a:pt x="16" y="27"/>
                      </a:cubicBezTo>
                      <a:cubicBezTo>
                        <a:pt x="16" y="22"/>
                        <a:pt x="17" y="17"/>
                        <a:pt x="16" y="12"/>
                      </a:cubicBezTo>
                      <a:cubicBezTo>
                        <a:pt x="16" y="11"/>
                        <a:pt x="15" y="11"/>
                        <a:pt x="14" y="12"/>
                      </a:cubicBezTo>
                      <a:cubicBezTo>
                        <a:pt x="13" y="17"/>
                        <a:pt x="13" y="22"/>
                        <a:pt x="13" y="27"/>
                      </a:cubicBezTo>
                      <a:cubicBezTo>
                        <a:pt x="13" y="28"/>
                        <a:pt x="14" y="28"/>
                        <a:pt x="14" y="27"/>
                      </a:cubicBezTo>
                      <a:cubicBezTo>
                        <a:pt x="14" y="22"/>
                        <a:pt x="16" y="17"/>
                        <a:pt x="14" y="13"/>
                      </a:cubicBezTo>
                      <a:cubicBezTo>
                        <a:pt x="14" y="12"/>
                        <a:pt x="13" y="12"/>
                        <a:pt x="13" y="13"/>
                      </a:cubicBezTo>
                      <a:cubicBezTo>
                        <a:pt x="11" y="18"/>
                        <a:pt x="10" y="22"/>
                        <a:pt x="11" y="28"/>
                      </a:cubicBezTo>
                      <a:cubicBezTo>
                        <a:pt x="11" y="28"/>
                        <a:pt x="12" y="29"/>
                        <a:pt x="12" y="28"/>
                      </a:cubicBezTo>
                      <a:cubicBezTo>
                        <a:pt x="13" y="22"/>
                        <a:pt x="14" y="16"/>
                        <a:pt x="14" y="10"/>
                      </a:cubicBezTo>
                      <a:cubicBezTo>
                        <a:pt x="14" y="9"/>
                        <a:pt x="13" y="9"/>
                        <a:pt x="13" y="10"/>
                      </a:cubicBezTo>
                      <a:cubicBezTo>
                        <a:pt x="10" y="15"/>
                        <a:pt x="9" y="21"/>
                        <a:pt x="9" y="26"/>
                      </a:cubicBezTo>
                      <a:cubicBezTo>
                        <a:pt x="9" y="27"/>
                        <a:pt x="10" y="27"/>
                        <a:pt x="10" y="26"/>
                      </a:cubicBezTo>
                      <a:cubicBezTo>
                        <a:pt x="11" y="20"/>
                        <a:pt x="12" y="13"/>
                        <a:pt x="11" y="6"/>
                      </a:cubicBezTo>
                      <a:cubicBezTo>
                        <a:pt x="11" y="6"/>
                        <a:pt x="10" y="5"/>
                        <a:pt x="10" y="6"/>
                      </a:cubicBezTo>
                      <a:cubicBezTo>
                        <a:pt x="8" y="12"/>
                        <a:pt x="7" y="17"/>
                        <a:pt x="7" y="23"/>
                      </a:cubicBezTo>
                      <a:cubicBezTo>
                        <a:pt x="7" y="24"/>
                        <a:pt x="8" y="24"/>
                        <a:pt x="9" y="23"/>
                      </a:cubicBezTo>
                      <a:cubicBezTo>
                        <a:pt x="9" y="17"/>
                        <a:pt x="11" y="10"/>
                        <a:pt x="9" y="4"/>
                      </a:cubicBezTo>
                      <a:cubicBezTo>
                        <a:pt x="9" y="3"/>
                        <a:pt x="8" y="3"/>
                        <a:pt x="8" y="4"/>
                      </a:cubicBezTo>
                      <a:cubicBezTo>
                        <a:pt x="6" y="9"/>
                        <a:pt x="5" y="14"/>
                        <a:pt x="5" y="19"/>
                      </a:cubicBezTo>
                      <a:cubicBezTo>
                        <a:pt x="5" y="20"/>
                        <a:pt x="6" y="20"/>
                        <a:pt x="6" y="19"/>
                      </a:cubicBezTo>
                      <a:cubicBezTo>
                        <a:pt x="7" y="13"/>
                        <a:pt x="8" y="7"/>
                        <a:pt x="8" y="1"/>
                      </a:cubicBezTo>
                      <a:cubicBezTo>
                        <a:pt x="8" y="0"/>
                        <a:pt x="7" y="0"/>
                        <a:pt x="7" y="1"/>
                      </a:cubicBezTo>
                      <a:cubicBezTo>
                        <a:pt x="7" y="3"/>
                        <a:pt x="7" y="6"/>
                        <a:pt x="7" y="9"/>
                      </a:cubicBezTo>
                      <a:cubicBezTo>
                        <a:pt x="7" y="10"/>
                        <a:pt x="8" y="10"/>
                        <a:pt x="8" y="9"/>
                      </a:cubicBezTo>
                      <a:cubicBezTo>
                        <a:pt x="8" y="8"/>
                        <a:pt x="8" y="8"/>
                        <a:pt x="8" y="7"/>
                      </a:cubicBezTo>
                      <a:cubicBezTo>
                        <a:pt x="8" y="6"/>
                        <a:pt x="7" y="6"/>
                        <a:pt x="7" y="7"/>
                      </a:cubicBezTo>
                      <a:cubicBezTo>
                        <a:pt x="6" y="14"/>
                        <a:pt x="5" y="20"/>
                        <a:pt x="4" y="26"/>
                      </a:cubicBezTo>
                      <a:cubicBezTo>
                        <a:pt x="3" y="27"/>
                        <a:pt x="5" y="27"/>
                        <a:pt x="5" y="26"/>
                      </a:cubicBezTo>
                      <a:cubicBezTo>
                        <a:pt x="6" y="21"/>
                        <a:pt x="7" y="15"/>
                        <a:pt x="7" y="9"/>
                      </a:cubicBezTo>
                      <a:cubicBezTo>
                        <a:pt x="7" y="8"/>
                        <a:pt x="6" y="8"/>
                        <a:pt x="6" y="9"/>
                      </a:cubicBezTo>
                      <a:cubicBezTo>
                        <a:pt x="5" y="14"/>
                        <a:pt x="4" y="20"/>
                        <a:pt x="3" y="25"/>
                      </a:cubicBezTo>
                      <a:cubicBezTo>
                        <a:pt x="2" y="26"/>
                        <a:pt x="4" y="26"/>
                        <a:pt x="4" y="25"/>
                      </a:cubicBezTo>
                      <a:cubicBezTo>
                        <a:pt x="5" y="22"/>
                        <a:pt x="6" y="18"/>
                        <a:pt x="7" y="14"/>
                      </a:cubicBezTo>
                      <a:cubicBezTo>
                        <a:pt x="7" y="13"/>
                        <a:pt x="6" y="12"/>
                        <a:pt x="5" y="13"/>
                      </a:cubicBezTo>
                      <a:cubicBezTo>
                        <a:pt x="4" y="18"/>
                        <a:pt x="2" y="22"/>
                        <a:pt x="1" y="26"/>
                      </a:cubicBezTo>
                      <a:cubicBezTo>
                        <a:pt x="1" y="27"/>
                        <a:pt x="2" y="28"/>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2" name="Freeform 85"/>
                <p:cNvSpPr/>
                <p:nvPr/>
              </p:nvSpPr>
              <p:spPr bwMode="auto">
                <a:xfrm>
                  <a:off x="933450" y="2185988"/>
                  <a:ext cx="28575" cy="34925"/>
                </a:xfrm>
                <a:custGeom>
                  <a:avLst/>
                  <a:gdLst>
                    <a:gd name="T0" fmla="*/ 23 w 26"/>
                    <a:gd name="T1" fmla="*/ 6 h 32"/>
                    <a:gd name="T2" fmla="*/ 7 w 26"/>
                    <a:gd name="T3" fmla="*/ 8 h 32"/>
                    <a:gd name="T4" fmla="*/ 13 w 26"/>
                    <a:gd name="T5" fmla="*/ 14 h 32"/>
                    <a:gd name="T6" fmla="*/ 22 w 26"/>
                    <a:gd name="T7" fmla="*/ 22 h 32"/>
                    <a:gd name="T8" fmla="*/ 11 w 26"/>
                    <a:gd name="T9" fmla="*/ 28 h 32"/>
                    <a:gd name="T10" fmla="*/ 4 w 26"/>
                    <a:gd name="T11" fmla="*/ 24 h 32"/>
                    <a:gd name="T12" fmla="*/ 6 w 26"/>
                    <a:gd name="T13" fmla="*/ 15 h 32"/>
                    <a:gd name="T14" fmla="*/ 5 w 26"/>
                    <a:gd name="T15" fmla="*/ 14 h 32"/>
                    <a:gd name="T16" fmla="*/ 6 w 26"/>
                    <a:gd name="T17" fmla="*/ 27 h 32"/>
                    <a:gd name="T18" fmla="*/ 21 w 26"/>
                    <a:gd name="T19" fmla="*/ 29 h 32"/>
                    <a:gd name="T20" fmla="*/ 20 w 26"/>
                    <a:gd name="T21" fmla="*/ 17 h 32"/>
                    <a:gd name="T22" fmla="*/ 10 w 26"/>
                    <a:gd name="T23" fmla="*/ 10 h 32"/>
                    <a:gd name="T24" fmla="*/ 13 w 26"/>
                    <a:gd name="T25" fmla="*/ 3 h 32"/>
                    <a:gd name="T26" fmla="*/ 22 w 26"/>
                    <a:gd name="T27" fmla="*/ 6 h 32"/>
                    <a:gd name="T28" fmla="*/ 23 w 26"/>
                    <a:gd name="T2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2">
                      <a:moveTo>
                        <a:pt x="23" y="6"/>
                      </a:moveTo>
                      <a:cubicBezTo>
                        <a:pt x="20" y="0"/>
                        <a:pt x="7" y="0"/>
                        <a:pt x="7" y="8"/>
                      </a:cubicBezTo>
                      <a:cubicBezTo>
                        <a:pt x="7" y="11"/>
                        <a:pt x="11" y="13"/>
                        <a:pt x="13" y="14"/>
                      </a:cubicBezTo>
                      <a:cubicBezTo>
                        <a:pt x="16" y="16"/>
                        <a:pt x="21" y="18"/>
                        <a:pt x="22" y="22"/>
                      </a:cubicBezTo>
                      <a:cubicBezTo>
                        <a:pt x="25" y="29"/>
                        <a:pt x="16" y="30"/>
                        <a:pt x="11" y="28"/>
                      </a:cubicBezTo>
                      <a:cubicBezTo>
                        <a:pt x="9" y="28"/>
                        <a:pt x="6" y="26"/>
                        <a:pt x="4" y="24"/>
                      </a:cubicBezTo>
                      <a:cubicBezTo>
                        <a:pt x="2" y="21"/>
                        <a:pt x="4" y="17"/>
                        <a:pt x="6" y="15"/>
                      </a:cubicBezTo>
                      <a:cubicBezTo>
                        <a:pt x="6" y="14"/>
                        <a:pt x="5" y="13"/>
                        <a:pt x="5" y="14"/>
                      </a:cubicBezTo>
                      <a:cubicBezTo>
                        <a:pt x="1" y="18"/>
                        <a:pt x="0" y="24"/>
                        <a:pt x="6" y="27"/>
                      </a:cubicBezTo>
                      <a:cubicBezTo>
                        <a:pt x="10" y="30"/>
                        <a:pt x="16" y="32"/>
                        <a:pt x="21" y="29"/>
                      </a:cubicBezTo>
                      <a:cubicBezTo>
                        <a:pt x="26" y="27"/>
                        <a:pt x="24" y="20"/>
                        <a:pt x="20" y="17"/>
                      </a:cubicBezTo>
                      <a:cubicBezTo>
                        <a:pt x="17" y="14"/>
                        <a:pt x="13" y="13"/>
                        <a:pt x="10" y="10"/>
                      </a:cubicBezTo>
                      <a:cubicBezTo>
                        <a:pt x="7" y="7"/>
                        <a:pt x="10" y="4"/>
                        <a:pt x="13" y="3"/>
                      </a:cubicBezTo>
                      <a:cubicBezTo>
                        <a:pt x="16" y="2"/>
                        <a:pt x="20" y="4"/>
                        <a:pt x="22" y="6"/>
                      </a:cubicBezTo>
                      <a:cubicBezTo>
                        <a:pt x="22" y="7"/>
                        <a:pt x="24" y="7"/>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3" name="Freeform 86"/>
                <p:cNvSpPr/>
                <p:nvPr/>
              </p:nvSpPr>
              <p:spPr bwMode="auto">
                <a:xfrm>
                  <a:off x="955675" y="2198688"/>
                  <a:ext cx="15875" cy="20638"/>
                </a:xfrm>
                <a:custGeom>
                  <a:avLst/>
                  <a:gdLst>
                    <a:gd name="T0" fmla="*/ 4 w 14"/>
                    <a:gd name="T1" fmla="*/ 7 h 19"/>
                    <a:gd name="T2" fmla="*/ 4 w 14"/>
                    <a:gd name="T3" fmla="*/ 2 h 19"/>
                    <a:gd name="T4" fmla="*/ 2 w 14"/>
                    <a:gd name="T5" fmla="*/ 2 h 19"/>
                    <a:gd name="T6" fmla="*/ 7 w 14"/>
                    <a:gd name="T7" fmla="*/ 19 h 19"/>
                    <a:gd name="T8" fmla="*/ 11 w 14"/>
                    <a:gd name="T9" fmla="*/ 1 h 19"/>
                    <a:gd name="T10" fmla="*/ 10 w 14"/>
                    <a:gd name="T11" fmla="*/ 1 h 19"/>
                    <a:gd name="T12" fmla="*/ 7 w 14"/>
                    <a:gd name="T13" fmla="*/ 17 h 19"/>
                    <a:gd name="T14" fmla="*/ 4 w 14"/>
                    <a:gd name="T15" fmla="*/ 2 h 19"/>
                    <a:gd name="T16" fmla="*/ 2 w 14"/>
                    <a:gd name="T17" fmla="*/ 2 h 19"/>
                    <a:gd name="T18" fmla="*/ 3 w 14"/>
                    <a:gd name="T19" fmla="*/ 7 h 19"/>
                    <a:gd name="T20" fmla="*/ 4 w 14"/>
                    <a:gd name="T2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9">
                      <a:moveTo>
                        <a:pt x="4" y="7"/>
                      </a:moveTo>
                      <a:cubicBezTo>
                        <a:pt x="4" y="6"/>
                        <a:pt x="4" y="4"/>
                        <a:pt x="4" y="2"/>
                      </a:cubicBezTo>
                      <a:cubicBezTo>
                        <a:pt x="3" y="2"/>
                        <a:pt x="3" y="2"/>
                        <a:pt x="2" y="2"/>
                      </a:cubicBezTo>
                      <a:cubicBezTo>
                        <a:pt x="2" y="6"/>
                        <a:pt x="0" y="19"/>
                        <a:pt x="7" y="19"/>
                      </a:cubicBezTo>
                      <a:cubicBezTo>
                        <a:pt x="14" y="19"/>
                        <a:pt x="11" y="5"/>
                        <a:pt x="11" y="1"/>
                      </a:cubicBezTo>
                      <a:cubicBezTo>
                        <a:pt x="11" y="0"/>
                        <a:pt x="10" y="0"/>
                        <a:pt x="10" y="1"/>
                      </a:cubicBezTo>
                      <a:cubicBezTo>
                        <a:pt x="10" y="4"/>
                        <a:pt x="13" y="18"/>
                        <a:pt x="7" y="17"/>
                      </a:cubicBezTo>
                      <a:cubicBezTo>
                        <a:pt x="2" y="17"/>
                        <a:pt x="4" y="6"/>
                        <a:pt x="4" y="2"/>
                      </a:cubicBezTo>
                      <a:cubicBezTo>
                        <a:pt x="4" y="2"/>
                        <a:pt x="2" y="2"/>
                        <a:pt x="2" y="2"/>
                      </a:cubicBezTo>
                      <a:cubicBezTo>
                        <a:pt x="2" y="4"/>
                        <a:pt x="3" y="6"/>
                        <a:pt x="3" y="7"/>
                      </a:cubicBezTo>
                      <a:cubicBezTo>
                        <a:pt x="3" y="8"/>
                        <a:pt x="4"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4" name="Freeform 87"/>
                <p:cNvSpPr/>
                <p:nvPr/>
              </p:nvSpPr>
              <p:spPr bwMode="auto">
                <a:xfrm>
                  <a:off x="965200" y="2197101"/>
                  <a:ext cx="15875" cy="22225"/>
                </a:xfrm>
                <a:custGeom>
                  <a:avLst/>
                  <a:gdLst>
                    <a:gd name="T0" fmla="*/ 14 w 14"/>
                    <a:gd name="T1" fmla="*/ 8 h 20"/>
                    <a:gd name="T2" fmla="*/ 1 w 14"/>
                    <a:gd name="T3" fmla="*/ 9 h 20"/>
                    <a:gd name="T4" fmla="*/ 3 w 14"/>
                    <a:gd name="T5" fmla="*/ 18 h 20"/>
                    <a:gd name="T6" fmla="*/ 11 w 14"/>
                    <a:gd name="T7" fmla="*/ 16 h 20"/>
                    <a:gd name="T8" fmla="*/ 10 w 14"/>
                    <a:gd name="T9" fmla="*/ 15 h 20"/>
                    <a:gd name="T10" fmla="*/ 3 w 14"/>
                    <a:gd name="T11" fmla="*/ 16 h 20"/>
                    <a:gd name="T12" fmla="*/ 3 w 14"/>
                    <a:gd name="T13" fmla="*/ 8 h 20"/>
                    <a:gd name="T14" fmla="*/ 12 w 14"/>
                    <a:gd name="T15" fmla="*/ 8 h 20"/>
                    <a:gd name="T16" fmla="*/ 14 w 14"/>
                    <a:gd name="T1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0">
                      <a:moveTo>
                        <a:pt x="14" y="8"/>
                      </a:moveTo>
                      <a:cubicBezTo>
                        <a:pt x="12" y="0"/>
                        <a:pt x="3" y="3"/>
                        <a:pt x="1" y="9"/>
                      </a:cubicBezTo>
                      <a:cubicBezTo>
                        <a:pt x="0" y="12"/>
                        <a:pt x="0" y="16"/>
                        <a:pt x="3" y="18"/>
                      </a:cubicBezTo>
                      <a:cubicBezTo>
                        <a:pt x="6" y="20"/>
                        <a:pt x="9" y="18"/>
                        <a:pt x="11" y="16"/>
                      </a:cubicBezTo>
                      <a:cubicBezTo>
                        <a:pt x="12" y="15"/>
                        <a:pt x="11" y="14"/>
                        <a:pt x="10" y="15"/>
                      </a:cubicBezTo>
                      <a:cubicBezTo>
                        <a:pt x="8" y="17"/>
                        <a:pt x="6" y="18"/>
                        <a:pt x="3" y="16"/>
                      </a:cubicBezTo>
                      <a:cubicBezTo>
                        <a:pt x="1" y="14"/>
                        <a:pt x="1" y="11"/>
                        <a:pt x="3" y="8"/>
                      </a:cubicBezTo>
                      <a:cubicBezTo>
                        <a:pt x="5" y="4"/>
                        <a:pt x="11" y="3"/>
                        <a:pt x="12" y="8"/>
                      </a:cubicBezTo>
                      <a:cubicBezTo>
                        <a:pt x="13" y="9"/>
                        <a:pt x="14" y="9"/>
                        <a:pt x="1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5" name="Freeform 88"/>
                <p:cNvSpPr/>
                <p:nvPr/>
              </p:nvSpPr>
              <p:spPr bwMode="auto">
                <a:xfrm>
                  <a:off x="977900" y="2195513"/>
                  <a:ext cx="12700" cy="25400"/>
                </a:xfrm>
                <a:custGeom>
                  <a:avLst/>
                  <a:gdLst>
                    <a:gd name="T0" fmla="*/ 12 w 13"/>
                    <a:gd name="T1" fmla="*/ 7 h 24"/>
                    <a:gd name="T2" fmla="*/ 1 w 13"/>
                    <a:gd name="T3" fmla="*/ 13 h 24"/>
                    <a:gd name="T4" fmla="*/ 12 w 13"/>
                    <a:gd name="T5" fmla="*/ 16 h 24"/>
                    <a:gd name="T6" fmla="*/ 10 w 13"/>
                    <a:gd name="T7" fmla="*/ 16 h 24"/>
                    <a:gd name="T8" fmla="*/ 2 w 13"/>
                    <a:gd name="T9" fmla="*/ 12 h 24"/>
                    <a:gd name="T10" fmla="*/ 11 w 13"/>
                    <a:gd name="T11" fmla="*/ 7 h 24"/>
                    <a:gd name="T12" fmla="*/ 12 w 13"/>
                    <a:gd name="T13" fmla="*/ 7 h 24"/>
                  </a:gdLst>
                  <a:ahLst/>
                  <a:cxnLst>
                    <a:cxn ang="0">
                      <a:pos x="T0" y="T1"/>
                    </a:cxn>
                    <a:cxn ang="0">
                      <a:pos x="T2" y="T3"/>
                    </a:cxn>
                    <a:cxn ang="0">
                      <a:pos x="T4" y="T5"/>
                    </a:cxn>
                    <a:cxn ang="0">
                      <a:pos x="T6" y="T7"/>
                    </a:cxn>
                    <a:cxn ang="0">
                      <a:pos x="T8" y="T9"/>
                    </a:cxn>
                    <a:cxn ang="0">
                      <a:pos x="T10" y="T11"/>
                    </a:cxn>
                    <a:cxn ang="0">
                      <a:pos x="T12" y="T13"/>
                    </a:cxn>
                  </a:cxnLst>
                  <a:rect l="0" t="0" r="r" b="b"/>
                  <a:pathLst>
                    <a:path w="13" h="24">
                      <a:moveTo>
                        <a:pt x="12" y="7"/>
                      </a:moveTo>
                      <a:cubicBezTo>
                        <a:pt x="9" y="0"/>
                        <a:pt x="1" y="8"/>
                        <a:pt x="1" y="13"/>
                      </a:cubicBezTo>
                      <a:cubicBezTo>
                        <a:pt x="0" y="18"/>
                        <a:pt x="10" y="24"/>
                        <a:pt x="12" y="16"/>
                      </a:cubicBezTo>
                      <a:cubicBezTo>
                        <a:pt x="12" y="16"/>
                        <a:pt x="11" y="15"/>
                        <a:pt x="10" y="16"/>
                      </a:cubicBezTo>
                      <a:cubicBezTo>
                        <a:pt x="9" y="22"/>
                        <a:pt x="2" y="17"/>
                        <a:pt x="2" y="12"/>
                      </a:cubicBezTo>
                      <a:cubicBezTo>
                        <a:pt x="3" y="9"/>
                        <a:pt x="9" y="2"/>
                        <a:pt x="11" y="7"/>
                      </a:cubicBezTo>
                      <a:cubicBezTo>
                        <a:pt x="12" y="8"/>
                        <a:pt x="13" y="7"/>
                        <a:pt x="1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6" name="Freeform 89"/>
                <p:cNvSpPr/>
                <p:nvPr/>
              </p:nvSpPr>
              <p:spPr bwMode="auto">
                <a:xfrm>
                  <a:off x="989013" y="2197101"/>
                  <a:ext cx="15875" cy="19050"/>
                </a:xfrm>
                <a:custGeom>
                  <a:avLst/>
                  <a:gdLst>
                    <a:gd name="T0" fmla="*/ 4 w 15"/>
                    <a:gd name="T1" fmla="*/ 10 h 17"/>
                    <a:gd name="T2" fmla="*/ 13 w 15"/>
                    <a:gd name="T3" fmla="*/ 7 h 17"/>
                    <a:gd name="T4" fmla="*/ 13 w 15"/>
                    <a:gd name="T5" fmla="*/ 6 h 17"/>
                    <a:gd name="T6" fmla="*/ 0 w 15"/>
                    <a:gd name="T7" fmla="*/ 12 h 17"/>
                    <a:gd name="T8" fmla="*/ 5 w 15"/>
                    <a:gd name="T9" fmla="*/ 17 h 17"/>
                    <a:gd name="T10" fmla="*/ 14 w 15"/>
                    <a:gd name="T11" fmla="*/ 11 h 17"/>
                    <a:gd name="T12" fmla="*/ 13 w 15"/>
                    <a:gd name="T13" fmla="*/ 10 h 17"/>
                    <a:gd name="T14" fmla="*/ 6 w 15"/>
                    <a:gd name="T15" fmla="*/ 15 h 17"/>
                    <a:gd name="T16" fmla="*/ 2 w 15"/>
                    <a:gd name="T17" fmla="*/ 8 h 17"/>
                    <a:gd name="T18" fmla="*/ 10 w 15"/>
                    <a:gd name="T19" fmla="*/ 6 h 17"/>
                    <a:gd name="T20" fmla="*/ 7 w 15"/>
                    <a:gd name="T21" fmla="*/ 8 h 17"/>
                    <a:gd name="T22" fmla="*/ 3 w 15"/>
                    <a:gd name="T23" fmla="*/ 9 h 17"/>
                    <a:gd name="T24" fmla="*/ 4 w 15"/>
                    <a:gd name="T25"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7">
                      <a:moveTo>
                        <a:pt x="4" y="10"/>
                      </a:moveTo>
                      <a:cubicBezTo>
                        <a:pt x="7" y="9"/>
                        <a:pt x="11" y="10"/>
                        <a:pt x="13" y="7"/>
                      </a:cubicBezTo>
                      <a:cubicBezTo>
                        <a:pt x="13" y="7"/>
                        <a:pt x="13" y="6"/>
                        <a:pt x="13" y="6"/>
                      </a:cubicBezTo>
                      <a:cubicBezTo>
                        <a:pt x="8" y="0"/>
                        <a:pt x="0" y="5"/>
                        <a:pt x="0" y="12"/>
                      </a:cubicBezTo>
                      <a:cubicBezTo>
                        <a:pt x="0" y="14"/>
                        <a:pt x="2" y="17"/>
                        <a:pt x="5" y="17"/>
                      </a:cubicBezTo>
                      <a:cubicBezTo>
                        <a:pt x="9" y="16"/>
                        <a:pt x="12" y="14"/>
                        <a:pt x="14" y="11"/>
                      </a:cubicBezTo>
                      <a:cubicBezTo>
                        <a:pt x="15" y="10"/>
                        <a:pt x="14" y="9"/>
                        <a:pt x="13" y="10"/>
                      </a:cubicBezTo>
                      <a:cubicBezTo>
                        <a:pt x="11" y="12"/>
                        <a:pt x="9" y="14"/>
                        <a:pt x="6" y="15"/>
                      </a:cubicBezTo>
                      <a:cubicBezTo>
                        <a:pt x="1" y="16"/>
                        <a:pt x="0" y="11"/>
                        <a:pt x="2" y="8"/>
                      </a:cubicBezTo>
                      <a:cubicBezTo>
                        <a:pt x="4" y="5"/>
                        <a:pt x="8" y="4"/>
                        <a:pt x="10" y="6"/>
                      </a:cubicBezTo>
                      <a:cubicBezTo>
                        <a:pt x="13" y="7"/>
                        <a:pt x="8" y="8"/>
                        <a:pt x="7" y="8"/>
                      </a:cubicBezTo>
                      <a:cubicBezTo>
                        <a:pt x="6" y="8"/>
                        <a:pt x="4" y="8"/>
                        <a:pt x="3" y="9"/>
                      </a:cubicBezTo>
                      <a:cubicBezTo>
                        <a:pt x="2" y="9"/>
                        <a:pt x="3"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7" name="Freeform 90"/>
                <p:cNvSpPr/>
                <p:nvPr/>
              </p:nvSpPr>
              <p:spPr bwMode="auto">
                <a:xfrm>
                  <a:off x="1000125" y="2198688"/>
                  <a:ext cx="14288" cy="14288"/>
                </a:xfrm>
                <a:custGeom>
                  <a:avLst/>
                  <a:gdLst>
                    <a:gd name="T0" fmla="*/ 12 w 13"/>
                    <a:gd name="T1" fmla="*/ 3 h 14"/>
                    <a:gd name="T2" fmla="*/ 8 w 13"/>
                    <a:gd name="T3" fmla="*/ 1 h 14"/>
                    <a:gd name="T4" fmla="*/ 4 w 13"/>
                    <a:gd name="T5" fmla="*/ 3 h 14"/>
                    <a:gd name="T6" fmla="*/ 5 w 13"/>
                    <a:gd name="T7" fmla="*/ 6 h 14"/>
                    <a:gd name="T8" fmla="*/ 6 w 13"/>
                    <a:gd name="T9" fmla="*/ 9 h 14"/>
                    <a:gd name="T10" fmla="*/ 6 w 13"/>
                    <a:gd name="T11" fmla="*/ 11 h 14"/>
                    <a:gd name="T12" fmla="*/ 2 w 13"/>
                    <a:gd name="T13" fmla="*/ 12 h 14"/>
                    <a:gd name="T14" fmla="*/ 1 w 13"/>
                    <a:gd name="T15" fmla="*/ 13 h 14"/>
                    <a:gd name="T16" fmla="*/ 8 w 13"/>
                    <a:gd name="T17" fmla="*/ 9 h 14"/>
                    <a:gd name="T18" fmla="*/ 7 w 13"/>
                    <a:gd name="T19" fmla="*/ 8 h 14"/>
                    <a:gd name="T20" fmla="*/ 6 w 13"/>
                    <a:gd name="T21" fmla="*/ 5 h 14"/>
                    <a:gd name="T22" fmla="*/ 6 w 13"/>
                    <a:gd name="T23" fmla="*/ 2 h 14"/>
                    <a:gd name="T24" fmla="*/ 11 w 13"/>
                    <a:gd name="T25" fmla="*/ 4 h 14"/>
                    <a:gd name="T26" fmla="*/ 12 w 13"/>
                    <a:gd name="T2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4">
                      <a:moveTo>
                        <a:pt x="12" y="3"/>
                      </a:moveTo>
                      <a:cubicBezTo>
                        <a:pt x="11" y="1"/>
                        <a:pt x="10" y="0"/>
                        <a:pt x="8" y="1"/>
                      </a:cubicBezTo>
                      <a:cubicBezTo>
                        <a:pt x="6" y="1"/>
                        <a:pt x="4" y="1"/>
                        <a:pt x="4" y="3"/>
                      </a:cubicBezTo>
                      <a:cubicBezTo>
                        <a:pt x="4" y="4"/>
                        <a:pt x="5" y="5"/>
                        <a:pt x="5" y="6"/>
                      </a:cubicBezTo>
                      <a:cubicBezTo>
                        <a:pt x="5" y="7"/>
                        <a:pt x="5" y="8"/>
                        <a:pt x="6" y="9"/>
                      </a:cubicBezTo>
                      <a:cubicBezTo>
                        <a:pt x="6" y="10"/>
                        <a:pt x="7" y="10"/>
                        <a:pt x="6" y="11"/>
                      </a:cubicBezTo>
                      <a:cubicBezTo>
                        <a:pt x="5" y="12"/>
                        <a:pt x="3" y="12"/>
                        <a:pt x="2" y="12"/>
                      </a:cubicBezTo>
                      <a:cubicBezTo>
                        <a:pt x="1" y="12"/>
                        <a:pt x="0" y="13"/>
                        <a:pt x="1" y="13"/>
                      </a:cubicBezTo>
                      <a:cubicBezTo>
                        <a:pt x="3" y="14"/>
                        <a:pt x="9" y="13"/>
                        <a:pt x="8" y="9"/>
                      </a:cubicBezTo>
                      <a:cubicBezTo>
                        <a:pt x="8" y="9"/>
                        <a:pt x="7" y="9"/>
                        <a:pt x="7" y="8"/>
                      </a:cubicBezTo>
                      <a:cubicBezTo>
                        <a:pt x="6" y="8"/>
                        <a:pt x="7" y="6"/>
                        <a:pt x="6" y="5"/>
                      </a:cubicBezTo>
                      <a:cubicBezTo>
                        <a:pt x="6" y="4"/>
                        <a:pt x="5" y="3"/>
                        <a:pt x="6" y="2"/>
                      </a:cubicBezTo>
                      <a:cubicBezTo>
                        <a:pt x="8" y="2"/>
                        <a:pt x="10" y="2"/>
                        <a:pt x="11" y="4"/>
                      </a:cubicBezTo>
                      <a:cubicBezTo>
                        <a:pt x="11" y="4"/>
                        <a:pt x="13" y="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8" name="Freeform 91"/>
                <p:cNvSpPr/>
                <p:nvPr/>
              </p:nvSpPr>
              <p:spPr bwMode="auto">
                <a:xfrm>
                  <a:off x="1009650" y="2195513"/>
                  <a:ext cx="14288" cy="20638"/>
                </a:xfrm>
                <a:custGeom>
                  <a:avLst/>
                  <a:gdLst>
                    <a:gd name="T0" fmla="*/ 12 w 13"/>
                    <a:gd name="T1" fmla="*/ 1 h 19"/>
                    <a:gd name="T2" fmla="*/ 7 w 13"/>
                    <a:gd name="T3" fmla="*/ 1 h 19"/>
                    <a:gd name="T4" fmla="*/ 5 w 13"/>
                    <a:gd name="T5" fmla="*/ 5 h 19"/>
                    <a:gd name="T6" fmla="*/ 6 w 13"/>
                    <a:gd name="T7" fmla="*/ 7 h 19"/>
                    <a:gd name="T8" fmla="*/ 9 w 13"/>
                    <a:gd name="T9" fmla="*/ 11 h 19"/>
                    <a:gd name="T10" fmla="*/ 1 w 13"/>
                    <a:gd name="T11" fmla="*/ 16 h 19"/>
                    <a:gd name="T12" fmla="*/ 0 w 13"/>
                    <a:gd name="T13" fmla="*/ 17 h 19"/>
                    <a:gd name="T14" fmla="*/ 11 w 13"/>
                    <a:gd name="T15" fmla="*/ 12 h 19"/>
                    <a:gd name="T16" fmla="*/ 9 w 13"/>
                    <a:gd name="T17" fmla="*/ 8 h 19"/>
                    <a:gd name="T18" fmla="*/ 8 w 13"/>
                    <a:gd name="T19" fmla="*/ 6 h 19"/>
                    <a:gd name="T20" fmla="*/ 11 w 13"/>
                    <a:gd name="T21" fmla="*/ 2 h 19"/>
                    <a:gd name="T22" fmla="*/ 12 w 13"/>
                    <a:gd name="T23"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9">
                      <a:moveTo>
                        <a:pt x="12" y="1"/>
                      </a:moveTo>
                      <a:cubicBezTo>
                        <a:pt x="10" y="0"/>
                        <a:pt x="8" y="0"/>
                        <a:pt x="7" y="1"/>
                      </a:cubicBezTo>
                      <a:cubicBezTo>
                        <a:pt x="6" y="2"/>
                        <a:pt x="4" y="4"/>
                        <a:pt x="5" y="5"/>
                      </a:cubicBezTo>
                      <a:cubicBezTo>
                        <a:pt x="5" y="6"/>
                        <a:pt x="6" y="6"/>
                        <a:pt x="6" y="7"/>
                      </a:cubicBezTo>
                      <a:cubicBezTo>
                        <a:pt x="8" y="8"/>
                        <a:pt x="8" y="9"/>
                        <a:pt x="9" y="11"/>
                      </a:cubicBezTo>
                      <a:cubicBezTo>
                        <a:pt x="11" y="15"/>
                        <a:pt x="4" y="17"/>
                        <a:pt x="1" y="16"/>
                      </a:cubicBezTo>
                      <a:cubicBezTo>
                        <a:pt x="0" y="15"/>
                        <a:pt x="0" y="17"/>
                        <a:pt x="0" y="17"/>
                      </a:cubicBezTo>
                      <a:cubicBezTo>
                        <a:pt x="5" y="19"/>
                        <a:pt x="9" y="16"/>
                        <a:pt x="11" y="12"/>
                      </a:cubicBezTo>
                      <a:cubicBezTo>
                        <a:pt x="11" y="11"/>
                        <a:pt x="9" y="9"/>
                        <a:pt x="9" y="8"/>
                      </a:cubicBezTo>
                      <a:cubicBezTo>
                        <a:pt x="9" y="7"/>
                        <a:pt x="8" y="6"/>
                        <a:pt x="8" y="6"/>
                      </a:cubicBezTo>
                      <a:cubicBezTo>
                        <a:pt x="5" y="3"/>
                        <a:pt x="8" y="1"/>
                        <a:pt x="11" y="2"/>
                      </a:cubicBezTo>
                      <a:cubicBezTo>
                        <a:pt x="12" y="2"/>
                        <a:pt x="13" y="1"/>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9" name="Freeform 97"/>
                <p:cNvSpPr/>
                <p:nvPr/>
              </p:nvSpPr>
              <p:spPr bwMode="auto">
                <a:xfrm>
                  <a:off x="1068388" y="2146301"/>
                  <a:ext cx="36513" cy="39688"/>
                </a:xfrm>
                <a:custGeom>
                  <a:avLst/>
                  <a:gdLst>
                    <a:gd name="T0" fmla="*/ 3 w 35"/>
                    <a:gd name="T1" fmla="*/ 17 h 37"/>
                    <a:gd name="T2" fmla="*/ 6 w 35"/>
                    <a:gd name="T3" fmla="*/ 13 h 37"/>
                    <a:gd name="T4" fmla="*/ 5 w 35"/>
                    <a:gd name="T5" fmla="*/ 26 h 37"/>
                    <a:gd name="T6" fmla="*/ 5 w 35"/>
                    <a:gd name="T7" fmla="*/ 30 h 37"/>
                    <a:gd name="T8" fmla="*/ 11 w 35"/>
                    <a:gd name="T9" fmla="*/ 12 h 37"/>
                    <a:gd name="T10" fmla="*/ 10 w 35"/>
                    <a:gd name="T11" fmla="*/ 32 h 37"/>
                    <a:gd name="T12" fmla="*/ 11 w 35"/>
                    <a:gd name="T13" fmla="*/ 35 h 37"/>
                    <a:gd name="T14" fmla="*/ 17 w 35"/>
                    <a:gd name="T15" fmla="*/ 13 h 37"/>
                    <a:gd name="T16" fmla="*/ 15 w 35"/>
                    <a:gd name="T17" fmla="*/ 33 h 37"/>
                    <a:gd name="T18" fmla="*/ 19 w 35"/>
                    <a:gd name="T19" fmla="*/ 14 h 37"/>
                    <a:gd name="T20" fmla="*/ 17 w 35"/>
                    <a:gd name="T21" fmla="*/ 28 h 37"/>
                    <a:gd name="T22" fmla="*/ 15 w 35"/>
                    <a:gd name="T23" fmla="*/ 36 h 37"/>
                    <a:gd name="T24" fmla="*/ 17 w 35"/>
                    <a:gd name="T25" fmla="*/ 33 h 37"/>
                    <a:gd name="T26" fmla="*/ 19 w 35"/>
                    <a:gd name="T27" fmla="*/ 10 h 37"/>
                    <a:gd name="T28" fmla="*/ 21 w 35"/>
                    <a:gd name="T29" fmla="*/ 7 h 37"/>
                    <a:gd name="T30" fmla="*/ 21 w 35"/>
                    <a:gd name="T31" fmla="*/ 15 h 37"/>
                    <a:gd name="T32" fmla="*/ 21 w 35"/>
                    <a:gd name="T33" fmla="*/ 20 h 37"/>
                    <a:gd name="T34" fmla="*/ 25 w 35"/>
                    <a:gd name="T35" fmla="*/ 7 h 37"/>
                    <a:gd name="T36" fmla="*/ 25 w 35"/>
                    <a:gd name="T37" fmla="*/ 19 h 37"/>
                    <a:gd name="T38" fmla="*/ 25 w 35"/>
                    <a:gd name="T39" fmla="*/ 21 h 37"/>
                    <a:gd name="T40" fmla="*/ 30 w 35"/>
                    <a:gd name="T41" fmla="*/ 6 h 37"/>
                    <a:gd name="T42" fmla="*/ 31 w 35"/>
                    <a:gd name="T43" fmla="*/ 14 h 37"/>
                    <a:gd name="T44" fmla="*/ 34 w 35"/>
                    <a:gd name="T45" fmla="*/ 5 h 37"/>
                    <a:gd name="T46" fmla="*/ 31 w 35"/>
                    <a:gd name="T47" fmla="*/ 18 h 37"/>
                    <a:gd name="T48" fmla="*/ 26 w 35"/>
                    <a:gd name="T49" fmla="*/ 16 h 37"/>
                    <a:gd name="T50" fmla="*/ 28 w 35"/>
                    <a:gd name="T51" fmla="*/ 5 h 37"/>
                    <a:gd name="T52" fmla="*/ 25 w 35"/>
                    <a:gd name="T53" fmla="*/ 12 h 37"/>
                    <a:gd name="T54" fmla="*/ 21 w 35"/>
                    <a:gd name="T55" fmla="*/ 20 h 37"/>
                    <a:gd name="T56" fmla="*/ 22 w 35"/>
                    <a:gd name="T57" fmla="*/ 6 h 37"/>
                    <a:gd name="T58" fmla="*/ 21 w 35"/>
                    <a:gd name="T59" fmla="*/ 5 h 37"/>
                    <a:gd name="T60" fmla="*/ 20 w 35"/>
                    <a:gd name="T61" fmla="*/ 13 h 37"/>
                    <a:gd name="T62" fmla="*/ 16 w 35"/>
                    <a:gd name="T63" fmla="*/ 34 h 37"/>
                    <a:gd name="T64" fmla="*/ 17 w 35"/>
                    <a:gd name="T65" fmla="*/ 36 h 37"/>
                    <a:gd name="T66" fmla="*/ 16 w 35"/>
                    <a:gd name="T67" fmla="*/ 31 h 37"/>
                    <a:gd name="T68" fmla="*/ 19 w 35"/>
                    <a:gd name="T69" fmla="*/ 8 h 37"/>
                    <a:gd name="T70" fmla="*/ 18 w 35"/>
                    <a:gd name="T71" fmla="*/ 10 h 37"/>
                    <a:gd name="T72" fmla="*/ 12 w 35"/>
                    <a:gd name="T73" fmla="*/ 33 h 37"/>
                    <a:gd name="T74" fmla="*/ 14 w 35"/>
                    <a:gd name="T75" fmla="*/ 8 h 37"/>
                    <a:gd name="T76" fmla="*/ 11 w 35"/>
                    <a:gd name="T77" fmla="*/ 20 h 37"/>
                    <a:gd name="T78" fmla="*/ 8 w 35"/>
                    <a:gd name="T79" fmla="*/ 24 h 37"/>
                    <a:gd name="T80" fmla="*/ 8 w 35"/>
                    <a:gd name="T81" fmla="*/ 13 h 37"/>
                    <a:gd name="T82" fmla="*/ 7 w 35"/>
                    <a:gd name="T83" fmla="*/ 11 h 37"/>
                    <a:gd name="T84" fmla="*/ 2 w 35"/>
                    <a:gd name="T85" fmla="*/ 26 h 37"/>
                    <a:gd name="T86" fmla="*/ 0 w 35"/>
                    <a:gd name="T87"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 h="37">
                      <a:moveTo>
                        <a:pt x="1" y="25"/>
                      </a:moveTo>
                      <a:cubicBezTo>
                        <a:pt x="1" y="23"/>
                        <a:pt x="2" y="22"/>
                        <a:pt x="2" y="21"/>
                      </a:cubicBezTo>
                      <a:cubicBezTo>
                        <a:pt x="4" y="18"/>
                        <a:pt x="4" y="17"/>
                        <a:pt x="3" y="17"/>
                      </a:cubicBezTo>
                      <a:cubicBezTo>
                        <a:pt x="2" y="20"/>
                        <a:pt x="1" y="23"/>
                        <a:pt x="0" y="26"/>
                      </a:cubicBezTo>
                      <a:cubicBezTo>
                        <a:pt x="1" y="26"/>
                        <a:pt x="1" y="26"/>
                        <a:pt x="2" y="26"/>
                      </a:cubicBezTo>
                      <a:cubicBezTo>
                        <a:pt x="3" y="21"/>
                        <a:pt x="4" y="17"/>
                        <a:pt x="6" y="13"/>
                      </a:cubicBezTo>
                      <a:cubicBezTo>
                        <a:pt x="5" y="15"/>
                        <a:pt x="6" y="18"/>
                        <a:pt x="5" y="20"/>
                      </a:cubicBezTo>
                      <a:cubicBezTo>
                        <a:pt x="5" y="22"/>
                        <a:pt x="4" y="24"/>
                        <a:pt x="4" y="26"/>
                      </a:cubicBezTo>
                      <a:cubicBezTo>
                        <a:pt x="4" y="27"/>
                        <a:pt x="5" y="27"/>
                        <a:pt x="5" y="26"/>
                      </a:cubicBezTo>
                      <a:cubicBezTo>
                        <a:pt x="7" y="22"/>
                        <a:pt x="7" y="17"/>
                        <a:pt x="9" y="13"/>
                      </a:cubicBezTo>
                      <a:cubicBezTo>
                        <a:pt x="9" y="13"/>
                        <a:pt x="8" y="13"/>
                        <a:pt x="8" y="13"/>
                      </a:cubicBezTo>
                      <a:cubicBezTo>
                        <a:pt x="7" y="19"/>
                        <a:pt x="5" y="24"/>
                        <a:pt x="5" y="30"/>
                      </a:cubicBezTo>
                      <a:cubicBezTo>
                        <a:pt x="5" y="31"/>
                        <a:pt x="6" y="31"/>
                        <a:pt x="6" y="31"/>
                      </a:cubicBezTo>
                      <a:cubicBezTo>
                        <a:pt x="9" y="26"/>
                        <a:pt x="10" y="20"/>
                        <a:pt x="12" y="14"/>
                      </a:cubicBezTo>
                      <a:cubicBezTo>
                        <a:pt x="13" y="12"/>
                        <a:pt x="12" y="12"/>
                        <a:pt x="11" y="12"/>
                      </a:cubicBezTo>
                      <a:cubicBezTo>
                        <a:pt x="11" y="16"/>
                        <a:pt x="10" y="19"/>
                        <a:pt x="9" y="22"/>
                      </a:cubicBezTo>
                      <a:cubicBezTo>
                        <a:pt x="9" y="25"/>
                        <a:pt x="9" y="28"/>
                        <a:pt x="8" y="32"/>
                      </a:cubicBezTo>
                      <a:cubicBezTo>
                        <a:pt x="8" y="32"/>
                        <a:pt x="9" y="33"/>
                        <a:pt x="10" y="32"/>
                      </a:cubicBezTo>
                      <a:cubicBezTo>
                        <a:pt x="13" y="25"/>
                        <a:pt x="14" y="17"/>
                        <a:pt x="15" y="9"/>
                      </a:cubicBezTo>
                      <a:cubicBezTo>
                        <a:pt x="15" y="9"/>
                        <a:pt x="14" y="9"/>
                        <a:pt x="14" y="8"/>
                      </a:cubicBezTo>
                      <a:cubicBezTo>
                        <a:pt x="13" y="17"/>
                        <a:pt x="11" y="26"/>
                        <a:pt x="11" y="35"/>
                      </a:cubicBezTo>
                      <a:cubicBezTo>
                        <a:pt x="11" y="36"/>
                        <a:pt x="12" y="36"/>
                        <a:pt x="12" y="35"/>
                      </a:cubicBezTo>
                      <a:cubicBezTo>
                        <a:pt x="15" y="29"/>
                        <a:pt x="16" y="22"/>
                        <a:pt x="17" y="15"/>
                      </a:cubicBezTo>
                      <a:cubicBezTo>
                        <a:pt x="18" y="13"/>
                        <a:pt x="18" y="12"/>
                        <a:pt x="17" y="13"/>
                      </a:cubicBezTo>
                      <a:cubicBezTo>
                        <a:pt x="16" y="16"/>
                        <a:pt x="16" y="20"/>
                        <a:pt x="15" y="23"/>
                      </a:cubicBezTo>
                      <a:cubicBezTo>
                        <a:pt x="15" y="26"/>
                        <a:pt x="14" y="30"/>
                        <a:pt x="14" y="33"/>
                      </a:cubicBezTo>
                      <a:cubicBezTo>
                        <a:pt x="14" y="33"/>
                        <a:pt x="15" y="33"/>
                        <a:pt x="15" y="33"/>
                      </a:cubicBezTo>
                      <a:cubicBezTo>
                        <a:pt x="16" y="29"/>
                        <a:pt x="16" y="25"/>
                        <a:pt x="17" y="21"/>
                      </a:cubicBezTo>
                      <a:cubicBezTo>
                        <a:pt x="18" y="20"/>
                        <a:pt x="18" y="18"/>
                        <a:pt x="19" y="16"/>
                      </a:cubicBezTo>
                      <a:cubicBezTo>
                        <a:pt x="19" y="15"/>
                        <a:pt x="19" y="15"/>
                        <a:pt x="19" y="14"/>
                      </a:cubicBezTo>
                      <a:cubicBezTo>
                        <a:pt x="21" y="12"/>
                        <a:pt x="20" y="11"/>
                        <a:pt x="19" y="11"/>
                      </a:cubicBezTo>
                      <a:cubicBezTo>
                        <a:pt x="19" y="14"/>
                        <a:pt x="18" y="18"/>
                        <a:pt x="18" y="21"/>
                      </a:cubicBezTo>
                      <a:cubicBezTo>
                        <a:pt x="18" y="23"/>
                        <a:pt x="17" y="26"/>
                        <a:pt x="17" y="28"/>
                      </a:cubicBezTo>
                      <a:cubicBezTo>
                        <a:pt x="16" y="32"/>
                        <a:pt x="18" y="30"/>
                        <a:pt x="18" y="28"/>
                      </a:cubicBezTo>
                      <a:cubicBezTo>
                        <a:pt x="18" y="27"/>
                        <a:pt x="17" y="27"/>
                        <a:pt x="17" y="28"/>
                      </a:cubicBezTo>
                      <a:cubicBezTo>
                        <a:pt x="16" y="31"/>
                        <a:pt x="16" y="33"/>
                        <a:pt x="15" y="36"/>
                      </a:cubicBezTo>
                      <a:cubicBezTo>
                        <a:pt x="15" y="36"/>
                        <a:pt x="16" y="37"/>
                        <a:pt x="17" y="36"/>
                      </a:cubicBezTo>
                      <a:cubicBezTo>
                        <a:pt x="17" y="35"/>
                        <a:pt x="17" y="34"/>
                        <a:pt x="17" y="34"/>
                      </a:cubicBezTo>
                      <a:cubicBezTo>
                        <a:pt x="17" y="33"/>
                        <a:pt x="17" y="33"/>
                        <a:pt x="17" y="33"/>
                      </a:cubicBezTo>
                      <a:cubicBezTo>
                        <a:pt x="18" y="33"/>
                        <a:pt x="19" y="19"/>
                        <a:pt x="19" y="17"/>
                      </a:cubicBezTo>
                      <a:cubicBezTo>
                        <a:pt x="19" y="15"/>
                        <a:pt x="19" y="13"/>
                        <a:pt x="20" y="11"/>
                      </a:cubicBezTo>
                      <a:cubicBezTo>
                        <a:pt x="19" y="8"/>
                        <a:pt x="19" y="8"/>
                        <a:pt x="19" y="10"/>
                      </a:cubicBezTo>
                      <a:cubicBezTo>
                        <a:pt x="19" y="11"/>
                        <a:pt x="18" y="13"/>
                        <a:pt x="18" y="14"/>
                      </a:cubicBezTo>
                      <a:cubicBezTo>
                        <a:pt x="18" y="15"/>
                        <a:pt x="19" y="15"/>
                        <a:pt x="20" y="14"/>
                      </a:cubicBezTo>
                      <a:cubicBezTo>
                        <a:pt x="20" y="13"/>
                        <a:pt x="21" y="8"/>
                        <a:pt x="21" y="7"/>
                      </a:cubicBezTo>
                      <a:cubicBezTo>
                        <a:pt x="19" y="7"/>
                        <a:pt x="19" y="8"/>
                        <a:pt x="20" y="10"/>
                      </a:cubicBezTo>
                      <a:cubicBezTo>
                        <a:pt x="20" y="13"/>
                        <a:pt x="20" y="16"/>
                        <a:pt x="19" y="19"/>
                      </a:cubicBezTo>
                      <a:cubicBezTo>
                        <a:pt x="20" y="18"/>
                        <a:pt x="21" y="16"/>
                        <a:pt x="21" y="15"/>
                      </a:cubicBezTo>
                      <a:cubicBezTo>
                        <a:pt x="22" y="13"/>
                        <a:pt x="23" y="11"/>
                        <a:pt x="23" y="8"/>
                      </a:cubicBezTo>
                      <a:cubicBezTo>
                        <a:pt x="22" y="8"/>
                        <a:pt x="21" y="9"/>
                        <a:pt x="22" y="11"/>
                      </a:cubicBezTo>
                      <a:cubicBezTo>
                        <a:pt x="22" y="14"/>
                        <a:pt x="21" y="17"/>
                        <a:pt x="21" y="20"/>
                      </a:cubicBezTo>
                      <a:cubicBezTo>
                        <a:pt x="20" y="21"/>
                        <a:pt x="22" y="22"/>
                        <a:pt x="22" y="21"/>
                      </a:cubicBezTo>
                      <a:cubicBezTo>
                        <a:pt x="24" y="16"/>
                        <a:pt x="25" y="12"/>
                        <a:pt x="26" y="7"/>
                      </a:cubicBezTo>
                      <a:cubicBezTo>
                        <a:pt x="25" y="7"/>
                        <a:pt x="25" y="7"/>
                        <a:pt x="25" y="7"/>
                      </a:cubicBezTo>
                      <a:cubicBezTo>
                        <a:pt x="24" y="8"/>
                        <a:pt x="24" y="10"/>
                        <a:pt x="24" y="12"/>
                      </a:cubicBezTo>
                      <a:cubicBezTo>
                        <a:pt x="24" y="14"/>
                        <a:pt x="23" y="17"/>
                        <a:pt x="23" y="19"/>
                      </a:cubicBezTo>
                      <a:cubicBezTo>
                        <a:pt x="23" y="20"/>
                        <a:pt x="24" y="20"/>
                        <a:pt x="25" y="19"/>
                      </a:cubicBezTo>
                      <a:cubicBezTo>
                        <a:pt x="26" y="14"/>
                        <a:pt x="28" y="10"/>
                        <a:pt x="29" y="5"/>
                      </a:cubicBezTo>
                      <a:cubicBezTo>
                        <a:pt x="29" y="5"/>
                        <a:pt x="28" y="5"/>
                        <a:pt x="28" y="5"/>
                      </a:cubicBezTo>
                      <a:cubicBezTo>
                        <a:pt x="27" y="10"/>
                        <a:pt x="26" y="16"/>
                        <a:pt x="25" y="21"/>
                      </a:cubicBezTo>
                      <a:cubicBezTo>
                        <a:pt x="25" y="22"/>
                        <a:pt x="27" y="22"/>
                        <a:pt x="27" y="21"/>
                      </a:cubicBezTo>
                      <a:cubicBezTo>
                        <a:pt x="27" y="18"/>
                        <a:pt x="28" y="15"/>
                        <a:pt x="29" y="11"/>
                      </a:cubicBezTo>
                      <a:cubicBezTo>
                        <a:pt x="29" y="9"/>
                        <a:pt x="30" y="8"/>
                        <a:pt x="30" y="6"/>
                      </a:cubicBezTo>
                      <a:cubicBezTo>
                        <a:pt x="32" y="3"/>
                        <a:pt x="31" y="3"/>
                        <a:pt x="31" y="6"/>
                      </a:cubicBezTo>
                      <a:cubicBezTo>
                        <a:pt x="31" y="8"/>
                        <a:pt x="31" y="11"/>
                        <a:pt x="30" y="13"/>
                      </a:cubicBezTo>
                      <a:cubicBezTo>
                        <a:pt x="29" y="16"/>
                        <a:pt x="30" y="16"/>
                        <a:pt x="31" y="14"/>
                      </a:cubicBezTo>
                      <a:cubicBezTo>
                        <a:pt x="32" y="8"/>
                        <a:pt x="33" y="9"/>
                        <a:pt x="33" y="14"/>
                      </a:cubicBezTo>
                      <a:cubicBezTo>
                        <a:pt x="33" y="15"/>
                        <a:pt x="35" y="15"/>
                        <a:pt x="35" y="14"/>
                      </a:cubicBezTo>
                      <a:cubicBezTo>
                        <a:pt x="35" y="11"/>
                        <a:pt x="35" y="8"/>
                        <a:pt x="34" y="5"/>
                      </a:cubicBezTo>
                      <a:cubicBezTo>
                        <a:pt x="34" y="4"/>
                        <a:pt x="33" y="4"/>
                        <a:pt x="33" y="5"/>
                      </a:cubicBezTo>
                      <a:cubicBezTo>
                        <a:pt x="31" y="9"/>
                        <a:pt x="29" y="13"/>
                        <a:pt x="29" y="18"/>
                      </a:cubicBezTo>
                      <a:cubicBezTo>
                        <a:pt x="29" y="19"/>
                        <a:pt x="31" y="19"/>
                        <a:pt x="31" y="18"/>
                      </a:cubicBezTo>
                      <a:cubicBezTo>
                        <a:pt x="32" y="13"/>
                        <a:pt x="33" y="7"/>
                        <a:pt x="32" y="1"/>
                      </a:cubicBezTo>
                      <a:cubicBezTo>
                        <a:pt x="32" y="0"/>
                        <a:pt x="31" y="0"/>
                        <a:pt x="31" y="1"/>
                      </a:cubicBezTo>
                      <a:cubicBezTo>
                        <a:pt x="29" y="6"/>
                        <a:pt x="27" y="11"/>
                        <a:pt x="26" y="16"/>
                      </a:cubicBezTo>
                      <a:cubicBezTo>
                        <a:pt x="25" y="20"/>
                        <a:pt x="27" y="20"/>
                        <a:pt x="28" y="14"/>
                      </a:cubicBezTo>
                      <a:cubicBezTo>
                        <a:pt x="28" y="11"/>
                        <a:pt x="29" y="8"/>
                        <a:pt x="29" y="5"/>
                      </a:cubicBezTo>
                      <a:cubicBezTo>
                        <a:pt x="30" y="4"/>
                        <a:pt x="28" y="4"/>
                        <a:pt x="28" y="5"/>
                      </a:cubicBezTo>
                      <a:cubicBezTo>
                        <a:pt x="26" y="9"/>
                        <a:pt x="25" y="12"/>
                        <a:pt x="24" y="17"/>
                      </a:cubicBezTo>
                      <a:cubicBezTo>
                        <a:pt x="24" y="17"/>
                        <a:pt x="24" y="17"/>
                        <a:pt x="25" y="17"/>
                      </a:cubicBezTo>
                      <a:cubicBezTo>
                        <a:pt x="25" y="15"/>
                        <a:pt x="25" y="13"/>
                        <a:pt x="25" y="12"/>
                      </a:cubicBezTo>
                      <a:cubicBezTo>
                        <a:pt x="26" y="9"/>
                        <a:pt x="26" y="7"/>
                        <a:pt x="26" y="4"/>
                      </a:cubicBezTo>
                      <a:cubicBezTo>
                        <a:pt x="26" y="3"/>
                        <a:pt x="25" y="3"/>
                        <a:pt x="25" y="4"/>
                      </a:cubicBezTo>
                      <a:cubicBezTo>
                        <a:pt x="24" y="10"/>
                        <a:pt x="22" y="15"/>
                        <a:pt x="21" y="20"/>
                      </a:cubicBezTo>
                      <a:cubicBezTo>
                        <a:pt x="21" y="21"/>
                        <a:pt x="22" y="21"/>
                        <a:pt x="22" y="21"/>
                      </a:cubicBezTo>
                      <a:cubicBezTo>
                        <a:pt x="23" y="16"/>
                        <a:pt x="24" y="11"/>
                        <a:pt x="24" y="6"/>
                      </a:cubicBezTo>
                      <a:cubicBezTo>
                        <a:pt x="24" y="5"/>
                        <a:pt x="23" y="5"/>
                        <a:pt x="22" y="6"/>
                      </a:cubicBezTo>
                      <a:cubicBezTo>
                        <a:pt x="21" y="11"/>
                        <a:pt x="19" y="16"/>
                        <a:pt x="18" y="21"/>
                      </a:cubicBezTo>
                      <a:cubicBezTo>
                        <a:pt x="18" y="22"/>
                        <a:pt x="20" y="22"/>
                        <a:pt x="20" y="21"/>
                      </a:cubicBezTo>
                      <a:cubicBezTo>
                        <a:pt x="21" y="16"/>
                        <a:pt x="21" y="11"/>
                        <a:pt x="21" y="5"/>
                      </a:cubicBezTo>
                      <a:cubicBezTo>
                        <a:pt x="21" y="4"/>
                        <a:pt x="20" y="4"/>
                        <a:pt x="20" y="5"/>
                      </a:cubicBezTo>
                      <a:cubicBezTo>
                        <a:pt x="19" y="6"/>
                        <a:pt x="19" y="8"/>
                        <a:pt x="19" y="9"/>
                      </a:cubicBezTo>
                      <a:cubicBezTo>
                        <a:pt x="18" y="12"/>
                        <a:pt x="20" y="11"/>
                        <a:pt x="20" y="13"/>
                      </a:cubicBezTo>
                      <a:cubicBezTo>
                        <a:pt x="20" y="12"/>
                        <a:pt x="20" y="10"/>
                        <a:pt x="20" y="8"/>
                      </a:cubicBezTo>
                      <a:cubicBezTo>
                        <a:pt x="20" y="7"/>
                        <a:pt x="19" y="7"/>
                        <a:pt x="19" y="8"/>
                      </a:cubicBezTo>
                      <a:cubicBezTo>
                        <a:pt x="17" y="16"/>
                        <a:pt x="17" y="25"/>
                        <a:pt x="16" y="34"/>
                      </a:cubicBezTo>
                      <a:cubicBezTo>
                        <a:pt x="16" y="34"/>
                        <a:pt x="16" y="34"/>
                        <a:pt x="16" y="34"/>
                      </a:cubicBezTo>
                      <a:cubicBezTo>
                        <a:pt x="16" y="34"/>
                        <a:pt x="15" y="35"/>
                        <a:pt x="15" y="36"/>
                      </a:cubicBezTo>
                      <a:cubicBezTo>
                        <a:pt x="16" y="36"/>
                        <a:pt x="16" y="36"/>
                        <a:pt x="17" y="36"/>
                      </a:cubicBezTo>
                      <a:cubicBezTo>
                        <a:pt x="17" y="33"/>
                        <a:pt x="18" y="31"/>
                        <a:pt x="18" y="28"/>
                      </a:cubicBezTo>
                      <a:cubicBezTo>
                        <a:pt x="17" y="28"/>
                        <a:pt x="17" y="28"/>
                        <a:pt x="17" y="28"/>
                      </a:cubicBezTo>
                      <a:cubicBezTo>
                        <a:pt x="17" y="29"/>
                        <a:pt x="16" y="30"/>
                        <a:pt x="16" y="31"/>
                      </a:cubicBezTo>
                      <a:cubicBezTo>
                        <a:pt x="16" y="31"/>
                        <a:pt x="18" y="32"/>
                        <a:pt x="18" y="31"/>
                      </a:cubicBezTo>
                      <a:cubicBezTo>
                        <a:pt x="19" y="23"/>
                        <a:pt x="20" y="16"/>
                        <a:pt x="20" y="9"/>
                      </a:cubicBezTo>
                      <a:cubicBezTo>
                        <a:pt x="20" y="8"/>
                        <a:pt x="19" y="8"/>
                        <a:pt x="19" y="8"/>
                      </a:cubicBezTo>
                      <a:cubicBezTo>
                        <a:pt x="17" y="17"/>
                        <a:pt x="14" y="25"/>
                        <a:pt x="14" y="33"/>
                      </a:cubicBezTo>
                      <a:cubicBezTo>
                        <a:pt x="14" y="34"/>
                        <a:pt x="15" y="34"/>
                        <a:pt x="15" y="33"/>
                      </a:cubicBezTo>
                      <a:cubicBezTo>
                        <a:pt x="16" y="26"/>
                        <a:pt x="18" y="18"/>
                        <a:pt x="18" y="10"/>
                      </a:cubicBezTo>
                      <a:cubicBezTo>
                        <a:pt x="18" y="9"/>
                        <a:pt x="17" y="9"/>
                        <a:pt x="17" y="10"/>
                      </a:cubicBezTo>
                      <a:cubicBezTo>
                        <a:pt x="15" y="17"/>
                        <a:pt x="14" y="24"/>
                        <a:pt x="12" y="31"/>
                      </a:cubicBezTo>
                      <a:cubicBezTo>
                        <a:pt x="11" y="33"/>
                        <a:pt x="11" y="33"/>
                        <a:pt x="12" y="33"/>
                      </a:cubicBezTo>
                      <a:cubicBezTo>
                        <a:pt x="12" y="30"/>
                        <a:pt x="13" y="27"/>
                        <a:pt x="13" y="25"/>
                      </a:cubicBezTo>
                      <a:cubicBezTo>
                        <a:pt x="14" y="19"/>
                        <a:pt x="14" y="14"/>
                        <a:pt x="15" y="9"/>
                      </a:cubicBezTo>
                      <a:cubicBezTo>
                        <a:pt x="15" y="8"/>
                        <a:pt x="14" y="8"/>
                        <a:pt x="14" y="8"/>
                      </a:cubicBezTo>
                      <a:cubicBezTo>
                        <a:pt x="13" y="15"/>
                        <a:pt x="12" y="21"/>
                        <a:pt x="10" y="28"/>
                      </a:cubicBezTo>
                      <a:cubicBezTo>
                        <a:pt x="10" y="31"/>
                        <a:pt x="10" y="30"/>
                        <a:pt x="10" y="25"/>
                      </a:cubicBezTo>
                      <a:cubicBezTo>
                        <a:pt x="11" y="23"/>
                        <a:pt x="11" y="21"/>
                        <a:pt x="11" y="20"/>
                      </a:cubicBezTo>
                      <a:cubicBezTo>
                        <a:pt x="12" y="17"/>
                        <a:pt x="12" y="13"/>
                        <a:pt x="13" y="10"/>
                      </a:cubicBezTo>
                      <a:cubicBezTo>
                        <a:pt x="13" y="9"/>
                        <a:pt x="11" y="9"/>
                        <a:pt x="11" y="10"/>
                      </a:cubicBezTo>
                      <a:cubicBezTo>
                        <a:pt x="10" y="15"/>
                        <a:pt x="9" y="20"/>
                        <a:pt x="8" y="24"/>
                      </a:cubicBezTo>
                      <a:cubicBezTo>
                        <a:pt x="5" y="33"/>
                        <a:pt x="7" y="24"/>
                        <a:pt x="7" y="22"/>
                      </a:cubicBezTo>
                      <a:cubicBezTo>
                        <a:pt x="8" y="19"/>
                        <a:pt x="8" y="16"/>
                        <a:pt x="9" y="13"/>
                      </a:cubicBezTo>
                      <a:cubicBezTo>
                        <a:pt x="9" y="12"/>
                        <a:pt x="8" y="12"/>
                        <a:pt x="8" y="13"/>
                      </a:cubicBezTo>
                      <a:cubicBezTo>
                        <a:pt x="6" y="17"/>
                        <a:pt x="5" y="22"/>
                        <a:pt x="4" y="26"/>
                      </a:cubicBezTo>
                      <a:cubicBezTo>
                        <a:pt x="4" y="26"/>
                        <a:pt x="5" y="26"/>
                        <a:pt x="5" y="26"/>
                      </a:cubicBezTo>
                      <a:cubicBezTo>
                        <a:pt x="6" y="21"/>
                        <a:pt x="8" y="16"/>
                        <a:pt x="7" y="11"/>
                      </a:cubicBezTo>
                      <a:cubicBezTo>
                        <a:pt x="7" y="10"/>
                        <a:pt x="6" y="10"/>
                        <a:pt x="6" y="11"/>
                      </a:cubicBezTo>
                      <a:cubicBezTo>
                        <a:pt x="3" y="15"/>
                        <a:pt x="1" y="20"/>
                        <a:pt x="0" y="26"/>
                      </a:cubicBezTo>
                      <a:cubicBezTo>
                        <a:pt x="0" y="26"/>
                        <a:pt x="2" y="27"/>
                        <a:pt x="2" y="26"/>
                      </a:cubicBezTo>
                      <a:cubicBezTo>
                        <a:pt x="3" y="22"/>
                        <a:pt x="3" y="19"/>
                        <a:pt x="5" y="15"/>
                      </a:cubicBezTo>
                      <a:cubicBezTo>
                        <a:pt x="5" y="14"/>
                        <a:pt x="4" y="14"/>
                        <a:pt x="3" y="14"/>
                      </a:cubicBezTo>
                      <a:cubicBezTo>
                        <a:pt x="1" y="18"/>
                        <a:pt x="0" y="21"/>
                        <a:pt x="0" y="25"/>
                      </a:cubicBezTo>
                      <a:cubicBezTo>
                        <a:pt x="0" y="26"/>
                        <a:pt x="1" y="26"/>
                        <a:pt x="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0" name="Freeform 98"/>
                <p:cNvSpPr/>
                <p:nvPr/>
              </p:nvSpPr>
              <p:spPr bwMode="auto">
                <a:xfrm>
                  <a:off x="1085850" y="2182813"/>
                  <a:ext cx="6350" cy="3175"/>
                </a:xfrm>
                <a:custGeom>
                  <a:avLst/>
                  <a:gdLst>
                    <a:gd name="T0" fmla="*/ 1 w 6"/>
                    <a:gd name="T1" fmla="*/ 1 h 4"/>
                    <a:gd name="T2" fmla="*/ 1 w 6"/>
                    <a:gd name="T3" fmla="*/ 4 h 4"/>
                    <a:gd name="T4" fmla="*/ 2 w 6"/>
                    <a:gd name="T5" fmla="*/ 4 h 4"/>
                    <a:gd name="T6" fmla="*/ 4 w 6"/>
                    <a:gd name="T7" fmla="*/ 2 h 4"/>
                    <a:gd name="T8" fmla="*/ 5 w 6"/>
                    <a:gd name="T9" fmla="*/ 1 h 4"/>
                    <a:gd name="T10" fmla="*/ 5 w 6"/>
                    <a:gd name="T11" fmla="*/ 0 h 4"/>
                    <a:gd name="T12" fmla="*/ 2 w 6"/>
                    <a:gd name="T13" fmla="*/ 1 h 4"/>
                    <a:gd name="T14" fmla="*/ 1 w 6"/>
                    <a:gd name="T15" fmla="*/ 3 h 4"/>
                    <a:gd name="T16" fmla="*/ 2 w 6"/>
                    <a:gd name="T17" fmla="*/ 3 h 4"/>
                    <a:gd name="T18" fmla="*/ 2 w 6"/>
                    <a:gd name="T19" fmla="*/ 1 h 4"/>
                    <a:gd name="T20" fmla="*/ 1 w 6"/>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1" y="1"/>
                      </a:moveTo>
                      <a:cubicBezTo>
                        <a:pt x="0" y="2"/>
                        <a:pt x="0" y="3"/>
                        <a:pt x="1" y="4"/>
                      </a:cubicBezTo>
                      <a:cubicBezTo>
                        <a:pt x="2" y="4"/>
                        <a:pt x="2" y="4"/>
                        <a:pt x="2" y="4"/>
                      </a:cubicBezTo>
                      <a:cubicBezTo>
                        <a:pt x="3" y="3"/>
                        <a:pt x="3" y="2"/>
                        <a:pt x="4" y="2"/>
                      </a:cubicBezTo>
                      <a:cubicBezTo>
                        <a:pt x="4" y="2"/>
                        <a:pt x="5" y="2"/>
                        <a:pt x="5" y="1"/>
                      </a:cubicBezTo>
                      <a:cubicBezTo>
                        <a:pt x="6" y="1"/>
                        <a:pt x="5" y="0"/>
                        <a:pt x="5" y="0"/>
                      </a:cubicBezTo>
                      <a:cubicBezTo>
                        <a:pt x="4" y="1"/>
                        <a:pt x="3" y="0"/>
                        <a:pt x="2" y="1"/>
                      </a:cubicBezTo>
                      <a:cubicBezTo>
                        <a:pt x="1" y="1"/>
                        <a:pt x="1" y="2"/>
                        <a:pt x="1" y="3"/>
                      </a:cubicBezTo>
                      <a:cubicBezTo>
                        <a:pt x="1" y="3"/>
                        <a:pt x="2" y="3"/>
                        <a:pt x="2" y="3"/>
                      </a:cubicBezTo>
                      <a:cubicBezTo>
                        <a:pt x="2" y="3"/>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1" name="Freeform 100"/>
                <p:cNvSpPr/>
                <p:nvPr/>
              </p:nvSpPr>
              <p:spPr bwMode="auto">
                <a:xfrm>
                  <a:off x="1066800" y="2141538"/>
                  <a:ext cx="46038" cy="42863"/>
                </a:xfrm>
                <a:custGeom>
                  <a:avLst/>
                  <a:gdLst>
                    <a:gd name="T0" fmla="*/ 20 w 44"/>
                    <a:gd name="T1" fmla="*/ 29 h 40"/>
                    <a:gd name="T2" fmla="*/ 26 w 44"/>
                    <a:gd name="T3" fmla="*/ 25 h 40"/>
                    <a:gd name="T4" fmla="*/ 22 w 44"/>
                    <a:gd name="T5" fmla="*/ 28 h 40"/>
                    <a:gd name="T6" fmla="*/ 26 w 44"/>
                    <a:gd name="T7" fmla="*/ 16 h 40"/>
                    <a:gd name="T8" fmla="*/ 19 w 44"/>
                    <a:gd name="T9" fmla="*/ 17 h 40"/>
                    <a:gd name="T10" fmla="*/ 17 w 44"/>
                    <a:gd name="T11" fmla="*/ 27 h 40"/>
                    <a:gd name="T12" fmla="*/ 14 w 44"/>
                    <a:gd name="T13" fmla="*/ 35 h 40"/>
                    <a:gd name="T14" fmla="*/ 13 w 44"/>
                    <a:gd name="T15" fmla="*/ 21 h 40"/>
                    <a:gd name="T16" fmla="*/ 8 w 44"/>
                    <a:gd name="T17" fmla="*/ 23 h 40"/>
                    <a:gd name="T18" fmla="*/ 6 w 44"/>
                    <a:gd name="T19" fmla="*/ 22 h 40"/>
                    <a:gd name="T20" fmla="*/ 4 w 44"/>
                    <a:gd name="T21" fmla="*/ 25 h 40"/>
                    <a:gd name="T22" fmla="*/ 1 w 44"/>
                    <a:gd name="T23" fmla="*/ 23 h 40"/>
                    <a:gd name="T24" fmla="*/ 14 w 44"/>
                    <a:gd name="T25" fmla="*/ 13 h 40"/>
                    <a:gd name="T26" fmla="*/ 17 w 44"/>
                    <a:gd name="T27" fmla="*/ 11 h 40"/>
                    <a:gd name="T28" fmla="*/ 10 w 44"/>
                    <a:gd name="T29" fmla="*/ 17 h 40"/>
                    <a:gd name="T30" fmla="*/ 34 w 44"/>
                    <a:gd name="T31" fmla="*/ 18 h 40"/>
                    <a:gd name="T32" fmla="*/ 15 w 44"/>
                    <a:gd name="T33" fmla="*/ 34 h 40"/>
                    <a:gd name="T34" fmla="*/ 9 w 44"/>
                    <a:gd name="T35" fmla="*/ 35 h 40"/>
                    <a:gd name="T36" fmla="*/ 9 w 44"/>
                    <a:gd name="T37" fmla="*/ 28 h 40"/>
                    <a:gd name="T38" fmla="*/ 8 w 44"/>
                    <a:gd name="T39" fmla="*/ 24 h 40"/>
                    <a:gd name="T40" fmla="*/ 10 w 44"/>
                    <a:gd name="T41" fmla="*/ 17 h 40"/>
                    <a:gd name="T42" fmla="*/ 13 w 44"/>
                    <a:gd name="T43" fmla="*/ 24 h 40"/>
                    <a:gd name="T44" fmla="*/ 17 w 44"/>
                    <a:gd name="T45" fmla="*/ 25 h 40"/>
                    <a:gd name="T46" fmla="*/ 20 w 44"/>
                    <a:gd name="T47" fmla="*/ 18 h 40"/>
                    <a:gd name="T48" fmla="*/ 24 w 44"/>
                    <a:gd name="T49" fmla="*/ 23 h 40"/>
                    <a:gd name="T50" fmla="*/ 27 w 44"/>
                    <a:gd name="T51" fmla="*/ 20 h 40"/>
                    <a:gd name="T52" fmla="*/ 33 w 44"/>
                    <a:gd name="T53" fmla="*/ 17 h 40"/>
                    <a:gd name="T54" fmla="*/ 32 w 44"/>
                    <a:gd name="T55" fmla="*/ 13 h 40"/>
                    <a:gd name="T56" fmla="*/ 30 w 44"/>
                    <a:gd name="T57" fmla="*/ 11 h 40"/>
                    <a:gd name="T58" fmla="*/ 29 w 44"/>
                    <a:gd name="T59" fmla="*/ 18 h 40"/>
                    <a:gd name="T60" fmla="*/ 24 w 44"/>
                    <a:gd name="T61" fmla="*/ 23 h 40"/>
                    <a:gd name="T62" fmla="*/ 24 w 44"/>
                    <a:gd name="T63" fmla="*/ 12 h 40"/>
                    <a:gd name="T64" fmla="*/ 23 w 44"/>
                    <a:gd name="T65" fmla="*/ 14 h 40"/>
                    <a:gd name="T66" fmla="*/ 21 w 44"/>
                    <a:gd name="T67" fmla="*/ 25 h 40"/>
                    <a:gd name="T68" fmla="*/ 17 w 44"/>
                    <a:gd name="T69" fmla="*/ 25 h 40"/>
                    <a:gd name="T70" fmla="*/ 17 w 44"/>
                    <a:gd name="T71" fmla="*/ 14 h 40"/>
                    <a:gd name="T72" fmla="*/ 13 w 44"/>
                    <a:gd name="T73" fmla="*/ 15 h 40"/>
                    <a:gd name="T74" fmla="*/ 8 w 44"/>
                    <a:gd name="T75" fmla="*/ 22 h 40"/>
                    <a:gd name="T76" fmla="*/ 7 w 44"/>
                    <a:gd name="T77" fmla="*/ 27 h 40"/>
                    <a:gd name="T78" fmla="*/ 6 w 44"/>
                    <a:gd name="T79" fmla="*/ 30 h 40"/>
                    <a:gd name="T80" fmla="*/ 10 w 44"/>
                    <a:gd name="T81" fmla="*/ 34 h 40"/>
                    <a:gd name="T82" fmla="*/ 13 w 44"/>
                    <a:gd name="T83" fmla="*/ 39 h 40"/>
                    <a:gd name="T84" fmla="*/ 15 w 44"/>
                    <a:gd name="T85" fmla="*/ 38 h 40"/>
                    <a:gd name="T86" fmla="*/ 17 w 44"/>
                    <a:gd name="T87" fmla="*/ 35 h 40"/>
                    <a:gd name="T88" fmla="*/ 9 w 44"/>
                    <a:gd name="T89" fmla="*/ 16 h 40"/>
                    <a:gd name="T90" fmla="*/ 16 w 44"/>
                    <a:gd name="T91" fmla="*/ 10 h 40"/>
                    <a:gd name="T92" fmla="*/ 17 w 44"/>
                    <a:gd name="T93" fmla="*/ 12 h 40"/>
                    <a:gd name="T94" fmla="*/ 2 w 44"/>
                    <a:gd name="T95" fmla="*/ 24 h 40"/>
                    <a:gd name="T96" fmla="*/ 5 w 44"/>
                    <a:gd name="T97" fmla="*/ 23 h 40"/>
                    <a:gd name="T98" fmla="*/ 5 w 44"/>
                    <a:gd name="T99" fmla="*/ 27 h 40"/>
                    <a:gd name="T100" fmla="*/ 8 w 44"/>
                    <a:gd name="T101" fmla="*/ 34 h 40"/>
                    <a:gd name="T102" fmla="*/ 9 w 44"/>
                    <a:gd name="T103" fmla="*/ 27 h 40"/>
                    <a:gd name="T104" fmla="*/ 14 w 44"/>
                    <a:gd name="T105" fmla="*/ 24 h 40"/>
                    <a:gd name="T106" fmla="*/ 16 w 44"/>
                    <a:gd name="T107" fmla="*/ 23 h 40"/>
                    <a:gd name="T108" fmla="*/ 17 w 44"/>
                    <a:gd name="T109" fmla="*/ 32 h 40"/>
                    <a:gd name="T110" fmla="*/ 21 w 44"/>
                    <a:gd name="T111" fmla="*/ 24 h 40"/>
                    <a:gd name="T112" fmla="*/ 25 w 44"/>
                    <a:gd name="T113" fmla="*/ 15 h 40"/>
                    <a:gd name="T114" fmla="*/ 26 w 44"/>
                    <a:gd name="T115" fmla="*/ 21 h 40"/>
                    <a:gd name="T116" fmla="*/ 26 w 44"/>
                    <a:gd name="T117" fmla="*/ 25 h 40"/>
                    <a:gd name="T118" fmla="*/ 22 w 44"/>
                    <a:gd name="T119" fmla="*/ 29 h 40"/>
                    <a:gd name="T120" fmla="*/ 19 w 44"/>
                    <a:gd name="T121" fmla="*/ 29 h 40"/>
                    <a:gd name="T122" fmla="*/ 20 w 44"/>
                    <a:gd name="T12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 h="40">
                      <a:moveTo>
                        <a:pt x="20" y="22"/>
                      </a:moveTo>
                      <a:cubicBezTo>
                        <a:pt x="20" y="24"/>
                        <a:pt x="20" y="27"/>
                        <a:pt x="19" y="29"/>
                      </a:cubicBezTo>
                      <a:cubicBezTo>
                        <a:pt x="19" y="30"/>
                        <a:pt x="20" y="30"/>
                        <a:pt x="20" y="29"/>
                      </a:cubicBezTo>
                      <a:cubicBezTo>
                        <a:pt x="23" y="23"/>
                        <a:pt x="21" y="28"/>
                        <a:pt x="20" y="30"/>
                      </a:cubicBezTo>
                      <a:cubicBezTo>
                        <a:pt x="20" y="31"/>
                        <a:pt x="21" y="31"/>
                        <a:pt x="21" y="30"/>
                      </a:cubicBezTo>
                      <a:cubicBezTo>
                        <a:pt x="23" y="28"/>
                        <a:pt x="24" y="27"/>
                        <a:pt x="26" y="25"/>
                      </a:cubicBezTo>
                      <a:cubicBezTo>
                        <a:pt x="27" y="24"/>
                        <a:pt x="26" y="23"/>
                        <a:pt x="25" y="24"/>
                      </a:cubicBezTo>
                      <a:cubicBezTo>
                        <a:pt x="24" y="25"/>
                        <a:pt x="23" y="26"/>
                        <a:pt x="21" y="27"/>
                      </a:cubicBezTo>
                      <a:cubicBezTo>
                        <a:pt x="22" y="28"/>
                        <a:pt x="22" y="28"/>
                        <a:pt x="22" y="28"/>
                      </a:cubicBezTo>
                      <a:cubicBezTo>
                        <a:pt x="25" y="25"/>
                        <a:pt x="28" y="22"/>
                        <a:pt x="30" y="18"/>
                      </a:cubicBezTo>
                      <a:cubicBezTo>
                        <a:pt x="30" y="18"/>
                        <a:pt x="29" y="18"/>
                        <a:pt x="29" y="18"/>
                      </a:cubicBezTo>
                      <a:cubicBezTo>
                        <a:pt x="26" y="18"/>
                        <a:pt x="24" y="20"/>
                        <a:pt x="26" y="16"/>
                      </a:cubicBezTo>
                      <a:cubicBezTo>
                        <a:pt x="26" y="15"/>
                        <a:pt x="25" y="15"/>
                        <a:pt x="25" y="15"/>
                      </a:cubicBezTo>
                      <a:cubicBezTo>
                        <a:pt x="24" y="16"/>
                        <a:pt x="24" y="18"/>
                        <a:pt x="23" y="19"/>
                      </a:cubicBezTo>
                      <a:cubicBezTo>
                        <a:pt x="21" y="23"/>
                        <a:pt x="20" y="20"/>
                        <a:pt x="19" y="17"/>
                      </a:cubicBezTo>
                      <a:cubicBezTo>
                        <a:pt x="19" y="17"/>
                        <a:pt x="18" y="17"/>
                        <a:pt x="18" y="17"/>
                      </a:cubicBezTo>
                      <a:cubicBezTo>
                        <a:pt x="17" y="21"/>
                        <a:pt x="17" y="25"/>
                        <a:pt x="16" y="29"/>
                      </a:cubicBezTo>
                      <a:cubicBezTo>
                        <a:pt x="17" y="30"/>
                        <a:pt x="17" y="29"/>
                        <a:pt x="17" y="27"/>
                      </a:cubicBezTo>
                      <a:cubicBezTo>
                        <a:pt x="17" y="25"/>
                        <a:pt x="17" y="23"/>
                        <a:pt x="17" y="21"/>
                      </a:cubicBezTo>
                      <a:cubicBezTo>
                        <a:pt x="17" y="20"/>
                        <a:pt x="15" y="20"/>
                        <a:pt x="15" y="21"/>
                      </a:cubicBezTo>
                      <a:cubicBezTo>
                        <a:pt x="14" y="25"/>
                        <a:pt x="14" y="30"/>
                        <a:pt x="14" y="35"/>
                      </a:cubicBezTo>
                      <a:cubicBezTo>
                        <a:pt x="14" y="36"/>
                        <a:pt x="15" y="36"/>
                        <a:pt x="15" y="35"/>
                      </a:cubicBezTo>
                      <a:cubicBezTo>
                        <a:pt x="16" y="30"/>
                        <a:pt x="15" y="26"/>
                        <a:pt x="14" y="21"/>
                      </a:cubicBezTo>
                      <a:cubicBezTo>
                        <a:pt x="14" y="20"/>
                        <a:pt x="13" y="20"/>
                        <a:pt x="13" y="21"/>
                      </a:cubicBezTo>
                      <a:cubicBezTo>
                        <a:pt x="12" y="24"/>
                        <a:pt x="11" y="29"/>
                        <a:pt x="12" y="32"/>
                      </a:cubicBezTo>
                      <a:cubicBezTo>
                        <a:pt x="11" y="29"/>
                        <a:pt x="11" y="25"/>
                        <a:pt x="10" y="22"/>
                      </a:cubicBezTo>
                      <a:cubicBezTo>
                        <a:pt x="10" y="22"/>
                        <a:pt x="8" y="22"/>
                        <a:pt x="8" y="23"/>
                      </a:cubicBezTo>
                      <a:cubicBezTo>
                        <a:pt x="8" y="25"/>
                        <a:pt x="8" y="27"/>
                        <a:pt x="8" y="29"/>
                      </a:cubicBezTo>
                      <a:cubicBezTo>
                        <a:pt x="8" y="32"/>
                        <a:pt x="9" y="33"/>
                        <a:pt x="8" y="30"/>
                      </a:cubicBezTo>
                      <a:cubicBezTo>
                        <a:pt x="8" y="27"/>
                        <a:pt x="6" y="25"/>
                        <a:pt x="6" y="22"/>
                      </a:cubicBezTo>
                      <a:cubicBezTo>
                        <a:pt x="6" y="21"/>
                        <a:pt x="5" y="21"/>
                        <a:pt x="4" y="21"/>
                      </a:cubicBezTo>
                      <a:cubicBezTo>
                        <a:pt x="4" y="23"/>
                        <a:pt x="4" y="24"/>
                        <a:pt x="4" y="25"/>
                      </a:cubicBezTo>
                      <a:cubicBezTo>
                        <a:pt x="5" y="25"/>
                        <a:pt x="5" y="25"/>
                        <a:pt x="4" y="25"/>
                      </a:cubicBezTo>
                      <a:cubicBezTo>
                        <a:pt x="5" y="30"/>
                        <a:pt x="4" y="22"/>
                        <a:pt x="4" y="21"/>
                      </a:cubicBezTo>
                      <a:cubicBezTo>
                        <a:pt x="4" y="21"/>
                        <a:pt x="3" y="21"/>
                        <a:pt x="3" y="21"/>
                      </a:cubicBezTo>
                      <a:cubicBezTo>
                        <a:pt x="2" y="21"/>
                        <a:pt x="1" y="22"/>
                        <a:pt x="1" y="23"/>
                      </a:cubicBezTo>
                      <a:cubicBezTo>
                        <a:pt x="0" y="23"/>
                        <a:pt x="1" y="24"/>
                        <a:pt x="2" y="24"/>
                      </a:cubicBezTo>
                      <a:cubicBezTo>
                        <a:pt x="5" y="20"/>
                        <a:pt x="9" y="18"/>
                        <a:pt x="13" y="15"/>
                      </a:cubicBezTo>
                      <a:cubicBezTo>
                        <a:pt x="15" y="15"/>
                        <a:pt x="15" y="14"/>
                        <a:pt x="14" y="13"/>
                      </a:cubicBezTo>
                      <a:cubicBezTo>
                        <a:pt x="12" y="15"/>
                        <a:pt x="10" y="16"/>
                        <a:pt x="8" y="18"/>
                      </a:cubicBezTo>
                      <a:cubicBezTo>
                        <a:pt x="8" y="18"/>
                        <a:pt x="9" y="19"/>
                        <a:pt x="9" y="19"/>
                      </a:cubicBezTo>
                      <a:cubicBezTo>
                        <a:pt x="11" y="16"/>
                        <a:pt x="14" y="13"/>
                        <a:pt x="17" y="11"/>
                      </a:cubicBezTo>
                      <a:cubicBezTo>
                        <a:pt x="16" y="10"/>
                        <a:pt x="16" y="10"/>
                        <a:pt x="16" y="10"/>
                      </a:cubicBezTo>
                      <a:cubicBezTo>
                        <a:pt x="14" y="12"/>
                        <a:pt x="12" y="14"/>
                        <a:pt x="9" y="16"/>
                      </a:cubicBezTo>
                      <a:cubicBezTo>
                        <a:pt x="10" y="16"/>
                        <a:pt x="10" y="17"/>
                        <a:pt x="10" y="17"/>
                      </a:cubicBezTo>
                      <a:cubicBezTo>
                        <a:pt x="14" y="15"/>
                        <a:pt x="18" y="12"/>
                        <a:pt x="22" y="10"/>
                      </a:cubicBezTo>
                      <a:cubicBezTo>
                        <a:pt x="24" y="9"/>
                        <a:pt x="27" y="8"/>
                        <a:pt x="30" y="8"/>
                      </a:cubicBezTo>
                      <a:cubicBezTo>
                        <a:pt x="37" y="7"/>
                        <a:pt x="37" y="14"/>
                        <a:pt x="34" y="18"/>
                      </a:cubicBezTo>
                      <a:cubicBezTo>
                        <a:pt x="32" y="22"/>
                        <a:pt x="25" y="24"/>
                        <a:pt x="21" y="27"/>
                      </a:cubicBezTo>
                      <a:cubicBezTo>
                        <a:pt x="20" y="27"/>
                        <a:pt x="16" y="33"/>
                        <a:pt x="16" y="33"/>
                      </a:cubicBezTo>
                      <a:cubicBezTo>
                        <a:pt x="16" y="33"/>
                        <a:pt x="16" y="33"/>
                        <a:pt x="15" y="34"/>
                      </a:cubicBezTo>
                      <a:cubicBezTo>
                        <a:pt x="15" y="34"/>
                        <a:pt x="15" y="38"/>
                        <a:pt x="14" y="36"/>
                      </a:cubicBezTo>
                      <a:cubicBezTo>
                        <a:pt x="14" y="36"/>
                        <a:pt x="13" y="37"/>
                        <a:pt x="13" y="37"/>
                      </a:cubicBezTo>
                      <a:cubicBezTo>
                        <a:pt x="13" y="39"/>
                        <a:pt x="9" y="34"/>
                        <a:pt x="9" y="35"/>
                      </a:cubicBezTo>
                      <a:cubicBezTo>
                        <a:pt x="5" y="32"/>
                        <a:pt x="10" y="36"/>
                        <a:pt x="11" y="37"/>
                      </a:cubicBezTo>
                      <a:cubicBezTo>
                        <a:pt x="12" y="37"/>
                        <a:pt x="12" y="36"/>
                        <a:pt x="12" y="36"/>
                      </a:cubicBezTo>
                      <a:cubicBezTo>
                        <a:pt x="10" y="33"/>
                        <a:pt x="7" y="32"/>
                        <a:pt x="9" y="28"/>
                      </a:cubicBezTo>
                      <a:cubicBezTo>
                        <a:pt x="11" y="26"/>
                        <a:pt x="11" y="22"/>
                        <a:pt x="11" y="19"/>
                      </a:cubicBezTo>
                      <a:cubicBezTo>
                        <a:pt x="11" y="19"/>
                        <a:pt x="9" y="18"/>
                        <a:pt x="9" y="19"/>
                      </a:cubicBezTo>
                      <a:cubicBezTo>
                        <a:pt x="9" y="21"/>
                        <a:pt x="8" y="22"/>
                        <a:pt x="8" y="24"/>
                      </a:cubicBezTo>
                      <a:cubicBezTo>
                        <a:pt x="8" y="21"/>
                        <a:pt x="11" y="18"/>
                        <a:pt x="12" y="16"/>
                      </a:cubicBezTo>
                      <a:cubicBezTo>
                        <a:pt x="12" y="16"/>
                        <a:pt x="11" y="15"/>
                        <a:pt x="11" y="15"/>
                      </a:cubicBezTo>
                      <a:cubicBezTo>
                        <a:pt x="10" y="16"/>
                        <a:pt x="10" y="17"/>
                        <a:pt x="10" y="17"/>
                      </a:cubicBezTo>
                      <a:cubicBezTo>
                        <a:pt x="8" y="20"/>
                        <a:pt x="8" y="20"/>
                        <a:pt x="10" y="19"/>
                      </a:cubicBezTo>
                      <a:cubicBezTo>
                        <a:pt x="11" y="19"/>
                        <a:pt x="12" y="20"/>
                        <a:pt x="13" y="20"/>
                      </a:cubicBezTo>
                      <a:cubicBezTo>
                        <a:pt x="13" y="21"/>
                        <a:pt x="13" y="23"/>
                        <a:pt x="13" y="24"/>
                      </a:cubicBezTo>
                      <a:cubicBezTo>
                        <a:pt x="13" y="25"/>
                        <a:pt x="14" y="25"/>
                        <a:pt x="14" y="25"/>
                      </a:cubicBezTo>
                      <a:cubicBezTo>
                        <a:pt x="15" y="23"/>
                        <a:pt x="15" y="22"/>
                        <a:pt x="16" y="20"/>
                      </a:cubicBezTo>
                      <a:cubicBezTo>
                        <a:pt x="18" y="15"/>
                        <a:pt x="17" y="23"/>
                        <a:pt x="17" y="25"/>
                      </a:cubicBezTo>
                      <a:cubicBezTo>
                        <a:pt x="17" y="25"/>
                        <a:pt x="17" y="25"/>
                        <a:pt x="18" y="25"/>
                      </a:cubicBezTo>
                      <a:cubicBezTo>
                        <a:pt x="18" y="22"/>
                        <a:pt x="19" y="19"/>
                        <a:pt x="20" y="16"/>
                      </a:cubicBezTo>
                      <a:cubicBezTo>
                        <a:pt x="19" y="15"/>
                        <a:pt x="19" y="16"/>
                        <a:pt x="20" y="18"/>
                      </a:cubicBezTo>
                      <a:cubicBezTo>
                        <a:pt x="19" y="20"/>
                        <a:pt x="20" y="21"/>
                        <a:pt x="22" y="20"/>
                      </a:cubicBezTo>
                      <a:cubicBezTo>
                        <a:pt x="23" y="11"/>
                        <a:pt x="20" y="30"/>
                        <a:pt x="23" y="18"/>
                      </a:cubicBezTo>
                      <a:cubicBezTo>
                        <a:pt x="25" y="9"/>
                        <a:pt x="24" y="20"/>
                        <a:pt x="24" y="23"/>
                      </a:cubicBezTo>
                      <a:cubicBezTo>
                        <a:pt x="24" y="23"/>
                        <a:pt x="25" y="23"/>
                        <a:pt x="25" y="23"/>
                      </a:cubicBezTo>
                      <a:cubicBezTo>
                        <a:pt x="26" y="20"/>
                        <a:pt x="26" y="17"/>
                        <a:pt x="26" y="14"/>
                      </a:cubicBezTo>
                      <a:cubicBezTo>
                        <a:pt x="27" y="8"/>
                        <a:pt x="27" y="19"/>
                        <a:pt x="27" y="20"/>
                      </a:cubicBezTo>
                      <a:cubicBezTo>
                        <a:pt x="27" y="21"/>
                        <a:pt x="29" y="21"/>
                        <a:pt x="29" y="20"/>
                      </a:cubicBezTo>
                      <a:cubicBezTo>
                        <a:pt x="29" y="18"/>
                        <a:pt x="31" y="8"/>
                        <a:pt x="31" y="17"/>
                      </a:cubicBezTo>
                      <a:cubicBezTo>
                        <a:pt x="31" y="18"/>
                        <a:pt x="33" y="18"/>
                        <a:pt x="33" y="17"/>
                      </a:cubicBezTo>
                      <a:cubicBezTo>
                        <a:pt x="33" y="15"/>
                        <a:pt x="33" y="14"/>
                        <a:pt x="35" y="13"/>
                      </a:cubicBezTo>
                      <a:cubicBezTo>
                        <a:pt x="36" y="12"/>
                        <a:pt x="35" y="11"/>
                        <a:pt x="34" y="11"/>
                      </a:cubicBezTo>
                      <a:cubicBezTo>
                        <a:pt x="33" y="12"/>
                        <a:pt x="33" y="12"/>
                        <a:pt x="32" y="13"/>
                      </a:cubicBezTo>
                      <a:cubicBezTo>
                        <a:pt x="30" y="16"/>
                        <a:pt x="33" y="14"/>
                        <a:pt x="33" y="15"/>
                      </a:cubicBezTo>
                      <a:cubicBezTo>
                        <a:pt x="33" y="14"/>
                        <a:pt x="32" y="12"/>
                        <a:pt x="31" y="11"/>
                      </a:cubicBezTo>
                      <a:cubicBezTo>
                        <a:pt x="31" y="11"/>
                        <a:pt x="30" y="11"/>
                        <a:pt x="30" y="11"/>
                      </a:cubicBezTo>
                      <a:cubicBezTo>
                        <a:pt x="30" y="12"/>
                        <a:pt x="29" y="13"/>
                        <a:pt x="29" y="13"/>
                      </a:cubicBezTo>
                      <a:cubicBezTo>
                        <a:pt x="29" y="14"/>
                        <a:pt x="29" y="15"/>
                        <a:pt x="28" y="15"/>
                      </a:cubicBezTo>
                      <a:cubicBezTo>
                        <a:pt x="27" y="17"/>
                        <a:pt x="27" y="18"/>
                        <a:pt x="29" y="18"/>
                      </a:cubicBezTo>
                      <a:cubicBezTo>
                        <a:pt x="29" y="14"/>
                        <a:pt x="29" y="11"/>
                        <a:pt x="28" y="8"/>
                      </a:cubicBezTo>
                      <a:cubicBezTo>
                        <a:pt x="28" y="7"/>
                        <a:pt x="27" y="7"/>
                        <a:pt x="27" y="8"/>
                      </a:cubicBezTo>
                      <a:cubicBezTo>
                        <a:pt x="24" y="12"/>
                        <a:pt x="24" y="18"/>
                        <a:pt x="24" y="23"/>
                      </a:cubicBezTo>
                      <a:cubicBezTo>
                        <a:pt x="24" y="24"/>
                        <a:pt x="25" y="24"/>
                        <a:pt x="25" y="23"/>
                      </a:cubicBezTo>
                      <a:cubicBezTo>
                        <a:pt x="26" y="19"/>
                        <a:pt x="26" y="16"/>
                        <a:pt x="26" y="12"/>
                      </a:cubicBezTo>
                      <a:cubicBezTo>
                        <a:pt x="25" y="11"/>
                        <a:pt x="25" y="11"/>
                        <a:pt x="24" y="12"/>
                      </a:cubicBezTo>
                      <a:cubicBezTo>
                        <a:pt x="22" y="15"/>
                        <a:pt x="21" y="19"/>
                        <a:pt x="21" y="24"/>
                      </a:cubicBezTo>
                      <a:cubicBezTo>
                        <a:pt x="21" y="24"/>
                        <a:pt x="22" y="25"/>
                        <a:pt x="23" y="24"/>
                      </a:cubicBezTo>
                      <a:cubicBezTo>
                        <a:pt x="23" y="20"/>
                        <a:pt x="23" y="18"/>
                        <a:pt x="23" y="14"/>
                      </a:cubicBezTo>
                      <a:cubicBezTo>
                        <a:pt x="23" y="14"/>
                        <a:pt x="21" y="14"/>
                        <a:pt x="21" y="14"/>
                      </a:cubicBezTo>
                      <a:cubicBezTo>
                        <a:pt x="20" y="18"/>
                        <a:pt x="20" y="21"/>
                        <a:pt x="19" y="25"/>
                      </a:cubicBezTo>
                      <a:cubicBezTo>
                        <a:pt x="19" y="26"/>
                        <a:pt x="21" y="26"/>
                        <a:pt x="21" y="25"/>
                      </a:cubicBezTo>
                      <a:cubicBezTo>
                        <a:pt x="22" y="21"/>
                        <a:pt x="22" y="17"/>
                        <a:pt x="21" y="13"/>
                      </a:cubicBezTo>
                      <a:cubicBezTo>
                        <a:pt x="21" y="12"/>
                        <a:pt x="20" y="12"/>
                        <a:pt x="20" y="13"/>
                      </a:cubicBezTo>
                      <a:cubicBezTo>
                        <a:pt x="19" y="17"/>
                        <a:pt x="17" y="21"/>
                        <a:pt x="17" y="25"/>
                      </a:cubicBezTo>
                      <a:cubicBezTo>
                        <a:pt x="16" y="26"/>
                        <a:pt x="18" y="26"/>
                        <a:pt x="18" y="25"/>
                      </a:cubicBezTo>
                      <a:cubicBezTo>
                        <a:pt x="19" y="21"/>
                        <a:pt x="19" y="18"/>
                        <a:pt x="19" y="14"/>
                      </a:cubicBezTo>
                      <a:cubicBezTo>
                        <a:pt x="18" y="13"/>
                        <a:pt x="17" y="13"/>
                        <a:pt x="17" y="14"/>
                      </a:cubicBezTo>
                      <a:cubicBezTo>
                        <a:pt x="16" y="16"/>
                        <a:pt x="15" y="18"/>
                        <a:pt x="14" y="20"/>
                      </a:cubicBezTo>
                      <a:cubicBezTo>
                        <a:pt x="14" y="23"/>
                        <a:pt x="14" y="23"/>
                        <a:pt x="14" y="20"/>
                      </a:cubicBezTo>
                      <a:cubicBezTo>
                        <a:pt x="14" y="18"/>
                        <a:pt x="14" y="17"/>
                        <a:pt x="13" y="15"/>
                      </a:cubicBezTo>
                      <a:cubicBezTo>
                        <a:pt x="13" y="15"/>
                        <a:pt x="13" y="14"/>
                        <a:pt x="12" y="15"/>
                      </a:cubicBezTo>
                      <a:cubicBezTo>
                        <a:pt x="10" y="17"/>
                        <a:pt x="8" y="19"/>
                        <a:pt x="7" y="22"/>
                      </a:cubicBezTo>
                      <a:cubicBezTo>
                        <a:pt x="7" y="23"/>
                        <a:pt x="8" y="23"/>
                        <a:pt x="8" y="22"/>
                      </a:cubicBezTo>
                      <a:cubicBezTo>
                        <a:pt x="10" y="20"/>
                        <a:pt x="11" y="18"/>
                        <a:pt x="12" y="16"/>
                      </a:cubicBezTo>
                      <a:cubicBezTo>
                        <a:pt x="12" y="15"/>
                        <a:pt x="11" y="14"/>
                        <a:pt x="11" y="15"/>
                      </a:cubicBezTo>
                      <a:cubicBezTo>
                        <a:pt x="9" y="19"/>
                        <a:pt x="7" y="22"/>
                        <a:pt x="7" y="27"/>
                      </a:cubicBezTo>
                      <a:cubicBezTo>
                        <a:pt x="7" y="27"/>
                        <a:pt x="8" y="28"/>
                        <a:pt x="9" y="27"/>
                      </a:cubicBezTo>
                      <a:cubicBezTo>
                        <a:pt x="9" y="25"/>
                        <a:pt x="9" y="23"/>
                        <a:pt x="9" y="21"/>
                      </a:cubicBezTo>
                      <a:cubicBezTo>
                        <a:pt x="9" y="24"/>
                        <a:pt x="9" y="28"/>
                        <a:pt x="6" y="30"/>
                      </a:cubicBezTo>
                      <a:cubicBezTo>
                        <a:pt x="6" y="30"/>
                        <a:pt x="6" y="31"/>
                        <a:pt x="6" y="31"/>
                      </a:cubicBezTo>
                      <a:cubicBezTo>
                        <a:pt x="7" y="32"/>
                        <a:pt x="8" y="33"/>
                        <a:pt x="9" y="34"/>
                      </a:cubicBezTo>
                      <a:cubicBezTo>
                        <a:pt x="9" y="34"/>
                        <a:pt x="10" y="34"/>
                        <a:pt x="10" y="34"/>
                      </a:cubicBezTo>
                      <a:cubicBezTo>
                        <a:pt x="9" y="34"/>
                        <a:pt x="8" y="33"/>
                        <a:pt x="7" y="32"/>
                      </a:cubicBezTo>
                      <a:cubicBezTo>
                        <a:pt x="6" y="31"/>
                        <a:pt x="5" y="33"/>
                        <a:pt x="6" y="33"/>
                      </a:cubicBezTo>
                      <a:cubicBezTo>
                        <a:pt x="8" y="36"/>
                        <a:pt x="10" y="38"/>
                        <a:pt x="13" y="39"/>
                      </a:cubicBezTo>
                      <a:cubicBezTo>
                        <a:pt x="13" y="40"/>
                        <a:pt x="14" y="39"/>
                        <a:pt x="14" y="39"/>
                      </a:cubicBezTo>
                      <a:cubicBezTo>
                        <a:pt x="14" y="39"/>
                        <a:pt x="14" y="39"/>
                        <a:pt x="14" y="39"/>
                      </a:cubicBezTo>
                      <a:cubicBezTo>
                        <a:pt x="15" y="39"/>
                        <a:pt x="15" y="38"/>
                        <a:pt x="15" y="38"/>
                      </a:cubicBezTo>
                      <a:cubicBezTo>
                        <a:pt x="14" y="37"/>
                        <a:pt x="13" y="38"/>
                        <a:pt x="15" y="39"/>
                      </a:cubicBezTo>
                      <a:cubicBezTo>
                        <a:pt x="15" y="40"/>
                        <a:pt x="16" y="39"/>
                        <a:pt x="16" y="39"/>
                      </a:cubicBezTo>
                      <a:cubicBezTo>
                        <a:pt x="16" y="37"/>
                        <a:pt x="16" y="36"/>
                        <a:pt x="17" y="35"/>
                      </a:cubicBezTo>
                      <a:cubicBezTo>
                        <a:pt x="18" y="35"/>
                        <a:pt x="18" y="35"/>
                        <a:pt x="18" y="34"/>
                      </a:cubicBezTo>
                      <a:cubicBezTo>
                        <a:pt x="19" y="24"/>
                        <a:pt x="44" y="23"/>
                        <a:pt x="37" y="10"/>
                      </a:cubicBezTo>
                      <a:cubicBezTo>
                        <a:pt x="32" y="0"/>
                        <a:pt x="15" y="12"/>
                        <a:pt x="9" y="16"/>
                      </a:cubicBezTo>
                      <a:cubicBezTo>
                        <a:pt x="9" y="17"/>
                        <a:pt x="9" y="18"/>
                        <a:pt x="10" y="17"/>
                      </a:cubicBezTo>
                      <a:cubicBezTo>
                        <a:pt x="13" y="15"/>
                        <a:pt x="15" y="13"/>
                        <a:pt x="17" y="11"/>
                      </a:cubicBezTo>
                      <a:cubicBezTo>
                        <a:pt x="17" y="10"/>
                        <a:pt x="16" y="9"/>
                        <a:pt x="16" y="10"/>
                      </a:cubicBezTo>
                      <a:cubicBezTo>
                        <a:pt x="13" y="12"/>
                        <a:pt x="10" y="15"/>
                        <a:pt x="8" y="18"/>
                      </a:cubicBezTo>
                      <a:cubicBezTo>
                        <a:pt x="7" y="19"/>
                        <a:pt x="8" y="20"/>
                        <a:pt x="9" y="19"/>
                      </a:cubicBezTo>
                      <a:cubicBezTo>
                        <a:pt x="12" y="17"/>
                        <a:pt x="14" y="15"/>
                        <a:pt x="17" y="12"/>
                      </a:cubicBezTo>
                      <a:cubicBezTo>
                        <a:pt x="18" y="12"/>
                        <a:pt x="17" y="11"/>
                        <a:pt x="16" y="11"/>
                      </a:cubicBezTo>
                      <a:cubicBezTo>
                        <a:pt x="11" y="15"/>
                        <a:pt x="5" y="18"/>
                        <a:pt x="1" y="23"/>
                      </a:cubicBezTo>
                      <a:cubicBezTo>
                        <a:pt x="1" y="23"/>
                        <a:pt x="1" y="23"/>
                        <a:pt x="2" y="24"/>
                      </a:cubicBezTo>
                      <a:cubicBezTo>
                        <a:pt x="3" y="22"/>
                        <a:pt x="4" y="27"/>
                        <a:pt x="5" y="29"/>
                      </a:cubicBezTo>
                      <a:cubicBezTo>
                        <a:pt x="5" y="30"/>
                        <a:pt x="6" y="29"/>
                        <a:pt x="6" y="29"/>
                      </a:cubicBezTo>
                      <a:cubicBezTo>
                        <a:pt x="5" y="27"/>
                        <a:pt x="5" y="25"/>
                        <a:pt x="5" y="23"/>
                      </a:cubicBezTo>
                      <a:cubicBezTo>
                        <a:pt x="4" y="22"/>
                        <a:pt x="3" y="22"/>
                        <a:pt x="3" y="23"/>
                      </a:cubicBezTo>
                      <a:cubicBezTo>
                        <a:pt x="3" y="24"/>
                        <a:pt x="3" y="25"/>
                        <a:pt x="3" y="27"/>
                      </a:cubicBezTo>
                      <a:cubicBezTo>
                        <a:pt x="3" y="27"/>
                        <a:pt x="4" y="28"/>
                        <a:pt x="5" y="27"/>
                      </a:cubicBezTo>
                      <a:cubicBezTo>
                        <a:pt x="5" y="26"/>
                        <a:pt x="5" y="25"/>
                        <a:pt x="6" y="24"/>
                      </a:cubicBezTo>
                      <a:cubicBezTo>
                        <a:pt x="5" y="24"/>
                        <a:pt x="4" y="22"/>
                        <a:pt x="5" y="26"/>
                      </a:cubicBezTo>
                      <a:cubicBezTo>
                        <a:pt x="5" y="28"/>
                        <a:pt x="7" y="31"/>
                        <a:pt x="8" y="34"/>
                      </a:cubicBezTo>
                      <a:cubicBezTo>
                        <a:pt x="8" y="35"/>
                        <a:pt x="10" y="34"/>
                        <a:pt x="10" y="34"/>
                      </a:cubicBezTo>
                      <a:cubicBezTo>
                        <a:pt x="10" y="31"/>
                        <a:pt x="10" y="28"/>
                        <a:pt x="10" y="25"/>
                      </a:cubicBezTo>
                      <a:cubicBezTo>
                        <a:pt x="8" y="25"/>
                        <a:pt x="8" y="26"/>
                        <a:pt x="9" y="27"/>
                      </a:cubicBezTo>
                      <a:cubicBezTo>
                        <a:pt x="10" y="30"/>
                        <a:pt x="10" y="32"/>
                        <a:pt x="11" y="34"/>
                      </a:cubicBezTo>
                      <a:cubicBezTo>
                        <a:pt x="11" y="35"/>
                        <a:pt x="12" y="35"/>
                        <a:pt x="12" y="34"/>
                      </a:cubicBezTo>
                      <a:cubicBezTo>
                        <a:pt x="13" y="31"/>
                        <a:pt x="14" y="27"/>
                        <a:pt x="14" y="24"/>
                      </a:cubicBezTo>
                      <a:cubicBezTo>
                        <a:pt x="14" y="26"/>
                        <a:pt x="14" y="32"/>
                        <a:pt x="14" y="35"/>
                      </a:cubicBezTo>
                      <a:cubicBezTo>
                        <a:pt x="15" y="35"/>
                        <a:pt x="15" y="35"/>
                        <a:pt x="15" y="35"/>
                      </a:cubicBezTo>
                      <a:cubicBezTo>
                        <a:pt x="15" y="31"/>
                        <a:pt x="16" y="27"/>
                        <a:pt x="16" y="23"/>
                      </a:cubicBezTo>
                      <a:cubicBezTo>
                        <a:pt x="15" y="22"/>
                        <a:pt x="15" y="23"/>
                        <a:pt x="15" y="25"/>
                      </a:cubicBezTo>
                      <a:cubicBezTo>
                        <a:pt x="15" y="27"/>
                        <a:pt x="15" y="29"/>
                        <a:pt x="15" y="32"/>
                      </a:cubicBezTo>
                      <a:cubicBezTo>
                        <a:pt x="15" y="32"/>
                        <a:pt x="16" y="33"/>
                        <a:pt x="17" y="32"/>
                      </a:cubicBezTo>
                      <a:cubicBezTo>
                        <a:pt x="18" y="28"/>
                        <a:pt x="18" y="24"/>
                        <a:pt x="19" y="20"/>
                      </a:cubicBezTo>
                      <a:cubicBezTo>
                        <a:pt x="19" y="19"/>
                        <a:pt x="17" y="19"/>
                        <a:pt x="19" y="21"/>
                      </a:cubicBezTo>
                      <a:cubicBezTo>
                        <a:pt x="20" y="23"/>
                        <a:pt x="19" y="23"/>
                        <a:pt x="21" y="24"/>
                      </a:cubicBezTo>
                      <a:cubicBezTo>
                        <a:pt x="21" y="25"/>
                        <a:pt x="22" y="24"/>
                        <a:pt x="22" y="24"/>
                      </a:cubicBezTo>
                      <a:cubicBezTo>
                        <a:pt x="23" y="21"/>
                        <a:pt x="25" y="19"/>
                        <a:pt x="26" y="16"/>
                      </a:cubicBezTo>
                      <a:cubicBezTo>
                        <a:pt x="26" y="15"/>
                        <a:pt x="25" y="14"/>
                        <a:pt x="25" y="15"/>
                      </a:cubicBezTo>
                      <a:cubicBezTo>
                        <a:pt x="24" y="16"/>
                        <a:pt x="24" y="18"/>
                        <a:pt x="23" y="19"/>
                      </a:cubicBezTo>
                      <a:cubicBezTo>
                        <a:pt x="23" y="20"/>
                        <a:pt x="23" y="20"/>
                        <a:pt x="24" y="20"/>
                      </a:cubicBezTo>
                      <a:cubicBezTo>
                        <a:pt x="26" y="20"/>
                        <a:pt x="29" y="18"/>
                        <a:pt x="26" y="21"/>
                      </a:cubicBezTo>
                      <a:cubicBezTo>
                        <a:pt x="25" y="24"/>
                        <a:pt x="23" y="25"/>
                        <a:pt x="21" y="27"/>
                      </a:cubicBezTo>
                      <a:cubicBezTo>
                        <a:pt x="21" y="28"/>
                        <a:pt x="22" y="29"/>
                        <a:pt x="22" y="28"/>
                      </a:cubicBezTo>
                      <a:cubicBezTo>
                        <a:pt x="24" y="27"/>
                        <a:pt x="25" y="26"/>
                        <a:pt x="26" y="25"/>
                      </a:cubicBezTo>
                      <a:cubicBezTo>
                        <a:pt x="26" y="25"/>
                        <a:pt x="25" y="24"/>
                        <a:pt x="25" y="24"/>
                      </a:cubicBezTo>
                      <a:cubicBezTo>
                        <a:pt x="24" y="25"/>
                        <a:pt x="22" y="26"/>
                        <a:pt x="21" y="28"/>
                      </a:cubicBezTo>
                      <a:cubicBezTo>
                        <a:pt x="22" y="28"/>
                        <a:pt x="22" y="28"/>
                        <a:pt x="22" y="29"/>
                      </a:cubicBezTo>
                      <a:cubicBezTo>
                        <a:pt x="22" y="27"/>
                        <a:pt x="23" y="26"/>
                        <a:pt x="23" y="25"/>
                      </a:cubicBezTo>
                      <a:cubicBezTo>
                        <a:pt x="23" y="24"/>
                        <a:pt x="22" y="24"/>
                        <a:pt x="22" y="24"/>
                      </a:cubicBezTo>
                      <a:cubicBezTo>
                        <a:pt x="21" y="26"/>
                        <a:pt x="20" y="27"/>
                        <a:pt x="19" y="29"/>
                      </a:cubicBezTo>
                      <a:cubicBezTo>
                        <a:pt x="20" y="29"/>
                        <a:pt x="20" y="29"/>
                        <a:pt x="20" y="29"/>
                      </a:cubicBezTo>
                      <a:cubicBezTo>
                        <a:pt x="21" y="27"/>
                        <a:pt x="22" y="25"/>
                        <a:pt x="21" y="22"/>
                      </a:cubicBezTo>
                      <a:cubicBezTo>
                        <a:pt x="21" y="21"/>
                        <a:pt x="20" y="21"/>
                        <a:pt x="2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2" name="Freeform 151"/>
                <p:cNvSpPr/>
                <p:nvPr/>
              </p:nvSpPr>
              <p:spPr bwMode="auto">
                <a:xfrm>
                  <a:off x="889000" y="2473326"/>
                  <a:ext cx="82550" cy="85725"/>
                </a:xfrm>
                <a:custGeom>
                  <a:avLst/>
                  <a:gdLst>
                    <a:gd name="T0" fmla="*/ 52 w 79"/>
                    <a:gd name="T1" fmla="*/ 6 h 81"/>
                    <a:gd name="T2" fmla="*/ 6 w 79"/>
                    <a:gd name="T3" fmla="*/ 36 h 81"/>
                    <a:gd name="T4" fmla="*/ 34 w 79"/>
                    <a:gd name="T5" fmla="*/ 78 h 81"/>
                    <a:gd name="T6" fmla="*/ 77 w 79"/>
                    <a:gd name="T7" fmla="*/ 45 h 81"/>
                    <a:gd name="T8" fmla="*/ 44 w 79"/>
                    <a:gd name="T9" fmla="*/ 4 h 81"/>
                    <a:gd name="T10" fmla="*/ 44 w 79"/>
                    <a:gd name="T11" fmla="*/ 6 h 81"/>
                    <a:gd name="T12" fmla="*/ 76 w 79"/>
                    <a:gd name="T13" fmla="*/ 42 h 81"/>
                    <a:gd name="T14" fmla="*/ 36 w 79"/>
                    <a:gd name="T15" fmla="*/ 77 h 81"/>
                    <a:gd name="T16" fmla="*/ 7 w 79"/>
                    <a:gd name="T17" fmla="*/ 36 h 81"/>
                    <a:gd name="T18" fmla="*/ 52 w 79"/>
                    <a:gd name="T19" fmla="*/ 7 h 81"/>
                    <a:gd name="T20" fmla="*/ 52 w 79"/>
                    <a:gd name="T21"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81">
                      <a:moveTo>
                        <a:pt x="52" y="6"/>
                      </a:moveTo>
                      <a:cubicBezTo>
                        <a:pt x="30" y="0"/>
                        <a:pt x="12" y="16"/>
                        <a:pt x="6" y="36"/>
                      </a:cubicBezTo>
                      <a:cubicBezTo>
                        <a:pt x="0" y="54"/>
                        <a:pt x="14" y="76"/>
                        <a:pt x="34" y="78"/>
                      </a:cubicBezTo>
                      <a:cubicBezTo>
                        <a:pt x="55" y="81"/>
                        <a:pt x="75" y="66"/>
                        <a:pt x="77" y="45"/>
                      </a:cubicBezTo>
                      <a:cubicBezTo>
                        <a:pt x="79" y="26"/>
                        <a:pt x="64" y="6"/>
                        <a:pt x="44" y="4"/>
                      </a:cubicBezTo>
                      <a:cubicBezTo>
                        <a:pt x="43" y="4"/>
                        <a:pt x="43" y="5"/>
                        <a:pt x="44" y="6"/>
                      </a:cubicBezTo>
                      <a:cubicBezTo>
                        <a:pt x="62" y="7"/>
                        <a:pt x="76" y="26"/>
                        <a:pt x="76" y="42"/>
                      </a:cubicBezTo>
                      <a:cubicBezTo>
                        <a:pt x="75" y="63"/>
                        <a:pt x="57" y="78"/>
                        <a:pt x="36" y="77"/>
                      </a:cubicBezTo>
                      <a:cubicBezTo>
                        <a:pt x="16" y="76"/>
                        <a:pt x="3" y="54"/>
                        <a:pt x="7" y="36"/>
                      </a:cubicBezTo>
                      <a:cubicBezTo>
                        <a:pt x="11" y="17"/>
                        <a:pt x="32" y="2"/>
                        <a:pt x="52" y="7"/>
                      </a:cubicBezTo>
                      <a:cubicBezTo>
                        <a:pt x="53" y="8"/>
                        <a:pt x="53"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3" name="Freeform 152"/>
                <p:cNvSpPr/>
                <p:nvPr/>
              </p:nvSpPr>
              <p:spPr bwMode="auto">
                <a:xfrm>
                  <a:off x="901700" y="2476501"/>
                  <a:ext cx="31750" cy="23813"/>
                </a:xfrm>
                <a:custGeom>
                  <a:avLst/>
                  <a:gdLst>
                    <a:gd name="T0" fmla="*/ 1 w 31"/>
                    <a:gd name="T1" fmla="*/ 18 h 23"/>
                    <a:gd name="T2" fmla="*/ 31 w 31"/>
                    <a:gd name="T3" fmla="*/ 1 h 23"/>
                    <a:gd name="T4" fmla="*/ 29 w 31"/>
                    <a:gd name="T5" fmla="*/ 1 h 23"/>
                    <a:gd name="T6" fmla="*/ 1 w 31"/>
                    <a:gd name="T7" fmla="*/ 17 h 23"/>
                    <a:gd name="T8" fmla="*/ 1 w 31"/>
                    <a:gd name="T9" fmla="*/ 18 h 23"/>
                  </a:gdLst>
                  <a:ahLst/>
                  <a:cxnLst>
                    <a:cxn ang="0">
                      <a:pos x="T0" y="T1"/>
                    </a:cxn>
                    <a:cxn ang="0">
                      <a:pos x="T2" y="T3"/>
                    </a:cxn>
                    <a:cxn ang="0">
                      <a:pos x="T4" y="T5"/>
                    </a:cxn>
                    <a:cxn ang="0">
                      <a:pos x="T6" y="T7"/>
                    </a:cxn>
                    <a:cxn ang="0">
                      <a:pos x="T8" y="T9"/>
                    </a:cxn>
                  </a:cxnLst>
                  <a:rect l="0" t="0" r="r" b="b"/>
                  <a:pathLst>
                    <a:path w="31" h="23">
                      <a:moveTo>
                        <a:pt x="1" y="18"/>
                      </a:moveTo>
                      <a:cubicBezTo>
                        <a:pt x="13" y="23"/>
                        <a:pt x="26" y="11"/>
                        <a:pt x="31" y="1"/>
                      </a:cubicBezTo>
                      <a:cubicBezTo>
                        <a:pt x="31" y="1"/>
                        <a:pt x="29" y="0"/>
                        <a:pt x="29" y="1"/>
                      </a:cubicBezTo>
                      <a:cubicBezTo>
                        <a:pt x="25" y="10"/>
                        <a:pt x="12" y="22"/>
                        <a:pt x="1" y="17"/>
                      </a:cubicBezTo>
                      <a:cubicBezTo>
                        <a:pt x="1" y="16"/>
                        <a:pt x="0"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4" name="Freeform 153"/>
                <p:cNvSpPr/>
                <p:nvPr/>
              </p:nvSpPr>
              <p:spPr bwMode="auto">
                <a:xfrm>
                  <a:off x="904875" y="2481263"/>
                  <a:ext cx="63500" cy="73025"/>
                </a:xfrm>
                <a:custGeom>
                  <a:avLst/>
                  <a:gdLst>
                    <a:gd name="T0" fmla="*/ 33 w 61"/>
                    <a:gd name="T1" fmla="*/ 1 h 68"/>
                    <a:gd name="T2" fmla="*/ 33 w 61"/>
                    <a:gd name="T3" fmla="*/ 16 h 68"/>
                    <a:gd name="T4" fmla="*/ 29 w 61"/>
                    <a:gd name="T5" fmla="*/ 34 h 68"/>
                    <a:gd name="T6" fmla="*/ 35 w 61"/>
                    <a:gd name="T7" fmla="*/ 47 h 68"/>
                    <a:gd name="T8" fmla="*/ 48 w 61"/>
                    <a:gd name="T9" fmla="*/ 44 h 68"/>
                    <a:gd name="T10" fmla="*/ 50 w 61"/>
                    <a:gd name="T11" fmla="*/ 41 h 68"/>
                    <a:gd name="T12" fmla="*/ 53 w 61"/>
                    <a:gd name="T13" fmla="*/ 38 h 68"/>
                    <a:gd name="T14" fmla="*/ 54 w 61"/>
                    <a:gd name="T15" fmla="*/ 41 h 68"/>
                    <a:gd name="T16" fmla="*/ 55 w 61"/>
                    <a:gd name="T17" fmla="*/ 41 h 68"/>
                    <a:gd name="T18" fmla="*/ 59 w 61"/>
                    <a:gd name="T19" fmla="*/ 42 h 68"/>
                    <a:gd name="T20" fmla="*/ 57 w 61"/>
                    <a:gd name="T21" fmla="*/ 46 h 68"/>
                    <a:gd name="T22" fmla="*/ 57 w 61"/>
                    <a:gd name="T23" fmla="*/ 48 h 68"/>
                    <a:gd name="T24" fmla="*/ 46 w 61"/>
                    <a:gd name="T25" fmla="*/ 48 h 68"/>
                    <a:gd name="T26" fmla="*/ 45 w 61"/>
                    <a:gd name="T27" fmla="*/ 47 h 68"/>
                    <a:gd name="T28" fmla="*/ 39 w 61"/>
                    <a:gd name="T29" fmla="*/ 46 h 68"/>
                    <a:gd name="T30" fmla="*/ 25 w 61"/>
                    <a:gd name="T31" fmla="*/ 37 h 68"/>
                    <a:gd name="T32" fmla="*/ 18 w 61"/>
                    <a:gd name="T33" fmla="*/ 33 h 68"/>
                    <a:gd name="T34" fmla="*/ 15 w 61"/>
                    <a:gd name="T35" fmla="*/ 38 h 68"/>
                    <a:gd name="T36" fmla="*/ 8 w 61"/>
                    <a:gd name="T37" fmla="*/ 37 h 68"/>
                    <a:gd name="T38" fmla="*/ 1 w 61"/>
                    <a:gd name="T39" fmla="*/ 48 h 68"/>
                    <a:gd name="T40" fmla="*/ 12 w 61"/>
                    <a:gd name="T41" fmla="*/ 68 h 68"/>
                    <a:gd name="T42" fmla="*/ 12 w 61"/>
                    <a:gd name="T43" fmla="*/ 67 h 68"/>
                    <a:gd name="T44" fmla="*/ 2 w 61"/>
                    <a:gd name="T45" fmla="*/ 50 h 68"/>
                    <a:gd name="T46" fmla="*/ 9 w 61"/>
                    <a:gd name="T47" fmla="*/ 39 h 68"/>
                    <a:gd name="T48" fmla="*/ 15 w 61"/>
                    <a:gd name="T49" fmla="*/ 45 h 68"/>
                    <a:gd name="T50" fmla="*/ 16 w 61"/>
                    <a:gd name="T51" fmla="*/ 45 h 68"/>
                    <a:gd name="T52" fmla="*/ 24 w 61"/>
                    <a:gd name="T53" fmla="*/ 38 h 68"/>
                    <a:gd name="T54" fmla="*/ 31 w 61"/>
                    <a:gd name="T55" fmla="*/ 45 h 68"/>
                    <a:gd name="T56" fmla="*/ 39 w 61"/>
                    <a:gd name="T57" fmla="*/ 48 h 68"/>
                    <a:gd name="T58" fmla="*/ 44 w 61"/>
                    <a:gd name="T59" fmla="*/ 54 h 68"/>
                    <a:gd name="T60" fmla="*/ 51 w 61"/>
                    <a:gd name="T61" fmla="*/ 57 h 68"/>
                    <a:gd name="T62" fmla="*/ 61 w 61"/>
                    <a:gd name="T63" fmla="*/ 40 h 68"/>
                    <a:gd name="T64" fmla="*/ 61 w 61"/>
                    <a:gd name="T65" fmla="*/ 39 h 68"/>
                    <a:gd name="T66" fmla="*/ 54 w 61"/>
                    <a:gd name="T67" fmla="*/ 37 h 68"/>
                    <a:gd name="T68" fmla="*/ 50 w 61"/>
                    <a:gd name="T69" fmla="*/ 33 h 68"/>
                    <a:gd name="T70" fmla="*/ 49 w 61"/>
                    <a:gd name="T71" fmla="*/ 33 h 68"/>
                    <a:gd name="T72" fmla="*/ 48 w 61"/>
                    <a:gd name="T73" fmla="*/ 39 h 68"/>
                    <a:gd name="T74" fmla="*/ 30 w 61"/>
                    <a:gd name="T75" fmla="*/ 35 h 68"/>
                    <a:gd name="T76" fmla="*/ 35 w 61"/>
                    <a:gd name="T77" fmla="*/ 22 h 68"/>
                    <a:gd name="T78" fmla="*/ 34 w 61"/>
                    <a:gd name="T79" fmla="*/ 1 h 68"/>
                    <a:gd name="T80" fmla="*/ 33 w 61"/>
                    <a:gd name="T81"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68">
                      <a:moveTo>
                        <a:pt x="33" y="1"/>
                      </a:moveTo>
                      <a:cubicBezTo>
                        <a:pt x="32" y="6"/>
                        <a:pt x="33" y="11"/>
                        <a:pt x="33" y="16"/>
                      </a:cubicBezTo>
                      <a:cubicBezTo>
                        <a:pt x="34" y="23"/>
                        <a:pt x="31" y="28"/>
                        <a:pt x="29" y="34"/>
                      </a:cubicBezTo>
                      <a:cubicBezTo>
                        <a:pt x="27" y="40"/>
                        <a:pt x="30" y="45"/>
                        <a:pt x="35" y="47"/>
                      </a:cubicBezTo>
                      <a:cubicBezTo>
                        <a:pt x="38" y="48"/>
                        <a:pt x="46" y="46"/>
                        <a:pt x="48" y="44"/>
                      </a:cubicBezTo>
                      <a:cubicBezTo>
                        <a:pt x="50" y="43"/>
                        <a:pt x="50" y="42"/>
                        <a:pt x="50" y="41"/>
                      </a:cubicBezTo>
                      <a:cubicBezTo>
                        <a:pt x="48" y="36"/>
                        <a:pt x="51" y="33"/>
                        <a:pt x="53" y="38"/>
                      </a:cubicBezTo>
                      <a:cubicBezTo>
                        <a:pt x="54" y="41"/>
                        <a:pt x="52" y="37"/>
                        <a:pt x="54" y="41"/>
                      </a:cubicBezTo>
                      <a:cubicBezTo>
                        <a:pt x="54" y="41"/>
                        <a:pt x="55" y="41"/>
                        <a:pt x="55" y="41"/>
                      </a:cubicBezTo>
                      <a:cubicBezTo>
                        <a:pt x="57" y="41"/>
                        <a:pt x="60" y="40"/>
                        <a:pt x="59" y="42"/>
                      </a:cubicBezTo>
                      <a:cubicBezTo>
                        <a:pt x="58" y="43"/>
                        <a:pt x="58" y="44"/>
                        <a:pt x="57" y="46"/>
                      </a:cubicBezTo>
                      <a:cubicBezTo>
                        <a:pt x="57" y="47"/>
                        <a:pt x="57" y="47"/>
                        <a:pt x="57" y="48"/>
                      </a:cubicBezTo>
                      <a:cubicBezTo>
                        <a:pt x="55" y="55"/>
                        <a:pt x="51" y="55"/>
                        <a:pt x="46" y="48"/>
                      </a:cubicBezTo>
                      <a:cubicBezTo>
                        <a:pt x="46" y="47"/>
                        <a:pt x="46" y="47"/>
                        <a:pt x="45" y="47"/>
                      </a:cubicBezTo>
                      <a:cubicBezTo>
                        <a:pt x="41" y="46"/>
                        <a:pt x="43" y="46"/>
                        <a:pt x="39" y="46"/>
                      </a:cubicBezTo>
                      <a:cubicBezTo>
                        <a:pt x="33" y="47"/>
                        <a:pt x="28" y="41"/>
                        <a:pt x="25" y="37"/>
                      </a:cubicBezTo>
                      <a:cubicBezTo>
                        <a:pt x="22" y="34"/>
                        <a:pt x="21" y="32"/>
                        <a:pt x="18" y="33"/>
                      </a:cubicBezTo>
                      <a:cubicBezTo>
                        <a:pt x="16" y="34"/>
                        <a:pt x="15" y="37"/>
                        <a:pt x="15" y="38"/>
                      </a:cubicBezTo>
                      <a:cubicBezTo>
                        <a:pt x="16" y="46"/>
                        <a:pt x="12" y="38"/>
                        <a:pt x="8" y="37"/>
                      </a:cubicBezTo>
                      <a:cubicBezTo>
                        <a:pt x="1" y="36"/>
                        <a:pt x="0" y="43"/>
                        <a:pt x="1" y="48"/>
                      </a:cubicBezTo>
                      <a:cubicBezTo>
                        <a:pt x="1" y="56"/>
                        <a:pt x="4" y="65"/>
                        <a:pt x="12" y="68"/>
                      </a:cubicBezTo>
                      <a:cubicBezTo>
                        <a:pt x="13" y="68"/>
                        <a:pt x="13" y="67"/>
                        <a:pt x="12" y="67"/>
                      </a:cubicBezTo>
                      <a:cubicBezTo>
                        <a:pt x="5" y="64"/>
                        <a:pt x="3" y="57"/>
                        <a:pt x="2" y="50"/>
                      </a:cubicBezTo>
                      <a:cubicBezTo>
                        <a:pt x="2" y="47"/>
                        <a:pt x="1" y="36"/>
                        <a:pt x="9" y="39"/>
                      </a:cubicBezTo>
                      <a:cubicBezTo>
                        <a:pt x="11" y="41"/>
                        <a:pt x="13" y="43"/>
                        <a:pt x="15" y="45"/>
                      </a:cubicBezTo>
                      <a:cubicBezTo>
                        <a:pt x="16" y="46"/>
                        <a:pt x="16" y="45"/>
                        <a:pt x="16" y="45"/>
                      </a:cubicBezTo>
                      <a:cubicBezTo>
                        <a:pt x="17" y="42"/>
                        <a:pt x="19" y="32"/>
                        <a:pt x="24" y="38"/>
                      </a:cubicBezTo>
                      <a:cubicBezTo>
                        <a:pt x="26" y="40"/>
                        <a:pt x="28" y="43"/>
                        <a:pt x="31" y="45"/>
                      </a:cubicBezTo>
                      <a:cubicBezTo>
                        <a:pt x="34" y="47"/>
                        <a:pt x="36" y="47"/>
                        <a:pt x="39" y="48"/>
                      </a:cubicBezTo>
                      <a:cubicBezTo>
                        <a:pt x="47" y="48"/>
                        <a:pt x="42" y="50"/>
                        <a:pt x="44" y="54"/>
                      </a:cubicBezTo>
                      <a:cubicBezTo>
                        <a:pt x="45" y="56"/>
                        <a:pt x="48" y="58"/>
                        <a:pt x="51" y="57"/>
                      </a:cubicBezTo>
                      <a:cubicBezTo>
                        <a:pt x="58" y="53"/>
                        <a:pt x="58" y="47"/>
                        <a:pt x="61" y="40"/>
                      </a:cubicBezTo>
                      <a:cubicBezTo>
                        <a:pt x="61" y="40"/>
                        <a:pt x="61" y="39"/>
                        <a:pt x="61" y="39"/>
                      </a:cubicBezTo>
                      <a:cubicBezTo>
                        <a:pt x="58" y="39"/>
                        <a:pt x="55" y="41"/>
                        <a:pt x="54" y="37"/>
                      </a:cubicBezTo>
                      <a:cubicBezTo>
                        <a:pt x="54" y="35"/>
                        <a:pt x="52" y="34"/>
                        <a:pt x="50" y="33"/>
                      </a:cubicBezTo>
                      <a:cubicBezTo>
                        <a:pt x="50" y="33"/>
                        <a:pt x="50" y="33"/>
                        <a:pt x="49" y="33"/>
                      </a:cubicBezTo>
                      <a:cubicBezTo>
                        <a:pt x="48" y="35"/>
                        <a:pt x="48" y="37"/>
                        <a:pt x="48" y="39"/>
                      </a:cubicBezTo>
                      <a:cubicBezTo>
                        <a:pt x="47" y="48"/>
                        <a:pt x="28" y="49"/>
                        <a:pt x="30" y="35"/>
                      </a:cubicBezTo>
                      <a:cubicBezTo>
                        <a:pt x="31" y="30"/>
                        <a:pt x="35" y="26"/>
                        <a:pt x="35" y="22"/>
                      </a:cubicBezTo>
                      <a:cubicBezTo>
                        <a:pt x="35" y="15"/>
                        <a:pt x="34" y="8"/>
                        <a:pt x="34" y="1"/>
                      </a:cubicBezTo>
                      <a:cubicBezTo>
                        <a:pt x="34" y="0"/>
                        <a:pt x="33"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5" name="Freeform 154"/>
                <p:cNvSpPr/>
                <p:nvPr/>
              </p:nvSpPr>
              <p:spPr bwMode="auto">
                <a:xfrm>
                  <a:off x="942975" y="2517776"/>
                  <a:ext cx="9525" cy="9525"/>
                </a:xfrm>
                <a:custGeom>
                  <a:avLst/>
                  <a:gdLst>
                    <a:gd name="T0" fmla="*/ 2 w 9"/>
                    <a:gd name="T1" fmla="*/ 5 h 9"/>
                    <a:gd name="T2" fmla="*/ 5 w 9"/>
                    <a:gd name="T3" fmla="*/ 2 h 9"/>
                    <a:gd name="T4" fmla="*/ 3 w 9"/>
                    <a:gd name="T5" fmla="*/ 5 h 9"/>
                    <a:gd name="T6" fmla="*/ 0 w 9"/>
                    <a:gd name="T7" fmla="*/ 8 h 9"/>
                    <a:gd name="T8" fmla="*/ 1 w 9"/>
                    <a:gd name="T9" fmla="*/ 9 h 9"/>
                    <a:gd name="T10" fmla="*/ 5 w 9"/>
                    <a:gd name="T11" fmla="*/ 1 h 9"/>
                    <a:gd name="T12" fmla="*/ 1 w 9"/>
                    <a:gd name="T13" fmla="*/ 1 h 9"/>
                    <a:gd name="T14" fmla="*/ 1 w 9"/>
                    <a:gd name="T15" fmla="*/ 6 h 9"/>
                    <a:gd name="T16" fmla="*/ 2 w 9"/>
                    <a:gd name="T1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2" y="5"/>
                      </a:moveTo>
                      <a:cubicBezTo>
                        <a:pt x="1" y="3"/>
                        <a:pt x="3" y="0"/>
                        <a:pt x="5" y="2"/>
                      </a:cubicBezTo>
                      <a:cubicBezTo>
                        <a:pt x="5" y="3"/>
                        <a:pt x="4" y="5"/>
                        <a:pt x="3" y="5"/>
                      </a:cubicBezTo>
                      <a:cubicBezTo>
                        <a:pt x="2" y="6"/>
                        <a:pt x="1" y="7"/>
                        <a:pt x="0" y="8"/>
                      </a:cubicBezTo>
                      <a:cubicBezTo>
                        <a:pt x="0" y="8"/>
                        <a:pt x="0" y="9"/>
                        <a:pt x="1" y="9"/>
                      </a:cubicBezTo>
                      <a:cubicBezTo>
                        <a:pt x="3" y="8"/>
                        <a:pt x="9" y="3"/>
                        <a:pt x="5" y="1"/>
                      </a:cubicBezTo>
                      <a:cubicBezTo>
                        <a:pt x="4" y="0"/>
                        <a:pt x="2" y="0"/>
                        <a:pt x="1" y="1"/>
                      </a:cubicBezTo>
                      <a:cubicBezTo>
                        <a:pt x="0" y="2"/>
                        <a:pt x="0" y="5"/>
                        <a:pt x="1" y="6"/>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6" name="Freeform 155"/>
                <p:cNvSpPr/>
                <p:nvPr/>
              </p:nvSpPr>
              <p:spPr bwMode="auto">
                <a:xfrm>
                  <a:off x="958850" y="2513013"/>
                  <a:ext cx="9525" cy="6350"/>
                </a:xfrm>
                <a:custGeom>
                  <a:avLst/>
                  <a:gdLst>
                    <a:gd name="T0" fmla="*/ 3 w 8"/>
                    <a:gd name="T1" fmla="*/ 4 h 6"/>
                    <a:gd name="T2" fmla="*/ 5 w 8"/>
                    <a:gd name="T3" fmla="*/ 2 h 6"/>
                    <a:gd name="T4" fmla="*/ 6 w 8"/>
                    <a:gd name="T5" fmla="*/ 4 h 6"/>
                    <a:gd name="T6" fmla="*/ 1 w 8"/>
                    <a:gd name="T7" fmla="*/ 4 h 6"/>
                    <a:gd name="T8" fmla="*/ 1 w 8"/>
                    <a:gd name="T9" fmla="*/ 5 h 6"/>
                    <a:gd name="T10" fmla="*/ 8 w 8"/>
                    <a:gd name="T11" fmla="*/ 3 h 6"/>
                    <a:gd name="T12" fmla="*/ 4 w 8"/>
                    <a:gd name="T13" fmla="*/ 1 h 6"/>
                    <a:gd name="T14" fmla="*/ 2 w 8"/>
                    <a:gd name="T15" fmla="*/ 5 h 6"/>
                    <a:gd name="T16" fmla="*/ 3 w 8"/>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3" y="4"/>
                      </a:moveTo>
                      <a:cubicBezTo>
                        <a:pt x="3" y="3"/>
                        <a:pt x="3" y="2"/>
                        <a:pt x="5" y="2"/>
                      </a:cubicBezTo>
                      <a:cubicBezTo>
                        <a:pt x="5" y="2"/>
                        <a:pt x="7" y="3"/>
                        <a:pt x="6" y="4"/>
                      </a:cubicBezTo>
                      <a:cubicBezTo>
                        <a:pt x="5" y="5"/>
                        <a:pt x="3" y="5"/>
                        <a:pt x="1" y="4"/>
                      </a:cubicBezTo>
                      <a:cubicBezTo>
                        <a:pt x="1" y="4"/>
                        <a:pt x="0" y="5"/>
                        <a:pt x="1" y="5"/>
                      </a:cubicBezTo>
                      <a:cubicBezTo>
                        <a:pt x="2" y="6"/>
                        <a:pt x="8" y="6"/>
                        <a:pt x="8" y="3"/>
                      </a:cubicBezTo>
                      <a:cubicBezTo>
                        <a:pt x="8" y="2"/>
                        <a:pt x="6" y="0"/>
                        <a:pt x="4" y="1"/>
                      </a:cubicBezTo>
                      <a:cubicBezTo>
                        <a:pt x="2" y="1"/>
                        <a:pt x="1" y="3"/>
                        <a:pt x="2" y="5"/>
                      </a:cubicBezTo>
                      <a:cubicBezTo>
                        <a:pt x="2" y="6"/>
                        <a:pt x="3"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7" name="Freeform 156"/>
                <p:cNvSpPr/>
                <p:nvPr/>
              </p:nvSpPr>
              <p:spPr bwMode="auto">
                <a:xfrm>
                  <a:off x="895350" y="2506663"/>
                  <a:ext cx="9525" cy="28575"/>
                </a:xfrm>
                <a:custGeom>
                  <a:avLst/>
                  <a:gdLst>
                    <a:gd name="T0" fmla="*/ 6 w 9"/>
                    <a:gd name="T1" fmla="*/ 26 h 27"/>
                    <a:gd name="T2" fmla="*/ 9 w 9"/>
                    <a:gd name="T3" fmla="*/ 1 h 27"/>
                    <a:gd name="T4" fmla="*/ 8 w 9"/>
                    <a:gd name="T5" fmla="*/ 0 h 27"/>
                    <a:gd name="T6" fmla="*/ 3 w 9"/>
                    <a:gd name="T7" fmla="*/ 22 h 27"/>
                    <a:gd name="T8" fmla="*/ 5 w 9"/>
                    <a:gd name="T9" fmla="*/ 22 h 27"/>
                    <a:gd name="T10" fmla="*/ 6 w 9"/>
                    <a:gd name="T11" fmla="*/ 4 h 27"/>
                    <a:gd name="T12" fmla="*/ 4 w 9"/>
                    <a:gd name="T13" fmla="*/ 4 h 27"/>
                    <a:gd name="T14" fmla="*/ 2 w 9"/>
                    <a:gd name="T15" fmla="*/ 21 h 27"/>
                    <a:gd name="T16" fmla="*/ 4 w 9"/>
                    <a:gd name="T17" fmla="*/ 21 h 27"/>
                    <a:gd name="T18" fmla="*/ 3 w 9"/>
                    <a:gd name="T19" fmla="*/ 3 h 27"/>
                    <a:gd name="T20" fmla="*/ 2 w 9"/>
                    <a:gd name="T21" fmla="*/ 3 h 27"/>
                    <a:gd name="T22" fmla="*/ 1 w 9"/>
                    <a:gd name="T23" fmla="*/ 17 h 27"/>
                    <a:gd name="T24" fmla="*/ 2 w 9"/>
                    <a:gd name="T25" fmla="*/ 17 h 27"/>
                    <a:gd name="T26" fmla="*/ 2 w 9"/>
                    <a:gd name="T27" fmla="*/ 4 h 27"/>
                    <a:gd name="T28" fmla="*/ 1 w 9"/>
                    <a:gd name="T29" fmla="*/ 4 h 27"/>
                    <a:gd name="T30" fmla="*/ 1 w 9"/>
                    <a:gd name="T31" fmla="*/ 17 h 27"/>
                    <a:gd name="T32" fmla="*/ 2 w 9"/>
                    <a:gd name="T33" fmla="*/ 17 h 27"/>
                    <a:gd name="T34" fmla="*/ 3 w 9"/>
                    <a:gd name="T35" fmla="*/ 3 h 27"/>
                    <a:gd name="T36" fmla="*/ 2 w 9"/>
                    <a:gd name="T37" fmla="*/ 3 h 27"/>
                    <a:gd name="T38" fmla="*/ 2 w 9"/>
                    <a:gd name="T39" fmla="*/ 21 h 27"/>
                    <a:gd name="T40" fmla="*/ 4 w 9"/>
                    <a:gd name="T41" fmla="*/ 21 h 27"/>
                    <a:gd name="T42" fmla="*/ 6 w 9"/>
                    <a:gd name="T43" fmla="*/ 4 h 27"/>
                    <a:gd name="T44" fmla="*/ 4 w 9"/>
                    <a:gd name="T45" fmla="*/ 4 h 27"/>
                    <a:gd name="T46" fmla="*/ 3 w 9"/>
                    <a:gd name="T47" fmla="*/ 22 h 27"/>
                    <a:gd name="T48" fmla="*/ 5 w 9"/>
                    <a:gd name="T49" fmla="*/ 22 h 27"/>
                    <a:gd name="T50" fmla="*/ 9 w 9"/>
                    <a:gd name="T51" fmla="*/ 1 h 27"/>
                    <a:gd name="T52" fmla="*/ 8 w 9"/>
                    <a:gd name="T53" fmla="*/ 0 h 27"/>
                    <a:gd name="T54" fmla="*/ 5 w 9"/>
                    <a:gd name="T55" fmla="*/ 26 h 27"/>
                    <a:gd name="T56" fmla="*/ 6 w 9"/>
                    <a:gd name="T5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 h="27">
                      <a:moveTo>
                        <a:pt x="6" y="26"/>
                      </a:moveTo>
                      <a:cubicBezTo>
                        <a:pt x="3" y="17"/>
                        <a:pt x="6" y="9"/>
                        <a:pt x="9" y="1"/>
                      </a:cubicBezTo>
                      <a:cubicBezTo>
                        <a:pt x="9" y="1"/>
                        <a:pt x="9" y="0"/>
                        <a:pt x="8" y="0"/>
                      </a:cubicBezTo>
                      <a:cubicBezTo>
                        <a:pt x="1" y="5"/>
                        <a:pt x="2" y="15"/>
                        <a:pt x="3" y="22"/>
                      </a:cubicBezTo>
                      <a:cubicBezTo>
                        <a:pt x="3" y="23"/>
                        <a:pt x="5" y="23"/>
                        <a:pt x="5" y="22"/>
                      </a:cubicBezTo>
                      <a:cubicBezTo>
                        <a:pt x="4" y="16"/>
                        <a:pt x="4" y="10"/>
                        <a:pt x="6" y="4"/>
                      </a:cubicBezTo>
                      <a:cubicBezTo>
                        <a:pt x="5" y="4"/>
                        <a:pt x="5" y="4"/>
                        <a:pt x="4" y="4"/>
                      </a:cubicBezTo>
                      <a:cubicBezTo>
                        <a:pt x="3" y="10"/>
                        <a:pt x="1" y="15"/>
                        <a:pt x="2" y="21"/>
                      </a:cubicBezTo>
                      <a:cubicBezTo>
                        <a:pt x="2" y="22"/>
                        <a:pt x="4" y="22"/>
                        <a:pt x="4" y="21"/>
                      </a:cubicBezTo>
                      <a:cubicBezTo>
                        <a:pt x="4" y="15"/>
                        <a:pt x="4" y="9"/>
                        <a:pt x="3" y="3"/>
                      </a:cubicBezTo>
                      <a:cubicBezTo>
                        <a:pt x="3" y="2"/>
                        <a:pt x="2" y="2"/>
                        <a:pt x="2" y="3"/>
                      </a:cubicBezTo>
                      <a:cubicBezTo>
                        <a:pt x="1" y="7"/>
                        <a:pt x="0" y="12"/>
                        <a:pt x="1" y="17"/>
                      </a:cubicBezTo>
                      <a:cubicBezTo>
                        <a:pt x="1" y="18"/>
                        <a:pt x="2" y="18"/>
                        <a:pt x="2" y="17"/>
                      </a:cubicBezTo>
                      <a:cubicBezTo>
                        <a:pt x="2" y="13"/>
                        <a:pt x="2" y="8"/>
                        <a:pt x="2" y="4"/>
                      </a:cubicBezTo>
                      <a:cubicBezTo>
                        <a:pt x="2" y="3"/>
                        <a:pt x="1" y="3"/>
                        <a:pt x="1" y="4"/>
                      </a:cubicBezTo>
                      <a:cubicBezTo>
                        <a:pt x="1" y="8"/>
                        <a:pt x="1" y="13"/>
                        <a:pt x="1" y="17"/>
                      </a:cubicBezTo>
                      <a:cubicBezTo>
                        <a:pt x="1" y="17"/>
                        <a:pt x="1" y="17"/>
                        <a:pt x="2" y="17"/>
                      </a:cubicBezTo>
                      <a:cubicBezTo>
                        <a:pt x="2" y="12"/>
                        <a:pt x="2" y="8"/>
                        <a:pt x="3" y="3"/>
                      </a:cubicBezTo>
                      <a:cubicBezTo>
                        <a:pt x="3" y="3"/>
                        <a:pt x="2" y="3"/>
                        <a:pt x="2" y="3"/>
                      </a:cubicBezTo>
                      <a:cubicBezTo>
                        <a:pt x="3" y="9"/>
                        <a:pt x="3" y="15"/>
                        <a:pt x="2" y="21"/>
                      </a:cubicBezTo>
                      <a:cubicBezTo>
                        <a:pt x="3" y="21"/>
                        <a:pt x="3" y="21"/>
                        <a:pt x="4" y="21"/>
                      </a:cubicBezTo>
                      <a:cubicBezTo>
                        <a:pt x="3" y="15"/>
                        <a:pt x="4" y="10"/>
                        <a:pt x="6" y="4"/>
                      </a:cubicBezTo>
                      <a:cubicBezTo>
                        <a:pt x="6" y="4"/>
                        <a:pt x="4" y="3"/>
                        <a:pt x="4" y="4"/>
                      </a:cubicBezTo>
                      <a:cubicBezTo>
                        <a:pt x="2" y="10"/>
                        <a:pt x="2" y="16"/>
                        <a:pt x="3" y="22"/>
                      </a:cubicBezTo>
                      <a:cubicBezTo>
                        <a:pt x="4" y="22"/>
                        <a:pt x="4" y="22"/>
                        <a:pt x="5" y="22"/>
                      </a:cubicBezTo>
                      <a:cubicBezTo>
                        <a:pt x="3" y="15"/>
                        <a:pt x="3" y="6"/>
                        <a:pt x="9" y="1"/>
                      </a:cubicBezTo>
                      <a:cubicBezTo>
                        <a:pt x="9" y="1"/>
                        <a:pt x="8" y="1"/>
                        <a:pt x="8" y="0"/>
                      </a:cubicBezTo>
                      <a:cubicBezTo>
                        <a:pt x="4" y="9"/>
                        <a:pt x="1" y="17"/>
                        <a:pt x="5" y="26"/>
                      </a:cubicBezTo>
                      <a:cubicBezTo>
                        <a:pt x="5" y="27"/>
                        <a:pt x="7"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8" name="Freeform 157"/>
                <p:cNvSpPr/>
                <p:nvPr/>
              </p:nvSpPr>
              <p:spPr bwMode="auto">
                <a:xfrm>
                  <a:off x="895350" y="2493963"/>
                  <a:ext cx="11113" cy="19050"/>
                </a:xfrm>
                <a:custGeom>
                  <a:avLst/>
                  <a:gdLst>
                    <a:gd name="T0" fmla="*/ 6 w 11"/>
                    <a:gd name="T1" fmla="*/ 3 h 17"/>
                    <a:gd name="T2" fmla="*/ 7 w 11"/>
                    <a:gd name="T3" fmla="*/ 2 h 17"/>
                    <a:gd name="T4" fmla="*/ 6 w 11"/>
                    <a:gd name="T5" fmla="*/ 1 h 17"/>
                    <a:gd name="T6" fmla="*/ 1 w 11"/>
                    <a:gd name="T7" fmla="*/ 14 h 17"/>
                    <a:gd name="T8" fmla="*/ 2 w 11"/>
                    <a:gd name="T9" fmla="*/ 15 h 17"/>
                    <a:gd name="T10" fmla="*/ 9 w 11"/>
                    <a:gd name="T11" fmla="*/ 4 h 17"/>
                    <a:gd name="T12" fmla="*/ 8 w 11"/>
                    <a:gd name="T13" fmla="*/ 4 h 17"/>
                    <a:gd name="T14" fmla="*/ 5 w 11"/>
                    <a:gd name="T15" fmla="*/ 12 h 17"/>
                    <a:gd name="T16" fmla="*/ 6 w 11"/>
                    <a:gd name="T17" fmla="*/ 12 h 17"/>
                    <a:gd name="T18" fmla="*/ 9 w 11"/>
                    <a:gd name="T19" fmla="*/ 5 h 17"/>
                    <a:gd name="T20" fmla="*/ 8 w 11"/>
                    <a:gd name="T21" fmla="*/ 5 h 17"/>
                    <a:gd name="T22" fmla="*/ 6 w 11"/>
                    <a:gd name="T23" fmla="*/ 15 h 17"/>
                    <a:gd name="T24" fmla="*/ 7 w 11"/>
                    <a:gd name="T25" fmla="*/ 16 h 17"/>
                    <a:gd name="T26" fmla="*/ 11 w 11"/>
                    <a:gd name="T27" fmla="*/ 7 h 17"/>
                    <a:gd name="T28" fmla="*/ 10 w 11"/>
                    <a:gd name="T29" fmla="*/ 6 h 17"/>
                    <a:gd name="T30" fmla="*/ 6 w 11"/>
                    <a:gd name="T31" fmla="*/ 15 h 17"/>
                    <a:gd name="T32" fmla="*/ 7 w 11"/>
                    <a:gd name="T33" fmla="*/ 16 h 17"/>
                    <a:gd name="T34" fmla="*/ 10 w 11"/>
                    <a:gd name="T35" fmla="*/ 5 h 17"/>
                    <a:gd name="T36" fmla="*/ 8 w 11"/>
                    <a:gd name="T37" fmla="*/ 4 h 17"/>
                    <a:gd name="T38" fmla="*/ 5 w 11"/>
                    <a:gd name="T39" fmla="*/ 12 h 17"/>
                    <a:gd name="T40" fmla="*/ 6 w 11"/>
                    <a:gd name="T41" fmla="*/ 12 h 17"/>
                    <a:gd name="T42" fmla="*/ 9 w 11"/>
                    <a:gd name="T43" fmla="*/ 4 h 17"/>
                    <a:gd name="T44" fmla="*/ 8 w 11"/>
                    <a:gd name="T45" fmla="*/ 3 h 17"/>
                    <a:gd name="T46" fmla="*/ 1 w 11"/>
                    <a:gd name="T47" fmla="*/ 14 h 17"/>
                    <a:gd name="T48" fmla="*/ 2 w 11"/>
                    <a:gd name="T49" fmla="*/ 15 h 17"/>
                    <a:gd name="T50" fmla="*/ 8 w 11"/>
                    <a:gd name="T51" fmla="*/ 1 h 17"/>
                    <a:gd name="T52" fmla="*/ 7 w 11"/>
                    <a:gd name="T53" fmla="*/ 0 h 17"/>
                    <a:gd name="T54" fmla="*/ 5 w 11"/>
                    <a:gd name="T55" fmla="*/ 3 h 17"/>
                    <a:gd name="T56" fmla="*/ 6 w 11"/>
                    <a:gd name="T5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7">
                      <a:moveTo>
                        <a:pt x="6" y="3"/>
                      </a:moveTo>
                      <a:cubicBezTo>
                        <a:pt x="7" y="3"/>
                        <a:pt x="7" y="2"/>
                        <a:pt x="7" y="2"/>
                      </a:cubicBezTo>
                      <a:cubicBezTo>
                        <a:pt x="7" y="1"/>
                        <a:pt x="7" y="1"/>
                        <a:pt x="6" y="1"/>
                      </a:cubicBezTo>
                      <a:cubicBezTo>
                        <a:pt x="5" y="5"/>
                        <a:pt x="2" y="10"/>
                        <a:pt x="1" y="14"/>
                      </a:cubicBezTo>
                      <a:cubicBezTo>
                        <a:pt x="0" y="15"/>
                        <a:pt x="2" y="16"/>
                        <a:pt x="2" y="15"/>
                      </a:cubicBezTo>
                      <a:cubicBezTo>
                        <a:pt x="4" y="11"/>
                        <a:pt x="5" y="7"/>
                        <a:pt x="9" y="4"/>
                      </a:cubicBezTo>
                      <a:cubicBezTo>
                        <a:pt x="8" y="4"/>
                        <a:pt x="8" y="4"/>
                        <a:pt x="8" y="4"/>
                      </a:cubicBezTo>
                      <a:cubicBezTo>
                        <a:pt x="7" y="7"/>
                        <a:pt x="7" y="9"/>
                        <a:pt x="5" y="12"/>
                      </a:cubicBezTo>
                      <a:cubicBezTo>
                        <a:pt x="6" y="12"/>
                        <a:pt x="6" y="12"/>
                        <a:pt x="6" y="12"/>
                      </a:cubicBezTo>
                      <a:cubicBezTo>
                        <a:pt x="7" y="10"/>
                        <a:pt x="8" y="7"/>
                        <a:pt x="9" y="5"/>
                      </a:cubicBezTo>
                      <a:cubicBezTo>
                        <a:pt x="9" y="5"/>
                        <a:pt x="9" y="5"/>
                        <a:pt x="8" y="5"/>
                      </a:cubicBezTo>
                      <a:cubicBezTo>
                        <a:pt x="8" y="8"/>
                        <a:pt x="7" y="12"/>
                        <a:pt x="6" y="15"/>
                      </a:cubicBezTo>
                      <a:cubicBezTo>
                        <a:pt x="6" y="16"/>
                        <a:pt x="7" y="16"/>
                        <a:pt x="7" y="16"/>
                      </a:cubicBezTo>
                      <a:cubicBezTo>
                        <a:pt x="8" y="13"/>
                        <a:pt x="9" y="10"/>
                        <a:pt x="11" y="7"/>
                      </a:cubicBezTo>
                      <a:cubicBezTo>
                        <a:pt x="11" y="6"/>
                        <a:pt x="10" y="5"/>
                        <a:pt x="10" y="6"/>
                      </a:cubicBezTo>
                      <a:cubicBezTo>
                        <a:pt x="8" y="9"/>
                        <a:pt x="7" y="12"/>
                        <a:pt x="6" y="15"/>
                      </a:cubicBezTo>
                      <a:cubicBezTo>
                        <a:pt x="6" y="16"/>
                        <a:pt x="7" y="17"/>
                        <a:pt x="7" y="16"/>
                      </a:cubicBezTo>
                      <a:cubicBezTo>
                        <a:pt x="9" y="12"/>
                        <a:pt x="10" y="9"/>
                        <a:pt x="10" y="5"/>
                      </a:cubicBezTo>
                      <a:cubicBezTo>
                        <a:pt x="9" y="4"/>
                        <a:pt x="9" y="4"/>
                        <a:pt x="8" y="4"/>
                      </a:cubicBezTo>
                      <a:cubicBezTo>
                        <a:pt x="6" y="7"/>
                        <a:pt x="6" y="9"/>
                        <a:pt x="5" y="12"/>
                      </a:cubicBezTo>
                      <a:cubicBezTo>
                        <a:pt x="5" y="13"/>
                        <a:pt x="6" y="13"/>
                        <a:pt x="6" y="12"/>
                      </a:cubicBezTo>
                      <a:cubicBezTo>
                        <a:pt x="8" y="10"/>
                        <a:pt x="9" y="7"/>
                        <a:pt x="9" y="4"/>
                      </a:cubicBezTo>
                      <a:cubicBezTo>
                        <a:pt x="9" y="3"/>
                        <a:pt x="8" y="3"/>
                        <a:pt x="8" y="3"/>
                      </a:cubicBezTo>
                      <a:cubicBezTo>
                        <a:pt x="4" y="6"/>
                        <a:pt x="3" y="10"/>
                        <a:pt x="1" y="14"/>
                      </a:cubicBezTo>
                      <a:cubicBezTo>
                        <a:pt x="1" y="14"/>
                        <a:pt x="2" y="15"/>
                        <a:pt x="2" y="15"/>
                      </a:cubicBezTo>
                      <a:cubicBezTo>
                        <a:pt x="4" y="10"/>
                        <a:pt x="6" y="6"/>
                        <a:pt x="8" y="1"/>
                      </a:cubicBezTo>
                      <a:cubicBezTo>
                        <a:pt x="8" y="1"/>
                        <a:pt x="7" y="0"/>
                        <a:pt x="7" y="0"/>
                      </a:cubicBezTo>
                      <a:cubicBezTo>
                        <a:pt x="5" y="1"/>
                        <a:pt x="5" y="2"/>
                        <a:pt x="5" y="3"/>
                      </a:cubicBezTo>
                      <a:cubicBezTo>
                        <a:pt x="5" y="4"/>
                        <a:pt x="6" y="4"/>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9" name="Freeform 158"/>
                <p:cNvSpPr/>
                <p:nvPr/>
              </p:nvSpPr>
              <p:spPr bwMode="auto">
                <a:xfrm>
                  <a:off x="903288" y="2497138"/>
                  <a:ext cx="4763" cy="14288"/>
                </a:xfrm>
                <a:custGeom>
                  <a:avLst/>
                  <a:gdLst>
                    <a:gd name="T0" fmla="*/ 3 w 5"/>
                    <a:gd name="T1" fmla="*/ 1 h 13"/>
                    <a:gd name="T2" fmla="*/ 0 w 5"/>
                    <a:gd name="T3" fmla="*/ 11 h 13"/>
                    <a:gd name="T4" fmla="*/ 2 w 5"/>
                    <a:gd name="T5" fmla="*/ 12 h 13"/>
                    <a:gd name="T6" fmla="*/ 2 w 5"/>
                    <a:gd name="T7" fmla="*/ 8 h 13"/>
                    <a:gd name="T8" fmla="*/ 1 w 5"/>
                    <a:gd name="T9" fmla="*/ 7 h 13"/>
                    <a:gd name="T10" fmla="*/ 0 w 5"/>
                    <a:gd name="T11" fmla="*/ 12 h 13"/>
                    <a:gd name="T12" fmla="*/ 2 w 5"/>
                    <a:gd name="T13" fmla="*/ 12 h 13"/>
                    <a:gd name="T14" fmla="*/ 5 w 5"/>
                    <a:gd name="T15" fmla="*/ 1 h 13"/>
                    <a:gd name="T16" fmla="*/ 3 w 5"/>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3">
                      <a:moveTo>
                        <a:pt x="3" y="1"/>
                      </a:moveTo>
                      <a:cubicBezTo>
                        <a:pt x="4" y="4"/>
                        <a:pt x="2" y="8"/>
                        <a:pt x="0" y="11"/>
                      </a:cubicBezTo>
                      <a:cubicBezTo>
                        <a:pt x="1" y="12"/>
                        <a:pt x="1" y="12"/>
                        <a:pt x="2" y="12"/>
                      </a:cubicBezTo>
                      <a:cubicBezTo>
                        <a:pt x="2" y="10"/>
                        <a:pt x="2" y="9"/>
                        <a:pt x="2" y="8"/>
                      </a:cubicBezTo>
                      <a:cubicBezTo>
                        <a:pt x="2" y="7"/>
                        <a:pt x="1" y="6"/>
                        <a:pt x="1" y="7"/>
                      </a:cubicBezTo>
                      <a:cubicBezTo>
                        <a:pt x="1" y="9"/>
                        <a:pt x="0" y="10"/>
                        <a:pt x="0" y="12"/>
                      </a:cubicBezTo>
                      <a:cubicBezTo>
                        <a:pt x="0" y="12"/>
                        <a:pt x="1" y="13"/>
                        <a:pt x="2" y="12"/>
                      </a:cubicBezTo>
                      <a:cubicBezTo>
                        <a:pt x="3" y="8"/>
                        <a:pt x="5" y="5"/>
                        <a:pt x="5" y="1"/>
                      </a:cubicBezTo>
                      <a:cubicBezTo>
                        <a:pt x="5"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0" name="Freeform 159"/>
                <p:cNvSpPr/>
                <p:nvPr/>
              </p:nvSpPr>
              <p:spPr bwMode="auto">
                <a:xfrm>
                  <a:off x="904875" y="2497138"/>
                  <a:ext cx="3175" cy="15875"/>
                </a:xfrm>
                <a:custGeom>
                  <a:avLst/>
                  <a:gdLst>
                    <a:gd name="T0" fmla="*/ 2 w 4"/>
                    <a:gd name="T1" fmla="*/ 1 h 15"/>
                    <a:gd name="T2" fmla="*/ 1 w 4"/>
                    <a:gd name="T3" fmla="*/ 14 h 15"/>
                    <a:gd name="T4" fmla="*/ 2 w 4"/>
                    <a:gd name="T5" fmla="*/ 14 h 15"/>
                    <a:gd name="T6" fmla="*/ 3 w 4"/>
                    <a:gd name="T7" fmla="*/ 10 h 15"/>
                    <a:gd name="T8" fmla="*/ 2 w 4"/>
                    <a:gd name="T9" fmla="*/ 9 h 15"/>
                    <a:gd name="T10" fmla="*/ 1 w 4"/>
                    <a:gd name="T11" fmla="*/ 14 h 15"/>
                    <a:gd name="T12" fmla="*/ 2 w 4"/>
                    <a:gd name="T13" fmla="*/ 14 h 15"/>
                    <a:gd name="T14" fmla="*/ 4 w 4"/>
                    <a:gd name="T15" fmla="*/ 1 h 15"/>
                    <a:gd name="T16" fmla="*/ 2 w 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2" y="1"/>
                      </a:moveTo>
                      <a:cubicBezTo>
                        <a:pt x="2" y="5"/>
                        <a:pt x="2" y="10"/>
                        <a:pt x="1" y="14"/>
                      </a:cubicBezTo>
                      <a:cubicBezTo>
                        <a:pt x="1" y="14"/>
                        <a:pt x="2" y="14"/>
                        <a:pt x="2" y="14"/>
                      </a:cubicBezTo>
                      <a:cubicBezTo>
                        <a:pt x="2" y="13"/>
                        <a:pt x="3" y="11"/>
                        <a:pt x="3" y="10"/>
                      </a:cubicBezTo>
                      <a:cubicBezTo>
                        <a:pt x="3" y="9"/>
                        <a:pt x="2" y="9"/>
                        <a:pt x="2" y="9"/>
                      </a:cubicBezTo>
                      <a:cubicBezTo>
                        <a:pt x="1" y="11"/>
                        <a:pt x="1" y="12"/>
                        <a:pt x="1" y="14"/>
                      </a:cubicBezTo>
                      <a:cubicBezTo>
                        <a:pt x="0" y="15"/>
                        <a:pt x="2" y="15"/>
                        <a:pt x="2" y="14"/>
                      </a:cubicBezTo>
                      <a:cubicBezTo>
                        <a:pt x="3" y="10"/>
                        <a:pt x="4" y="5"/>
                        <a:pt x="4" y="1"/>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1" name="Freeform 160"/>
                <p:cNvSpPr/>
                <p:nvPr/>
              </p:nvSpPr>
              <p:spPr bwMode="auto">
                <a:xfrm>
                  <a:off x="906463" y="2497138"/>
                  <a:ext cx="4763" cy="14288"/>
                </a:xfrm>
                <a:custGeom>
                  <a:avLst/>
                  <a:gdLst>
                    <a:gd name="T0" fmla="*/ 1 w 5"/>
                    <a:gd name="T1" fmla="*/ 1 h 14"/>
                    <a:gd name="T2" fmla="*/ 2 w 5"/>
                    <a:gd name="T3" fmla="*/ 13 h 14"/>
                    <a:gd name="T4" fmla="*/ 3 w 5"/>
                    <a:gd name="T5" fmla="*/ 14 h 14"/>
                    <a:gd name="T6" fmla="*/ 5 w 5"/>
                    <a:gd name="T7" fmla="*/ 5 h 14"/>
                    <a:gd name="T8" fmla="*/ 4 w 5"/>
                    <a:gd name="T9" fmla="*/ 5 h 14"/>
                    <a:gd name="T10" fmla="*/ 2 w 5"/>
                    <a:gd name="T11" fmla="*/ 13 h 14"/>
                    <a:gd name="T12" fmla="*/ 3 w 5"/>
                    <a:gd name="T13" fmla="*/ 13 h 14"/>
                    <a:gd name="T14" fmla="*/ 2 w 5"/>
                    <a:gd name="T15" fmla="*/ 0 h 14"/>
                    <a:gd name="T16" fmla="*/ 1 w 5"/>
                    <a:gd name="T17"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4">
                      <a:moveTo>
                        <a:pt x="1" y="1"/>
                      </a:moveTo>
                      <a:cubicBezTo>
                        <a:pt x="3" y="5"/>
                        <a:pt x="2" y="9"/>
                        <a:pt x="2" y="13"/>
                      </a:cubicBezTo>
                      <a:cubicBezTo>
                        <a:pt x="2" y="14"/>
                        <a:pt x="3" y="14"/>
                        <a:pt x="3" y="14"/>
                      </a:cubicBezTo>
                      <a:cubicBezTo>
                        <a:pt x="4" y="11"/>
                        <a:pt x="4" y="8"/>
                        <a:pt x="5" y="5"/>
                      </a:cubicBezTo>
                      <a:cubicBezTo>
                        <a:pt x="5" y="5"/>
                        <a:pt x="4" y="4"/>
                        <a:pt x="4" y="5"/>
                      </a:cubicBezTo>
                      <a:cubicBezTo>
                        <a:pt x="3" y="8"/>
                        <a:pt x="2" y="10"/>
                        <a:pt x="2" y="13"/>
                      </a:cubicBezTo>
                      <a:cubicBezTo>
                        <a:pt x="2" y="13"/>
                        <a:pt x="3" y="13"/>
                        <a:pt x="3" y="13"/>
                      </a:cubicBezTo>
                      <a:cubicBezTo>
                        <a:pt x="4" y="9"/>
                        <a:pt x="5" y="4"/>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2" name="Freeform 161"/>
                <p:cNvSpPr/>
                <p:nvPr/>
              </p:nvSpPr>
              <p:spPr bwMode="auto">
                <a:xfrm>
                  <a:off x="911225" y="2478088"/>
                  <a:ext cx="28575" cy="49213"/>
                </a:xfrm>
                <a:custGeom>
                  <a:avLst/>
                  <a:gdLst>
                    <a:gd name="T0" fmla="*/ 3 w 28"/>
                    <a:gd name="T1" fmla="*/ 28 h 46"/>
                    <a:gd name="T2" fmla="*/ 6 w 28"/>
                    <a:gd name="T3" fmla="*/ 20 h 46"/>
                    <a:gd name="T4" fmla="*/ 10 w 28"/>
                    <a:gd name="T5" fmla="*/ 20 h 46"/>
                    <a:gd name="T6" fmla="*/ 11 w 28"/>
                    <a:gd name="T7" fmla="*/ 23 h 46"/>
                    <a:gd name="T8" fmla="*/ 15 w 28"/>
                    <a:gd name="T9" fmla="*/ 13 h 46"/>
                    <a:gd name="T10" fmla="*/ 17 w 28"/>
                    <a:gd name="T11" fmla="*/ 13 h 46"/>
                    <a:gd name="T12" fmla="*/ 18 w 28"/>
                    <a:gd name="T13" fmla="*/ 9 h 46"/>
                    <a:gd name="T14" fmla="*/ 18 w 28"/>
                    <a:gd name="T15" fmla="*/ 14 h 46"/>
                    <a:gd name="T16" fmla="*/ 19 w 28"/>
                    <a:gd name="T17" fmla="*/ 10 h 46"/>
                    <a:gd name="T18" fmla="*/ 20 w 28"/>
                    <a:gd name="T19" fmla="*/ 6 h 46"/>
                    <a:gd name="T20" fmla="*/ 22 w 28"/>
                    <a:gd name="T21" fmla="*/ 8 h 46"/>
                    <a:gd name="T22" fmla="*/ 22 w 28"/>
                    <a:gd name="T23" fmla="*/ 18 h 46"/>
                    <a:gd name="T24" fmla="*/ 23 w 28"/>
                    <a:gd name="T25" fmla="*/ 12 h 46"/>
                    <a:gd name="T26" fmla="*/ 24 w 28"/>
                    <a:gd name="T27" fmla="*/ 10 h 46"/>
                    <a:gd name="T28" fmla="*/ 25 w 28"/>
                    <a:gd name="T29" fmla="*/ 22 h 46"/>
                    <a:gd name="T30" fmla="*/ 24 w 28"/>
                    <a:gd name="T31" fmla="*/ 25 h 46"/>
                    <a:gd name="T32" fmla="*/ 20 w 28"/>
                    <a:gd name="T33" fmla="*/ 36 h 46"/>
                    <a:gd name="T34" fmla="*/ 23 w 28"/>
                    <a:gd name="T35" fmla="*/ 27 h 46"/>
                    <a:gd name="T36" fmla="*/ 23 w 28"/>
                    <a:gd name="T37" fmla="*/ 28 h 46"/>
                    <a:gd name="T38" fmla="*/ 20 w 28"/>
                    <a:gd name="T39" fmla="*/ 38 h 46"/>
                    <a:gd name="T40" fmla="*/ 20 w 28"/>
                    <a:gd name="T41" fmla="*/ 34 h 46"/>
                    <a:gd name="T42" fmla="*/ 16 w 28"/>
                    <a:gd name="T43" fmla="*/ 25 h 46"/>
                    <a:gd name="T44" fmla="*/ 15 w 28"/>
                    <a:gd name="T45" fmla="*/ 35 h 46"/>
                    <a:gd name="T46" fmla="*/ 11 w 28"/>
                    <a:gd name="T47" fmla="*/ 27 h 46"/>
                    <a:gd name="T48" fmla="*/ 11 w 28"/>
                    <a:gd name="T49" fmla="*/ 29 h 46"/>
                    <a:gd name="T50" fmla="*/ 10 w 28"/>
                    <a:gd name="T51" fmla="*/ 30 h 46"/>
                    <a:gd name="T52" fmla="*/ 11 w 28"/>
                    <a:gd name="T53" fmla="*/ 30 h 46"/>
                    <a:gd name="T54" fmla="*/ 15 w 28"/>
                    <a:gd name="T55" fmla="*/ 31 h 46"/>
                    <a:gd name="T56" fmla="*/ 17 w 28"/>
                    <a:gd name="T57" fmla="*/ 28 h 46"/>
                    <a:gd name="T58" fmla="*/ 18 w 28"/>
                    <a:gd name="T59" fmla="*/ 23 h 46"/>
                    <a:gd name="T60" fmla="*/ 18 w 28"/>
                    <a:gd name="T61" fmla="*/ 32 h 46"/>
                    <a:gd name="T62" fmla="*/ 19 w 28"/>
                    <a:gd name="T63" fmla="*/ 38 h 46"/>
                    <a:gd name="T64" fmla="*/ 21 w 28"/>
                    <a:gd name="T65" fmla="*/ 34 h 46"/>
                    <a:gd name="T66" fmla="*/ 19 w 28"/>
                    <a:gd name="T67" fmla="*/ 41 h 46"/>
                    <a:gd name="T68" fmla="*/ 21 w 28"/>
                    <a:gd name="T69" fmla="*/ 43 h 46"/>
                    <a:gd name="T70" fmla="*/ 22 w 28"/>
                    <a:gd name="T71" fmla="*/ 36 h 46"/>
                    <a:gd name="T72" fmla="*/ 22 w 28"/>
                    <a:gd name="T73" fmla="*/ 36 h 46"/>
                    <a:gd name="T74" fmla="*/ 23 w 28"/>
                    <a:gd name="T75" fmla="*/ 32 h 46"/>
                    <a:gd name="T76" fmla="*/ 25 w 28"/>
                    <a:gd name="T77" fmla="*/ 25 h 46"/>
                    <a:gd name="T78" fmla="*/ 25 w 28"/>
                    <a:gd name="T79" fmla="*/ 12 h 46"/>
                    <a:gd name="T80" fmla="*/ 22 w 28"/>
                    <a:gd name="T81" fmla="*/ 27 h 46"/>
                    <a:gd name="T82" fmla="*/ 22 w 28"/>
                    <a:gd name="T83" fmla="*/ 27 h 46"/>
                    <a:gd name="T84" fmla="*/ 20 w 28"/>
                    <a:gd name="T85" fmla="*/ 28 h 46"/>
                    <a:gd name="T86" fmla="*/ 20 w 28"/>
                    <a:gd name="T87" fmla="*/ 26 h 46"/>
                    <a:gd name="T88" fmla="*/ 19 w 28"/>
                    <a:gd name="T89" fmla="*/ 26 h 46"/>
                    <a:gd name="T90" fmla="*/ 18 w 28"/>
                    <a:gd name="T91" fmla="*/ 25 h 46"/>
                    <a:gd name="T92" fmla="*/ 18 w 28"/>
                    <a:gd name="T93" fmla="*/ 25 h 46"/>
                    <a:gd name="T94" fmla="*/ 15 w 28"/>
                    <a:gd name="T95" fmla="*/ 26 h 46"/>
                    <a:gd name="T96" fmla="*/ 14 w 28"/>
                    <a:gd name="T97" fmla="*/ 26 h 46"/>
                    <a:gd name="T98" fmla="*/ 14 w 28"/>
                    <a:gd name="T99" fmla="*/ 25 h 46"/>
                    <a:gd name="T100" fmla="*/ 13 w 28"/>
                    <a:gd name="T101" fmla="*/ 26 h 46"/>
                    <a:gd name="T102" fmla="*/ 12 w 28"/>
                    <a:gd name="T103" fmla="*/ 27 h 46"/>
                    <a:gd name="T104" fmla="*/ 11 w 28"/>
                    <a:gd name="T105" fmla="*/ 25 h 46"/>
                    <a:gd name="T106" fmla="*/ 9 w 28"/>
                    <a:gd name="T107" fmla="*/ 26 h 46"/>
                    <a:gd name="T108" fmla="*/ 8 w 28"/>
                    <a:gd name="T109" fmla="*/ 27 h 46"/>
                    <a:gd name="T110" fmla="*/ 7 w 28"/>
                    <a:gd name="T111" fmla="*/ 29 h 46"/>
                    <a:gd name="T112" fmla="*/ 5 w 28"/>
                    <a:gd name="T113" fmla="*/ 28 h 46"/>
                    <a:gd name="T114" fmla="*/ 3 w 28"/>
                    <a:gd name="T115" fmla="*/ 28 h 46"/>
                    <a:gd name="T116" fmla="*/ 1 w 28"/>
                    <a:gd name="T117" fmla="*/ 29 h 46"/>
                    <a:gd name="T118" fmla="*/ 1 w 28"/>
                    <a:gd name="T119" fmla="*/ 30 h 46"/>
                    <a:gd name="T120" fmla="*/ 0 w 28"/>
                    <a:gd name="T121" fmla="*/ 3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 h="46">
                      <a:moveTo>
                        <a:pt x="3" y="15"/>
                      </a:moveTo>
                      <a:cubicBezTo>
                        <a:pt x="3" y="19"/>
                        <a:pt x="0" y="35"/>
                        <a:pt x="2" y="23"/>
                      </a:cubicBezTo>
                      <a:cubicBezTo>
                        <a:pt x="2" y="24"/>
                        <a:pt x="2" y="24"/>
                        <a:pt x="2" y="25"/>
                      </a:cubicBezTo>
                      <a:cubicBezTo>
                        <a:pt x="1" y="27"/>
                        <a:pt x="1" y="28"/>
                        <a:pt x="3" y="28"/>
                      </a:cubicBezTo>
                      <a:cubicBezTo>
                        <a:pt x="3" y="27"/>
                        <a:pt x="4" y="18"/>
                        <a:pt x="3" y="24"/>
                      </a:cubicBezTo>
                      <a:cubicBezTo>
                        <a:pt x="1" y="34"/>
                        <a:pt x="4" y="13"/>
                        <a:pt x="4" y="21"/>
                      </a:cubicBezTo>
                      <a:cubicBezTo>
                        <a:pt x="4" y="24"/>
                        <a:pt x="4" y="31"/>
                        <a:pt x="5" y="22"/>
                      </a:cubicBezTo>
                      <a:cubicBezTo>
                        <a:pt x="5" y="21"/>
                        <a:pt x="6" y="14"/>
                        <a:pt x="6" y="20"/>
                      </a:cubicBezTo>
                      <a:cubicBezTo>
                        <a:pt x="6" y="32"/>
                        <a:pt x="7" y="21"/>
                        <a:pt x="8" y="17"/>
                      </a:cubicBezTo>
                      <a:cubicBezTo>
                        <a:pt x="7" y="19"/>
                        <a:pt x="7" y="21"/>
                        <a:pt x="7" y="23"/>
                      </a:cubicBezTo>
                      <a:cubicBezTo>
                        <a:pt x="7" y="25"/>
                        <a:pt x="8" y="28"/>
                        <a:pt x="8" y="24"/>
                      </a:cubicBezTo>
                      <a:cubicBezTo>
                        <a:pt x="8" y="25"/>
                        <a:pt x="10" y="12"/>
                        <a:pt x="10" y="20"/>
                      </a:cubicBezTo>
                      <a:cubicBezTo>
                        <a:pt x="10" y="25"/>
                        <a:pt x="8" y="27"/>
                        <a:pt x="10" y="19"/>
                      </a:cubicBezTo>
                      <a:cubicBezTo>
                        <a:pt x="13" y="8"/>
                        <a:pt x="9" y="35"/>
                        <a:pt x="11" y="19"/>
                      </a:cubicBezTo>
                      <a:cubicBezTo>
                        <a:pt x="11" y="18"/>
                        <a:pt x="12" y="17"/>
                        <a:pt x="12" y="15"/>
                      </a:cubicBezTo>
                      <a:cubicBezTo>
                        <a:pt x="12" y="18"/>
                        <a:pt x="12" y="20"/>
                        <a:pt x="11" y="23"/>
                      </a:cubicBezTo>
                      <a:cubicBezTo>
                        <a:pt x="12" y="23"/>
                        <a:pt x="12" y="23"/>
                        <a:pt x="13" y="23"/>
                      </a:cubicBezTo>
                      <a:cubicBezTo>
                        <a:pt x="13" y="20"/>
                        <a:pt x="13" y="18"/>
                        <a:pt x="14" y="15"/>
                      </a:cubicBezTo>
                      <a:cubicBezTo>
                        <a:pt x="14" y="14"/>
                        <a:pt x="12" y="24"/>
                        <a:pt x="13" y="22"/>
                      </a:cubicBezTo>
                      <a:cubicBezTo>
                        <a:pt x="12" y="30"/>
                        <a:pt x="15" y="14"/>
                        <a:pt x="15" y="13"/>
                      </a:cubicBezTo>
                      <a:cubicBezTo>
                        <a:pt x="15" y="16"/>
                        <a:pt x="14" y="20"/>
                        <a:pt x="14" y="23"/>
                      </a:cubicBezTo>
                      <a:cubicBezTo>
                        <a:pt x="14" y="22"/>
                        <a:pt x="15" y="16"/>
                        <a:pt x="15" y="14"/>
                      </a:cubicBezTo>
                      <a:cubicBezTo>
                        <a:pt x="17" y="6"/>
                        <a:pt x="15" y="17"/>
                        <a:pt x="15" y="19"/>
                      </a:cubicBezTo>
                      <a:cubicBezTo>
                        <a:pt x="14" y="28"/>
                        <a:pt x="17" y="11"/>
                        <a:pt x="17" y="13"/>
                      </a:cubicBezTo>
                      <a:cubicBezTo>
                        <a:pt x="16" y="15"/>
                        <a:pt x="15" y="21"/>
                        <a:pt x="15" y="23"/>
                      </a:cubicBezTo>
                      <a:cubicBezTo>
                        <a:pt x="14" y="28"/>
                        <a:pt x="17" y="14"/>
                        <a:pt x="16" y="17"/>
                      </a:cubicBezTo>
                      <a:cubicBezTo>
                        <a:pt x="17" y="15"/>
                        <a:pt x="17" y="12"/>
                        <a:pt x="18" y="10"/>
                      </a:cubicBezTo>
                      <a:cubicBezTo>
                        <a:pt x="19" y="4"/>
                        <a:pt x="18" y="9"/>
                        <a:pt x="18" y="9"/>
                      </a:cubicBezTo>
                      <a:cubicBezTo>
                        <a:pt x="18" y="12"/>
                        <a:pt x="17" y="16"/>
                        <a:pt x="16" y="19"/>
                      </a:cubicBezTo>
                      <a:cubicBezTo>
                        <a:pt x="16" y="20"/>
                        <a:pt x="16" y="22"/>
                        <a:pt x="16" y="23"/>
                      </a:cubicBezTo>
                      <a:cubicBezTo>
                        <a:pt x="16" y="23"/>
                        <a:pt x="16" y="23"/>
                        <a:pt x="17" y="23"/>
                      </a:cubicBezTo>
                      <a:cubicBezTo>
                        <a:pt x="17" y="20"/>
                        <a:pt x="18" y="17"/>
                        <a:pt x="18" y="14"/>
                      </a:cubicBezTo>
                      <a:cubicBezTo>
                        <a:pt x="18" y="13"/>
                        <a:pt x="18" y="4"/>
                        <a:pt x="19" y="9"/>
                      </a:cubicBezTo>
                      <a:cubicBezTo>
                        <a:pt x="19" y="12"/>
                        <a:pt x="19" y="15"/>
                        <a:pt x="19" y="17"/>
                      </a:cubicBezTo>
                      <a:cubicBezTo>
                        <a:pt x="18" y="26"/>
                        <a:pt x="19" y="23"/>
                        <a:pt x="19" y="19"/>
                      </a:cubicBezTo>
                      <a:cubicBezTo>
                        <a:pt x="19" y="16"/>
                        <a:pt x="19" y="13"/>
                        <a:pt x="19" y="10"/>
                      </a:cubicBezTo>
                      <a:cubicBezTo>
                        <a:pt x="20" y="6"/>
                        <a:pt x="19" y="15"/>
                        <a:pt x="19" y="14"/>
                      </a:cubicBezTo>
                      <a:cubicBezTo>
                        <a:pt x="19" y="15"/>
                        <a:pt x="19" y="16"/>
                        <a:pt x="19" y="17"/>
                      </a:cubicBezTo>
                      <a:cubicBezTo>
                        <a:pt x="17" y="21"/>
                        <a:pt x="17" y="23"/>
                        <a:pt x="20" y="22"/>
                      </a:cubicBezTo>
                      <a:cubicBezTo>
                        <a:pt x="20" y="16"/>
                        <a:pt x="20" y="11"/>
                        <a:pt x="20" y="6"/>
                      </a:cubicBezTo>
                      <a:cubicBezTo>
                        <a:pt x="20" y="11"/>
                        <a:pt x="20" y="18"/>
                        <a:pt x="20" y="23"/>
                      </a:cubicBezTo>
                      <a:cubicBezTo>
                        <a:pt x="20" y="17"/>
                        <a:pt x="22" y="10"/>
                        <a:pt x="21" y="5"/>
                      </a:cubicBezTo>
                      <a:cubicBezTo>
                        <a:pt x="22" y="11"/>
                        <a:pt x="21" y="17"/>
                        <a:pt x="20" y="23"/>
                      </a:cubicBezTo>
                      <a:cubicBezTo>
                        <a:pt x="21" y="19"/>
                        <a:pt x="21" y="13"/>
                        <a:pt x="22" y="8"/>
                      </a:cubicBezTo>
                      <a:cubicBezTo>
                        <a:pt x="21" y="14"/>
                        <a:pt x="22" y="20"/>
                        <a:pt x="21" y="26"/>
                      </a:cubicBezTo>
                      <a:cubicBezTo>
                        <a:pt x="22" y="22"/>
                        <a:pt x="22" y="14"/>
                        <a:pt x="22" y="9"/>
                      </a:cubicBezTo>
                      <a:cubicBezTo>
                        <a:pt x="23" y="5"/>
                        <a:pt x="23" y="6"/>
                        <a:pt x="23" y="9"/>
                      </a:cubicBezTo>
                      <a:cubicBezTo>
                        <a:pt x="23" y="12"/>
                        <a:pt x="23" y="15"/>
                        <a:pt x="22" y="18"/>
                      </a:cubicBezTo>
                      <a:cubicBezTo>
                        <a:pt x="22" y="19"/>
                        <a:pt x="22" y="20"/>
                        <a:pt x="22" y="21"/>
                      </a:cubicBezTo>
                      <a:cubicBezTo>
                        <a:pt x="21" y="24"/>
                        <a:pt x="22" y="24"/>
                        <a:pt x="23" y="24"/>
                      </a:cubicBezTo>
                      <a:cubicBezTo>
                        <a:pt x="23" y="21"/>
                        <a:pt x="23" y="18"/>
                        <a:pt x="23" y="15"/>
                      </a:cubicBezTo>
                      <a:cubicBezTo>
                        <a:pt x="23" y="14"/>
                        <a:pt x="23" y="4"/>
                        <a:pt x="23" y="12"/>
                      </a:cubicBezTo>
                      <a:cubicBezTo>
                        <a:pt x="24" y="16"/>
                        <a:pt x="23" y="20"/>
                        <a:pt x="23" y="24"/>
                      </a:cubicBezTo>
                      <a:cubicBezTo>
                        <a:pt x="23" y="24"/>
                        <a:pt x="23" y="24"/>
                        <a:pt x="23" y="24"/>
                      </a:cubicBezTo>
                      <a:cubicBezTo>
                        <a:pt x="23" y="22"/>
                        <a:pt x="23" y="20"/>
                        <a:pt x="23" y="18"/>
                      </a:cubicBezTo>
                      <a:cubicBezTo>
                        <a:pt x="23" y="15"/>
                        <a:pt x="24" y="12"/>
                        <a:pt x="24" y="10"/>
                      </a:cubicBezTo>
                      <a:cubicBezTo>
                        <a:pt x="24" y="6"/>
                        <a:pt x="24" y="1"/>
                        <a:pt x="25" y="6"/>
                      </a:cubicBezTo>
                      <a:cubicBezTo>
                        <a:pt x="25" y="6"/>
                        <a:pt x="27" y="14"/>
                        <a:pt x="26" y="8"/>
                      </a:cubicBezTo>
                      <a:cubicBezTo>
                        <a:pt x="26" y="7"/>
                        <a:pt x="25" y="7"/>
                        <a:pt x="25" y="8"/>
                      </a:cubicBezTo>
                      <a:cubicBezTo>
                        <a:pt x="25" y="12"/>
                        <a:pt x="25" y="17"/>
                        <a:pt x="25" y="22"/>
                      </a:cubicBezTo>
                      <a:cubicBezTo>
                        <a:pt x="27" y="22"/>
                        <a:pt x="27" y="21"/>
                        <a:pt x="26" y="19"/>
                      </a:cubicBezTo>
                      <a:cubicBezTo>
                        <a:pt x="26" y="18"/>
                        <a:pt x="26" y="8"/>
                        <a:pt x="26" y="15"/>
                      </a:cubicBezTo>
                      <a:cubicBezTo>
                        <a:pt x="26" y="18"/>
                        <a:pt x="25" y="21"/>
                        <a:pt x="24" y="24"/>
                      </a:cubicBezTo>
                      <a:cubicBezTo>
                        <a:pt x="24" y="25"/>
                        <a:pt x="22" y="34"/>
                        <a:pt x="24" y="25"/>
                      </a:cubicBezTo>
                      <a:cubicBezTo>
                        <a:pt x="23" y="31"/>
                        <a:pt x="23" y="39"/>
                        <a:pt x="24" y="27"/>
                      </a:cubicBezTo>
                      <a:cubicBezTo>
                        <a:pt x="23" y="30"/>
                        <a:pt x="23" y="32"/>
                        <a:pt x="22" y="34"/>
                      </a:cubicBezTo>
                      <a:cubicBezTo>
                        <a:pt x="22" y="33"/>
                        <a:pt x="22" y="28"/>
                        <a:pt x="22" y="33"/>
                      </a:cubicBezTo>
                      <a:cubicBezTo>
                        <a:pt x="22" y="36"/>
                        <a:pt x="22" y="46"/>
                        <a:pt x="20" y="36"/>
                      </a:cubicBezTo>
                      <a:cubicBezTo>
                        <a:pt x="20" y="31"/>
                        <a:pt x="19" y="36"/>
                        <a:pt x="19" y="38"/>
                      </a:cubicBezTo>
                      <a:cubicBezTo>
                        <a:pt x="20" y="40"/>
                        <a:pt x="21" y="40"/>
                        <a:pt x="20" y="37"/>
                      </a:cubicBezTo>
                      <a:cubicBezTo>
                        <a:pt x="20" y="34"/>
                        <a:pt x="21" y="32"/>
                        <a:pt x="21" y="29"/>
                      </a:cubicBezTo>
                      <a:cubicBezTo>
                        <a:pt x="22" y="28"/>
                        <a:pt x="22" y="28"/>
                        <a:pt x="23" y="27"/>
                      </a:cubicBezTo>
                      <a:cubicBezTo>
                        <a:pt x="21" y="31"/>
                        <a:pt x="21" y="32"/>
                        <a:pt x="23" y="32"/>
                      </a:cubicBezTo>
                      <a:cubicBezTo>
                        <a:pt x="24" y="29"/>
                        <a:pt x="25" y="26"/>
                        <a:pt x="25" y="23"/>
                      </a:cubicBezTo>
                      <a:cubicBezTo>
                        <a:pt x="26" y="22"/>
                        <a:pt x="24" y="22"/>
                        <a:pt x="24" y="23"/>
                      </a:cubicBezTo>
                      <a:cubicBezTo>
                        <a:pt x="24" y="25"/>
                        <a:pt x="23" y="26"/>
                        <a:pt x="23" y="28"/>
                      </a:cubicBezTo>
                      <a:cubicBezTo>
                        <a:pt x="23" y="28"/>
                        <a:pt x="20" y="35"/>
                        <a:pt x="20" y="33"/>
                      </a:cubicBezTo>
                      <a:cubicBezTo>
                        <a:pt x="20" y="32"/>
                        <a:pt x="18" y="27"/>
                        <a:pt x="18" y="32"/>
                      </a:cubicBezTo>
                      <a:cubicBezTo>
                        <a:pt x="18" y="34"/>
                        <a:pt x="18" y="36"/>
                        <a:pt x="18" y="38"/>
                      </a:cubicBezTo>
                      <a:cubicBezTo>
                        <a:pt x="18" y="39"/>
                        <a:pt x="20" y="39"/>
                        <a:pt x="20" y="38"/>
                      </a:cubicBezTo>
                      <a:cubicBezTo>
                        <a:pt x="20" y="34"/>
                        <a:pt x="20" y="30"/>
                        <a:pt x="20" y="25"/>
                      </a:cubicBezTo>
                      <a:cubicBezTo>
                        <a:pt x="20" y="25"/>
                        <a:pt x="18" y="25"/>
                        <a:pt x="18" y="25"/>
                      </a:cubicBezTo>
                      <a:cubicBezTo>
                        <a:pt x="18" y="28"/>
                        <a:pt x="18" y="31"/>
                        <a:pt x="18" y="34"/>
                      </a:cubicBezTo>
                      <a:cubicBezTo>
                        <a:pt x="19" y="34"/>
                        <a:pt x="19" y="34"/>
                        <a:pt x="20" y="34"/>
                      </a:cubicBezTo>
                      <a:cubicBezTo>
                        <a:pt x="19" y="33"/>
                        <a:pt x="19" y="31"/>
                        <a:pt x="19" y="29"/>
                      </a:cubicBezTo>
                      <a:cubicBezTo>
                        <a:pt x="19" y="22"/>
                        <a:pt x="18" y="32"/>
                        <a:pt x="18" y="33"/>
                      </a:cubicBezTo>
                      <a:cubicBezTo>
                        <a:pt x="18" y="30"/>
                        <a:pt x="18" y="27"/>
                        <a:pt x="18" y="25"/>
                      </a:cubicBezTo>
                      <a:cubicBezTo>
                        <a:pt x="17" y="24"/>
                        <a:pt x="16" y="24"/>
                        <a:pt x="16" y="25"/>
                      </a:cubicBezTo>
                      <a:cubicBezTo>
                        <a:pt x="15" y="32"/>
                        <a:pt x="16" y="32"/>
                        <a:pt x="15" y="25"/>
                      </a:cubicBezTo>
                      <a:cubicBezTo>
                        <a:pt x="15" y="24"/>
                        <a:pt x="14" y="24"/>
                        <a:pt x="14" y="25"/>
                      </a:cubicBezTo>
                      <a:cubicBezTo>
                        <a:pt x="14" y="28"/>
                        <a:pt x="14" y="31"/>
                        <a:pt x="14" y="35"/>
                      </a:cubicBezTo>
                      <a:cubicBezTo>
                        <a:pt x="14" y="36"/>
                        <a:pt x="15" y="36"/>
                        <a:pt x="15" y="35"/>
                      </a:cubicBezTo>
                      <a:cubicBezTo>
                        <a:pt x="15" y="32"/>
                        <a:pt x="15" y="30"/>
                        <a:pt x="14" y="28"/>
                      </a:cubicBezTo>
                      <a:cubicBezTo>
                        <a:pt x="14" y="27"/>
                        <a:pt x="13" y="28"/>
                        <a:pt x="13" y="28"/>
                      </a:cubicBezTo>
                      <a:cubicBezTo>
                        <a:pt x="13" y="30"/>
                        <a:pt x="13" y="31"/>
                        <a:pt x="13" y="33"/>
                      </a:cubicBezTo>
                      <a:cubicBezTo>
                        <a:pt x="13" y="31"/>
                        <a:pt x="12" y="29"/>
                        <a:pt x="11" y="27"/>
                      </a:cubicBezTo>
                      <a:cubicBezTo>
                        <a:pt x="11" y="27"/>
                        <a:pt x="10" y="26"/>
                        <a:pt x="10" y="27"/>
                      </a:cubicBezTo>
                      <a:cubicBezTo>
                        <a:pt x="9" y="30"/>
                        <a:pt x="9" y="32"/>
                        <a:pt x="9" y="34"/>
                      </a:cubicBezTo>
                      <a:cubicBezTo>
                        <a:pt x="9" y="35"/>
                        <a:pt x="11" y="35"/>
                        <a:pt x="11" y="34"/>
                      </a:cubicBezTo>
                      <a:cubicBezTo>
                        <a:pt x="11" y="32"/>
                        <a:pt x="11" y="31"/>
                        <a:pt x="11" y="29"/>
                      </a:cubicBezTo>
                      <a:cubicBezTo>
                        <a:pt x="11" y="28"/>
                        <a:pt x="9" y="28"/>
                        <a:pt x="9" y="29"/>
                      </a:cubicBezTo>
                      <a:cubicBezTo>
                        <a:pt x="9" y="32"/>
                        <a:pt x="9" y="35"/>
                        <a:pt x="9" y="38"/>
                      </a:cubicBezTo>
                      <a:cubicBezTo>
                        <a:pt x="9" y="39"/>
                        <a:pt x="11" y="39"/>
                        <a:pt x="11" y="38"/>
                      </a:cubicBezTo>
                      <a:cubicBezTo>
                        <a:pt x="11" y="35"/>
                        <a:pt x="11" y="33"/>
                        <a:pt x="10" y="30"/>
                      </a:cubicBezTo>
                      <a:cubicBezTo>
                        <a:pt x="10" y="29"/>
                        <a:pt x="8" y="30"/>
                        <a:pt x="9" y="31"/>
                      </a:cubicBezTo>
                      <a:cubicBezTo>
                        <a:pt x="8" y="35"/>
                        <a:pt x="8" y="36"/>
                        <a:pt x="11" y="35"/>
                      </a:cubicBezTo>
                      <a:cubicBezTo>
                        <a:pt x="12" y="33"/>
                        <a:pt x="11" y="31"/>
                        <a:pt x="9" y="31"/>
                      </a:cubicBezTo>
                      <a:cubicBezTo>
                        <a:pt x="11" y="32"/>
                        <a:pt x="11" y="32"/>
                        <a:pt x="11" y="30"/>
                      </a:cubicBezTo>
                      <a:cubicBezTo>
                        <a:pt x="12" y="33"/>
                        <a:pt x="12" y="33"/>
                        <a:pt x="13" y="36"/>
                      </a:cubicBezTo>
                      <a:cubicBezTo>
                        <a:pt x="13" y="36"/>
                        <a:pt x="14" y="36"/>
                        <a:pt x="14" y="35"/>
                      </a:cubicBezTo>
                      <a:cubicBezTo>
                        <a:pt x="14" y="34"/>
                        <a:pt x="14" y="32"/>
                        <a:pt x="14" y="31"/>
                      </a:cubicBezTo>
                      <a:cubicBezTo>
                        <a:pt x="13" y="33"/>
                        <a:pt x="13" y="33"/>
                        <a:pt x="15" y="31"/>
                      </a:cubicBezTo>
                      <a:cubicBezTo>
                        <a:pt x="16" y="29"/>
                        <a:pt x="16" y="28"/>
                        <a:pt x="14" y="28"/>
                      </a:cubicBezTo>
                      <a:cubicBezTo>
                        <a:pt x="14" y="30"/>
                        <a:pt x="14" y="32"/>
                        <a:pt x="14" y="34"/>
                      </a:cubicBezTo>
                      <a:cubicBezTo>
                        <a:pt x="14" y="35"/>
                        <a:pt x="16" y="35"/>
                        <a:pt x="16" y="34"/>
                      </a:cubicBezTo>
                      <a:cubicBezTo>
                        <a:pt x="16" y="32"/>
                        <a:pt x="17" y="30"/>
                        <a:pt x="17" y="28"/>
                      </a:cubicBezTo>
                      <a:cubicBezTo>
                        <a:pt x="17" y="31"/>
                        <a:pt x="17" y="33"/>
                        <a:pt x="17" y="35"/>
                      </a:cubicBezTo>
                      <a:cubicBezTo>
                        <a:pt x="17" y="36"/>
                        <a:pt x="19" y="36"/>
                        <a:pt x="19" y="35"/>
                      </a:cubicBezTo>
                      <a:cubicBezTo>
                        <a:pt x="19" y="31"/>
                        <a:pt x="20" y="28"/>
                        <a:pt x="20" y="24"/>
                      </a:cubicBezTo>
                      <a:cubicBezTo>
                        <a:pt x="20" y="23"/>
                        <a:pt x="18" y="23"/>
                        <a:pt x="18" y="23"/>
                      </a:cubicBezTo>
                      <a:cubicBezTo>
                        <a:pt x="18" y="28"/>
                        <a:pt x="18" y="32"/>
                        <a:pt x="18" y="37"/>
                      </a:cubicBezTo>
                      <a:cubicBezTo>
                        <a:pt x="18" y="38"/>
                        <a:pt x="20" y="38"/>
                        <a:pt x="20" y="37"/>
                      </a:cubicBezTo>
                      <a:cubicBezTo>
                        <a:pt x="20" y="35"/>
                        <a:pt x="20" y="33"/>
                        <a:pt x="20" y="31"/>
                      </a:cubicBezTo>
                      <a:cubicBezTo>
                        <a:pt x="20" y="26"/>
                        <a:pt x="18" y="29"/>
                        <a:pt x="18" y="32"/>
                      </a:cubicBezTo>
                      <a:cubicBezTo>
                        <a:pt x="18" y="33"/>
                        <a:pt x="20" y="40"/>
                        <a:pt x="20" y="34"/>
                      </a:cubicBezTo>
                      <a:cubicBezTo>
                        <a:pt x="20" y="32"/>
                        <a:pt x="20" y="30"/>
                        <a:pt x="20" y="28"/>
                      </a:cubicBezTo>
                      <a:cubicBezTo>
                        <a:pt x="20" y="27"/>
                        <a:pt x="18" y="27"/>
                        <a:pt x="18" y="28"/>
                      </a:cubicBezTo>
                      <a:cubicBezTo>
                        <a:pt x="18" y="32"/>
                        <a:pt x="18" y="35"/>
                        <a:pt x="19" y="38"/>
                      </a:cubicBezTo>
                      <a:cubicBezTo>
                        <a:pt x="19" y="39"/>
                        <a:pt x="20" y="39"/>
                        <a:pt x="20" y="38"/>
                      </a:cubicBezTo>
                      <a:cubicBezTo>
                        <a:pt x="22" y="35"/>
                        <a:pt x="23" y="32"/>
                        <a:pt x="24" y="28"/>
                      </a:cubicBezTo>
                      <a:cubicBezTo>
                        <a:pt x="26" y="26"/>
                        <a:pt x="25" y="25"/>
                        <a:pt x="23" y="26"/>
                      </a:cubicBezTo>
                      <a:cubicBezTo>
                        <a:pt x="23" y="29"/>
                        <a:pt x="22" y="32"/>
                        <a:pt x="21" y="34"/>
                      </a:cubicBezTo>
                      <a:cubicBezTo>
                        <a:pt x="21" y="35"/>
                        <a:pt x="23" y="36"/>
                        <a:pt x="23" y="35"/>
                      </a:cubicBezTo>
                      <a:cubicBezTo>
                        <a:pt x="24" y="31"/>
                        <a:pt x="24" y="28"/>
                        <a:pt x="24" y="24"/>
                      </a:cubicBezTo>
                      <a:cubicBezTo>
                        <a:pt x="24" y="24"/>
                        <a:pt x="23" y="23"/>
                        <a:pt x="23" y="24"/>
                      </a:cubicBezTo>
                      <a:cubicBezTo>
                        <a:pt x="19" y="28"/>
                        <a:pt x="19" y="35"/>
                        <a:pt x="19" y="41"/>
                      </a:cubicBezTo>
                      <a:cubicBezTo>
                        <a:pt x="19" y="42"/>
                        <a:pt x="20" y="42"/>
                        <a:pt x="20" y="41"/>
                      </a:cubicBezTo>
                      <a:cubicBezTo>
                        <a:pt x="20" y="38"/>
                        <a:pt x="20" y="34"/>
                        <a:pt x="20" y="31"/>
                      </a:cubicBezTo>
                      <a:cubicBezTo>
                        <a:pt x="20" y="30"/>
                        <a:pt x="19" y="30"/>
                        <a:pt x="19" y="31"/>
                      </a:cubicBezTo>
                      <a:cubicBezTo>
                        <a:pt x="19" y="35"/>
                        <a:pt x="19" y="39"/>
                        <a:pt x="21" y="43"/>
                      </a:cubicBezTo>
                      <a:cubicBezTo>
                        <a:pt x="21" y="43"/>
                        <a:pt x="22" y="44"/>
                        <a:pt x="22" y="43"/>
                      </a:cubicBezTo>
                      <a:cubicBezTo>
                        <a:pt x="24" y="38"/>
                        <a:pt x="24" y="34"/>
                        <a:pt x="23" y="29"/>
                      </a:cubicBezTo>
                      <a:cubicBezTo>
                        <a:pt x="23" y="28"/>
                        <a:pt x="22" y="28"/>
                        <a:pt x="22" y="28"/>
                      </a:cubicBezTo>
                      <a:cubicBezTo>
                        <a:pt x="22" y="31"/>
                        <a:pt x="21" y="34"/>
                        <a:pt x="22" y="36"/>
                      </a:cubicBezTo>
                      <a:cubicBezTo>
                        <a:pt x="22" y="37"/>
                        <a:pt x="23" y="37"/>
                        <a:pt x="23" y="37"/>
                      </a:cubicBezTo>
                      <a:cubicBezTo>
                        <a:pt x="24" y="33"/>
                        <a:pt x="25" y="29"/>
                        <a:pt x="25" y="25"/>
                      </a:cubicBezTo>
                      <a:cubicBezTo>
                        <a:pt x="25" y="24"/>
                        <a:pt x="24" y="24"/>
                        <a:pt x="24" y="25"/>
                      </a:cubicBezTo>
                      <a:cubicBezTo>
                        <a:pt x="22" y="29"/>
                        <a:pt x="21" y="32"/>
                        <a:pt x="22" y="36"/>
                      </a:cubicBezTo>
                      <a:cubicBezTo>
                        <a:pt x="22" y="37"/>
                        <a:pt x="23" y="37"/>
                        <a:pt x="23" y="36"/>
                      </a:cubicBezTo>
                      <a:cubicBezTo>
                        <a:pt x="25" y="32"/>
                        <a:pt x="25" y="28"/>
                        <a:pt x="25" y="23"/>
                      </a:cubicBezTo>
                      <a:cubicBezTo>
                        <a:pt x="25" y="22"/>
                        <a:pt x="23" y="22"/>
                        <a:pt x="23" y="23"/>
                      </a:cubicBezTo>
                      <a:cubicBezTo>
                        <a:pt x="22" y="26"/>
                        <a:pt x="22" y="29"/>
                        <a:pt x="23" y="32"/>
                      </a:cubicBezTo>
                      <a:cubicBezTo>
                        <a:pt x="23" y="33"/>
                        <a:pt x="24" y="33"/>
                        <a:pt x="24" y="32"/>
                      </a:cubicBezTo>
                      <a:cubicBezTo>
                        <a:pt x="26" y="25"/>
                        <a:pt x="28" y="17"/>
                        <a:pt x="27" y="10"/>
                      </a:cubicBezTo>
                      <a:cubicBezTo>
                        <a:pt x="27" y="9"/>
                        <a:pt x="26" y="9"/>
                        <a:pt x="26" y="10"/>
                      </a:cubicBezTo>
                      <a:cubicBezTo>
                        <a:pt x="25" y="15"/>
                        <a:pt x="24" y="20"/>
                        <a:pt x="25" y="25"/>
                      </a:cubicBezTo>
                      <a:cubicBezTo>
                        <a:pt x="25" y="26"/>
                        <a:pt x="26" y="26"/>
                        <a:pt x="26" y="25"/>
                      </a:cubicBezTo>
                      <a:cubicBezTo>
                        <a:pt x="26" y="22"/>
                        <a:pt x="26" y="19"/>
                        <a:pt x="26" y="16"/>
                      </a:cubicBezTo>
                      <a:cubicBezTo>
                        <a:pt x="26" y="14"/>
                        <a:pt x="26" y="12"/>
                        <a:pt x="26" y="10"/>
                      </a:cubicBezTo>
                      <a:cubicBezTo>
                        <a:pt x="24" y="9"/>
                        <a:pt x="24" y="10"/>
                        <a:pt x="25" y="12"/>
                      </a:cubicBezTo>
                      <a:cubicBezTo>
                        <a:pt x="25" y="13"/>
                        <a:pt x="26" y="13"/>
                        <a:pt x="27" y="12"/>
                      </a:cubicBezTo>
                      <a:cubicBezTo>
                        <a:pt x="27" y="8"/>
                        <a:pt x="26" y="5"/>
                        <a:pt x="25" y="1"/>
                      </a:cubicBezTo>
                      <a:cubicBezTo>
                        <a:pt x="25" y="0"/>
                        <a:pt x="24" y="0"/>
                        <a:pt x="23" y="1"/>
                      </a:cubicBezTo>
                      <a:cubicBezTo>
                        <a:pt x="22" y="9"/>
                        <a:pt x="22" y="18"/>
                        <a:pt x="22" y="27"/>
                      </a:cubicBezTo>
                      <a:cubicBezTo>
                        <a:pt x="22" y="27"/>
                        <a:pt x="23" y="28"/>
                        <a:pt x="23" y="27"/>
                      </a:cubicBezTo>
                      <a:cubicBezTo>
                        <a:pt x="25" y="20"/>
                        <a:pt x="25" y="13"/>
                        <a:pt x="25" y="6"/>
                      </a:cubicBezTo>
                      <a:cubicBezTo>
                        <a:pt x="25" y="6"/>
                        <a:pt x="23" y="5"/>
                        <a:pt x="23" y="6"/>
                      </a:cubicBezTo>
                      <a:cubicBezTo>
                        <a:pt x="22" y="13"/>
                        <a:pt x="22" y="20"/>
                        <a:pt x="22" y="27"/>
                      </a:cubicBezTo>
                      <a:cubicBezTo>
                        <a:pt x="22" y="28"/>
                        <a:pt x="23" y="28"/>
                        <a:pt x="23" y="27"/>
                      </a:cubicBezTo>
                      <a:cubicBezTo>
                        <a:pt x="24" y="19"/>
                        <a:pt x="25" y="11"/>
                        <a:pt x="24" y="4"/>
                      </a:cubicBezTo>
                      <a:cubicBezTo>
                        <a:pt x="24" y="3"/>
                        <a:pt x="22" y="3"/>
                        <a:pt x="22" y="3"/>
                      </a:cubicBezTo>
                      <a:cubicBezTo>
                        <a:pt x="20" y="12"/>
                        <a:pt x="19" y="20"/>
                        <a:pt x="20" y="28"/>
                      </a:cubicBezTo>
                      <a:cubicBezTo>
                        <a:pt x="20" y="29"/>
                        <a:pt x="21" y="30"/>
                        <a:pt x="22" y="29"/>
                      </a:cubicBezTo>
                      <a:cubicBezTo>
                        <a:pt x="23" y="21"/>
                        <a:pt x="24" y="13"/>
                        <a:pt x="23" y="5"/>
                      </a:cubicBezTo>
                      <a:cubicBezTo>
                        <a:pt x="23" y="4"/>
                        <a:pt x="21" y="4"/>
                        <a:pt x="21" y="5"/>
                      </a:cubicBezTo>
                      <a:cubicBezTo>
                        <a:pt x="20" y="12"/>
                        <a:pt x="19" y="19"/>
                        <a:pt x="20" y="26"/>
                      </a:cubicBezTo>
                      <a:cubicBezTo>
                        <a:pt x="20" y="26"/>
                        <a:pt x="21" y="27"/>
                        <a:pt x="21" y="26"/>
                      </a:cubicBezTo>
                      <a:cubicBezTo>
                        <a:pt x="23" y="18"/>
                        <a:pt x="23" y="10"/>
                        <a:pt x="22" y="2"/>
                      </a:cubicBezTo>
                      <a:cubicBezTo>
                        <a:pt x="22" y="2"/>
                        <a:pt x="21" y="1"/>
                        <a:pt x="21" y="2"/>
                      </a:cubicBezTo>
                      <a:cubicBezTo>
                        <a:pt x="19" y="10"/>
                        <a:pt x="19" y="18"/>
                        <a:pt x="19" y="26"/>
                      </a:cubicBezTo>
                      <a:cubicBezTo>
                        <a:pt x="19" y="27"/>
                        <a:pt x="20" y="27"/>
                        <a:pt x="20" y="26"/>
                      </a:cubicBezTo>
                      <a:cubicBezTo>
                        <a:pt x="21" y="18"/>
                        <a:pt x="22" y="11"/>
                        <a:pt x="21" y="3"/>
                      </a:cubicBezTo>
                      <a:cubicBezTo>
                        <a:pt x="21" y="2"/>
                        <a:pt x="20" y="2"/>
                        <a:pt x="20" y="3"/>
                      </a:cubicBezTo>
                      <a:cubicBezTo>
                        <a:pt x="19" y="10"/>
                        <a:pt x="18" y="17"/>
                        <a:pt x="18" y="25"/>
                      </a:cubicBezTo>
                      <a:cubicBezTo>
                        <a:pt x="18" y="25"/>
                        <a:pt x="19" y="26"/>
                        <a:pt x="20" y="25"/>
                      </a:cubicBezTo>
                      <a:cubicBezTo>
                        <a:pt x="21" y="18"/>
                        <a:pt x="22" y="11"/>
                        <a:pt x="20" y="4"/>
                      </a:cubicBezTo>
                      <a:cubicBezTo>
                        <a:pt x="20" y="3"/>
                        <a:pt x="19" y="3"/>
                        <a:pt x="19" y="4"/>
                      </a:cubicBezTo>
                      <a:cubicBezTo>
                        <a:pt x="18" y="11"/>
                        <a:pt x="17" y="18"/>
                        <a:pt x="18" y="25"/>
                      </a:cubicBezTo>
                      <a:cubicBezTo>
                        <a:pt x="18" y="26"/>
                        <a:pt x="19" y="26"/>
                        <a:pt x="19" y="25"/>
                      </a:cubicBezTo>
                      <a:cubicBezTo>
                        <a:pt x="20" y="18"/>
                        <a:pt x="21" y="11"/>
                        <a:pt x="20" y="4"/>
                      </a:cubicBezTo>
                      <a:cubicBezTo>
                        <a:pt x="19" y="3"/>
                        <a:pt x="18" y="3"/>
                        <a:pt x="18" y="4"/>
                      </a:cubicBezTo>
                      <a:cubicBezTo>
                        <a:pt x="17" y="11"/>
                        <a:pt x="16" y="18"/>
                        <a:pt x="15" y="26"/>
                      </a:cubicBezTo>
                      <a:cubicBezTo>
                        <a:pt x="15" y="27"/>
                        <a:pt x="16" y="27"/>
                        <a:pt x="16" y="26"/>
                      </a:cubicBezTo>
                      <a:cubicBezTo>
                        <a:pt x="18" y="19"/>
                        <a:pt x="20" y="12"/>
                        <a:pt x="18" y="5"/>
                      </a:cubicBezTo>
                      <a:cubicBezTo>
                        <a:pt x="18" y="4"/>
                        <a:pt x="17" y="4"/>
                        <a:pt x="17" y="5"/>
                      </a:cubicBezTo>
                      <a:cubicBezTo>
                        <a:pt x="16" y="12"/>
                        <a:pt x="13" y="19"/>
                        <a:pt x="14" y="26"/>
                      </a:cubicBezTo>
                      <a:cubicBezTo>
                        <a:pt x="14" y="27"/>
                        <a:pt x="15" y="27"/>
                        <a:pt x="16" y="26"/>
                      </a:cubicBezTo>
                      <a:cubicBezTo>
                        <a:pt x="17" y="21"/>
                        <a:pt x="17" y="16"/>
                        <a:pt x="18" y="10"/>
                      </a:cubicBezTo>
                      <a:cubicBezTo>
                        <a:pt x="18" y="10"/>
                        <a:pt x="16" y="9"/>
                        <a:pt x="16" y="10"/>
                      </a:cubicBezTo>
                      <a:cubicBezTo>
                        <a:pt x="14" y="15"/>
                        <a:pt x="14" y="20"/>
                        <a:pt x="14" y="25"/>
                      </a:cubicBezTo>
                      <a:cubicBezTo>
                        <a:pt x="14" y="25"/>
                        <a:pt x="16" y="26"/>
                        <a:pt x="16" y="25"/>
                      </a:cubicBezTo>
                      <a:cubicBezTo>
                        <a:pt x="17" y="19"/>
                        <a:pt x="17" y="14"/>
                        <a:pt x="17" y="8"/>
                      </a:cubicBezTo>
                      <a:cubicBezTo>
                        <a:pt x="17" y="8"/>
                        <a:pt x="15" y="7"/>
                        <a:pt x="15" y="8"/>
                      </a:cubicBezTo>
                      <a:cubicBezTo>
                        <a:pt x="14" y="14"/>
                        <a:pt x="13" y="20"/>
                        <a:pt x="13" y="26"/>
                      </a:cubicBezTo>
                      <a:cubicBezTo>
                        <a:pt x="13" y="27"/>
                        <a:pt x="14" y="27"/>
                        <a:pt x="14" y="26"/>
                      </a:cubicBezTo>
                      <a:cubicBezTo>
                        <a:pt x="16" y="21"/>
                        <a:pt x="16" y="16"/>
                        <a:pt x="16" y="10"/>
                      </a:cubicBezTo>
                      <a:cubicBezTo>
                        <a:pt x="16" y="9"/>
                        <a:pt x="15" y="9"/>
                        <a:pt x="15" y="10"/>
                      </a:cubicBezTo>
                      <a:cubicBezTo>
                        <a:pt x="13" y="16"/>
                        <a:pt x="12" y="21"/>
                        <a:pt x="12" y="27"/>
                      </a:cubicBezTo>
                      <a:cubicBezTo>
                        <a:pt x="12" y="28"/>
                        <a:pt x="13" y="28"/>
                        <a:pt x="13" y="28"/>
                      </a:cubicBezTo>
                      <a:cubicBezTo>
                        <a:pt x="14" y="23"/>
                        <a:pt x="15" y="18"/>
                        <a:pt x="15" y="13"/>
                      </a:cubicBezTo>
                      <a:cubicBezTo>
                        <a:pt x="15" y="12"/>
                        <a:pt x="13" y="12"/>
                        <a:pt x="13" y="13"/>
                      </a:cubicBezTo>
                      <a:cubicBezTo>
                        <a:pt x="12" y="17"/>
                        <a:pt x="11" y="21"/>
                        <a:pt x="11" y="25"/>
                      </a:cubicBezTo>
                      <a:cubicBezTo>
                        <a:pt x="11" y="26"/>
                        <a:pt x="12" y="26"/>
                        <a:pt x="13" y="25"/>
                      </a:cubicBezTo>
                      <a:cubicBezTo>
                        <a:pt x="13" y="21"/>
                        <a:pt x="14" y="17"/>
                        <a:pt x="13" y="13"/>
                      </a:cubicBezTo>
                      <a:cubicBezTo>
                        <a:pt x="13" y="12"/>
                        <a:pt x="12" y="12"/>
                        <a:pt x="12" y="12"/>
                      </a:cubicBezTo>
                      <a:cubicBezTo>
                        <a:pt x="10" y="17"/>
                        <a:pt x="9" y="21"/>
                        <a:pt x="9" y="26"/>
                      </a:cubicBezTo>
                      <a:cubicBezTo>
                        <a:pt x="9" y="27"/>
                        <a:pt x="10" y="27"/>
                        <a:pt x="11" y="27"/>
                      </a:cubicBezTo>
                      <a:cubicBezTo>
                        <a:pt x="12" y="22"/>
                        <a:pt x="12" y="18"/>
                        <a:pt x="12" y="14"/>
                      </a:cubicBezTo>
                      <a:cubicBezTo>
                        <a:pt x="12" y="13"/>
                        <a:pt x="11" y="13"/>
                        <a:pt x="11" y="14"/>
                      </a:cubicBezTo>
                      <a:cubicBezTo>
                        <a:pt x="9" y="18"/>
                        <a:pt x="8" y="22"/>
                        <a:pt x="8" y="27"/>
                      </a:cubicBezTo>
                      <a:cubicBezTo>
                        <a:pt x="8" y="28"/>
                        <a:pt x="9" y="28"/>
                        <a:pt x="9" y="27"/>
                      </a:cubicBezTo>
                      <a:cubicBezTo>
                        <a:pt x="11" y="23"/>
                        <a:pt x="11" y="19"/>
                        <a:pt x="11" y="15"/>
                      </a:cubicBezTo>
                      <a:cubicBezTo>
                        <a:pt x="11" y="14"/>
                        <a:pt x="10" y="14"/>
                        <a:pt x="9" y="15"/>
                      </a:cubicBezTo>
                      <a:cubicBezTo>
                        <a:pt x="7" y="19"/>
                        <a:pt x="7" y="24"/>
                        <a:pt x="7" y="29"/>
                      </a:cubicBezTo>
                      <a:cubicBezTo>
                        <a:pt x="7" y="29"/>
                        <a:pt x="8" y="29"/>
                        <a:pt x="8" y="29"/>
                      </a:cubicBezTo>
                      <a:cubicBezTo>
                        <a:pt x="8" y="24"/>
                        <a:pt x="9" y="19"/>
                        <a:pt x="9" y="15"/>
                      </a:cubicBezTo>
                      <a:cubicBezTo>
                        <a:pt x="9" y="14"/>
                        <a:pt x="7" y="14"/>
                        <a:pt x="7" y="15"/>
                      </a:cubicBezTo>
                      <a:cubicBezTo>
                        <a:pt x="6" y="19"/>
                        <a:pt x="5" y="23"/>
                        <a:pt x="5" y="28"/>
                      </a:cubicBezTo>
                      <a:cubicBezTo>
                        <a:pt x="5" y="29"/>
                        <a:pt x="6" y="29"/>
                        <a:pt x="6" y="28"/>
                      </a:cubicBezTo>
                      <a:cubicBezTo>
                        <a:pt x="7" y="24"/>
                        <a:pt x="8" y="20"/>
                        <a:pt x="8" y="16"/>
                      </a:cubicBezTo>
                      <a:cubicBezTo>
                        <a:pt x="7" y="15"/>
                        <a:pt x="7" y="15"/>
                        <a:pt x="6" y="15"/>
                      </a:cubicBezTo>
                      <a:cubicBezTo>
                        <a:pt x="4" y="19"/>
                        <a:pt x="3" y="24"/>
                        <a:pt x="3" y="28"/>
                      </a:cubicBezTo>
                      <a:cubicBezTo>
                        <a:pt x="3" y="29"/>
                        <a:pt x="4" y="29"/>
                        <a:pt x="4" y="29"/>
                      </a:cubicBezTo>
                      <a:cubicBezTo>
                        <a:pt x="6" y="25"/>
                        <a:pt x="6" y="21"/>
                        <a:pt x="6" y="16"/>
                      </a:cubicBezTo>
                      <a:cubicBezTo>
                        <a:pt x="6" y="16"/>
                        <a:pt x="5" y="15"/>
                        <a:pt x="4" y="16"/>
                      </a:cubicBezTo>
                      <a:cubicBezTo>
                        <a:pt x="2" y="20"/>
                        <a:pt x="1" y="24"/>
                        <a:pt x="1" y="29"/>
                      </a:cubicBezTo>
                      <a:cubicBezTo>
                        <a:pt x="1" y="30"/>
                        <a:pt x="2" y="30"/>
                        <a:pt x="3" y="29"/>
                      </a:cubicBezTo>
                      <a:cubicBezTo>
                        <a:pt x="4" y="26"/>
                        <a:pt x="5" y="23"/>
                        <a:pt x="5" y="19"/>
                      </a:cubicBezTo>
                      <a:cubicBezTo>
                        <a:pt x="5" y="18"/>
                        <a:pt x="4" y="18"/>
                        <a:pt x="4" y="19"/>
                      </a:cubicBezTo>
                      <a:cubicBezTo>
                        <a:pt x="3" y="23"/>
                        <a:pt x="2" y="26"/>
                        <a:pt x="1" y="30"/>
                      </a:cubicBezTo>
                      <a:cubicBezTo>
                        <a:pt x="1" y="31"/>
                        <a:pt x="2" y="31"/>
                        <a:pt x="2" y="30"/>
                      </a:cubicBezTo>
                      <a:cubicBezTo>
                        <a:pt x="4" y="26"/>
                        <a:pt x="5" y="22"/>
                        <a:pt x="4" y="18"/>
                      </a:cubicBezTo>
                      <a:cubicBezTo>
                        <a:pt x="4" y="17"/>
                        <a:pt x="3" y="17"/>
                        <a:pt x="3" y="18"/>
                      </a:cubicBezTo>
                      <a:cubicBezTo>
                        <a:pt x="1" y="22"/>
                        <a:pt x="0" y="26"/>
                        <a:pt x="0" y="30"/>
                      </a:cubicBezTo>
                      <a:cubicBezTo>
                        <a:pt x="0" y="31"/>
                        <a:pt x="2" y="31"/>
                        <a:pt x="2" y="30"/>
                      </a:cubicBezTo>
                      <a:cubicBezTo>
                        <a:pt x="3" y="25"/>
                        <a:pt x="4" y="21"/>
                        <a:pt x="4" y="15"/>
                      </a:cubicBezTo>
                      <a:cubicBezTo>
                        <a:pt x="4" y="14"/>
                        <a:pt x="3" y="14"/>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3" name="Freeform 162"/>
                <p:cNvSpPr/>
                <p:nvPr/>
              </p:nvSpPr>
              <p:spPr bwMode="auto">
                <a:xfrm>
                  <a:off x="898525" y="2506663"/>
                  <a:ext cx="22225" cy="41275"/>
                </a:xfrm>
                <a:custGeom>
                  <a:avLst/>
                  <a:gdLst>
                    <a:gd name="T0" fmla="*/ 18 w 21"/>
                    <a:gd name="T1" fmla="*/ 5 h 38"/>
                    <a:gd name="T2" fmla="*/ 18 w 21"/>
                    <a:gd name="T3" fmla="*/ 6 h 38"/>
                    <a:gd name="T4" fmla="*/ 17 w 21"/>
                    <a:gd name="T5" fmla="*/ 9 h 38"/>
                    <a:gd name="T6" fmla="*/ 16 w 21"/>
                    <a:gd name="T7" fmla="*/ 12 h 38"/>
                    <a:gd name="T8" fmla="*/ 16 w 21"/>
                    <a:gd name="T9" fmla="*/ 1 h 38"/>
                    <a:gd name="T10" fmla="*/ 16 w 21"/>
                    <a:gd name="T11" fmla="*/ 3 h 38"/>
                    <a:gd name="T12" fmla="*/ 13 w 21"/>
                    <a:gd name="T13" fmla="*/ 3 h 38"/>
                    <a:gd name="T14" fmla="*/ 12 w 21"/>
                    <a:gd name="T15" fmla="*/ 7 h 38"/>
                    <a:gd name="T16" fmla="*/ 11 w 21"/>
                    <a:gd name="T17" fmla="*/ 7 h 38"/>
                    <a:gd name="T18" fmla="*/ 9 w 21"/>
                    <a:gd name="T19" fmla="*/ 2 h 38"/>
                    <a:gd name="T20" fmla="*/ 8 w 21"/>
                    <a:gd name="T21" fmla="*/ 4 h 38"/>
                    <a:gd name="T22" fmla="*/ 8 w 21"/>
                    <a:gd name="T23" fmla="*/ 12 h 38"/>
                    <a:gd name="T24" fmla="*/ 5 w 21"/>
                    <a:gd name="T25" fmla="*/ 10 h 38"/>
                    <a:gd name="T26" fmla="*/ 3 w 21"/>
                    <a:gd name="T27" fmla="*/ 2 h 38"/>
                    <a:gd name="T28" fmla="*/ 3 w 21"/>
                    <a:gd name="T29" fmla="*/ 8 h 38"/>
                    <a:gd name="T30" fmla="*/ 2 w 21"/>
                    <a:gd name="T31" fmla="*/ 11 h 38"/>
                    <a:gd name="T32" fmla="*/ 2 w 21"/>
                    <a:gd name="T33" fmla="*/ 20 h 38"/>
                    <a:gd name="T34" fmla="*/ 0 w 21"/>
                    <a:gd name="T35" fmla="*/ 26 h 38"/>
                    <a:gd name="T36" fmla="*/ 2 w 21"/>
                    <a:gd name="T37" fmla="*/ 30 h 38"/>
                    <a:gd name="T38" fmla="*/ 4 w 21"/>
                    <a:gd name="T39" fmla="*/ 19 h 38"/>
                    <a:gd name="T40" fmla="*/ 5 w 21"/>
                    <a:gd name="T41" fmla="*/ 16 h 38"/>
                    <a:gd name="T42" fmla="*/ 4 w 21"/>
                    <a:gd name="T43" fmla="*/ 22 h 38"/>
                    <a:gd name="T44" fmla="*/ 5 w 21"/>
                    <a:gd name="T45" fmla="*/ 27 h 38"/>
                    <a:gd name="T46" fmla="*/ 7 w 21"/>
                    <a:gd name="T47" fmla="*/ 33 h 38"/>
                    <a:gd name="T48" fmla="*/ 0 w 21"/>
                    <a:gd name="T49" fmla="*/ 27 h 38"/>
                    <a:gd name="T50" fmla="*/ 2 w 21"/>
                    <a:gd name="T51" fmla="*/ 28 h 38"/>
                    <a:gd name="T52" fmla="*/ 6 w 21"/>
                    <a:gd name="T53" fmla="*/ 28 h 38"/>
                    <a:gd name="T54" fmla="*/ 5 w 21"/>
                    <a:gd name="T55" fmla="*/ 25 h 38"/>
                    <a:gd name="T56" fmla="*/ 6 w 21"/>
                    <a:gd name="T57" fmla="*/ 11 h 38"/>
                    <a:gd name="T58" fmla="*/ 6 w 21"/>
                    <a:gd name="T59" fmla="*/ 12 h 38"/>
                    <a:gd name="T60" fmla="*/ 2 w 21"/>
                    <a:gd name="T61" fmla="*/ 25 h 38"/>
                    <a:gd name="T62" fmla="*/ 0 w 21"/>
                    <a:gd name="T63" fmla="*/ 28 h 38"/>
                    <a:gd name="T64" fmla="*/ 0 w 21"/>
                    <a:gd name="T65" fmla="*/ 20 h 38"/>
                    <a:gd name="T66" fmla="*/ 2 w 21"/>
                    <a:gd name="T67" fmla="*/ 14 h 38"/>
                    <a:gd name="T68" fmla="*/ 3 w 21"/>
                    <a:gd name="T69" fmla="*/ 21 h 38"/>
                    <a:gd name="T70" fmla="*/ 3 w 21"/>
                    <a:gd name="T71" fmla="*/ 17 h 38"/>
                    <a:gd name="T72" fmla="*/ 4 w 21"/>
                    <a:gd name="T73" fmla="*/ 7 h 38"/>
                    <a:gd name="T74" fmla="*/ 7 w 21"/>
                    <a:gd name="T75" fmla="*/ 5 h 38"/>
                    <a:gd name="T76" fmla="*/ 8 w 21"/>
                    <a:gd name="T77" fmla="*/ 14 h 38"/>
                    <a:gd name="T78" fmla="*/ 9 w 21"/>
                    <a:gd name="T79" fmla="*/ 13 h 38"/>
                    <a:gd name="T80" fmla="*/ 10 w 21"/>
                    <a:gd name="T81" fmla="*/ 10 h 38"/>
                    <a:gd name="T82" fmla="*/ 12 w 21"/>
                    <a:gd name="T83" fmla="*/ 5 h 38"/>
                    <a:gd name="T84" fmla="*/ 13 w 21"/>
                    <a:gd name="T85" fmla="*/ 12 h 38"/>
                    <a:gd name="T86" fmla="*/ 14 w 21"/>
                    <a:gd name="T87" fmla="*/ 14 h 38"/>
                    <a:gd name="T88" fmla="*/ 15 w 21"/>
                    <a:gd name="T89" fmla="*/ 6 h 38"/>
                    <a:gd name="T90" fmla="*/ 17 w 21"/>
                    <a:gd name="T91" fmla="*/ 6 h 38"/>
                    <a:gd name="T92" fmla="*/ 17 w 21"/>
                    <a:gd name="T93" fmla="*/ 16 h 38"/>
                    <a:gd name="T94" fmla="*/ 18 w 21"/>
                    <a:gd name="T95" fmla="*/ 15 h 38"/>
                    <a:gd name="T96" fmla="*/ 18 w 21"/>
                    <a:gd name="T97" fmla="*/ 10 h 38"/>
                    <a:gd name="T98" fmla="*/ 20 w 21"/>
                    <a:gd name="T9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 h="38">
                      <a:moveTo>
                        <a:pt x="20" y="1"/>
                      </a:moveTo>
                      <a:cubicBezTo>
                        <a:pt x="19" y="3"/>
                        <a:pt x="20" y="11"/>
                        <a:pt x="19" y="5"/>
                      </a:cubicBezTo>
                      <a:cubicBezTo>
                        <a:pt x="19" y="4"/>
                        <a:pt x="18" y="4"/>
                        <a:pt x="18" y="5"/>
                      </a:cubicBezTo>
                      <a:cubicBezTo>
                        <a:pt x="18" y="6"/>
                        <a:pt x="18" y="8"/>
                        <a:pt x="18" y="10"/>
                      </a:cubicBezTo>
                      <a:cubicBezTo>
                        <a:pt x="17" y="12"/>
                        <a:pt x="17" y="12"/>
                        <a:pt x="19" y="12"/>
                      </a:cubicBezTo>
                      <a:cubicBezTo>
                        <a:pt x="19" y="10"/>
                        <a:pt x="19" y="8"/>
                        <a:pt x="18" y="6"/>
                      </a:cubicBezTo>
                      <a:cubicBezTo>
                        <a:pt x="18" y="6"/>
                        <a:pt x="17" y="6"/>
                        <a:pt x="17" y="7"/>
                      </a:cubicBezTo>
                      <a:cubicBezTo>
                        <a:pt x="16" y="9"/>
                        <a:pt x="16" y="11"/>
                        <a:pt x="17" y="14"/>
                      </a:cubicBezTo>
                      <a:cubicBezTo>
                        <a:pt x="19" y="14"/>
                        <a:pt x="20" y="12"/>
                        <a:pt x="17" y="9"/>
                      </a:cubicBezTo>
                      <a:cubicBezTo>
                        <a:pt x="17" y="7"/>
                        <a:pt x="17" y="6"/>
                        <a:pt x="17" y="4"/>
                      </a:cubicBezTo>
                      <a:cubicBezTo>
                        <a:pt x="17" y="3"/>
                        <a:pt x="16" y="3"/>
                        <a:pt x="16" y="4"/>
                      </a:cubicBezTo>
                      <a:cubicBezTo>
                        <a:pt x="16" y="7"/>
                        <a:pt x="16" y="9"/>
                        <a:pt x="16" y="12"/>
                      </a:cubicBezTo>
                      <a:cubicBezTo>
                        <a:pt x="16" y="13"/>
                        <a:pt x="17" y="13"/>
                        <a:pt x="17" y="12"/>
                      </a:cubicBezTo>
                      <a:cubicBezTo>
                        <a:pt x="18" y="8"/>
                        <a:pt x="18" y="5"/>
                        <a:pt x="17" y="1"/>
                      </a:cubicBezTo>
                      <a:cubicBezTo>
                        <a:pt x="17" y="0"/>
                        <a:pt x="16" y="0"/>
                        <a:pt x="16" y="1"/>
                      </a:cubicBezTo>
                      <a:cubicBezTo>
                        <a:pt x="16" y="4"/>
                        <a:pt x="16" y="8"/>
                        <a:pt x="16" y="11"/>
                      </a:cubicBezTo>
                      <a:cubicBezTo>
                        <a:pt x="18" y="11"/>
                        <a:pt x="18" y="11"/>
                        <a:pt x="17" y="8"/>
                      </a:cubicBezTo>
                      <a:cubicBezTo>
                        <a:pt x="17" y="7"/>
                        <a:pt x="16" y="5"/>
                        <a:pt x="16" y="3"/>
                      </a:cubicBezTo>
                      <a:cubicBezTo>
                        <a:pt x="16" y="2"/>
                        <a:pt x="15" y="3"/>
                        <a:pt x="15" y="3"/>
                      </a:cubicBezTo>
                      <a:cubicBezTo>
                        <a:pt x="14" y="6"/>
                        <a:pt x="14" y="10"/>
                        <a:pt x="14" y="12"/>
                      </a:cubicBezTo>
                      <a:cubicBezTo>
                        <a:pt x="13" y="9"/>
                        <a:pt x="13" y="6"/>
                        <a:pt x="13" y="3"/>
                      </a:cubicBezTo>
                      <a:cubicBezTo>
                        <a:pt x="12" y="3"/>
                        <a:pt x="11" y="3"/>
                        <a:pt x="11" y="4"/>
                      </a:cubicBezTo>
                      <a:cubicBezTo>
                        <a:pt x="11" y="6"/>
                        <a:pt x="12" y="8"/>
                        <a:pt x="12" y="10"/>
                      </a:cubicBezTo>
                      <a:cubicBezTo>
                        <a:pt x="13" y="10"/>
                        <a:pt x="13" y="9"/>
                        <a:pt x="12" y="7"/>
                      </a:cubicBezTo>
                      <a:cubicBezTo>
                        <a:pt x="12" y="6"/>
                        <a:pt x="12" y="4"/>
                        <a:pt x="11" y="3"/>
                      </a:cubicBezTo>
                      <a:cubicBezTo>
                        <a:pt x="11" y="2"/>
                        <a:pt x="10" y="2"/>
                        <a:pt x="10" y="3"/>
                      </a:cubicBezTo>
                      <a:cubicBezTo>
                        <a:pt x="10" y="5"/>
                        <a:pt x="10" y="6"/>
                        <a:pt x="11" y="7"/>
                      </a:cubicBezTo>
                      <a:cubicBezTo>
                        <a:pt x="10" y="11"/>
                        <a:pt x="11" y="11"/>
                        <a:pt x="11" y="7"/>
                      </a:cubicBezTo>
                      <a:cubicBezTo>
                        <a:pt x="11" y="6"/>
                        <a:pt x="11" y="4"/>
                        <a:pt x="11" y="2"/>
                      </a:cubicBezTo>
                      <a:cubicBezTo>
                        <a:pt x="11" y="1"/>
                        <a:pt x="9" y="2"/>
                        <a:pt x="9" y="2"/>
                      </a:cubicBezTo>
                      <a:cubicBezTo>
                        <a:pt x="9" y="5"/>
                        <a:pt x="9" y="8"/>
                        <a:pt x="9" y="11"/>
                      </a:cubicBezTo>
                      <a:cubicBezTo>
                        <a:pt x="10" y="11"/>
                        <a:pt x="10" y="11"/>
                        <a:pt x="9" y="9"/>
                      </a:cubicBezTo>
                      <a:cubicBezTo>
                        <a:pt x="9" y="7"/>
                        <a:pt x="9" y="6"/>
                        <a:pt x="8" y="4"/>
                      </a:cubicBezTo>
                      <a:cubicBezTo>
                        <a:pt x="8" y="3"/>
                        <a:pt x="7" y="4"/>
                        <a:pt x="7" y="4"/>
                      </a:cubicBezTo>
                      <a:cubicBezTo>
                        <a:pt x="7" y="6"/>
                        <a:pt x="7" y="8"/>
                        <a:pt x="7" y="9"/>
                      </a:cubicBezTo>
                      <a:cubicBezTo>
                        <a:pt x="6" y="11"/>
                        <a:pt x="6" y="12"/>
                        <a:pt x="8" y="12"/>
                      </a:cubicBezTo>
                      <a:cubicBezTo>
                        <a:pt x="8" y="8"/>
                        <a:pt x="7" y="5"/>
                        <a:pt x="7" y="2"/>
                      </a:cubicBezTo>
                      <a:cubicBezTo>
                        <a:pt x="7" y="1"/>
                        <a:pt x="5" y="2"/>
                        <a:pt x="5" y="2"/>
                      </a:cubicBezTo>
                      <a:cubicBezTo>
                        <a:pt x="5" y="5"/>
                        <a:pt x="6" y="8"/>
                        <a:pt x="5" y="10"/>
                      </a:cubicBezTo>
                      <a:cubicBezTo>
                        <a:pt x="6" y="11"/>
                        <a:pt x="6" y="11"/>
                        <a:pt x="5" y="9"/>
                      </a:cubicBezTo>
                      <a:cubicBezTo>
                        <a:pt x="5" y="6"/>
                        <a:pt x="5" y="4"/>
                        <a:pt x="4" y="2"/>
                      </a:cubicBezTo>
                      <a:cubicBezTo>
                        <a:pt x="4" y="1"/>
                        <a:pt x="3" y="1"/>
                        <a:pt x="3" y="2"/>
                      </a:cubicBezTo>
                      <a:cubicBezTo>
                        <a:pt x="3" y="5"/>
                        <a:pt x="3" y="9"/>
                        <a:pt x="3" y="12"/>
                      </a:cubicBezTo>
                      <a:cubicBezTo>
                        <a:pt x="2" y="14"/>
                        <a:pt x="2" y="15"/>
                        <a:pt x="4" y="15"/>
                      </a:cubicBezTo>
                      <a:cubicBezTo>
                        <a:pt x="3" y="12"/>
                        <a:pt x="3" y="10"/>
                        <a:pt x="3" y="8"/>
                      </a:cubicBezTo>
                      <a:cubicBezTo>
                        <a:pt x="3" y="7"/>
                        <a:pt x="2" y="7"/>
                        <a:pt x="2" y="8"/>
                      </a:cubicBezTo>
                      <a:cubicBezTo>
                        <a:pt x="2" y="11"/>
                        <a:pt x="2" y="13"/>
                        <a:pt x="2" y="16"/>
                      </a:cubicBezTo>
                      <a:cubicBezTo>
                        <a:pt x="2" y="23"/>
                        <a:pt x="2" y="12"/>
                        <a:pt x="2" y="11"/>
                      </a:cubicBezTo>
                      <a:cubicBezTo>
                        <a:pt x="2" y="10"/>
                        <a:pt x="0" y="10"/>
                        <a:pt x="0" y="11"/>
                      </a:cubicBezTo>
                      <a:cubicBezTo>
                        <a:pt x="0" y="15"/>
                        <a:pt x="0" y="18"/>
                        <a:pt x="0" y="22"/>
                      </a:cubicBezTo>
                      <a:cubicBezTo>
                        <a:pt x="2" y="23"/>
                        <a:pt x="3" y="22"/>
                        <a:pt x="2" y="20"/>
                      </a:cubicBezTo>
                      <a:cubicBezTo>
                        <a:pt x="2" y="19"/>
                        <a:pt x="2" y="17"/>
                        <a:pt x="2" y="16"/>
                      </a:cubicBezTo>
                      <a:cubicBezTo>
                        <a:pt x="2" y="15"/>
                        <a:pt x="0" y="15"/>
                        <a:pt x="0" y="16"/>
                      </a:cubicBezTo>
                      <a:cubicBezTo>
                        <a:pt x="0" y="19"/>
                        <a:pt x="0" y="22"/>
                        <a:pt x="0" y="26"/>
                      </a:cubicBezTo>
                      <a:cubicBezTo>
                        <a:pt x="2" y="26"/>
                        <a:pt x="2" y="25"/>
                        <a:pt x="1" y="23"/>
                      </a:cubicBezTo>
                      <a:cubicBezTo>
                        <a:pt x="1" y="25"/>
                        <a:pt x="0" y="28"/>
                        <a:pt x="0" y="30"/>
                      </a:cubicBezTo>
                      <a:cubicBezTo>
                        <a:pt x="0" y="31"/>
                        <a:pt x="1" y="31"/>
                        <a:pt x="2" y="30"/>
                      </a:cubicBezTo>
                      <a:cubicBezTo>
                        <a:pt x="3" y="28"/>
                        <a:pt x="4" y="25"/>
                        <a:pt x="5" y="22"/>
                      </a:cubicBezTo>
                      <a:cubicBezTo>
                        <a:pt x="5" y="20"/>
                        <a:pt x="5" y="18"/>
                        <a:pt x="5" y="17"/>
                      </a:cubicBezTo>
                      <a:cubicBezTo>
                        <a:pt x="6" y="11"/>
                        <a:pt x="4" y="18"/>
                        <a:pt x="4" y="19"/>
                      </a:cubicBezTo>
                      <a:cubicBezTo>
                        <a:pt x="4" y="19"/>
                        <a:pt x="5" y="20"/>
                        <a:pt x="5" y="19"/>
                      </a:cubicBezTo>
                      <a:cubicBezTo>
                        <a:pt x="6" y="17"/>
                        <a:pt x="6" y="16"/>
                        <a:pt x="7" y="14"/>
                      </a:cubicBezTo>
                      <a:cubicBezTo>
                        <a:pt x="5" y="13"/>
                        <a:pt x="5" y="14"/>
                        <a:pt x="5" y="16"/>
                      </a:cubicBezTo>
                      <a:cubicBezTo>
                        <a:pt x="5" y="17"/>
                        <a:pt x="5" y="18"/>
                        <a:pt x="5" y="19"/>
                      </a:cubicBezTo>
                      <a:cubicBezTo>
                        <a:pt x="5" y="21"/>
                        <a:pt x="6" y="24"/>
                        <a:pt x="5" y="21"/>
                      </a:cubicBezTo>
                      <a:cubicBezTo>
                        <a:pt x="5" y="21"/>
                        <a:pt x="4" y="21"/>
                        <a:pt x="4" y="22"/>
                      </a:cubicBezTo>
                      <a:cubicBezTo>
                        <a:pt x="4" y="25"/>
                        <a:pt x="4" y="28"/>
                        <a:pt x="5" y="32"/>
                      </a:cubicBezTo>
                      <a:cubicBezTo>
                        <a:pt x="5" y="33"/>
                        <a:pt x="6" y="33"/>
                        <a:pt x="6" y="32"/>
                      </a:cubicBezTo>
                      <a:cubicBezTo>
                        <a:pt x="6" y="29"/>
                        <a:pt x="6" y="29"/>
                        <a:pt x="5" y="27"/>
                      </a:cubicBezTo>
                      <a:cubicBezTo>
                        <a:pt x="5" y="26"/>
                        <a:pt x="4" y="26"/>
                        <a:pt x="4" y="27"/>
                      </a:cubicBezTo>
                      <a:cubicBezTo>
                        <a:pt x="4" y="29"/>
                        <a:pt x="5" y="31"/>
                        <a:pt x="6" y="33"/>
                      </a:cubicBezTo>
                      <a:cubicBezTo>
                        <a:pt x="6" y="34"/>
                        <a:pt x="7" y="34"/>
                        <a:pt x="7" y="33"/>
                      </a:cubicBezTo>
                      <a:cubicBezTo>
                        <a:pt x="6" y="29"/>
                        <a:pt x="5" y="30"/>
                        <a:pt x="7" y="33"/>
                      </a:cubicBezTo>
                      <a:cubicBezTo>
                        <a:pt x="5" y="30"/>
                        <a:pt x="4" y="28"/>
                        <a:pt x="2" y="26"/>
                      </a:cubicBezTo>
                      <a:cubicBezTo>
                        <a:pt x="1" y="25"/>
                        <a:pt x="0" y="26"/>
                        <a:pt x="0" y="27"/>
                      </a:cubicBezTo>
                      <a:cubicBezTo>
                        <a:pt x="1" y="30"/>
                        <a:pt x="2" y="34"/>
                        <a:pt x="5" y="37"/>
                      </a:cubicBezTo>
                      <a:cubicBezTo>
                        <a:pt x="6" y="38"/>
                        <a:pt x="7" y="37"/>
                        <a:pt x="6" y="36"/>
                      </a:cubicBezTo>
                      <a:cubicBezTo>
                        <a:pt x="4" y="34"/>
                        <a:pt x="3" y="30"/>
                        <a:pt x="2" y="28"/>
                      </a:cubicBezTo>
                      <a:cubicBezTo>
                        <a:pt x="3" y="30"/>
                        <a:pt x="5" y="33"/>
                        <a:pt x="7" y="35"/>
                      </a:cubicBezTo>
                      <a:cubicBezTo>
                        <a:pt x="7" y="36"/>
                        <a:pt x="8" y="35"/>
                        <a:pt x="8" y="34"/>
                      </a:cubicBezTo>
                      <a:cubicBezTo>
                        <a:pt x="7" y="32"/>
                        <a:pt x="7" y="30"/>
                        <a:pt x="6" y="28"/>
                      </a:cubicBezTo>
                      <a:cubicBezTo>
                        <a:pt x="6" y="27"/>
                        <a:pt x="4" y="27"/>
                        <a:pt x="4" y="28"/>
                      </a:cubicBezTo>
                      <a:cubicBezTo>
                        <a:pt x="5" y="30"/>
                        <a:pt x="7" y="33"/>
                        <a:pt x="6" y="29"/>
                      </a:cubicBezTo>
                      <a:cubicBezTo>
                        <a:pt x="6" y="33"/>
                        <a:pt x="3" y="19"/>
                        <a:pt x="5" y="25"/>
                      </a:cubicBezTo>
                      <a:cubicBezTo>
                        <a:pt x="5" y="25"/>
                        <a:pt x="6" y="25"/>
                        <a:pt x="6" y="24"/>
                      </a:cubicBezTo>
                      <a:cubicBezTo>
                        <a:pt x="6" y="20"/>
                        <a:pt x="7" y="16"/>
                        <a:pt x="7" y="11"/>
                      </a:cubicBezTo>
                      <a:cubicBezTo>
                        <a:pt x="8" y="10"/>
                        <a:pt x="6" y="10"/>
                        <a:pt x="6" y="11"/>
                      </a:cubicBezTo>
                      <a:cubicBezTo>
                        <a:pt x="6" y="12"/>
                        <a:pt x="6" y="13"/>
                        <a:pt x="5" y="13"/>
                      </a:cubicBezTo>
                      <a:cubicBezTo>
                        <a:pt x="4" y="15"/>
                        <a:pt x="4" y="16"/>
                        <a:pt x="6" y="17"/>
                      </a:cubicBezTo>
                      <a:cubicBezTo>
                        <a:pt x="6" y="15"/>
                        <a:pt x="6" y="14"/>
                        <a:pt x="6" y="12"/>
                      </a:cubicBezTo>
                      <a:cubicBezTo>
                        <a:pt x="6" y="11"/>
                        <a:pt x="5" y="11"/>
                        <a:pt x="5" y="12"/>
                      </a:cubicBezTo>
                      <a:cubicBezTo>
                        <a:pt x="4" y="16"/>
                        <a:pt x="3" y="20"/>
                        <a:pt x="3" y="23"/>
                      </a:cubicBezTo>
                      <a:cubicBezTo>
                        <a:pt x="2" y="25"/>
                        <a:pt x="2" y="31"/>
                        <a:pt x="2" y="25"/>
                      </a:cubicBezTo>
                      <a:cubicBezTo>
                        <a:pt x="2" y="23"/>
                        <a:pt x="2" y="22"/>
                        <a:pt x="1" y="20"/>
                      </a:cubicBezTo>
                      <a:cubicBezTo>
                        <a:pt x="1" y="20"/>
                        <a:pt x="0" y="20"/>
                        <a:pt x="0" y="20"/>
                      </a:cubicBezTo>
                      <a:cubicBezTo>
                        <a:pt x="0" y="23"/>
                        <a:pt x="0" y="26"/>
                        <a:pt x="0" y="28"/>
                      </a:cubicBezTo>
                      <a:cubicBezTo>
                        <a:pt x="0" y="29"/>
                        <a:pt x="1" y="29"/>
                        <a:pt x="1" y="28"/>
                      </a:cubicBezTo>
                      <a:cubicBezTo>
                        <a:pt x="1" y="25"/>
                        <a:pt x="2" y="22"/>
                        <a:pt x="2" y="18"/>
                      </a:cubicBezTo>
                      <a:cubicBezTo>
                        <a:pt x="0" y="17"/>
                        <a:pt x="0" y="18"/>
                        <a:pt x="0" y="20"/>
                      </a:cubicBezTo>
                      <a:cubicBezTo>
                        <a:pt x="0" y="22"/>
                        <a:pt x="0" y="23"/>
                        <a:pt x="0" y="25"/>
                      </a:cubicBezTo>
                      <a:cubicBezTo>
                        <a:pt x="0" y="26"/>
                        <a:pt x="2" y="26"/>
                        <a:pt x="2" y="25"/>
                      </a:cubicBezTo>
                      <a:cubicBezTo>
                        <a:pt x="2" y="21"/>
                        <a:pt x="2" y="17"/>
                        <a:pt x="2" y="14"/>
                      </a:cubicBezTo>
                      <a:cubicBezTo>
                        <a:pt x="0" y="13"/>
                        <a:pt x="0" y="14"/>
                        <a:pt x="1" y="16"/>
                      </a:cubicBezTo>
                      <a:cubicBezTo>
                        <a:pt x="1" y="18"/>
                        <a:pt x="1" y="20"/>
                        <a:pt x="2" y="22"/>
                      </a:cubicBezTo>
                      <a:cubicBezTo>
                        <a:pt x="2" y="22"/>
                        <a:pt x="3" y="22"/>
                        <a:pt x="3" y="21"/>
                      </a:cubicBezTo>
                      <a:cubicBezTo>
                        <a:pt x="3" y="18"/>
                        <a:pt x="3" y="14"/>
                        <a:pt x="3" y="11"/>
                      </a:cubicBezTo>
                      <a:cubicBezTo>
                        <a:pt x="1" y="10"/>
                        <a:pt x="1" y="10"/>
                        <a:pt x="2" y="12"/>
                      </a:cubicBezTo>
                      <a:cubicBezTo>
                        <a:pt x="2" y="14"/>
                        <a:pt x="2" y="16"/>
                        <a:pt x="3" y="17"/>
                      </a:cubicBezTo>
                      <a:cubicBezTo>
                        <a:pt x="3" y="18"/>
                        <a:pt x="4" y="18"/>
                        <a:pt x="4" y="17"/>
                      </a:cubicBezTo>
                      <a:cubicBezTo>
                        <a:pt x="4" y="13"/>
                        <a:pt x="4" y="9"/>
                        <a:pt x="4" y="4"/>
                      </a:cubicBezTo>
                      <a:cubicBezTo>
                        <a:pt x="4" y="4"/>
                        <a:pt x="3" y="4"/>
                        <a:pt x="4" y="7"/>
                      </a:cubicBezTo>
                      <a:cubicBezTo>
                        <a:pt x="4" y="9"/>
                        <a:pt x="5" y="11"/>
                        <a:pt x="5" y="13"/>
                      </a:cubicBezTo>
                      <a:cubicBezTo>
                        <a:pt x="6" y="14"/>
                        <a:pt x="7" y="14"/>
                        <a:pt x="7" y="13"/>
                      </a:cubicBezTo>
                      <a:cubicBezTo>
                        <a:pt x="7" y="10"/>
                        <a:pt x="7" y="8"/>
                        <a:pt x="7" y="5"/>
                      </a:cubicBezTo>
                      <a:cubicBezTo>
                        <a:pt x="5" y="4"/>
                        <a:pt x="4" y="6"/>
                        <a:pt x="6" y="9"/>
                      </a:cubicBezTo>
                      <a:cubicBezTo>
                        <a:pt x="7" y="11"/>
                        <a:pt x="7" y="12"/>
                        <a:pt x="7" y="14"/>
                      </a:cubicBezTo>
                      <a:cubicBezTo>
                        <a:pt x="7" y="15"/>
                        <a:pt x="8" y="15"/>
                        <a:pt x="8" y="14"/>
                      </a:cubicBezTo>
                      <a:cubicBezTo>
                        <a:pt x="8" y="12"/>
                        <a:pt x="8" y="9"/>
                        <a:pt x="8" y="7"/>
                      </a:cubicBezTo>
                      <a:cubicBezTo>
                        <a:pt x="7" y="7"/>
                        <a:pt x="7" y="7"/>
                        <a:pt x="8" y="9"/>
                      </a:cubicBezTo>
                      <a:cubicBezTo>
                        <a:pt x="8" y="11"/>
                        <a:pt x="9" y="12"/>
                        <a:pt x="9" y="13"/>
                      </a:cubicBezTo>
                      <a:cubicBezTo>
                        <a:pt x="10" y="14"/>
                        <a:pt x="11" y="14"/>
                        <a:pt x="11" y="13"/>
                      </a:cubicBezTo>
                      <a:cubicBezTo>
                        <a:pt x="11" y="11"/>
                        <a:pt x="11" y="8"/>
                        <a:pt x="11" y="5"/>
                      </a:cubicBezTo>
                      <a:cubicBezTo>
                        <a:pt x="10" y="6"/>
                        <a:pt x="10" y="8"/>
                        <a:pt x="10" y="10"/>
                      </a:cubicBezTo>
                      <a:cubicBezTo>
                        <a:pt x="10" y="10"/>
                        <a:pt x="11" y="11"/>
                        <a:pt x="11" y="12"/>
                      </a:cubicBezTo>
                      <a:cubicBezTo>
                        <a:pt x="11" y="13"/>
                        <a:pt x="12" y="13"/>
                        <a:pt x="12" y="12"/>
                      </a:cubicBezTo>
                      <a:cubicBezTo>
                        <a:pt x="12" y="10"/>
                        <a:pt x="12" y="7"/>
                        <a:pt x="12" y="5"/>
                      </a:cubicBezTo>
                      <a:cubicBezTo>
                        <a:pt x="10" y="5"/>
                        <a:pt x="10" y="6"/>
                        <a:pt x="11" y="8"/>
                      </a:cubicBezTo>
                      <a:cubicBezTo>
                        <a:pt x="11" y="9"/>
                        <a:pt x="11" y="11"/>
                        <a:pt x="12" y="13"/>
                      </a:cubicBezTo>
                      <a:cubicBezTo>
                        <a:pt x="12" y="13"/>
                        <a:pt x="13" y="13"/>
                        <a:pt x="13" y="12"/>
                      </a:cubicBezTo>
                      <a:cubicBezTo>
                        <a:pt x="13" y="11"/>
                        <a:pt x="13" y="10"/>
                        <a:pt x="13" y="8"/>
                      </a:cubicBezTo>
                      <a:cubicBezTo>
                        <a:pt x="14" y="6"/>
                        <a:pt x="13" y="5"/>
                        <a:pt x="12" y="6"/>
                      </a:cubicBezTo>
                      <a:cubicBezTo>
                        <a:pt x="12" y="9"/>
                        <a:pt x="13" y="11"/>
                        <a:pt x="14" y="14"/>
                      </a:cubicBezTo>
                      <a:cubicBezTo>
                        <a:pt x="14" y="15"/>
                        <a:pt x="15" y="15"/>
                        <a:pt x="15" y="14"/>
                      </a:cubicBezTo>
                      <a:cubicBezTo>
                        <a:pt x="16" y="11"/>
                        <a:pt x="16" y="12"/>
                        <a:pt x="16" y="9"/>
                      </a:cubicBezTo>
                      <a:cubicBezTo>
                        <a:pt x="17" y="7"/>
                        <a:pt x="17" y="6"/>
                        <a:pt x="15" y="6"/>
                      </a:cubicBezTo>
                      <a:cubicBezTo>
                        <a:pt x="16" y="9"/>
                        <a:pt x="16" y="11"/>
                        <a:pt x="16" y="13"/>
                      </a:cubicBezTo>
                      <a:cubicBezTo>
                        <a:pt x="16" y="14"/>
                        <a:pt x="17" y="14"/>
                        <a:pt x="17" y="13"/>
                      </a:cubicBezTo>
                      <a:cubicBezTo>
                        <a:pt x="17" y="11"/>
                        <a:pt x="17" y="9"/>
                        <a:pt x="17" y="6"/>
                      </a:cubicBezTo>
                      <a:cubicBezTo>
                        <a:pt x="17" y="0"/>
                        <a:pt x="17" y="8"/>
                        <a:pt x="17" y="9"/>
                      </a:cubicBezTo>
                      <a:cubicBezTo>
                        <a:pt x="17" y="6"/>
                        <a:pt x="16" y="5"/>
                        <a:pt x="16" y="9"/>
                      </a:cubicBezTo>
                      <a:cubicBezTo>
                        <a:pt x="16" y="11"/>
                        <a:pt x="17" y="14"/>
                        <a:pt x="17" y="16"/>
                      </a:cubicBezTo>
                      <a:cubicBezTo>
                        <a:pt x="17" y="17"/>
                        <a:pt x="19" y="17"/>
                        <a:pt x="19" y="16"/>
                      </a:cubicBezTo>
                      <a:cubicBezTo>
                        <a:pt x="18" y="14"/>
                        <a:pt x="18" y="11"/>
                        <a:pt x="18" y="9"/>
                      </a:cubicBezTo>
                      <a:cubicBezTo>
                        <a:pt x="18" y="7"/>
                        <a:pt x="18" y="14"/>
                        <a:pt x="18" y="15"/>
                      </a:cubicBezTo>
                      <a:cubicBezTo>
                        <a:pt x="18" y="15"/>
                        <a:pt x="19" y="15"/>
                        <a:pt x="19" y="15"/>
                      </a:cubicBezTo>
                      <a:cubicBezTo>
                        <a:pt x="19" y="13"/>
                        <a:pt x="19" y="11"/>
                        <a:pt x="19" y="10"/>
                      </a:cubicBezTo>
                      <a:cubicBezTo>
                        <a:pt x="19" y="6"/>
                        <a:pt x="18" y="7"/>
                        <a:pt x="18" y="10"/>
                      </a:cubicBezTo>
                      <a:cubicBezTo>
                        <a:pt x="19" y="11"/>
                        <a:pt x="20" y="11"/>
                        <a:pt x="20" y="10"/>
                      </a:cubicBezTo>
                      <a:cubicBezTo>
                        <a:pt x="20" y="7"/>
                        <a:pt x="20" y="5"/>
                        <a:pt x="21" y="2"/>
                      </a:cubicBezTo>
                      <a:cubicBezTo>
                        <a:pt x="21" y="1"/>
                        <a:pt x="20"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4" name="Freeform 163"/>
                <p:cNvSpPr/>
                <p:nvPr/>
              </p:nvSpPr>
              <p:spPr bwMode="auto">
                <a:xfrm>
                  <a:off x="952500" y="2517776"/>
                  <a:ext cx="12700" cy="22225"/>
                </a:xfrm>
                <a:custGeom>
                  <a:avLst/>
                  <a:gdLst>
                    <a:gd name="T0" fmla="*/ 4 w 13"/>
                    <a:gd name="T1" fmla="*/ 13 h 21"/>
                    <a:gd name="T2" fmla="*/ 7 w 13"/>
                    <a:gd name="T3" fmla="*/ 12 h 21"/>
                    <a:gd name="T4" fmla="*/ 2 w 13"/>
                    <a:gd name="T5" fmla="*/ 12 h 21"/>
                    <a:gd name="T6" fmla="*/ 1 w 13"/>
                    <a:gd name="T7" fmla="*/ 13 h 21"/>
                    <a:gd name="T8" fmla="*/ 5 w 13"/>
                    <a:gd name="T9" fmla="*/ 14 h 21"/>
                    <a:gd name="T10" fmla="*/ 1 w 13"/>
                    <a:gd name="T11" fmla="*/ 11 h 21"/>
                    <a:gd name="T12" fmla="*/ 5 w 13"/>
                    <a:gd name="T13" fmla="*/ 10 h 21"/>
                    <a:gd name="T14" fmla="*/ 1 w 13"/>
                    <a:gd name="T15" fmla="*/ 10 h 21"/>
                    <a:gd name="T16" fmla="*/ 6 w 13"/>
                    <a:gd name="T17" fmla="*/ 6 h 21"/>
                    <a:gd name="T18" fmla="*/ 4 w 13"/>
                    <a:gd name="T19" fmla="*/ 6 h 21"/>
                    <a:gd name="T20" fmla="*/ 5 w 13"/>
                    <a:gd name="T21" fmla="*/ 0 h 21"/>
                    <a:gd name="T22" fmla="*/ 6 w 13"/>
                    <a:gd name="T23" fmla="*/ 15 h 21"/>
                    <a:gd name="T24" fmla="*/ 7 w 13"/>
                    <a:gd name="T25" fmla="*/ 4 h 21"/>
                    <a:gd name="T26" fmla="*/ 6 w 13"/>
                    <a:gd name="T27" fmla="*/ 14 h 21"/>
                    <a:gd name="T28" fmla="*/ 11 w 13"/>
                    <a:gd name="T29" fmla="*/ 11 h 21"/>
                    <a:gd name="T30" fmla="*/ 8 w 13"/>
                    <a:gd name="T31" fmla="*/ 14 h 21"/>
                    <a:gd name="T32" fmla="*/ 10 w 13"/>
                    <a:gd name="T33" fmla="*/ 8 h 21"/>
                    <a:gd name="T34" fmla="*/ 8 w 13"/>
                    <a:gd name="T35" fmla="*/ 14 h 21"/>
                    <a:gd name="T36" fmla="*/ 9 w 13"/>
                    <a:gd name="T37" fmla="*/ 7 h 21"/>
                    <a:gd name="T38" fmla="*/ 10 w 13"/>
                    <a:gd name="T39" fmla="*/ 9 h 21"/>
                    <a:gd name="T40" fmla="*/ 9 w 13"/>
                    <a:gd name="T41" fmla="*/ 11 h 21"/>
                    <a:gd name="T42" fmla="*/ 13 w 13"/>
                    <a:gd name="T43" fmla="*/ 7 h 21"/>
                    <a:gd name="T44" fmla="*/ 8 w 13"/>
                    <a:gd name="T45" fmla="*/ 17 h 21"/>
                    <a:gd name="T46" fmla="*/ 9 w 13"/>
                    <a:gd name="T47" fmla="*/ 15 h 21"/>
                    <a:gd name="T48" fmla="*/ 5 w 13"/>
                    <a:gd name="T49" fmla="*/ 19 h 21"/>
                    <a:gd name="T50" fmla="*/ 6 w 13"/>
                    <a:gd name="T51" fmla="*/ 18 h 21"/>
                    <a:gd name="T52" fmla="*/ 3 w 13"/>
                    <a:gd name="T53" fmla="*/ 15 h 21"/>
                    <a:gd name="T54" fmla="*/ 5 w 13"/>
                    <a:gd name="T55" fmla="*/ 20 h 21"/>
                    <a:gd name="T56" fmla="*/ 7 w 13"/>
                    <a:gd name="T57" fmla="*/ 16 h 21"/>
                    <a:gd name="T58" fmla="*/ 11 w 13"/>
                    <a:gd name="T59" fmla="*/ 7 h 21"/>
                    <a:gd name="T60" fmla="*/ 4 w 13"/>
                    <a:gd name="T61" fmla="*/ 15 h 21"/>
                    <a:gd name="T62" fmla="*/ 5 w 13"/>
                    <a:gd name="T63" fmla="*/ 20 h 21"/>
                    <a:gd name="T64" fmla="*/ 3 w 13"/>
                    <a:gd name="T65" fmla="*/ 15 h 21"/>
                    <a:gd name="T66" fmla="*/ 3 w 13"/>
                    <a:gd name="T67" fmla="*/ 18 h 21"/>
                    <a:gd name="T68" fmla="*/ 5 w 13"/>
                    <a:gd name="T69" fmla="*/ 15 h 21"/>
                    <a:gd name="T70" fmla="*/ 4 w 13"/>
                    <a:gd name="T71" fmla="*/ 15 h 21"/>
                    <a:gd name="T72" fmla="*/ 5 w 13"/>
                    <a:gd name="T73" fmla="*/ 20 h 21"/>
                    <a:gd name="T74" fmla="*/ 9 w 13"/>
                    <a:gd name="T75" fmla="*/ 16 h 21"/>
                    <a:gd name="T76" fmla="*/ 7 w 13"/>
                    <a:gd name="T77" fmla="*/ 18 h 21"/>
                    <a:gd name="T78" fmla="*/ 13 w 13"/>
                    <a:gd name="T79" fmla="*/ 7 h 21"/>
                    <a:gd name="T80" fmla="*/ 9 w 13"/>
                    <a:gd name="T81" fmla="*/ 11 h 21"/>
                    <a:gd name="T82" fmla="*/ 11 w 13"/>
                    <a:gd name="T83" fmla="*/ 8 h 21"/>
                    <a:gd name="T84" fmla="*/ 8 w 13"/>
                    <a:gd name="T85" fmla="*/ 7 h 21"/>
                    <a:gd name="T86" fmla="*/ 8 w 13"/>
                    <a:gd name="T87" fmla="*/ 14 h 21"/>
                    <a:gd name="T88" fmla="*/ 10 w 13"/>
                    <a:gd name="T89" fmla="*/ 8 h 21"/>
                    <a:gd name="T90" fmla="*/ 7 w 13"/>
                    <a:gd name="T91" fmla="*/ 14 h 21"/>
                    <a:gd name="T92" fmla="*/ 11 w 13"/>
                    <a:gd name="T93" fmla="*/ 11 h 21"/>
                    <a:gd name="T94" fmla="*/ 6 w 13"/>
                    <a:gd name="T95" fmla="*/ 14 h 21"/>
                    <a:gd name="T96" fmla="*/ 7 w 13"/>
                    <a:gd name="T97" fmla="*/ 4 h 21"/>
                    <a:gd name="T98" fmla="*/ 6 w 13"/>
                    <a:gd name="T99" fmla="*/ 15 h 21"/>
                    <a:gd name="T100" fmla="*/ 5 w 13"/>
                    <a:gd name="T101" fmla="*/ 0 h 21"/>
                    <a:gd name="T102" fmla="*/ 4 w 13"/>
                    <a:gd name="T103" fmla="*/ 7 h 21"/>
                    <a:gd name="T104" fmla="*/ 6 w 13"/>
                    <a:gd name="T105" fmla="*/ 6 h 21"/>
                    <a:gd name="T106" fmla="*/ 1 w 13"/>
                    <a:gd name="T107" fmla="*/ 10 h 21"/>
                    <a:gd name="T108" fmla="*/ 5 w 13"/>
                    <a:gd name="T109" fmla="*/ 10 h 21"/>
                    <a:gd name="T110" fmla="*/ 0 w 13"/>
                    <a:gd name="T111" fmla="*/ 11 h 21"/>
                    <a:gd name="T112" fmla="*/ 4 w 13"/>
                    <a:gd name="T113" fmla="*/ 14 h 21"/>
                    <a:gd name="T114" fmla="*/ 1 w 13"/>
                    <a:gd name="T115" fmla="*/ 13 h 21"/>
                    <a:gd name="T116" fmla="*/ 2 w 13"/>
                    <a:gd name="T117" fmla="*/ 14 h 21"/>
                    <a:gd name="T118" fmla="*/ 6 w 13"/>
                    <a:gd name="T119" fmla="*/ 12 h 21"/>
                    <a:gd name="T120" fmla="*/ 4 w 13"/>
                    <a:gd name="T121" fmla="*/ 13 h 21"/>
                    <a:gd name="T122" fmla="*/ 7 w 13"/>
                    <a:gd name="T12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 h="21">
                      <a:moveTo>
                        <a:pt x="6" y="9"/>
                      </a:moveTo>
                      <a:cubicBezTo>
                        <a:pt x="6" y="10"/>
                        <a:pt x="5" y="12"/>
                        <a:pt x="4" y="13"/>
                      </a:cubicBezTo>
                      <a:cubicBezTo>
                        <a:pt x="4" y="14"/>
                        <a:pt x="5" y="14"/>
                        <a:pt x="5" y="14"/>
                      </a:cubicBezTo>
                      <a:cubicBezTo>
                        <a:pt x="6" y="13"/>
                        <a:pt x="6" y="13"/>
                        <a:pt x="7" y="12"/>
                      </a:cubicBezTo>
                      <a:cubicBezTo>
                        <a:pt x="7" y="11"/>
                        <a:pt x="6" y="11"/>
                        <a:pt x="6" y="11"/>
                      </a:cubicBezTo>
                      <a:cubicBezTo>
                        <a:pt x="4" y="11"/>
                        <a:pt x="3" y="12"/>
                        <a:pt x="2" y="12"/>
                      </a:cubicBezTo>
                      <a:cubicBezTo>
                        <a:pt x="1" y="12"/>
                        <a:pt x="1" y="13"/>
                        <a:pt x="1" y="13"/>
                      </a:cubicBezTo>
                      <a:cubicBezTo>
                        <a:pt x="1" y="13"/>
                        <a:pt x="3" y="13"/>
                        <a:pt x="1" y="13"/>
                      </a:cubicBezTo>
                      <a:cubicBezTo>
                        <a:pt x="1" y="13"/>
                        <a:pt x="1" y="14"/>
                        <a:pt x="1" y="14"/>
                      </a:cubicBezTo>
                      <a:cubicBezTo>
                        <a:pt x="2" y="14"/>
                        <a:pt x="4" y="14"/>
                        <a:pt x="5" y="14"/>
                      </a:cubicBezTo>
                      <a:cubicBezTo>
                        <a:pt x="6" y="14"/>
                        <a:pt x="5" y="13"/>
                        <a:pt x="5" y="13"/>
                      </a:cubicBezTo>
                      <a:cubicBezTo>
                        <a:pt x="3" y="12"/>
                        <a:pt x="2" y="11"/>
                        <a:pt x="1" y="11"/>
                      </a:cubicBezTo>
                      <a:cubicBezTo>
                        <a:pt x="1" y="11"/>
                        <a:pt x="1" y="12"/>
                        <a:pt x="1" y="12"/>
                      </a:cubicBezTo>
                      <a:cubicBezTo>
                        <a:pt x="3" y="12"/>
                        <a:pt x="4" y="11"/>
                        <a:pt x="5" y="10"/>
                      </a:cubicBezTo>
                      <a:cubicBezTo>
                        <a:pt x="6" y="9"/>
                        <a:pt x="6" y="8"/>
                        <a:pt x="5" y="8"/>
                      </a:cubicBezTo>
                      <a:cubicBezTo>
                        <a:pt x="3" y="9"/>
                        <a:pt x="2" y="9"/>
                        <a:pt x="1" y="10"/>
                      </a:cubicBezTo>
                      <a:cubicBezTo>
                        <a:pt x="1" y="10"/>
                        <a:pt x="1" y="11"/>
                        <a:pt x="2" y="11"/>
                      </a:cubicBezTo>
                      <a:cubicBezTo>
                        <a:pt x="3" y="10"/>
                        <a:pt x="5" y="8"/>
                        <a:pt x="6" y="6"/>
                      </a:cubicBezTo>
                      <a:cubicBezTo>
                        <a:pt x="7" y="5"/>
                        <a:pt x="5" y="4"/>
                        <a:pt x="5" y="5"/>
                      </a:cubicBezTo>
                      <a:cubicBezTo>
                        <a:pt x="4" y="6"/>
                        <a:pt x="4" y="6"/>
                        <a:pt x="4" y="6"/>
                      </a:cubicBezTo>
                      <a:cubicBezTo>
                        <a:pt x="4" y="7"/>
                        <a:pt x="5" y="7"/>
                        <a:pt x="5" y="7"/>
                      </a:cubicBezTo>
                      <a:cubicBezTo>
                        <a:pt x="5" y="5"/>
                        <a:pt x="5" y="3"/>
                        <a:pt x="5" y="0"/>
                      </a:cubicBezTo>
                      <a:cubicBezTo>
                        <a:pt x="5" y="1"/>
                        <a:pt x="5" y="1"/>
                        <a:pt x="4" y="1"/>
                      </a:cubicBezTo>
                      <a:cubicBezTo>
                        <a:pt x="8" y="4"/>
                        <a:pt x="6" y="11"/>
                        <a:pt x="6" y="15"/>
                      </a:cubicBezTo>
                      <a:cubicBezTo>
                        <a:pt x="7" y="15"/>
                        <a:pt x="7" y="15"/>
                        <a:pt x="8" y="15"/>
                      </a:cubicBezTo>
                      <a:cubicBezTo>
                        <a:pt x="8" y="11"/>
                        <a:pt x="8" y="8"/>
                        <a:pt x="7" y="4"/>
                      </a:cubicBezTo>
                      <a:cubicBezTo>
                        <a:pt x="7" y="4"/>
                        <a:pt x="7" y="4"/>
                        <a:pt x="6" y="4"/>
                      </a:cubicBezTo>
                      <a:cubicBezTo>
                        <a:pt x="7" y="8"/>
                        <a:pt x="7" y="11"/>
                        <a:pt x="6" y="14"/>
                      </a:cubicBezTo>
                      <a:cubicBezTo>
                        <a:pt x="6" y="15"/>
                        <a:pt x="7" y="16"/>
                        <a:pt x="7" y="15"/>
                      </a:cubicBezTo>
                      <a:cubicBezTo>
                        <a:pt x="9" y="14"/>
                        <a:pt x="10" y="12"/>
                        <a:pt x="11" y="11"/>
                      </a:cubicBezTo>
                      <a:cubicBezTo>
                        <a:pt x="10" y="11"/>
                        <a:pt x="10" y="10"/>
                        <a:pt x="9" y="10"/>
                      </a:cubicBezTo>
                      <a:cubicBezTo>
                        <a:pt x="9" y="11"/>
                        <a:pt x="8" y="12"/>
                        <a:pt x="8" y="14"/>
                      </a:cubicBezTo>
                      <a:cubicBezTo>
                        <a:pt x="8" y="14"/>
                        <a:pt x="9" y="14"/>
                        <a:pt x="9" y="14"/>
                      </a:cubicBezTo>
                      <a:cubicBezTo>
                        <a:pt x="9" y="12"/>
                        <a:pt x="9" y="10"/>
                        <a:pt x="10" y="8"/>
                      </a:cubicBezTo>
                      <a:cubicBezTo>
                        <a:pt x="9" y="8"/>
                        <a:pt x="9" y="8"/>
                        <a:pt x="9" y="8"/>
                      </a:cubicBezTo>
                      <a:cubicBezTo>
                        <a:pt x="9" y="10"/>
                        <a:pt x="8" y="12"/>
                        <a:pt x="8" y="14"/>
                      </a:cubicBezTo>
                      <a:cubicBezTo>
                        <a:pt x="8" y="14"/>
                        <a:pt x="9" y="14"/>
                        <a:pt x="9" y="14"/>
                      </a:cubicBezTo>
                      <a:cubicBezTo>
                        <a:pt x="9" y="12"/>
                        <a:pt x="9" y="9"/>
                        <a:pt x="9" y="7"/>
                      </a:cubicBezTo>
                      <a:cubicBezTo>
                        <a:pt x="9" y="7"/>
                        <a:pt x="8" y="8"/>
                        <a:pt x="8" y="8"/>
                      </a:cubicBezTo>
                      <a:cubicBezTo>
                        <a:pt x="9" y="8"/>
                        <a:pt x="10" y="8"/>
                        <a:pt x="10" y="9"/>
                      </a:cubicBezTo>
                      <a:cubicBezTo>
                        <a:pt x="10" y="8"/>
                        <a:pt x="10" y="8"/>
                        <a:pt x="10" y="8"/>
                      </a:cubicBezTo>
                      <a:cubicBezTo>
                        <a:pt x="9" y="9"/>
                        <a:pt x="9" y="10"/>
                        <a:pt x="9" y="11"/>
                      </a:cubicBezTo>
                      <a:cubicBezTo>
                        <a:pt x="9" y="11"/>
                        <a:pt x="9" y="11"/>
                        <a:pt x="10" y="12"/>
                      </a:cubicBezTo>
                      <a:cubicBezTo>
                        <a:pt x="11" y="10"/>
                        <a:pt x="12" y="9"/>
                        <a:pt x="13" y="7"/>
                      </a:cubicBezTo>
                      <a:cubicBezTo>
                        <a:pt x="12" y="7"/>
                        <a:pt x="12" y="7"/>
                        <a:pt x="11" y="7"/>
                      </a:cubicBezTo>
                      <a:cubicBezTo>
                        <a:pt x="12" y="10"/>
                        <a:pt x="11" y="15"/>
                        <a:pt x="8" y="17"/>
                      </a:cubicBezTo>
                      <a:cubicBezTo>
                        <a:pt x="8" y="17"/>
                        <a:pt x="8" y="17"/>
                        <a:pt x="9" y="18"/>
                      </a:cubicBezTo>
                      <a:cubicBezTo>
                        <a:pt x="9" y="17"/>
                        <a:pt x="9" y="16"/>
                        <a:pt x="9" y="15"/>
                      </a:cubicBezTo>
                      <a:cubicBezTo>
                        <a:pt x="9" y="15"/>
                        <a:pt x="8" y="14"/>
                        <a:pt x="7" y="15"/>
                      </a:cubicBezTo>
                      <a:cubicBezTo>
                        <a:pt x="7" y="17"/>
                        <a:pt x="6" y="18"/>
                        <a:pt x="5" y="19"/>
                      </a:cubicBezTo>
                      <a:cubicBezTo>
                        <a:pt x="5" y="19"/>
                        <a:pt x="6" y="19"/>
                        <a:pt x="6" y="19"/>
                      </a:cubicBezTo>
                      <a:cubicBezTo>
                        <a:pt x="6" y="19"/>
                        <a:pt x="6" y="19"/>
                        <a:pt x="6" y="18"/>
                      </a:cubicBezTo>
                      <a:cubicBezTo>
                        <a:pt x="6" y="17"/>
                        <a:pt x="5" y="17"/>
                        <a:pt x="4" y="17"/>
                      </a:cubicBezTo>
                      <a:cubicBezTo>
                        <a:pt x="4" y="17"/>
                        <a:pt x="4" y="16"/>
                        <a:pt x="3" y="15"/>
                      </a:cubicBezTo>
                      <a:cubicBezTo>
                        <a:pt x="3" y="15"/>
                        <a:pt x="2" y="15"/>
                        <a:pt x="2" y="16"/>
                      </a:cubicBezTo>
                      <a:cubicBezTo>
                        <a:pt x="3" y="17"/>
                        <a:pt x="4" y="18"/>
                        <a:pt x="5" y="20"/>
                      </a:cubicBezTo>
                      <a:cubicBezTo>
                        <a:pt x="5" y="20"/>
                        <a:pt x="6" y="20"/>
                        <a:pt x="6" y="20"/>
                      </a:cubicBezTo>
                      <a:cubicBezTo>
                        <a:pt x="5" y="18"/>
                        <a:pt x="5" y="17"/>
                        <a:pt x="7" y="16"/>
                      </a:cubicBezTo>
                      <a:cubicBezTo>
                        <a:pt x="8" y="15"/>
                        <a:pt x="9" y="14"/>
                        <a:pt x="10" y="13"/>
                      </a:cubicBezTo>
                      <a:cubicBezTo>
                        <a:pt x="12" y="12"/>
                        <a:pt x="12" y="9"/>
                        <a:pt x="11" y="7"/>
                      </a:cubicBezTo>
                      <a:cubicBezTo>
                        <a:pt x="10" y="6"/>
                        <a:pt x="9" y="6"/>
                        <a:pt x="9" y="7"/>
                      </a:cubicBezTo>
                      <a:cubicBezTo>
                        <a:pt x="11" y="11"/>
                        <a:pt x="8" y="14"/>
                        <a:pt x="4" y="15"/>
                      </a:cubicBezTo>
                      <a:cubicBezTo>
                        <a:pt x="4" y="15"/>
                        <a:pt x="3" y="16"/>
                        <a:pt x="4" y="16"/>
                      </a:cubicBezTo>
                      <a:cubicBezTo>
                        <a:pt x="4" y="17"/>
                        <a:pt x="4" y="19"/>
                        <a:pt x="5" y="20"/>
                      </a:cubicBezTo>
                      <a:cubicBezTo>
                        <a:pt x="5" y="21"/>
                        <a:pt x="6" y="20"/>
                        <a:pt x="6" y="20"/>
                      </a:cubicBezTo>
                      <a:cubicBezTo>
                        <a:pt x="5" y="18"/>
                        <a:pt x="4" y="16"/>
                        <a:pt x="3" y="15"/>
                      </a:cubicBezTo>
                      <a:cubicBezTo>
                        <a:pt x="3" y="14"/>
                        <a:pt x="2" y="15"/>
                        <a:pt x="2" y="15"/>
                      </a:cubicBezTo>
                      <a:cubicBezTo>
                        <a:pt x="2" y="16"/>
                        <a:pt x="3" y="17"/>
                        <a:pt x="3" y="18"/>
                      </a:cubicBezTo>
                      <a:cubicBezTo>
                        <a:pt x="3" y="19"/>
                        <a:pt x="3" y="19"/>
                        <a:pt x="4" y="19"/>
                      </a:cubicBezTo>
                      <a:cubicBezTo>
                        <a:pt x="6" y="19"/>
                        <a:pt x="6" y="17"/>
                        <a:pt x="5" y="15"/>
                      </a:cubicBezTo>
                      <a:cubicBezTo>
                        <a:pt x="5" y="15"/>
                        <a:pt x="4" y="15"/>
                        <a:pt x="4" y="15"/>
                      </a:cubicBezTo>
                      <a:cubicBezTo>
                        <a:pt x="4" y="15"/>
                        <a:pt x="4" y="15"/>
                        <a:pt x="4" y="15"/>
                      </a:cubicBezTo>
                      <a:cubicBezTo>
                        <a:pt x="4" y="15"/>
                        <a:pt x="4" y="16"/>
                        <a:pt x="4" y="16"/>
                      </a:cubicBezTo>
                      <a:cubicBezTo>
                        <a:pt x="4" y="17"/>
                        <a:pt x="4" y="18"/>
                        <a:pt x="5" y="20"/>
                      </a:cubicBezTo>
                      <a:cubicBezTo>
                        <a:pt x="5" y="20"/>
                        <a:pt x="6" y="20"/>
                        <a:pt x="6" y="20"/>
                      </a:cubicBezTo>
                      <a:cubicBezTo>
                        <a:pt x="7" y="19"/>
                        <a:pt x="8" y="17"/>
                        <a:pt x="9" y="16"/>
                      </a:cubicBezTo>
                      <a:cubicBezTo>
                        <a:pt x="8" y="15"/>
                        <a:pt x="8" y="15"/>
                        <a:pt x="7" y="15"/>
                      </a:cubicBezTo>
                      <a:cubicBezTo>
                        <a:pt x="7" y="16"/>
                        <a:pt x="7" y="17"/>
                        <a:pt x="7" y="18"/>
                      </a:cubicBezTo>
                      <a:cubicBezTo>
                        <a:pt x="7" y="18"/>
                        <a:pt x="8" y="18"/>
                        <a:pt x="8" y="18"/>
                      </a:cubicBezTo>
                      <a:cubicBezTo>
                        <a:pt x="12" y="16"/>
                        <a:pt x="13" y="11"/>
                        <a:pt x="13" y="7"/>
                      </a:cubicBezTo>
                      <a:cubicBezTo>
                        <a:pt x="13" y="6"/>
                        <a:pt x="12" y="6"/>
                        <a:pt x="11" y="7"/>
                      </a:cubicBezTo>
                      <a:cubicBezTo>
                        <a:pt x="10" y="8"/>
                        <a:pt x="9" y="9"/>
                        <a:pt x="9" y="11"/>
                      </a:cubicBezTo>
                      <a:cubicBezTo>
                        <a:pt x="8" y="12"/>
                        <a:pt x="9" y="12"/>
                        <a:pt x="10" y="12"/>
                      </a:cubicBezTo>
                      <a:cubicBezTo>
                        <a:pt x="10" y="11"/>
                        <a:pt x="11" y="9"/>
                        <a:pt x="11" y="8"/>
                      </a:cubicBezTo>
                      <a:cubicBezTo>
                        <a:pt x="11" y="8"/>
                        <a:pt x="11" y="7"/>
                        <a:pt x="11" y="7"/>
                      </a:cubicBezTo>
                      <a:cubicBezTo>
                        <a:pt x="10" y="7"/>
                        <a:pt x="9" y="7"/>
                        <a:pt x="8" y="7"/>
                      </a:cubicBezTo>
                      <a:cubicBezTo>
                        <a:pt x="8" y="6"/>
                        <a:pt x="7" y="7"/>
                        <a:pt x="7" y="7"/>
                      </a:cubicBezTo>
                      <a:cubicBezTo>
                        <a:pt x="7" y="10"/>
                        <a:pt x="8" y="12"/>
                        <a:pt x="8" y="14"/>
                      </a:cubicBezTo>
                      <a:cubicBezTo>
                        <a:pt x="8" y="15"/>
                        <a:pt x="9" y="15"/>
                        <a:pt x="9" y="14"/>
                      </a:cubicBezTo>
                      <a:cubicBezTo>
                        <a:pt x="10" y="12"/>
                        <a:pt x="10" y="10"/>
                        <a:pt x="10" y="8"/>
                      </a:cubicBezTo>
                      <a:cubicBezTo>
                        <a:pt x="10" y="7"/>
                        <a:pt x="9" y="7"/>
                        <a:pt x="9" y="8"/>
                      </a:cubicBezTo>
                      <a:cubicBezTo>
                        <a:pt x="8" y="10"/>
                        <a:pt x="7" y="12"/>
                        <a:pt x="7" y="14"/>
                      </a:cubicBezTo>
                      <a:cubicBezTo>
                        <a:pt x="8" y="15"/>
                        <a:pt x="8" y="15"/>
                        <a:pt x="9" y="14"/>
                      </a:cubicBezTo>
                      <a:cubicBezTo>
                        <a:pt x="10" y="13"/>
                        <a:pt x="10" y="12"/>
                        <a:pt x="11" y="11"/>
                      </a:cubicBezTo>
                      <a:cubicBezTo>
                        <a:pt x="11" y="10"/>
                        <a:pt x="10" y="9"/>
                        <a:pt x="9" y="10"/>
                      </a:cubicBezTo>
                      <a:cubicBezTo>
                        <a:pt x="9" y="12"/>
                        <a:pt x="8" y="13"/>
                        <a:pt x="6" y="14"/>
                      </a:cubicBezTo>
                      <a:cubicBezTo>
                        <a:pt x="7" y="14"/>
                        <a:pt x="7" y="15"/>
                        <a:pt x="8" y="15"/>
                      </a:cubicBezTo>
                      <a:cubicBezTo>
                        <a:pt x="8" y="11"/>
                        <a:pt x="8" y="8"/>
                        <a:pt x="7" y="4"/>
                      </a:cubicBezTo>
                      <a:cubicBezTo>
                        <a:pt x="7" y="3"/>
                        <a:pt x="6" y="3"/>
                        <a:pt x="6" y="4"/>
                      </a:cubicBezTo>
                      <a:cubicBezTo>
                        <a:pt x="6" y="8"/>
                        <a:pt x="6" y="11"/>
                        <a:pt x="6" y="15"/>
                      </a:cubicBezTo>
                      <a:cubicBezTo>
                        <a:pt x="6" y="16"/>
                        <a:pt x="8" y="16"/>
                        <a:pt x="8" y="15"/>
                      </a:cubicBezTo>
                      <a:cubicBezTo>
                        <a:pt x="8" y="10"/>
                        <a:pt x="9" y="4"/>
                        <a:pt x="5" y="0"/>
                      </a:cubicBezTo>
                      <a:cubicBezTo>
                        <a:pt x="5" y="0"/>
                        <a:pt x="4" y="0"/>
                        <a:pt x="4" y="0"/>
                      </a:cubicBezTo>
                      <a:cubicBezTo>
                        <a:pt x="4" y="3"/>
                        <a:pt x="4" y="5"/>
                        <a:pt x="4" y="7"/>
                      </a:cubicBezTo>
                      <a:cubicBezTo>
                        <a:pt x="4" y="8"/>
                        <a:pt x="5" y="8"/>
                        <a:pt x="5" y="7"/>
                      </a:cubicBezTo>
                      <a:cubicBezTo>
                        <a:pt x="5" y="7"/>
                        <a:pt x="6" y="6"/>
                        <a:pt x="6" y="6"/>
                      </a:cubicBezTo>
                      <a:cubicBezTo>
                        <a:pt x="6" y="6"/>
                        <a:pt x="5" y="5"/>
                        <a:pt x="5" y="5"/>
                      </a:cubicBezTo>
                      <a:cubicBezTo>
                        <a:pt x="4" y="7"/>
                        <a:pt x="2" y="9"/>
                        <a:pt x="1" y="10"/>
                      </a:cubicBezTo>
                      <a:cubicBezTo>
                        <a:pt x="0" y="11"/>
                        <a:pt x="1" y="12"/>
                        <a:pt x="2" y="11"/>
                      </a:cubicBezTo>
                      <a:cubicBezTo>
                        <a:pt x="3" y="11"/>
                        <a:pt x="4" y="10"/>
                        <a:pt x="5" y="10"/>
                      </a:cubicBezTo>
                      <a:cubicBezTo>
                        <a:pt x="5" y="9"/>
                        <a:pt x="5" y="9"/>
                        <a:pt x="5" y="8"/>
                      </a:cubicBezTo>
                      <a:cubicBezTo>
                        <a:pt x="3" y="9"/>
                        <a:pt x="2" y="10"/>
                        <a:pt x="0" y="11"/>
                      </a:cubicBezTo>
                      <a:cubicBezTo>
                        <a:pt x="0" y="11"/>
                        <a:pt x="0" y="12"/>
                        <a:pt x="0" y="12"/>
                      </a:cubicBezTo>
                      <a:cubicBezTo>
                        <a:pt x="2" y="13"/>
                        <a:pt x="3" y="13"/>
                        <a:pt x="4" y="14"/>
                      </a:cubicBezTo>
                      <a:cubicBezTo>
                        <a:pt x="4" y="13"/>
                        <a:pt x="4" y="13"/>
                        <a:pt x="4" y="13"/>
                      </a:cubicBezTo>
                      <a:cubicBezTo>
                        <a:pt x="3" y="13"/>
                        <a:pt x="2" y="13"/>
                        <a:pt x="1" y="13"/>
                      </a:cubicBezTo>
                      <a:cubicBezTo>
                        <a:pt x="0" y="13"/>
                        <a:pt x="0" y="14"/>
                        <a:pt x="1" y="14"/>
                      </a:cubicBezTo>
                      <a:cubicBezTo>
                        <a:pt x="1" y="14"/>
                        <a:pt x="1" y="14"/>
                        <a:pt x="2" y="14"/>
                      </a:cubicBezTo>
                      <a:cubicBezTo>
                        <a:pt x="2" y="15"/>
                        <a:pt x="2" y="14"/>
                        <a:pt x="3" y="14"/>
                      </a:cubicBezTo>
                      <a:cubicBezTo>
                        <a:pt x="3" y="13"/>
                        <a:pt x="5" y="13"/>
                        <a:pt x="6" y="12"/>
                      </a:cubicBezTo>
                      <a:cubicBezTo>
                        <a:pt x="6" y="12"/>
                        <a:pt x="6" y="12"/>
                        <a:pt x="5" y="11"/>
                      </a:cubicBezTo>
                      <a:cubicBezTo>
                        <a:pt x="5" y="12"/>
                        <a:pt x="4" y="13"/>
                        <a:pt x="4" y="13"/>
                      </a:cubicBezTo>
                      <a:cubicBezTo>
                        <a:pt x="4" y="14"/>
                        <a:pt x="5" y="15"/>
                        <a:pt x="5" y="14"/>
                      </a:cubicBezTo>
                      <a:cubicBezTo>
                        <a:pt x="6" y="13"/>
                        <a:pt x="7" y="11"/>
                        <a:pt x="7" y="9"/>
                      </a:cubicBezTo>
                      <a:cubicBezTo>
                        <a:pt x="8" y="8"/>
                        <a:pt x="6" y="8"/>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5" name="Freeform 164"/>
                <p:cNvSpPr/>
                <p:nvPr/>
              </p:nvSpPr>
              <p:spPr bwMode="auto">
                <a:xfrm>
                  <a:off x="962025" y="2514601"/>
                  <a:ext cx="3175" cy="1588"/>
                </a:xfrm>
                <a:custGeom>
                  <a:avLst/>
                  <a:gdLst>
                    <a:gd name="T0" fmla="*/ 1 w 3"/>
                    <a:gd name="T1" fmla="*/ 1 h 2"/>
                    <a:gd name="T2" fmla="*/ 1 w 3"/>
                    <a:gd name="T3" fmla="*/ 1 h 2"/>
                    <a:gd name="T4" fmla="*/ 1 w 3"/>
                    <a:gd name="T5" fmla="*/ 1 h 2"/>
                    <a:gd name="T6" fmla="*/ 1 w 3"/>
                    <a:gd name="T7" fmla="*/ 1 h 2"/>
                    <a:gd name="T8" fmla="*/ 2 w 3"/>
                    <a:gd name="T9" fmla="*/ 2 h 2"/>
                    <a:gd name="T10" fmla="*/ 2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2"/>
                        <a:pt x="1" y="1"/>
                      </a:cubicBezTo>
                      <a:cubicBezTo>
                        <a:pt x="1" y="1"/>
                        <a:pt x="1" y="1"/>
                        <a:pt x="1" y="1"/>
                      </a:cubicBezTo>
                      <a:cubicBezTo>
                        <a:pt x="1" y="1"/>
                        <a:pt x="1" y="1"/>
                        <a:pt x="1" y="1"/>
                      </a:cubicBezTo>
                      <a:cubicBezTo>
                        <a:pt x="1" y="1"/>
                        <a:pt x="1" y="2"/>
                        <a:pt x="2" y="2"/>
                      </a:cubicBezTo>
                      <a:cubicBezTo>
                        <a:pt x="3" y="2"/>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6" name="Freeform 165"/>
                <p:cNvSpPr/>
                <p:nvPr/>
              </p:nvSpPr>
              <p:spPr bwMode="auto">
                <a:xfrm>
                  <a:off x="946150" y="2519363"/>
                  <a:ext cx="3175" cy="3175"/>
                </a:xfrm>
                <a:custGeom>
                  <a:avLst/>
                  <a:gdLst>
                    <a:gd name="T0" fmla="*/ 2 w 3"/>
                    <a:gd name="T1" fmla="*/ 1 h 3"/>
                    <a:gd name="T2" fmla="*/ 3 w 3"/>
                    <a:gd name="T3" fmla="*/ 1 h 3"/>
                    <a:gd name="T4" fmla="*/ 2 w 3"/>
                    <a:gd name="T5" fmla="*/ 0 h 3"/>
                    <a:gd name="T6" fmla="*/ 1 w 3"/>
                    <a:gd name="T7" fmla="*/ 2 h 3"/>
                    <a:gd name="T8" fmla="*/ 2 w 3"/>
                    <a:gd name="T9" fmla="*/ 2 h 3"/>
                    <a:gd name="T10" fmla="*/ 2 w 3"/>
                    <a:gd name="T11" fmla="*/ 2 h 3"/>
                    <a:gd name="T12" fmla="*/ 2 w 3"/>
                    <a:gd name="T13" fmla="*/ 2 h 3"/>
                    <a:gd name="T14" fmla="*/ 2 w 3"/>
                    <a:gd name="T15" fmla="*/ 2 h 3"/>
                    <a:gd name="T16" fmla="*/ 2 w 3"/>
                    <a:gd name="T17" fmla="*/ 1 h 3"/>
                    <a:gd name="T18" fmla="*/ 1 w 3"/>
                    <a:gd name="T19" fmla="*/ 2 h 3"/>
                    <a:gd name="T20" fmla="*/ 2 w 3"/>
                    <a:gd name="T21" fmla="*/ 3 h 3"/>
                    <a:gd name="T22" fmla="*/ 3 w 3"/>
                    <a:gd name="T23" fmla="*/ 1 h 3"/>
                    <a:gd name="T24" fmla="*/ 2 w 3"/>
                    <a:gd name="T25" fmla="*/ 0 h 3"/>
                    <a:gd name="T26" fmla="*/ 1 w 3"/>
                    <a:gd name="T27" fmla="*/ 0 h 3"/>
                    <a:gd name="T28" fmla="*/ 2 w 3"/>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2" y="1"/>
                      </a:moveTo>
                      <a:cubicBezTo>
                        <a:pt x="3" y="1"/>
                        <a:pt x="3" y="1"/>
                        <a:pt x="3" y="1"/>
                      </a:cubicBezTo>
                      <a:cubicBezTo>
                        <a:pt x="2" y="1"/>
                        <a:pt x="2" y="0"/>
                        <a:pt x="2" y="0"/>
                      </a:cubicBezTo>
                      <a:cubicBezTo>
                        <a:pt x="1" y="1"/>
                        <a:pt x="1" y="1"/>
                        <a:pt x="1" y="2"/>
                      </a:cubicBezTo>
                      <a:cubicBezTo>
                        <a:pt x="1" y="2"/>
                        <a:pt x="1" y="2"/>
                        <a:pt x="2" y="2"/>
                      </a:cubicBezTo>
                      <a:cubicBezTo>
                        <a:pt x="2" y="2"/>
                        <a:pt x="2" y="2"/>
                        <a:pt x="2" y="2"/>
                      </a:cubicBezTo>
                      <a:cubicBezTo>
                        <a:pt x="2" y="2"/>
                        <a:pt x="2" y="2"/>
                        <a:pt x="2" y="2"/>
                      </a:cubicBezTo>
                      <a:cubicBezTo>
                        <a:pt x="2" y="2"/>
                        <a:pt x="2" y="2"/>
                        <a:pt x="2" y="2"/>
                      </a:cubicBezTo>
                      <a:cubicBezTo>
                        <a:pt x="3" y="2"/>
                        <a:pt x="3" y="1"/>
                        <a:pt x="2" y="1"/>
                      </a:cubicBezTo>
                      <a:cubicBezTo>
                        <a:pt x="1" y="1"/>
                        <a:pt x="1" y="1"/>
                        <a:pt x="1" y="2"/>
                      </a:cubicBezTo>
                      <a:cubicBezTo>
                        <a:pt x="0" y="3"/>
                        <a:pt x="2" y="3"/>
                        <a:pt x="2" y="3"/>
                      </a:cubicBezTo>
                      <a:cubicBezTo>
                        <a:pt x="2" y="2"/>
                        <a:pt x="3" y="1"/>
                        <a:pt x="3" y="1"/>
                      </a:cubicBezTo>
                      <a:cubicBezTo>
                        <a:pt x="3" y="0"/>
                        <a:pt x="3" y="0"/>
                        <a:pt x="2" y="0"/>
                      </a:cubicBezTo>
                      <a:cubicBezTo>
                        <a:pt x="2" y="0"/>
                        <a:pt x="2" y="0"/>
                        <a:pt x="1" y="0"/>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7" name="Freeform 166"/>
                <p:cNvSpPr/>
                <p:nvPr/>
              </p:nvSpPr>
              <p:spPr bwMode="auto">
                <a:xfrm>
                  <a:off x="896938" y="2495551"/>
                  <a:ext cx="15875" cy="17463"/>
                </a:xfrm>
                <a:custGeom>
                  <a:avLst/>
                  <a:gdLst>
                    <a:gd name="T0" fmla="*/ 11 w 15"/>
                    <a:gd name="T1" fmla="*/ 15 h 17"/>
                    <a:gd name="T2" fmla="*/ 12 w 15"/>
                    <a:gd name="T3" fmla="*/ 8 h 17"/>
                    <a:gd name="T4" fmla="*/ 11 w 15"/>
                    <a:gd name="T5" fmla="*/ 7 h 17"/>
                    <a:gd name="T6" fmla="*/ 8 w 15"/>
                    <a:gd name="T7" fmla="*/ 8 h 17"/>
                    <a:gd name="T8" fmla="*/ 9 w 15"/>
                    <a:gd name="T9" fmla="*/ 9 h 17"/>
                    <a:gd name="T10" fmla="*/ 15 w 15"/>
                    <a:gd name="T11" fmla="*/ 3 h 17"/>
                    <a:gd name="T12" fmla="*/ 15 w 15"/>
                    <a:gd name="T13" fmla="*/ 2 h 17"/>
                    <a:gd name="T14" fmla="*/ 14 w 15"/>
                    <a:gd name="T15" fmla="*/ 1 h 17"/>
                    <a:gd name="T16" fmla="*/ 13 w 15"/>
                    <a:gd name="T17" fmla="*/ 0 h 17"/>
                    <a:gd name="T18" fmla="*/ 5 w 15"/>
                    <a:gd name="T19" fmla="*/ 1 h 17"/>
                    <a:gd name="T20" fmla="*/ 4 w 15"/>
                    <a:gd name="T21" fmla="*/ 2 h 17"/>
                    <a:gd name="T22" fmla="*/ 0 w 15"/>
                    <a:gd name="T23" fmla="*/ 10 h 17"/>
                    <a:gd name="T24" fmla="*/ 1 w 15"/>
                    <a:gd name="T25" fmla="*/ 11 h 17"/>
                    <a:gd name="T26" fmla="*/ 3 w 15"/>
                    <a:gd name="T27" fmla="*/ 9 h 17"/>
                    <a:gd name="T28" fmla="*/ 2 w 15"/>
                    <a:gd name="T29" fmla="*/ 8 h 17"/>
                    <a:gd name="T30" fmla="*/ 1 w 15"/>
                    <a:gd name="T31" fmla="*/ 14 h 17"/>
                    <a:gd name="T32" fmla="*/ 2 w 15"/>
                    <a:gd name="T33" fmla="*/ 14 h 17"/>
                    <a:gd name="T34" fmla="*/ 3 w 15"/>
                    <a:gd name="T35" fmla="*/ 12 h 17"/>
                    <a:gd name="T36" fmla="*/ 2 w 15"/>
                    <a:gd name="T37" fmla="*/ 12 h 17"/>
                    <a:gd name="T38" fmla="*/ 1 w 15"/>
                    <a:gd name="T39" fmla="*/ 14 h 17"/>
                    <a:gd name="T40" fmla="*/ 2 w 15"/>
                    <a:gd name="T41" fmla="*/ 14 h 17"/>
                    <a:gd name="T42" fmla="*/ 3 w 15"/>
                    <a:gd name="T43" fmla="*/ 8 h 17"/>
                    <a:gd name="T44" fmla="*/ 2 w 15"/>
                    <a:gd name="T45" fmla="*/ 8 h 17"/>
                    <a:gd name="T46" fmla="*/ 0 w 15"/>
                    <a:gd name="T47" fmla="*/ 10 h 17"/>
                    <a:gd name="T48" fmla="*/ 1 w 15"/>
                    <a:gd name="T49" fmla="*/ 10 h 17"/>
                    <a:gd name="T50" fmla="*/ 5 w 15"/>
                    <a:gd name="T51" fmla="*/ 2 h 17"/>
                    <a:gd name="T52" fmla="*/ 5 w 15"/>
                    <a:gd name="T53" fmla="*/ 3 h 17"/>
                    <a:gd name="T54" fmla="*/ 14 w 15"/>
                    <a:gd name="T55" fmla="*/ 1 h 17"/>
                    <a:gd name="T56" fmla="*/ 13 w 15"/>
                    <a:gd name="T57" fmla="*/ 1 h 17"/>
                    <a:gd name="T58" fmla="*/ 14 w 15"/>
                    <a:gd name="T59" fmla="*/ 3 h 17"/>
                    <a:gd name="T60" fmla="*/ 14 w 15"/>
                    <a:gd name="T61" fmla="*/ 1 h 17"/>
                    <a:gd name="T62" fmla="*/ 8 w 15"/>
                    <a:gd name="T63" fmla="*/ 8 h 17"/>
                    <a:gd name="T64" fmla="*/ 8 w 15"/>
                    <a:gd name="T65" fmla="*/ 9 h 17"/>
                    <a:gd name="T66" fmla="*/ 11 w 15"/>
                    <a:gd name="T67" fmla="*/ 9 h 17"/>
                    <a:gd name="T68" fmla="*/ 10 w 15"/>
                    <a:gd name="T69" fmla="*/ 8 h 17"/>
                    <a:gd name="T70" fmla="*/ 10 w 15"/>
                    <a:gd name="T71" fmla="*/ 16 h 17"/>
                    <a:gd name="T72" fmla="*/ 11 w 15"/>
                    <a:gd name="T73"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17">
                      <a:moveTo>
                        <a:pt x="11" y="15"/>
                      </a:moveTo>
                      <a:cubicBezTo>
                        <a:pt x="9" y="14"/>
                        <a:pt x="11" y="10"/>
                        <a:pt x="12" y="8"/>
                      </a:cubicBezTo>
                      <a:cubicBezTo>
                        <a:pt x="12" y="8"/>
                        <a:pt x="12" y="7"/>
                        <a:pt x="11" y="7"/>
                      </a:cubicBezTo>
                      <a:cubicBezTo>
                        <a:pt x="10" y="8"/>
                        <a:pt x="9" y="8"/>
                        <a:pt x="8" y="8"/>
                      </a:cubicBezTo>
                      <a:cubicBezTo>
                        <a:pt x="8" y="8"/>
                        <a:pt x="9" y="8"/>
                        <a:pt x="9" y="9"/>
                      </a:cubicBezTo>
                      <a:cubicBezTo>
                        <a:pt x="10" y="6"/>
                        <a:pt x="12" y="4"/>
                        <a:pt x="15" y="3"/>
                      </a:cubicBezTo>
                      <a:cubicBezTo>
                        <a:pt x="15" y="2"/>
                        <a:pt x="15" y="2"/>
                        <a:pt x="15" y="2"/>
                      </a:cubicBezTo>
                      <a:cubicBezTo>
                        <a:pt x="15" y="1"/>
                        <a:pt x="14" y="1"/>
                        <a:pt x="14" y="1"/>
                      </a:cubicBezTo>
                      <a:cubicBezTo>
                        <a:pt x="14" y="0"/>
                        <a:pt x="14" y="0"/>
                        <a:pt x="13" y="0"/>
                      </a:cubicBezTo>
                      <a:cubicBezTo>
                        <a:pt x="10" y="1"/>
                        <a:pt x="8" y="2"/>
                        <a:pt x="5" y="1"/>
                      </a:cubicBezTo>
                      <a:cubicBezTo>
                        <a:pt x="4" y="1"/>
                        <a:pt x="4" y="2"/>
                        <a:pt x="4" y="2"/>
                      </a:cubicBezTo>
                      <a:cubicBezTo>
                        <a:pt x="6" y="5"/>
                        <a:pt x="1" y="7"/>
                        <a:pt x="0" y="10"/>
                      </a:cubicBezTo>
                      <a:cubicBezTo>
                        <a:pt x="0" y="11"/>
                        <a:pt x="1" y="11"/>
                        <a:pt x="1" y="11"/>
                      </a:cubicBezTo>
                      <a:cubicBezTo>
                        <a:pt x="2" y="10"/>
                        <a:pt x="2" y="9"/>
                        <a:pt x="3" y="9"/>
                      </a:cubicBezTo>
                      <a:cubicBezTo>
                        <a:pt x="3" y="9"/>
                        <a:pt x="2" y="8"/>
                        <a:pt x="2" y="8"/>
                      </a:cubicBezTo>
                      <a:cubicBezTo>
                        <a:pt x="2" y="10"/>
                        <a:pt x="2" y="12"/>
                        <a:pt x="1" y="14"/>
                      </a:cubicBezTo>
                      <a:cubicBezTo>
                        <a:pt x="2" y="14"/>
                        <a:pt x="2" y="14"/>
                        <a:pt x="2" y="14"/>
                      </a:cubicBezTo>
                      <a:cubicBezTo>
                        <a:pt x="3" y="13"/>
                        <a:pt x="3" y="13"/>
                        <a:pt x="3" y="12"/>
                      </a:cubicBezTo>
                      <a:cubicBezTo>
                        <a:pt x="3" y="11"/>
                        <a:pt x="2" y="11"/>
                        <a:pt x="2" y="12"/>
                      </a:cubicBezTo>
                      <a:cubicBezTo>
                        <a:pt x="1" y="13"/>
                        <a:pt x="1" y="13"/>
                        <a:pt x="1" y="14"/>
                      </a:cubicBezTo>
                      <a:cubicBezTo>
                        <a:pt x="1" y="15"/>
                        <a:pt x="2" y="15"/>
                        <a:pt x="2" y="14"/>
                      </a:cubicBezTo>
                      <a:cubicBezTo>
                        <a:pt x="3" y="12"/>
                        <a:pt x="3" y="10"/>
                        <a:pt x="3" y="8"/>
                      </a:cubicBezTo>
                      <a:cubicBezTo>
                        <a:pt x="3" y="8"/>
                        <a:pt x="2" y="7"/>
                        <a:pt x="2" y="8"/>
                      </a:cubicBezTo>
                      <a:cubicBezTo>
                        <a:pt x="1" y="8"/>
                        <a:pt x="1" y="9"/>
                        <a:pt x="0" y="10"/>
                      </a:cubicBezTo>
                      <a:cubicBezTo>
                        <a:pt x="0" y="10"/>
                        <a:pt x="1" y="10"/>
                        <a:pt x="1" y="10"/>
                      </a:cubicBezTo>
                      <a:cubicBezTo>
                        <a:pt x="2" y="7"/>
                        <a:pt x="8" y="6"/>
                        <a:pt x="5" y="2"/>
                      </a:cubicBezTo>
                      <a:cubicBezTo>
                        <a:pt x="5" y="2"/>
                        <a:pt x="5" y="2"/>
                        <a:pt x="5" y="3"/>
                      </a:cubicBezTo>
                      <a:cubicBezTo>
                        <a:pt x="8" y="3"/>
                        <a:pt x="11" y="2"/>
                        <a:pt x="14" y="1"/>
                      </a:cubicBezTo>
                      <a:cubicBezTo>
                        <a:pt x="13" y="1"/>
                        <a:pt x="13" y="1"/>
                        <a:pt x="13" y="1"/>
                      </a:cubicBezTo>
                      <a:cubicBezTo>
                        <a:pt x="13" y="2"/>
                        <a:pt x="13" y="2"/>
                        <a:pt x="14" y="3"/>
                      </a:cubicBezTo>
                      <a:cubicBezTo>
                        <a:pt x="14" y="2"/>
                        <a:pt x="14" y="2"/>
                        <a:pt x="14" y="1"/>
                      </a:cubicBezTo>
                      <a:cubicBezTo>
                        <a:pt x="11" y="3"/>
                        <a:pt x="8" y="5"/>
                        <a:pt x="8" y="8"/>
                      </a:cubicBezTo>
                      <a:cubicBezTo>
                        <a:pt x="7" y="9"/>
                        <a:pt x="8" y="9"/>
                        <a:pt x="8" y="9"/>
                      </a:cubicBezTo>
                      <a:cubicBezTo>
                        <a:pt x="9" y="9"/>
                        <a:pt x="10" y="9"/>
                        <a:pt x="11" y="9"/>
                      </a:cubicBezTo>
                      <a:cubicBezTo>
                        <a:pt x="11" y="9"/>
                        <a:pt x="11" y="8"/>
                        <a:pt x="10" y="8"/>
                      </a:cubicBezTo>
                      <a:cubicBezTo>
                        <a:pt x="9" y="11"/>
                        <a:pt x="7" y="14"/>
                        <a:pt x="10" y="16"/>
                      </a:cubicBezTo>
                      <a:cubicBezTo>
                        <a:pt x="11" y="17"/>
                        <a:pt x="12" y="16"/>
                        <a:pt x="1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8" name="Freeform 176"/>
                <p:cNvSpPr/>
                <p:nvPr/>
              </p:nvSpPr>
              <p:spPr bwMode="auto">
                <a:xfrm>
                  <a:off x="911225" y="2327276"/>
                  <a:ext cx="77788" cy="98425"/>
                </a:xfrm>
                <a:custGeom>
                  <a:avLst/>
                  <a:gdLst>
                    <a:gd name="T0" fmla="*/ 21 w 73"/>
                    <a:gd name="T1" fmla="*/ 91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5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1"/>
                      </a:moveTo>
                      <a:cubicBezTo>
                        <a:pt x="16" y="84"/>
                        <a:pt x="19" y="76"/>
                        <a:pt x="18" y="69"/>
                      </a:cubicBezTo>
                      <a:cubicBezTo>
                        <a:pt x="16" y="61"/>
                        <a:pt x="9" y="54"/>
                        <a:pt x="7" y="46"/>
                      </a:cubicBezTo>
                      <a:cubicBezTo>
                        <a:pt x="0" y="27"/>
                        <a:pt x="19" y="5"/>
                        <a:pt x="39" y="4"/>
                      </a:cubicBezTo>
                      <a:cubicBezTo>
                        <a:pt x="51" y="4"/>
                        <a:pt x="61" y="13"/>
                        <a:pt x="65" y="23"/>
                      </a:cubicBezTo>
                      <a:cubicBezTo>
                        <a:pt x="69" y="33"/>
                        <a:pt x="66" y="42"/>
                        <a:pt x="61" y="50"/>
                      </a:cubicBezTo>
                      <a:cubicBezTo>
                        <a:pt x="57" y="56"/>
                        <a:pt x="53" y="60"/>
                        <a:pt x="50" y="66"/>
                      </a:cubicBezTo>
                      <a:cubicBezTo>
                        <a:pt x="47" y="74"/>
                        <a:pt x="50" y="85"/>
                        <a:pt x="44" y="92"/>
                      </a:cubicBezTo>
                      <a:cubicBezTo>
                        <a:pt x="43" y="92"/>
                        <a:pt x="45" y="93"/>
                        <a:pt x="45" y="93"/>
                      </a:cubicBezTo>
                      <a:cubicBezTo>
                        <a:pt x="52" y="85"/>
                        <a:pt x="48" y="74"/>
                        <a:pt x="53" y="65"/>
                      </a:cubicBezTo>
                      <a:cubicBezTo>
                        <a:pt x="57" y="56"/>
                        <a:pt x="64" y="50"/>
                        <a:pt x="67" y="40"/>
                      </a:cubicBezTo>
                      <a:cubicBezTo>
                        <a:pt x="73" y="23"/>
                        <a:pt x="59" y="6"/>
                        <a:pt x="42" y="3"/>
                      </a:cubicBezTo>
                      <a:cubicBezTo>
                        <a:pt x="24" y="0"/>
                        <a:pt x="9" y="16"/>
                        <a:pt x="5" y="32"/>
                      </a:cubicBezTo>
                      <a:cubicBezTo>
                        <a:pt x="3" y="41"/>
                        <a:pt x="6" y="49"/>
                        <a:pt x="10" y="57"/>
                      </a:cubicBezTo>
                      <a:cubicBezTo>
                        <a:pt x="15" y="64"/>
                        <a:pt x="17" y="70"/>
                        <a:pt x="17" y="79"/>
                      </a:cubicBezTo>
                      <a:cubicBezTo>
                        <a:pt x="16" y="84"/>
                        <a:pt x="17" y="88"/>
                        <a:pt x="20" y="91"/>
                      </a:cubicBezTo>
                      <a:cubicBezTo>
                        <a:pt x="20" y="92"/>
                        <a:pt x="21" y="91"/>
                        <a:pt x="2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9" name="Freeform 177"/>
                <p:cNvSpPr/>
                <p:nvPr/>
              </p:nvSpPr>
              <p:spPr bwMode="auto">
                <a:xfrm>
                  <a:off x="927100" y="2425701"/>
                  <a:ext cx="34925" cy="9525"/>
                </a:xfrm>
                <a:custGeom>
                  <a:avLst/>
                  <a:gdLst>
                    <a:gd name="T0" fmla="*/ 3 w 33"/>
                    <a:gd name="T1" fmla="*/ 2 h 9"/>
                    <a:gd name="T2" fmla="*/ 22 w 33"/>
                    <a:gd name="T3" fmla="*/ 2 h 9"/>
                    <a:gd name="T4" fmla="*/ 27 w 33"/>
                    <a:gd name="T5" fmla="*/ 2 h 9"/>
                    <a:gd name="T6" fmla="*/ 28 w 33"/>
                    <a:gd name="T7" fmla="*/ 5 h 9"/>
                    <a:gd name="T8" fmla="*/ 22 w 33"/>
                    <a:gd name="T9" fmla="*/ 5 h 9"/>
                    <a:gd name="T10" fmla="*/ 3 w 33"/>
                    <a:gd name="T11" fmla="*/ 0 h 9"/>
                    <a:gd name="T12" fmla="*/ 1 w 33"/>
                    <a:gd name="T13" fmla="*/ 0 h 9"/>
                    <a:gd name="T14" fmla="*/ 16 w 33"/>
                    <a:gd name="T15" fmla="*/ 6 h 9"/>
                    <a:gd name="T16" fmla="*/ 32 w 33"/>
                    <a:gd name="T17" fmla="*/ 2 h 9"/>
                    <a:gd name="T18" fmla="*/ 31 w 33"/>
                    <a:gd name="T19" fmla="*/ 1 h 9"/>
                    <a:gd name="T20" fmla="*/ 3 w 33"/>
                    <a:gd name="T21" fmla="*/ 1 h 9"/>
                    <a:gd name="T22" fmla="*/ 3 w 33"/>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9">
                      <a:moveTo>
                        <a:pt x="3" y="2"/>
                      </a:moveTo>
                      <a:cubicBezTo>
                        <a:pt x="10" y="2"/>
                        <a:pt x="16" y="2"/>
                        <a:pt x="22" y="2"/>
                      </a:cubicBezTo>
                      <a:cubicBezTo>
                        <a:pt x="24" y="2"/>
                        <a:pt x="25" y="2"/>
                        <a:pt x="27" y="2"/>
                      </a:cubicBezTo>
                      <a:cubicBezTo>
                        <a:pt x="29" y="2"/>
                        <a:pt x="29" y="3"/>
                        <a:pt x="28" y="5"/>
                      </a:cubicBezTo>
                      <a:cubicBezTo>
                        <a:pt x="26" y="5"/>
                        <a:pt x="24" y="5"/>
                        <a:pt x="22" y="5"/>
                      </a:cubicBezTo>
                      <a:cubicBezTo>
                        <a:pt x="18" y="5"/>
                        <a:pt x="2" y="7"/>
                        <a:pt x="3" y="0"/>
                      </a:cubicBezTo>
                      <a:cubicBezTo>
                        <a:pt x="3" y="0"/>
                        <a:pt x="1" y="0"/>
                        <a:pt x="1" y="0"/>
                      </a:cubicBezTo>
                      <a:cubicBezTo>
                        <a:pt x="0" y="8"/>
                        <a:pt x="11" y="6"/>
                        <a:pt x="16" y="6"/>
                      </a:cubicBezTo>
                      <a:cubicBezTo>
                        <a:pt x="20" y="6"/>
                        <a:pt x="33" y="9"/>
                        <a:pt x="32" y="2"/>
                      </a:cubicBezTo>
                      <a:cubicBezTo>
                        <a:pt x="31" y="1"/>
                        <a:pt x="31" y="1"/>
                        <a:pt x="31" y="1"/>
                      </a:cubicBezTo>
                      <a:cubicBezTo>
                        <a:pt x="22" y="1"/>
                        <a:pt x="13" y="0"/>
                        <a:pt x="3" y="1"/>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0" name="Freeform 178"/>
                <p:cNvSpPr/>
                <p:nvPr/>
              </p:nvSpPr>
              <p:spPr bwMode="auto">
                <a:xfrm>
                  <a:off x="922338" y="2430463"/>
                  <a:ext cx="38100" cy="9525"/>
                </a:xfrm>
                <a:custGeom>
                  <a:avLst/>
                  <a:gdLst>
                    <a:gd name="T0" fmla="*/ 8 w 36"/>
                    <a:gd name="T1" fmla="*/ 4 h 9"/>
                    <a:gd name="T2" fmla="*/ 26 w 36"/>
                    <a:gd name="T3" fmla="*/ 3 h 9"/>
                    <a:gd name="T4" fmla="*/ 31 w 36"/>
                    <a:gd name="T5" fmla="*/ 5 h 9"/>
                    <a:gd name="T6" fmla="*/ 33 w 36"/>
                    <a:gd name="T7" fmla="*/ 6 h 9"/>
                    <a:gd name="T8" fmla="*/ 19 w 36"/>
                    <a:gd name="T9" fmla="*/ 6 h 9"/>
                    <a:gd name="T10" fmla="*/ 13 w 36"/>
                    <a:gd name="T11" fmla="*/ 7 h 9"/>
                    <a:gd name="T12" fmla="*/ 14 w 36"/>
                    <a:gd name="T13" fmla="*/ 8 h 9"/>
                    <a:gd name="T14" fmla="*/ 15 w 36"/>
                    <a:gd name="T15" fmla="*/ 8 h 9"/>
                    <a:gd name="T16" fmla="*/ 15 w 36"/>
                    <a:gd name="T17" fmla="*/ 6 h 9"/>
                    <a:gd name="T18" fmla="*/ 12 w 36"/>
                    <a:gd name="T19" fmla="*/ 5 h 9"/>
                    <a:gd name="T20" fmla="*/ 8 w 36"/>
                    <a:gd name="T21" fmla="*/ 1 h 9"/>
                    <a:gd name="T22" fmla="*/ 8 w 36"/>
                    <a:gd name="T23" fmla="*/ 0 h 9"/>
                    <a:gd name="T24" fmla="*/ 15 w 36"/>
                    <a:gd name="T25" fmla="*/ 8 h 9"/>
                    <a:gd name="T26" fmla="*/ 15 w 36"/>
                    <a:gd name="T27" fmla="*/ 6 h 9"/>
                    <a:gd name="T28" fmla="*/ 14 w 36"/>
                    <a:gd name="T29" fmla="*/ 8 h 9"/>
                    <a:gd name="T30" fmla="*/ 17 w 36"/>
                    <a:gd name="T31" fmla="*/ 8 h 9"/>
                    <a:gd name="T32" fmla="*/ 26 w 36"/>
                    <a:gd name="T33" fmla="*/ 8 h 9"/>
                    <a:gd name="T34" fmla="*/ 36 w 36"/>
                    <a:gd name="T35" fmla="*/ 6 h 9"/>
                    <a:gd name="T36" fmla="*/ 29 w 36"/>
                    <a:gd name="T37" fmla="*/ 2 h 9"/>
                    <a:gd name="T38" fmla="*/ 8 w 36"/>
                    <a:gd name="T39" fmla="*/ 3 h 9"/>
                    <a:gd name="T40" fmla="*/ 8 w 36"/>
                    <a:gd name="T41"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9">
                      <a:moveTo>
                        <a:pt x="8" y="4"/>
                      </a:moveTo>
                      <a:cubicBezTo>
                        <a:pt x="14" y="4"/>
                        <a:pt x="20" y="3"/>
                        <a:pt x="26" y="3"/>
                      </a:cubicBezTo>
                      <a:cubicBezTo>
                        <a:pt x="28" y="4"/>
                        <a:pt x="29" y="4"/>
                        <a:pt x="31" y="5"/>
                      </a:cubicBezTo>
                      <a:cubicBezTo>
                        <a:pt x="32" y="5"/>
                        <a:pt x="36" y="6"/>
                        <a:pt x="33" y="6"/>
                      </a:cubicBezTo>
                      <a:cubicBezTo>
                        <a:pt x="29" y="7"/>
                        <a:pt x="23" y="7"/>
                        <a:pt x="19" y="6"/>
                      </a:cubicBezTo>
                      <a:cubicBezTo>
                        <a:pt x="18" y="6"/>
                        <a:pt x="14" y="5"/>
                        <a:pt x="13" y="7"/>
                      </a:cubicBezTo>
                      <a:cubicBezTo>
                        <a:pt x="13" y="7"/>
                        <a:pt x="13" y="7"/>
                        <a:pt x="14" y="8"/>
                      </a:cubicBezTo>
                      <a:cubicBezTo>
                        <a:pt x="14" y="8"/>
                        <a:pt x="14" y="8"/>
                        <a:pt x="15" y="8"/>
                      </a:cubicBezTo>
                      <a:cubicBezTo>
                        <a:pt x="15" y="7"/>
                        <a:pt x="15" y="7"/>
                        <a:pt x="15" y="6"/>
                      </a:cubicBezTo>
                      <a:cubicBezTo>
                        <a:pt x="14" y="6"/>
                        <a:pt x="13" y="6"/>
                        <a:pt x="12" y="5"/>
                      </a:cubicBezTo>
                      <a:cubicBezTo>
                        <a:pt x="10" y="5"/>
                        <a:pt x="4" y="3"/>
                        <a:pt x="8" y="1"/>
                      </a:cubicBezTo>
                      <a:cubicBezTo>
                        <a:pt x="9" y="1"/>
                        <a:pt x="8" y="0"/>
                        <a:pt x="8" y="0"/>
                      </a:cubicBezTo>
                      <a:cubicBezTo>
                        <a:pt x="0" y="3"/>
                        <a:pt x="11" y="8"/>
                        <a:pt x="15" y="8"/>
                      </a:cubicBezTo>
                      <a:cubicBezTo>
                        <a:pt x="16" y="8"/>
                        <a:pt x="16" y="7"/>
                        <a:pt x="15" y="6"/>
                      </a:cubicBezTo>
                      <a:cubicBezTo>
                        <a:pt x="14" y="6"/>
                        <a:pt x="15" y="7"/>
                        <a:pt x="14" y="8"/>
                      </a:cubicBezTo>
                      <a:cubicBezTo>
                        <a:pt x="15" y="7"/>
                        <a:pt x="16" y="8"/>
                        <a:pt x="17" y="8"/>
                      </a:cubicBezTo>
                      <a:cubicBezTo>
                        <a:pt x="20" y="8"/>
                        <a:pt x="23" y="8"/>
                        <a:pt x="26" y="8"/>
                      </a:cubicBezTo>
                      <a:cubicBezTo>
                        <a:pt x="27" y="8"/>
                        <a:pt x="36" y="9"/>
                        <a:pt x="36" y="6"/>
                      </a:cubicBezTo>
                      <a:cubicBezTo>
                        <a:pt x="36" y="4"/>
                        <a:pt x="30" y="3"/>
                        <a:pt x="29" y="2"/>
                      </a:cubicBezTo>
                      <a:cubicBezTo>
                        <a:pt x="22" y="1"/>
                        <a:pt x="15" y="3"/>
                        <a:pt x="8" y="3"/>
                      </a:cubicBezTo>
                      <a:cubicBezTo>
                        <a:pt x="7" y="3"/>
                        <a:pt x="7"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1" name="Freeform 179"/>
                <p:cNvSpPr/>
                <p:nvPr/>
              </p:nvSpPr>
              <p:spPr bwMode="auto">
                <a:xfrm>
                  <a:off x="925513" y="2433638"/>
                  <a:ext cx="36513" cy="11113"/>
                </a:xfrm>
                <a:custGeom>
                  <a:avLst/>
                  <a:gdLst>
                    <a:gd name="T0" fmla="*/ 8 w 35"/>
                    <a:gd name="T1" fmla="*/ 4 h 11"/>
                    <a:gd name="T2" fmla="*/ 1 w 35"/>
                    <a:gd name="T3" fmla="*/ 3 h 11"/>
                    <a:gd name="T4" fmla="*/ 0 w 35"/>
                    <a:gd name="T5" fmla="*/ 4 h 11"/>
                    <a:gd name="T6" fmla="*/ 19 w 35"/>
                    <a:gd name="T7" fmla="*/ 11 h 11"/>
                    <a:gd name="T8" fmla="*/ 30 w 35"/>
                    <a:gd name="T9" fmla="*/ 1 h 11"/>
                    <a:gd name="T10" fmla="*/ 28 w 35"/>
                    <a:gd name="T11" fmla="*/ 2 h 11"/>
                    <a:gd name="T12" fmla="*/ 16 w 35"/>
                    <a:gd name="T13" fmla="*/ 9 h 11"/>
                    <a:gd name="T14" fmla="*/ 6 w 35"/>
                    <a:gd name="T15" fmla="*/ 8 h 11"/>
                    <a:gd name="T16" fmla="*/ 2 w 35"/>
                    <a:gd name="T17" fmla="*/ 6 h 11"/>
                    <a:gd name="T18" fmla="*/ 3 w 35"/>
                    <a:gd name="T19" fmla="*/ 5 h 11"/>
                    <a:gd name="T20" fmla="*/ 8 w 35"/>
                    <a:gd name="T21" fmla="*/ 5 h 11"/>
                    <a:gd name="T22" fmla="*/ 8 w 3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1">
                      <a:moveTo>
                        <a:pt x="8" y="4"/>
                      </a:moveTo>
                      <a:cubicBezTo>
                        <a:pt x="6" y="4"/>
                        <a:pt x="3" y="4"/>
                        <a:pt x="1" y="3"/>
                      </a:cubicBezTo>
                      <a:cubicBezTo>
                        <a:pt x="1" y="3"/>
                        <a:pt x="0" y="4"/>
                        <a:pt x="0" y="4"/>
                      </a:cubicBezTo>
                      <a:cubicBezTo>
                        <a:pt x="0" y="10"/>
                        <a:pt x="15" y="11"/>
                        <a:pt x="19" y="11"/>
                      </a:cubicBezTo>
                      <a:cubicBezTo>
                        <a:pt x="25" y="11"/>
                        <a:pt x="35" y="9"/>
                        <a:pt x="30" y="1"/>
                      </a:cubicBezTo>
                      <a:cubicBezTo>
                        <a:pt x="29" y="0"/>
                        <a:pt x="28" y="1"/>
                        <a:pt x="28" y="2"/>
                      </a:cubicBezTo>
                      <a:cubicBezTo>
                        <a:pt x="33" y="9"/>
                        <a:pt x="21" y="10"/>
                        <a:pt x="16" y="9"/>
                      </a:cubicBezTo>
                      <a:cubicBezTo>
                        <a:pt x="13" y="9"/>
                        <a:pt x="9" y="9"/>
                        <a:pt x="6" y="8"/>
                      </a:cubicBezTo>
                      <a:cubicBezTo>
                        <a:pt x="5" y="7"/>
                        <a:pt x="3" y="7"/>
                        <a:pt x="2" y="6"/>
                      </a:cubicBezTo>
                      <a:cubicBezTo>
                        <a:pt x="1" y="5"/>
                        <a:pt x="2" y="5"/>
                        <a:pt x="3" y="5"/>
                      </a:cubicBezTo>
                      <a:cubicBezTo>
                        <a:pt x="4" y="5"/>
                        <a:pt x="6" y="5"/>
                        <a:pt x="8" y="5"/>
                      </a:cubicBezTo>
                      <a:cubicBezTo>
                        <a:pt x="9" y="5"/>
                        <a:pt x="9"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2" name="Freeform 180"/>
                <p:cNvSpPr/>
                <p:nvPr/>
              </p:nvSpPr>
              <p:spPr bwMode="auto">
                <a:xfrm>
                  <a:off x="928688" y="2441576"/>
                  <a:ext cx="26988" cy="15875"/>
                </a:xfrm>
                <a:custGeom>
                  <a:avLst/>
                  <a:gdLst>
                    <a:gd name="T0" fmla="*/ 1 w 25"/>
                    <a:gd name="T1" fmla="*/ 5 h 15"/>
                    <a:gd name="T2" fmla="*/ 1 w 25"/>
                    <a:gd name="T3" fmla="*/ 3 h 15"/>
                    <a:gd name="T4" fmla="*/ 0 w 25"/>
                    <a:gd name="T5" fmla="*/ 3 h 15"/>
                    <a:gd name="T6" fmla="*/ 25 w 25"/>
                    <a:gd name="T7" fmla="*/ 2 h 15"/>
                    <a:gd name="T8" fmla="*/ 23 w 25"/>
                    <a:gd name="T9" fmla="*/ 1 h 15"/>
                    <a:gd name="T10" fmla="*/ 1 w 25"/>
                    <a:gd name="T11" fmla="*/ 2 h 15"/>
                    <a:gd name="T12" fmla="*/ 0 w 25"/>
                    <a:gd name="T13" fmla="*/ 3 h 15"/>
                    <a:gd name="T14" fmla="*/ 0 w 25"/>
                    <a:gd name="T15" fmla="*/ 5 h 15"/>
                    <a:gd name="T16" fmla="*/ 1 w 25"/>
                    <a:gd name="T1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5">
                      <a:moveTo>
                        <a:pt x="1" y="5"/>
                      </a:moveTo>
                      <a:cubicBezTo>
                        <a:pt x="1" y="4"/>
                        <a:pt x="1" y="3"/>
                        <a:pt x="1" y="3"/>
                      </a:cubicBezTo>
                      <a:cubicBezTo>
                        <a:pt x="1" y="3"/>
                        <a:pt x="1" y="3"/>
                        <a:pt x="0" y="3"/>
                      </a:cubicBezTo>
                      <a:cubicBezTo>
                        <a:pt x="9" y="9"/>
                        <a:pt x="21" y="15"/>
                        <a:pt x="25" y="2"/>
                      </a:cubicBezTo>
                      <a:cubicBezTo>
                        <a:pt x="25" y="1"/>
                        <a:pt x="24" y="0"/>
                        <a:pt x="23" y="1"/>
                      </a:cubicBezTo>
                      <a:cubicBezTo>
                        <a:pt x="20" y="14"/>
                        <a:pt x="8" y="7"/>
                        <a:pt x="1" y="2"/>
                      </a:cubicBezTo>
                      <a:cubicBezTo>
                        <a:pt x="0" y="2"/>
                        <a:pt x="0" y="2"/>
                        <a:pt x="0" y="3"/>
                      </a:cubicBezTo>
                      <a:cubicBezTo>
                        <a:pt x="0" y="3"/>
                        <a:pt x="0" y="4"/>
                        <a:pt x="0" y="5"/>
                      </a:cubicBezTo>
                      <a:cubicBezTo>
                        <a:pt x="0"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3" name="Freeform 181"/>
                <p:cNvSpPr/>
                <p:nvPr/>
              </p:nvSpPr>
              <p:spPr bwMode="auto">
                <a:xfrm>
                  <a:off x="931863" y="2381251"/>
                  <a:ext cx="17463" cy="44450"/>
                </a:xfrm>
                <a:custGeom>
                  <a:avLst/>
                  <a:gdLst>
                    <a:gd name="T0" fmla="*/ 9 w 16"/>
                    <a:gd name="T1" fmla="*/ 40 h 41"/>
                    <a:gd name="T2" fmla="*/ 2 w 16"/>
                    <a:gd name="T3" fmla="*/ 1 h 41"/>
                    <a:gd name="T4" fmla="*/ 1 w 16"/>
                    <a:gd name="T5" fmla="*/ 2 h 41"/>
                    <a:gd name="T6" fmla="*/ 8 w 16"/>
                    <a:gd name="T7" fmla="*/ 40 h 41"/>
                    <a:gd name="T8" fmla="*/ 9 w 16"/>
                    <a:gd name="T9" fmla="*/ 40 h 41"/>
                  </a:gdLst>
                  <a:ahLst/>
                  <a:cxnLst>
                    <a:cxn ang="0">
                      <a:pos x="T0" y="T1"/>
                    </a:cxn>
                    <a:cxn ang="0">
                      <a:pos x="T2" y="T3"/>
                    </a:cxn>
                    <a:cxn ang="0">
                      <a:pos x="T4" y="T5"/>
                    </a:cxn>
                    <a:cxn ang="0">
                      <a:pos x="T6" y="T7"/>
                    </a:cxn>
                    <a:cxn ang="0">
                      <a:pos x="T8" y="T9"/>
                    </a:cxn>
                  </a:cxnLst>
                  <a:rect l="0" t="0" r="r" b="b"/>
                  <a:pathLst>
                    <a:path w="16" h="41">
                      <a:moveTo>
                        <a:pt x="9" y="40"/>
                      </a:moveTo>
                      <a:cubicBezTo>
                        <a:pt x="11" y="28"/>
                        <a:pt x="16" y="7"/>
                        <a:pt x="2" y="1"/>
                      </a:cubicBezTo>
                      <a:cubicBezTo>
                        <a:pt x="1" y="0"/>
                        <a:pt x="0" y="1"/>
                        <a:pt x="1" y="2"/>
                      </a:cubicBezTo>
                      <a:cubicBezTo>
                        <a:pt x="14" y="8"/>
                        <a:pt x="9" y="29"/>
                        <a:pt x="8" y="40"/>
                      </a:cubicBezTo>
                      <a:cubicBezTo>
                        <a:pt x="7" y="41"/>
                        <a:pt x="9" y="41"/>
                        <a:pt x="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4" name="Freeform 182"/>
                <p:cNvSpPr/>
                <p:nvPr/>
              </p:nvSpPr>
              <p:spPr bwMode="auto">
                <a:xfrm>
                  <a:off x="942975" y="2379663"/>
                  <a:ext cx="17463" cy="49213"/>
                </a:xfrm>
                <a:custGeom>
                  <a:avLst/>
                  <a:gdLst>
                    <a:gd name="T0" fmla="*/ 7 w 17"/>
                    <a:gd name="T1" fmla="*/ 44 h 46"/>
                    <a:gd name="T2" fmla="*/ 16 w 17"/>
                    <a:gd name="T3" fmla="*/ 2 h 46"/>
                    <a:gd name="T4" fmla="*/ 15 w 17"/>
                    <a:gd name="T5" fmla="*/ 1 h 46"/>
                    <a:gd name="T6" fmla="*/ 6 w 17"/>
                    <a:gd name="T7" fmla="*/ 45 h 46"/>
                    <a:gd name="T8" fmla="*/ 7 w 17"/>
                    <a:gd name="T9" fmla="*/ 44 h 46"/>
                  </a:gdLst>
                  <a:ahLst/>
                  <a:cxnLst>
                    <a:cxn ang="0">
                      <a:pos x="T0" y="T1"/>
                    </a:cxn>
                    <a:cxn ang="0">
                      <a:pos x="T2" y="T3"/>
                    </a:cxn>
                    <a:cxn ang="0">
                      <a:pos x="T4" y="T5"/>
                    </a:cxn>
                    <a:cxn ang="0">
                      <a:pos x="T6" y="T7"/>
                    </a:cxn>
                    <a:cxn ang="0">
                      <a:pos x="T8" y="T9"/>
                    </a:cxn>
                  </a:cxnLst>
                  <a:rect l="0" t="0" r="r" b="b"/>
                  <a:pathLst>
                    <a:path w="17" h="46">
                      <a:moveTo>
                        <a:pt x="7" y="44"/>
                      </a:moveTo>
                      <a:cubicBezTo>
                        <a:pt x="1" y="32"/>
                        <a:pt x="6" y="11"/>
                        <a:pt x="16" y="2"/>
                      </a:cubicBezTo>
                      <a:cubicBezTo>
                        <a:pt x="17" y="1"/>
                        <a:pt x="16" y="0"/>
                        <a:pt x="15" y="1"/>
                      </a:cubicBezTo>
                      <a:cubicBezTo>
                        <a:pt x="5" y="10"/>
                        <a:pt x="0" y="32"/>
                        <a:pt x="6" y="45"/>
                      </a:cubicBezTo>
                      <a:cubicBezTo>
                        <a:pt x="6" y="46"/>
                        <a:pt x="8" y="45"/>
                        <a:pt x="7"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5" name="Freeform 183"/>
                <p:cNvSpPr/>
                <p:nvPr/>
              </p:nvSpPr>
              <p:spPr bwMode="auto">
                <a:xfrm>
                  <a:off x="927100" y="2368551"/>
                  <a:ext cx="36513" cy="15875"/>
                </a:xfrm>
                <a:custGeom>
                  <a:avLst/>
                  <a:gdLst>
                    <a:gd name="T0" fmla="*/ 6 w 34"/>
                    <a:gd name="T1" fmla="*/ 14 h 16"/>
                    <a:gd name="T2" fmla="*/ 5 w 34"/>
                    <a:gd name="T3" fmla="*/ 5 h 16"/>
                    <a:gd name="T4" fmla="*/ 12 w 34"/>
                    <a:gd name="T5" fmla="*/ 5 h 16"/>
                    <a:gd name="T6" fmla="*/ 9 w 34"/>
                    <a:gd name="T7" fmla="*/ 7 h 16"/>
                    <a:gd name="T8" fmla="*/ 10 w 34"/>
                    <a:gd name="T9" fmla="*/ 4 h 16"/>
                    <a:gd name="T10" fmla="*/ 15 w 34"/>
                    <a:gd name="T11" fmla="*/ 5 h 16"/>
                    <a:gd name="T12" fmla="*/ 15 w 34"/>
                    <a:gd name="T13" fmla="*/ 7 h 16"/>
                    <a:gd name="T14" fmla="*/ 21 w 34"/>
                    <a:gd name="T15" fmla="*/ 4 h 16"/>
                    <a:gd name="T16" fmla="*/ 23 w 34"/>
                    <a:gd name="T17" fmla="*/ 7 h 16"/>
                    <a:gd name="T18" fmla="*/ 22 w 34"/>
                    <a:gd name="T19" fmla="*/ 7 h 16"/>
                    <a:gd name="T20" fmla="*/ 22 w 34"/>
                    <a:gd name="T21" fmla="*/ 4 h 16"/>
                    <a:gd name="T22" fmla="*/ 24 w 34"/>
                    <a:gd name="T23" fmla="*/ 3 h 16"/>
                    <a:gd name="T24" fmla="*/ 25 w 34"/>
                    <a:gd name="T25" fmla="*/ 3 h 16"/>
                    <a:gd name="T26" fmla="*/ 25 w 34"/>
                    <a:gd name="T27" fmla="*/ 7 h 16"/>
                    <a:gd name="T28" fmla="*/ 31 w 34"/>
                    <a:gd name="T29" fmla="*/ 8 h 16"/>
                    <a:gd name="T30" fmla="*/ 27 w 34"/>
                    <a:gd name="T31" fmla="*/ 12 h 16"/>
                    <a:gd name="T32" fmla="*/ 27 w 34"/>
                    <a:gd name="T33" fmla="*/ 14 h 16"/>
                    <a:gd name="T34" fmla="*/ 31 w 34"/>
                    <a:gd name="T35" fmla="*/ 4 h 16"/>
                    <a:gd name="T36" fmla="*/ 24 w 34"/>
                    <a:gd name="T37" fmla="*/ 7 h 16"/>
                    <a:gd name="T38" fmla="*/ 29 w 34"/>
                    <a:gd name="T39" fmla="*/ 7 h 16"/>
                    <a:gd name="T40" fmla="*/ 22 w 34"/>
                    <a:gd name="T41" fmla="*/ 2 h 16"/>
                    <a:gd name="T42" fmla="*/ 21 w 34"/>
                    <a:gd name="T43" fmla="*/ 10 h 16"/>
                    <a:gd name="T44" fmla="*/ 25 w 34"/>
                    <a:gd name="T45" fmla="*/ 6 h 16"/>
                    <a:gd name="T46" fmla="*/ 13 w 34"/>
                    <a:gd name="T47" fmla="*/ 9 h 16"/>
                    <a:gd name="T48" fmla="*/ 14 w 34"/>
                    <a:gd name="T49" fmla="*/ 10 h 16"/>
                    <a:gd name="T50" fmla="*/ 14 w 34"/>
                    <a:gd name="T51" fmla="*/ 3 h 16"/>
                    <a:gd name="T52" fmla="*/ 9 w 34"/>
                    <a:gd name="T53" fmla="*/ 10 h 16"/>
                    <a:gd name="T54" fmla="*/ 10 w 34"/>
                    <a:gd name="T55" fmla="*/ 10 h 16"/>
                    <a:gd name="T56" fmla="*/ 10 w 34"/>
                    <a:gd name="T57" fmla="*/ 2 h 16"/>
                    <a:gd name="T58" fmla="*/ 3 w 34"/>
                    <a:gd name="T59" fmla="*/ 5 h 16"/>
                    <a:gd name="T60" fmla="*/ 5 w 34"/>
                    <a:gd name="T61" fmla="*/ 15 h 16"/>
                    <a:gd name="T62" fmla="*/ 6 w 34"/>
                    <a:gd name="T6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16">
                      <a:moveTo>
                        <a:pt x="6" y="14"/>
                      </a:moveTo>
                      <a:cubicBezTo>
                        <a:pt x="3" y="11"/>
                        <a:pt x="2" y="8"/>
                        <a:pt x="5" y="5"/>
                      </a:cubicBezTo>
                      <a:cubicBezTo>
                        <a:pt x="7" y="3"/>
                        <a:pt x="10" y="2"/>
                        <a:pt x="12" y="5"/>
                      </a:cubicBezTo>
                      <a:cubicBezTo>
                        <a:pt x="13" y="7"/>
                        <a:pt x="10" y="9"/>
                        <a:pt x="9" y="7"/>
                      </a:cubicBezTo>
                      <a:cubicBezTo>
                        <a:pt x="9" y="6"/>
                        <a:pt x="9" y="4"/>
                        <a:pt x="10" y="4"/>
                      </a:cubicBezTo>
                      <a:cubicBezTo>
                        <a:pt x="12" y="3"/>
                        <a:pt x="14" y="4"/>
                        <a:pt x="15" y="5"/>
                      </a:cubicBezTo>
                      <a:cubicBezTo>
                        <a:pt x="18" y="7"/>
                        <a:pt x="14" y="10"/>
                        <a:pt x="15" y="7"/>
                      </a:cubicBezTo>
                      <a:cubicBezTo>
                        <a:pt x="15" y="4"/>
                        <a:pt x="19" y="3"/>
                        <a:pt x="21" y="4"/>
                      </a:cubicBezTo>
                      <a:cubicBezTo>
                        <a:pt x="23" y="4"/>
                        <a:pt x="24" y="5"/>
                        <a:pt x="23" y="7"/>
                      </a:cubicBezTo>
                      <a:cubicBezTo>
                        <a:pt x="23" y="8"/>
                        <a:pt x="22" y="10"/>
                        <a:pt x="22" y="7"/>
                      </a:cubicBezTo>
                      <a:cubicBezTo>
                        <a:pt x="22" y="6"/>
                        <a:pt x="22" y="5"/>
                        <a:pt x="22" y="4"/>
                      </a:cubicBezTo>
                      <a:cubicBezTo>
                        <a:pt x="23" y="4"/>
                        <a:pt x="23" y="3"/>
                        <a:pt x="24" y="3"/>
                      </a:cubicBezTo>
                      <a:cubicBezTo>
                        <a:pt x="24" y="3"/>
                        <a:pt x="24" y="3"/>
                        <a:pt x="25" y="3"/>
                      </a:cubicBezTo>
                      <a:cubicBezTo>
                        <a:pt x="27" y="3"/>
                        <a:pt x="28" y="4"/>
                        <a:pt x="25" y="7"/>
                      </a:cubicBezTo>
                      <a:cubicBezTo>
                        <a:pt x="25" y="4"/>
                        <a:pt x="32" y="3"/>
                        <a:pt x="31" y="8"/>
                      </a:cubicBezTo>
                      <a:cubicBezTo>
                        <a:pt x="30" y="10"/>
                        <a:pt x="28" y="11"/>
                        <a:pt x="27" y="12"/>
                      </a:cubicBezTo>
                      <a:cubicBezTo>
                        <a:pt x="26" y="13"/>
                        <a:pt x="27" y="14"/>
                        <a:pt x="27" y="14"/>
                      </a:cubicBezTo>
                      <a:cubicBezTo>
                        <a:pt x="31" y="12"/>
                        <a:pt x="34" y="7"/>
                        <a:pt x="31" y="4"/>
                      </a:cubicBezTo>
                      <a:cubicBezTo>
                        <a:pt x="29" y="1"/>
                        <a:pt x="24" y="4"/>
                        <a:pt x="24" y="7"/>
                      </a:cubicBezTo>
                      <a:cubicBezTo>
                        <a:pt x="24" y="11"/>
                        <a:pt x="29" y="9"/>
                        <a:pt x="29" y="7"/>
                      </a:cubicBezTo>
                      <a:cubicBezTo>
                        <a:pt x="31" y="3"/>
                        <a:pt x="26" y="0"/>
                        <a:pt x="22" y="2"/>
                      </a:cubicBezTo>
                      <a:cubicBezTo>
                        <a:pt x="20" y="3"/>
                        <a:pt x="20" y="7"/>
                        <a:pt x="21" y="10"/>
                      </a:cubicBezTo>
                      <a:cubicBezTo>
                        <a:pt x="22" y="12"/>
                        <a:pt x="25" y="7"/>
                        <a:pt x="25" y="6"/>
                      </a:cubicBezTo>
                      <a:cubicBezTo>
                        <a:pt x="25" y="0"/>
                        <a:pt x="11" y="1"/>
                        <a:pt x="13" y="9"/>
                      </a:cubicBezTo>
                      <a:cubicBezTo>
                        <a:pt x="14" y="10"/>
                        <a:pt x="14" y="10"/>
                        <a:pt x="14" y="10"/>
                      </a:cubicBezTo>
                      <a:cubicBezTo>
                        <a:pt x="20" y="8"/>
                        <a:pt x="19" y="5"/>
                        <a:pt x="14" y="3"/>
                      </a:cubicBezTo>
                      <a:cubicBezTo>
                        <a:pt x="8" y="0"/>
                        <a:pt x="7" y="5"/>
                        <a:pt x="9" y="10"/>
                      </a:cubicBezTo>
                      <a:cubicBezTo>
                        <a:pt x="9" y="10"/>
                        <a:pt x="9" y="10"/>
                        <a:pt x="10" y="10"/>
                      </a:cubicBezTo>
                      <a:cubicBezTo>
                        <a:pt x="14" y="10"/>
                        <a:pt x="15" y="4"/>
                        <a:pt x="10" y="2"/>
                      </a:cubicBezTo>
                      <a:cubicBezTo>
                        <a:pt x="8" y="1"/>
                        <a:pt x="4" y="3"/>
                        <a:pt x="3" y="5"/>
                      </a:cubicBezTo>
                      <a:cubicBezTo>
                        <a:pt x="0" y="9"/>
                        <a:pt x="2" y="12"/>
                        <a:pt x="5" y="15"/>
                      </a:cubicBezTo>
                      <a:cubicBezTo>
                        <a:pt x="5" y="16"/>
                        <a:pt x="6"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6" name="Freeform 193"/>
                <p:cNvSpPr/>
                <p:nvPr/>
              </p:nvSpPr>
              <p:spPr bwMode="auto">
                <a:xfrm>
                  <a:off x="933450" y="2243138"/>
                  <a:ext cx="85725" cy="49213"/>
                </a:xfrm>
                <a:custGeom>
                  <a:avLst/>
                  <a:gdLst>
                    <a:gd name="T0" fmla="*/ 1 w 82"/>
                    <a:gd name="T1" fmla="*/ 46 h 47"/>
                    <a:gd name="T2" fmla="*/ 6 w 82"/>
                    <a:gd name="T3" fmla="*/ 40 h 47"/>
                    <a:gd name="T4" fmla="*/ 9 w 82"/>
                    <a:gd name="T5" fmla="*/ 37 h 47"/>
                    <a:gd name="T6" fmla="*/ 11 w 82"/>
                    <a:gd name="T7" fmla="*/ 44 h 47"/>
                    <a:gd name="T8" fmla="*/ 11 w 82"/>
                    <a:gd name="T9" fmla="*/ 44 h 47"/>
                    <a:gd name="T10" fmla="*/ 19 w 82"/>
                    <a:gd name="T11" fmla="*/ 34 h 47"/>
                    <a:gd name="T12" fmla="*/ 25 w 82"/>
                    <a:gd name="T13" fmla="*/ 32 h 47"/>
                    <a:gd name="T14" fmla="*/ 29 w 82"/>
                    <a:gd name="T15" fmla="*/ 42 h 47"/>
                    <a:gd name="T16" fmla="*/ 29 w 82"/>
                    <a:gd name="T17" fmla="*/ 43 h 47"/>
                    <a:gd name="T18" fmla="*/ 32 w 82"/>
                    <a:gd name="T19" fmla="*/ 37 h 47"/>
                    <a:gd name="T20" fmla="*/ 33 w 82"/>
                    <a:gd name="T21" fmla="*/ 33 h 47"/>
                    <a:gd name="T22" fmla="*/ 37 w 82"/>
                    <a:gd name="T23" fmla="*/ 34 h 47"/>
                    <a:gd name="T24" fmla="*/ 37 w 82"/>
                    <a:gd name="T25" fmla="*/ 34 h 47"/>
                    <a:gd name="T26" fmla="*/ 44 w 82"/>
                    <a:gd name="T27" fmla="*/ 30 h 47"/>
                    <a:gd name="T28" fmla="*/ 44 w 82"/>
                    <a:gd name="T29" fmla="*/ 30 h 47"/>
                    <a:gd name="T30" fmla="*/ 48 w 82"/>
                    <a:gd name="T31" fmla="*/ 24 h 47"/>
                    <a:gd name="T32" fmla="*/ 50 w 82"/>
                    <a:gd name="T33" fmla="*/ 18 h 47"/>
                    <a:gd name="T34" fmla="*/ 53 w 82"/>
                    <a:gd name="T35" fmla="*/ 20 h 47"/>
                    <a:gd name="T36" fmla="*/ 57 w 82"/>
                    <a:gd name="T37" fmla="*/ 40 h 47"/>
                    <a:gd name="T38" fmla="*/ 58 w 82"/>
                    <a:gd name="T39" fmla="*/ 40 h 47"/>
                    <a:gd name="T40" fmla="*/ 64 w 82"/>
                    <a:gd name="T41" fmla="*/ 19 h 47"/>
                    <a:gd name="T42" fmla="*/ 68 w 82"/>
                    <a:gd name="T43" fmla="*/ 9 h 47"/>
                    <a:gd name="T44" fmla="*/ 72 w 82"/>
                    <a:gd name="T45" fmla="*/ 15 h 47"/>
                    <a:gd name="T46" fmla="*/ 73 w 82"/>
                    <a:gd name="T47" fmla="*/ 15 h 47"/>
                    <a:gd name="T48" fmla="*/ 82 w 82"/>
                    <a:gd name="T49" fmla="*/ 1 h 47"/>
                    <a:gd name="T50" fmla="*/ 81 w 82"/>
                    <a:gd name="T51" fmla="*/ 1 h 47"/>
                    <a:gd name="T52" fmla="*/ 80 w 82"/>
                    <a:gd name="T53" fmla="*/ 1 h 47"/>
                    <a:gd name="T54" fmla="*/ 80 w 82"/>
                    <a:gd name="T55" fmla="*/ 2 h 47"/>
                    <a:gd name="T56" fmla="*/ 78 w 82"/>
                    <a:gd name="T57" fmla="*/ 7 h 47"/>
                    <a:gd name="T58" fmla="*/ 74 w 82"/>
                    <a:gd name="T59" fmla="*/ 12 h 47"/>
                    <a:gd name="T60" fmla="*/ 69 w 82"/>
                    <a:gd name="T61" fmla="*/ 6 h 47"/>
                    <a:gd name="T62" fmla="*/ 68 w 82"/>
                    <a:gd name="T63" fmla="*/ 6 h 47"/>
                    <a:gd name="T64" fmla="*/ 58 w 82"/>
                    <a:gd name="T65" fmla="*/ 36 h 47"/>
                    <a:gd name="T66" fmla="*/ 57 w 82"/>
                    <a:gd name="T67" fmla="*/ 35 h 47"/>
                    <a:gd name="T68" fmla="*/ 56 w 82"/>
                    <a:gd name="T69" fmla="*/ 28 h 47"/>
                    <a:gd name="T70" fmla="*/ 52 w 82"/>
                    <a:gd name="T71" fmla="*/ 15 h 47"/>
                    <a:gd name="T72" fmla="*/ 51 w 82"/>
                    <a:gd name="T73" fmla="*/ 15 h 47"/>
                    <a:gd name="T74" fmla="*/ 48 w 82"/>
                    <a:gd name="T75" fmla="*/ 22 h 47"/>
                    <a:gd name="T76" fmla="*/ 42 w 82"/>
                    <a:gd name="T77" fmla="*/ 28 h 47"/>
                    <a:gd name="T78" fmla="*/ 42 w 82"/>
                    <a:gd name="T79" fmla="*/ 28 h 47"/>
                    <a:gd name="T80" fmla="*/ 38 w 82"/>
                    <a:gd name="T81" fmla="*/ 32 h 47"/>
                    <a:gd name="T82" fmla="*/ 34 w 82"/>
                    <a:gd name="T83" fmla="*/ 29 h 47"/>
                    <a:gd name="T84" fmla="*/ 34 w 82"/>
                    <a:gd name="T85" fmla="*/ 29 h 47"/>
                    <a:gd name="T86" fmla="*/ 31 w 82"/>
                    <a:gd name="T87" fmla="*/ 39 h 47"/>
                    <a:gd name="T88" fmla="*/ 26 w 82"/>
                    <a:gd name="T89" fmla="*/ 34 h 47"/>
                    <a:gd name="T90" fmla="*/ 24 w 82"/>
                    <a:gd name="T91" fmla="*/ 27 h 47"/>
                    <a:gd name="T92" fmla="*/ 23 w 82"/>
                    <a:gd name="T93" fmla="*/ 27 h 47"/>
                    <a:gd name="T94" fmla="*/ 17 w 82"/>
                    <a:gd name="T95" fmla="*/ 36 h 47"/>
                    <a:gd name="T96" fmla="*/ 11 w 82"/>
                    <a:gd name="T97" fmla="*/ 42 h 47"/>
                    <a:gd name="T98" fmla="*/ 8 w 82"/>
                    <a:gd name="T99" fmla="*/ 36 h 47"/>
                    <a:gd name="T100" fmla="*/ 8 w 82"/>
                    <a:gd name="T101" fmla="*/ 36 h 47"/>
                    <a:gd name="T102" fmla="*/ 1 w 82"/>
                    <a:gd name="T103" fmla="*/ 47 h 47"/>
                    <a:gd name="T104" fmla="*/ 1 w 82"/>
                    <a:gd name="T105" fmla="*/ 47 h 47"/>
                    <a:gd name="T106" fmla="*/ 2 w 82"/>
                    <a:gd name="T107" fmla="*/ 47 h 47"/>
                    <a:gd name="T108" fmla="*/ 1 w 82"/>
                    <a:gd name="T109"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2" h="47">
                      <a:moveTo>
                        <a:pt x="1" y="46"/>
                      </a:moveTo>
                      <a:cubicBezTo>
                        <a:pt x="3" y="46"/>
                        <a:pt x="5" y="42"/>
                        <a:pt x="6" y="40"/>
                      </a:cubicBezTo>
                      <a:cubicBezTo>
                        <a:pt x="6" y="40"/>
                        <a:pt x="8" y="36"/>
                        <a:pt x="9" y="37"/>
                      </a:cubicBezTo>
                      <a:cubicBezTo>
                        <a:pt x="10" y="39"/>
                        <a:pt x="10" y="42"/>
                        <a:pt x="11" y="44"/>
                      </a:cubicBezTo>
                      <a:cubicBezTo>
                        <a:pt x="11" y="44"/>
                        <a:pt x="11" y="44"/>
                        <a:pt x="11" y="44"/>
                      </a:cubicBezTo>
                      <a:cubicBezTo>
                        <a:pt x="15" y="41"/>
                        <a:pt x="17" y="38"/>
                        <a:pt x="19" y="34"/>
                      </a:cubicBezTo>
                      <a:cubicBezTo>
                        <a:pt x="21" y="31"/>
                        <a:pt x="23" y="26"/>
                        <a:pt x="25" y="32"/>
                      </a:cubicBezTo>
                      <a:cubicBezTo>
                        <a:pt x="26" y="35"/>
                        <a:pt x="27" y="39"/>
                        <a:pt x="29" y="42"/>
                      </a:cubicBezTo>
                      <a:cubicBezTo>
                        <a:pt x="29" y="43"/>
                        <a:pt x="29" y="43"/>
                        <a:pt x="29" y="43"/>
                      </a:cubicBezTo>
                      <a:cubicBezTo>
                        <a:pt x="31" y="41"/>
                        <a:pt x="32" y="39"/>
                        <a:pt x="32" y="37"/>
                      </a:cubicBezTo>
                      <a:cubicBezTo>
                        <a:pt x="32" y="35"/>
                        <a:pt x="33" y="34"/>
                        <a:pt x="33" y="33"/>
                      </a:cubicBezTo>
                      <a:cubicBezTo>
                        <a:pt x="34" y="29"/>
                        <a:pt x="36" y="32"/>
                        <a:pt x="37" y="34"/>
                      </a:cubicBezTo>
                      <a:cubicBezTo>
                        <a:pt x="37" y="34"/>
                        <a:pt x="37" y="34"/>
                        <a:pt x="37" y="34"/>
                      </a:cubicBezTo>
                      <a:cubicBezTo>
                        <a:pt x="39" y="32"/>
                        <a:pt x="41" y="27"/>
                        <a:pt x="44" y="30"/>
                      </a:cubicBezTo>
                      <a:cubicBezTo>
                        <a:pt x="44" y="30"/>
                        <a:pt x="44" y="30"/>
                        <a:pt x="44" y="30"/>
                      </a:cubicBezTo>
                      <a:cubicBezTo>
                        <a:pt x="46" y="28"/>
                        <a:pt x="47" y="26"/>
                        <a:pt x="48" y="24"/>
                      </a:cubicBezTo>
                      <a:cubicBezTo>
                        <a:pt x="49" y="22"/>
                        <a:pt x="49" y="20"/>
                        <a:pt x="50" y="18"/>
                      </a:cubicBezTo>
                      <a:cubicBezTo>
                        <a:pt x="52" y="15"/>
                        <a:pt x="52" y="18"/>
                        <a:pt x="53" y="20"/>
                      </a:cubicBezTo>
                      <a:cubicBezTo>
                        <a:pt x="55" y="26"/>
                        <a:pt x="56" y="33"/>
                        <a:pt x="57" y="40"/>
                      </a:cubicBezTo>
                      <a:cubicBezTo>
                        <a:pt x="57" y="40"/>
                        <a:pt x="58" y="40"/>
                        <a:pt x="58" y="40"/>
                      </a:cubicBezTo>
                      <a:cubicBezTo>
                        <a:pt x="60" y="33"/>
                        <a:pt x="62" y="26"/>
                        <a:pt x="64" y="19"/>
                      </a:cubicBezTo>
                      <a:cubicBezTo>
                        <a:pt x="65" y="16"/>
                        <a:pt x="66" y="12"/>
                        <a:pt x="68" y="9"/>
                      </a:cubicBezTo>
                      <a:cubicBezTo>
                        <a:pt x="68" y="8"/>
                        <a:pt x="72" y="14"/>
                        <a:pt x="72" y="15"/>
                      </a:cubicBezTo>
                      <a:cubicBezTo>
                        <a:pt x="72" y="15"/>
                        <a:pt x="73" y="15"/>
                        <a:pt x="73" y="15"/>
                      </a:cubicBezTo>
                      <a:cubicBezTo>
                        <a:pt x="77" y="11"/>
                        <a:pt x="80" y="6"/>
                        <a:pt x="82" y="1"/>
                      </a:cubicBezTo>
                      <a:cubicBezTo>
                        <a:pt x="82" y="1"/>
                        <a:pt x="81" y="0"/>
                        <a:pt x="81" y="1"/>
                      </a:cubicBezTo>
                      <a:cubicBezTo>
                        <a:pt x="81" y="1"/>
                        <a:pt x="80" y="1"/>
                        <a:pt x="80" y="1"/>
                      </a:cubicBezTo>
                      <a:cubicBezTo>
                        <a:pt x="80" y="1"/>
                        <a:pt x="80" y="2"/>
                        <a:pt x="80" y="2"/>
                      </a:cubicBezTo>
                      <a:cubicBezTo>
                        <a:pt x="80" y="2"/>
                        <a:pt x="79" y="6"/>
                        <a:pt x="78" y="7"/>
                      </a:cubicBezTo>
                      <a:cubicBezTo>
                        <a:pt x="77" y="8"/>
                        <a:pt x="76" y="10"/>
                        <a:pt x="74" y="12"/>
                      </a:cubicBezTo>
                      <a:cubicBezTo>
                        <a:pt x="71" y="16"/>
                        <a:pt x="70" y="9"/>
                        <a:pt x="69" y="6"/>
                      </a:cubicBezTo>
                      <a:cubicBezTo>
                        <a:pt x="69" y="6"/>
                        <a:pt x="68" y="6"/>
                        <a:pt x="68" y="6"/>
                      </a:cubicBezTo>
                      <a:cubicBezTo>
                        <a:pt x="64" y="16"/>
                        <a:pt x="61" y="26"/>
                        <a:pt x="58" y="36"/>
                      </a:cubicBezTo>
                      <a:cubicBezTo>
                        <a:pt x="57" y="40"/>
                        <a:pt x="58" y="37"/>
                        <a:pt x="57" y="35"/>
                      </a:cubicBezTo>
                      <a:cubicBezTo>
                        <a:pt x="57" y="32"/>
                        <a:pt x="56" y="30"/>
                        <a:pt x="56" y="28"/>
                      </a:cubicBezTo>
                      <a:cubicBezTo>
                        <a:pt x="55" y="23"/>
                        <a:pt x="54" y="19"/>
                        <a:pt x="52" y="15"/>
                      </a:cubicBezTo>
                      <a:cubicBezTo>
                        <a:pt x="52" y="15"/>
                        <a:pt x="51" y="15"/>
                        <a:pt x="51" y="15"/>
                      </a:cubicBezTo>
                      <a:cubicBezTo>
                        <a:pt x="50" y="17"/>
                        <a:pt x="49" y="20"/>
                        <a:pt x="48" y="22"/>
                      </a:cubicBezTo>
                      <a:cubicBezTo>
                        <a:pt x="47" y="25"/>
                        <a:pt x="45" y="30"/>
                        <a:pt x="42" y="28"/>
                      </a:cubicBezTo>
                      <a:cubicBezTo>
                        <a:pt x="42" y="27"/>
                        <a:pt x="42" y="27"/>
                        <a:pt x="42" y="28"/>
                      </a:cubicBezTo>
                      <a:cubicBezTo>
                        <a:pt x="40" y="29"/>
                        <a:pt x="39" y="31"/>
                        <a:pt x="38" y="32"/>
                      </a:cubicBezTo>
                      <a:cubicBezTo>
                        <a:pt x="37" y="33"/>
                        <a:pt x="35" y="29"/>
                        <a:pt x="34" y="29"/>
                      </a:cubicBezTo>
                      <a:cubicBezTo>
                        <a:pt x="34" y="28"/>
                        <a:pt x="34" y="29"/>
                        <a:pt x="34" y="29"/>
                      </a:cubicBezTo>
                      <a:cubicBezTo>
                        <a:pt x="32" y="32"/>
                        <a:pt x="32" y="36"/>
                        <a:pt x="31" y="39"/>
                      </a:cubicBezTo>
                      <a:cubicBezTo>
                        <a:pt x="29" y="44"/>
                        <a:pt x="27" y="35"/>
                        <a:pt x="26" y="34"/>
                      </a:cubicBezTo>
                      <a:cubicBezTo>
                        <a:pt x="26" y="31"/>
                        <a:pt x="25" y="29"/>
                        <a:pt x="24" y="27"/>
                      </a:cubicBezTo>
                      <a:cubicBezTo>
                        <a:pt x="23" y="27"/>
                        <a:pt x="23" y="26"/>
                        <a:pt x="23" y="27"/>
                      </a:cubicBezTo>
                      <a:cubicBezTo>
                        <a:pt x="20" y="29"/>
                        <a:pt x="19" y="33"/>
                        <a:pt x="17" y="36"/>
                      </a:cubicBezTo>
                      <a:cubicBezTo>
                        <a:pt x="17" y="37"/>
                        <a:pt x="12" y="44"/>
                        <a:pt x="11" y="42"/>
                      </a:cubicBezTo>
                      <a:cubicBezTo>
                        <a:pt x="11" y="39"/>
                        <a:pt x="10" y="38"/>
                        <a:pt x="8" y="36"/>
                      </a:cubicBezTo>
                      <a:cubicBezTo>
                        <a:pt x="8" y="35"/>
                        <a:pt x="8" y="35"/>
                        <a:pt x="8" y="36"/>
                      </a:cubicBezTo>
                      <a:cubicBezTo>
                        <a:pt x="6" y="39"/>
                        <a:pt x="3" y="43"/>
                        <a:pt x="1" y="47"/>
                      </a:cubicBezTo>
                      <a:cubicBezTo>
                        <a:pt x="0" y="47"/>
                        <a:pt x="1" y="47"/>
                        <a:pt x="1" y="47"/>
                      </a:cubicBezTo>
                      <a:cubicBezTo>
                        <a:pt x="1" y="47"/>
                        <a:pt x="1" y="47"/>
                        <a:pt x="2" y="47"/>
                      </a:cubicBezTo>
                      <a:cubicBezTo>
                        <a:pt x="2" y="47"/>
                        <a:pt x="2" y="46"/>
                        <a:pt x="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7" name="Freeform 194"/>
                <p:cNvSpPr/>
                <p:nvPr/>
              </p:nvSpPr>
              <p:spPr bwMode="auto">
                <a:xfrm>
                  <a:off x="919163" y="2254251"/>
                  <a:ext cx="119063" cy="52388"/>
                </a:xfrm>
                <a:custGeom>
                  <a:avLst/>
                  <a:gdLst>
                    <a:gd name="T0" fmla="*/ 2 w 113"/>
                    <a:gd name="T1" fmla="*/ 0 h 50"/>
                    <a:gd name="T2" fmla="*/ 4 w 113"/>
                    <a:gd name="T3" fmla="*/ 22 h 50"/>
                    <a:gd name="T4" fmla="*/ 6 w 113"/>
                    <a:gd name="T5" fmla="*/ 49 h 50"/>
                    <a:gd name="T6" fmla="*/ 7 w 113"/>
                    <a:gd name="T7" fmla="*/ 50 h 50"/>
                    <a:gd name="T8" fmla="*/ 34 w 113"/>
                    <a:gd name="T9" fmla="*/ 49 h 50"/>
                    <a:gd name="T10" fmla="*/ 60 w 113"/>
                    <a:gd name="T11" fmla="*/ 47 h 50"/>
                    <a:gd name="T12" fmla="*/ 112 w 113"/>
                    <a:gd name="T13" fmla="*/ 42 h 50"/>
                    <a:gd name="T14" fmla="*/ 113 w 113"/>
                    <a:gd name="T15" fmla="*/ 42 h 50"/>
                    <a:gd name="T16" fmla="*/ 111 w 113"/>
                    <a:gd name="T17" fmla="*/ 40 h 50"/>
                    <a:gd name="T18" fmla="*/ 110 w 113"/>
                    <a:gd name="T19" fmla="*/ 40 h 50"/>
                    <a:gd name="T20" fmla="*/ 106 w 113"/>
                    <a:gd name="T21" fmla="*/ 42 h 50"/>
                    <a:gd name="T22" fmla="*/ 96 w 113"/>
                    <a:gd name="T23" fmla="*/ 42 h 50"/>
                    <a:gd name="T24" fmla="*/ 78 w 113"/>
                    <a:gd name="T25" fmla="*/ 45 h 50"/>
                    <a:gd name="T26" fmla="*/ 38 w 113"/>
                    <a:gd name="T27" fmla="*/ 48 h 50"/>
                    <a:gd name="T28" fmla="*/ 19 w 113"/>
                    <a:gd name="T29" fmla="*/ 49 h 50"/>
                    <a:gd name="T30" fmla="*/ 9 w 113"/>
                    <a:gd name="T31" fmla="*/ 49 h 50"/>
                    <a:gd name="T32" fmla="*/ 7 w 113"/>
                    <a:gd name="T33" fmla="*/ 39 h 50"/>
                    <a:gd name="T34" fmla="*/ 5 w 113"/>
                    <a:gd name="T35" fmla="*/ 20 h 50"/>
                    <a:gd name="T36" fmla="*/ 3 w 113"/>
                    <a:gd name="T37" fmla="*/ 0 h 50"/>
                    <a:gd name="T38" fmla="*/ 2 w 113"/>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3" h="50">
                      <a:moveTo>
                        <a:pt x="2" y="0"/>
                      </a:moveTo>
                      <a:cubicBezTo>
                        <a:pt x="0" y="7"/>
                        <a:pt x="3" y="15"/>
                        <a:pt x="4" y="22"/>
                      </a:cubicBezTo>
                      <a:cubicBezTo>
                        <a:pt x="5" y="31"/>
                        <a:pt x="6" y="40"/>
                        <a:pt x="6" y="49"/>
                      </a:cubicBezTo>
                      <a:cubicBezTo>
                        <a:pt x="6" y="49"/>
                        <a:pt x="6" y="50"/>
                        <a:pt x="7" y="50"/>
                      </a:cubicBezTo>
                      <a:cubicBezTo>
                        <a:pt x="16" y="50"/>
                        <a:pt x="25" y="49"/>
                        <a:pt x="34" y="49"/>
                      </a:cubicBezTo>
                      <a:cubicBezTo>
                        <a:pt x="42" y="48"/>
                        <a:pt x="51" y="48"/>
                        <a:pt x="60" y="47"/>
                      </a:cubicBezTo>
                      <a:cubicBezTo>
                        <a:pt x="77" y="46"/>
                        <a:pt x="95" y="42"/>
                        <a:pt x="112" y="42"/>
                      </a:cubicBezTo>
                      <a:cubicBezTo>
                        <a:pt x="113" y="42"/>
                        <a:pt x="113" y="42"/>
                        <a:pt x="113" y="42"/>
                      </a:cubicBezTo>
                      <a:cubicBezTo>
                        <a:pt x="112" y="41"/>
                        <a:pt x="111" y="40"/>
                        <a:pt x="111" y="40"/>
                      </a:cubicBezTo>
                      <a:cubicBezTo>
                        <a:pt x="110" y="39"/>
                        <a:pt x="110" y="40"/>
                        <a:pt x="110" y="40"/>
                      </a:cubicBezTo>
                      <a:cubicBezTo>
                        <a:pt x="112" y="42"/>
                        <a:pt x="108" y="41"/>
                        <a:pt x="106" y="42"/>
                      </a:cubicBezTo>
                      <a:cubicBezTo>
                        <a:pt x="103" y="42"/>
                        <a:pt x="99" y="42"/>
                        <a:pt x="96" y="42"/>
                      </a:cubicBezTo>
                      <a:cubicBezTo>
                        <a:pt x="90" y="43"/>
                        <a:pt x="84" y="44"/>
                        <a:pt x="78" y="45"/>
                      </a:cubicBezTo>
                      <a:cubicBezTo>
                        <a:pt x="64" y="47"/>
                        <a:pt x="51" y="47"/>
                        <a:pt x="38" y="48"/>
                      </a:cubicBezTo>
                      <a:cubicBezTo>
                        <a:pt x="31" y="48"/>
                        <a:pt x="25" y="48"/>
                        <a:pt x="19" y="49"/>
                      </a:cubicBezTo>
                      <a:cubicBezTo>
                        <a:pt x="16" y="49"/>
                        <a:pt x="12" y="49"/>
                        <a:pt x="9" y="49"/>
                      </a:cubicBezTo>
                      <a:cubicBezTo>
                        <a:pt x="6" y="49"/>
                        <a:pt x="7" y="41"/>
                        <a:pt x="7" y="39"/>
                      </a:cubicBezTo>
                      <a:cubicBezTo>
                        <a:pt x="6" y="33"/>
                        <a:pt x="6" y="26"/>
                        <a:pt x="5" y="20"/>
                      </a:cubicBezTo>
                      <a:cubicBezTo>
                        <a:pt x="4" y="14"/>
                        <a:pt x="1" y="7"/>
                        <a:pt x="3"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8" name="Freeform 195"/>
                <p:cNvSpPr/>
                <p:nvPr/>
              </p:nvSpPr>
              <p:spPr bwMode="auto">
                <a:xfrm>
                  <a:off x="914400" y="2247901"/>
                  <a:ext cx="14288" cy="9525"/>
                </a:xfrm>
                <a:custGeom>
                  <a:avLst/>
                  <a:gdLst>
                    <a:gd name="T0" fmla="*/ 1 w 13"/>
                    <a:gd name="T1" fmla="*/ 9 h 9"/>
                    <a:gd name="T2" fmla="*/ 5 w 13"/>
                    <a:gd name="T3" fmla="*/ 1 h 9"/>
                    <a:gd name="T4" fmla="*/ 5 w 13"/>
                    <a:gd name="T5" fmla="*/ 1 h 9"/>
                    <a:gd name="T6" fmla="*/ 12 w 13"/>
                    <a:gd name="T7" fmla="*/ 9 h 9"/>
                    <a:gd name="T8" fmla="*/ 12 w 13"/>
                    <a:gd name="T9" fmla="*/ 8 h 9"/>
                    <a:gd name="T10" fmla="*/ 5 w 13"/>
                    <a:gd name="T11" fmla="*/ 0 h 9"/>
                    <a:gd name="T12" fmla="*/ 5 w 13"/>
                    <a:gd name="T13" fmla="*/ 0 h 9"/>
                    <a:gd name="T14" fmla="*/ 0 w 13"/>
                    <a:gd name="T15" fmla="*/ 8 h 9"/>
                    <a:gd name="T16" fmla="*/ 1 w 13"/>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1" y="9"/>
                      </a:moveTo>
                      <a:cubicBezTo>
                        <a:pt x="2" y="6"/>
                        <a:pt x="4" y="3"/>
                        <a:pt x="5" y="1"/>
                      </a:cubicBezTo>
                      <a:cubicBezTo>
                        <a:pt x="5" y="1"/>
                        <a:pt x="5" y="1"/>
                        <a:pt x="5" y="1"/>
                      </a:cubicBezTo>
                      <a:cubicBezTo>
                        <a:pt x="8" y="3"/>
                        <a:pt x="10" y="6"/>
                        <a:pt x="12" y="9"/>
                      </a:cubicBezTo>
                      <a:cubicBezTo>
                        <a:pt x="12" y="9"/>
                        <a:pt x="13" y="9"/>
                        <a:pt x="12" y="8"/>
                      </a:cubicBezTo>
                      <a:cubicBezTo>
                        <a:pt x="10" y="5"/>
                        <a:pt x="8" y="2"/>
                        <a:pt x="5" y="0"/>
                      </a:cubicBezTo>
                      <a:cubicBezTo>
                        <a:pt x="5" y="0"/>
                        <a:pt x="5" y="0"/>
                        <a:pt x="5" y="0"/>
                      </a:cubicBezTo>
                      <a:cubicBezTo>
                        <a:pt x="3" y="3"/>
                        <a:pt x="1" y="5"/>
                        <a:pt x="0" y="8"/>
                      </a:cubicBezTo>
                      <a:cubicBezTo>
                        <a:pt x="0" y="9"/>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9" name="Freeform 196"/>
                <p:cNvSpPr/>
                <p:nvPr/>
              </p:nvSpPr>
              <p:spPr bwMode="auto">
                <a:xfrm>
                  <a:off x="938213" y="2225676"/>
                  <a:ext cx="74613" cy="41275"/>
                </a:xfrm>
                <a:custGeom>
                  <a:avLst/>
                  <a:gdLst>
                    <a:gd name="T0" fmla="*/ 1 w 70"/>
                    <a:gd name="T1" fmla="*/ 39 h 40"/>
                    <a:gd name="T2" fmla="*/ 35 w 70"/>
                    <a:gd name="T3" fmla="*/ 29 h 40"/>
                    <a:gd name="T4" fmla="*/ 52 w 70"/>
                    <a:gd name="T5" fmla="*/ 18 h 40"/>
                    <a:gd name="T6" fmla="*/ 70 w 70"/>
                    <a:gd name="T7" fmla="*/ 2 h 40"/>
                    <a:gd name="T8" fmla="*/ 70 w 70"/>
                    <a:gd name="T9" fmla="*/ 1 h 40"/>
                    <a:gd name="T10" fmla="*/ 62 w 70"/>
                    <a:gd name="T11" fmla="*/ 4 h 40"/>
                    <a:gd name="T12" fmla="*/ 63 w 70"/>
                    <a:gd name="T13" fmla="*/ 4 h 40"/>
                    <a:gd name="T14" fmla="*/ 68 w 70"/>
                    <a:gd name="T15" fmla="*/ 3 h 40"/>
                    <a:gd name="T16" fmla="*/ 67 w 70"/>
                    <a:gd name="T17" fmla="*/ 9 h 40"/>
                    <a:gd name="T18" fmla="*/ 68 w 70"/>
                    <a:gd name="T19" fmla="*/ 9 h 40"/>
                    <a:gd name="T20" fmla="*/ 69 w 70"/>
                    <a:gd name="T21" fmla="*/ 1 h 40"/>
                    <a:gd name="T22" fmla="*/ 69 w 70"/>
                    <a:gd name="T23" fmla="*/ 1 h 40"/>
                    <a:gd name="T24" fmla="*/ 64 w 70"/>
                    <a:gd name="T25" fmla="*/ 3 h 40"/>
                    <a:gd name="T26" fmla="*/ 64 w 70"/>
                    <a:gd name="T27" fmla="*/ 4 h 40"/>
                    <a:gd name="T28" fmla="*/ 68 w 70"/>
                    <a:gd name="T29" fmla="*/ 2 h 40"/>
                    <a:gd name="T30" fmla="*/ 62 w 70"/>
                    <a:gd name="T31" fmla="*/ 8 h 40"/>
                    <a:gd name="T32" fmla="*/ 43 w 70"/>
                    <a:gd name="T33" fmla="*/ 24 h 40"/>
                    <a:gd name="T34" fmla="*/ 21 w 70"/>
                    <a:gd name="T35" fmla="*/ 34 h 40"/>
                    <a:gd name="T36" fmla="*/ 1 w 70"/>
                    <a:gd name="T37" fmla="*/ 38 h 40"/>
                    <a:gd name="T38" fmla="*/ 1 w 70"/>
                    <a:gd name="T3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40">
                      <a:moveTo>
                        <a:pt x="1" y="39"/>
                      </a:moveTo>
                      <a:cubicBezTo>
                        <a:pt x="13" y="40"/>
                        <a:pt x="25" y="33"/>
                        <a:pt x="35" y="29"/>
                      </a:cubicBezTo>
                      <a:cubicBezTo>
                        <a:pt x="41" y="26"/>
                        <a:pt x="47" y="22"/>
                        <a:pt x="52" y="18"/>
                      </a:cubicBezTo>
                      <a:cubicBezTo>
                        <a:pt x="59" y="13"/>
                        <a:pt x="64" y="7"/>
                        <a:pt x="70" y="2"/>
                      </a:cubicBezTo>
                      <a:cubicBezTo>
                        <a:pt x="70" y="2"/>
                        <a:pt x="70" y="1"/>
                        <a:pt x="70" y="1"/>
                      </a:cubicBezTo>
                      <a:cubicBezTo>
                        <a:pt x="67" y="2"/>
                        <a:pt x="65" y="3"/>
                        <a:pt x="62" y="4"/>
                      </a:cubicBezTo>
                      <a:cubicBezTo>
                        <a:pt x="62" y="4"/>
                        <a:pt x="62" y="5"/>
                        <a:pt x="63" y="4"/>
                      </a:cubicBezTo>
                      <a:cubicBezTo>
                        <a:pt x="63" y="4"/>
                        <a:pt x="68" y="2"/>
                        <a:pt x="68" y="3"/>
                      </a:cubicBezTo>
                      <a:cubicBezTo>
                        <a:pt x="68" y="5"/>
                        <a:pt x="67" y="7"/>
                        <a:pt x="67" y="9"/>
                      </a:cubicBezTo>
                      <a:cubicBezTo>
                        <a:pt x="67" y="9"/>
                        <a:pt x="68" y="9"/>
                        <a:pt x="68" y="9"/>
                      </a:cubicBezTo>
                      <a:cubicBezTo>
                        <a:pt x="68" y="6"/>
                        <a:pt x="69" y="4"/>
                        <a:pt x="69" y="1"/>
                      </a:cubicBezTo>
                      <a:cubicBezTo>
                        <a:pt x="69" y="1"/>
                        <a:pt x="69" y="0"/>
                        <a:pt x="69" y="1"/>
                      </a:cubicBezTo>
                      <a:cubicBezTo>
                        <a:pt x="67" y="1"/>
                        <a:pt x="66" y="2"/>
                        <a:pt x="64" y="3"/>
                      </a:cubicBezTo>
                      <a:cubicBezTo>
                        <a:pt x="64" y="3"/>
                        <a:pt x="64" y="4"/>
                        <a:pt x="64" y="4"/>
                      </a:cubicBezTo>
                      <a:cubicBezTo>
                        <a:pt x="66" y="3"/>
                        <a:pt x="67" y="3"/>
                        <a:pt x="68" y="2"/>
                      </a:cubicBezTo>
                      <a:cubicBezTo>
                        <a:pt x="66" y="4"/>
                        <a:pt x="64" y="6"/>
                        <a:pt x="62" y="8"/>
                      </a:cubicBezTo>
                      <a:cubicBezTo>
                        <a:pt x="56" y="14"/>
                        <a:pt x="50" y="19"/>
                        <a:pt x="43" y="24"/>
                      </a:cubicBezTo>
                      <a:cubicBezTo>
                        <a:pt x="36" y="28"/>
                        <a:pt x="28" y="31"/>
                        <a:pt x="21" y="34"/>
                      </a:cubicBezTo>
                      <a:cubicBezTo>
                        <a:pt x="15" y="36"/>
                        <a:pt x="8" y="39"/>
                        <a:pt x="1" y="38"/>
                      </a:cubicBezTo>
                      <a:cubicBezTo>
                        <a:pt x="0" y="38"/>
                        <a:pt x="0" y="39"/>
                        <a:pt x="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0" name="Freeform 200"/>
                <p:cNvSpPr/>
                <p:nvPr/>
              </p:nvSpPr>
              <p:spPr bwMode="auto">
                <a:xfrm>
                  <a:off x="911225" y="2563813"/>
                  <a:ext cx="92075" cy="104775"/>
                </a:xfrm>
                <a:custGeom>
                  <a:avLst/>
                  <a:gdLst>
                    <a:gd name="T0" fmla="*/ 3 w 87"/>
                    <a:gd name="T1" fmla="*/ 8 h 98"/>
                    <a:gd name="T2" fmla="*/ 3 w 87"/>
                    <a:gd name="T3" fmla="*/ 95 h 98"/>
                    <a:gd name="T4" fmla="*/ 5 w 87"/>
                    <a:gd name="T5" fmla="*/ 97 h 98"/>
                    <a:gd name="T6" fmla="*/ 76 w 87"/>
                    <a:gd name="T7" fmla="*/ 93 h 98"/>
                    <a:gd name="T8" fmla="*/ 78 w 87"/>
                    <a:gd name="T9" fmla="*/ 92 h 98"/>
                    <a:gd name="T10" fmla="*/ 80 w 87"/>
                    <a:gd name="T11" fmla="*/ 39 h 98"/>
                    <a:gd name="T12" fmla="*/ 78 w 87"/>
                    <a:gd name="T13" fmla="*/ 6 h 98"/>
                    <a:gd name="T14" fmla="*/ 51 w 87"/>
                    <a:gd name="T15" fmla="*/ 4 h 98"/>
                    <a:gd name="T16" fmla="*/ 2 w 87"/>
                    <a:gd name="T17" fmla="*/ 7 h 98"/>
                    <a:gd name="T18" fmla="*/ 2 w 87"/>
                    <a:gd name="T19" fmla="*/ 10 h 98"/>
                    <a:gd name="T20" fmla="*/ 65 w 87"/>
                    <a:gd name="T21" fmla="*/ 6 h 98"/>
                    <a:gd name="T22" fmla="*/ 76 w 87"/>
                    <a:gd name="T23" fmla="*/ 87 h 98"/>
                    <a:gd name="T24" fmla="*/ 47 w 87"/>
                    <a:gd name="T25" fmla="*/ 91 h 98"/>
                    <a:gd name="T26" fmla="*/ 6 w 87"/>
                    <a:gd name="T27" fmla="*/ 89 h 98"/>
                    <a:gd name="T28" fmla="*/ 6 w 87"/>
                    <a:gd name="T29" fmla="*/ 8 h 98"/>
                    <a:gd name="T30" fmla="*/ 3 w 87"/>
                    <a:gd name="T3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98">
                      <a:moveTo>
                        <a:pt x="3" y="8"/>
                      </a:moveTo>
                      <a:cubicBezTo>
                        <a:pt x="3" y="37"/>
                        <a:pt x="3" y="66"/>
                        <a:pt x="3" y="95"/>
                      </a:cubicBezTo>
                      <a:cubicBezTo>
                        <a:pt x="3" y="96"/>
                        <a:pt x="4" y="97"/>
                        <a:pt x="5" y="97"/>
                      </a:cubicBezTo>
                      <a:cubicBezTo>
                        <a:pt x="28" y="97"/>
                        <a:pt x="52" y="90"/>
                        <a:pt x="76" y="93"/>
                      </a:cubicBezTo>
                      <a:cubicBezTo>
                        <a:pt x="77" y="93"/>
                        <a:pt x="78" y="93"/>
                        <a:pt x="78" y="92"/>
                      </a:cubicBezTo>
                      <a:cubicBezTo>
                        <a:pt x="80" y="74"/>
                        <a:pt x="80" y="56"/>
                        <a:pt x="80" y="39"/>
                      </a:cubicBezTo>
                      <a:cubicBezTo>
                        <a:pt x="80" y="32"/>
                        <a:pt x="83" y="11"/>
                        <a:pt x="78" y="6"/>
                      </a:cubicBezTo>
                      <a:cubicBezTo>
                        <a:pt x="71" y="0"/>
                        <a:pt x="58" y="3"/>
                        <a:pt x="51" y="4"/>
                      </a:cubicBezTo>
                      <a:cubicBezTo>
                        <a:pt x="35" y="6"/>
                        <a:pt x="18" y="7"/>
                        <a:pt x="2" y="7"/>
                      </a:cubicBezTo>
                      <a:cubicBezTo>
                        <a:pt x="0" y="7"/>
                        <a:pt x="0" y="10"/>
                        <a:pt x="2" y="10"/>
                      </a:cubicBezTo>
                      <a:cubicBezTo>
                        <a:pt x="23" y="10"/>
                        <a:pt x="44" y="7"/>
                        <a:pt x="65" y="6"/>
                      </a:cubicBezTo>
                      <a:cubicBezTo>
                        <a:pt x="87" y="5"/>
                        <a:pt x="76" y="75"/>
                        <a:pt x="76" y="87"/>
                      </a:cubicBezTo>
                      <a:cubicBezTo>
                        <a:pt x="75" y="91"/>
                        <a:pt x="51" y="90"/>
                        <a:pt x="47" y="91"/>
                      </a:cubicBezTo>
                      <a:cubicBezTo>
                        <a:pt x="42" y="91"/>
                        <a:pt x="6" y="98"/>
                        <a:pt x="6" y="89"/>
                      </a:cubicBezTo>
                      <a:cubicBezTo>
                        <a:pt x="5" y="62"/>
                        <a:pt x="6" y="35"/>
                        <a:pt x="6" y="8"/>
                      </a:cubicBezTo>
                      <a:cubicBezTo>
                        <a:pt x="6" y="6"/>
                        <a:pt x="3" y="6"/>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1" name="Freeform 201"/>
                <p:cNvSpPr/>
                <p:nvPr/>
              </p:nvSpPr>
              <p:spPr bwMode="auto">
                <a:xfrm>
                  <a:off x="919163" y="2576513"/>
                  <a:ext cx="66675" cy="71438"/>
                </a:xfrm>
                <a:custGeom>
                  <a:avLst/>
                  <a:gdLst>
                    <a:gd name="T0" fmla="*/ 6 w 63"/>
                    <a:gd name="T1" fmla="*/ 5 h 68"/>
                    <a:gd name="T2" fmla="*/ 6 w 63"/>
                    <a:gd name="T3" fmla="*/ 4 h 68"/>
                    <a:gd name="T4" fmla="*/ 4 w 63"/>
                    <a:gd name="T5" fmla="*/ 4 h 68"/>
                    <a:gd name="T6" fmla="*/ 2 w 63"/>
                    <a:gd name="T7" fmla="*/ 62 h 68"/>
                    <a:gd name="T8" fmla="*/ 3 w 63"/>
                    <a:gd name="T9" fmla="*/ 63 h 68"/>
                    <a:gd name="T10" fmla="*/ 29 w 63"/>
                    <a:gd name="T11" fmla="*/ 63 h 68"/>
                    <a:gd name="T12" fmla="*/ 59 w 63"/>
                    <a:gd name="T13" fmla="*/ 66 h 68"/>
                    <a:gd name="T14" fmla="*/ 60 w 63"/>
                    <a:gd name="T15" fmla="*/ 65 h 68"/>
                    <a:gd name="T16" fmla="*/ 60 w 63"/>
                    <a:gd name="T17" fmla="*/ 22 h 68"/>
                    <a:gd name="T18" fmla="*/ 60 w 63"/>
                    <a:gd name="T19" fmla="*/ 3 h 68"/>
                    <a:gd name="T20" fmla="*/ 46 w 63"/>
                    <a:gd name="T21" fmla="*/ 1 h 68"/>
                    <a:gd name="T22" fmla="*/ 2 w 63"/>
                    <a:gd name="T23" fmla="*/ 2 h 68"/>
                    <a:gd name="T24" fmla="*/ 2 w 63"/>
                    <a:gd name="T25" fmla="*/ 5 h 68"/>
                    <a:gd name="T26" fmla="*/ 3 w 63"/>
                    <a:gd name="T27" fmla="*/ 5 h 68"/>
                    <a:gd name="T28" fmla="*/ 3 w 63"/>
                    <a:gd name="T29" fmla="*/ 2 h 68"/>
                    <a:gd name="T30" fmla="*/ 2 w 63"/>
                    <a:gd name="T31" fmla="*/ 2 h 68"/>
                    <a:gd name="T32" fmla="*/ 2 w 63"/>
                    <a:gd name="T33" fmla="*/ 5 h 68"/>
                    <a:gd name="T34" fmla="*/ 50 w 63"/>
                    <a:gd name="T35" fmla="*/ 4 h 68"/>
                    <a:gd name="T36" fmla="*/ 57 w 63"/>
                    <a:gd name="T37" fmla="*/ 22 h 68"/>
                    <a:gd name="T38" fmla="*/ 58 w 63"/>
                    <a:gd name="T39" fmla="*/ 55 h 68"/>
                    <a:gd name="T40" fmla="*/ 38 w 63"/>
                    <a:gd name="T41" fmla="*/ 61 h 68"/>
                    <a:gd name="T42" fmla="*/ 12 w 63"/>
                    <a:gd name="T43" fmla="*/ 60 h 68"/>
                    <a:gd name="T44" fmla="*/ 4 w 63"/>
                    <a:gd name="T45" fmla="*/ 38 h 68"/>
                    <a:gd name="T46" fmla="*/ 6 w 63"/>
                    <a:gd name="T47" fmla="*/ 4 h 68"/>
                    <a:gd name="T48" fmla="*/ 4 w 63"/>
                    <a:gd name="T49" fmla="*/ 4 h 68"/>
                    <a:gd name="T50" fmla="*/ 4 w 63"/>
                    <a:gd name="T51" fmla="*/ 5 h 68"/>
                    <a:gd name="T52" fmla="*/ 6 w 63"/>
                    <a:gd name="T5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 h="68">
                      <a:moveTo>
                        <a:pt x="6" y="5"/>
                      </a:moveTo>
                      <a:cubicBezTo>
                        <a:pt x="6" y="5"/>
                        <a:pt x="6" y="5"/>
                        <a:pt x="6" y="4"/>
                      </a:cubicBezTo>
                      <a:cubicBezTo>
                        <a:pt x="6" y="2"/>
                        <a:pt x="4" y="2"/>
                        <a:pt x="4" y="4"/>
                      </a:cubicBezTo>
                      <a:cubicBezTo>
                        <a:pt x="3" y="24"/>
                        <a:pt x="0" y="43"/>
                        <a:pt x="2" y="62"/>
                      </a:cubicBezTo>
                      <a:cubicBezTo>
                        <a:pt x="2" y="63"/>
                        <a:pt x="2" y="63"/>
                        <a:pt x="3" y="63"/>
                      </a:cubicBezTo>
                      <a:cubicBezTo>
                        <a:pt x="12" y="63"/>
                        <a:pt x="20" y="62"/>
                        <a:pt x="29" y="63"/>
                      </a:cubicBezTo>
                      <a:cubicBezTo>
                        <a:pt x="39" y="63"/>
                        <a:pt x="49" y="66"/>
                        <a:pt x="59" y="66"/>
                      </a:cubicBezTo>
                      <a:cubicBezTo>
                        <a:pt x="59" y="66"/>
                        <a:pt x="60" y="66"/>
                        <a:pt x="60" y="65"/>
                      </a:cubicBezTo>
                      <a:cubicBezTo>
                        <a:pt x="61" y="50"/>
                        <a:pt x="61" y="36"/>
                        <a:pt x="60" y="22"/>
                      </a:cubicBezTo>
                      <a:cubicBezTo>
                        <a:pt x="60" y="18"/>
                        <a:pt x="63" y="6"/>
                        <a:pt x="60" y="3"/>
                      </a:cubicBezTo>
                      <a:cubicBezTo>
                        <a:pt x="57" y="0"/>
                        <a:pt x="50" y="1"/>
                        <a:pt x="46" y="1"/>
                      </a:cubicBezTo>
                      <a:cubicBezTo>
                        <a:pt x="32" y="1"/>
                        <a:pt x="17" y="1"/>
                        <a:pt x="2" y="2"/>
                      </a:cubicBezTo>
                      <a:cubicBezTo>
                        <a:pt x="1" y="2"/>
                        <a:pt x="0" y="5"/>
                        <a:pt x="2" y="5"/>
                      </a:cubicBezTo>
                      <a:cubicBezTo>
                        <a:pt x="3" y="5"/>
                        <a:pt x="3" y="5"/>
                        <a:pt x="3" y="5"/>
                      </a:cubicBezTo>
                      <a:cubicBezTo>
                        <a:pt x="5" y="5"/>
                        <a:pt x="5" y="2"/>
                        <a:pt x="3" y="2"/>
                      </a:cubicBezTo>
                      <a:cubicBezTo>
                        <a:pt x="3" y="2"/>
                        <a:pt x="3" y="2"/>
                        <a:pt x="2" y="2"/>
                      </a:cubicBezTo>
                      <a:cubicBezTo>
                        <a:pt x="2" y="3"/>
                        <a:pt x="2" y="4"/>
                        <a:pt x="2" y="5"/>
                      </a:cubicBezTo>
                      <a:cubicBezTo>
                        <a:pt x="18" y="4"/>
                        <a:pt x="34" y="4"/>
                        <a:pt x="50" y="4"/>
                      </a:cubicBezTo>
                      <a:cubicBezTo>
                        <a:pt x="60" y="4"/>
                        <a:pt x="57" y="15"/>
                        <a:pt x="57" y="22"/>
                      </a:cubicBezTo>
                      <a:cubicBezTo>
                        <a:pt x="57" y="33"/>
                        <a:pt x="58" y="44"/>
                        <a:pt x="58" y="55"/>
                      </a:cubicBezTo>
                      <a:cubicBezTo>
                        <a:pt x="57" y="68"/>
                        <a:pt x="47" y="62"/>
                        <a:pt x="38" y="61"/>
                      </a:cubicBezTo>
                      <a:cubicBezTo>
                        <a:pt x="29" y="60"/>
                        <a:pt x="20" y="59"/>
                        <a:pt x="12" y="60"/>
                      </a:cubicBezTo>
                      <a:cubicBezTo>
                        <a:pt x="0" y="61"/>
                        <a:pt x="4" y="45"/>
                        <a:pt x="4" y="38"/>
                      </a:cubicBezTo>
                      <a:cubicBezTo>
                        <a:pt x="5" y="27"/>
                        <a:pt x="6" y="16"/>
                        <a:pt x="6" y="4"/>
                      </a:cubicBezTo>
                      <a:cubicBezTo>
                        <a:pt x="6" y="4"/>
                        <a:pt x="5" y="4"/>
                        <a:pt x="4" y="4"/>
                      </a:cubicBezTo>
                      <a:cubicBezTo>
                        <a:pt x="4" y="5"/>
                        <a:pt x="4" y="5"/>
                        <a:pt x="4" y="5"/>
                      </a:cubicBezTo>
                      <a:cubicBezTo>
                        <a:pt x="4" y="7"/>
                        <a:pt x="6" y="7"/>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2" name="Freeform 202"/>
                <p:cNvSpPr/>
                <p:nvPr/>
              </p:nvSpPr>
              <p:spPr bwMode="auto">
                <a:xfrm>
                  <a:off x="944563" y="2646363"/>
                  <a:ext cx="15875" cy="14288"/>
                </a:xfrm>
                <a:custGeom>
                  <a:avLst/>
                  <a:gdLst>
                    <a:gd name="T0" fmla="*/ 8 w 15"/>
                    <a:gd name="T1" fmla="*/ 10 h 13"/>
                    <a:gd name="T2" fmla="*/ 3 w 15"/>
                    <a:gd name="T3" fmla="*/ 7 h 13"/>
                    <a:gd name="T4" fmla="*/ 5 w 15"/>
                    <a:gd name="T5" fmla="*/ 3 h 13"/>
                    <a:gd name="T6" fmla="*/ 9 w 15"/>
                    <a:gd name="T7" fmla="*/ 3 h 13"/>
                    <a:gd name="T8" fmla="*/ 11 w 15"/>
                    <a:gd name="T9" fmla="*/ 6 h 13"/>
                    <a:gd name="T10" fmla="*/ 5 w 15"/>
                    <a:gd name="T11" fmla="*/ 10 h 13"/>
                    <a:gd name="T12" fmla="*/ 5 w 15"/>
                    <a:gd name="T13" fmla="*/ 12 h 13"/>
                    <a:gd name="T14" fmla="*/ 14 w 15"/>
                    <a:gd name="T15" fmla="*/ 6 h 13"/>
                    <a:gd name="T16" fmla="*/ 12 w 15"/>
                    <a:gd name="T17" fmla="*/ 1 h 13"/>
                    <a:gd name="T18" fmla="*/ 6 w 15"/>
                    <a:gd name="T19" fmla="*/ 0 h 13"/>
                    <a:gd name="T20" fmla="*/ 0 w 15"/>
                    <a:gd name="T21" fmla="*/ 7 h 13"/>
                    <a:gd name="T22" fmla="*/ 8 w 15"/>
                    <a:gd name="T23" fmla="*/ 12 h 13"/>
                    <a:gd name="T24" fmla="*/ 8 w 15"/>
                    <a:gd name="T25"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3">
                      <a:moveTo>
                        <a:pt x="8" y="10"/>
                      </a:moveTo>
                      <a:cubicBezTo>
                        <a:pt x="6" y="10"/>
                        <a:pt x="4" y="9"/>
                        <a:pt x="3" y="7"/>
                      </a:cubicBezTo>
                      <a:cubicBezTo>
                        <a:pt x="3" y="5"/>
                        <a:pt x="4" y="4"/>
                        <a:pt x="5" y="3"/>
                      </a:cubicBezTo>
                      <a:cubicBezTo>
                        <a:pt x="7" y="3"/>
                        <a:pt x="8" y="2"/>
                        <a:pt x="9" y="3"/>
                      </a:cubicBezTo>
                      <a:cubicBezTo>
                        <a:pt x="11" y="3"/>
                        <a:pt x="11" y="5"/>
                        <a:pt x="11" y="6"/>
                      </a:cubicBezTo>
                      <a:cubicBezTo>
                        <a:pt x="12" y="9"/>
                        <a:pt x="8" y="10"/>
                        <a:pt x="5" y="10"/>
                      </a:cubicBezTo>
                      <a:cubicBezTo>
                        <a:pt x="3" y="10"/>
                        <a:pt x="3" y="13"/>
                        <a:pt x="5" y="12"/>
                      </a:cubicBezTo>
                      <a:cubicBezTo>
                        <a:pt x="9" y="12"/>
                        <a:pt x="14" y="11"/>
                        <a:pt x="14" y="6"/>
                      </a:cubicBezTo>
                      <a:cubicBezTo>
                        <a:pt x="15" y="4"/>
                        <a:pt x="14" y="2"/>
                        <a:pt x="12" y="1"/>
                      </a:cubicBezTo>
                      <a:cubicBezTo>
                        <a:pt x="10" y="0"/>
                        <a:pt x="8" y="0"/>
                        <a:pt x="6" y="0"/>
                      </a:cubicBezTo>
                      <a:cubicBezTo>
                        <a:pt x="3" y="1"/>
                        <a:pt x="0" y="4"/>
                        <a:pt x="0" y="7"/>
                      </a:cubicBezTo>
                      <a:cubicBezTo>
                        <a:pt x="1" y="11"/>
                        <a:pt x="5" y="13"/>
                        <a:pt x="8" y="12"/>
                      </a:cubicBezTo>
                      <a:cubicBezTo>
                        <a:pt x="10" y="12"/>
                        <a:pt x="10" y="10"/>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3" name="Freeform 203"/>
                <p:cNvSpPr/>
                <p:nvPr/>
              </p:nvSpPr>
              <p:spPr bwMode="auto">
                <a:xfrm>
                  <a:off x="981075" y="2128838"/>
                  <a:ext cx="60325" cy="49213"/>
                </a:xfrm>
                <a:custGeom>
                  <a:avLst/>
                  <a:gdLst>
                    <a:gd name="T0" fmla="*/ 7 w 57"/>
                    <a:gd name="T1" fmla="*/ 29 h 46"/>
                    <a:gd name="T2" fmla="*/ 5 w 57"/>
                    <a:gd name="T3" fmla="*/ 13 h 46"/>
                    <a:gd name="T4" fmla="*/ 9 w 57"/>
                    <a:gd name="T5" fmla="*/ 5 h 46"/>
                    <a:gd name="T6" fmla="*/ 18 w 57"/>
                    <a:gd name="T7" fmla="*/ 5 h 46"/>
                    <a:gd name="T8" fmla="*/ 37 w 57"/>
                    <a:gd name="T9" fmla="*/ 7 h 46"/>
                    <a:gd name="T10" fmla="*/ 46 w 57"/>
                    <a:gd name="T11" fmla="*/ 7 h 46"/>
                    <a:gd name="T12" fmla="*/ 51 w 57"/>
                    <a:gd name="T13" fmla="*/ 18 h 46"/>
                    <a:gd name="T14" fmla="*/ 49 w 57"/>
                    <a:gd name="T15" fmla="*/ 30 h 46"/>
                    <a:gd name="T16" fmla="*/ 42 w 57"/>
                    <a:gd name="T17" fmla="*/ 31 h 46"/>
                    <a:gd name="T18" fmla="*/ 43 w 57"/>
                    <a:gd name="T19" fmla="*/ 45 h 46"/>
                    <a:gd name="T20" fmla="*/ 45 w 57"/>
                    <a:gd name="T21" fmla="*/ 43 h 46"/>
                    <a:gd name="T22" fmla="*/ 36 w 57"/>
                    <a:gd name="T23" fmla="*/ 31 h 46"/>
                    <a:gd name="T24" fmla="*/ 34 w 57"/>
                    <a:gd name="T25" fmla="*/ 30 h 46"/>
                    <a:gd name="T26" fmla="*/ 6 w 57"/>
                    <a:gd name="T27" fmla="*/ 29 h 46"/>
                    <a:gd name="T28" fmla="*/ 5 w 57"/>
                    <a:gd name="T29" fmla="*/ 32 h 46"/>
                    <a:gd name="T30" fmla="*/ 27 w 57"/>
                    <a:gd name="T31" fmla="*/ 32 h 46"/>
                    <a:gd name="T32" fmla="*/ 43 w 57"/>
                    <a:gd name="T33" fmla="*/ 45 h 46"/>
                    <a:gd name="T34" fmla="*/ 45 w 57"/>
                    <a:gd name="T35" fmla="*/ 43 h 46"/>
                    <a:gd name="T36" fmla="*/ 53 w 57"/>
                    <a:gd name="T37" fmla="*/ 33 h 46"/>
                    <a:gd name="T38" fmla="*/ 54 w 57"/>
                    <a:gd name="T39" fmla="*/ 31 h 46"/>
                    <a:gd name="T40" fmla="*/ 52 w 57"/>
                    <a:gd name="T41" fmla="*/ 5 h 46"/>
                    <a:gd name="T42" fmla="*/ 44 w 57"/>
                    <a:gd name="T43" fmla="*/ 4 h 46"/>
                    <a:gd name="T44" fmla="*/ 21 w 57"/>
                    <a:gd name="T45" fmla="*/ 2 h 46"/>
                    <a:gd name="T46" fmla="*/ 2 w 57"/>
                    <a:gd name="T47" fmla="*/ 6 h 46"/>
                    <a:gd name="T48" fmla="*/ 4 w 57"/>
                    <a:gd name="T49" fmla="*/ 31 h 46"/>
                    <a:gd name="T50" fmla="*/ 7 w 57"/>
                    <a:gd name="T51"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46">
                      <a:moveTo>
                        <a:pt x="7" y="29"/>
                      </a:moveTo>
                      <a:cubicBezTo>
                        <a:pt x="4" y="24"/>
                        <a:pt x="5" y="18"/>
                        <a:pt x="5" y="13"/>
                      </a:cubicBezTo>
                      <a:cubicBezTo>
                        <a:pt x="5" y="10"/>
                        <a:pt x="4" y="6"/>
                        <a:pt x="9" y="5"/>
                      </a:cubicBezTo>
                      <a:cubicBezTo>
                        <a:pt x="12" y="5"/>
                        <a:pt x="15" y="5"/>
                        <a:pt x="18" y="5"/>
                      </a:cubicBezTo>
                      <a:cubicBezTo>
                        <a:pt x="24" y="5"/>
                        <a:pt x="31" y="6"/>
                        <a:pt x="37" y="7"/>
                      </a:cubicBezTo>
                      <a:cubicBezTo>
                        <a:pt x="40" y="7"/>
                        <a:pt x="43" y="7"/>
                        <a:pt x="46" y="7"/>
                      </a:cubicBezTo>
                      <a:cubicBezTo>
                        <a:pt x="53" y="7"/>
                        <a:pt x="52" y="15"/>
                        <a:pt x="51" y="18"/>
                      </a:cubicBezTo>
                      <a:cubicBezTo>
                        <a:pt x="51" y="21"/>
                        <a:pt x="53" y="30"/>
                        <a:pt x="49" y="30"/>
                      </a:cubicBezTo>
                      <a:cubicBezTo>
                        <a:pt x="48" y="30"/>
                        <a:pt x="43" y="30"/>
                        <a:pt x="42" y="31"/>
                      </a:cubicBezTo>
                      <a:cubicBezTo>
                        <a:pt x="37" y="36"/>
                        <a:pt x="40" y="41"/>
                        <a:pt x="43" y="45"/>
                      </a:cubicBezTo>
                      <a:cubicBezTo>
                        <a:pt x="44" y="44"/>
                        <a:pt x="44" y="43"/>
                        <a:pt x="45" y="43"/>
                      </a:cubicBezTo>
                      <a:cubicBezTo>
                        <a:pt x="40" y="40"/>
                        <a:pt x="37" y="36"/>
                        <a:pt x="36" y="31"/>
                      </a:cubicBezTo>
                      <a:cubicBezTo>
                        <a:pt x="35" y="30"/>
                        <a:pt x="35" y="30"/>
                        <a:pt x="34" y="30"/>
                      </a:cubicBezTo>
                      <a:cubicBezTo>
                        <a:pt x="25" y="29"/>
                        <a:pt x="15" y="32"/>
                        <a:pt x="6" y="29"/>
                      </a:cubicBezTo>
                      <a:cubicBezTo>
                        <a:pt x="4" y="28"/>
                        <a:pt x="3" y="31"/>
                        <a:pt x="5" y="32"/>
                      </a:cubicBezTo>
                      <a:cubicBezTo>
                        <a:pt x="12" y="34"/>
                        <a:pt x="20" y="33"/>
                        <a:pt x="27" y="32"/>
                      </a:cubicBezTo>
                      <a:cubicBezTo>
                        <a:pt x="34" y="32"/>
                        <a:pt x="38" y="41"/>
                        <a:pt x="43" y="45"/>
                      </a:cubicBezTo>
                      <a:cubicBezTo>
                        <a:pt x="45" y="46"/>
                        <a:pt x="46" y="44"/>
                        <a:pt x="45" y="43"/>
                      </a:cubicBezTo>
                      <a:cubicBezTo>
                        <a:pt x="36" y="32"/>
                        <a:pt x="49" y="33"/>
                        <a:pt x="53" y="33"/>
                      </a:cubicBezTo>
                      <a:cubicBezTo>
                        <a:pt x="54" y="33"/>
                        <a:pt x="54" y="32"/>
                        <a:pt x="54" y="31"/>
                      </a:cubicBezTo>
                      <a:cubicBezTo>
                        <a:pt x="54" y="24"/>
                        <a:pt x="57" y="12"/>
                        <a:pt x="52" y="5"/>
                      </a:cubicBezTo>
                      <a:cubicBezTo>
                        <a:pt x="50" y="4"/>
                        <a:pt x="45" y="4"/>
                        <a:pt x="44" y="4"/>
                      </a:cubicBezTo>
                      <a:cubicBezTo>
                        <a:pt x="36" y="4"/>
                        <a:pt x="29" y="3"/>
                        <a:pt x="21" y="2"/>
                      </a:cubicBezTo>
                      <a:cubicBezTo>
                        <a:pt x="17" y="2"/>
                        <a:pt x="3" y="0"/>
                        <a:pt x="2" y="6"/>
                      </a:cubicBezTo>
                      <a:cubicBezTo>
                        <a:pt x="0" y="13"/>
                        <a:pt x="1" y="24"/>
                        <a:pt x="4" y="31"/>
                      </a:cubicBezTo>
                      <a:cubicBezTo>
                        <a:pt x="5" y="32"/>
                        <a:pt x="8" y="31"/>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4" name="Freeform 204"/>
                <p:cNvSpPr/>
                <p:nvPr/>
              </p:nvSpPr>
              <p:spPr bwMode="auto">
                <a:xfrm>
                  <a:off x="1030288" y="2227263"/>
                  <a:ext cx="30163" cy="36513"/>
                </a:xfrm>
                <a:custGeom>
                  <a:avLst/>
                  <a:gdLst>
                    <a:gd name="T0" fmla="*/ 26 w 28"/>
                    <a:gd name="T1" fmla="*/ 3 h 34"/>
                    <a:gd name="T2" fmla="*/ 8 w 28"/>
                    <a:gd name="T3" fmla="*/ 3 h 34"/>
                    <a:gd name="T4" fmla="*/ 3 w 28"/>
                    <a:gd name="T5" fmla="*/ 12 h 34"/>
                    <a:gd name="T6" fmla="*/ 17 w 28"/>
                    <a:gd name="T7" fmla="*/ 19 h 34"/>
                    <a:gd name="T8" fmla="*/ 13 w 28"/>
                    <a:gd name="T9" fmla="*/ 30 h 34"/>
                    <a:gd name="T10" fmla="*/ 3 w 28"/>
                    <a:gd name="T11" fmla="*/ 19 h 34"/>
                    <a:gd name="T12" fmla="*/ 0 w 28"/>
                    <a:gd name="T13" fmla="*/ 19 h 34"/>
                    <a:gd name="T14" fmla="*/ 11 w 28"/>
                    <a:gd name="T15" fmla="*/ 33 h 34"/>
                    <a:gd name="T16" fmla="*/ 24 w 28"/>
                    <a:gd name="T17" fmla="*/ 24 h 34"/>
                    <a:gd name="T18" fmla="*/ 11 w 28"/>
                    <a:gd name="T19" fmla="*/ 13 h 34"/>
                    <a:gd name="T20" fmla="*/ 6 w 28"/>
                    <a:gd name="T21" fmla="*/ 12 h 34"/>
                    <a:gd name="T22" fmla="*/ 13 w 28"/>
                    <a:gd name="T23" fmla="*/ 4 h 34"/>
                    <a:gd name="T24" fmla="*/ 26 w 28"/>
                    <a:gd name="T25" fmla="*/ 6 h 34"/>
                    <a:gd name="T26" fmla="*/ 26 w 28"/>
                    <a:gd name="T2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4">
                      <a:moveTo>
                        <a:pt x="26" y="3"/>
                      </a:moveTo>
                      <a:cubicBezTo>
                        <a:pt x="20" y="2"/>
                        <a:pt x="14" y="0"/>
                        <a:pt x="8" y="3"/>
                      </a:cubicBezTo>
                      <a:cubicBezTo>
                        <a:pt x="4" y="4"/>
                        <a:pt x="0" y="8"/>
                        <a:pt x="3" y="12"/>
                      </a:cubicBezTo>
                      <a:cubicBezTo>
                        <a:pt x="6" y="16"/>
                        <a:pt x="13" y="16"/>
                        <a:pt x="17" y="19"/>
                      </a:cubicBezTo>
                      <a:cubicBezTo>
                        <a:pt x="24" y="23"/>
                        <a:pt x="20" y="30"/>
                        <a:pt x="13" y="30"/>
                      </a:cubicBezTo>
                      <a:cubicBezTo>
                        <a:pt x="6" y="31"/>
                        <a:pt x="3" y="25"/>
                        <a:pt x="3" y="19"/>
                      </a:cubicBezTo>
                      <a:cubicBezTo>
                        <a:pt x="3" y="17"/>
                        <a:pt x="0" y="17"/>
                        <a:pt x="0" y="19"/>
                      </a:cubicBezTo>
                      <a:cubicBezTo>
                        <a:pt x="0" y="26"/>
                        <a:pt x="4" y="32"/>
                        <a:pt x="11" y="33"/>
                      </a:cubicBezTo>
                      <a:cubicBezTo>
                        <a:pt x="17" y="34"/>
                        <a:pt x="24" y="30"/>
                        <a:pt x="24" y="24"/>
                      </a:cubicBezTo>
                      <a:cubicBezTo>
                        <a:pt x="23" y="17"/>
                        <a:pt x="16" y="15"/>
                        <a:pt x="11" y="13"/>
                      </a:cubicBezTo>
                      <a:cubicBezTo>
                        <a:pt x="9" y="13"/>
                        <a:pt x="8" y="12"/>
                        <a:pt x="6" y="12"/>
                      </a:cubicBezTo>
                      <a:cubicBezTo>
                        <a:pt x="1" y="8"/>
                        <a:pt x="10" y="5"/>
                        <a:pt x="13" y="4"/>
                      </a:cubicBezTo>
                      <a:cubicBezTo>
                        <a:pt x="17" y="4"/>
                        <a:pt x="22" y="5"/>
                        <a:pt x="26" y="6"/>
                      </a:cubicBezTo>
                      <a:cubicBezTo>
                        <a:pt x="28" y="6"/>
                        <a:pt x="28" y="3"/>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5" name="Freeform 205"/>
                <p:cNvSpPr/>
                <p:nvPr/>
              </p:nvSpPr>
              <p:spPr bwMode="auto">
                <a:xfrm>
                  <a:off x="1041400" y="2224088"/>
                  <a:ext cx="11113" cy="7938"/>
                </a:xfrm>
                <a:custGeom>
                  <a:avLst/>
                  <a:gdLst>
                    <a:gd name="T0" fmla="*/ 5 w 11"/>
                    <a:gd name="T1" fmla="*/ 6 h 8"/>
                    <a:gd name="T2" fmla="*/ 4 w 11"/>
                    <a:gd name="T3" fmla="*/ 2 h 8"/>
                    <a:gd name="T4" fmla="*/ 2 w 11"/>
                    <a:gd name="T5" fmla="*/ 3 h 8"/>
                    <a:gd name="T6" fmla="*/ 9 w 11"/>
                    <a:gd name="T7" fmla="*/ 3 h 8"/>
                    <a:gd name="T8" fmla="*/ 8 w 11"/>
                    <a:gd name="T9" fmla="*/ 2 h 8"/>
                    <a:gd name="T10" fmla="*/ 7 w 11"/>
                    <a:gd name="T11" fmla="*/ 5 h 8"/>
                    <a:gd name="T12" fmla="*/ 9 w 11"/>
                    <a:gd name="T13" fmla="*/ 5 h 8"/>
                    <a:gd name="T14" fmla="*/ 2 w 11"/>
                    <a:gd name="T15" fmla="*/ 2 h 8"/>
                    <a:gd name="T16" fmla="*/ 2 w 11"/>
                    <a:gd name="T17" fmla="*/ 5 h 8"/>
                    <a:gd name="T18" fmla="*/ 6 w 11"/>
                    <a:gd name="T19" fmla="*/ 5 h 8"/>
                    <a:gd name="T20" fmla="*/ 6 w 11"/>
                    <a:gd name="T21" fmla="*/ 2 h 8"/>
                    <a:gd name="T22" fmla="*/ 2 w 11"/>
                    <a:gd name="T23" fmla="*/ 2 h 8"/>
                    <a:gd name="T24" fmla="*/ 2 w 11"/>
                    <a:gd name="T25" fmla="*/ 5 h 8"/>
                    <a:gd name="T26" fmla="*/ 7 w 11"/>
                    <a:gd name="T27" fmla="*/ 7 h 8"/>
                    <a:gd name="T28" fmla="*/ 10 w 11"/>
                    <a:gd name="T29" fmla="*/ 6 h 8"/>
                    <a:gd name="T30" fmla="*/ 10 w 11"/>
                    <a:gd name="T31" fmla="*/ 2 h 8"/>
                    <a:gd name="T32" fmla="*/ 9 w 11"/>
                    <a:gd name="T33" fmla="*/ 0 h 8"/>
                    <a:gd name="T34" fmla="*/ 2 w 11"/>
                    <a:gd name="T35" fmla="*/ 0 h 8"/>
                    <a:gd name="T36" fmla="*/ 1 w 11"/>
                    <a:gd name="T37" fmla="*/ 2 h 8"/>
                    <a:gd name="T38" fmla="*/ 2 w 11"/>
                    <a:gd name="T39" fmla="*/ 6 h 8"/>
                    <a:gd name="T40" fmla="*/ 5 w 11"/>
                    <a:gd name="T4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8">
                      <a:moveTo>
                        <a:pt x="5" y="6"/>
                      </a:moveTo>
                      <a:cubicBezTo>
                        <a:pt x="4" y="4"/>
                        <a:pt x="4" y="3"/>
                        <a:pt x="4" y="2"/>
                      </a:cubicBezTo>
                      <a:cubicBezTo>
                        <a:pt x="3" y="2"/>
                        <a:pt x="3" y="3"/>
                        <a:pt x="2" y="3"/>
                      </a:cubicBezTo>
                      <a:cubicBezTo>
                        <a:pt x="5" y="3"/>
                        <a:pt x="7" y="3"/>
                        <a:pt x="9" y="3"/>
                      </a:cubicBezTo>
                      <a:cubicBezTo>
                        <a:pt x="9" y="3"/>
                        <a:pt x="8" y="2"/>
                        <a:pt x="8" y="2"/>
                      </a:cubicBezTo>
                      <a:cubicBezTo>
                        <a:pt x="7" y="3"/>
                        <a:pt x="7" y="4"/>
                        <a:pt x="7" y="5"/>
                      </a:cubicBezTo>
                      <a:cubicBezTo>
                        <a:pt x="8" y="5"/>
                        <a:pt x="8" y="5"/>
                        <a:pt x="9" y="5"/>
                      </a:cubicBezTo>
                      <a:cubicBezTo>
                        <a:pt x="7" y="3"/>
                        <a:pt x="5" y="2"/>
                        <a:pt x="2" y="2"/>
                      </a:cubicBezTo>
                      <a:cubicBezTo>
                        <a:pt x="1" y="2"/>
                        <a:pt x="0" y="5"/>
                        <a:pt x="2" y="5"/>
                      </a:cubicBezTo>
                      <a:cubicBezTo>
                        <a:pt x="4" y="5"/>
                        <a:pt x="5" y="5"/>
                        <a:pt x="6" y="5"/>
                      </a:cubicBezTo>
                      <a:cubicBezTo>
                        <a:pt x="8" y="5"/>
                        <a:pt x="8" y="2"/>
                        <a:pt x="6" y="2"/>
                      </a:cubicBezTo>
                      <a:cubicBezTo>
                        <a:pt x="5" y="2"/>
                        <a:pt x="4" y="2"/>
                        <a:pt x="2" y="2"/>
                      </a:cubicBezTo>
                      <a:cubicBezTo>
                        <a:pt x="2" y="3"/>
                        <a:pt x="2" y="4"/>
                        <a:pt x="2" y="5"/>
                      </a:cubicBezTo>
                      <a:cubicBezTo>
                        <a:pt x="4" y="5"/>
                        <a:pt x="6" y="5"/>
                        <a:pt x="7" y="7"/>
                      </a:cubicBezTo>
                      <a:cubicBezTo>
                        <a:pt x="8" y="7"/>
                        <a:pt x="9" y="7"/>
                        <a:pt x="10" y="6"/>
                      </a:cubicBezTo>
                      <a:cubicBezTo>
                        <a:pt x="10" y="5"/>
                        <a:pt x="10" y="3"/>
                        <a:pt x="10" y="2"/>
                      </a:cubicBezTo>
                      <a:cubicBezTo>
                        <a:pt x="11" y="1"/>
                        <a:pt x="10" y="1"/>
                        <a:pt x="9" y="0"/>
                      </a:cubicBezTo>
                      <a:cubicBezTo>
                        <a:pt x="7" y="0"/>
                        <a:pt x="5" y="0"/>
                        <a:pt x="2" y="0"/>
                      </a:cubicBezTo>
                      <a:cubicBezTo>
                        <a:pt x="2" y="0"/>
                        <a:pt x="1" y="1"/>
                        <a:pt x="1" y="2"/>
                      </a:cubicBezTo>
                      <a:cubicBezTo>
                        <a:pt x="1" y="3"/>
                        <a:pt x="1" y="5"/>
                        <a:pt x="2" y="6"/>
                      </a:cubicBezTo>
                      <a:cubicBezTo>
                        <a:pt x="2" y="8"/>
                        <a:pt x="5" y="7"/>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6" name="Freeform 408"/>
                <p:cNvSpPr/>
                <p:nvPr/>
              </p:nvSpPr>
              <p:spPr bwMode="auto">
                <a:xfrm>
                  <a:off x="1012825" y="2757488"/>
                  <a:ext cx="14288" cy="36513"/>
                </a:xfrm>
                <a:custGeom>
                  <a:avLst/>
                  <a:gdLst>
                    <a:gd name="T0" fmla="*/ 2 w 14"/>
                    <a:gd name="T1" fmla="*/ 2 h 34"/>
                    <a:gd name="T2" fmla="*/ 2 w 14"/>
                    <a:gd name="T3" fmla="*/ 0 h 34"/>
                    <a:gd name="T4" fmla="*/ 0 w 14"/>
                    <a:gd name="T5" fmla="*/ 1 h 34"/>
                    <a:gd name="T6" fmla="*/ 13 w 14"/>
                    <a:gd name="T7" fmla="*/ 33 h 34"/>
                    <a:gd name="T8" fmla="*/ 14 w 14"/>
                    <a:gd name="T9" fmla="*/ 33 h 34"/>
                    <a:gd name="T10" fmla="*/ 2 w 14"/>
                    <a:gd name="T11" fmla="*/ 0 h 34"/>
                    <a:gd name="T12" fmla="*/ 0 w 14"/>
                    <a:gd name="T13" fmla="*/ 0 h 34"/>
                    <a:gd name="T14" fmla="*/ 0 w 14"/>
                    <a:gd name="T15" fmla="*/ 2 h 34"/>
                    <a:gd name="T16" fmla="*/ 2 w 14"/>
                    <a:gd name="T17"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4">
                      <a:moveTo>
                        <a:pt x="2" y="2"/>
                      </a:moveTo>
                      <a:cubicBezTo>
                        <a:pt x="2" y="1"/>
                        <a:pt x="2" y="1"/>
                        <a:pt x="2" y="0"/>
                      </a:cubicBezTo>
                      <a:cubicBezTo>
                        <a:pt x="1" y="0"/>
                        <a:pt x="1" y="0"/>
                        <a:pt x="0" y="1"/>
                      </a:cubicBezTo>
                      <a:cubicBezTo>
                        <a:pt x="5" y="11"/>
                        <a:pt x="9" y="22"/>
                        <a:pt x="13" y="33"/>
                      </a:cubicBezTo>
                      <a:cubicBezTo>
                        <a:pt x="13" y="34"/>
                        <a:pt x="14" y="33"/>
                        <a:pt x="14" y="33"/>
                      </a:cubicBezTo>
                      <a:cubicBezTo>
                        <a:pt x="11" y="22"/>
                        <a:pt x="6" y="11"/>
                        <a:pt x="2" y="0"/>
                      </a:cubicBezTo>
                      <a:cubicBezTo>
                        <a:pt x="1" y="0"/>
                        <a:pt x="0" y="0"/>
                        <a:pt x="0" y="0"/>
                      </a:cubicBezTo>
                      <a:cubicBezTo>
                        <a:pt x="0" y="1"/>
                        <a:pt x="0" y="1"/>
                        <a:pt x="0" y="2"/>
                      </a:cubicBezTo>
                      <a:cubicBezTo>
                        <a:pt x="0" y="3"/>
                        <a:pt x="2"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7" name="Freeform 409"/>
                <p:cNvSpPr/>
                <p:nvPr/>
              </p:nvSpPr>
              <p:spPr bwMode="auto">
                <a:xfrm>
                  <a:off x="1033463" y="2754313"/>
                  <a:ext cx="39688" cy="41275"/>
                </a:xfrm>
                <a:custGeom>
                  <a:avLst/>
                  <a:gdLst>
                    <a:gd name="T0" fmla="*/ 1 w 37"/>
                    <a:gd name="T1" fmla="*/ 34 h 38"/>
                    <a:gd name="T2" fmla="*/ 3 w 37"/>
                    <a:gd name="T3" fmla="*/ 32 h 38"/>
                    <a:gd name="T4" fmla="*/ 4 w 37"/>
                    <a:gd name="T5" fmla="*/ 27 h 38"/>
                    <a:gd name="T6" fmla="*/ 8 w 37"/>
                    <a:gd name="T7" fmla="*/ 18 h 38"/>
                    <a:gd name="T8" fmla="*/ 12 w 37"/>
                    <a:gd name="T9" fmla="*/ 8 h 38"/>
                    <a:gd name="T10" fmla="*/ 26 w 37"/>
                    <a:gd name="T11" fmla="*/ 9 h 38"/>
                    <a:gd name="T12" fmla="*/ 32 w 37"/>
                    <a:gd name="T13" fmla="*/ 23 h 38"/>
                    <a:gd name="T14" fmla="*/ 36 w 37"/>
                    <a:gd name="T15" fmla="*/ 34 h 38"/>
                    <a:gd name="T16" fmla="*/ 23 w 37"/>
                    <a:gd name="T17" fmla="*/ 36 h 38"/>
                    <a:gd name="T18" fmla="*/ 19 w 37"/>
                    <a:gd name="T19" fmla="*/ 26 h 38"/>
                    <a:gd name="T20" fmla="*/ 18 w 37"/>
                    <a:gd name="T21" fmla="*/ 33 h 38"/>
                    <a:gd name="T22" fmla="*/ 13 w 37"/>
                    <a:gd name="T23" fmla="*/ 36 h 38"/>
                    <a:gd name="T24" fmla="*/ 0 w 37"/>
                    <a:gd name="T25" fmla="*/ 36 h 38"/>
                    <a:gd name="T26" fmla="*/ 0 w 37"/>
                    <a:gd name="T27" fmla="*/ 38 h 38"/>
                    <a:gd name="T28" fmla="*/ 19 w 37"/>
                    <a:gd name="T29" fmla="*/ 37 h 38"/>
                    <a:gd name="T30" fmla="*/ 19 w 37"/>
                    <a:gd name="T31" fmla="*/ 37 h 38"/>
                    <a:gd name="T32" fmla="*/ 19 w 37"/>
                    <a:gd name="T33" fmla="*/ 33 h 38"/>
                    <a:gd name="T34" fmla="*/ 19 w 37"/>
                    <a:gd name="T35" fmla="*/ 31 h 38"/>
                    <a:gd name="T36" fmla="*/ 21 w 37"/>
                    <a:gd name="T37" fmla="*/ 29 h 38"/>
                    <a:gd name="T38" fmla="*/ 22 w 37"/>
                    <a:gd name="T39" fmla="*/ 37 h 38"/>
                    <a:gd name="T40" fmla="*/ 23 w 37"/>
                    <a:gd name="T41" fmla="*/ 37 h 38"/>
                    <a:gd name="T42" fmla="*/ 36 w 37"/>
                    <a:gd name="T43" fmla="*/ 37 h 38"/>
                    <a:gd name="T44" fmla="*/ 37 w 37"/>
                    <a:gd name="T45" fmla="*/ 36 h 38"/>
                    <a:gd name="T46" fmla="*/ 31 w 37"/>
                    <a:gd name="T47" fmla="*/ 14 h 38"/>
                    <a:gd name="T48" fmla="*/ 23 w 37"/>
                    <a:gd name="T49" fmla="*/ 2 h 38"/>
                    <a:gd name="T50" fmla="*/ 11 w 37"/>
                    <a:gd name="T51" fmla="*/ 7 h 38"/>
                    <a:gd name="T52" fmla="*/ 0 w 37"/>
                    <a:gd name="T53" fmla="*/ 36 h 38"/>
                    <a:gd name="T54" fmla="*/ 1 w 37"/>
                    <a:gd name="T55" fmla="*/ 36 h 38"/>
                    <a:gd name="T56" fmla="*/ 3 w 37"/>
                    <a:gd name="T57" fmla="*/ 34 h 38"/>
                    <a:gd name="T58" fmla="*/ 1 w 37"/>
                    <a:gd name="T5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8">
                      <a:moveTo>
                        <a:pt x="1" y="34"/>
                      </a:moveTo>
                      <a:cubicBezTo>
                        <a:pt x="2" y="35"/>
                        <a:pt x="3" y="34"/>
                        <a:pt x="3" y="32"/>
                      </a:cubicBezTo>
                      <a:cubicBezTo>
                        <a:pt x="3" y="30"/>
                        <a:pt x="4" y="29"/>
                        <a:pt x="4" y="27"/>
                      </a:cubicBezTo>
                      <a:cubicBezTo>
                        <a:pt x="5" y="24"/>
                        <a:pt x="7" y="21"/>
                        <a:pt x="8" y="18"/>
                      </a:cubicBezTo>
                      <a:cubicBezTo>
                        <a:pt x="9" y="15"/>
                        <a:pt x="11" y="11"/>
                        <a:pt x="12" y="8"/>
                      </a:cubicBezTo>
                      <a:cubicBezTo>
                        <a:pt x="16" y="0"/>
                        <a:pt x="23" y="3"/>
                        <a:pt x="26" y="9"/>
                      </a:cubicBezTo>
                      <a:cubicBezTo>
                        <a:pt x="29" y="13"/>
                        <a:pt x="30" y="18"/>
                        <a:pt x="32" y="23"/>
                      </a:cubicBezTo>
                      <a:cubicBezTo>
                        <a:pt x="34" y="27"/>
                        <a:pt x="35" y="30"/>
                        <a:pt x="36" y="34"/>
                      </a:cubicBezTo>
                      <a:cubicBezTo>
                        <a:pt x="36" y="37"/>
                        <a:pt x="23" y="36"/>
                        <a:pt x="23" y="36"/>
                      </a:cubicBezTo>
                      <a:cubicBezTo>
                        <a:pt x="23" y="34"/>
                        <a:pt x="23" y="24"/>
                        <a:pt x="19" y="26"/>
                      </a:cubicBezTo>
                      <a:cubicBezTo>
                        <a:pt x="17" y="27"/>
                        <a:pt x="18" y="31"/>
                        <a:pt x="18" y="33"/>
                      </a:cubicBezTo>
                      <a:cubicBezTo>
                        <a:pt x="18" y="36"/>
                        <a:pt x="17" y="36"/>
                        <a:pt x="13" y="36"/>
                      </a:cubicBezTo>
                      <a:cubicBezTo>
                        <a:pt x="9" y="36"/>
                        <a:pt x="5" y="36"/>
                        <a:pt x="0" y="36"/>
                      </a:cubicBezTo>
                      <a:cubicBezTo>
                        <a:pt x="0" y="36"/>
                        <a:pt x="0" y="38"/>
                        <a:pt x="0" y="38"/>
                      </a:cubicBezTo>
                      <a:cubicBezTo>
                        <a:pt x="6" y="37"/>
                        <a:pt x="13" y="38"/>
                        <a:pt x="19" y="37"/>
                      </a:cubicBezTo>
                      <a:cubicBezTo>
                        <a:pt x="19" y="37"/>
                        <a:pt x="19" y="37"/>
                        <a:pt x="19" y="37"/>
                      </a:cubicBezTo>
                      <a:cubicBezTo>
                        <a:pt x="19" y="35"/>
                        <a:pt x="19" y="34"/>
                        <a:pt x="19" y="33"/>
                      </a:cubicBezTo>
                      <a:cubicBezTo>
                        <a:pt x="19" y="32"/>
                        <a:pt x="19" y="32"/>
                        <a:pt x="19" y="31"/>
                      </a:cubicBezTo>
                      <a:cubicBezTo>
                        <a:pt x="19" y="30"/>
                        <a:pt x="19" y="29"/>
                        <a:pt x="21" y="29"/>
                      </a:cubicBezTo>
                      <a:cubicBezTo>
                        <a:pt x="22" y="31"/>
                        <a:pt x="21" y="34"/>
                        <a:pt x="22" y="37"/>
                      </a:cubicBezTo>
                      <a:cubicBezTo>
                        <a:pt x="22" y="37"/>
                        <a:pt x="22" y="37"/>
                        <a:pt x="23" y="37"/>
                      </a:cubicBezTo>
                      <a:cubicBezTo>
                        <a:pt x="27" y="37"/>
                        <a:pt x="32" y="37"/>
                        <a:pt x="36" y="37"/>
                      </a:cubicBezTo>
                      <a:cubicBezTo>
                        <a:pt x="37" y="37"/>
                        <a:pt x="37" y="37"/>
                        <a:pt x="37" y="36"/>
                      </a:cubicBezTo>
                      <a:cubicBezTo>
                        <a:pt x="37" y="28"/>
                        <a:pt x="33" y="21"/>
                        <a:pt x="31" y="14"/>
                      </a:cubicBezTo>
                      <a:cubicBezTo>
                        <a:pt x="29" y="11"/>
                        <a:pt x="27" y="4"/>
                        <a:pt x="23" y="2"/>
                      </a:cubicBezTo>
                      <a:cubicBezTo>
                        <a:pt x="18" y="0"/>
                        <a:pt x="14" y="3"/>
                        <a:pt x="11" y="7"/>
                      </a:cubicBezTo>
                      <a:cubicBezTo>
                        <a:pt x="6" y="15"/>
                        <a:pt x="2" y="27"/>
                        <a:pt x="0" y="36"/>
                      </a:cubicBezTo>
                      <a:cubicBezTo>
                        <a:pt x="0" y="37"/>
                        <a:pt x="1" y="37"/>
                        <a:pt x="1" y="36"/>
                      </a:cubicBezTo>
                      <a:cubicBezTo>
                        <a:pt x="2" y="36"/>
                        <a:pt x="2" y="35"/>
                        <a:pt x="3" y="34"/>
                      </a:cubicBezTo>
                      <a:cubicBezTo>
                        <a:pt x="3" y="34"/>
                        <a:pt x="2" y="33"/>
                        <a:pt x="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8" name="Freeform 410"/>
                <p:cNvSpPr/>
                <p:nvPr/>
              </p:nvSpPr>
              <p:spPr bwMode="auto">
                <a:xfrm>
                  <a:off x="1023938" y="2757488"/>
                  <a:ext cx="4763" cy="9525"/>
                </a:xfrm>
                <a:custGeom>
                  <a:avLst/>
                  <a:gdLst>
                    <a:gd name="T0" fmla="*/ 4 w 5"/>
                    <a:gd name="T1" fmla="*/ 0 h 9"/>
                    <a:gd name="T2" fmla="*/ 1 w 5"/>
                    <a:gd name="T3" fmla="*/ 4 h 9"/>
                    <a:gd name="T4" fmla="*/ 3 w 5"/>
                    <a:gd name="T5" fmla="*/ 8 h 9"/>
                    <a:gd name="T6" fmla="*/ 4 w 5"/>
                    <a:gd name="T7" fmla="*/ 8 h 9"/>
                    <a:gd name="T8" fmla="*/ 2 w 5"/>
                    <a:gd name="T9" fmla="*/ 5 h 9"/>
                    <a:gd name="T10" fmla="*/ 4 w 5"/>
                    <a:gd name="T11" fmla="*/ 1 h 9"/>
                    <a:gd name="T12" fmla="*/ 4 w 5"/>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4" y="0"/>
                      </a:moveTo>
                      <a:cubicBezTo>
                        <a:pt x="3" y="1"/>
                        <a:pt x="1" y="2"/>
                        <a:pt x="1" y="4"/>
                      </a:cubicBezTo>
                      <a:cubicBezTo>
                        <a:pt x="0" y="6"/>
                        <a:pt x="3" y="7"/>
                        <a:pt x="3" y="8"/>
                      </a:cubicBezTo>
                      <a:cubicBezTo>
                        <a:pt x="3" y="9"/>
                        <a:pt x="5" y="9"/>
                        <a:pt x="4" y="8"/>
                      </a:cubicBezTo>
                      <a:cubicBezTo>
                        <a:pt x="4" y="6"/>
                        <a:pt x="2" y="6"/>
                        <a:pt x="2" y="5"/>
                      </a:cubicBezTo>
                      <a:cubicBezTo>
                        <a:pt x="2" y="4"/>
                        <a:pt x="4" y="2"/>
                        <a:pt x="4" y="1"/>
                      </a:cubicBezTo>
                      <a:cubicBezTo>
                        <a:pt x="5" y="1"/>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9" name="Freeform 411"/>
                <p:cNvSpPr/>
                <p:nvPr/>
              </p:nvSpPr>
              <p:spPr bwMode="auto">
                <a:xfrm>
                  <a:off x="1027113" y="2757488"/>
                  <a:ext cx="4763" cy="9525"/>
                </a:xfrm>
                <a:custGeom>
                  <a:avLst/>
                  <a:gdLst>
                    <a:gd name="T0" fmla="*/ 1 w 5"/>
                    <a:gd name="T1" fmla="*/ 1 h 9"/>
                    <a:gd name="T2" fmla="*/ 3 w 5"/>
                    <a:gd name="T3" fmla="*/ 4 h 9"/>
                    <a:gd name="T4" fmla="*/ 1 w 5"/>
                    <a:gd name="T5" fmla="*/ 8 h 9"/>
                    <a:gd name="T6" fmla="*/ 1 w 5"/>
                    <a:gd name="T7" fmla="*/ 9 h 9"/>
                    <a:gd name="T8" fmla="*/ 5 w 5"/>
                    <a:gd name="T9" fmla="*/ 5 h 9"/>
                    <a:gd name="T10" fmla="*/ 2 w 5"/>
                    <a:gd name="T11" fmla="*/ 0 h 9"/>
                    <a:gd name="T12" fmla="*/ 1 w 5"/>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1" y="1"/>
                      </a:moveTo>
                      <a:cubicBezTo>
                        <a:pt x="2" y="2"/>
                        <a:pt x="3" y="3"/>
                        <a:pt x="3" y="4"/>
                      </a:cubicBezTo>
                      <a:cubicBezTo>
                        <a:pt x="4" y="5"/>
                        <a:pt x="1" y="7"/>
                        <a:pt x="1" y="8"/>
                      </a:cubicBezTo>
                      <a:cubicBezTo>
                        <a:pt x="0" y="8"/>
                        <a:pt x="1" y="9"/>
                        <a:pt x="1" y="9"/>
                      </a:cubicBezTo>
                      <a:cubicBezTo>
                        <a:pt x="3" y="8"/>
                        <a:pt x="5" y="6"/>
                        <a:pt x="5" y="5"/>
                      </a:cubicBezTo>
                      <a:cubicBezTo>
                        <a:pt x="5" y="3"/>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0" name="Freeform 412"/>
                <p:cNvSpPr/>
                <p:nvPr/>
              </p:nvSpPr>
              <p:spPr bwMode="auto">
                <a:xfrm>
                  <a:off x="1023938" y="2763838"/>
                  <a:ext cx="4763" cy="26988"/>
                </a:xfrm>
                <a:custGeom>
                  <a:avLst/>
                  <a:gdLst>
                    <a:gd name="T0" fmla="*/ 3 w 4"/>
                    <a:gd name="T1" fmla="*/ 1 h 25"/>
                    <a:gd name="T2" fmla="*/ 0 w 4"/>
                    <a:gd name="T3" fmla="*/ 8 h 25"/>
                    <a:gd name="T4" fmla="*/ 1 w 4"/>
                    <a:gd name="T5" fmla="*/ 24 h 25"/>
                    <a:gd name="T6" fmla="*/ 3 w 4"/>
                    <a:gd name="T7" fmla="*/ 24 h 25"/>
                    <a:gd name="T8" fmla="*/ 1 w 4"/>
                    <a:gd name="T9" fmla="*/ 13 h 25"/>
                    <a:gd name="T10" fmla="*/ 4 w 4"/>
                    <a:gd name="T11" fmla="*/ 2 h 25"/>
                    <a:gd name="T12" fmla="*/ 3 w 4"/>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4" h="25">
                      <a:moveTo>
                        <a:pt x="3" y="1"/>
                      </a:moveTo>
                      <a:cubicBezTo>
                        <a:pt x="0" y="4"/>
                        <a:pt x="0" y="4"/>
                        <a:pt x="0" y="8"/>
                      </a:cubicBezTo>
                      <a:cubicBezTo>
                        <a:pt x="0" y="14"/>
                        <a:pt x="1" y="19"/>
                        <a:pt x="1" y="24"/>
                      </a:cubicBezTo>
                      <a:cubicBezTo>
                        <a:pt x="1" y="25"/>
                        <a:pt x="3" y="25"/>
                        <a:pt x="3" y="24"/>
                      </a:cubicBezTo>
                      <a:cubicBezTo>
                        <a:pt x="3" y="20"/>
                        <a:pt x="2" y="17"/>
                        <a:pt x="1" y="13"/>
                      </a:cubicBezTo>
                      <a:cubicBezTo>
                        <a:pt x="1" y="8"/>
                        <a:pt x="1" y="5"/>
                        <a:pt x="4" y="2"/>
                      </a:cubicBezTo>
                      <a:cubicBezTo>
                        <a:pt x="4"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1" name="Freeform 413"/>
                <p:cNvSpPr/>
                <p:nvPr/>
              </p:nvSpPr>
              <p:spPr bwMode="auto">
                <a:xfrm>
                  <a:off x="1028700" y="2763838"/>
                  <a:ext cx="4763" cy="30163"/>
                </a:xfrm>
                <a:custGeom>
                  <a:avLst/>
                  <a:gdLst>
                    <a:gd name="T0" fmla="*/ 0 w 4"/>
                    <a:gd name="T1" fmla="*/ 2 h 29"/>
                    <a:gd name="T2" fmla="*/ 2 w 4"/>
                    <a:gd name="T3" fmla="*/ 15 h 29"/>
                    <a:gd name="T4" fmla="*/ 2 w 4"/>
                    <a:gd name="T5" fmla="*/ 28 h 29"/>
                    <a:gd name="T6" fmla="*/ 3 w 4"/>
                    <a:gd name="T7" fmla="*/ 28 h 29"/>
                    <a:gd name="T8" fmla="*/ 4 w 4"/>
                    <a:gd name="T9" fmla="*/ 11 h 29"/>
                    <a:gd name="T10" fmla="*/ 1 w 4"/>
                    <a:gd name="T11" fmla="*/ 1 h 29"/>
                    <a:gd name="T12" fmla="*/ 0 w 4"/>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4" h="29">
                      <a:moveTo>
                        <a:pt x="0" y="2"/>
                      </a:moveTo>
                      <a:cubicBezTo>
                        <a:pt x="3" y="5"/>
                        <a:pt x="2" y="11"/>
                        <a:pt x="2" y="15"/>
                      </a:cubicBezTo>
                      <a:cubicBezTo>
                        <a:pt x="2" y="19"/>
                        <a:pt x="2" y="24"/>
                        <a:pt x="2" y="28"/>
                      </a:cubicBezTo>
                      <a:cubicBezTo>
                        <a:pt x="2" y="29"/>
                        <a:pt x="3" y="29"/>
                        <a:pt x="3" y="28"/>
                      </a:cubicBezTo>
                      <a:cubicBezTo>
                        <a:pt x="3" y="23"/>
                        <a:pt x="3" y="17"/>
                        <a:pt x="4" y="11"/>
                      </a:cubicBezTo>
                      <a:cubicBezTo>
                        <a:pt x="4" y="8"/>
                        <a:pt x="4" y="4"/>
                        <a:pt x="1"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2" name="Freeform 414"/>
                <p:cNvSpPr/>
                <p:nvPr/>
              </p:nvSpPr>
              <p:spPr bwMode="auto">
                <a:xfrm>
                  <a:off x="1025525" y="2767013"/>
                  <a:ext cx="4763" cy="4763"/>
                </a:xfrm>
                <a:custGeom>
                  <a:avLst/>
                  <a:gdLst>
                    <a:gd name="T0" fmla="*/ 0 w 5"/>
                    <a:gd name="T1" fmla="*/ 4 h 4"/>
                    <a:gd name="T2" fmla="*/ 5 w 5"/>
                    <a:gd name="T3" fmla="*/ 0 h 4"/>
                    <a:gd name="T4" fmla="*/ 4 w 5"/>
                    <a:gd name="T5" fmla="*/ 0 h 4"/>
                    <a:gd name="T6" fmla="*/ 0 w 5"/>
                    <a:gd name="T7" fmla="*/ 3 h 4"/>
                    <a:gd name="T8" fmla="*/ 0 w 5"/>
                    <a:gd name="T9" fmla="*/ 4 h 4"/>
                  </a:gdLst>
                  <a:ahLst/>
                  <a:cxnLst>
                    <a:cxn ang="0">
                      <a:pos x="T0" y="T1"/>
                    </a:cxn>
                    <a:cxn ang="0">
                      <a:pos x="T2" y="T3"/>
                    </a:cxn>
                    <a:cxn ang="0">
                      <a:pos x="T4" y="T5"/>
                    </a:cxn>
                    <a:cxn ang="0">
                      <a:pos x="T6" y="T7"/>
                    </a:cxn>
                    <a:cxn ang="0">
                      <a:pos x="T8" y="T9"/>
                    </a:cxn>
                  </a:cxnLst>
                  <a:rect l="0" t="0" r="r" b="b"/>
                  <a:pathLst>
                    <a:path w="5" h="4">
                      <a:moveTo>
                        <a:pt x="0" y="4"/>
                      </a:moveTo>
                      <a:cubicBezTo>
                        <a:pt x="2" y="2"/>
                        <a:pt x="3" y="1"/>
                        <a:pt x="5" y="0"/>
                      </a:cubicBezTo>
                      <a:cubicBezTo>
                        <a:pt x="5" y="0"/>
                        <a:pt x="4" y="0"/>
                        <a:pt x="4" y="0"/>
                      </a:cubicBezTo>
                      <a:cubicBezTo>
                        <a:pt x="3" y="1"/>
                        <a:pt x="1" y="2"/>
                        <a:pt x="0" y="3"/>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3" name="Freeform 415"/>
                <p:cNvSpPr/>
                <p:nvPr/>
              </p:nvSpPr>
              <p:spPr bwMode="auto">
                <a:xfrm>
                  <a:off x="1023938" y="2768601"/>
                  <a:ext cx="7938" cy="6350"/>
                </a:xfrm>
                <a:custGeom>
                  <a:avLst/>
                  <a:gdLst>
                    <a:gd name="T0" fmla="*/ 1 w 7"/>
                    <a:gd name="T1" fmla="*/ 5 h 6"/>
                    <a:gd name="T2" fmla="*/ 6 w 7"/>
                    <a:gd name="T3" fmla="*/ 1 h 6"/>
                    <a:gd name="T4" fmla="*/ 6 w 7"/>
                    <a:gd name="T5" fmla="*/ 0 h 6"/>
                    <a:gd name="T6" fmla="*/ 1 w 7"/>
                    <a:gd name="T7" fmla="*/ 5 h 6"/>
                    <a:gd name="T8" fmla="*/ 1 w 7"/>
                    <a:gd name="T9" fmla="*/ 5 h 6"/>
                  </a:gdLst>
                  <a:ahLst/>
                  <a:cxnLst>
                    <a:cxn ang="0">
                      <a:pos x="T0" y="T1"/>
                    </a:cxn>
                    <a:cxn ang="0">
                      <a:pos x="T2" y="T3"/>
                    </a:cxn>
                    <a:cxn ang="0">
                      <a:pos x="T4" y="T5"/>
                    </a:cxn>
                    <a:cxn ang="0">
                      <a:pos x="T6" y="T7"/>
                    </a:cxn>
                    <a:cxn ang="0">
                      <a:pos x="T8" y="T9"/>
                    </a:cxn>
                  </a:cxnLst>
                  <a:rect l="0" t="0" r="r" b="b"/>
                  <a:pathLst>
                    <a:path w="7" h="6">
                      <a:moveTo>
                        <a:pt x="1" y="5"/>
                      </a:moveTo>
                      <a:cubicBezTo>
                        <a:pt x="3" y="4"/>
                        <a:pt x="4" y="2"/>
                        <a:pt x="6" y="1"/>
                      </a:cubicBezTo>
                      <a:cubicBezTo>
                        <a:pt x="7" y="0"/>
                        <a:pt x="6" y="0"/>
                        <a:pt x="6" y="0"/>
                      </a:cubicBezTo>
                      <a:cubicBezTo>
                        <a:pt x="4" y="2"/>
                        <a:pt x="2" y="3"/>
                        <a:pt x="1" y="5"/>
                      </a:cubicBezTo>
                      <a:cubicBezTo>
                        <a:pt x="0" y="5"/>
                        <a:pt x="0"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4" name="Freeform 416"/>
                <p:cNvSpPr/>
                <p:nvPr/>
              </p:nvSpPr>
              <p:spPr bwMode="auto">
                <a:xfrm>
                  <a:off x="1025525" y="2770188"/>
                  <a:ext cx="6350" cy="6350"/>
                </a:xfrm>
                <a:custGeom>
                  <a:avLst/>
                  <a:gdLst>
                    <a:gd name="T0" fmla="*/ 1 w 7"/>
                    <a:gd name="T1" fmla="*/ 6 h 6"/>
                    <a:gd name="T2" fmla="*/ 6 w 7"/>
                    <a:gd name="T3" fmla="*/ 1 h 6"/>
                    <a:gd name="T4" fmla="*/ 6 w 7"/>
                    <a:gd name="T5" fmla="*/ 0 h 6"/>
                    <a:gd name="T6" fmla="*/ 0 w 7"/>
                    <a:gd name="T7" fmla="*/ 5 h 6"/>
                    <a:gd name="T8" fmla="*/ 1 w 7"/>
                    <a:gd name="T9" fmla="*/ 6 h 6"/>
                  </a:gdLst>
                  <a:ahLst/>
                  <a:cxnLst>
                    <a:cxn ang="0">
                      <a:pos x="T0" y="T1"/>
                    </a:cxn>
                    <a:cxn ang="0">
                      <a:pos x="T2" y="T3"/>
                    </a:cxn>
                    <a:cxn ang="0">
                      <a:pos x="T4" y="T5"/>
                    </a:cxn>
                    <a:cxn ang="0">
                      <a:pos x="T6" y="T7"/>
                    </a:cxn>
                    <a:cxn ang="0">
                      <a:pos x="T8" y="T9"/>
                    </a:cxn>
                  </a:cxnLst>
                  <a:rect l="0" t="0" r="r" b="b"/>
                  <a:pathLst>
                    <a:path w="7" h="6">
                      <a:moveTo>
                        <a:pt x="1" y="6"/>
                      </a:moveTo>
                      <a:cubicBezTo>
                        <a:pt x="3" y="4"/>
                        <a:pt x="4" y="3"/>
                        <a:pt x="6" y="1"/>
                      </a:cubicBezTo>
                      <a:cubicBezTo>
                        <a:pt x="7" y="1"/>
                        <a:pt x="6" y="0"/>
                        <a:pt x="6" y="0"/>
                      </a:cubicBezTo>
                      <a:cubicBezTo>
                        <a:pt x="4" y="2"/>
                        <a:pt x="2" y="3"/>
                        <a:pt x="0" y="5"/>
                      </a:cubicBezTo>
                      <a:cubicBezTo>
                        <a:pt x="0" y="5"/>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5" name="Freeform 417"/>
                <p:cNvSpPr/>
                <p:nvPr/>
              </p:nvSpPr>
              <p:spPr bwMode="auto">
                <a:xfrm>
                  <a:off x="1025525" y="2771776"/>
                  <a:ext cx="6350" cy="6350"/>
                </a:xfrm>
                <a:custGeom>
                  <a:avLst/>
                  <a:gdLst>
                    <a:gd name="T0" fmla="*/ 2 w 7"/>
                    <a:gd name="T1" fmla="*/ 5 h 6"/>
                    <a:gd name="T2" fmla="*/ 6 w 7"/>
                    <a:gd name="T3" fmla="*/ 1 h 6"/>
                    <a:gd name="T4" fmla="*/ 6 w 7"/>
                    <a:gd name="T5" fmla="*/ 0 h 6"/>
                    <a:gd name="T6" fmla="*/ 1 w 7"/>
                    <a:gd name="T7" fmla="*/ 5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2"/>
                        <a:pt x="6" y="1"/>
                      </a:cubicBezTo>
                      <a:cubicBezTo>
                        <a:pt x="7" y="0"/>
                        <a:pt x="6" y="0"/>
                        <a:pt x="6" y="0"/>
                      </a:cubicBezTo>
                      <a:cubicBezTo>
                        <a:pt x="4" y="1"/>
                        <a:pt x="2" y="3"/>
                        <a:pt x="1" y="5"/>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6" name="Freeform 418"/>
                <p:cNvSpPr/>
                <p:nvPr/>
              </p:nvSpPr>
              <p:spPr bwMode="auto">
                <a:xfrm>
                  <a:off x="1027113" y="2773363"/>
                  <a:ext cx="4763" cy="6350"/>
                </a:xfrm>
                <a:custGeom>
                  <a:avLst/>
                  <a:gdLst>
                    <a:gd name="T0" fmla="*/ 1 w 5"/>
                    <a:gd name="T1" fmla="*/ 5 h 6"/>
                    <a:gd name="T2" fmla="*/ 4 w 5"/>
                    <a:gd name="T3" fmla="*/ 1 h 6"/>
                    <a:gd name="T4" fmla="*/ 4 w 5"/>
                    <a:gd name="T5" fmla="*/ 1 h 6"/>
                    <a:gd name="T6" fmla="*/ 0 w 5"/>
                    <a:gd name="T7" fmla="*/ 5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4"/>
                        <a:pt x="3" y="2"/>
                        <a:pt x="4" y="1"/>
                      </a:cubicBezTo>
                      <a:cubicBezTo>
                        <a:pt x="5" y="1"/>
                        <a:pt x="4" y="0"/>
                        <a:pt x="4" y="1"/>
                      </a:cubicBezTo>
                      <a:cubicBezTo>
                        <a:pt x="2" y="2"/>
                        <a:pt x="1" y="3"/>
                        <a:pt x="0" y="5"/>
                      </a:cubicBezTo>
                      <a:cubicBezTo>
                        <a:pt x="0" y="5"/>
                        <a:pt x="1"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7" name="Freeform 419"/>
                <p:cNvSpPr/>
                <p:nvPr/>
              </p:nvSpPr>
              <p:spPr bwMode="auto">
                <a:xfrm>
                  <a:off x="1025525" y="2776538"/>
                  <a:ext cx="6350" cy="4763"/>
                </a:xfrm>
                <a:custGeom>
                  <a:avLst/>
                  <a:gdLst>
                    <a:gd name="T0" fmla="*/ 1 w 5"/>
                    <a:gd name="T1" fmla="*/ 4 h 5"/>
                    <a:gd name="T2" fmla="*/ 5 w 5"/>
                    <a:gd name="T3" fmla="*/ 1 h 5"/>
                    <a:gd name="T4" fmla="*/ 4 w 5"/>
                    <a:gd name="T5" fmla="*/ 1 h 5"/>
                    <a:gd name="T6" fmla="*/ 4 w 5"/>
                    <a:gd name="T7" fmla="*/ 1 h 5"/>
                    <a:gd name="T8" fmla="*/ 5 w 5"/>
                    <a:gd name="T9" fmla="*/ 1 h 5"/>
                    <a:gd name="T10" fmla="*/ 5 w 5"/>
                    <a:gd name="T11" fmla="*/ 1 h 5"/>
                    <a:gd name="T12" fmla="*/ 4 w 5"/>
                    <a:gd name="T13" fmla="*/ 1 h 5"/>
                    <a:gd name="T14" fmla="*/ 1 w 5"/>
                    <a:gd name="T15" fmla="*/ 4 h 5"/>
                    <a:gd name="T16" fmla="*/ 1 w 5"/>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1" y="4"/>
                      </a:moveTo>
                      <a:cubicBezTo>
                        <a:pt x="3" y="4"/>
                        <a:pt x="4" y="2"/>
                        <a:pt x="5" y="1"/>
                      </a:cubicBezTo>
                      <a:cubicBezTo>
                        <a:pt x="5" y="1"/>
                        <a:pt x="4" y="0"/>
                        <a:pt x="4" y="1"/>
                      </a:cubicBezTo>
                      <a:cubicBezTo>
                        <a:pt x="4" y="1"/>
                        <a:pt x="4" y="1"/>
                        <a:pt x="4" y="1"/>
                      </a:cubicBezTo>
                      <a:cubicBezTo>
                        <a:pt x="3" y="1"/>
                        <a:pt x="4" y="2"/>
                        <a:pt x="5" y="1"/>
                      </a:cubicBezTo>
                      <a:cubicBezTo>
                        <a:pt x="5" y="1"/>
                        <a:pt x="5" y="1"/>
                        <a:pt x="5" y="1"/>
                      </a:cubicBezTo>
                      <a:cubicBezTo>
                        <a:pt x="4" y="1"/>
                        <a:pt x="4" y="1"/>
                        <a:pt x="4" y="1"/>
                      </a:cubicBezTo>
                      <a:cubicBezTo>
                        <a:pt x="3" y="2"/>
                        <a:pt x="2" y="3"/>
                        <a:pt x="1"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8" name="Freeform 420"/>
                <p:cNvSpPr/>
                <p:nvPr/>
              </p:nvSpPr>
              <p:spPr bwMode="auto">
                <a:xfrm>
                  <a:off x="1025525" y="2778126"/>
                  <a:ext cx="6350" cy="4763"/>
                </a:xfrm>
                <a:custGeom>
                  <a:avLst/>
                  <a:gdLst>
                    <a:gd name="T0" fmla="*/ 1 w 5"/>
                    <a:gd name="T1" fmla="*/ 3 h 4"/>
                    <a:gd name="T2" fmla="*/ 1 w 5"/>
                    <a:gd name="T3" fmla="*/ 3 h 4"/>
                    <a:gd name="T4" fmla="*/ 1 w 5"/>
                    <a:gd name="T5" fmla="*/ 4 h 4"/>
                    <a:gd name="T6" fmla="*/ 5 w 5"/>
                    <a:gd name="T7" fmla="*/ 1 h 4"/>
                    <a:gd name="T8" fmla="*/ 4 w 5"/>
                    <a:gd name="T9" fmla="*/ 0 h 4"/>
                    <a:gd name="T10" fmla="*/ 1 w 5"/>
                    <a:gd name="T11" fmla="*/ 3 h 4"/>
                    <a:gd name="T12" fmla="*/ 1 w 5"/>
                    <a:gd name="T13" fmla="*/ 3 h 4"/>
                    <a:gd name="T14" fmla="*/ 2 w 5"/>
                    <a:gd name="T15" fmla="*/ 3 h 4"/>
                    <a:gd name="T16" fmla="*/ 1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1" y="3"/>
                      </a:moveTo>
                      <a:cubicBezTo>
                        <a:pt x="1" y="3"/>
                        <a:pt x="1" y="3"/>
                        <a:pt x="1" y="3"/>
                      </a:cubicBezTo>
                      <a:cubicBezTo>
                        <a:pt x="0" y="3"/>
                        <a:pt x="1" y="4"/>
                        <a:pt x="1" y="4"/>
                      </a:cubicBezTo>
                      <a:cubicBezTo>
                        <a:pt x="2" y="3"/>
                        <a:pt x="4" y="2"/>
                        <a:pt x="5" y="1"/>
                      </a:cubicBezTo>
                      <a:cubicBezTo>
                        <a:pt x="5" y="0"/>
                        <a:pt x="5" y="0"/>
                        <a:pt x="4" y="0"/>
                      </a:cubicBezTo>
                      <a:cubicBezTo>
                        <a:pt x="3" y="1"/>
                        <a:pt x="2" y="2"/>
                        <a:pt x="1" y="3"/>
                      </a:cubicBezTo>
                      <a:cubicBezTo>
                        <a:pt x="1" y="3"/>
                        <a:pt x="1" y="3"/>
                        <a:pt x="1" y="3"/>
                      </a:cubicBezTo>
                      <a:cubicBezTo>
                        <a:pt x="1" y="3"/>
                        <a:pt x="2" y="3"/>
                        <a:pt x="2" y="3"/>
                      </a:cubicBezTo>
                      <a:cubicBezTo>
                        <a:pt x="2" y="3"/>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9" name="Freeform 421"/>
                <p:cNvSpPr/>
                <p:nvPr/>
              </p:nvSpPr>
              <p:spPr bwMode="auto">
                <a:xfrm>
                  <a:off x="1025525" y="2779713"/>
                  <a:ext cx="6350" cy="4763"/>
                </a:xfrm>
                <a:custGeom>
                  <a:avLst/>
                  <a:gdLst>
                    <a:gd name="T0" fmla="*/ 1 w 5"/>
                    <a:gd name="T1" fmla="*/ 4 h 4"/>
                    <a:gd name="T2" fmla="*/ 4 w 5"/>
                    <a:gd name="T3" fmla="*/ 1 h 4"/>
                    <a:gd name="T4" fmla="*/ 4 w 5"/>
                    <a:gd name="T5" fmla="*/ 0 h 4"/>
                    <a:gd name="T6" fmla="*/ 1 w 5"/>
                    <a:gd name="T7" fmla="*/ 3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2" y="3"/>
                        <a:pt x="3" y="2"/>
                        <a:pt x="4" y="1"/>
                      </a:cubicBezTo>
                      <a:cubicBezTo>
                        <a:pt x="5" y="0"/>
                        <a:pt x="4" y="0"/>
                        <a:pt x="4" y="0"/>
                      </a:cubicBezTo>
                      <a:cubicBezTo>
                        <a:pt x="3" y="1"/>
                        <a:pt x="2" y="2"/>
                        <a:pt x="1"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0" name="Freeform 422"/>
                <p:cNvSpPr/>
                <p:nvPr/>
              </p:nvSpPr>
              <p:spPr bwMode="auto">
                <a:xfrm>
                  <a:off x="1027113" y="2781301"/>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1"/>
                        <a:pt x="4" y="0"/>
                        <a:pt x="4" y="0"/>
                      </a:cubicBezTo>
                      <a:cubicBezTo>
                        <a:pt x="2" y="2"/>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1" name="Freeform 423"/>
                <p:cNvSpPr/>
                <p:nvPr/>
              </p:nvSpPr>
              <p:spPr bwMode="auto">
                <a:xfrm>
                  <a:off x="1027113" y="2784476"/>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0"/>
                        <a:pt x="4" y="0"/>
                        <a:pt x="4" y="0"/>
                      </a:cubicBezTo>
                      <a:cubicBezTo>
                        <a:pt x="3" y="1"/>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2" name="Freeform 424"/>
                <p:cNvSpPr/>
                <p:nvPr/>
              </p:nvSpPr>
              <p:spPr bwMode="auto">
                <a:xfrm>
                  <a:off x="1027113" y="2787651"/>
                  <a:ext cx="4763" cy="4763"/>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1" y="3"/>
                        <a:pt x="3" y="2"/>
                        <a:pt x="4" y="1"/>
                      </a:cubicBezTo>
                      <a:cubicBezTo>
                        <a:pt x="5" y="0"/>
                        <a:pt x="4" y="0"/>
                        <a:pt x="4" y="0"/>
                      </a:cubicBezTo>
                      <a:cubicBezTo>
                        <a:pt x="3" y="1"/>
                        <a:pt x="0" y="2"/>
                        <a:pt x="0" y="4"/>
                      </a:cubicBezTo>
                      <a:cubicBezTo>
                        <a:pt x="0" y="5"/>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3" name="Freeform 425"/>
                <p:cNvSpPr/>
                <p:nvPr/>
              </p:nvSpPr>
              <p:spPr bwMode="auto">
                <a:xfrm>
                  <a:off x="1028700" y="2789238"/>
                  <a:ext cx="3175" cy="4763"/>
                </a:xfrm>
                <a:custGeom>
                  <a:avLst/>
                  <a:gdLst>
                    <a:gd name="T0" fmla="*/ 1 w 4"/>
                    <a:gd name="T1" fmla="*/ 4 h 4"/>
                    <a:gd name="T2" fmla="*/ 3 w 4"/>
                    <a:gd name="T3" fmla="*/ 1 h 4"/>
                    <a:gd name="T4" fmla="*/ 3 w 4"/>
                    <a:gd name="T5" fmla="*/ 1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3" y="1"/>
                      </a:cubicBezTo>
                      <a:cubicBezTo>
                        <a:pt x="4" y="1"/>
                        <a:pt x="3" y="0"/>
                        <a:pt x="3" y="1"/>
                      </a:cubicBezTo>
                      <a:cubicBezTo>
                        <a:pt x="2" y="2"/>
                        <a:pt x="1"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4" name="Freeform 426"/>
                <p:cNvSpPr/>
                <p:nvPr/>
              </p:nvSpPr>
              <p:spPr bwMode="auto">
                <a:xfrm>
                  <a:off x="1025525" y="2759076"/>
                  <a:ext cx="3175" cy="4763"/>
                </a:xfrm>
                <a:custGeom>
                  <a:avLst/>
                  <a:gdLst>
                    <a:gd name="T0" fmla="*/ 1 w 4"/>
                    <a:gd name="T1" fmla="*/ 3 h 4"/>
                    <a:gd name="T2" fmla="*/ 1 w 4"/>
                    <a:gd name="T3" fmla="*/ 3 h 4"/>
                    <a:gd name="T4" fmla="*/ 1 w 4"/>
                    <a:gd name="T5" fmla="*/ 4 h 4"/>
                    <a:gd name="T6" fmla="*/ 4 w 4"/>
                    <a:gd name="T7" fmla="*/ 0 h 4"/>
                    <a:gd name="T8" fmla="*/ 3 w 4"/>
                    <a:gd name="T9" fmla="*/ 0 h 4"/>
                    <a:gd name="T10" fmla="*/ 1 w 4"/>
                    <a:gd name="T11" fmla="*/ 3 h 4"/>
                    <a:gd name="T12" fmla="*/ 1 w 4"/>
                    <a:gd name="T13" fmla="*/ 4 h 4"/>
                    <a:gd name="T14" fmla="*/ 1 w 4"/>
                    <a:gd name="T15" fmla="*/ 4 h 4"/>
                    <a:gd name="T16" fmla="*/ 1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3"/>
                      </a:moveTo>
                      <a:cubicBezTo>
                        <a:pt x="1" y="3"/>
                        <a:pt x="1" y="3"/>
                        <a:pt x="1" y="3"/>
                      </a:cubicBezTo>
                      <a:cubicBezTo>
                        <a:pt x="1" y="3"/>
                        <a:pt x="1" y="4"/>
                        <a:pt x="1" y="4"/>
                      </a:cubicBezTo>
                      <a:cubicBezTo>
                        <a:pt x="2" y="3"/>
                        <a:pt x="3" y="2"/>
                        <a:pt x="4" y="0"/>
                      </a:cubicBezTo>
                      <a:cubicBezTo>
                        <a:pt x="4" y="0"/>
                        <a:pt x="4" y="0"/>
                        <a:pt x="3" y="0"/>
                      </a:cubicBezTo>
                      <a:cubicBezTo>
                        <a:pt x="2" y="1"/>
                        <a:pt x="1" y="2"/>
                        <a:pt x="1" y="3"/>
                      </a:cubicBezTo>
                      <a:cubicBezTo>
                        <a:pt x="0" y="4"/>
                        <a:pt x="1" y="4"/>
                        <a:pt x="1" y="4"/>
                      </a:cubicBezTo>
                      <a:cubicBezTo>
                        <a:pt x="1" y="4"/>
                        <a:pt x="1" y="4"/>
                        <a:pt x="1" y="4"/>
                      </a:cubicBezTo>
                      <a:cubicBezTo>
                        <a:pt x="2"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5" name="Freeform 427"/>
                <p:cNvSpPr/>
                <p:nvPr/>
              </p:nvSpPr>
              <p:spPr bwMode="auto">
                <a:xfrm>
                  <a:off x="1025525" y="2760663"/>
                  <a:ext cx="4763" cy="3175"/>
                </a:xfrm>
                <a:custGeom>
                  <a:avLst/>
                  <a:gdLst>
                    <a:gd name="T0" fmla="*/ 1 w 4"/>
                    <a:gd name="T1" fmla="*/ 4 h 4"/>
                    <a:gd name="T2" fmla="*/ 4 w 4"/>
                    <a:gd name="T3" fmla="*/ 1 h 4"/>
                    <a:gd name="T4" fmla="*/ 3 w 4"/>
                    <a:gd name="T5" fmla="*/ 0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0"/>
                        <a:pt x="3" y="0"/>
                        <a:pt x="3" y="0"/>
                      </a:cubicBezTo>
                      <a:cubicBezTo>
                        <a:pt x="2" y="1"/>
                        <a:pt x="1" y="2"/>
                        <a:pt x="0"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6" name="Freeform 428"/>
                <p:cNvSpPr/>
                <p:nvPr/>
              </p:nvSpPr>
              <p:spPr bwMode="auto">
                <a:xfrm>
                  <a:off x="1025525" y="2760663"/>
                  <a:ext cx="4763" cy="3175"/>
                </a:xfrm>
                <a:custGeom>
                  <a:avLst/>
                  <a:gdLst>
                    <a:gd name="T0" fmla="*/ 1 w 5"/>
                    <a:gd name="T1" fmla="*/ 1 h 4"/>
                    <a:gd name="T2" fmla="*/ 4 w 5"/>
                    <a:gd name="T3" fmla="*/ 3 h 4"/>
                    <a:gd name="T4" fmla="*/ 4 w 5"/>
                    <a:gd name="T5" fmla="*/ 3 h 4"/>
                    <a:gd name="T6" fmla="*/ 0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1" y="1"/>
                        <a:pt x="3" y="3"/>
                        <a:pt x="4" y="3"/>
                      </a:cubicBezTo>
                      <a:cubicBezTo>
                        <a:pt x="4" y="4"/>
                        <a:pt x="5" y="3"/>
                        <a:pt x="4" y="3"/>
                      </a:cubicBezTo>
                      <a:cubicBezTo>
                        <a:pt x="4" y="2"/>
                        <a:pt x="2"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7" name="Freeform 429"/>
                <p:cNvSpPr/>
                <p:nvPr/>
              </p:nvSpPr>
              <p:spPr bwMode="auto">
                <a:xfrm>
                  <a:off x="1025525" y="2759076"/>
                  <a:ext cx="6350" cy="4763"/>
                </a:xfrm>
                <a:custGeom>
                  <a:avLst/>
                  <a:gdLst>
                    <a:gd name="T0" fmla="*/ 1 w 5"/>
                    <a:gd name="T1" fmla="*/ 1 h 4"/>
                    <a:gd name="T2" fmla="*/ 3 w 5"/>
                    <a:gd name="T3" fmla="*/ 4 h 4"/>
                    <a:gd name="T4" fmla="*/ 4 w 5"/>
                    <a:gd name="T5" fmla="*/ 3 h 4"/>
                    <a:gd name="T6" fmla="*/ 1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2" y="1"/>
                        <a:pt x="3" y="2"/>
                        <a:pt x="3" y="4"/>
                      </a:cubicBezTo>
                      <a:cubicBezTo>
                        <a:pt x="4" y="4"/>
                        <a:pt x="5" y="4"/>
                        <a:pt x="4" y="3"/>
                      </a:cubicBezTo>
                      <a:cubicBezTo>
                        <a:pt x="3" y="2"/>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8" name="Freeform 430"/>
                <p:cNvSpPr/>
                <p:nvPr/>
              </p:nvSpPr>
              <p:spPr bwMode="auto">
                <a:xfrm>
                  <a:off x="1008063" y="2717801"/>
                  <a:ext cx="44450" cy="38100"/>
                </a:xfrm>
                <a:custGeom>
                  <a:avLst/>
                  <a:gdLst>
                    <a:gd name="T0" fmla="*/ 37 w 42"/>
                    <a:gd name="T1" fmla="*/ 20 h 36"/>
                    <a:gd name="T2" fmla="*/ 16 w 42"/>
                    <a:gd name="T3" fmla="*/ 2 h 36"/>
                    <a:gd name="T4" fmla="*/ 2 w 42"/>
                    <a:gd name="T5" fmla="*/ 21 h 36"/>
                    <a:gd name="T6" fmla="*/ 24 w 42"/>
                    <a:gd name="T7" fmla="*/ 34 h 36"/>
                    <a:gd name="T8" fmla="*/ 37 w 42"/>
                    <a:gd name="T9" fmla="*/ 18 h 36"/>
                    <a:gd name="T10" fmla="*/ 36 w 42"/>
                    <a:gd name="T11" fmla="*/ 19 h 36"/>
                    <a:gd name="T12" fmla="*/ 23 w 42"/>
                    <a:gd name="T13" fmla="*/ 33 h 36"/>
                    <a:gd name="T14" fmla="*/ 4 w 42"/>
                    <a:gd name="T15" fmla="*/ 22 h 36"/>
                    <a:gd name="T16" fmla="*/ 15 w 42"/>
                    <a:gd name="T17" fmla="*/ 4 h 36"/>
                    <a:gd name="T18" fmla="*/ 36 w 42"/>
                    <a:gd name="T19" fmla="*/ 20 h 36"/>
                    <a:gd name="T20" fmla="*/ 37 w 42"/>
                    <a:gd name="T21"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6">
                      <a:moveTo>
                        <a:pt x="37" y="20"/>
                      </a:moveTo>
                      <a:cubicBezTo>
                        <a:pt x="37" y="9"/>
                        <a:pt x="27" y="1"/>
                        <a:pt x="16" y="2"/>
                      </a:cubicBezTo>
                      <a:cubicBezTo>
                        <a:pt x="8" y="3"/>
                        <a:pt x="0" y="13"/>
                        <a:pt x="2" y="21"/>
                      </a:cubicBezTo>
                      <a:cubicBezTo>
                        <a:pt x="5" y="30"/>
                        <a:pt x="14" y="36"/>
                        <a:pt x="24" y="34"/>
                      </a:cubicBezTo>
                      <a:cubicBezTo>
                        <a:pt x="28" y="33"/>
                        <a:pt x="42" y="24"/>
                        <a:pt x="37" y="18"/>
                      </a:cubicBezTo>
                      <a:cubicBezTo>
                        <a:pt x="37" y="17"/>
                        <a:pt x="36" y="18"/>
                        <a:pt x="36" y="19"/>
                      </a:cubicBezTo>
                      <a:cubicBezTo>
                        <a:pt x="40" y="24"/>
                        <a:pt x="27" y="32"/>
                        <a:pt x="23" y="33"/>
                      </a:cubicBezTo>
                      <a:cubicBezTo>
                        <a:pt x="16" y="35"/>
                        <a:pt x="7" y="29"/>
                        <a:pt x="4" y="22"/>
                      </a:cubicBezTo>
                      <a:cubicBezTo>
                        <a:pt x="1" y="15"/>
                        <a:pt x="8" y="7"/>
                        <a:pt x="15" y="4"/>
                      </a:cubicBezTo>
                      <a:cubicBezTo>
                        <a:pt x="25" y="0"/>
                        <a:pt x="35" y="10"/>
                        <a:pt x="36" y="20"/>
                      </a:cubicBezTo>
                      <a:cubicBezTo>
                        <a:pt x="36" y="21"/>
                        <a:pt x="37" y="21"/>
                        <a:pt x="3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9" name="Freeform 431"/>
                <p:cNvSpPr/>
                <p:nvPr/>
              </p:nvSpPr>
              <p:spPr bwMode="auto">
                <a:xfrm>
                  <a:off x="1017588" y="2735263"/>
                  <a:ext cx="1588" cy="3175"/>
                </a:xfrm>
                <a:custGeom>
                  <a:avLst/>
                  <a:gdLst>
                    <a:gd name="T0" fmla="*/ 1 w 2"/>
                    <a:gd name="T1" fmla="*/ 1 h 4"/>
                    <a:gd name="T2" fmla="*/ 1 w 2"/>
                    <a:gd name="T3" fmla="*/ 0 h 4"/>
                    <a:gd name="T4" fmla="*/ 1 w 2"/>
                    <a:gd name="T5" fmla="*/ 0 h 4"/>
                    <a:gd name="T6" fmla="*/ 1 w 2"/>
                    <a:gd name="T7" fmla="*/ 3 h 4"/>
                    <a:gd name="T8" fmla="*/ 2 w 2"/>
                    <a:gd name="T9" fmla="*/ 3 h 4"/>
                    <a:gd name="T10" fmla="*/ 1 w 2"/>
                    <a:gd name="T11" fmla="*/ 0 h 4"/>
                    <a:gd name="T12" fmla="*/ 1 w 2"/>
                    <a:gd name="T13" fmla="*/ 0 h 4"/>
                    <a:gd name="T14" fmla="*/ 1 w 2"/>
                    <a:gd name="T15" fmla="*/ 1 h 4"/>
                    <a:gd name="T16" fmla="*/ 1 w 2"/>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1"/>
                        <a:pt x="1" y="0"/>
                        <a:pt x="1" y="0"/>
                      </a:cubicBezTo>
                      <a:cubicBezTo>
                        <a:pt x="1" y="0"/>
                        <a:pt x="1" y="0"/>
                        <a:pt x="1" y="0"/>
                      </a:cubicBezTo>
                      <a:cubicBezTo>
                        <a:pt x="1" y="1"/>
                        <a:pt x="0" y="2"/>
                        <a:pt x="1" y="3"/>
                      </a:cubicBezTo>
                      <a:cubicBezTo>
                        <a:pt x="1" y="4"/>
                        <a:pt x="2" y="4"/>
                        <a:pt x="2" y="3"/>
                      </a:cubicBezTo>
                      <a:cubicBezTo>
                        <a:pt x="1" y="2"/>
                        <a:pt x="1" y="1"/>
                        <a:pt x="1" y="0"/>
                      </a:cubicBezTo>
                      <a:cubicBezTo>
                        <a:pt x="1" y="0"/>
                        <a:pt x="1" y="0"/>
                        <a:pt x="1"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0" name="Freeform 432"/>
                <p:cNvSpPr/>
                <p:nvPr/>
              </p:nvSpPr>
              <p:spPr bwMode="auto">
                <a:xfrm>
                  <a:off x="1017588" y="2738438"/>
                  <a:ext cx="7938" cy="0"/>
                </a:xfrm>
                <a:custGeom>
                  <a:avLst/>
                  <a:gdLst>
                    <a:gd name="T0" fmla="*/ 1 w 7"/>
                    <a:gd name="T1" fmla="*/ 1 h 1"/>
                    <a:gd name="T2" fmla="*/ 7 w 7"/>
                    <a:gd name="T3" fmla="*/ 1 h 1"/>
                    <a:gd name="T4" fmla="*/ 7 w 7"/>
                    <a:gd name="T5" fmla="*/ 0 h 1"/>
                    <a:gd name="T6" fmla="*/ 1 w 7"/>
                    <a:gd name="T7" fmla="*/ 0 h 1"/>
                    <a:gd name="T8" fmla="*/ 1 w 7"/>
                    <a:gd name="T9" fmla="*/ 1 h 1"/>
                  </a:gdLst>
                  <a:ahLst/>
                  <a:cxnLst>
                    <a:cxn ang="0">
                      <a:pos x="T0" y="T1"/>
                    </a:cxn>
                    <a:cxn ang="0">
                      <a:pos x="T2" y="T3"/>
                    </a:cxn>
                    <a:cxn ang="0">
                      <a:pos x="T4" y="T5"/>
                    </a:cxn>
                    <a:cxn ang="0">
                      <a:pos x="T6" y="T7"/>
                    </a:cxn>
                    <a:cxn ang="0">
                      <a:pos x="T8" y="T9"/>
                    </a:cxn>
                  </a:cxnLst>
                  <a:rect l="0" t="0" r="r" b="b"/>
                  <a:pathLst>
                    <a:path w="7" h="1">
                      <a:moveTo>
                        <a:pt x="1" y="1"/>
                      </a:moveTo>
                      <a:cubicBezTo>
                        <a:pt x="3" y="1"/>
                        <a:pt x="5" y="1"/>
                        <a:pt x="7" y="1"/>
                      </a:cubicBezTo>
                      <a:cubicBezTo>
                        <a:pt x="7" y="1"/>
                        <a:pt x="7" y="0"/>
                        <a:pt x="7" y="0"/>
                      </a:cubicBezTo>
                      <a:cubicBezTo>
                        <a:pt x="5" y="0"/>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1" name="Freeform 433"/>
                <p:cNvSpPr/>
                <p:nvPr/>
              </p:nvSpPr>
              <p:spPr bwMode="auto">
                <a:xfrm>
                  <a:off x="1017588" y="2733676"/>
                  <a:ext cx="9525" cy="4763"/>
                </a:xfrm>
                <a:custGeom>
                  <a:avLst/>
                  <a:gdLst>
                    <a:gd name="T0" fmla="*/ 1 w 9"/>
                    <a:gd name="T1" fmla="*/ 1 h 5"/>
                    <a:gd name="T2" fmla="*/ 6 w 9"/>
                    <a:gd name="T3" fmla="*/ 1 h 5"/>
                    <a:gd name="T4" fmla="*/ 8 w 9"/>
                    <a:gd name="T5" fmla="*/ 2 h 5"/>
                    <a:gd name="T6" fmla="*/ 8 w 9"/>
                    <a:gd name="T7" fmla="*/ 5 h 5"/>
                    <a:gd name="T8" fmla="*/ 8 w 9"/>
                    <a:gd name="T9" fmla="*/ 4 h 5"/>
                    <a:gd name="T10" fmla="*/ 7 w 9"/>
                    <a:gd name="T11" fmla="*/ 4 h 5"/>
                    <a:gd name="T12" fmla="*/ 7 w 9"/>
                    <a:gd name="T13" fmla="*/ 5 h 5"/>
                    <a:gd name="T14" fmla="*/ 8 w 9"/>
                    <a:gd name="T15" fmla="*/ 5 h 5"/>
                    <a:gd name="T16" fmla="*/ 9 w 9"/>
                    <a:gd name="T17" fmla="*/ 5 h 5"/>
                    <a:gd name="T18" fmla="*/ 9 w 9"/>
                    <a:gd name="T19" fmla="*/ 1 h 5"/>
                    <a:gd name="T20" fmla="*/ 7 w 9"/>
                    <a:gd name="T21" fmla="*/ 0 h 5"/>
                    <a:gd name="T22" fmla="*/ 1 w 9"/>
                    <a:gd name="T23" fmla="*/ 1 h 5"/>
                    <a:gd name="T24" fmla="*/ 1 w 9"/>
                    <a:gd name="T2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
                      <a:moveTo>
                        <a:pt x="1" y="1"/>
                      </a:moveTo>
                      <a:cubicBezTo>
                        <a:pt x="2" y="1"/>
                        <a:pt x="4" y="1"/>
                        <a:pt x="6" y="1"/>
                      </a:cubicBezTo>
                      <a:cubicBezTo>
                        <a:pt x="6" y="1"/>
                        <a:pt x="8" y="1"/>
                        <a:pt x="8" y="2"/>
                      </a:cubicBezTo>
                      <a:cubicBezTo>
                        <a:pt x="8" y="3"/>
                        <a:pt x="8" y="4"/>
                        <a:pt x="8" y="5"/>
                      </a:cubicBezTo>
                      <a:cubicBezTo>
                        <a:pt x="8" y="5"/>
                        <a:pt x="8" y="4"/>
                        <a:pt x="8" y="4"/>
                      </a:cubicBezTo>
                      <a:cubicBezTo>
                        <a:pt x="8" y="4"/>
                        <a:pt x="7" y="4"/>
                        <a:pt x="7" y="4"/>
                      </a:cubicBezTo>
                      <a:cubicBezTo>
                        <a:pt x="6" y="4"/>
                        <a:pt x="6" y="5"/>
                        <a:pt x="7" y="5"/>
                      </a:cubicBezTo>
                      <a:cubicBezTo>
                        <a:pt x="7" y="5"/>
                        <a:pt x="8" y="5"/>
                        <a:pt x="8" y="5"/>
                      </a:cubicBezTo>
                      <a:cubicBezTo>
                        <a:pt x="9" y="5"/>
                        <a:pt x="9" y="5"/>
                        <a:pt x="9" y="5"/>
                      </a:cubicBezTo>
                      <a:cubicBezTo>
                        <a:pt x="9" y="4"/>
                        <a:pt x="9" y="2"/>
                        <a:pt x="9" y="1"/>
                      </a:cubicBezTo>
                      <a:cubicBezTo>
                        <a:pt x="8" y="1"/>
                        <a:pt x="7" y="1"/>
                        <a:pt x="7" y="0"/>
                      </a:cubicBezTo>
                      <a:cubicBezTo>
                        <a:pt x="5" y="0"/>
                        <a:pt x="2" y="0"/>
                        <a:pt x="1"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2" name="Freeform 434"/>
                <p:cNvSpPr/>
                <p:nvPr/>
              </p:nvSpPr>
              <p:spPr bwMode="auto">
                <a:xfrm>
                  <a:off x="1025525" y="2735263"/>
                  <a:ext cx="4763" cy="3175"/>
                </a:xfrm>
                <a:custGeom>
                  <a:avLst/>
                  <a:gdLst>
                    <a:gd name="T0" fmla="*/ 1 w 4"/>
                    <a:gd name="T1" fmla="*/ 1 h 2"/>
                    <a:gd name="T2" fmla="*/ 3 w 4"/>
                    <a:gd name="T3" fmla="*/ 1 h 2"/>
                    <a:gd name="T4" fmla="*/ 3 w 4"/>
                    <a:gd name="T5" fmla="*/ 0 h 2"/>
                    <a:gd name="T6" fmla="*/ 1 w 4"/>
                    <a:gd name="T7" fmla="*/ 0 h 2"/>
                    <a:gd name="T8" fmla="*/ 1 w 4"/>
                    <a:gd name="T9" fmla="*/ 1 h 2"/>
                  </a:gdLst>
                  <a:ahLst/>
                  <a:cxnLst>
                    <a:cxn ang="0">
                      <a:pos x="T0" y="T1"/>
                    </a:cxn>
                    <a:cxn ang="0">
                      <a:pos x="T2" y="T3"/>
                    </a:cxn>
                    <a:cxn ang="0">
                      <a:pos x="T4" y="T5"/>
                    </a:cxn>
                    <a:cxn ang="0">
                      <a:pos x="T6" y="T7"/>
                    </a:cxn>
                    <a:cxn ang="0">
                      <a:pos x="T8" y="T9"/>
                    </a:cxn>
                  </a:cxnLst>
                  <a:rect l="0" t="0" r="r" b="b"/>
                  <a:pathLst>
                    <a:path w="4" h="2">
                      <a:moveTo>
                        <a:pt x="1" y="1"/>
                      </a:moveTo>
                      <a:cubicBezTo>
                        <a:pt x="2" y="1"/>
                        <a:pt x="2" y="1"/>
                        <a:pt x="3" y="1"/>
                      </a:cubicBezTo>
                      <a:cubicBezTo>
                        <a:pt x="4" y="1"/>
                        <a:pt x="4" y="0"/>
                        <a:pt x="3" y="0"/>
                      </a:cubicBezTo>
                      <a:cubicBezTo>
                        <a:pt x="2" y="0"/>
                        <a:pt x="1" y="0"/>
                        <a:pt x="1" y="0"/>
                      </a:cubicBezTo>
                      <a:cubicBezTo>
                        <a:pt x="0" y="1"/>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3" name="Freeform 435"/>
                <p:cNvSpPr/>
                <p:nvPr/>
              </p:nvSpPr>
              <p:spPr bwMode="auto">
                <a:xfrm>
                  <a:off x="1028700" y="2733676"/>
                  <a:ext cx="9525" cy="6350"/>
                </a:xfrm>
                <a:custGeom>
                  <a:avLst/>
                  <a:gdLst>
                    <a:gd name="T0" fmla="*/ 2 w 9"/>
                    <a:gd name="T1" fmla="*/ 5 h 6"/>
                    <a:gd name="T2" fmla="*/ 1 w 9"/>
                    <a:gd name="T3" fmla="*/ 1 h 6"/>
                    <a:gd name="T4" fmla="*/ 1 w 9"/>
                    <a:gd name="T5" fmla="*/ 2 h 6"/>
                    <a:gd name="T6" fmla="*/ 5 w 9"/>
                    <a:gd name="T7" fmla="*/ 2 h 6"/>
                    <a:gd name="T8" fmla="*/ 9 w 9"/>
                    <a:gd name="T9" fmla="*/ 1 h 6"/>
                    <a:gd name="T10" fmla="*/ 8 w 9"/>
                    <a:gd name="T11" fmla="*/ 1 h 6"/>
                    <a:gd name="T12" fmla="*/ 8 w 9"/>
                    <a:gd name="T13" fmla="*/ 4 h 6"/>
                    <a:gd name="T14" fmla="*/ 9 w 9"/>
                    <a:gd name="T15" fmla="*/ 4 h 6"/>
                    <a:gd name="T16" fmla="*/ 1 w 9"/>
                    <a:gd name="T17" fmla="*/ 4 h 6"/>
                    <a:gd name="T18" fmla="*/ 1 w 9"/>
                    <a:gd name="T19" fmla="*/ 5 h 6"/>
                    <a:gd name="T20" fmla="*/ 9 w 9"/>
                    <a:gd name="T21" fmla="*/ 5 h 6"/>
                    <a:gd name="T22" fmla="*/ 9 w 9"/>
                    <a:gd name="T23" fmla="*/ 4 h 6"/>
                    <a:gd name="T24" fmla="*/ 9 w 9"/>
                    <a:gd name="T25" fmla="*/ 1 h 6"/>
                    <a:gd name="T26" fmla="*/ 9 w 9"/>
                    <a:gd name="T27" fmla="*/ 0 h 6"/>
                    <a:gd name="T28" fmla="*/ 5 w 9"/>
                    <a:gd name="T29" fmla="*/ 1 h 6"/>
                    <a:gd name="T30" fmla="*/ 1 w 9"/>
                    <a:gd name="T31" fmla="*/ 1 h 6"/>
                    <a:gd name="T32" fmla="*/ 0 w 9"/>
                    <a:gd name="T33" fmla="*/ 1 h 6"/>
                    <a:gd name="T34" fmla="*/ 1 w 9"/>
                    <a:gd name="T35" fmla="*/ 5 h 6"/>
                    <a:gd name="T36" fmla="*/ 2 w 9"/>
                    <a:gd name="T3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6">
                      <a:moveTo>
                        <a:pt x="2" y="5"/>
                      </a:moveTo>
                      <a:cubicBezTo>
                        <a:pt x="2" y="4"/>
                        <a:pt x="1" y="2"/>
                        <a:pt x="1" y="1"/>
                      </a:cubicBezTo>
                      <a:cubicBezTo>
                        <a:pt x="1" y="1"/>
                        <a:pt x="1" y="1"/>
                        <a:pt x="1" y="2"/>
                      </a:cubicBezTo>
                      <a:cubicBezTo>
                        <a:pt x="2" y="2"/>
                        <a:pt x="3" y="2"/>
                        <a:pt x="5" y="2"/>
                      </a:cubicBezTo>
                      <a:cubicBezTo>
                        <a:pt x="6" y="2"/>
                        <a:pt x="7" y="1"/>
                        <a:pt x="9" y="1"/>
                      </a:cubicBezTo>
                      <a:cubicBezTo>
                        <a:pt x="9" y="1"/>
                        <a:pt x="9" y="1"/>
                        <a:pt x="8" y="1"/>
                      </a:cubicBezTo>
                      <a:cubicBezTo>
                        <a:pt x="8" y="2"/>
                        <a:pt x="8" y="3"/>
                        <a:pt x="8" y="4"/>
                      </a:cubicBezTo>
                      <a:cubicBezTo>
                        <a:pt x="8" y="4"/>
                        <a:pt x="9" y="4"/>
                        <a:pt x="9" y="4"/>
                      </a:cubicBezTo>
                      <a:cubicBezTo>
                        <a:pt x="6" y="4"/>
                        <a:pt x="4" y="5"/>
                        <a:pt x="1" y="4"/>
                      </a:cubicBezTo>
                      <a:cubicBezTo>
                        <a:pt x="0" y="4"/>
                        <a:pt x="0" y="5"/>
                        <a:pt x="1" y="5"/>
                      </a:cubicBezTo>
                      <a:cubicBezTo>
                        <a:pt x="4" y="6"/>
                        <a:pt x="6" y="5"/>
                        <a:pt x="9" y="5"/>
                      </a:cubicBezTo>
                      <a:cubicBezTo>
                        <a:pt x="9" y="4"/>
                        <a:pt x="9" y="4"/>
                        <a:pt x="9" y="4"/>
                      </a:cubicBezTo>
                      <a:cubicBezTo>
                        <a:pt x="9" y="3"/>
                        <a:pt x="9" y="2"/>
                        <a:pt x="9" y="1"/>
                      </a:cubicBezTo>
                      <a:cubicBezTo>
                        <a:pt x="9" y="0"/>
                        <a:pt x="9" y="0"/>
                        <a:pt x="9" y="0"/>
                      </a:cubicBezTo>
                      <a:cubicBezTo>
                        <a:pt x="8" y="0"/>
                        <a:pt x="6" y="1"/>
                        <a:pt x="5" y="1"/>
                      </a:cubicBezTo>
                      <a:cubicBezTo>
                        <a:pt x="4" y="1"/>
                        <a:pt x="2" y="1"/>
                        <a:pt x="1" y="1"/>
                      </a:cubicBezTo>
                      <a:cubicBezTo>
                        <a:pt x="1" y="1"/>
                        <a:pt x="0" y="1"/>
                        <a:pt x="0" y="1"/>
                      </a:cubicBezTo>
                      <a:cubicBezTo>
                        <a:pt x="0" y="2"/>
                        <a:pt x="1" y="4"/>
                        <a:pt x="1" y="5"/>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4" name="Freeform 436"/>
                <p:cNvSpPr/>
                <p:nvPr/>
              </p:nvSpPr>
              <p:spPr bwMode="auto">
                <a:xfrm>
                  <a:off x="1038225" y="2732088"/>
                  <a:ext cx="9525" cy="4763"/>
                </a:xfrm>
                <a:custGeom>
                  <a:avLst/>
                  <a:gdLst>
                    <a:gd name="T0" fmla="*/ 1 w 9"/>
                    <a:gd name="T1" fmla="*/ 5 h 5"/>
                    <a:gd name="T2" fmla="*/ 4 w 9"/>
                    <a:gd name="T3" fmla="*/ 4 h 5"/>
                    <a:gd name="T4" fmla="*/ 8 w 9"/>
                    <a:gd name="T5" fmla="*/ 1 h 5"/>
                    <a:gd name="T6" fmla="*/ 8 w 9"/>
                    <a:gd name="T7" fmla="*/ 1 h 5"/>
                    <a:gd name="T8" fmla="*/ 4 w 9"/>
                    <a:gd name="T9" fmla="*/ 3 h 5"/>
                    <a:gd name="T10" fmla="*/ 1 w 9"/>
                    <a:gd name="T11" fmla="*/ 4 h 5"/>
                    <a:gd name="T12" fmla="*/ 1 w 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1" y="5"/>
                      </a:moveTo>
                      <a:cubicBezTo>
                        <a:pt x="2" y="5"/>
                        <a:pt x="3" y="4"/>
                        <a:pt x="4" y="4"/>
                      </a:cubicBezTo>
                      <a:cubicBezTo>
                        <a:pt x="5" y="3"/>
                        <a:pt x="7" y="2"/>
                        <a:pt x="8" y="1"/>
                      </a:cubicBezTo>
                      <a:cubicBezTo>
                        <a:pt x="9" y="1"/>
                        <a:pt x="8" y="0"/>
                        <a:pt x="8" y="1"/>
                      </a:cubicBezTo>
                      <a:cubicBezTo>
                        <a:pt x="6" y="1"/>
                        <a:pt x="5" y="2"/>
                        <a:pt x="4" y="3"/>
                      </a:cubicBezTo>
                      <a:cubicBezTo>
                        <a:pt x="3" y="3"/>
                        <a:pt x="2" y="4"/>
                        <a:pt x="1"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5" name="Freeform 437"/>
                <p:cNvSpPr/>
                <p:nvPr/>
              </p:nvSpPr>
              <p:spPr bwMode="auto">
                <a:xfrm>
                  <a:off x="1009650" y="2735263"/>
                  <a:ext cx="9525" cy="1588"/>
                </a:xfrm>
                <a:custGeom>
                  <a:avLst/>
                  <a:gdLst>
                    <a:gd name="T0" fmla="*/ 7 w 8"/>
                    <a:gd name="T1" fmla="*/ 1 h 2"/>
                    <a:gd name="T2" fmla="*/ 1 w 8"/>
                    <a:gd name="T3" fmla="*/ 0 h 2"/>
                    <a:gd name="T4" fmla="*/ 1 w 8"/>
                    <a:gd name="T5" fmla="*/ 1 h 2"/>
                    <a:gd name="T6" fmla="*/ 7 w 8"/>
                    <a:gd name="T7" fmla="*/ 2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5" y="1"/>
                        <a:pt x="3" y="0"/>
                        <a:pt x="1" y="0"/>
                      </a:cubicBezTo>
                      <a:cubicBezTo>
                        <a:pt x="0" y="0"/>
                        <a:pt x="0" y="0"/>
                        <a:pt x="1" y="1"/>
                      </a:cubicBezTo>
                      <a:cubicBezTo>
                        <a:pt x="3" y="1"/>
                        <a:pt x="5" y="2"/>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6" name="Freeform 438"/>
                <p:cNvSpPr/>
                <p:nvPr/>
              </p:nvSpPr>
              <p:spPr bwMode="auto">
                <a:xfrm>
                  <a:off x="1017588" y="2684463"/>
                  <a:ext cx="23813" cy="28575"/>
                </a:xfrm>
                <a:custGeom>
                  <a:avLst/>
                  <a:gdLst>
                    <a:gd name="T0" fmla="*/ 13 w 23"/>
                    <a:gd name="T1" fmla="*/ 13 h 27"/>
                    <a:gd name="T2" fmla="*/ 10 w 23"/>
                    <a:gd name="T3" fmla="*/ 2 h 27"/>
                    <a:gd name="T4" fmla="*/ 20 w 23"/>
                    <a:gd name="T5" fmla="*/ 11 h 27"/>
                    <a:gd name="T6" fmla="*/ 11 w 23"/>
                    <a:gd name="T7" fmla="*/ 27 h 27"/>
                    <a:gd name="T8" fmla="*/ 12 w 23"/>
                    <a:gd name="T9" fmla="*/ 27 h 27"/>
                    <a:gd name="T10" fmla="*/ 21 w 23"/>
                    <a:gd name="T11" fmla="*/ 8 h 27"/>
                    <a:gd name="T12" fmla="*/ 11 w 23"/>
                    <a:gd name="T13" fmla="*/ 1 h 27"/>
                    <a:gd name="T14" fmla="*/ 13 w 23"/>
                    <a:gd name="T15" fmla="*/ 14 h 27"/>
                    <a:gd name="T16" fmla="*/ 13 w 23"/>
                    <a:gd name="T1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7">
                      <a:moveTo>
                        <a:pt x="13" y="13"/>
                      </a:moveTo>
                      <a:cubicBezTo>
                        <a:pt x="5" y="16"/>
                        <a:pt x="2" y="4"/>
                        <a:pt x="10" y="2"/>
                      </a:cubicBezTo>
                      <a:cubicBezTo>
                        <a:pt x="16" y="0"/>
                        <a:pt x="21" y="6"/>
                        <a:pt x="20" y="11"/>
                      </a:cubicBezTo>
                      <a:cubicBezTo>
                        <a:pt x="18" y="18"/>
                        <a:pt x="10" y="19"/>
                        <a:pt x="11" y="27"/>
                      </a:cubicBezTo>
                      <a:cubicBezTo>
                        <a:pt x="11" y="27"/>
                        <a:pt x="12" y="27"/>
                        <a:pt x="12" y="27"/>
                      </a:cubicBezTo>
                      <a:cubicBezTo>
                        <a:pt x="10" y="19"/>
                        <a:pt x="23" y="16"/>
                        <a:pt x="21" y="8"/>
                      </a:cubicBezTo>
                      <a:cubicBezTo>
                        <a:pt x="20" y="3"/>
                        <a:pt x="16" y="0"/>
                        <a:pt x="11" y="1"/>
                      </a:cubicBezTo>
                      <a:cubicBezTo>
                        <a:pt x="0" y="1"/>
                        <a:pt x="4" y="17"/>
                        <a:pt x="13" y="14"/>
                      </a:cubicBezTo>
                      <a:cubicBezTo>
                        <a:pt x="14" y="13"/>
                        <a:pt x="14" y="13"/>
                        <a:pt x="1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7" name="Freeform 439"/>
                <p:cNvSpPr/>
                <p:nvPr/>
              </p:nvSpPr>
              <p:spPr bwMode="auto">
                <a:xfrm>
                  <a:off x="1025525" y="2713038"/>
                  <a:ext cx="9525" cy="6350"/>
                </a:xfrm>
                <a:custGeom>
                  <a:avLst/>
                  <a:gdLst>
                    <a:gd name="T0" fmla="*/ 7 w 9"/>
                    <a:gd name="T1" fmla="*/ 1 h 6"/>
                    <a:gd name="T2" fmla="*/ 2 w 9"/>
                    <a:gd name="T3" fmla="*/ 4 h 6"/>
                    <a:gd name="T4" fmla="*/ 8 w 9"/>
                    <a:gd name="T5" fmla="*/ 1 h 6"/>
                    <a:gd name="T6" fmla="*/ 7 w 9"/>
                    <a:gd name="T7" fmla="*/ 1 h 6"/>
                    <a:gd name="T8" fmla="*/ 4 w 9"/>
                    <a:gd name="T9" fmla="*/ 4 h 6"/>
                    <a:gd name="T10" fmla="*/ 3 w 9"/>
                    <a:gd name="T11" fmla="*/ 2 h 6"/>
                    <a:gd name="T12" fmla="*/ 6 w 9"/>
                    <a:gd name="T13" fmla="*/ 2 h 6"/>
                    <a:gd name="T14" fmla="*/ 7 w 9"/>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1"/>
                      </a:moveTo>
                      <a:cubicBezTo>
                        <a:pt x="5" y="0"/>
                        <a:pt x="0" y="1"/>
                        <a:pt x="2" y="4"/>
                      </a:cubicBezTo>
                      <a:cubicBezTo>
                        <a:pt x="4" y="6"/>
                        <a:pt x="9" y="4"/>
                        <a:pt x="8" y="1"/>
                      </a:cubicBezTo>
                      <a:cubicBezTo>
                        <a:pt x="8" y="0"/>
                        <a:pt x="7" y="1"/>
                        <a:pt x="7" y="1"/>
                      </a:cubicBezTo>
                      <a:cubicBezTo>
                        <a:pt x="8" y="3"/>
                        <a:pt x="5" y="4"/>
                        <a:pt x="4" y="4"/>
                      </a:cubicBezTo>
                      <a:cubicBezTo>
                        <a:pt x="3" y="3"/>
                        <a:pt x="2" y="2"/>
                        <a:pt x="3" y="2"/>
                      </a:cubicBezTo>
                      <a:cubicBezTo>
                        <a:pt x="4" y="2"/>
                        <a:pt x="5" y="1"/>
                        <a:pt x="6" y="2"/>
                      </a:cubicBezTo>
                      <a:cubicBezTo>
                        <a:pt x="6" y="2"/>
                        <a:pt x="7" y="2"/>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8" name="Freeform 440"/>
                <p:cNvSpPr/>
                <p:nvPr/>
              </p:nvSpPr>
              <p:spPr bwMode="auto">
                <a:xfrm>
                  <a:off x="1019175" y="2735263"/>
                  <a:ext cx="1588" cy="0"/>
                </a:xfrm>
                <a:custGeom>
                  <a:avLst/>
                  <a:gdLst>
                    <a:gd name="T0" fmla="*/ 0 w 1"/>
                    <a:gd name="T1" fmla="*/ 1 h 1"/>
                    <a:gd name="T2" fmla="*/ 1 w 1"/>
                    <a:gd name="T3" fmla="*/ 0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0"/>
                        <a:pt x="1" y="0"/>
                        <a:pt x="1" y="0"/>
                      </a:cubicBezTo>
                      <a:cubicBezTo>
                        <a:pt x="1" y="0"/>
                        <a:pt x="1" y="0"/>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9" name="Freeform 441"/>
                <p:cNvSpPr/>
                <p:nvPr/>
              </p:nvSpPr>
              <p:spPr bwMode="auto">
                <a:xfrm>
                  <a:off x="1019175" y="2735263"/>
                  <a:ext cx="1588" cy="3175"/>
                </a:xfrm>
                <a:custGeom>
                  <a:avLst/>
                  <a:gdLst>
                    <a:gd name="T0" fmla="*/ 0 w 2"/>
                    <a:gd name="T1" fmla="*/ 1 h 2"/>
                    <a:gd name="T2" fmla="*/ 2 w 2"/>
                    <a:gd name="T3" fmla="*/ 0 h 2"/>
                    <a:gd name="T4" fmla="*/ 2 w 2"/>
                    <a:gd name="T5" fmla="*/ 0 h 2"/>
                    <a:gd name="T6" fmla="*/ 0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1"/>
                        <a:pt x="1" y="1"/>
                        <a:pt x="2" y="0"/>
                      </a:cubicBezTo>
                      <a:cubicBezTo>
                        <a:pt x="2" y="0"/>
                        <a:pt x="2" y="0"/>
                        <a:pt x="2" y="0"/>
                      </a:cubicBezTo>
                      <a:cubicBezTo>
                        <a:pt x="1" y="0"/>
                        <a:pt x="0" y="1"/>
                        <a:pt x="0"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0" name="Freeform 442"/>
                <p:cNvSpPr/>
                <p:nvPr/>
              </p:nvSpPr>
              <p:spPr bwMode="auto">
                <a:xfrm>
                  <a:off x="1017588" y="2735263"/>
                  <a:ext cx="4763" cy="3175"/>
                </a:xfrm>
                <a:custGeom>
                  <a:avLst/>
                  <a:gdLst>
                    <a:gd name="T0" fmla="*/ 1 w 4"/>
                    <a:gd name="T1" fmla="*/ 3 h 3"/>
                    <a:gd name="T2" fmla="*/ 4 w 4"/>
                    <a:gd name="T3" fmla="*/ 0 h 3"/>
                    <a:gd name="T4" fmla="*/ 4 w 4"/>
                    <a:gd name="T5" fmla="*/ 0 h 3"/>
                    <a:gd name="T6" fmla="*/ 1 w 4"/>
                    <a:gd name="T7" fmla="*/ 3 h 3"/>
                    <a:gd name="T8" fmla="*/ 1 w 4"/>
                    <a:gd name="T9" fmla="*/ 3 h 3"/>
                  </a:gdLst>
                  <a:ahLst/>
                  <a:cxnLst>
                    <a:cxn ang="0">
                      <a:pos x="T0" y="T1"/>
                    </a:cxn>
                    <a:cxn ang="0">
                      <a:pos x="T2" y="T3"/>
                    </a:cxn>
                    <a:cxn ang="0">
                      <a:pos x="T4" y="T5"/>
                    </a:cxn>
                    <a:cxn ang="0">
                      <a:pos x="T6" y="T7"/>
                    </a:cxn>
                    <a:cxn ang="0">
                      <a:pos x="T8" y="T9"/>
                    </a:cxn>
                  </a:cxnLst>
                  <a:rect l="0" t="0" r="r" b="b"/>
                  <a:pathLst>
                    <a:path w="4" h="3">
                      <a:moveTo>
                        <a:pt x="1" y="3"/>
                      </a:moveTo>
                      <a:cubicBezTo>
                        <a:pt x="2" y="2"/>
                        <a:pt x="3" y="1"/>
                        <a:pt x="4" y="0"/>
                      </a:cubicBezTo>
                      <a:cubicBezTo>
                        <a:pt x="4"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1" name="Freeform 443"/>
                <p:cNvSpPr/>
                <p:nvPr/>
              </p:nvSpPr>
              <p:spPr bwMode="auto">
                <a:xfrm>
                  <a:off x="1019175" y="2735263"/>
                  <a:ext cx="3175" cy="3175"/>
                </a:xfrm>
                <a:custGeom>
                  <a:avLst/>
                  <a:gdLst>
                    <a:gd name="T0" fmla="*/ 0 w 4"/>
                    <a:gd name="T1" fmla="*/ 4 h 4"/>
                    <a:gd name="T2" fmla="*/ 4 w 4"/>
                    <a:gd name="T3" fmla="*/ 1 h 4"/>
                    <a:gd name="T4" fmla="*/ 4 w 4"/>
                    <a:gd name="T5" fmla="*/ 0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4" y="1"/>
                      </a:cubicBezTo>
                      <a:cubicBezTo>
                        <a:pt x="4" y="1"/>
                        <a:pt x="4" y="0"/>
                        <a:pt x="4" y="0"/>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2" name="Freeform 444"/>
                <p:cNvSpPr/>
                <p:nvPr/>
              </p:nvSpPr>
              <p:spPr bwMode="auto">
                <a:xfrm>
                  <a:off x="1020763" y="2735263"/>
                  <a:ext cx="3175" cy="3175"/>
                </a:xfrm>
                <a:custGeom>
                  <a:avLst/>
                  <a:gdLst>
                    <a:gd name="T0" fmla="*/ 0 w 3"/>
                    <a:gd name="T1" fmla="*/ 3 h 4"/>
                    <a:gd name="T2" fmla="*/ 3 w 3"/>
                    <a:gd name="T3" fmla="*/ 0 h 4"/>
                    <a:gd name="T4" fmla="*/ 3 w 3"/>
                    <a:gd name="T5" fmla="*/ 0 h 4"/>
                    <a:gd name="T6" fmla="*/ 0 w 3"/>
                    <a:gd name="T7" fmla="*/ 3 h 4"/>
                    <a:gd name="T8" fmla="*/ 0 w 3"/>
                    <a:gd name="T9" fmla="*/ 3 h 4"/>
                  </a:gdLst>
                  <a:ahLst/>
                  <a:cxnLst>
                    <a:cxn ang="0">
                      <a:pos x="T0" y="T1"/>
                    </a:cxn>
                    <a:cxn ang="0">
                      <a:pos x="T2" y="T3"/>
                    </a:cxn>
                    <a:cxn ang="0">
                      <a:pos x="T4" y="T5"/>
                    </a:cxn>
                    <a:cxn ang="0">
                      <a:pos x="T6" y="T7"/>
                    </a:cxn>
                    <a:cxn ang="0">
                      <a:pos x="T8" y="T9"/>
                    </a:cxn>
                  </a:cxnLst>
                  <a:rect l="0" t="0" r="r" b="b"/>
                  <a:pathLst>
                    <a:path w="3" h="4">
                      <a:moveTo>
                        <a:pt x="0" y="3"/>
                      </a:moveTo>
                      <a:cubicBezTo>
                        <a:pt x="1" y="2"/>
                        <a:pt x="2" y="1"/>
                        <a:pt x="3" y="0"/>
                      </a:cubicBezTo>
                      <a:cubicBezTo>
                        <a:pt x="3" y="0"/>
                        <a:pt x="3" y="0"/>
                        <a:pt x="3" y="0"/>
                      </a:cubicBezTo>
                      <a:cubicBezTo>
                        <a:pt x="2" y="1"/>
                        <a:pt x="0" y="2"/>
                        <a:pt x="0" y="3"/>
                      </a:cubicBezTo>
                      <a:cubicBezTo>
                        <a:pt x="0" y="3"/>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3" name="Freeform 445"/>
                <p:cNvSpPr/>
                <p:nvPr/>
              </p:nvSpPr>
              <p:spPr bwMode="auto">
                <a:xfrm>
                  <a:off x="1020763" y="2735263"/>
                  <a:ext cx="4763" cy="3175"/>
                </a:xfrm>
                <a:custGeom>
                  <a:avLst/>
                  <a:gdLst>
                    <a:gd name="T0" fmla="*/ 1 w 4"/>
                    <a:gd name="T1" fmla="*/ 4 h 4"/>
                    <a:gd name="T2" fmla="*/ 4 w 4"/>
                    <a:gd name="T3" fmla="*/ 0 h 4"/>
                    <a:gd name="T4" fmla="*/ 4 w 4"/>
                    <a:gd name="T5" fmla="*/ 0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1"/>
                        <a:pt x="4" y="0"/>
                      </a:cubicBezTo>
                      <a:cubicBezTo>
                        <a:pt x="4" y="0"/>
                        <a:pt x="4" y="0"/>
                        <a:pt x="4" y="0"/>
                      </a:cubicBezTo>
                      <a:cubicBezTo>
                        <a:pt x="3" y="1"/>
                        <a:pt x="2" y="2"/>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4" name="Freeform 446"/>
                <p:cNvSpPr/>
                <p:nvPr/>
              </p:nvSpPr>
              <p:spPr bwMode="auto">
                <a:xfrm>
                  <a:off x="1022350" y="2735263"/>
                  <a:ext cx="3175" cy="3175"/>
                </a:xfrm>
                <a:custGeom>
                  <a:avLst/>
                  <a:gdLst>
                    <a:gd name="T0" fmla="*/ 1 w 4"/>
                    <a:gd name="T1" fmla="*/ 4 h 4"/>
                    <a:gd name="T2" fmla="*/ 4 w 4"/>
                    <a:gd name="T3" fmla="*/ 1 h 4"/>
                    <a:gd name="T4" fmla="*/ 3 w 4"/>
                    <a:gd name="T5" fmla="*/ 1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1"/>
                        <a:pt x="4" y="0"/>
                        <a:pt x="3" y="1"/>
                      </a:cubicBezTo>
                      <a:cubicBezTo>
                        <a:pt x="3" y="2"/>
                        <a:pt x="2" y="3"/>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5" name="Freeform 447"/>
                <p:cNvSpPr/>
                <p:nvPr/>
              </p:nvSpPr>
              <p:spPr bwMode="auto">
                <a:xfrm>
                  <a:off x="1023938" y="2735263"/>
                  <a:ext cx="1588" cy="3175"/>
                </a:xfrm>
                <a:custGeom>
                  <a:avLst/>
                  <a:gdLst>
                    <a:gd name="T0" fmla="*/ 0 w 2"/>
                    <a:gd name="T1" fmla="*/ 2 h 3"/>
                    <a:gd name="T2" fmla="*/ 2 w 2"/>
                    <a:gd name="T3" fmla="*/ 1 h 3"/>
                    <a:gd name="T4" fmla="*/ 2 w 2"/>
                    <a:gd name="T5" fmla="*/ 0 h 3"/>
                    <a:gd name="T6" fmla="*/ 0 w 2"/>
                    <a:gd name="T7" fmla="*/ 2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1" y="2"/>
                        <a:pt x="2" y="1"/>
                        <a:pt x="2" y="1"/>
                      </a:cubicBezTo>
                      <a:cubicBezTo>
                        <a:pt x="2" y="0"/>
                        <a:pt x="2" y="0"/>
                        <a:pt x="2" y="0"/>
                      </a:cubicBezTo>
                      <a:cubicBezTo>
                        <a:pt x="1" y="1"/>
                        <a:pt x="1" y="1"/>
                        <a:pt x="0" y="2"/>
                      </a:cubicBezTo>
                      <a:cubicBezTo>
                        <a:pt x="0" y="2"/>
                        <a:pt x="0"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6" name="Freeform 448"/>
                <p:cNvSpPr/>
                <p:nvPr/>
              </p:nvSpPr>
              <p:spPr bwMode="auto">
                <a:xfrm>
                  <a:off x="1028700" y="2735263"/>
                  <a:ext cx="3175" cy="1588"/>
                </a:xfrm>
                <a:custGeom>
                  <a:avLst/>
                  <a:gdLst>
                    <a:gd name="T0" fmla="*/ 1 w 3"/>
                    <a:gd name="T1" fmla="*/ 2 h 2"/>
                    <a:gd name="T2" fmla="*/ 3 w 3"/>
                    <a:gd name="T3" fmla="*/ 0 h 2"/>
                    <a:gd name="T4" fmla="*/ 2 w 3"/>
                    <a:gd name="T5" fmla="*/ 0 h 2"/>
                    <a:gd name="T6" fmla="*/ 1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1"/>
                        <a:pt x="2" y="1"/>
                        <a:pt x="3" y="0"/>
                      </a:cubicBezTo>
                      <a:cubicBezTo>
                        <a:pt x="3" y="0"/>
                        <a:pt x="3" y="0"/>
                        <a:pt x="2" y="0"/>
                      </a:cubicBezTo>
                      <a:cubicBezTo>
                        <a:pt x="2" y="0"/>
                        <a:pt x="1" y="1"/>
                        <a:pt x="1"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7" name="Freeform 449"/>
                <p:cNvSpPr/>
                <p:nvPr/>
              </p:nvSpPr>
              <p:spPr bwMode="auto">
                <a:xfrm>
                  <a:off x="1028700" y="2735263"/>
                  <a:ext cx="3175" cy="3175"/>
                </a:xfrm>
                <a:custGeom>
                  <a:avLst/>
                  <a:gdLst>
                    <a:gd name="T0" fmla="*/ 1 w 3"/>
                    <a:gd name="T1" fmla="*/ 2 h 2"/>
                    <a:gd name="T2" fmla="*/ 3 w 3"/>
                    <a:gd name="T3" fmla="*/ 0 h 2"/>
                    <a:gd name="T4" fmla="*/ 3 w 3"/>
                    <a:gd name="T5" fmla="*/ 0 h 2"/>
                    <a:gd name="T6" fmla="*/ 3 w 3"/>
                    <a:gd name="T7" fmla="*/ 0 h 2"/>
                    <a:gd name="T8" fmla="*/ 3 w 3"/>
                    <a:gd name="T9" fmla="*/ 0 h 2"/>
                    <a:gd name="T10" fmla="*/ 3 w 3"/>
                    <a:gd name="T11" fmla="*/ 0 h 2"/>
                    <a:gd name="T12" fmla="*/ 3 w 3"/>
                    <a:gd name="T13" fmla="*/ 0 h 2"/>
                    <a:gd name="T14" fmla="*/ 0 w 3"/>
                    <a:gd name="T15" fmla="*/ 2 h 2"/>
                    <a:gd name="T16" fmla="*/ 1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1" y="2"/>
                      </a:moveTo>
                      <a:cubicBezTo>
                        <a:pt x="1" y="1"/>
                        <a:pt x="2" y="1"/>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1" y="1"/>
                        <a:pt x="0" y="2"/>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8" name="Freeform 450"/>
                <p:cNvSpPr/>
                <p:nvPr/>
              </p:nvSpPr>
              <p:spPr bwMode="auto">
                <a:xfrm>
                  <a:off x="1030288" y="2735263"/>
                  <a:ext cx="4763" cy="3175"/>
                </a:xfrm>
                <a:custGeom>
                  <a:avLst/>
                  <a:gdLst>
                    <a:gd name="T0" fmla="*/ 0 w 4"/>
                    <a:gd name="T1" fmla="*/ 4 h 4"/>
                    <a:gd name="T2" fmla="*/ 4 w 4"/>
                    <a:gd name="T3" fmla="*/ 1 h 4"/>
                    <a:gd name="T4" fmla="*/ 3 w 4"/>
                    <a:gd name="T5" fmla="*/ 1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2" y="2"/>
                        <a:pt x="4" y="1"/>
                      </a:cubicBezTo>
                      <a:cubicBezTo>
                        <a:pt x="4" y="1"/>
                        <a:pt x="4" y="0"/>
                        <a:pt x="3" y="1"/>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9" name="Freeform 451"/>
                <p:cNvSpPr/>
                <p:nvPr/>
              </p:nvSpPr>
              <p:spPr bwMode="auto">
                <a:xfrm>
                  <a:off x="1031875" y="2735263"/>
                  <a:ext cx="3175" cy="3175"/>
                </a:xfrm>
                <a:custGeom>
                  <a:avLst/>
                  <a:gdLst>
                    <a:gd name="T0" fmla="*/ 0 w 4"/>
                    <a:gd name="T1" fmla="*/ 3 h 3"/>
                    <a:gd name="T2" fmla="*/ 2 w 4"/>
                    <a:gd name="T3" fmla="*/ 2 h 3"/>
                    <a:gd name="T4" fmla="*/ 4 w 4"/>
                    <a:gd name="T5" fmla="*/ 0 h 3"/>
                    <a:gd name="T6" fmla="*/ 3 w 4"/>
                    <a:gd name="T7" fmla="*/ 0 h 3"/>
                    <a:gd name="T8" fmla="*/ 2 w 4"/>
                    <a:gd name="T9" fmla="*/ 1 h 3"/>
                    <a:gd name="T10" fmla="*/ 0 w 4"/>
                    <a:gd name="T11" fmla="*/ 2 h 3"/>
                    <a:gd name="T12" fmla="*/ 0 w 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0" y="3"/>
                      </a:moveTo>
                      <a:cubicBezTo>
                        <a:pt x="1" y="3"/>
                        <a:pt x="1" y="2"/>
                        <a:pt x="2" y="2"/>
                      </a:cubicBezTo>
                      <a:cubicBezTo>
                        <a:pt x="2" y="1"/>
                        <a:pt x="3" y="1"/>
                        <a:pt x="4" y="0"/>
                      </a:cubicBezTo>
                      <a:cubicBezTo>
                        <a:pt x="4" y="0"/>
                        <a:pt x="3" y="0"/>
                        <a:pt x="3" y="0"/>
                      </a:cubicBezTo>
                      <a:cubicBezTo>
                        <a:pt x="3" y="0"/>
                        <a:pt x="2" y="0"/>
                        <a:pt x="2" y="1"/>
                      </a:cubicBezTo>
                      <a:cubicBezTo>
                        <a:pt x="2" y="1"/>
                        <a:pt x="0" y="2"/>
                        <a:pt x="0"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0" name="Freeform 452"/>
                <p:cNvSpPr/>
                <p:nvPr/>
              </p:nvSpPr>
              <p:spPr bwMode="auto">
                <a:xfrm>
                  <a:off x="1031875" y="2735263"/>
                  <a:ext cx="4763" cy="3175"/>
                </a:xfrm>
                <a:custGeom>
                  <a:avLst/>
                  <a:gdLst>
                    <a:gd name="T0" fmla="*/ 1 w 5"/>
                    <a:gd name="T1" fmla="*/ 3 h 3"/>
                    <a:gd name="T2" fmla="*/ 5 w 5"/>
                    <a:gd name="T3" fmla="*/ 0 h 3"/>
                    <a:gd name="T4" fmla="*/ 4 w 5"/>
                    <a:gd name="T5" fmla="*/ 0 h 3"/>
                    <a:gd name="T6" fmla="*/ 1 w 5"/>
                    <a:gd name="T7" fmla="*/ 3 h 3"/>
                    <a:gd name="T8" fmla="*/ 1 w 5"/>
                    <a:gd name="T9" fmla="*/ 3 h 3"/>
                  </a:gdLst>
                  <a:ahLst/>
                  <a:cxnLst>
                    <a:cxn ang="0">
                      <a:pos x="T0" y="T1"/>
                    </a:cxn>
                    <a:cxn ang="0">
                      <a:pos x="T2" y="T3"/>
                    </a:cxn>
                    <a:cxn ang="0">
                      <a:pos x="T4" y="T5"/>
                    </a:cxn>
                    <a:cxn ang="0">
                      <a:pos x="T6" y="T7"/>
                    </a:cxn>
                    <a:cxn ang="0">
                      <a:pos x="T8" y="T9"/>
                    </a:cxn>
                  </a:cxnLst>
                  <a:rect l="0" t="0" r="r" b="b"/>
                  <a:pathLst>
                    <a:path w="5" h="3">
                      <a:moveTo>
                        <a:pt x="1" y="3"/>
                      </a:moveTo>
                      <a:cubicBezTo>
                        <a:pt x="2" y="3"/>
                        <a:pt x="3" y="1"/>
                        <a:pt x="5" y="0"/>
                      </a:cubicBezTo>
                      <a:cubicBezTo>
                        <a:pt x="5"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1" name="Freeform 453"/>
                <p:cNvSpPr/>
                <p:nvPr/>
              </p:nvSpPr>
              <p:spPr bwMode="auto">
                <a:xfrm>
                  <a:off x="1033463" y="2735263"/>
                  <a:ext cx="4763" cy="3175"/>
                </a:xfrm>
                <a:custGeom>
                  <a:avLst/>
                  <a:gdLst>
                    <a:gd name="T0" fmla="*/ 0 w 4"/>
                    <a:gd name="T1" fmla="*/ 4 h 4"/>
                    <a:gd name="T2" fmla="*/ 3 w 4"/>
                    <a:gd name="T3" fmla="*/ 1 h 4"/>
                    <a:gd name="T4" fmla="*/ 3 w 4"/>
                    <a:gd name="T5" fmla="*/ 1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3" y="1"/>
                      </a:cubicBezTo>
                      <a:cubicBezTo>
                        <a:pt x="4" y="1"/>
                        <a:pt x="3" y="0"/>
                        <a:pt x="3" y="1"/>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2" name="Freeform 454"/>
                <p:cNvSpPr/>
                <p:nvPr/>
              </p:nvSpPr>
              <p:spPr bwMode="auto">
                <a:xfrm>
                  <a:off x="1035050" y="2735263"/>
                  <a:ext cx="3175" cy="3175"/>
                </a:xfrm>
                <a:custGeom>
                  <a:avLst/>
                  <a:gdLst>
                    <a:gd name="T0" fmla="*/ 0 w 3"/>
                    <a:gd name="T1" fmla="*/ 3 h 3"/>
                    <a:gd name="T2" fmla="*/ 3 w 3"/>
                    <a:gd name="T3" fmla="*/ 0 h 3"/>
                    <a:gd name="T4" fmla="*/ 3 w 3"/>
                    <a:gd name="T5" fmla="*/ 0 h 3"/>
                    <a:gd name="T6" fmla="*/ 0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cubicBezTo>
                        <a:pt x="1" y="2"/>
                        <a:pt x="2" y="1"/>
                        <a:pt x="3" y="0"/>
                      </a:cubicBezTo>
                      <a:cubicBezTo>
                        <a:pt x="3" y="0"/>
                        <a:pt x="3" y="0"/>
                        <a:pt x="3"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3" name="Freeform 455"/>
                <p:cNvSpPr/>
                <p:nvPr/>
              </p:nvSpPr>
              <p:spPr bwMode="auto">
                <a:xfrm>
                  <a:off x="1035050" y="2735263"/>
                  <a:ext cx="3175" cy="3175"/>
                </a:xfrm>
                <a:custGeom>
                  <a:avLst/>
                  <a:gdLst>
                    <a:gd name="T0" fmla="*/ 1 w 3"/>
                    <a:gd name="T1" fmla="*/ 3 h 3"/>
                    <a:gd name="T2" fmla="*/ 3 w 3"/>
                    <a:gd name="T3" fmla="*/ 0 h 3"/>
                    <a:gd name="T4" fmla="*/ 3 w 3"/>
                    <a:gd name="T5" fmla="*/ 0 h 3"/>
                    <a:gd name="T6" fmla="*/ 1 w 3"/>
                    <a:gd name="T7" fmla="*/ 2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2" y="2"/>
                        <a:pt x="2" y="1"/>
                        <a:pt x="3" y="0"/>
                      </a:cubicBezTo>
                      <a:cubicBezTo>
                        <a:pt x="3" y="0"/>
                        <a:pt x="3" y="0"/>
                        <a:pt x="3" y="0"/>
                      </a:cubicBezTo>
                      <a:cubicBezTo>
                        <a:pt x="2" y="1"/>
                        <a:pt x="1" y="2"/>
                        <a:pt x="1" y="2"/>
                      </a:cubicBezTo>
                      <a:cubicBezTo>
                        <a:pt x="0"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4" name="Freeform 476"/>
                <p:cNvSpPr>
                  <a:spLocks noEditPoints="1"/>
                </p:cNvSpPr>
                <p:nvPr/>
              </p:nvSpPr>
              <p:spPr bwMode="auto">
                <a:xfrm>
                  <a:off x="869950" y="2209801"/>
                  <a:ext cx="49213" cy="69850"/>
                </a:xfrm>
                <a:custGeom>
                  <a:avLst/>
                  <a:gdLst>
                    <a:gd name="T0" fmla="*/ 8 w 47"/>
                    <a:gd name="T1" fmla="*/ 40 h 66"/>
                    <a:gd name="T2" fmla="*/ 8 w 47"/>
                    <a:gd name="T3" fmla="*/ 40 h 66"/>
                    <a:gd name="T4" fmla="*/ 23 w 47"/>
                    <a:gd name="T5" fmla="*/ 65 h 66"/>
                    <a:gd name="T6" fmla="*/ 30 w 47"/>
                    <a:gd name="T7" fmla="*/ 2 h 66"/>
                    <a:gd name="T8" fmla="*/ 30 w 47"/>
                    <a:gd name="T9" fmla="*/ 2 h 66"/>
                    <a:gd name="T10" fmla="*/ 34 w 47"/>
                    <a:gd name="T11" fmla="*/ 3 h 66"/>
                    <a:gd name="T12" fmla="*/ 41 w 47"/>
                    <a:gd name="T13" fmla="*/ 8 h 66"/>
                    <a:gd name="T14" fmla="*/ 45 w 47"/>
                    <a:gd name="T15" fmla="*/ 17 h 66"/>
                    <a:gd name="T16" fmla="*/ 43 w 47"/>
                    <a:gd name="T17" fmla="*/ 31 h 66"/>
                    <a:gd name="T18" fmla="*/ 39 w 47"/>
                    <a:gd name="T19" fmla="*/ 37 h 66"/>
                    <a:gd name="T20" fmla="*/ 32 w 47"/>
                    <a:gd name="T21" fmla="*/ 44 h 66"/>
                    <a:gd name="T22" fmla="*/ 29 w 47"/>
                    <a:gd name="T23" fmla="*/ 52 h 66"/>
                    <a:gd name="T24" fmla="*/ 29 w 47"/>
                    <a:gd name="T25" fmla="*/ 60 h 66"/>
                    <a:gd name="T26" fmla="*/ 28 w 47"/>
                    <a:gd name="T27" fmla="*/ 63 h 66"/>
                    <a:gd name="T28" fmla="*/ 26 w 47"/>
                    <a:gd name="T29" fmla="*/ 64 h 66"/>
                    <a:gd name="T30" fmla="*/ 19 w 47"/>
                    <a:gd name="T31" fmla="*/ 65 h 66"/>
                    <a:gd name="T32" fmla="*/ 16 w 47"/>
                    <a:gd name="T33" fmla="*/ 53 h 66"/>
                    <a:gd name="T34" fmla="*/ 15 w 47"/>
                    <a:gd name="T35" fmla="*/ 49 h 66"/>
                    <a:gd name="T36" fmla="*/ 10 w 47"/>
                    <a:gd name="T37" fmla="*/ 42 h 66"/>
                    <a:gd name="T38" fmla="*/ 8 w 47"/>
                    <a:gd name="T39" fmla="*/ 40 h 66"/>
                    <a:gd name="T40" fmla="*/ 8 w 47"/>
                    <a:gd name="T41" fmla="*/ 40 h 66"/>
                    <a:gd name="T42" fmla="*/ 3 w 47"/>
                    <a:gd name="T43" fmla="*/ 32 h 66"/>
                    <a:gd name="T44" fmla="*/ 2 w 47"/>
                    <a:gd name="T45" fmla="*/ 23 h 66"/>
                    <a:gd name="T46" fmla="*/ 6 w 47"/>
                    <a:gd name="T47" fmla="*/ 13 h 66"/>
                    <a:gd name="T48" fmla="*/ 18 w 47"/>
                    <a:gd name="T49" fmla="*/ 3 h 66"/>
                    <a:gd name="T50" fmla="*/ 30 w 47"/>
                    <a:gd name="T51" fmla="*/ 2 h 66"/>
                    <a:gd name="T52" fmla="*/ 12 w 47"/>
                    <a:gd name="T53" fmla="*/ 6 h 66"/>
                    <a:gd name="T54" fmla="*/ 0 w 47"/>
                    <a:gd name="T55" fmla="*/ 26 h 66"/>
                    <a:gd name="T56" fmla="*/ 3 w 47"/>
                    <a:gd name="T57" fmla="*/ 35 h 66"/>
                    <a:gd name="T58" fmla="*/ 12 w 47"/>
                    <a:gd name="T59" fmla="*/ 47 h 66"/>
                    <a:gd name="T60" fmla="*/ 14 w 47"/>
                    <a:gd name="T61" fmla="*/ 50 h 66"/>
                    <a:gd name="T62" fmla="*/ 15 w 47"/>
                    <a:gd name="T63" fmla="*/ 64 h 66"/>
                    <a:gd name="T64" fmla="*/ 14 w 47"/>
                    <a:gd name="T65" fmla="*/ 64 h 66"/>
                    <a:gd name="T66" fmla="*/ 15 w 47"/>
                    <a:gd name="T67" fmla="*/ 65 h 66"/>
                    <a:gd name="T68" fmla="*/ 16 w 47"/>
                    <a:gd name="T69" fmla="*/ 65 h 66"/>
                    <a:gd name="T70" fmla="*/ 24 w 47"/>
                    <a:gd name="T71" fmla="*/ 66 h 66"/>
                    <a:gd name="T72" fmla="*/ 30 w 47"/>
                    <a:gd name="T73" fmla="*/ 59 h 66"/>
                    <a:gd name="T74" fmla="*/ 30 w 47"/>
                    <a:gd name="T75" fmla="*/ 52 h 66"/>
                    <a:gd name="T76" fmla="*/ 34 w 47"/>
                    <a:gd name="T77" fmla="*/ 43 h 66"/>
                    <a:gd name="T78" fmla="*/ 40 w 47"/>
                    <a:gd name="T79" fmla="*/ 37 h 66"/>
                    <a:gd name="T80" fmla="*/ 46 w 47"/>
                    <a:gd name="T81" fmla="*/ 25 h 66"/>
                    <a:gd name="T82" fmla="*/ 34 w 47"/>
                    <a:gd name="T83" fmla="*/ 1 h 66"/>
                    <a:gd name="T84" fmla="*/ 27 w 47"/>
                    <a:gd name="T8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66">
                      <a:moveTo>
                        <a:pt x="8" y="40"/>
                      </a:moveTo>
                      <a:cubicBezTo>
                        <a:pt x="8" y="40"/>
                        <a:pt x="8" y="40"/>
                        <a:pt x="8" y="40"/>
                      </a:cubicBezTo>
                      <a:cubicBezTo>
                        <a:pt x="8" y="40"/>
                        <a:pt x="8" y="40"/>
                        <a:pt x="8" y="40"/>
                      </a:cubicBezTo>
                      <a:cubicBezTo>
                        <a:pt x="8" y="40"/>
                        <a:pt x="8" y="40"/>
                        <a:pt x="8" y="40"/>
                      </a:cubicBezTo>
                      <a:moveTo>
                        <a:pt x="23" y="65"/>
                      </a:moveTo>
                      <a:cubicBezTo>
                        <a:pt x="23" y="65"/>
                        <a:pt x="23" y="65"/>
                        <a:pt x="23" y="65"/>
                      </a:cubicBezTo>
                      <a:cubicBezTo>
                        <a:pt x="23" y="65"/>
                        <a:pt x="23" y="65"/>
                        <a:pt x="23" y="65"/>
                      </a:cubicBezTo>
                      <a:moveTo>
                        <a:pt x="30" y="2"/>
                      </a:moveTo>
                      <a:cubicBezTo>
                        <a:pt x="30" y="2"/>
                        <a:pt x="30" y="2"/>
                        <a:pt x="30" y="2"/>
                      </a:cubicBezTo>
                      <a:cubicBezTo>
                        <a:pt x="30" y="2"/>
                        <a:pt x="30" y="2"/>
                        <a:pt x="30" y="2"/>
                      </a:cubicBezTo>
                      <a:moveTo>
                        <a:pt x="30" y="2"/>
                      </a:moveTo>
                      <a:cubicBezTo>
                        <a:pt x="32" y="2"/>
                        <a:pt x="33" y="2"/>
                        <a:pt x="34" y="3"/>
                      </a:cubicBezTo>
                      <a:cubicBezTo>
                        <a:pt x="36" y="3"/>
                        <a:pt x="37" y="4"/>
                        <a:pt x="38" y="5"/>
                      </a:cubicBezTo>
                      <a:cubicBezTo>
                        <a:pt x="39" y="6"/>
                        <a:pt x="40" y="6"/>
                        <a:pt x="41" y="8"/>
                      </a:cubicBezTo>
                      <a:cubicBezTo>
                        <a:pt x="42" y="9"/>
                        <a:pt x="42" y="10"/>
                        <a:pt x="43" y="12"/>
                      </a:cubicBezTo>
                      <a:cubicBezTo>
                        <a:pt x="44" y="14"/>
                        <a:pt x="44" y="15"/>
                        <a:pt x="45" y="17"/>
                      </a:cubicBezTo>
                      <a:cubicBezTo>
                        <a:pt x="45" y="20"/>
                        <a:pt x="45" y="22"/>
                        <a:pt x="45" y="25"/>
                      </a:cubicBezTo>
                      <a:cubicBezTo>
                        <a:pt x="44" y="27"/>
                        <a:pt x="44" y="29"/>
                        <a:pt x="43" y="31"/>
                      </a:cubicBezTo>
                      <a:cubicBezTo>
                        <a:pt x="42" y="32"/>
                        <a:pt x="41" y="34"/>
                        <a:pt x="40" y="35"/>
                      </a:cubicBezTo>
                      <a:cubicBezTo>
                        <a:pt x="40" y="36"/>
                        <a:pt x="39" y="37"/>
                        <a:pt x="39" y="37"/>
                      </a:cubicBezTo>
                      <a:cubicBezTo>
                        <a:pt x="38" y="38"/>
                        <a:pt x="37" y="39"/>
                        <a:pt x="36" y="39"/>
                      </a:cubicBezTo>
                      <a:cubicBezTo>
                        <a:pt x="35" y="41"/>
                        <a:pt x="34" y="42"/>
                        <a:pt x="32" y="44"/>
                      </a:cubicBezTo>
                      <a:cubicBezTo>
                        <a:pt x="31" y="46"/>
                        <a:pt x="30" y="48"/>
                        <a:pt x="30" y="50"/>
                      </a:cubicBezTo>
                      <a:cubicBezTo>
                        <a:pt x="29" y="50"/>
                        <a:pt x="29" y="51"/>
                        <a:pt x="29" y="52"/>
                      </a:cubicBezTo>
                      <a:cubicBezTo>
                        <a:pt x="29" y="53"/>
                        <a:pt x="29" y="54"/>
                        <a:pt x="29" y="55"/>
                      </a:cubicBezTo>
                      <a:cubicBezTo>
                        <a:pt x="29" y="57"/>
                        <a:pt x="29" y="58"/>
                        <a:pt x="29" y="60"/>
                      </a:cubicBezTo>
                      <a:cubicBezTo>
                        <a:pt x="29" y="61"/>
                        <a:pt x="29" y="61"/>
                        <a:pt x="29" y="62"/>
                      </a:cubicBezTo>
                      <a:cubicBezTo>
                        <a:pt x="29" y="62"/>
                        <a:pt x="28" y="62"/>
                        <a:pt x="28" y="63"/>
                      </a:cubicBezTo>
                      <a:cubicBezTo>
                        <a:pt x="28" y="63"/>
                        <a:pt x="28" y="63"/>
                        <a:pt x="27" y="63"/>
                      </a:cubicBezTo>
                      <a:cubicBezTo>
                        <a:pt x="27" y="64"/>
                        <a:pt x="26" y="64"/>
                        <a:pt x="26" y="64"/>
                      </a:cubicBezTo>
                      <a:cubicBezTo>
                        <a:pt x="25" y="64"/>
                        <a:pt x="24" y="65"/>
                        <a:pt x="23" y="65"/>
                      </a:cubicBezTo>
                      <a:cubicBezTo>
                        <a:pt x="22" y="65"/>
                        <a:pt x="20" y="65"/>
                        <a:pt x="19" y="65"/>
                      </a:cubicBezTo>
                      <a:cubicBezTo>
                        <a:pt x="18" y="65"/>
                        <a:pt x="17" y="64"/>
                        <a:pt x="16" y="64"/>
                      </a:cubicBezTo>
                      <a:cubicBezTo>
                        <a:pt x="16" y="60"/>
                        <a:pt x="17" y="56"/>
                        <a:pt x="16" y="53"/>
                      </a:cubicBezTo>
                      <a:cubicBezTo>
                        <a:pt x="16" y="52"/>
                        <a:pt x="16" y="51"/>
                        <a:pt x="15" y="50"/>
                      </a:cubicBezTo>
                      <a:cubicBezTo>
                        <a:pt x="15" y="49"/>
                        <a:pt x="15" y="49"/>
                        <a:pt x="15" y="49"/>
                      </a:cubicBezTo>
                      <a:cubicBezTo>
                        <a:pt x="15" y="48"/>
                        <a:pt x="14" y="48"/>
                        <a:pt x="14" y="47"/>
                      </a:cubicBezTo>
                      <a:cubicBezTo>
                        <a:pt x="13" y="46"/>
                        <a:pt x="11" y="44"/>
                        <a:pt x="10" y="42"/>
                      </a:cubicBezTo>
                      <a:cubicBezTo>
                        <a:pt x="9" y="42"/>
                        <a:pt x="9" y="41"/>
                        <a:pt x="8" y="40"/>
                      </a:cubicBezTo>
                      <a:cubicBezTo>
                        <a:pt x="8" y="40"/>
                        <a:pt x="8" y="40"/>
                        <a:pt x="8" y="40"/>
                      </a:cubicBezTo>
                      <a:cubicBezTo>
                        <a:pt x="8" y="40"/>
                        <a:pt x="8" y="40"/>
                        <a:pt x="8" y="40"/>
                      </a:cubicBezTo>
                      <a:cubicBezTo>
                        <a:pt x="8" y="40"/>
                        <a:pt x="8" y="40"/>
                        <a:pt x="8" y="40"/>
                      </a:cubicBezTo>
                      <a:cubicBezTo>
                        <a:pt x="8" y="40"/>
                        <a:pt x="8" y="40"/>
                        <a:pt x="8" y="40"/>
                      </a:cubicBezTo>
                      <a:cubicBezTo>
                        <a:pt x="6" y="38"/>
                        <a:pt x="4" y="35"/>
                        <a:pt x="3" y="32"/>
                      </a:cubicBezTo>
                      <a:cubicBezTo>
                        <a:pt x="2" y="30"/>
                        <a:pt x="2" y="29"/>
                        <a:pt x="2" y="27"/>
                      </a:cubicBezTo>
                      <a:cubicBezTo>
                        <a:pt x="1" y="26"/>
                        <a:pt x="1" y="24"/>
                        <a:pt x="2" y="23"/>
                      </a:cubicBezTo>
                      <a:cubicBezTo>
                        <a:pt x="2" y="21"/>
                        <a:pt x="2" y="20"/>
                        <a:pt x="3" y="18"/>
                      </a:cubicBezTo>
                      <a:cubicBezTo>
                        <a:pt x="4" y="16"/>
                        <a:pt x="5" y="14"/>
                        <a:pt x="6" y="13"/>
                      </a:cubicBezTo>
                      <a:cubicBezTo>
                        <a:pt x="8" y="11"/>
                        <a:pt x="10" y="9"/>
                        <a:pt x="12" y="7"/>
                      </a:cubicBezTo>
                      <a:cubicBezTo>
                        <a:pt x="14" y="6"/>
                        <a:pt x="16" y="4"/>
                        <a:pt x="18" y="3"/>
                      </a:cubicBezTo>
                      <a:cubicBezTo>
                        <a:pt x="21" y="3"/>
                        <a:pt x="23" y="2"/>
                        <a:pt x="25" y="2"/>
                      </a:cubicBezTo>
                      <a:cubicBezTo>
                        <a:pt x="27" y="1"/>
                        <a:pt x="28" y="1"/>
                        <a:pt x="30" y="2"/>
                      </a:cubicBezTo>
                      <a:moveTo>
                        <a:pt x="27" y="0"/>
                      </a:moveTo>
                      <a:cubicBezTo>
                        <a:pt x="21" y="1"/>
                        <a:pt x="16" y="3"/>
                        <a:pt x="12" y="6"/>
                      </a:cubicBezTo>
                      <a:cubicBezTo>
                        <a:pt x="7" y="9"/>
                        <a:pt x="4" y="13"/>
                        <a:pt x="2" y="18"/>
                      </a:cubicBezTo>
                      <a:cubicBezTo>
                        <a:pt x="1" y="21"/>
                        <a:pt x="0" y="23"/>
                        <a:pt x="0" y="26"/>
                      </a:cubicBezTo>
                      <a:cubicBezTo>
                        <a:pt x="0" y="27"/>
                        <a:pt x="1" y="29"/>
                        <a:pt x="1" y="30"/>
                      </a:cubicBezTo>
                      <a:cubicBezTo>
                        <a:pt x="1" y="32"/>
                        <a:pt x="2" y="33"/>
                        <a:pt x="3" y="35"/>
                      </a:cubicBezTo>
                      <a:cubicBezTo>
                        <a:pt x="6" y="39"/>
                        <a:pt x="9" y="43"/>
                        <a:pt x="12" y="47"/>
                      </a:cubicBezTo>
                      <a:cubicBezTo>
                        <a:pt x="12" y="47"/>
                        <a:pt x="12" y="47"/>
                        <a:pt x="12" y="47"/>
                      </a:cubicBezTo>
                      <a:cubicBezTo>
                        <a:pt x="13" y="48"/>
                        <a:pt x="13" y="48"/>
                        <a:pt x="14" y="49"/>
                      </a:cubicBezTo>
                      <a:cubicBezTo>
                        <a:pt x="14" y="49"/>
                        <a:pt x="14" y="50"/>
                        <a:pt x="14" y="50"/>
                      </a:cubicBezTo>
                      <a:cubicBezTo>
                        <a:pt x="15" y="51"/>
                        <a:pt x="15" y="52"/>
                        <a:pt x="15" y="53"/>
                      </a:cubicBezTo>
                      <a:cubicBezTo>
                        <a:pt x="16" y="57"/>
                        <a:pt x="15" y="60"/>
                        <a:pt x="15" y="64"/>
                      </a:cubicBezTo>
                      <a:cubicBezTo>
                        <a:pt x="15" y="64"/>
                        <a:pt x="15" y="64"/>
                        <a:pt x="15" y="64"/>
                      </a:cubicBezTo>
                      <a:cubicBezTo>
                        <a:pt x="15" y="64"/>
                        <a:pt x="14" y="64"/>
                        <a:pt x="14" y="64"/>
                      </a:cubicBezTo>
                      <a:cubicBezTo>
                        <a:pt x="14" y="64"/>
                        <a:pt x="14" y="65"/>
                        <a:pt x="15" y="65"/>
                      </a:cubicBezTo>
                      <a:cubicBezTo>
                        <a:pt x="15" y="65"/>
                        <a:pt x="15" y="65"/>
                        <a:pt x="15" y="65"/>
                      </a:cubicBezTo>
                      <a:cubicBezTo>
                        <a:pt x="15" y="65"/>
                        <a:pt x="15" y="65"/>
                        <a:pt x="16" y="65"/>
                      </a:cubicBezTo>
                      <a:cubicBezTo>
                        <a:pt x="16" y="65"/>
                        <a:pt x="16" y="65"/>
                        <a:pt x="16" y="65"/>
                      </a:cubicBezTo>
                      <a:cubicBezTo>
                        <a:pt x="17" y="66"/>
                        <a:pt x="18" y="66"/>
                        <a:pt x="19" y="66"/>
                      </a:cubicBezTo>
                      <a:cubicBezTo>
                        <a:pt x="21" y="66"/>
                        <a:pt x="22" y="66"/>
                        <a:pt x="24" y="66"/>
                      </a:cubicBezTo>
                      <a:cubicBezTo>
                        <a:pt x="26" y="66"/>
                        <a:pt x="27" y="65"/>
                        <a:pt x="28" y="64"/>
                      </a:cubicBezTo>
                      <a:cubicBezTo>
                        <a:pt x="30" y="63"/>
                        <a:pt x="30" y="61"/>
                        <a:pt x="30" y="59"/>
                      </a:cubicBezTo>
                      <a:cubicBezTo>
                        <a:pt x="30" y="58"/>
                        <a:pt x="30" y="57"/>
                        <a:pt x="30" y="55"/>
                      </a:cubicBezTo>
                      <a:cubicBezTo>
                        <a:pt x="30" y="54"/>
                        <a:pt x="30" y="53"/>
                        <a:pt x="30" y="52"/>
                      </a:cubicBezTo>
                      <a:cubicBezTo>
                        <a:pt x="30" y="51"/>
                        <a:pt x="31" y="49"/>
                        <a:pt x="31" y="48"/>
                      </a:cubicBezTo>
                      <a:cubicBezTo>
                        <a:pt x="32" y="46"/>
                        <a:pt x="33" y="45"/>
                        <a:pt x="34" y="43"/>
                      </a:cubicBezTo>
                      <a:cubicBezTo>
                        <a:pt x="36" y="42"/>
                        <a:pt x="37" y="40"/>
                        <a:pt x="38" y="39"/>
                      </a:cubicBezTo>
                      <a:cubicBezTo>
                        <a:pt x="39" y="38"/>
                        <a:pt x="40" y="38"/>
                        <a:pt x="40" y="37"/>
                      </a:cubicBezTo>
                      <a:cubicBezTo>
                        <a:pt x="41" y="36"/>
                        <a:pt x="42" y="36"/>
                        <a:pt x="42" y="35"/>
                      </a:cubicBezTo>
                      <a:cubicBezTo>
                        <a:pt x="44" y="32"/>
                        <a:pt x="45" y="28"/>
                        <a:pt x="46" y="25"/>
                      </a:cubicBezTo>
                      <a:cubicBezTo>
                        <a:pt x="47" y="18"/>
                        <a:pt x="45" y="11"/>
                        <a:pt x="41" y="6"/>
                      </a:cubicBezTo>
                      <a:cubicBezTo>
                        <a:pt x="39" y="4"/>
                        <a:pt x="37" y="2"/>
                        <a:pt x="34" y="1"/>
                      </a:cubicBezTo>
                      <a:cubicBezTo>
                        <a:pt x="32" y="1"/>
                        <a:pt x="30" y="0"/>
                        <a:pt x="28" y="0"/>
                      </a:cubicBezTo>
                      <a:cubicBezTo>
                        <a:pt x="27" y="0"/>
                        <a:pt x="27"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5" name="Freeform 477"/>
                <p:cNvSpPr/>
                <p:nvPr/>
              </p:nvSpPr>
              <p:spPr bwMode="auto">
                <a:xfrm>
                  <a:off x="884238" y="2260601"/>
                  <a:ext cx="15875" cy="6350"/>
                </a:xfrm>
                <a:custGeom>
                  <a:avLst/>
                  <a:gdLst>
                    <a:gd name="T0" fmla="*/ 4 w 15"/>
                    <a:gd name="T1" fmla="*/ 0 h 5"/>
                    <a:gd name="T2" fmla="*/ 0 w 15"/>
                    <a:gd name="T3" fmla="*/ 2 h 5"/>
                    <a:gd name="T4" fmla="*/ 0 w 15"/>
                    <a:gd name="T5" fmla="*/ 3 h 5"/>
                    <a:gd name="T6" fmla="*/ 1 w 15"/>
                    <a:gd name="T7" fmla="*/ 3 h 5"/>
                    <a:gd name="T8" fmla="*/ 1 w 15"/>
                    <a:gd name="T9" fmla="*/ 2 h 5"/>
                    <a:gd name="T10" fmla="*/ 6 w 15"/>
                    <a:gd name="T11" fmla="*/ 1 h 5"/>
                    <a:gd name="T12" fmla="*/ 9 w 15"/>
                    <a:gd name="T13" fmla="*/ 1 h 5"/>
                    <a:gd name="T14" fmla="*/ 11 w 15"/>
                    <a:gd name="T15" fmla="*/ 2 h 5"/>
                    <a:gd name="T16" fmla="*/ 12 w 15"/>
                    <a:gd name="T17" fmla="*/ 2 h 5"/>
                    <a:gd name="T18" fmla="*/ 13 w 15"/>
                    <a:gd name="T19" fmla="*/ 3 h 5"/>
                    <a:gd name="T20" fmla="*/ 14 w 15"/>
                    <a:gd name="T21" fmla="*/ 4 h 5"/>
                    <a:gd name="T22" fmla="*/ 14 w 15"/>
                    <a:gd name="T23" fmla="*/ 4 h 5"/>
                    <a:gd name="T24" fmla="*/ 15 w 15"/>
                    <a:gd name="T25" fmla="*/ 5 h 5"/>
                    <a:gd name="T26" fmla="*/ 15 w 15"/>
                    <a:gd name="T27" fmla="*/ 4 h 5"/>
                    <a:gd name="T28" fmla="*/ 13 w 15"/>
                    <a:gd name="T29" fmla="*/ 2 h 5"/>
                    <a:gd name="T30" fmla="*/ 11 w 15"/>
                    <a:gd name="T31" fmla="*/ 0 h 5"/>
                    <a:gd name="T32" fmla="*/ 8 w 15"/>
                    <a:gd name="T33" fmla="*/ 0 h 5"/>
                    <a:gd name="T34" fmla="*/ 4 w 15"/>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5">
                      <a:moveTo>
                        <a:pt x="4" y="0"/>
                      </a:moveTo>
                      <a:cubicBezTo>
                        <a:pt x="3" y="1"/>
                        <a:pt x="1" y="1"/>
                        <a:pt x="0" y="2"/>
                      </a:cubicBezTo>
                      <a:cubicBezTo>
                        <a:pt x="0" y="2"/>
                        <a:pt x="0" y="2"/>
                        <a:pt x="0" y="3"/>
                      </a:cubicBezTo>
                      <a:cubicBezTo>
                        <a:pt x="0" y="3"/>
                        <a:pt x="0" y="3"/>
                        <a:pt x="1" y="3"/>
                      </a:cubicBezTo>
                      <a:cubicBezTo>
                        <a:pt x="1" y="3"/>
                        <a:pt x="1" y="3"/>
                        <a:pt x="1" y="2"/>
                      </a:cubicBezTo>
                      <a:cubicBezTo>
                        <a:pt x="3" y="2"/>
                        <a:pt x="4" y="1"/>
                        <a:pt x="6" y="1"/>
                      </a:cubicBezTo>
                      <a:cubicBezTo>
                        <a:pt x="7" y="1"/>
                        <a:pt x="8" y="1"/>
                        <a:pt x="9" y="1"/>
                      </a:cubicBezTo>
                      <a:cubicBezTo>
                        <a:pt x="10" y="1"/>
                        <a:pt x="11" y="1"/>
                        <a:pt x="11" y="2"/>
                      </a:cubicBezTo>
                      <a:cubicBezTo>
                        <a:pt x="12" y="2"/>
                        <a:pt x="12" y="2"/>
                        <a:pt x="12" y="2"/>
                      </a:cubicBezTo>
                      <a:cubicBezTo>
                        <a:pt x="13" y="3"/>
                        <a:pt x="13" y="3"/>
                        <a:pt x="13" y="3"/>
                      </a:cubicBezTo>
                      <a:cubicBezTo>
                        <a:pt x="13" y="3"/>
                        <a:pt x="14" y="4"/>
                        <a:pt x="14" y="4"/>
                      </a:cubicBezTo>
                      <a:cubicBezTo>
                        <a:pt x="14" y="4"/>
                        <a:pt x="14" y="4"/>
                        <a:pt x="14" y="4"/>
                      </a:cubicBezTo>
                      <a:cubicBezTo>
                        <a:pt x="14" y="5"/>
                        <a:pt x="14" y="5"/>
                        <a:pt x="15" y="5"/>
                      </a:cubicBezTo>
                      <a:cubicBezTo>
                        <a:pt x="15" y="5"/>
                        <a:pt x="15" y="4"/>
                        <a:pt x="15" y="4"/>
                      </a:cubicBezTo>
                      <a:cubicBezTo>
                        <a:pt x="15" y="3"/>
                        <a:pt x="14" y="2"/>
                        <a:pt x="13" y="2"/>
                      </a:cubicBezTo>
                      <a:cubicBezTo>
                        <a:pt x="13" y="1"/>
                        <a:pt x="12" y="1"/>
                        <a:pt x="11" y="0"/>
                      </a:cubicBezTo>
                      <a:cubicBezTo>
                        <a:pt x="10" y="0"/>
                        <a:pt x="9" y="0"/>
                        <a:pt x="8" y="0"/>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6" name="Freeform 478"/>
                <p:cNvSpPr/>
                <p:nvPr/>
              </p:nvSpPr>
              <p:spPr bwMode="auto">
                <a:xfrm>
                  <a:off x="885825" y="2263776"/>
                  <a:ext cx="14288" cy="3175"/>
                </a:xfrm>
                <a:custGeom>
                  <a:avLst/>
                  <a:gdLst>
                    <a:gd name="T0" fmla="*/ 5 w 14"/>
                    <a:gd name="T1" fmla="*/ 0 h 4"/>
                    <a:gd name="T2" fmla="*/ 3 w 14"/>
                    <a:gd name="T3" fmla="*/ 0 h 4"/>
                    <a:gd name="T4" fmla="*/ 1 w 14"/>
                    <a:gd name="T5" fmla="*/ 0 h 4"/>
                    <a:gd name="T6" fmla="*/ 0 w 14"/>
                    <a:gd name="T7" fmla="*/ 1 h 4"/>
                    <a:gd name="T8" fmla="*/ 1 w 14"/>
                    <a:gd name="T9" fmla="*/ 1 h 4"/>
                    <a:gd name="T10" fmla="*/ 3 w 14"/>
                    <a:gd name="T11" fmla="*/ 1 h 4"/>
                    <a:gd name="T12" fmla="*/ 5 w 14"/>
                    <a:gd name="T13" fmla="*/ 1 h 4"/>
                    <a:gd name="T14" fmla="*/ 10 w 14"/>
                    <a:gd name="T15" fmla="*/ 1 h 4"/>
                    <a:gd name="T16" fmla="*/ 12 w 14"/>
                    <a:gd name="T17" fmla="*/ 2 h 4"/>
                    <a:gd name="T18" fmla="*/ 12 w 14"/>
                    <a:gd name="T19" fmla="*/ 2 h 4"/>
                    <a:gd name="T20" fmla="*/ 13 w 14"/>
                    <a:gd name="T21" fmla="*/ 3 h 4"/>
                    <a:gd name="T22" fmla="*/ 13 w 14"/>
                    <a:gd name="T23" fmla="*/ 3 h 4"/>
                    <a:gd name="T24" fmla="*/ 13 w 14"/>
                    <a:gd name="T25" fmla="*/ 3 h 4"/>
                    <a:gd name="T26" fmla="*/ 13 w 14"/>
                    <a:gd name="T27" fmla="*/ 3 h 4"/>
                    <a:gd name="T28" fmla="*/ 13 w 14"/>
                    <a:gd name="T29" fmla="*/ 4 h 4"/>
                    <a:gd name="T30" fmla="*/ 14 w 14"/>
                    <a:gd name="T31" fmla="*/ 3 h 4"/>
                    <a:gd name="T32" fmla="*/ 13 w 14"/>
                    <a:gd name="T33" fmla="*/ 1 h 4"/>
                    <a:gd name="T34" fmla="*/ 11 w 14"/>
                    <a:gd name="T35" fmla="*/ 1 h 4"/>
                    <a:gd name="T36" fmla="*/ 7 w 14"/>
                    <a:gd name="T37" fmla="*/ 0 h 4"/>
                    <a:gd name="T38" fmla="*/ 5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5" y="0"/>
                      </a:moveTo>
                      <a:cubicBezTo>
                        <a:pt x="4" y="0"/>
                        <a:pt x="4" y="0"/>
                        <a:pt x="3" y="0"/>
                      </a:cubicBezTo>
                      <a:cubicBezTo>
                        <a:pt x="2" y="0"/>
                        <a:pt x="2" y="0"/>
                        <a:pt x="1" y="0"/>
                      </a:cubicBezTo>
                      <a:cubicBezTo>
                        <a:pt x="1" y="0"/>
                        <a:pt x="0" y="1"/>
                        <a:pt x="0" y="1"/>
                      </a:cubicBezTo>
                      <a:cubicBezTo>
                        <a:pt x="0" y="1"/>
                        <a:pt x="1" y="1"/>
                        <a:pt x="1" y="1"/>
                      </a:cubicBezTo>
                      <a:cubicBezTo>
                        <a:pt x="2" y="2"/>
                        <a:pt x="2" y="1"/>
                        <a:pt x="3" y="1"/>
                      </a:cubicBezTo>
                      <a:cubicBezTo>
                        <a:pt x="3" y="1"/>
                        <a:pt x="4" y="1"/>
                        <a:pt x="5" y="1"/>
                      </a:cubicBezTo>
                      <a:cubicBezTo>
                        <a:pt x="7" y="1"/>
                        <a:pt x="8" y="1"/>
                        <a:pt x="10" y="1"/>
                      </a:cubicBezTo>
                      <a:cubicBezTo>
                        <a:pt x="10" y="2"/>
                        <a:pt x="11" y="2"/>
                        <a:pt x="12" y="2"/>
                      </a:cubicBezTo>
                      <a:cubicBezTo>
                        <a:pt x="12" y="2"/>
                        <a:pt x="12" y="2"/>
                        <a:pt x="12" y="2"/>
                      </a:cubicBezTo>
                      <a:cubicBezTo>
                        <a:pt x="12" y="2"/>
                        <a:pt x="13" y="2"/>
                        <a:pt x="13" y="3"/>
                      </a:cubicBezTo>
                      <a:cubicBezTo>
                        <a:pt x="13" y="3"/>
                        <a:pt x="13" y="3"/>
                        <a:pt x="13" y="3"/>
                      </a:cubicBezTo>
                      <a:cubicBezTo>
                        <a:pt x="13" y="3"/>
                        <a:pt x="13" y="3"/>
                        <a:pt x="13" y="3"/>
                      </a:cubicBezTo>
                      <a:cubicBezTo>
                        <a:pt x="13" y="3"/>
                        <a:pt x="13" y="3"/>
                        <a:pt x="13" y="3"/>
                      </a:cubicBezTo>
                      <a:cubicBezTo>
                        <a:pt x="13" y="4"/>
                        <a:pt x="13" y="4"/>
                        <a:pt x="13" y="4"/>
                      </a:cubicBezTo>
                      <a:cubicBezTo>
                        <a:pt x="14" y="4"/>
                        <a:pt x="14" y="4"/>
                        <a:pt x="14" y="3"/>
                      </a:cubicBezTo>
                      <a:cubicBezTo>
                        <a:pt x="14" y="3"/>
                        <a:pt x="14" y="2"/>
                        <a:pt x="13" y="1"/>
                      </a:cubicBezTo>
                      <a:cubicBezTo>
                        <a:pt x="13" y="1"/>
                        <a:pt x="12" y="1"/>
                        <a:pt x="11" y="1"/>
                      </a:cubicBezTo>
                      <a:cubicBezTo>
                        <a:pt x="10" y="0"/>
                        <a:pt x="9" y="0"/>
                        <a:pt x="7" y="0"/>
                      </a:cubicBezTo>
                      <a:cubicBezTo>
                        <a:pt x="7" y="0"/>
                        <a:pt x="6"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7" name="Freeform 479"/>
                <p:cNvSpPr/>
                <p:nvPr/>
              </p:nvSpPr>
              <p:spPr bwMode="auto">
                <a:xfrm>
                  <a:off x="885825" y="2266951"/>
                  <a:ext cx="15875" cy="3175"/>
                </a:xfrm>
                <a:custGeom>
                  <a:avLst/>
                  <a:gdLst>
                    <a:gd name="T0" fmla="*/ 1 w 14"/>
                    <a:gd name="T1" fmla="*/ 2 h 3"/>
                    <a:gd name="T2" fmla="*/ 1 w 14"/>
                    <a:gd name="T3" fmla="*/ 2 h 3"/>
                    <a:gd name="T4" fmla="*/ 0 w 14"/>
                    <a:gd name="T5" fmla="*/ 2 h 3"/>
                    <a:gd name="T6" fmla="*/ 1 w 14"/>
                    <a:gd name="T7" fmla="*/ 3 h 3"/>
                    <a:gd name="T8" fmla="*/ 8 w 14"/>
                    <a:gd name="T9" fmla="*/ 1 h 3"/>
                    <a:gd name="T10" fmla="*/ 12 w 14"/>
                    <a:gd name="T11" fmla="*/ 1 h 3"/>
                    <a:gd name="T12" fmla="*/ 13 w 14"/>
                    <a:gd name="T13" fmla="*/ 1 h 3"/>
                    <a:gd name="T14" fmla="*/ 14 w 14"/>
                    <a:gd name="T15" fmla="*/ 1 h 3"/>
                    <a:gd name="T16" fmla="*/ 13 w 14"/>
                    <a:gd name="T17" fmla="*/ 0 h 3"/>
                    <a:gd name="T18" fmla="*/ 11 w 14"/>
                    <a:gd name="T19" fmla="*/ 0 h 3"/>
                    <a:gd name="T20" fmla="*/ 1 w 14"/>
                    <a:gd name="T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
                      <a:moveTo>
                        <a:pt x="1" y="2"/>
                      </a:moveTo>
                      <a:cubicBezTo>
                        <a:pt x="1" y="2"/>
                        <a:pt x="1" y="2"/>
                        <a:pt x="1" y="2"/>
                      </a:cubicBezTo>
                      <a:cubicBezTo>
                        <a:pt x="0" y="2"/>
                        <a:pt x="0" y="2"/>
                        <a:pt x="0" y="2"/>
                      </a:cubicBezTo>
                      <a:cubicBezTo>
                        <a:pt x="0" y="2"/>
                        <a:pt x="0" y="3"/>
                        <a:pt x="1" y="3"/>
                      </a:cubicBezTo>
                      <a:cubicBezTo>
                        <a:pt x="3" y="2"/>
                        <a:pt x="6" y="2"/>
                        <a:pt x="8" y="1"/>
                      </a:cubicBezTo>
                      <a:cubicBezTo>
                        <a:pt x="10" y="1"/>
                        <a:pt x="11" y="1"/>
                        <a:pt x="12" y="1"/>
                      </a:cubicBezTo>
                      <a:cubicBezTo>
                        <a:pt x="12" y="1"/>
                        <a:pt x="13" y="1"/>
                        <a:pt x="13" y="1"/>
                      </a:cubicBezTo>
                      <a:cubicBezTo>
                        <a:pt x="13" y="2"/>
                        <a:pt x="14" y="1"/>
                        <a:pt x="14" y="1"/>
                      </a:cubicBezTo>
                      <a:cubicBezTo>
                        <a:pt x="14" y="1"/>
                        <a:pt x="14" y="0"/>
                        <a:pt x="13" y="0"/>
                      </a:cubicBezTo>
                      <a:cubicBezTo>
                        <a:pt x="12" y="0"/>
                        <a:pt x="11" y="0"/>
                        <a:pt x="11" y="0"/>
                      </a:cubicBezTo>
                      <a:cubicBezTo>
                        <a:pt x="7" y="0"/>
                        <a:pt x="4" y="1"/>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8" name="Freeform 480"/>
                <p:cNvSpPr>
                  <a:spLocks noEditPoints="1"/>
                </p:cNvSpPr>
                <p:nvPr/>
              </p:nvSpPr>
              <p:spPr bwMode="auto">
                <a:xfrm>
                  <a:off x="885825" y="2268538"/>
                  <a:ext cx="15875" cy="4763"/>
                </a:xfrm>
                <a:custGeom>
                  <a:avLst/>
                  <a:gdLst>
                    <a:gd name="T0" fmla="*/ 3 w 14"/>
                    <a:gd name="T1" fmla="*/ 3 h 4"/>
                    <a:gd name="T2" fmla="*/ 3 w 14"/>
                    <a:gd name="T3" fmla="*/ 3 h 4"/>
                    <a:gd name="T4" fmla="*/ 3 w 14"/>
                    <a:gd name="T5" fmla="*/ 3 h 4"/>
                    <a:gd name="T6" fmla="*/ 9 w 14"/>
                    <a:gd name="T7" fmla="*/ 0 h 4"/>
                    <a:gd name="T8" fmla="*/ 2 w 14"/>
                    <a:gd name="T9" fmla="*/ 2 h 4"/>
                    <a:gd name="T10" fmla="*/ 1 w 14"/>
                    <a:gd name="T11" fmla="*/ 2 h 4"/>
                    <a:gd name="T12" fmla="*/ 1 w 14"/>
                    <a:gd name="T13" fmla="*/ 3 h 4"/>
                    <a:gd name="T14" fmla="*/ 1 w 14"/>
                    <a:gd name="T15" fmla="*/ 3 h 4"/>
                    <a:gd name="T16" fmla="*/ 3 w 14"/>
                    <a:gd name="T17" fmla="*/ 3 h 4"/>
                    <a:gd name="T18" fmla="*/ 8 w 14"/>
                    <a:gd name="T19" fmla="*/ 1 h 4"/>
                    <a:gd name="T20" fmla="*/ 10 w 14"/>
                    <a:gd name="T21" fmla="*/ 1 h 4"/>
                    <a:gd name="T22" fmla="*/ 11 w 14"/>
                    <a:gd name="T23" fmla="*/ 2 h 4"/>
                    <a:gd name="T24" fmla="*/ 12 w 14"/>
                    <a:gd name="T25" fmla="*/ 2 h 4"/>
                    <a:gd name="T26" fmla="*/ 12 w 14"/>
                    <a:gd name="T27" fmla="*/ 2 h 4"/>
                    <a:gd name="T28" fmla="*/ 13 w 14"/>
                    <a:gd name="T29" fmla="*/ 3 h 4"/>
                    <a:gd name="T30" fmla="*/ 13 w 14"/>
                    <a:gd name="T31" fmla="*/ 3 h 4"/>
                    <a:gd name="T32" fmla="*/ 14 w 14"/>
                    <a:gd name="T33" fmla="*/ 2 h 4"/>
                    <a:gd name="T34" fmla="*/ 11 w 14"/>
                    <a:gd name="T35" fmla="*/ 0 h 4"/>
                    <a:gd name="T36" fmla="*/ 9 w 14"/>
                    <a:gd name="T37" fmla="*/ 0 h 4"/>
                    <a:gd name="T38" fmla="*/ 9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3" y="3"/>
                      </a:moveTo>
                      <a:cubicBezTo>
                        <a:pt x="3" y="3"/>
                        <a:pt x="3" y="3"/>
                        <a:pt x="3" y="3"/>
                      </a:cubicBezTo>
                      <a:cubicBezTo>
                        <a:pt x="3" y="3"/>
                        <a:pt x="3" y="3"/>
                        <a:pt x="3" y="3"/>
                      </a:cubicBezTo>
                      <a:moveTo>
                        <a:pt x="9" y="0"/>
                      </a:moveTo>
                      <a:cubicBezTo>
                        <a:pt x="6" y="0"/>
                        <a:pt x="4" y="1"/>
                        <a:pt x="2" y="2"/>
                      </a:cubicBezTo>
                      <a:cubicBezTo>
                        <a:pt x="2" y="2"/>
                        <a:pt x="1" y="2"/>
                        <a:pt x="1" y="2"/>
                      </a:cubicBezTo>
                      <a:cubicBezTo>
                        <a:pt x="0" y="3"/>
                        <a:pt x="0" y="3"/>
                        <a:pt x="1" y="3"/>
                      </a:cubicBezTo>
                      <a:cubicBezTo>
                        <a:pt x="1" y="4"/>
                        <a:pt x="1" y="4"/>
                        <a:pt x="1" y="3"/>
                      </a:cubicBezTo>
                      <a:cubicBezTo>
                        <a:pt x="2" y="3"/>
                        <a:pt x="2" y="3"/>
                        <a:pt x="3" y="3"/>
                      </a:cubicBezTo>
                      <a:cubicBezTo>
                        <a:pt x="5" y="2"/>
                        <a:pt x="6" y="2"/>
                        <a:pt x="8" y="1"/>
                      </a:cubicBezTo>
                      <a:cubicBezTo>
                        <a:pt x="9" y="1"/>
                        <a:pt x="9" y="1"/>
                        <a:pt x="10" y="1"/>
                      </a:cubicBezTo>
                      <a:cubicBezTo>
                        <a:pt x="10" y="1"/>
                        <a:pt x="11" y="1"/>
                        <a:pt x="11" y="2"/>
                      </a:cubicBezTo>
                      <a:cubicBezTo>
                        <a:pt x="11" y="2"/>
                        <a:pt x="12" y="2"/>
                        <a:pt x="12" y="2"/>
                      </a:cubicBezTo>
                      <a:cubicBezTo>
                        <a:pt x="12" y="2"/>
                        <a:pt x="12" y="2"/>
                        <a:pt x="12" y="2"/>
                      </a:cubicBezTo>
                      <a:cubicBezTo>
                        <a:pt x="12" y="2"/>
                        <a:pt x="12" y="3"/>
                        <a:pt x="13" y="3"/>
                      </a:cubicBezTo>
                      <a:cubicBezTo>
                        <a:pt x="13" y="3"/>
                        <a:pt x="13" y="3"/>
                        <a:pt x="13" y="3"/>
                      </a:cubicBezTo>
                      <a:cubicBezTo>
                        <a:pt x="14" y="3"/>
                        <a:pt x="14" y="3"/>
                        <a:pt x="14" y="2"/>
                      </a:cubicBezTo>
                      <a:cubicBezTo>
                        <a:pt x="13" y="1"/>
                        <a:pt x="12" y="1"/>
                        <a:pt x="11" y="0"/>
                      </a:cubicBezTo>
                      <a:cubicBezTo>
                        <a:pt x="11" y="0"/>
                        <a:pt x="10" y="0"/>
                        <a:pt x="9"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9" name="Freeform 481"/>
                <p:cNvSpPr>
                  <a:spLocks noEditPoints="1"/>
                </p:cNvSpPr>
                <p:nvPr/>
              </p:nvSpPr>
              <p:spPr bwMode="auto">
                <a:xfrm>
                  <a:off x="885825" y="2273301"/>
                  <a:ext cx="14288" cy="1588"/>
                </a:xfrm>
                <a:custGeom>
                  <a:avLst/>
                  <a:gdLst>
                    <a:gd name="T0" fmla="*/ 3 w 13"/>
                    <a:gd name="T1" fmla="*/ 2 h 2"/>
                    <a:gd name="T2" fmla="*/ 3 w 13"/>
                    <a:gd name="T3" fmla="*/ 2 h 2"/>
                    <a:gd name="T4" fmla="*/ 3 w 13"/>
                    <a:gd name="T5" fmla="*/ 2 h 2"/>
                    <a:gd name="T6" fmla="*/ 12 w 13"/>
                    <a:gd name="T7" fmla="*/ 0 h 2"/>
                    <a:gd name="T8" fmla="*/ 11 w 13"/>
                    <a:gd name="T9" fmla="*/ 0 h 2"/>
                    <a:gd name="T10" fmla="*/ 6 w 13"/>
                    <a:gd name="T11" fmla="*/ 0 h 2"/>
                    <a:gd name="T12" fmla="*/ 0 w 13"/>
                    <a:gd name="T13" fmla="*/ 1 h 2"/>
                    <a:gd name="T14" fmla="*/ 0 w 13"/>
                    <a:gd name="T15" fmla="*/ 2 h 2"/>
                    <a:gd name="T16" fmla="*/ 1 w 13"/>
                    <a:gd name="T17" fmla="*/ 2 h 2"/>
                    <a:gd name="T18" fmla="*/ 3 w 13"/>
                    <a:gd name="T19" fmla="*/ 2 h 2"/>
                    <a:gd name="T20" fmla="*/ 7 w 13"/>
                    <a:gd name="T21" fmla="*/ 1 h 2"/>
                    <a:gd name="T22" fmla="*/ 13 w 13"/>
                    <a:gd name="T23" fmla="*/ 1 h 2"/>
                    <a:gd name="T24" fmla="*/ 13 w 13"/>
                    <a:gd name="T25" fmla="*/ 0 h 2"/>
                    <a:gd name="T26" fmla="*/ 12 w 13"/>
                    <a:gd name="T27" fmla="*/ 0 h 2"/>
                    <a:gd name="T28" fmla="*/ 12 w 13"/>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2">
                      <a:moveTo>
                        <a:pt x="3" y="2"/>
                      </a:moveTo>
                      <a:cubicBezTo>
                        <a:pt x="3" y="2"/>
                        <a:pt x="3" y="2"/>
                        <a:pt x="3" y="2"/>
                      </a:cubicBezTo>
                      <a:cubicBezTo>
                        <a:pt x="3" y="2"/>
                        <a:pt x="3" y="2"/>
                        <a:pt x="3" y="2"/>
                      </a:cubicBezTo>
                      <a:moveTo>
                        <a:pt x="12" y="0"/>
                      </a:moveTo>
                      <a:cubicBezTo>
                        <a:pt x="12" y="0"/>
                        <a:pt x="12" y="0"/>
                        <a:pt x="11" y="0"/>
                      </a:cubicBezTo>
                      <a:cubicBezTo>
                        <a:pt x="10" y="0"/>
                        <a:pt x="8" y="0"/>
                        <a:pt x="6" y="0"/>
                      </a:cubicBezTo>
                      <a:cubicBezTo>
                        <a:pt x="4" y="0"/>
                        <a:pt x="2" y="0"/>
                        <a:pt x="0" y="1"/>
                      </a:cubicBezTo>
                      <a:cubicBezTo>
                        <a:pt x="0" y="1"/>
                        <a:pt x="0" y="1"/>
                        <a:pt x="0" y="2"/>
                      </a:cubicBezTo>
                      <a:cubicBezTo>
                        <a:pt x="0" y="2"/>
                        <a:pt x="0" y="2"/>
                        <a:pt x="1" y="2"/>
                      </a:cubicBezTo>
                      <a:cubicBezTo>
                        <a:pt x="1" y="2"/>
                        <a:pt x="2" y="2"/>
                        <a:pt x="3" y="2"/>
                      </a:cubicBezTo>
                      <a:cubicBezTo>
                        <a:pt x="4" y="1"/>
                        <a:pt x="6" y="1"/>
                        <a:pt x="7" y="1"/>
                      </a:cubicBezTo>
                      <a:cubicBezTo>
                        <a:pt x="9" y="2"/>
                        <a:pt x="11" y="2"/>
                        <a:pt x="13" y="1"/>
                      </a:cubicBezTo>
                      <a:cubicBezTo>
                        <a:pt x="13" y="1"/>
                        <a:pt x="13" y="1"/>
                        <a:pt x="13" y="0"/>
                      </a:cubicBezTo>
                      <a:cubicBezTo>
                        <a:pt x="13" y="0"/>
                        <a:pt x="13"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0" name="Freeform 482"/>
                <p:cNvSpPr/>
                <p:nvPr/>
              </p:nvSpPr>
              <p:spPr bwMode="auto">
                <a:xfrm>
                  <a:off x="885825" y="2273301"/>
                  <a:ext cx="15875" cy="3175"/>
                </a:xfrm>
                <a:custGeom>
                  <a:avLst/>
                  <a:gdLst>
                    <a:gd name="T0" fmla="*/ 13 w 14"/>
                    <a:gd name="T1" fmla="*/ 0 h 3"/>
                    <a:gd name="T2" fmla="*/ 12 w 14"/>
                    <a:gd name="T3" fmla="*/ 0 h 3"/>
                    <a:gd name="T4" fmla="*/ 11 w 14"/>
                    <a:gd name="T5" fmla="*/ 1 h 3"/>
                    <a:gd name="T6" fmla="*/ 9 w 14"/>
                    <a:gd name="T7" fmla="*/ 1 h 3"/>
                    <a:gd name="T8" fmla="*/ 5 w 14"/>
                    <a:gd name="T9" fmla="*/ 1 h 3"/>
                    <a:gd name="T10" fmla="*/ 1 w 14"/>
                    <a:gd name="T11" fmla="*/ 1 h 3"/>
                    <a:gd name="T12" fmla="*/ 0 w 14"/>
                    <a:gd name="T13" fmla="*/ 2 h 3"/>
                    <a:gd name="T14" fmla="*/ 1 w 14"/>
                    <a:gd name="T15" fmla="*/ 3 h 3"/>
                    <a:gd name="T16" fmla="*/ 5 w 14"/>
                    <a:gd name="T17" fmla="*/ 3 h 3"/>
                    <a:gd name="T18" fmla="*/ 7 w 14"/>
                    <a:gd name="T19" fmla="*/ 3 h 3"/>
                    <a:gd name="T20" fmla="*/ 11 w 14"/>
                    <a:gd name="T21" fmla="*/ 2 h 3"/>
                    <a:gd name="T22" fmla="*/ 14 w 14"/>
                    <a:gd name="T23" fmla="*/ 1 h 3"/>
                    <a:gd name="T24" fmla="*/ 14 w 14"/>
                    <a:gd name="T25" fmla="*/ 0 h 3"/>
                    <a:gd name="T26" fmla="*/ 13 w 14"/>
                    <a:gd name="T27" fmla="*/ 0 h 3"/>
                    <a:gd name="T28" fmla="*/ 13 w 14"/>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3">
                      <a:moveTo>
                        <a:pt x="13" y="0"/>
                      </a:moveTo>
                      <a:cubicBezTo>
                        <a:pt x="13" y="0"/>
                        <a:pt x="12" y="0"/>
                        <a:pt x="12" y="0"/>
                      </a:cubicBezTo>
                      <a:cubicBezTo>
                        <a:pt x="12" y="0"/>
                        <a:pt x="12" y="1"/>
                        <a:pt x="11" y="1"/>
                      </a:cubicBezTo>
                      <a:cubicBezTo>
                        <a:pt x="10" y="1"/>
                        <a:pt x="10" y="1"/>
                        <a:pt x="9" y="1"/>
                      </a:cubicBezTo>
                      <a:cubicBezTo>
                        <a:pt x="8" y="1"/>
                        <a:pt x="6" y="1"/>
                        <a:pt x="5" y="1"/>
                      </a:cubicBezTo>
                      <a:cubicBezTo>
                        <a:pt x="3" y="1"/>
                        <a:pt x="2" y="1"/>
                        <a:pt x="1" y="1"/>
                      </a:cubicBezTo>
                      <a:cubicBezTo>
                        <a:pt x="0" y="1"/>
                        <a:pt x="0" y="2"/>
                        <a:pt x="0" y="2"/>
                      </a:cubicBezTo>
                      <a:cubicBezTo>
                        <a:pt x="0" y="2"/>
                        <a:pt x="0" y="3"/>
                        <a:pt x="1" y="3"/>
                      </a:cubicBezTo>
                      <a:cubicBezTo>
                        <a:pt x="2" y="2"/>
                        <a:pt x="3" y="2"/>
                        <a:pt x="5" y="3"/>
                      </a:cubicBezTo>
                      <a:cubicBezTo>
                        <a:pt x="6" y="3"/>
                        <a:pt x="6" y="3"/>
                        <a:pt x="7" y="3"/>
                      </a:cubicBezTo>
                      <a:cubicBezTo>
                        <a:pt x="8" y="3"/>
                        <a:pt x="9" y="2"/>
                        <a:pt x="11" y="2"/>
                      </a:cubicBezTo>
                      <a:cubicBezTo>
                        <a:pt x="12" y="2"/>
                        <a:pt x="13" y="1"/>
                        <a:pt x="14" y="1"/>
                      </a:cubicBezTo>
                      <a:cubicBezTo>
                        <a:pt x="14" y="0"/>
                        <a:pt x="14" y="0"/>
                        <a:pt x="14" y="0"/>
                      </a:cubicBezTo>
                      <a:cubicBezTo>
                        <a:pt x="13" y="0"/>
                        <a:pt x="13" y="0"/>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1" name="Freeform 483"/>
                <p:cNvSpPr>
                  <a:spLocks noEditPoints="1"/>
                </p:cNvSpPr>
                <p:nvPr/>
              </p:nvSpPr>
              <p:spPr bwMode="auto">
                <a:xfrm>
                  <a:off x="879475" y="2232026"/>
                  <a:ext cx="28575" cy="30163"/>
                </a:xfrm>
                <a:custGeom>
                  <a:avLst/>
                  <a:gdLst>
                    <a:gd name="T0" fmla="*/ 6 w 26"/>
                    <a:gd name="T1" fmla="*/ 9 h 28"/>
                    <a:gd name="T2" fmla="*/ 6 w 26"/>
                    <a:gd name="T3" fmla="*/ 9 h 28"/>
                    <a:gd name="T4" fmla="*/ 13 w 26"/>
                    <a:gd name="T5" fmla="*/ 3 h 28"/>
                    <a:gd name="T6" fmla="*/ 14 w 26"/>
                    <a:gd name="T7" fmla="*/ 3 h 28"/>
                    <a:gd name="T8" fmla="*/ 13 w 26"/>
                    <a:gd name="T9" fmla="*/ 4 h 28"/>
                    <a:gd name="T10" fmla="*/ 13 w 26"/>
                    <a:gd name="T11" fmla="*/ 3 h 28"/>
                    <a:gd name="T12" fmla="*/ 13 w 26"/>
                    <a:gd name="T13" fmla="*/ 2 h 28"/>
                    <a:gd name="T14" fmla="*/ 10 w 26"/>
                    <a:gd name="T15" fmla="*/ 1 h 28"/>
                    <a:gd name="T16" fmla="*/ 10 w 26"/>
                    <a:gd name="T17" fmla="*/ 2 h 28"/>
                    <a:gd name="T18" fmla="*/ 9 w 26"/>
                    <a:gd name="T19" fmla="*/ 2 h 28"/>
                    <a:gd name="T20" fmla="*/ 9 w 26"/>
                    <a:gd name="T21" fmla="*/ 1 h 28"/>
                    <a:gd name="T22" fmla="*/ 9 w 26"/>
                    <a:gd name="T23" fmla="*/ 0 h 28"/>
                    <a:gd name="T24" fmla="*/ 5 w 26"/>
                    <a:gd name="T25" fmla="*/ 2 h 28"/>
                    <a:gd name="T26" fmla="*/ 1 w 26"/>
                    <a:gd name="T27" fmla="*/ 5 h 28"/>
                    <a:gd name="T28" fmla="*/ 8 w 26"/>
                    <a:gd name="T29" fmla="*/ 10 h 28"/>
                    <a:gd name="T30" fmla="*/ 11 w 26"/>
                    <a:gd name="T31" fmla="*/ 16 h 28"/>
                    <a:gd name="T32" fmla="*/ 12 w 26"/>
                    <a:gd name="T33" fmla="*/ 26 h 28"/>
                    <a:gd name="T34" fmla="*/ 8 w 26"/>
                    <a:gd name="T35" fmla="*/ 9 h 28"/>
                    <a:gd name="T36" fmla="*/ 2 w 26"/>
                    <a:gd name="T37" fmla="*/ 6 h 28"/>
                    <a:gd name="T38" fmla="*/ 2 w 26"/>
                    <a:gd name="T39" fmla="*/ 4 h 28"/>
                    <a:gd name="T40" fmla="*/ 2 w 26"/>
                    <a:gd name="T41" fmla="*/ 3 h 28"/>
                    <a:gd name="T42" fmla="*/ 4 w 26"/>
                    <a:gd name="T43" fmla="*/ 3 h 28"/>
                    <a:gd name="T44" fmla="*/ 6 w 26"/>
                    <a:gd name="T45" fmla="*/ 6 h 28"/>
                    <a:gd name="T46" fmla="*/ 6 w 26"/>
                    <a:gd name="T47" fmla="*/ 2 h 28"/>
                    <a:gd name="T48" fmla="*/ 8 w 26"/>
                    <a:gd name="T49" fmla="*/ 1 h 28"/>
                    <a:gd name="T50" fmla="*/ 11 w 26"/>
                    <a:gd name="T51" fmla="*/ 3 h 28"/>
                    <a:gd name="T52" fmla="*/ 12 w 26"/>
                    <a:gd name="T53" fmla="*/ 2 h 28"/>
                    <a:gd name="T54" fmla="*/ 12 w 26"/>
                    <a:gd name="T55" fmla="*/ 5 h 28"/>
                    <a:gd name="T56" fmla="*/ 14 w 26"/>
                    <a:gd name="T57" fmla="*/ 2 h 28"/>
                    <a:gd name="T58" fmla="*/ 15 w 26"/>
                    <a:gd name="T59" fmla="*/ 3 h 28"/>
                    <a:gd name="T60" fmla="*/ 17 w 26"/>
                    <a:gd name="T61" fmla="*/ 3 h 28"/>
                    <a:gd name="T62" fmla="*/ 17 w 26"/>
                    <a:gd name="T63" fmla="*/ 1 h 28"/>
                    <a:gd name="T64" fmla="*/ 19 w 26"/>
                    <a:gd name="T65" fmla="*/ 1 h 28"/>
                    <a:gd name="T66" fmla="*/ 18 w 26"/>
                    <a:gd name="T67" fmla="*/ 4 h 28"/>
                    <a:gd name="T68" fmla="*/ 21 w 26"/>
                    <a:gd name="T69" fmla="*/ 2 h 28"/>
                    <a:gd name="T70" fmla="*/ 21 w 26"/>
                    <a:gd name="T71" fmla="*/ 2 h 28"/>
                    <a:gd name="T72" fmla="*/ 23 w 26"/>
                    <a:gd name="T73" fmla="*/ 2 h 28"/>
                    <a:gd name="T74" fmla="*/ 24 w 26"/>
                    <a:gd name="T75" fmla="*/ 3 h 28"/>
                    <a:gd name="T76" fmla="*/ 25 w 26"/>
                    <a:gd name="T77" fmla="*/ 4 h 28"/>
                    <a:gd name="T78" fmla="*/ 24 w 26"/>
                    <a:gd name="T79" fmla="*/ 6 h 28"/>
                    <a:gd name="T80" fmla="*/ 18 w 26"/>
                    <a:gd name="T81" fmla="*/ 10 h 28"/>
                    <a:gd name="T82" fmla="*/ 15 w 26"/>
                    <a:gd name="T83" fmla="*/ 28 h 28"/>
                    <a:gd name="T84" fmla="*/ 16 w 26"/>
                    <a:gd name="T85" fmla="*/ 26 h 28"/>
                    <a:gd name="T86" fmla="*/ 19 w 26"/>
                    <a:gd name="T87" fmla="*/ 11 h 28"/>
                    <a:gd name="T88" fmla="*/ 25 w 26"/>
                    <a:gd name="T89" fmla="*/ 6 h 28"/>
                    <a:gd name="T90" fmla="*/ 22 w 26"/>
                    <a:gd name="T91" fmla="*/ 1 h 28"/>
                    <a:gd name="T92" fmla="*/ 20 w 26"/>
                    <a:gd name="T93" fmla="*/ 1 h 28"/>
                    <a:gd name="T94" fmla="*/ 13 w 26"/>
                    <a:gd name="T95" fmla="*/ 1 h 28"/>
                    <a:gd name="T96" fmla="*/ 10 w 26"/>
                    <a:gd name="T9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 h="28">
                      <a:moveTo>
                        <a:pt x="6" y="9"/>
                      </a:moveTo>
                      <a:cubicBezTo>
                        <a:pt x="6" y="9"/>
                        <a:pt x="6" y="9"/>
                        <a:pt x="6" y="9"/>
                      </a:cubicBezTo>
                      <a:cubicBezTo>
                        <a:pt x="6" y="9"/>
                        <a:pt x="6" y="9"/>
                        <a:pt x="6" y="9"/>
                      </a:cubicBezTo>
                      <a:moveTo>
                        <a:pt x="6" y="9"/>
                      </a:moveTo>
                      <a:cubicBezTo>
                        <a:pt x="6" y="9"/>
                        <a:pt x="6" y="9"/>
                        <a:pt x="6" y="9"/>
                      </a:cubicBezTo>
                      <a:cubicBezTo>
                        <a:pt x="6" y="9"/>
                        <a:pt x="6" y="9"/>
                        <a:pt x="6" y="9"/>
                      </a:cubicBezTo>
                      <a:moveTo>
                        <a:pt x="13" y="2"/>
                      </a:moveTo>
                      <a:cubicBezTo>
                        <a:pt x="13" y="2"/>
                        <a:pt x="13" y="2"/>
                        <a:pt x="13" y="3"/>
                      </a:cubicBezTo>
                      <a:cubicBezTo>
                        <a:pt x="13" y="3"/>
                        <a:pt x="13" y="3"/>
                        <a:pt x="13" y="3"/>
                      </a:cubicBezTo>
                      <a:cubicBezTo>
                        <a:pt x="13" y="3"/>
                        <a:pt x="14" y="3"/>
                        <a:pt x="14" y="3"/>
                      </a:cubicBezTo>
                      <a:cubicBezTo>
                        <a:pt x="14" y="3"/>
                        <a:pt x="14" y="3"/>
                        <a:pt x="14" y="3"/>
                      </a:cubicBezTo>
                      <a:cubicBezTo>
                        <a:pt x="14" y="3"/>
                        <a:pt x="14" y="3"/>
                        <a:pt x="14" y="3"/>
                      </a:cubicBezTo>
                      <a:cubicBezTo>
                        <a:pt x="14" y="3"/>
                        <a:pt x="13" y="3"/>
                        <a:pt x="13" y="3"/>
                      </a:cubicBezTo>
                      <a:cubicBezTo>
                        <a:pt x="13" y="3"/>
                        <a:pt x="13" y="3"/>
                        <a:pt x="13" y="3"/>
                      </a:cubicBezTo>
                      <a:cubicBezTo>
                        <a:pt x="13" y="4"/>
                        <a:pt x="13" y="4"/>
                        <a:pt x="13" y="4"/>
                      </a:cubicBezTo>
                      <a:cubicBezTo>
                        <a:pt x="13" y="4"/>
                        <a:pt x="13" y="4"/>
                        <a:pt x="13" y="4"/>
                      </a:cubicBezTo>
                      <a:cubicBezTo>
                        <a:pt x="13" y="4"/>
                        <a:pt x="13" y="4"/>
                        <a:pt x="13" y="4"/>
                      </a:cubicBezTo>
                      <a:cubicBezTo>
                        <a:pt x="13" y="3"/>
                        <a:pt x="13" y="3"/>
                        <a:pt x="13" y="3"/>
                      </a:cubicBezTo>
                      <a:cubicBezTo>
                        <a:pt x="13" y="3"/>
                        <a:pt x="13" y="3"/>
                        <a:pt x="13" y="3"/>
                      </a:cubicBezTo>
                      <a:cubicBezTo>
                        <a:pt x="13" y="3"/>
                        <a:pt x="13" y="3"/>
                        <a:pt x="13" y="3"/>
                      </a:cubicBezTo>
                      <a:cubicBezTo>
                        <a:pt x="13" y="2"/>
                        <a:pt x="13" y="2"/>
                        <a:pt x="13" y="2"/>
                      </a:cubicBezTo>
                      <a:moveTo>
                        <a:pt x="9" y="1"/>
                      </a:moveTo>
                      <a:cubicBezTo>
                        <a:pt x="10" y="1"/>
                        <a:pt x="10" y="1"/>
                        <a:pt x="10" y="1"/>
                      </a:cubicBezTo>
                      <a:cubicBezTo>
                        <a:pt x="10" y="1"/>
                        <a:pt x="10" y="1"/>
                        <a:pt x="10" y="1"/>
                      </a:cubicBezTo>
                      <a:cubicBezTo>
                        <a:pt x="10" y="1"/>
                        <a:pt x="10" y="1"/>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9" y="2"/>
                        <a:pt x="9" y="2"/>
                      </a:cubicBezTo>
                      <a:cubicBezTo>
                        <a:pt x="9" y="2"/>
                        <a:pt x="9" y="2"/>
                        <a:pt x="9" y="2"/>
                      </a:cubicBezTo>
                      <a:cubicBezTo>
                        <a:pt x="9" y="2"/>
                        <a:pt x="9" y="2"/>
                        <a:pt x="9" y="2"/>
                      </a:cubicBezTo>
                      <a:cubicBezTo>
                        <a:pt x="9" y="2"/>
                        <a:pt x="9" y="2"/>
                        <a:pt x="9" y="1"/>
                      </a:cubicBezTo>
                      <a:cubicBezTo>
                        <a:pt x="9" y="1"/>
                        <a:pt x="9" y="1"/>
                        <a:pt x="9" y="1"/>
                      </a:cubicBezTo>
                      <a:cubicBezTo>
                        <a:pt x="9" y="1"/>
                        <a:pt x="9" y="1"/>
                        <a:pt x="9" y="1"/>
                      </a:cubicBezTo>
                      <a:moveTo>
                        <a:pt x="9" y="0"/>
                      </a:moveTo>
                      <a:cubicBezTo>
                        <a:pt x="9" y="0"/>
                        <a:pt x="9" y="0"/>
                        <a:pt x="9" y="0"/>
                      </a:cubicBezTo>
                      <a:cubicBezTo>
                        <a:pt x="8" y="0"/>
                        <a:pt x="7" y="1"/>
                        <a:pt x="6" y="1"/>
                      </a:cubicBezTo>
                      <a:cubicBezTo>
                        <a:pt x="6" y="1"/>
                        <a:pt x="5" y="2"/>
                        <a:pt x="5" y="2"/>
                      </a:cubicBezTo>
                      <a:cubicBezTo>
                        <a:pt x="4" y="2"/>
                        <a:pt x="3" y="2"/>
                        <a:pt x="2" y="2"/>
                      </a:cubicBezTo>
                      <a:cubicBezTo>
                        <a:pt x="2" y="2"/>
                        <a:pt x="1" y="3"/>
                        <a:pt x="1" y="3"/>
                      </a:cubicBezTo>
                      <a:cubicBezTo>
                        <a:pt x="0" y="4"/>
                        <a:pt x="0" y="5"/>
                        <a:pt x="1" y="5"/>
                      </a:cubicBezTo>
                      <a:cubicBezTo>
                        <a:pt x="1" y="6"/>
                        <a:pt x="2" y="7"/>
                        <a:pt x="2" y="7"/>
                      </a:cubicBezTo>
                      <a:cubicBezTo>
                        <a:pt x="3" y="8"/>
                        <a:pt x="5" y="9"/>
                        <a:pt x="6" y="9"/>
                      </a:cubicBezTo>
                      <a:cubicBezTo>
                        <a:pt x="7" y="9"/>
                        <a:pt x="7" y="10"/>
                        <a:pt x="8" y="10"/>
                      </a:cubicBezTo>
                      <a:cubicBezTo>
                        <a:pt x="8" y="10"/>
                        <a:pt x="9" y="11"/>
                        <a:pt x="9" y="11"/>
                      </a:cubicBezTo>
                      <a:cubicBezTo>
                        <a:pt x="9" y="12"/>
                        <a:pt x="10" y="12"/>
                        <a:pt x="10" y="13"/>
                      </a:cubicBezTo>
                      <a:cubicBezTo>
                        <a:pt x="11" y="14"/>
                        <a:pt x="11" y="15"/>
                        <a:pt x="11" y="16"/>
                      </a:cubicBezTo>
                      <a:cubicBezTo>
                        <a:pt x="11" y="20"/>
                        <a:pt x="11" y="23"/>
                        <a:pt x="10" y="26"/>
                      </a:cubicBezTo>
                      <a:cubicBezTo>
                        <a:pt x="10" y="27"/>
                        <a:pt x="11" y="27"/>
                        <a:pt x="11" y="27"/>
                      </a:cubicBezTo>
                      <a:cubicBezTo>
                        <a:pt x="11" y="27"/>
                        <a:pt x="12" y="27"/>
                        <a:pt x="12" y="26"/>
                      </a:cubicBezTo>
                      <a:cubicBezTo>
                        <a:pt x="12" y="24"/>
                        <a:pt x="12" y="21"/>
                        <a:pt x="12" y="19"/>
                      </a:cubicBezTo>
                      <a:cubicBezTo>
                        <a:pt x="12" y="16"/>
                        <a:pt x="12" y="14"/>
                        <a:pt x="11" y="11"/>
                      </a:cubicBezTo>
                      <a:cubicBezTo>
                        <a:pt x="10" y="10"/>
                        <a:pt x="9" y="10"/>
                        <a:pt x="8" y="9"/>
                      </a:cubicBezTo>
                      <a:cubicBezTo>
                        <a:pt x="7" y="8"/>
                        <a:pt x="6" y="8"/>
                        <a:pt x="5" y="7"/>
                      </a:cubicBezTo>
                      <a:cubicBezTo>
                        <a:pt x="4" y="7"/>
                        <a:pt x="4" y="7"/>
                        <a:pt x="3" y="6"/>
                      </a:cubicBezTo>
                      <a:cubicBezTo>
                        <a:pt x="3" y="6"/>
                        <a:pt x="2" y="6"/>
                        <a:pt x="2" y="6"/>
                      </a:cubicBezTo>
                      <a:cubicBezTo>
                        <a:pt x="2" y="5"/>
                        <a:pt x="2" y="5"/>
                        <a:pt x="2" y="5"/>
                      </a:cubicBezTo>
                      <a:cubicBezTo>
                        <a:pt x="2" y="5"/>
                        <a:pt x="2" y="5"/>
                        <a:pt x="2" y="5"/>
                      </a:cubicBezTo>
                      <a:cubicBezTo>
                        <a:pt x="2" y="4"/>
                        <a:pt x="2" y="4"/>
                        <a:pt x="2" y="4"/>
                      </a:cubicBezTo>
                      <a:cubicBezTo>
                        <a:pt x="2" y="4"/>
                        <a:pt x="2" y="4"/>
                        <a:pt x="2" y="4"/>
                      </a:cubicBezTo>
                      <a:cubicBezTo>
                        <a:pt x="2" y="4"/>
                        <a:pt x="2" y="4"/>
                        <a:pt x="2" y="4"/>
                      </a:cubicBezTo>
                      <a:cubicBezTo>
                        <a:pt x="2" y="4"/>
                        <a:pt x="2" y="4"/>
                        <a:pt x="2" y="3"/>
                      </a:cubicBezTo>
                      <a:cubicBezTo>
                        <a:pt x="2" y="3"/>
                        <a:pt x="3" y="3"/>
                        <a:pt x="3" y="3"/>
                      </a:cubicBezTo>
                      <a:cubicBezTo>
                        <a:pt x="3" y="3"/>
                        <a:pt x="3" y="3"/>
                        <a:pt x="4" y="3"/>
                      </a:cubicBezTo>
                      <a:cubicBezTo>
                        <a:pt x="4" y="3"/>
                        <a:pt x="4" y="3"/>
                        <a:pt x="4" y="3"/>
                      </a:cubicBezTo>
                      <a:cubicBezTo>
                        <a:pt x="5" y="3"/>
                        <a:pt x="5" y="3"/>
                        <a:pt x="5" y="3"/>
                      </a:cubicBezTo>
                      <a:cubicBezTo>
                        <a:pt x="5" y="3"/>
                        <a:pt x="5" y="3"/>
                        <a:pt x="5" y="3"/>
                      </a:cubicBezTo>
                      <a:cubicBezTo>
                        <a:pt x="5" y="4"/>
                        <a:pt x="5" y="5"/>
                        <a:pt x="6" y="6"/>
                      </a:cubicBezTo>
                      <a:cubicBezTo>
                        <a:pt x="6" y="6"/>
                        <a:pt x="6" y="6"/>
                        <a:pt x="6" y="6"/>
                      </a:cubicBezTo>
                      <a:cubicBezTo>
                        <a:pt x="7" y="5"/>
                        <a:pt x="7" y="4"/>
                        <a:pt x="7" y="3"/>
                      </a:cubicBezTo>
                      <a:cubicBezTo>
                        <a:pt x="7" y="3"/>
                        <a:pt x="7" y="3"/>
                        <a:pt x="6" y="2"/>
                      </a:cubicBezTo>
                      <a:cubicBezTo>
                        <a:pt x="6" y="2"/>
                        <a:pt x="7" y="2"/>
                        <a:pt x="7" y="2"/>
                      </a:cubicBezTo>
                      <a:cubicBezTo>
                        <a:pt x="7" y="2"/>
                        <a:pt x="7" y="2"/>
                        <a:pt x="8" y="1"/>
                      </a:cubicBezTo>
                      <a:cubicBezTo>
                        <a:pt x="8" y="1"/>
                        <a:pt x="8" y="1"/>
                        <a:pt x="8" y="1"/>
                      </a:cubicBezTo>
                      <a:cubicBezTo>
                        <a:pt x="8" y="2"/>
                        <a:pt x="8" y="2"/>
                        <a:pt x="8" y="3"/>
                      </a:cubicBezTo>
                      <a:cubicBezTo>
                        <a:pt x="8" y="3"/>
                        <a:pt x="9" y="3"/>
                        <a:pt x="9" y="3"/>
                      </a:cubicBezTo>
                      <a:cubicBezTo>
                        <a:pt x="10" y="3"/>
                        <a:pt x="10" y="3"/>
                        <a:pt x="11" y="3"/>
                      </a:cubicBezTo>
                      <a:cubicBezTo>
                        <a:pt x="11" y="2"/>
                        <a:pt x="11" y="2"/>
                        <a:pt x="11" y="1"/>
                      </a:cubicBezTo>
                      <a:cubicBezTo>
                        <a:pt x="11" y="1"/>
                        <a:pt x="11" y="1"/>
                        <a:pt x="11" y="1"/>
                      </a:cubicBezTo>
                      <a:cubicBezTo>
                        <a:pt x="12" y="1"/>
                        <a:pt x="12" y="1"/>
                        <a:pt x="12" y="2"/>
                      </a:cubicBezTo>
                      <a:cubicBezTo>
                        <a:pt x="12" y="2"/>
                        <a:pt x="12" y="2"/>
                        <a:pt x="12" y="3"/>
                      </a:cubicBezTo>
                      <a:cubicBezTo>
                        <a:pt x="11" y="3"/>
                        <a:pt x="11" y="4"/>
                        <a:pt x="12" y="5"/>
                      </a:cubicBezTo>
                      <a:cubicBezTo>
                        <a:pt x="12" y="5"/>
                        <a:pt x="12" y="5"/>
                        <a:pt x="12" y="5"/>
                      </a:cubicBezTo>
                      <a:cubicBezTo>
                        <a:pt x="13" y="5"/>
                        <a:pt x="14" y="5"/>
                        <a:pt x="14" y="4"/>
                      </a:cubicBezTo>
                      <a:cubicBezTo>
                        <a:pt x="15" y="4"/>
                        <a:pt x="15" y="3"/>
                        <a:pt x="15" y="3"/>
                      </a:cubicBezTo>
                      <a:cubicBezTo>
                        <a:pt x="15" y="2"/>
                        <a:pt x="14" y="2"/>
                        <a:pt x="14" y="2"/>
                      </a:cubicBezTo>
                      <a:cubicBezTo>
                        <a:pt x="14" y="2"/>
                        <a:pt x="14" y="2"/>
                        <a:pt x="15" y="2"/>
                      </a:cubicBezTo>
                      <a:cubicBezTo>
                        <a:pt x="15" y="2"/>
                        <a:pt x="15" y="2"/>
                        <a:pt x="15" y="2"/>
                      </a:cubicBezTo>
                      <a:cubicBezTo>
                        <a:pt x="15" y="2"/>
                        <a:pt x="15" y="3"/>
                        <a:pt x="15" y="3"/>
                      </a:cubicBezTo>
                      <a:cubicBezTo>
                        <a:pt x="15" y="4"/>
                        <a:pt x="15" y="4"/>
                        <a:pt x="16" y="4"/>
                      </a:cubicBezTo>
                      <a:cubicBezTo>
                        <a:pt x="16" y="4"/>
                        <a:pt x="16" y="4"/>
                        <a:pt x="16" y="4"/>
                      </a:cubicBezTo>
                      <a:cubicBezTo>
                        <a:pt x="16" y="3"/>
                        <a:pt x="17" y="3"/>
                        <a:pt x="17" y="3"/>
                      </a:cubicBezTo>
                      <a:cubicBezTo>
                        <a:pt x="17" y="2"/>
                        <a:pt x="17" y="2"/>
                        <a:pt x="17" y="2"/>
                      </a:cubicBezTo>
                      <a:cubicBezTo>
                        <a:pt x="17" y="2"/>
                        <a:pt x="17" y="2"/>
                        <a:pt x="17" y="1"/>
                      </a:cubicBezTo>
                      <a:cubicBezTo>
                        <a:pt x="17" y="1"/>
                        <a:pt x="17" y="1"/>
                        <a:pt x="17" y="1"/>
                      </a:cubicBezTo>
                      <a:cubicBezTo>
                        <a:pt x="17" y="1"/>
                        <a:pt x="17" y="1"/>
                        <a:pt x="17" y="1"/>
                      </a:cubicBezTo>
                      <a:cubicBezTo>
                        <a:pt x="17" y="1"/>
                        <a:pt x="18" y="1"/>
                        <a:pt x="18" y="1"/>
                      </a:cubicBezTo>
                      <a:cubicBezTo>
                        <a:pt x="18" y="1"/>
                        <a:pt x="18" y="1"/>
                        <a:pt x="19" y="1"/>
                      </a:cubicBezTo>
                      <a:cubicBezTo>
                        <a:pt x="19" y="1"/>
                        <a:pt x="19" y="1"/>
                        <a:pt x="19" y="1"/>
                      </a:cubicBezTo>
                      <a:cubicBezTo>
                        <a:pt x="18" y="2"/>
                        <a:pt x="18" y="2"/>
                        <a:pt x="18" y="3"/>
                      </a:cubicBezTo>
                      <a:cubicBezTo>
                        <a:pt x="18" y="3"/>
                        <a:pt x="18" y="3"/>
                        <a:pt x="18" y="4"/>
                      </a:cubicBezTo>
                      <a:cubicBezTo>
                        <a:pt x="18" y="4"/>
                        <a:pt x="19" y="4"/>
                        <a:pt x="19" y="4"/>
                      </a:cubicBezTo>
                      <a:cubicBezTo>
                        <a:pt x="20" y="4"/>
                        <a:pt x="20" y="3"/>
                        <a:pt x="21" y="2"/>
                      </a:cubicBezTo>
                      <a:cubicBezTo>
                        <a:pt x="21" y="2"/>
                        <a:pt x="21" y="2"/>
                        <a:pt x="21" y="2"/>
                      </a:cubicBezTo>
                      <a:cubicBezTo>
                        <a:pt x="21" y="2"/>
                        <a:pt x="21" y="2"/>
                        <a:pt x="21" y="2"/>
                      </a:cubicBezTo>
                      <a:cubicBezTo>
                        <a:pt x="21" y="2"/>
                        <a:pt x="21" y="2"/>
                        <a:pt x="21" y="2"/>
                      </a:cubicBezTo>
                      <a:cubicBezTo>
                        <a:pt x="21" y="2"/>
                        <a:pt x="21" y="2"/>
                        <a:pt x="21" y="2"/>
                      </a:cubicBezTo>
                      <a:cubicBezTo>
                        <a:pt x="21" y="3"/>
                        <a:pt x="21" y="3"/>
                        <a:pt x="22" y="4"/>
                      </a:cubicBezTo>
                      <a:cubicBezTo>
                        <a:pt x="22" y="4"/>
                        <a:pt x="22" y="4"/>
                        <a:pt x="22" y="4"/>
                      </a:cubicBezTo>
                      <a:cubicBezTo>
                        <a:pt x="23" y="4"/>
                        <a:pt x="23" y="3"/>
                        <a:pt x="23" y="2"/>
                      </a:cubicBezTo>
                      <a:cubicBezTo>
                        <a:pt x="23" y="2"/>
                        <a:pt x="23" y="2"/>
                        <a:pt x="23" y="2"/>
                      </a:cubicBezTo>
                      <a:cubicBezTo>
                        <a:pt x="23" y="2"/>
                        <a:pt x="24" y="2"/>
                        <a:pt x="24" y="3"/>
                      </a:cubicBezTo>
                      <a:cubicBezTo>
                        <a:pt x="24" y="3"/>
                        <a:pt x="24" y="3"/>
                        <a:pt x="24" y="3"/>
                      </a:cubicBezTo>
                      <a:cubicBezTo>
                        <a:pt x="24" y="3"/>
                        <a:pt x="24" y="3"/>
                        <a:pt x="24" y="3"/>
                      </a:cubicBezTo>
                      <a:cubicBezTo>
                        <a:pt x="24" y="3"/>
                        <a:pt x="24" y="3"/>
                        <a:pt x="25" y="3"/>
                      </a:cubicBezTo>
                      <a:cubicBezTo>
                        <a:pt x="25" y="3"/>
                        <a:pt x="25" y="4"/>
                        <a:pt x="25" y="4"/>
                      </a:cubicBezTo>
                      <a:cubicBezTo>
                        <a:pt x="25" y="4"/>
                        <a:pt x="25" y="4"/>
                        <a:pt x="25" y="4"/>
                      </a:cubicBezTo>
                      <a:cubicBezTo>
                        <a:pt x="25" y="4"/>
                        <a:pt x="25" y="4"/>
                        <a:pt x="24" y="5"/>
                      </a:cubicBezTo>
                      <a:cubicBezTo>
                        <a:pt x="24" y="5"/>
                        <a:pt x="24" y="5"/>
                        <a:pt x="24" y="6"/>
                      </a:cubicBezTo>
                      <a:cubicBezTo>
                        <a:pt x="23" y="6"/>
                        <a:pt x="23" y="7"/>
                        <a:pt x="23" y="7"/>
                      </a:cubicBezTo>
                      <a:cubicBezTo>
                        <a:pt x="22" y="8"/>
                        <a:pt x="21" y="8"/>
                        <a:pt x="20" y="9"/>
                      </a:cubicBezTo>
                      <a:cubicBezTo>
                        <a:pt x="19" y="9"/>
                        <a:pt x="19" y="9"/>
                        <a:pt x="18" y="10"/>
                      </a:cubicBezTo>
                      <a:cubicBezTo>
                        <a:pt x="18" y="10"/>
                        <a:pt x="17" y="11"/>
                        <a:pt x="17" y="12"/>
                      </a:cubicBezTo>
                      <a:cubicBezTo>
                        <a:pt x="15" y="14"/>
                        <a:pt x="15" y="18"/>
                        <a:pt x="15" y="21"/>
                      </a:cubicBezTo>
                      <a:cubicBezTo>
                        <a:pt x="15" y="23"/>
                        <a:pt x="15" y="25"/>
                        <a:pt x="15" y="28"/>
                      </a:cubicBezTo>
                      <a:cubicBezTo>
                        <a:pt x="15" y="28"/>
                        <a:pt x="16" y="28"/>
                        <a:pt x="16" y="28"/>
                      </a:cubicBezTo>
                      <a:cubicBezTo>
                        <a:pt x="16" y="28"/>
                        <a:pt x="17" y="28"/>
                        <a:pt x="17" y="28"/>
                      </a:cubicBezTo>
                      <a:cubicBezTo>
                        <a:pt x="16" y="27"/>
                        <a:pt x="16" y="26"/>
                        <a:pt x="16" y="26"/>
                      </a:cubicBezTo>
                      <a:cubicBezTo>
                        <a:pt x="16" y="23"/>
                        <a:pt x="16" y="20"/>
                        <a:pt x="16" y="18"/>
                      </a:cubicBezTo>
                      <a:cubicBezTo>
                        <a:pt x="16" y="16"/>
                        <a:pt x="17" y="15"/>
                        <a:pt x="17" y="13"/>
                      </a:cubicBezTo>
                      <a:cubicBezTo>
                        <a:pt x="18" y="12"/>
                        <a:pt x="18" y="12"/>
                        <a:pt x="19" y="11"/>
                      </a:cubicBezTo>
                      <a:cubicBezTo>
                        <a:pt x="19" y="11"/>
                        <a:pt x="19" y="10"/>
                        <a:pt x="20" y="10"/>
                      </a:cubicBezTo>
                      <a:cubicBezTo>
                        <a:pt x="21" y="9"/>
                        <a:pt x="22" y="9"/>
                        <a:pt x="23" y="8"/>
                      </a:cubicBezTo>
                      <a:cubicBezTo>
                        <a:pt x="24" y="8"/>
                        <a:pt x="25" y="7"/>
                        <a:pt x="25" y="6"/>
                      </a:cubicBezTo>
                      <a:cubicBezTo>
                        <a:pt x="26" y="5"/>
                        <a:pt x="26" y="4"/>
                        <a:pt x="26" y="3"/>
                      </a:cubicBezTo>
                      <a:cubicBezTo>
                        <a:pt x="26" y="3"/>
                        <a:pt x="25" y="2"/>
                        <a:pt x="25" y="2"/>
                      </a:cubicBezTo>
                      <a:cubicBezTo>
                        <a:pt x="24" y="1"/>
                        <a:pt x="23" y="1"/>
                        <a:pt x="22" y="1"/>
                      </a:cubicBezTo>
                      <a:cubicBezTo>
                        <a:pt x="22" y="1"/>
                        <a:pt x="22" y="1"/>
                        <a:pt x="21" y="1"/>
                      </a:cubicBezTo>
                      <a:cubicBezTo>
                        <a:pt x="21" y="1"/>
                        <a:pt x="20" y="1"/>
                        <a:pt x="20" y="1"/>
                      </a:cubicBezTo>
                      <a:cubicBezTo>
                        <a:pt x="20" y="1"/>
                        <a:pt x="20" y="1"/>
                        <a:pt x="20" y="1"/>
                      </a:cubicBezTo>
                      <a:cubicBezTo>
                        <a:pt x="19" y="0"/>
                        <a:pt x="18" y="0"/>
                        <a:pt x="17" y="0"/>
                      </a:cubicBezTo>
                      <a:cubicBezTo>
                        <a:pt x="16" y="0"/>
                        <a:pt x="16" y="0"/>
                        <a:pt x="15" y="1"/>
                      </a:cubicBezTo>
                      <a:cubicBezTo>
                        <a:pt x="15" y="0"/>
                        <a:pt x="14" y="1"/>
                        <a:pt x="13" y="1"/>
                      </a:cubicBezTo>
                      <a:cubicBezTo>
                        <a:pt x="13" y="1"/>
                        <a:pt x="13" y="0"/>
                        <a:pt x="12" y="0"/>
                      </a:cubicBezTo>
                      <a:cubicBezTo>
                        <a:pt x="12" y="0"/>
                        <a:pt x="11" y="0"/>
                        <a:pt x="11" y="0"/>
                      </a:cubicBezTo>
                      <a:cubicBezTo>
                        <a:pt x="10" y="0"/>
                        <a:pt x="10" y="0"/>
                        <a:pt x="10" y="0"/>
                      </a:cubicBezTo>
                      <a:cubicBezTo>
                        <a:pt x="10"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2" name="Freeform 484"/>
                <p:cNvSpPr/>
                <p:nvPr/>
              </p:nvSpPr>
              <p:spPr bwMode="auto">
                <a:xfrm>
                  <a:off x="896938" y="2190751"/>
                  <a:ext cx="1588" cy="11113"/>
                </a:xfrm>
                <a:custGeom>
                  <a:avLst/>
                  <a:gdLst>
                    <a:gd name="T0" fmla="*/ 0 w 1"/>
                    <a:gd name="T1" fmla="*/ 1 h 11"/>
                    <a:gd name="T2" fmla="*/ 0 w 1"/>
                    <a:gd name="T3" fmla="*/ 11 h 11"/>
                    <a:gd name="T4" fmla="*/ 1 w 1"/>
                    <a:gd name="T5" fmla="*/ 11 h 11"/>
                    <a:gd name="T6" fmla="*/ 1 w 1"/>
                    <a:gd name="T7" fmla="*/ 11 h 11"/>
                    <a:gd name="T8" fmla="*/ 1 w 1"/>
                    <a:gd name="T9" fmla="*/ 1 h 11"/>
                    <a:gd name="T10" fmla="*/ 0 w 1"/>
                    <a:gd name="T11" fmla="*/ 0 h 11"/>
                    <a:gd name="T12" fmla="*/ 0 w 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 h="11">
                      <a:moveTo>
                        <a:pt x="0" y="1"/>
                      </a:moveTo>
                      <a:cubicBezTo>
                        <a:pt x="0" y="4"/>
                        <a:pt x="0" y="7"/>
                        <a:pt x="0" y="11"/>
                      </a:cubicBezTo>
                      <a:cubicBezTo>
                        <a:pt x="0" y="11"/>
                        <a:pt x="0" y="11"/>
                        <a:pt x="1" y="11"/>
                      </a:cubicBezTo>
                      <a:cubicBezTo>
                        <a:pt x="1" y="11"/>
                        <a:pt x="1" y="11"/>
                        <a:pt x="1" y="11"/>
                      </a:cubicBezTo>
                      <a:cubicBezTo>
                        <a:pt x="1" y="7"/>
                        <a:pt x="1" y="4"/>
                        <a:pt x="1" y="1"/>
                      </a:cubicBezTo>
                      <a:cubicBezTo>
                        <a:pt x="1" y="0"/>
                        <a:pt x="1" y="0"/>
                        <a:pt x="0"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3" name="Freeform 485"/>
                <p:cNvSpPr/>
                <p:nvPr/>
              </p:nvSpPr>
              <p:spPr bwMode="auto">
                <a:xfrm>
                  <a:off x="912813" y="2197101"/>
                  <a:ext cx="9525" cy="7938"/>
                </a:xfrm>
                <a:custGeom>
                  <a:avLst/>
                  <a:gdLst>
                    <a:gd name="T0" fmla="*/ 8 w 9"/>
                    <a:gd name="T1" fmla="*/ 0 h 8"/>
                    <a:gd name="T2" fmla="*/ 4 w 9"/>
                    <a:gd name="T3" fmla="*/ 3 h 8"/>
                    <a:gd name="T4" fmla="*/ 0 w 9"/>
                    <a:gd name="T5" fmla="*/ 8 h 8"/>
                    <a:gd name="T6" fmla="*/ 0 w 9"/>
                    <a:gd name="T7" fmla="*/ 8 h 8"/>
                    <a:gd name="T8" fmla="*/ 1 w 9"/>
                    <a:gd name="T9" fmla="*/ 8 h 8"/>
                    <a:gd name="T10" fmla="*/ 1 w 9"/>
                    <a:gd name="T11" fmla="*/ 8 h 8"/>
                    <a:gd name="T12" fmla="*/ 6 w 9"/>
                    <a:gd name="T13" fmla="*/ 3 h 8"/>
                    <a:gd name="T14" fmla="*/ 9 w 9"/>
                    <a:gd name="T15" fmla="*/ 1 h 8"/>
                    <a:gd name="T16" fmla="*/ 9 w 9"/>
                    <a:gd name="T17" fmla="*/ 1 h 8"/>
                    <a:gd name="T18" fmla="*/ 8 w 9"/>
                    <a:gd name="T19" fmla="*/ 0 h 8"/>
                    <a:gd name="T20" fmla="*/ 8 w 9"/>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8">
                      <a:moveTo>
                        <a:pt x="8" y="0"/>
                      </a:moveTo>
                      <a:cubicBezTo>
                        <a:pt x="7" y="1"/>
                        <a:pt x="5" y="2"/>
                        <a:pt x="4" y="3"/>
                      </a:cubicBezTo>
                      <a:cubicBezTo>
                        <a:pt x="2" y="5"/>
                        <a:pt x="1" y="6"/>
                        <a:pt x="0" y="8"/>
                      </a:cubicBezTo>
                      <a:cubicBezTo>
                        <a:pt x="0" y="8"/>
                        <a:pt x="0" y="8"/>
                        <a:pt x="0" y="8"/>
                      </a:cubicBezTo>
                      <a:cubicBezTo>
                        <a:pt x="0" y="8"/>
                        <a:pt x="1" y="8"/>
                        <a:pt x="1" y="8"/>
                      </a:cubicBezTo>
                      <a:cubicBezTo>
                        <a:pt x="1" y="8"/>
                        <a:pt x="1" y="8"/>
                        <a:pt x="1" y="8"/>
                      </a:cubicBezTo>
                      <a:cubicBezTo>
                        <a:pt x="3" y="6"/>
                        <a:pt x="4" y="4"/>
                        <a:pt x="6" y="3"/>
                      </a:cubicBezTo>
                      <a:cubicBezTo>
                        <a:pt x="7" y="2"/>
                        <a:pt x="8" y="2"/>
                        <a:pt x="9" y="1"/>
                      </a:cubicBezTo>
                      <a:cubicBezTo>
                        <a:pt x="9" y="1"/>
                        <a:pt x="9" y="1"/>
                        <a:pt x="9" y="1"/>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4" name="Freeform 486"/>
                <p:cNvSpPr>
                  <a:spLocks noEditPoints="1"/>
                </p:cNvSpPr>
                <p:nvPr/>
              </p:nvSpPr>
              <p:spPr bwMode="auto">
                <a:xfrm>
                  <a:off x="920750" y="2209801"/>
                  <a:ext cx="9525" cy="3175"/>
                </a:xfrm>
                <a:custGeom>
                  <a:avLst/>
                  <a:gdLst>
                    <a:gd name="T0" fmla="*/ 3 w 9"/>
                    <a:gd name="T1" fmla="*/ 1 h 2"/>
                    <a:gd name="T2" fmla="*/ 3 w 9"/>
                    <a:gd name="T3" fmla="*/ 1 h 2"/>
                    <a:gd name="T4" fmla="*/ 3 w 9"/>
                    <a:gd name="T5" fmla="*/ 1 h 2"/>
                    <a:gd name="T6" fmla="*/ 8 w 9"/>
                    <a:gd name="T7" fmla="*/ 0 h 2"/>
                    <a:gd name="T8" fmla="*/ 3 w 9"/>
                    <a:gd name="T9" fmla="*/ 1 h 2"/>
                    <a:gd name="T10" fmla="*/ 0 w 9"/>
                    <a:gd name="T11" fmla="*/ 1 h 2"/>
                    <a:gd name="T12" fmla="*/ 0 w 9"/>
                    <a:gd name="T13" fmla="*/ 2 h 2"/>
                    <a:gd name="T14" fmla="*/ 0 w 9"/>
                    <a:gd name="T15" fmla="*/ 2 h 2"/>
                    <a:gd name="T16" fmla="*/ 5 w 9"/>
                    <a:gd name="T17" fmla="*/ 2 h 2"/>
                    <a:gd name="T18" fmla="*/ 9 w 9"/>
                    <a:gd name="T19" fmla="*/ 1 h 2"/>
                    <a:gd name="T20" fmla="*/ 9 w 9"/>
                    <a:gd name="T21" fmla="*/ 0 h 2"/>
                    <a:gd name="T22" fmla="*/ 8 w 9"/>
                    <a:gd name="T23" fmla="*/ 0 h 2"/>
                    <a:gd name="T24" fmla="*/ 8 w 9"/>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
                      <a:moveTo>
                        <a:pt x="3" y="1"/>
                      </a:moveTo>
                      <a:cubicBezTo>
                        <a:pt x="3" y="1"/>
                        <a:pt x="3" y="1"/>
                        <a:pt x="3" y="1"/>
                      </a:cubicBezTo>
                      <a:cubicBezTo>
                        <a:pt x="3" y="1"/>
                        <a:pt x="3" y="1"/>
                        <a:pt x="3" y="1"/>
                      </a:cubicBezTo>
                      <a:moveTo>
                        <a:pt x="8" y="0"/>
                      </a:moveTo>
                      <a:cubicBezTo>
                        <a:pt x="6" y="0"/>
                        <a:pt x="5" y="1"/>
                        <a:pt x="3" y="1"/>
                      </a:cubicBezTo>
                      <a:cubicBezTo>
                        <a:pt x="2" y="1"/>
                        <a:pt x="1" y="1"/>
                        <a:pt x="0" y="1"/>
                      </a:cubicBezTo>
                      <a:cubicBezTo>
                        <a:pt x="0" y="1"/>
                        <a:pt x="0" y="1"/>
                        <a:pt x="0" y="2"/>
                      </a:cubicBezTo>
                      <a:cubicBezTo>
                        <a:pt x="0" y="2"/>
                        <a:pt x="0" y="2"/>
                        <a:pt x="0" y="2"/>
                      </a:cubicBezTo>
                      <a:cubicBezTo>
                        <a:pt x="2" y="2"/>
                        <a:pt x="3" y="2"/>
                        <a:pt x="5" y="2"/>
                      </a:cubicBezTo>
                      <a:cubicBezTo>
                        <a:pt x="6" y="2"/>
                        <a:pt x="7" y="1"/>
                        <a:pt x="9" y="1"/>
                      </a:cubicBezTo>
                      <a:cubicBezTo>
                        <a:pt x="9" y="1"/>
                        <a:pt x="9" y="1"/>
                        <a:pt x="9" y="0"/>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5" name="Freeform 487"/>
                <p:cNvSpPr/>
                <p:nvPr/>
              </p:nvSpPr>
              <p:spPr bwMode="auto">
                <a:xfrm>
                  <a:off x="925513" y="2225676"/>
                  <a:ext cx="9525" cy="0"/>
                </a:xfrm>
                <a:custGeom>
                  <a:avLst/>
                  <a:gdLst>
                    <a:gd name="T0" fmla="*/ 8 w 9"/>
                    <a:gd name="T1" fmla="*/ 0 h 1"/>
                    <a:gd name="T2" fmla="*/ 6 w 9"/>
                    <a:gd name="T3" fmla="*/ 0 h 1"/>
                    <a:gd name="T4" fmla="*/ 2 w 9"/>
                    <a:gd name="T5" fmla="*/ 0 h 1"/>
                    <a:gd name="T6" fmla="*/ 0 w 9"/>
                    <a:gd name="T7" fmla="*/ 0 h 1"/>
                    <a:gd name="T8" fmla="*/ 0 w 9"/>
                    <a:gd name="T9" fmla="*/ 1 h 1"/>
                    <a:gd name="T10" fmla="*/ 0 w 9"/>
                    <a:gd name="T11" fmla="*/ 1 h 1"/>
                    <a:gd name="T12" fmla="*/ 2 w 9"/>
                    <a:gd name="T13" fmla="*/ 1 h 1"/>
                    <a:gd name="T14" fmla="*/ 9 w 9"/>
                    <a:gd name="T15" fmla="*/ 1 h 1"/>
                    <a:gd name="T16" fmla="*/ 9 w 9"/>
                    <a:gd name="T17" fmla="*/ 0 h 1"/>
                    <a:gd name="T18" fmla="*/ 9 w 9"/>
                    <a:gd name="T19" fmla="*/ 0 h 1"/>
                    <a:gd name="T20" fmla="*/ 8 w 9"/>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
                      <a:moveTo>
                        <a:pt x="8" y="0"/>
                      </a:moveTo>
                      <a:cubicBezTo>
                        <a:pt x="8" y="0"/>
                        <a:pt x="7" y="0"/>
                        <a:pt x="6" y="0"/>
                      </a:cubicBezTo>
                      <a:cubicBezTo>
                        <a:pt x="5" y="0"/>
                        <a:pt x="3" y="0"/>
                        <a:pt x="2" y="0"/>
                      </a:cubicBezTo>
                      <a:cubicBezTo>
                        <a:pt x="1" y="0"/>
                        <a:pt x="1" y="0"/>
                        <a:pt x="0" y="0"/>
                      </a:cubicBezTo>
                      <a:cubicBezTo>
                        <a:pt x="0" y="0"/>
                        <a:pt x="0" y="0"/>
                        <a:pt x="0" y="1"/>
                      </a:cubicBezTo>
                      <a:cubicBezTo>
                        <a:pt x="0" y="1"/>
                        <a:pt x="0" y="1"/>
                        <a:pt x="0" y="1"/>
                      </a:cubicBezTo>
                      <a:cubicBezTo>
                        <a:pt x="1" y="1"/>
                        <a:pt x="1" y="1"/>
                        <a:pt x="2" y="1"/>
                      </a:cubicBezTo>
                      <a:cubicBezTo>
                        <a:pt x="4" y="1"/>
                        <a:pt x="7" y="1"/>
                        <a:pt x="9" y="1"/>
                      </a:cubicBezTo>
                      <a:cubicBezTo>
                        <a:pt x="9" y="1"/>
                        <a:pt x="9" y="0"/>
                        <a:pt x="9" y="0"/>
                      </a:cubicBezTo>
                      <a:cubicBezTo>
                        <a:pt x="9" y="0"/>
                        <a:pt x="9" y="0"/>
                        <a:pt x="9" y="0"/>
                      </a:cubicBezTo>
                      <a:cubicBezTo>
                        <a:pt x="9"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6" name="Freeform 488"/>
                <p:cNvSpPr>
                  <a:spLocks noEditPoints="1"/>
                </p:cNvSpPr>
                <p:nvPr/>
              </p:nvSpPr>
              <p:spPr bwMode="auto">
                <a:xfrm>
                  <a:off x="923925" y="2238376"/>
                  <a:ext cx="7938" cy="6350"/>
                </a:xfrm>
                <a:custGeom>
                  <a:avLst/>
                  <a:gdLst>
                    <a:gd name="T0" fmla="*/ 2 w 7"/>
                    <a:gd name="T1" fmla="*/ 2 h 6"/>
                    <a:gd name="T2" fmla="*/ 2 w 7"/>
                    <a:gd name="T3" fmla="*/ 2 h 6"/>
                    <a:gd name="T4" fmla="*/ 2 w 7"/>
                    <a:gd name="T5" fmla="*/ 2 h 6"/>
                    <a:gd name="T6" fmla="*/ 0 w 7"/>
                    <a:gd name="T7" fmla="*/ 0 h 6"/>
                    <a:gd name="T8" fmla="*/ 1 w 7"/>
                    <a:gd name="T9" fmla="*/ 1 h 6"/>
                    <a:gd name="T10" fmla="*/ 2 w 7"/>
                    <a:gd name="T11" fmla="*/ 2 h 6"/>
                    <a:gd name="T12" fmla="*/ 5 w 7"/>
                    <a:gd name="T13" fmla="*/ 3 h 6"/>
                    <a:gd name="T14" fmla="*/ 6 w 7"/>
                    <a:gd name="T15" fmla="*/ 4 h 6"/>
                    <a:gd name="T16" fmla="*/ 6 w 7"/>
                    <a:gd name="T17" fmla="*/ 4 h 6"/>
                    <a:gd name="T18" fmla="*/ 6 w 7"/>
                    <a:gd name="T19" fmla="*/ 5 h 6"/>
                    <a:gd name="T20" fmla="*/ 6 w 7"/>
                    <a:gd name="T21" fmla="*/ 5 h 6"/>
                    <a:gd name="T22" fmla="*/ 6 w 7"/>
                    <a:gd name="T23" fmla="*/ 5 h 6"/>
                    <a:gd name="T24" fmla="*/ 6 w 7"/>
                    <a:gd name="T25" fmla="*/ 6 h 6"/>
                    <a:gd name="T26" fmla="*/ 7 w 7"/>
                    <a:gd name="T27" fmla="*/ 6 h 6"/>
                    <a:gd name="T28" fmla="*/ 7 w 7"/>
                    <a:gd name="T29" fmla="*/ 4 h 6"/>
                    <a:gd name="T30" fmla="*/ 5 w 7"/>
                    <a:gd name="T31" fmla="*/ 2 h 6"/>
                    <a:gd name="T32" fmla="*/ 1 w 7"/>
                    <a:gd name="T33" fmla="*/ 0 h 6"/>
                    <a:gd name="T34" fmla="*/ 1 w 7"/>
                    <a:gd name="T35" fmla="*/ 0 h 6"/>
                    <a:gd name="T36" fmla="*/ 0 w 7"/>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6">
                      <a:moveTo>
                        <a:pt x="2" y="2"/>
                      </a:moveTo>
                      <a:cubicBezTo>
                        <a:pt x="2" y="2"/>
                        <a:pt x="2" y="2"/>
                        <a:pt x="2" y="2"/>
                      </a:cubicBezTo>
                      <a:cubicBezTo>
                        <a:pt x="2" y="2"/>
                        <a:pt x="2" y="2"/>
                        <a:pt x="2" y="2"/>
                      </a:cubicBezTo>
                      <a:moveTo>
                        <a:pt x="0" y="0"/>
                      </a:moveTo>
                      <a:cubicBezTo>
                        <a:pt x="0" y="1"/>
                        <a:pt x="0" y="1"/>
                        <a:pt x="1" y="1"/>
                      </a:cubicBezTo>
                      <a:cubicBezTo>
                        <a:pt x="1" y="1"/>
                        <a:pt x="2" y="2"/>
                        <a:pt x="2" y="2"/>
                      </a:cubicBezTo>
                      <a:cubicBezTo>
                        <a:pt x="3" y="2"/>
                        <a:pt x="4" y="3"/>
                        <a:pt x="5" y="3"/>
                      </a:cubicBezTo>
                      <a:cubicBezTo>
                        <a:pt x="5" y="3"/>
                        <a:pt x="5" y="4"/>
                        <a:pt x="6" y="4"/>
                      </a:cubicBezTo>
                      <a:cubicBezTo>
                        <a:pt x="6" y="4"/>
                        <a:pt x="6" y="4"/>
                        <a:pt x="6" y="4"/>
                      </a:cubicBezTo>
                      <a:cubicBezTo>
                        <a:pt x="6" y="5"/>
                        <a:pt x="6" y="5"/>
                        <a:pt x="6" y="5"/>
                      </a:cubicBezTo>
                      <a:cubicBezTo>
                        <a:pt x="6" y="5"/>
                        <a:pt x="6" y="5"/>
                        <a:pt x="6" y="5"/>
                      </a:cubicBezTo>
                      <a:cubicBezTo>
                        <a:pt x="6" y="5"/>
                        <a:pt x="6" y="5"/>
                        <a:pt x="6" y="5"/>
                      </a:cubicBezTo>
                      <a:cubicBezTo>
                        <a:pt x="6" y="6"/>
                        <a:pt x="6" y="6"/>
                        <a:pt x="6" y="6"/>
                      </a:cubicBezTo>
                      <a:cubicBezTo>
                        <a:pt x="7" y="6"/>
                        <a:pt x="7" y="6"/>
                        <a:pt x="7" y="6"/>
                      </a:cubicBezTo>
                      <a:cubicBezTo>
                        <a:pt x="7" y="5"/>
                        <a:pt x="7" y="4"/>
                        <a:pt x="7" y="4"/>
                      </a:cubicBezTo>
                      <a:cubicBezTo>
                        <a:pt x="6" y="3"/>
                        <a:pt x="6" y="2"/>
                        <a:pt x="5" y="2"/>
                      </a:cubicBezTo>
                      <a:cubicBezTo>
                        <a:pt x="4" y="1"/>
                        <a:pt x="2" y="1"/>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7" name="Freeform 489"/>
                <p:cNvSpPr/>
                <p:nvPr/>
              </p:nvSpPr>
              <p:spPr bwMode="auto">
                <a:xfrm>
                  <a:off x="919163" y="2251076"/>
                  <a:ext cx="7938" cy="6350"/>
                </a:xfrm>
                <a:custGeom>
                  <a:avLst/>
                  <a:gdLst>
                    <a:gd name="T0" fmla="*/ 0 w 7"/>
                    <a:gd name="T1" fmla="*/ 0 h 6"/>
                    <a:gd name="T2" fmla="*/ 1 w 7"/>
                    <a:gd name="T3" fmla="*/ 1 h 6"/>
                    <a:gd name="T4" fmla="*/ 4 w 7"/>
                    <a:gd name="T5" fmla="*/ 3 h 6"/>
                    <a:gd name="T6" fmla="*/ 5 w 7"/>
                    <a:gd name="T7" fmla="*/ 5 h 6"/>
                    <a:gd name="T8" fmla="*/ 6 w 7"/>
                    <a:gd name="T9" fmla="*/ 5 h 6"/>
                    <a:gd name="T10" fmla="*/ 6 w 7"/>
                    <a:gd name="T11" fmla="*/ 5 h 6"/>
                    <a:gd name="T12" fmla="*/ 7 w 7"/>
                    <a:gd name="T13" fmla="*/ 6 h 6"/>
                    <a:gd name="T14" fmla="*/ 7 w 7"/>
                    <a:gd name="T15" fmla="*/ 5 h 6"/>
                    <a:gd name="T16" fmla="*/ 5 w 7"/>
                    <a:gd name="T17" fmla="*/ 2 h 6"/>
                    <a:gd name="T18" fmla="*/ 1 w 7"/>
                    <a:gd name="T19" fmla="*/ 0 h 6"/>
                    <a:gd name="T20" fmla="*/ 1 w 7"/>
                    <a:gd name="T21" fmla="*/ 0 h 6"/>
                    <a:gd name="T22" fmla="*/ 0 w 7"/>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6">
                      <a:moveTo>
                        <a:pt x="0" y="0"/>
                      </a:moveTo>
                      <a:cubicBezTo>
                        <a:pt x="0" y="0"/>
                        <a:pt x="0" y="1"/>
                        <a:pt x="1" y="1"/>
                      </a:cubicBezTo>
                      <a:cubicBezTo>
                        <a:pt x="2" y="2"/>
                        <a:pt x="3" y="2"/>
                        <a:pt x="4" y="3"/>
                      </a:cubicBezTo>
                      <a:cubicBezTo>
                        <a:pt x="4" y="4"/>
                        <a:pt x="5" y="4"/>
                        <a:pt x="5" y="5"/>
                      </a:cubicBezTo>
                      <a:cubicBezTo>
                        <a:pt x="6" y="5"/>
                        <a:pt x="6" y="5"/>
                        <a:pt x="6" y="5"/>
                      </a:cubicBezTo>
                      <a:cubicBezTo>
                        <a:pt x="6" y="5"/>
                        <a:pt x="6" y="5"/>
                        <a:pt x="6" y="5"/>
                      </a:cubicBezTo>
                      <a:cubicBezTo>
                        <a:pt x="6" y="6"/>
                        <a:pt x="6" y="6"/>
                        <a:pt x="7" y="6"/>
                      </a:cubicBezTo>
                      <a:cubicBezTo>
                        <a:pt x="7" y="6"/>
                        <a:pt x="7" y="5"/>
                        <a:pt x="7" y="5"/>
                      </a:cubicBezTo>
                      <a:cubicBezTo>
                        <a:pt x="7" y="4"/>
                        <a:pt x="6" y="3"/>
                        <a:pt x="5" y="2"/>
                      </a:cubicBezTo>
                      <a:cubicBezTo>
                        <a:pt x="4" y="1"/>
                        <a:pt x="2" y="1"/>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8" name="Freeform 490"/>
                <p:cNvSpPr/>
                <p:nvPr/>
              </p:nvSpPr>
              <p:spPr bwMode="auto">
                <a:xfrm>
                  <a:off x="862013" y="2254251"/>
                  <a:ext cx="11113" cy="6350"/>
                </a:xfrm>
                <a:custGeom>
                  <a:avLst/>
                  <a:gdLst>
                    <a:gd name="T0" fmla="*/ 10 w 11"/>
                    <a:gd name="T1" fmla="*/ 0 h 5"/>
                    <a:gd name="T2" fmla="*/ 7 w 11"/>
                    <a:gd name="T3" fmla="*/ 1 h 5"/>
                    <a:gd name="T4" fmla="*/ 3 w 11"/>
                    <a:gd name="T5" fmla="*/ 3 h 5"/>
                    <a:gd name="T6" fmla="*/ 2 w 11"/>
                    <a:gd name="T7" fmla="*/ 3 h 5"/>
                    <a:gd name="T8" fmla="*/ 1 w 11"/>
                    <a:gd name="T9" fmla="*/ 3 h 5"/>
                    <a:gd name="T10" fmla="*/ 1 w 11"/>
                    <a:gd name="T11" fmla="*/ 3 h 5"/>
                    <a:gd name="T12" fmla="*/ 0 w 11"/>
                    <a:gd name="T13" fmla="*/ 4 h 5"/>
                    <a:gd name="T14" fmla="*/ 0 w 11"/>
                    <a:gd name="T15" fmla="*/ 5 h 5"/>
                    <a:gd name="T16" fmla="*/ 4 w 11"/>
                    <a:gd name="T17" fmla="*/ 4 h 5"/>
                    <a:gd name="T18" fmla="*/ 8 w 11"/>
                    <a:gd name="T19" fmla="*/ 2 h 5"/>
                    <a:gd name="T20" fmla="*/ 10 w 11"/>
                    <a:gd name="T21" fmla="*/ 1 h 5"/>
                    <a:gd name="T22" fmla="*/ 11 w 11"/>
                    <a:gd name="T23" fmla="*/ 1 h 5"/>
                    <a:gd name="T24" fmla="*/ 10 w 11"/>
                    <a:gd name="T25" fmla="*/ 0 h 5"/>
                    <a:gd name="T26" fmla="*/ 10 w 11"/>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5">
                      <a:moveTo>
                        <a:pt x="10" y="0"/>
                      </a:moveTo>
                      <a:cubicBezTo>
                        <a:pt x="9" y="0"/>
                        <a:pt x="8" y="1"/>
                        <a:pt x="7" y="1"/>
                      </a:cubicBezTo>
                      <a:cubicBezTo>
                        <a:pt x="6" y="2"/>
                        <a:pt x="5" y="2"/>
                        <a:pt x="3" y="3"/>
                      </a:cubicBezTo>
                      <a:cubicBezTo>
                        <a:pt x="3" y="3"/>
                        <a:pt x="2" y="3"/>
                        <a:pt x="2" y="3"/>
                      </a:cubicBezTo>
                      <a:cubicBezTo>
                        <a:pt x="1" y="4"/>
                        <a:pt x="1" y="4"/>
                        <a:pt x="1" y="3"/>
                      </a:cubicBezTo>
                      <a:cubicBezTo>
                        <a:pt x="1" y="3"/>
                        <a:pt x="1" y="3"/>
                        <a:pt x="1" y="3"/>
                      </a:cubicBezTo>
                      <a:cubicBezTo>
                        <a:pt x="0" y="3"/>
                        <a:pt x="0" y="4"/>
                        <a:pt x="0" y="4"/>
                      </a:cubicBezTo>
                      <a:cubicBezTo>
                        <a:pt x="0" y="4"/>
                        <a:pt x="0" y="5"/>
                        <a:pt x="0" y="5"/>
                      </a:cubicBezTo>
                      <a:cubicBezTo>
                        <a:pt x="2" y="5"/>
                        <a:pt x="3" y="4"/>
                        <a:pt x="4" y="4"/>
                      </a:cubicBezTo>
                      <a:cubicBezTo>
                        <a:pt x="6" y="3"/>
                        <a:pt x="7" y="2"/>
                        <a:pt x="8" y="2"/>
                      </a:cubicBezTo>
                      <a:cubicBezTo>
                        <a:pt x="9" y="2"/>
                        <a:pt x="10" y="1"/>
                        <a:pt x="10" y="1"/>
                      </a:cubicBezTo>
                      <a:cubicBezTo>
                        <a:pt x="11" y="1"/>
                        <a:pt x="11" y="1"/>
                        <a:pt x="11" y="1"/>
                      </a:cubicBezTo>
                      <a:cubicBezTo>
                        <a:pt x="11"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9" name="Freeform 491"/>
                <p:cNvSpPr/>
                <p:nvPr/>
              </p:nvSpPr>
              <p:spPr bwMode="auto">
                <a:xfrm>
                  <a:off x="852488" y="2244726"/>
                  <a:ext cx="11113" cy="3175"/>
                </a:xfrm>
                <a:custGeom>
                  <a:avLst/>
                  <a:gdLst>
                    <a:gd name="T0" fmla="*/ 10 w 11"/>
                    <a:gd name="T1" fmla="*/ 0 h 2"/>
                    <a:gd name="T2" fmla="*/ 6 w 11"/>
                    <a:gd name="T3" fmla="*/ 0 h 2"/>
                    <a:gd name="T4" fmla="*/ 1 w 11"/>
                    <a:gd name="T5" fmla="*/ 1 h 2"/>
                    <a:gd name="T6" fmla="*/ 0 w 11"/>
                    <a:gd name="T7" fmla="*/ 1 h 2"/>
                    <a:gd name="T8" fmla="*/ 1 w 11"/>
                    <a:gd name="T9" fmla="*/ 2 h 2"/>
                    <a:gd name="T10" fmla="*/ 10 w 11"/>
                    <a:gd name="T11" fmla="*/ 1 h 2"/>
                    <a:gd name="T12" fmla="*/ 11 w 11"/>
                    <a:gd name="T13" fmla="*/ 0 h 2"/>
                    <a:gd name="T14" fmla="*/ 10 w 11"/>
                    <a:gd name="T15" fmla="*/ 0 h 2"/>
                    <a:gd name="T16" fmla="*/ 10 w 1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
                      <a:moveTo>
                        <a:pt x="10" y="0"/>
                      </a:moveTo>
                      <a:cubicBezTo>
                        <a:pt x="9" y="0"/>
                        <a:pt x="7" y="0"/>
                        <a:pt x="6" y="0"/>
                      </a:cubicBezTo>
                      <a:cubicBezTo>
                        <a:pt x="4" y="1"/>
                        <a:pt x="3" y="1"/>
                        <a:pt x="1" y="1"/>
                      </a:cubicBezTo>
                      <a:cubicBezTo>
                        <a:pt x="1" y="1"/>
                        <a:pt x="0" y="1"/>
                        <a:pt x="0" y="1"/>
                      </a:cubicBezTo>
                      <a:cubicBezTo>
                        <a:pt x="0" y="2"/>
                        <a:pt x="1" y="2"/>
                        <a:pt x="1" y="2"/>
                      </a:cubicBezTo>
                      <a:cubicBezTo>
                        <a:pt x="4" y="2"/>
                        <a:pt x="7" y="2"/>
                        <a:pt x="10" y="1"/>
                      </a:cubicBezTo>
                      <a:cubicBezTo>
                        <a:pt x="10" y="1"/>
                        <a:pt x="11" y="0"/>
                        <a:pt x="11" y="0"/>
                      </a:cubicBezTo>
                      <a:cubicBezTo>
                        <a:pt x="10"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0" name="Freeform 492"/>
                <p:cNvSpPr/>
                <p:nvPr/>
              </p:nvSpPr>
              <p:spPr bwMode="auto">
                <a:xfrm>
                  <a:off x="854075" y="2219326"/>
                  <a:ext cx="9525" cy="6350"/>
                </a:xfrm>
                <a:custGeom>
                  <a:avLst/>
                  <a:gdLst>
                    <a:gd name="T0" fmla="*/ 1 w 9"/>
                    <a:gd name="T1" fmla="*/ 0 h 7"/>
                    <a:gd name="T2" fmla="*/ 0 w 9"/>
                    <a:gd name="T3" fmla="*/ 1 h 7"/>
                    <a:gd name="T4" fmla="*/ 4 w 9"/>
                    <a:gd name="T5" fmla="*/ 4 h 7"/>
                    <a:gd name="T6" fmla="*/ 8 w 9"/>
                    <a:gd name="T7" fmla="*/ 7 h 7"/>
                    <a:gd name="T8" fmla="*/ 9 w 9"/>
                    <a:gd name="T9" fmla="*/ 6 h 7"/>
                    <a:gd name="T10" fmla="*/ 9 w 9"/>
                    <a:gd name="T11" fmla="*/ 6 h 7"/>
                    <a:gd name="T12" fmla="*/ 3 w 9"/>
                    <a:gd name="T13" fmla="*/ 2 h 7"/>
                    <a:gd name="T14" fmla="*/ 2 w 9"/>
                    <a:gd name="T15" fmla="*/ 1 h 7"/>
                    <a:gd name="T16" fmla="*/ 1 w 9"/>
                    <a:gd name="T17" fmla="*/ 0 h 7"/>
                    <a:gd name="T18" fmla="*/ 1 w 9"/>
                    <a:gd name="T19" fmla="*/ 0 h 7"/>
                    <a:gd name="T20" fmla="*/ 1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1" y="0"/>
                      </a:moveTo>
                      <a:cubicBezTo>
                        <a:pt x="0" y="0"/>
                        <a:pt x="0" y="1"/>
                        <a:pt x="0" y="1"/>
                      </a:cubicBezTo>
                      <a:cubicBezTo>
                        <a:pt x="1" y="2"/>
                        <a:pt x="3" y="3"/>
                        <a:pt x="4" y="4"/>
                      </a:cubicBezTo>
                      <a:cubicBezTo>
                        <a:pt x="5" y="5"/>
                        <a:pt x="7" y="6"/>
                        <a:pt x="8" y="7"/>
                      </a:cubicBezTo>
                      <a:cubicBezTo>
                        <a:pt x="9" y="7"/>
                        <a:pt x="9" y="7"/>
                        <a:pt x="9" y="6"/>
                      </a:cubicBezTo>
                      <a:cubicBezTo>
                        <a:pt x="9" y="6"/>
                        <a:pt x="9" y="6"/>
                        <a:pt x="9" y="6"/>
                      </a:cubicBezTo>
                      <a:cubicBezTo>
                        <a:pt x="7" y="4"/>
                        <a:pt x="5" y="4"/>
                        <a:pt x="3" y="2"/>
                      </a:cubicBezTo>
                      <a:cubicBezTo>
                        <a:pt x="3" y="2"/>
                        <a:pt x="2" y="1"/>
                        <a:pt x="2" y="1"/>
                      </a:cubicBezTo>
                      <a:cubicBezTo>
                        <a:pt x="2" y="1"/>
                        <a:pt x="2"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1" name="Freeform 493"/>
                <p:cNvSpPr/>
                <p:nvPr/>
              </p:nvSpPr>
              <p:spPr bwMode="auto">
                <a:xfrm>
                  <a:off x="866775" y="2198688"/>
                  <a:ext cx="9525" cy="11113"/>
                </a:xfrm>
                <a:custGeom>
                  <a:avLst/>
                  <a:gdLst>
                    <a:gd name="T0" fmla="*/ 0 w 9"/>
                    <a:gd name="T1" fmla="*/ 1 h 10"/>
                    <a:gd name="T2" fmla="*/ 1 w 9"/>
                    <a:gd name="T3" fmla="*/ 4 h 10"/>
                    <a:gd name="T4" fmla="*/ 3 w 9"/>
                    <a:gd name="T5" fmla="*/ 6 h 10"/>
                    <a:gd name="T6" fmla="*/ 6 w 9"/>
                    <a:gd name="T7" fmla="*/ 8 h 10"/>
                    <a:gd name="T8" fmla="*/ 8 w 9"/>
                    <a:gd name="T9" fmla="*/ 10 h 10"/>
                    <a:gd name="T10" fmla="*/ 9 w 9"/>
                    <a:gd name="T11" fmla="*/ 10 h 10"/>
                    <a:gd name="T12" fmla="*/ 9 w 9"/>
                    <a:gd name="T13" fmla="*/ 9 h 10"/>
                    <a:gd name="T14" fmla="*/ 5 w 9"/>
                    <a:gd name="T15" fmla="*/ 7 h 10"/>
                    <a:gd name="T16" fmla="*/ 2 w 9"/>
                    <a:gd name="T17" fmla="*/ 3 h 10"/>
                    <a:gd name="T18" fmla="*/ 1 w 9"/>
                    <a:gd name="T19" fmla="*/ 2 h 10"/>
                    <a:gd name="T20" fmla="*/ 1 w 9"/>
                    <a:gd name="T21" fmla="*/ 1 h 10"/>
                    <a:gd name="T22" fmla="*/ 1 w 9"/>
                    <a:gd name="T23" fmla="*/ 1 h 10"/>
                    <a:gd name="T24" fmla="*/ 0 w 9"/>
                    <a:gd name="T25" fmla="*/ 0 h 10"/>
                    <a:gd name="T26" fmla="*/ 0 w 9"/>
                    <a:gd name="T2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0">
                      <a:moveTo>
                        <a:pt x="0" y="1"/>
                      </a:moveTo>
                      <a:cubicBezTo>
                        <a:pt x="0" y="2"/>
                        <a:pt x="0" y="3"/>
                        <a:pt x="1" y="4"/>
                      </a:cubicBezTo>
                      <a:cubicBezTo>
                        <a:pt x="1" y="4"/>
                        <a:pt x="2" y="5"/>
                        <a:pt x="3" y="6"/>
                      </a:cubicBezTo>
                      <a:cubicBezTo>
                        <a:pt x="4" y="7"/>
                        <a:pt x="5" y="7"/>
                        <a:pt x="6" y="8"/>
                      </a:cubicBezTo>
                      <a:cubicBezTo>
                        <a:pt x="6" y="9"/>
                        <a:pt x="7" y="9"/>
                        <a:pt x="8" y="10"/>
                      </a:cubicBezTo>
                      <a:cubicBezTo>
                        <a:pt x="8" y="10"/>
                        <a:pt x="8" y="10"/>
                        <a:pt x="9" y="10"/>
                      </a:cubicBezTo>
                      <a:cubicBezTo>
                        <a:pt x="9" y="10"/>
                        <a:pt x="9" y="9"/>
                        <a:pt x="9" y="9"/>
                      </a:cubicBezTo>
                      <a:cubicBezTo>
                        <a:pt x="8" y="8"/>
                        <a:pt x="6" y="7"/>
                        <a:pt x="5" y="7"/>
                      </a:cubicBezTo>
                      <a:cubicBezTo>
                        <a:pt x="4" y="6"/>
                        <a:pt x="3" y="4"/>
                        <a:pt x="2" y="3"/>
                      </a:cubicBezTo>
                      <a:cubicBezTo>
                        <a:pt x="1" y="3"/>
                        <a:pt x="1" y="2"/>
                        <a:pt x="1" y="2"/>
                      </a:cubicBezTo>
                      <a:cubicBezTo>
                        <a:pt x="1" y="2"/>
                        <a:pt x="1" y="1"/>
                        <a:pt x="1" y="1"/>
                      </a:cubicBezTo>
                      <a:cubicBezTo>
                        <a:pt x="1" y="1"/>
                        <a:pt x="1" y="1"/>
                        <a:pt x="1" y="1"/>
                      </a:cubicBezTo>
                      <a:cubicBezTo>
                        <a:pt x="1" y="1"/>
                        <a:pt x="0" y="0"/>
                        <a:pt x="0"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2" name="Freeform 494"/>
                <p:cNvSpPr/>
                <p:nvPr/>
              </p:nvSpPr>
              <p:spPr bwMode="auto">
                <a:xfrm>
                  <a:off x="855663" y="2439988"/>
                  <a:ext cx="1588" cy="9525"/>
                </a:xfrm>
                <a:custGeom>
                  <a:avLst/>
                  <a:gdLst>
                    <a:gd name="T0" fmla="*/ 1 w 2"/>
                    <a:gd name="T1" fmla="*/ 0 h 9"/>
                    <a:gd name="T2" fmla="*/ 0 w 2"/>
                    <a:gd name="T3" fmla="*/ 9 h 9"/>
                    <a:gd name="T4" fmla="*/ 1 w 2"/>
                    <a:gd name="T5" fmla="*/ 9 h 9"/>
                    <a:gd name="T6" fmla="*/ 2 w 2"/>
                    <a:gd name="T7" fmla="*/ 0 h 9"/>
                    <a:gd name="T8" fmla="*/ 1 w 2"/>
                    <a:gd name="T9" fmla="*/ 0 h 9"/>
                    <a:gd name="T10" fmla="*/ 1 w 2"/>
                    <a:gd name="T11" fmla="*/ 0 h 9"/>
                  </a:gdLst>
                  <a:ahLst/>
                  <a:cxnLst>
                    <a:cxn ang="0">
                      <a:pos x="T0" y="T1"/>
                    </a:cxn>
                    <a:cxn ang="0">
                      <a:pos x="T2" y="T3"/>
                    </a:cxn>
                    <a:cxn ang="0">
                      <a:pos x="T4" y="T5"/>
                    </a:cxn>
                    <a:cxn ang="0">
                      <a:pos x="T6" y="T7"/>
                    </a:cxn>
                    <a:cxn ang="0">
                      <a:pos x="T8" y="T9"/>
                    </a:cxn>
                    <a:cxn ang="0">
                      <a:pos x="T10" y="T11"/>
                    </a:cxn>
                  </a:cxnLst>
                  <a:rect l="0" t="0" r="r" b="b"/>
                  <a:pathLst>
                    <a:path w="2" h="9">
                      <a:moveTo>
                        <a:pt x="1" y="0"/>
                      </a:moveTo>
                      <a:cubicBezTo>
                        <a:pt x="1" y="3"/>
                        <a:pt x="0" y="6"/>
                        <a:pt x="0" y="9"/>
                      </a:cubicBezTo>
                      <a:cubicBezTo>
                        <a:pt x="0" y="9"/>
                        <a:pt x="1" y="9"/>
                        <a:pt x="1" y="9"/>
                      </a:cubicBezTo>
                      <a:cubicBezTo>
                        <a:pt x="1" y="6"/>
                        <a:pt x="2" y="3"/>
                        <a:pt x="2" y="0"/>
                      </a:cubicBezTo>
                      <a:cubicBezTo>
                        <a:pt x="2" y="0"/>
                        <a:pt x="2"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3" name="Freeform 495"/>
                <p:cNvSpPr>
                  <a:spLocks noEditPoints="1"/>
                </p:cNvSpPr>
                <p:nvPr/>
              </p:nvSpPr>
              <p:spPr bwMode="auto">
                <a:xfrm>
                  <a:off x="820738" y="2447926"/>
                  <a:ext cx="39688" cy="41275"/>
                </a:xfrm>
                <a:custGeom>
                  <a:avLst/>
                  <a:gdLst>
                    <a:gd name="T0" fmla="*/ 18 w 37"/>
                    <a:gd name="T1" fmla="*/ 38 h 39"/>
                    <a:gd name="T2" fmla="*/ 18 w 37"/>
                    <a:gd name="T3" fmla="*/ 38 h 39"/>
                    <a:gd name="T4" fmla="*/ 28 w 37"/>
                    <a:gd name="T5" fmla="*/ 35 h 39"/>
                    <a:gd name="T6" fmla="*/ 26 w 37"/>
                    <a:gd name="T7" fmla="*/ 18 h 39"/>
                    <a:gd name="T8" fmla="*/ 26 w 37"/>
                    <a:gd name="T9" fmla="*/ 18 h 39"/>
                    <a:gd name="T10" fmla="*/ 20 w 37"/>
                    <a:gd name="T11" fmla="*/ 16 h 39"/>
                    <a:gd name="T12" fmla="*/ 20 w 37"/>
                    <a:gd name="T13" fmla="*/ 16 h 39"/>
                    <a:gd name="T14" fmla="*/ 20 w 37"/>
                    <a:gd name="T15" fmla="*/ 16 h 39"/>
                    <a:gd name="T16" fmla="*/ 16 w 37"/>
                    <a:gd name="T17" fmla="*/ 8 h 39"/>
                    <a:gd name="T18" fmla="*/ 23 w 37"/>
                    <a:gd name="T19" fmla="*/ 3 h 39"/>
                    <a:gd name="T20" fmla="*/ 23 w 37"/>
                    <a:gd name="T21" fmla="*/ 3 h 39"/>
                    <a:gd name="T22" fmla="*/ 18 w 37"/>
                    <a:gd name="T23" fmla="*/ 4 h 39"/>
                    <a:gd name="T24" fmla="*/ 14 w 37"/>
                    <a:gd name="T25" fmla="*/ 14 h 39"/>
                    <a:gd name="T26" fmla="*/ 21 w 37"/>
                    <a:gd name="T27" fmla="*/ 17 h 39"/>
                    <a:gd name="T28" fmla="*/ 30 w 37"/>
                    <a:gd name="T29" fmla="*/ 19 h 39"/>
                    <a:gd name="T30" fmla="*/ 33 w 37"/>
                    <a:gd name="T31" fmla="*/ 21 h 39"/>
                    <a:gd name="T32" fmla="*/ 35 w 37"/>
                    <a:gd name="T33" fmla="*/ 26 h 39"/>
                    <a:gd name="T34" fmla="*/ 35 w 37"/>
                    <a:gd name="T35" fmla="*/ 30 h 39"/>
                    <a:gd name="T36" fmla="*/ 32 w 37"/>
                    <a:gd name="T37" fmla="*/ 33 h 39"/>
                    <a:gd name="T38" fmla="*/ 18 w 37"/>
                    <a:gd name="T39" fmla="*/ 38 h 39"/>
                    <a:gd name="T40" fmla="*/ 18 w 37"/>
                    <a:gd name="T41" fmla="*/ 38 h 39"/>
                    <a:gd name="T42" fmla="*/ 18 w 37"/>
                    <a:gd name="T43" fmla="*/ 38 h 39"/>
                    <a:gd name="T44" fmla="*/ 2 w 37"/>
                    <a:gd name="T45" fmla="*/ 37 h 39"/>
                    <a:gd name="T46" fmla="*/ 0 w 37"/>
                    <a:gd name="T47" fmla="*/ 29 h 39"/>
                    <a:gd name="T48" fmla="*/ 0 w 37"/>
                    <a:gd name="T49" fmla="*/ 29 h 39"/>
                    <a:gd name="T50" fmla="*/ 2 w 37"/>
                    <a:gd name="T51" fmla="*/ 38 h 39"/>
                    <a:gd name="T52" fmla="*/ 17 w 37"/>
                    <a:gd name="T53" fmla="*/ 39 h 39"/>
                    <a:gd name="T54" fmla="*/ 32 w 37"/>
                    <a:gd name="T55" fmla="*/ 34 h 39"/>
                    <a:gd name="T56" fmla="*/ 35 w 37"/>
                    <a:gd name="T57" fmla="*/ 23 h 39"/>
                    <a:gd name="T58" fmla="*/ 29 w 37"/>
                    <a:gd name="T59" fmla="*/ 18 h 39"/>
                    <a:gd name="T60" fmla="*/ 17 w 37"/>
                    <a:gd name="T61" fmla="*/ 16 h 39"/>
                    <a:gd name="T62" fmla="*/ 15 w 37"/>
                    <a:gd name="T63" fmla="*/ 14 h 39"/>
                    <a:gd name="T64" fmla="*/ 14 w 37"/>
                    <a:gd name="T65" fmla="*/ 12 h 39"/>
                    <a:gd name="T66" fmla="*/ 15 w 37"/>
                    <a:gd name="T67" fmla="*/ 9 h 39"/>
                    <a:gd name="T68" fmla="*/ 18 w 37"/>
                    <a:gd name="T69" fmla="*/ 5 h 39"/>
                    <a:gd name="T70" fmla="*/ 28 w 37"/>
                    <a:gd name="T71" fmla="*/ 1 h 39"/>
                    <a:gd name="T72" fmla="*/ 33 w 37"/>
                    <a:gd name="T73" fmla="*/ 2 h 39"/>
                    <a:gd name="T74" fmla="*/ 35 w 37"/>
                    <a:gd name="T75" fmla="*/ 2 h 39"/>
                    <a:gd name="T76" fmla="*/ 30 w 37"/>
                    <a:gd name="T7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9">
                      <a:moveTo>
                        <a:pt x="18" y="38"/>
                      </a:moveTo>
                      <a:cubicBezTo>
                        <a:pt x="18" y="38"/>
                        <a:pt x="18" y="38"/>
                        <a:pt x="18" y="38"/>
                      </a:cubicBezTo>
                      <a:cubicBezTo>
                        <a:pt x="18" y="38"/>
                        <a:pt x="18" y="38"/>
                        <a:pt x="18" y="38"/>
                      </a:cubicBezTo>
                      <a:cubicBezTo>
                        <a:pt x="18" y="38"/>
                        <a:pt x="18" y="38"/>
                        <a:pt x="18" y="38"/>
                      </a:cubicBezTo>
                      <a:moveTo>
                        <a:pt x="28" y="35"/>
                      </a:moveTo>
                      <a:cubicBezTo>
                        <a:pt x="28" y="35"/>
                        <a:pt x="28" y="35"/>
                        <a:pt x="28" y="35"/>
                      </a:cubicBezTo>
                      <a:cubicBezTo>
                        <a:pt x="28" y="35"/>
                        <a:pt x="28" y="35"/>
                        <a:pt x="28" y="35"/>
                      </a:cubicBezTo>
                      <a:moveTo>
                        <a:pt x="26" y="18"/>
                      </a:moveTo>
                      <a:cubicBezTo>
                        <a:pt x="26" y="18"/>
                        <a:pt x="26" y="18"/>
                        <a:pt x="26" y="18"/>
                      </a:cubicBezTo>
                      <a:cubicBezTo>
                        <a:pt x="26" y="18"/>
                        <a:pt x="26" y="18"/>
                        <a:pt x="26" y="18"/>
                      </a:cubicBezTo>
                      <a:moveTo>
                        <a:pt x="20" y="16"/>
                      </a:moveTo>
                      <a:cubicBezTo>
                        <a:pt x="20" y="16"/>
                        <a:pt x="20" y="16"/>
                        <a:pt x="20" y="16"/>
                      </a:cubicBezTo>
                      <a:cubicBezTo>
                        <a:pt x="20" y="16"/>
                        <a:pt x="20" y="16"/>
                        <a:pt x="20" y="16"/>
                      </a:cubicBezTo>
                      <a:moveTo>
                        <a:pt x="20" y="16"/>
                      </a:moveTo>
                      <a:cubicBezTo>
                        <a:pt x="20" y="16"/>
                        <a:pt x="20" y="16"/>
                        <a:pt x="20" y="16"/>
                      </a:cubicBezTo>
                      <a:cubicBezTo>
                        <a:pt x="20" y="16"/>
                        <a:pt x="20" y="16"/>
                        <a:pt x="20" y="16"/>
                      </a:cubicBezTo>
                      <a:moveTo>
                        <a:pt x="16" y="8"/>
                      </a:moveTo>
                      <a:cubicBezTo>
                        <a:pt x="16" y="8"/>
                        <a:pt x="16" y="8"/>
                        <a:pt x="16" y="8"/>
                      </a:cubicBezTo>
                      <a:cubicBezTo>
                        <a:pt x="16" y="8"/>
                        <a:pt x="16" y="8"/>
                        <a:pt x="16" y="8"/>
                      </a:cubicBezTo>
                      <a:moveTo>
                        <a:pt x="23" y="3"/>
                      </a:moveTo>
                      <a:cubicBezTo>
                        <a:pt x="23" y="3"/>
                        <a:pt x="23" y="3"/>
                        <a:pt x="23" y="3"/>
                      </a:cubicBezTo>
                      <a:cubicBezTo>
                        <a:pt x="23" y="3"/>
                        <a:pt x="23" y="3"/>
                        <a:pt x="23" y="3"/>
                      </a:cubicBezTo>
                      <a:moveTo>
                        <a:pt x="27" y="1"/>
                      </a:moveTo>
                      <a:cubicBezTo>
                        <a:pt x="24" y="1"/>
                        <a:pt x="21" y="3"/>
                        <a:pt x="18" y="4"/>
                      </a:cubicBezTo>
                      <a:cubicBezTo>
                        <a:pt x="16" y="6"/>
                        <a:pt x="14" y="8"/>
                        <a:pt x="13" y="11"/>
                      </a:cubicBezTo>
                      <a:cubicBezTo>
                        <a:pt x="13" y="12"/>
                        <a:pt x="13" y="13"/>
                        <a:pt x="14" y="14"/>
                      </a:cubicBezTo>
                      <a:cubicBezTo>
                        <a:pt x="14" y="15"/>
                        <a:pt x="15" y="16"/>
                        <a:pt x="16" y="16"/>
                      </a:cubicBezTo>
                      <a:cubicBezTo>
                        <a:pt x="18" y="17"/>
                        <a:pt x="19" y="17"/>
                        <a:pt x="21" y="17"/>
                      </a:cubicBezTo>
                      <a:cubicBezTo>
                        <a:pt x="23" y="18"/>
                        <a:pt x="24" y="18"/>
                        <a:pt x="26" y="18"/>
                      </a:cubicBezTo>
                      <a:cubicBezTo>
                        <a:pt x="28" y="18"/>
                        <a:pt x="29" y="18"/>
                        <a:pt x="30" y="19"/>
                      </a:cubicBezTo>
                      <a:cubicBezTo>
                        <a:pt x="31" y="19"/>
                        <a:pt x="31" y="19"/>
                        <a:pt x="32" y="20"/>
                      </a:cubicBezTo>
                      <a:cubicBezTo>
                        <a:pt x="32" y="20"/>
                        <a:pt x="33" y="20"/>
                        <a:pt x="33" y="21"/>
                      </a:cubicBezTo>
                      <a:cubicBezTo>
                        <a:pt x="34" y="21"/>
                        <a:pt x="34" y="22"/>
                        <a:pt x="34" y="23"/>
                      </a:cubicBezTo>
                      <a:cubicBezTo>
                        <a:pt x="35" y="24"/>
                        <a:pt x="35" y="25"/>
                        <a:pt x="35" y="26"/>
                      </a:cubicBezTo>
                      <a:cubicBezTo>
                        <a:pt x="35" y="27"/>
                        <a:pt x="35" y="27"/>
                        <a:pt x="35" y="28"/>
                      </a:cubicBezTo>
                      <a:cubicBezTo>
                        <a:pt x="35" y="29"/>
                        <a:pt x="35" y="29"/>
                        <a:pt x="35" y="30"/>
                      </a:cubicBezTo>
                      <a:cubicBezTo>
                        <a:pt x="35" y="30"/>
                        <a:pt x="34" y="31"/>
                        <a:pt x="34" y="31"/>
                      </a:cubicBezTo>
                      <a:cubicBezTo>
                        <a:pt x="33" y="32"/>
                        <a:pt x="32" y="33"/>
                        <a:pt x="32" y="33"/>
                      </a:cubicBezTo>
                      <a:cubicBezTo>
                        <a:pt x="30" y="34"/>
                        <a:pt x="29" y="35"/>
                        <a:pt x="28" y="35"/>
                      </a:cubicBezTo>
                      <a:cubicBezTo>
                        <a:pt x="25" y="37"/>
                        <a:pt x="21" y="37"/>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4" y="38"/>
                        <a:pt x="9" y="38"/>
                        <a:pt x="5" y="38"/>
                      </a:cubicBezTo>
                      <a:cubicBezTo>
                        <a:pt x="4" y="38"/>
                        <a:pt x="3" y="37"/>
                        <a:pt x="2" y="37"/>
                      </a:cubicBezTo>
                      <a:cubicBezTo>
                        <a:pt x="2" y="35"/>
                        <a:pt x="1" y="33"/>
                        <a:pt x="1" y="30"/>
                      </a:cubicBezTo>
                      <a:cubicBezTo>
                        <a:pt x="1" y="30"/>
                        <a:pt x="0" y="29"/>
                        <a:pt x="0" y="29"/>
                      </a:cubicBezTo>
                      <a:cubicBezTo>
                        <a:pt x="0" y="28"/>
                        <a:pt x="0" y="28"/>
                        <a:pt x="0" y="28"/>
                      </a:cubicBezTo>
                      <a:cubicBezTo>
                        <a:pt x="0" y="28"/>
                        <a:pt x="0" y="28"/>
                        <a:pt x="0" y="29"/>
                      </a:cubicBezTo>
                      <a:cubicBezTo>
                        <a:pt x="0" y="32"/>
                        <a:pt x="1" y="35"/>
                        <a:pt x="1" y="38"/>
                      </a:cubicBezTo>
                      <a:cubicBezTo>
                        <a:pt x="1" y="38"/>
                        <a:pt x="1" y="38"/>
                        <a:pt x="2" y="38"/>
                      </a:cubicBezTo>
                      <a:cubicBezTo>
                        <a:pt x="4" y="39"/>
                        <a:pt x="6" y="39"/>
                        <a:pt x="8" y="39"/>
                      </a:cubicBezTo>
                      <a:cubicBezTo>
                        <a:pt x="11" y="39"/>
                        <a:pt x="14" y="39"/>
                        <a:pt x="17" y="39"/>
                      </a:cubicBezTo>
                      <a:cubicBezTo>
                        <a:pt x="20" y="38"/>
                        <a:pt x="23" y="38"/>
                        <a:pt x="25" y="37"/>
                      </a:cubicBezTo>
                      <a:cubicBezTo>
                        <a:pt x="28" y="36"/>
                        <a:pt x="30" y="35"/>
                        <a:pt x="32" y="34"/>
                      </a:cubicBezTo>
                      <a:cubicBezTo>
                        <a:pt x="34" y="33"/>
                        <a:pt x="35" y="31"/>
                        <a:pt x="36" y="29"/>
                      </a:cubicBezTo>
                      <a:cubicBezTo>
                        <a:pt x="37" y="27"/>
                        <a:pt x="36" y="25"/>
                        <a:pt x="35" y="23"/>
                      </a:cubicBezTo>
                      <a:cubicBezTo>
                        <a:pt x="35" y="21"/>
                        <a:pt x="34" y="20"/>
                        <a:pt x="33" y="19"/>
                      </a:cubicBezTo>
                      <a:cubicBezTo>
                        <a:pt x="32" y="18"/>
                        <a:pt x="31" y="18"/>
                        <a:pt x="29" y="18"/>
                      </a:cubicBezTo>
                      <a:cubicBezTo>
                        <a:pt x="26" y="17"/>
                        <a:pt x="23" y="17"/>
                        <a:pt x="20" y="16"/>
                      </a:cubicBezTo>
                      <a:cubicBezTo>
                        <a:pt x="19" y="16"/>
                        <a:pt x="18" y="16"/>
                        <a:pt x="17" y="16"/>
                      </a:cubicBezTo>
                      <a:cubicBezTo>
                        <a:pt x="16" y="16"/>
                        <a:pt x="16" y="15"/>
                        <a:pt x="16" y="15"/>
                      </a:cubicBezTo>
                      <a:cubicBezTo>
                        <a:pt x="15" y="15"/>
                        <a:pt x="15" y="15"/>
                        <a:pt x="15" y="14"/>
                      </a:cubicBezTo>
                      <a:cubicBezTo>
                        <a:pt x="15" y="14"/>
                        <a:pt x="15" y="14"/>
                        <a:pt x="14" y="14"/>
                      </a:cubicBezTo>
                      <a:cubicBezTo>
                        <a:pt x="14" y="13"/>
                        <a:pt x="14" y="13"/>
                        <a:pt x="14" y="12"/>
                      </a:cubicBezTo>
                      <a:cubicBezTo>
                        <a:pt x="14" y="12"/>
                        <a:pt x="14" y="11"/>
                        <a:pt x="14" y="11"/>
                      </a:cubicBezTo>
                      <a:cubicBezTo>
                        <a:pt x="14" y="10"/>
                        <a:pt x="14" y="10"/>
                        <a:pt x="15" y="9"/>
                      </a:cubicBezTo>
                      <a:cubicBezTo>
                        <a:pt x="15" y="9"/>
                        <a:pt x="15" y="8"/>
                        <a:pt x="16" y="8"/>
                      </a:cubicBezTo>
                      <a:cubicBezTo>
                        <a:pt x="16" y="7"/>
                        <a:pt x="17" y="6"/>
                        <a:pt x="18" y="5"/>
                      </a:cubicBezTo>
                      <a:cubicBezTo>
                        <a:pt x="20" y="4"/>
                        <a:pt x="21" y="3"/>
                        <a:pt x="23" y="3"/>
                      </a:cubicBezTo>
                      <a:cubicBezTo>
                        <a:pt x="25" y="2"/>
                        <a:pt x="26" y="2"/>
                        <a:pt x="28" y="1"/>
                      </a:cubicBezTo>
                      <a:cubicBezTo>
                        <a:pt x="29" y="1"/>
                        <a:pt x="30" y="1"/>
                        <a:pt x="31" y="1"/>
                      </a:cubicBezTo>
                      <a:cubicBezTo>
                        <a:pt x="32" y="1"/>
                        <a:pt x="33" y="2"/>
                        <a:pt x="33" y="2"/>
                      </a:cubicBezTo>
                      <a:cubicBezTo>
                        <a:pt x="34" y="2"/>
                        <a:pt x="34" y="2"/>
                        <a:pt x="34" y="2"/>
                      </a:cubicBezTo>
                      <a:cubicBezTo>
                        <a:pt x="35" y="3"/>
                        <a:pt x="35" y="2"/>
                        <a:pt x="35" y="2"/>
                      </a:cubicBezTo>
                      <a:cubicBezTo>
                        <a:pt x="35" y="2"/>
                        <a:pt x="35" y="2"/>
                        <a:pt x="35" y="2"/>
                      </a:cubicBezTo>
                      <a:cubicBezTo>
                        <a:pt x="33" y="1"/>
                        <a:pt x="32" y="0"/>
                        <a:pt x="30" y="0"/>
                      </a:cubicBezTo>
                      <a:cubicBezTo>
                        <a:pt x="29" y="0"/>
                        <a:pt x="28" y="1"/>
                        <a:pt x="27"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4" name="Freeform 496"/>
                <p:cNvSpPr>
                  <a:spLocks noEditPoints="1"/>
                </p:cNvSpPr>
                <p:nvPr/>
              </p:nvSpPr>
              <p:spPr bwMode="auto">
                <a:xfrm>
                  <a:off x="819150" y="2439988"/>
                  <a:ext cx="38100" cy="39688"/>
                </a:xfrm>
                <a:custGeom>
                  <a:avLst/>
                  <a:gdLst>
                    <a:gd name="T0" fmla="*/ 5 w 36"/>
                    <a:gd name="T1" fmla="*/ 36 h 37"/>
                    <a:gd name="T2" fmla="*/ 5 w 36"/>
                    <a:gd name="T3" fmla="*/ 36 h 37"/>
                    <a:gd name="T4" fmla="*/ 5 w 36"/>
                    <a:gd name="T5" fmla="*/ 36 h 37"/>
                    <a:gd name="T6" fmla="*/ 19 w 36"/>
                    <a:gd name="T7" fmla="*/ 32 h 37"/>
                    <a:gd name="T8" fmla="*/ 3 w 36"/>
                    <a:gd name="T9" fmla="*/ 20 h 37"/>
                    <a:gd name="T10" fmla="*/ 3 w 36"/>
                    <a:gd name="T11" fmla="*/ 20 h 37"/>
                    <a:gd name="T12" fmla="*/ 3 w 36"/>
                    <a:gd name="T13" fmla="*/ 12 h 37"/>
                    <a:gd name="T14" fmla="*/ 8 w 36"/>
                    <a:gd name="T15" fmla="*/ 6 h 37"/>
                    <a:gd name="T16" fmla="*/ 8 w 36"/>
                    <a:gd name="T17" fmla="*/ 6 h 37"/>
                    <a:gd name="T18" fmla="*/ 14 w 36"/>
                    <a:gd name="T19" fmla="*/ 3 h 37"/>
                    <a:gd name="T20" fmla="*/ 19 w 36"/>
                    <a:gd name="T21" fmla="*/ 1 h 37"/>
                    <a:gd name="T22" fmla="*/ 1 w 36"/>
                    <a:gd name="T23" fmla="*/ 15 h 37"/>
                    <a:gd name="T24" fmla="*/ 4 w 36"/>
                    <a:gd name="T25" fmla="*/ 23 h 37"/>
                    <a:gd name="T26" fmla="*/ 11 w 36"/>
                    <a:gd name="T27" fmla="*/ 27 h 37"/>
                    <a:gd name="T28" fmla="*/ 19 w 36"/>
                    <a:gd name="T29" fmla="*/ 32 h 37"/>
                    <a:gd name="T30" fmla="*/ 19 w 36"/>
                    <a:gd name="T31" fmla="*/ 33 h 37"/>
                    <a:gd name="T32" fmla="*/ 19 w 36"/>
                    <a:gd name="T33" fmla="*/ 34 h 37"/>
                    <a:gd name="T34" fmla="*/ 19 w 36"/>
                    <a:gd name="T35" fmla="*/ 35 h 37"/>
                    <a:gd name="T36" fmla="*/ 14 w 36"/>
                    <a:gd name="T37" fmla="*/ 36 h 37"/>
                    <a:gd name="T38" fmla="*/ 1 w 36"/>
                    <a:gd name="T39" fmla="*/ 35 h 37"/>
                    <a:gd name="T40" fmla="*/ 1 w 36"/>
                    <a:gd name="T41" fmla="*/ 36 h 37"/>
                    <a:gd name="T42" fmla="*/ 9 w 36"/>
                    <a:gd name="T43" fmla="*/ 37 h 37"/>
                    <a:gd name="T44" fmla="*/ 18 w 36"/>
                    <a:gd name="T45" fmla="*/ 36 h 37"/>
                    <a:gd name="T46" fmla="*/ 20 w 36"/>
                    <a:gd name="T47" fmla="*/ 32 h 37"/>
                    <a:gd name="T48" fmla="*/ 13 w 36"/>
                    <a:gd name="T49" fmla="*/ 27 h 37"/>
                    <a:gd name="T50" fmla="*/ 4 w 36"/>
                    <a:gd name="T51" fmla="*/ 22 h 37"/>
                    <a:gd name="T52" fmla="*/ 2 w 36"/>
                    <a:gd name="T53" fmla="*/ 17 h 37"/>
                    <a:gd name="T54" fmla="*/ 3 w 36"/>
                    <a:gd name="T55" fmla="*/ 12 h 37"/>
                    <a:gd name="T56" fmla="*/ 8 w 36"/>
                    <a:gd name="T57" fmla="*/ 6 h 37"/>
                    <a:gd name="T58" fmla="*/ 22 w 36"/>
                    <a:gd name="T59" fmla="*/ 1 h 37"/>
                    <a:gd name="T60" fmla="*/ 36 w 36"/>
                    <a:gd name="T61" fmla="*/ 0 h 37"/>
                    <a:gd name="T62" fmla="*/ 19 w 36"/>
                    <a:gd name="T6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37">
                      <a:moveTo>
                        <a:pt x="5" y="36"/>
                      </a:moveTo>
                      <a:cubicBezTo>
                        <a:pt x="5" y="36"/>
                        <a:pt x="5" y="36"/>
                        <a:pt x="5" y="36"/>
                      </a:cubicBezTo>
                      <a:cubicBezTo>
                        <a:pt x="5" y="36"/>
                        <a:pt x="5" y="36"/>
                        <a:pt x="5" y="36"/>
                      </a:cubicBezTo>
                      <a:moveTo>
                        <a:pt x="5" y="36"/>
                      </a:moveTo>
                      <a:cubicBezTo>
                        <a:pt x="5" y="36"/>
                        <a:pt x="5" y="36"/>
                        <a:pt x="5" y="36"/>
                      </a:cubicBezTo>
                      <a:cubicBezTo>
                        <a:pt x="5" y="36"/>
                        <a:pt x="5" y="36"/>
                        <a:pt x="5" y="36"/>
                      </a:cubicBezTo>
                      <a:moveTo>
                        <a:pt x="19" y="32"/>
                      </a:moveTo>
                      <a:cubicBezTo>
                        <a:pt x="19" y="32"/>
                        <a:pt x="19" y="32"/>
                        <a:pt x="19" y="32"/>
                      </a:cubicBezTo>
                      <a:cubicBezTo>
                        <a:pt x="19" y="32"/>
                        <a:pt x="19" y="32"/>
                        <a:pt x="19" y="32"/>
                      </a:cubicBezTo>
                      <a:moveTo>
                        <a:pt x="3" y="20"/>
                      </a:moveTo>
                      <a:cubicBezTo>
                        <a:pt x="3" y="20"/>
                        <a:pt x="3" y="20"/>
                        <a:pt x="3" y="20"/>
                      </a:cubicBezTo>
                      <a:cubicBezTo>
                        <a:pt x="3" y="20"/>
                        <a:pt x="3" y="20"/>
                        <a:pt x="3" y="20"/>
                      </a:cubicBezTo>
                      <a:moveTo>
                        <a:pt x="3" y="12"/>
                      </a:moveTo>
                      <a:cubicBezTo>
                        <a:pt x="3" y="12"/>
                        <a:pt x="3" y="12"/>
                        <a:pt x="3" y="12"/>
                      </a:cubicBezTo>
                      <a:cubicBezTo>
                        <a:pt x="3" y="12"/>
                        <a:pt x="3" y="12"/>
                        <a:pt x="3" y="12"/>
                      </a:cubicBezTo>
                      <a:moveTo>
                        <a:pt x="8" y="6"/>
                      </a:moveTo>
                      <a:cubicBezTo>
                        <a:pt x="8" y="6"/>
                        <a:pt x="8" y="6"/>
                        <a:pt x="8" y="6"/>
                      </a:cubicBezTo>
                      <a:cubicBezTo>
                        <a:pt x="8" y="6"/>
                        <a:pt x="8" y="6"/>
                        <a:pt x="8" y="6"/>
                      </a:cubicBezTo>
                      <a:moveTo>
                        <a:pt x="14" y="3"/>
                      </a:moveTo>
                      <a:cubicBezTo>
                        <a:pt x="14" y="3"/>
                        <a:pt x="14" y="3"/>
                        <a:pt x="14" y="3"/>
                      </a:cubicBezTo>
                      <a:cubicBezTo>
                        <a:pt x="14" y="3"/>
                        <a:pt x="14" y="3"/>
                        <a:pt x="14" y="3"/>
                      </a:cubicBezTo>
                      <a:moveTo>
                        <a:pt x="19" y="1"/>
                      </a:moveTo>
                      <a:cubicBezTo>
                        <a:pt x="15" y="2"/>
                        <a:pt x="10" y="3"/>
                        <a:pt x="7" y="6"/>
                      </a:cubicBezTo>
                      <a:cubicBezTo>
                        <a:pt x="4" y="8"/>
                        <a:pt x="1" y="12"/>
                        <a:pt x="1" y="15"/>
                      </a:cubicBezTo>
                      <a:cubicBezTo>
                        <a:pt x="1" y="17"/>
                        <a:pt x="2" y="19"/>
                        <a:pt x="2" y="21"/>
                      </a:cubicBezTo>
                      <a:cubicBezTo>
                        <a:pt x="3" y="22"/>
                        <a:pt x="3" y="22"/>
                        <a:pt x="4" y="23"/>
                      </a:cubicBezTo>
                      <a:cubicBezTo>
                        <a:pt x="4" y="23"/>
                        <a:pt x="4" y="23"/>
                        <a:pt x="5" y="24"/>
                      </a:cubicBezTo>
                      <a:cubicBezTo>
                        <a:pt x="7" y="25"/>
                        <a:pt x="9" y="26"/>
                        <a:pt x="11" y="27"/>
                      </a:cubicBezTo>
                      <a:cubicBezTo>
                        <a:pt x="13" y="28"/>
                        <a:pt x="15" y="29"/>
                        <a:pt x="17" y="31"/>
                      </a:cubicBezTo>
                      <a:cubicBezTo>
                        <a:pt x="18" y="31"/>
                        <a:pt x="18" y="32"/>
                        <a:pt x="19" y="32"/>
                      </a:cubicBezTo>
                      <a:cubicBezTo>
                        <a:pt x="19" y="33"/>
                        <a:pt x="19" y="33"/>
                        <a:pt x="19" y="33"/>
                      </a:cubicBezTo>
                      <a:cubicBezTo>
                        <a:pt x="19" y="33"/>
                        <a:pt x="19" y="33"/>
                        <a:pt x="19" y="33"/>
                      </a:cubicBezTo>
                      <a:cubicBezTo>
                        <a:pt x="19" y="34"/>
                        <a:pt x="19" y="34"/>
                        <a:pt x="19" y="34"/>
                      </a:cubicBezTo>
                      <a:cubicBezTo>
                        <a:pt x="19" y="34"/>
                        <a:pt x="19" y="34"/>
                        <a:pt x="19" y="34"/>
                      </a:cubicBezTo>
                      <a:cubicBezTo>
                        <a:pt x="19" y="34"/>
                        <a:pt x="19" y="34"/>
                        <a:pt x="19" y="34"/>
                      </a:cubicBezTo>
                      <a:cubicBezTo>
                        <a:pt x="19" y="35"/>
                        <a:pt x="19" y="35"/>
                        <a:pt x="19" y="35"/>
                      </a:cubicBezTo>
                      <a:cubicBezTo>
                        <a:pt x="18" y="35"/>
                        <a:pt x="18" y="35"/>
                        <a:pt x="18" y="35"/>
                      </a:cubicBezTo>
                      <a:cubicBezTo>
                        <a:pt x="17" y="36"/>
                        <a:pt x="15" y="36"/>
                        <a:pt x="14" y="36"/>
                      </a:cubicBezTo>
                      <a:cubicBezTo>
                        <a:pt x="11" y="37"/>
                        <a:pt x="8" y="36"/>
                        <a:pt x="5" y="36"/>
                      </a:cubicBezTo>
                      <a:cubicBezTo>
                        <a:pt x="4" y="36"/>
                        <a:pt x="3" y="36"/>
                        <a:pt x="1" y="35"/>
                      </a:cubicBezTo>
                      <a:cubicBezTo>
                        <a:pt x="1" y="35"/>
                        <a:pt x="1" y="35"/>
                        <a:pt x="1" y="35"/>
                      </a:cubicBezTo>
                      <a:cubicBezTo>
                        <a:pt x="0" y="35"/>
                        <a:pt x="0" y="36"/>
                        <a:pt x="1" y="36"/>
                      </a:cubicBezTo>
                      <a:cubicBezTo>
                        <a:pt x="2" y="36"/>
                        <a:pt x="3" y="37"/>
                        <a:pt x="4" y="37"/>
                      </a:cubicBezTo>
                      <a:cubicBezTo>
                        <a:pt x="6" y="37"/>
                        <a:pt x="7" y="37"/>
                        <a:pt x="9" y="37"/>
                      </a:cubicBezTo>
                      <a:cubicBezTo>
                        <a:pt x="11" y="37"/>
                        <a:pt x="13" y="37"/>
                        <a:pt x="14" y="37"/>
                      </a:cubicBezTo>
                      <a:cubicBezTo>
                        <a:pt x="16" y="37"/>
                        <a:pt x="17" y="37"/>
                        <a:pt x="18" y="36"/>
                      </a:cubicBezTo>
                      <a:cubicBezTo>
                        <a:pt x="19" y="36"/>
                        <a:pt x="20" y="35"/>
                        <a:pt x="20" y="34"/>
                      </a:cubicBezTo>
                      <a:cubicBezTo>
                        <a:pt x="20" y="33"/>
                        <a:pt x="20" y="33"/>
                        <a:pt x="20" y="32"/>
                      </a:cubicBezTo>
                      <a:cubicBezTo>
                        <a:pt x="19" y="31"/>
                        <a:pt x="18" y="30"/>
                        <a:pt x="17" y="30"/>
                      </a:cubicBezTo>
                      <a:cubicBezTo>
                        <a:pt x="16" y="29"/>
                        <a:pt x="14" y="28"/>
                        <a:pt x="13" y="27"/>
                      </a:cubicBezTo>
                      <a:cubicBezTo>
                        <a:pt x="11" y="26"/>
                        <a:pt x="8" y="25"/>
                        <a:pt x="6" y="23"/>
                      </a:cubicBezTo>
                      <a:cubicBezTo>
                        <a:pt x="5" y="23"/>
                        <a:pt x="5" y="22"/>
                        <a:pt x="4" y="22"/>
                      </a:cubicBezTo>
                      <a:cubicBezTo>
                        <a:pt x="4" y="21"/>
                        <a:pt x="3" y="20"/>
                        <a:pt x="3" y="20"/>
                      </a:cubicBezTo>
                      <a:cubicBezTo>
                        <a:pt x="2" y="19"/>
                        <a:pt x="2" y="18"/>
                        <a:pt x="2" y="17"/>
                      </a:cubicBezTo>
                      <a:cubicBezTo>
                        <a:pt x="2" y="16"/>
                        <a:pt x="2" y="16"/>
                        <a:pt x="2" y="15"/>
                      </a:cubicBezTo>
                      <a:cubicBezTo>
                        <a:pt x="2" y="14"/>
                        <a:pt x="2" y="13"/>
                        <a:pt x="3" y="12"/>
                      </a:cubicBezTo>
                      <a:cubicBezTo>
                        <a:pt x="3" y="11"/>
                        <a:pt x="4" y="10"/>
                        <a:pt x="5" y="10"/>
                      </a:cubicBezTo>
                      <a:cubicBezTo>
                        <a:pt x="6" y="8"/>
                        <a:pt x="7" y="7"/>
                        <a:pt x="8" y="6"/>
                      </a:cubicBezTo>
                      <a:cubicBezTo>
                        <a:pt x="10" y="5"/>
                        <a:pt x="12" y="4"/>
                        <a:pt x="14" y="3"/>
                      </a:cubicBezTo>
                      <a:cubicBezTo>
                        <a:pt x="17" y="2"/>
                        <a:pt x="19" y="2"/>
                        <a:pt x="22" y="1"/>
                      </a:cubicBezTo>
                      <a:cubicBezTo>
                        <a:pt x="27" y="1"/>
                        <a:pt x="31" y="1"/>
                        <a:pt x="36" y="1"/>
                      </a:cubicBezTo>
                      <a:cubicBezTo>
                        <a:pt x="36" y="1"/>
                        <a:pt x="36" y="0"/>
                        <a:pt x="36" y="0"/>
                      </a:cubicBezTo>
                      <a:cubicBezTo>
                        <a:pt x="35" y="0"/>
                        <a:pt x="34" y="0"/>
                        <a:pt x="33" y="0"/>
                      </a:cubicBezTo>
                      <a:cubicBezTo>
                        <a:pt x="28" y="0"/>
                        <a:pt x="24" y="0"/>
                        <a:pt x="1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5" name="Freeform 497"/>
                <p:cNvSpPr/>
                <p:nvPr/>
              </p:nvSpPr>
              <p:spPr bwMode="auto">
                <a:xfrm>
                  <a:off x="838200" y="2432051"/>
                  <a:ext cx="9525" cy="9525"/>
                </a:xfrm>
                <a:custGeom>
                  <a:avLst/>
                  <a:gdLst>
                    <a:gd name="T0" fmla="*/ 1 w 8"/>
                    <a:gd name="T1" fmla="*/ 1 h 9"/>
                    <a:gd name="T2" fmla="*/ 0 w 8"/>
                    <a:gd name="T3" fmla="*/ 1 h 9"/>
                    <a:gd name="T4" fmla="*/ 0 w 8"/>
                    <a:gd name="T5" fmla="*/ 9 h 9"/>
                    <a:gd name="T6" fmla="*/ 1 w 8"/>
                    <a:gd name="T7" fmla="*/ 9 h 9"/>
                    <a:gd name="T8" fmla="*/ 1 w 8"/>
                    <a:gd name="T9" fmla="*/ 9 h 9"/>
                    <a:gd name="T10" fmla="*/ 1 w 8"/>
                    <a:gd name="T11" fmla="*/ 1 h 9"/>
                    <a:gd name="T12" fmla="*/ 7 w 8"/>
                    <a:gd name="T13" fmla="*/ 1 h 9"/>
                    <a:gd name="T14" fmla="*/ 7 w 8"/>
                    <a:gd name="T15" fmla="*/ 7 h 9"/>
                    <a:gd name="T16" fmla="*/ 8 w 8"/>
                    <a:gd name="T17" fmla="*/ 7 h 9"/>
                    <a:gd name="T18" fmla="*/ 8 w 8"/>
                    <a:gd name="T19" fmla="*/ 1 h 9"/>
                    <a:gd name="T20" fmla="*/ 7 w 8"/>
                    <a:gd name="T21" fmla="*/ 0 h 9"/>
                    <a:gd name="T22" fmla="*/ 6 w 8"/>
                    <a:gd name="T23" fmla="*/ 0 h 9"/>
                    <a:gd name="T24" fmla="*/ 1 w 8"/>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9">
                      <a:moveTo>
                        <a:pt x="1" y="1"/>
                      </a:moveTo>
                      <a:cubicBezTo>
                        <a:pt x="1" y="1"/>
                        <a:pt x="0" y="1"/>
                        <a:pt x="0" y="1"/>
                      </a:cubicBezTo>
                      <a:cubicBezTo>
                        <a:pt x="0" y="4"/>
                        <a:pt x="1" y="6"/>
                        <a:pt x="0" y="9"/>
                      </a:cubicBezTo>
                      <a:cubicBezTo>
                        <a:pt x="0" y="9"/>
                        <a:pt x="0" y="9"/>
                        <a:pt x="1" y="9"/>
                      </a:cubicBezTo>
                      <a:cubicBezTo>
                        <a:pt x="1" y="9"/>
                        <a:pt x="1" y="9"/>
                        <a:pt x="1" y="9"/>
                      </a:cubicBezTo>
                      <a:cubicBezTo>
                        <a:pt x="1" y="6"/>
                        <a:pt x="1" y="4"/>
                        <a:pt x="1" y="1"/>
                      </a:cubicBezTo>
                      <a:cubicBezTo>
                        <a:pt x="3" y="1"/>
                        <a:pt x="5" y="1"/>
                        <a:pt x="7" y="1"/>
                      </a:cubicBezTo>
                      <a:cubicBezTo>
                        <a:pt x="7" y="3"/>
                        <a:pt x="7" y="5"/>
                        <a:pt x="7" y="7"/>
                      </a:cubicBezTo>
                      <a:cubicBezTo>
                        <a:pt x="7" y="8"/>
                        <a:pt x="8" y="8"/>
                        <a:pt x="8" y="7"/>
                      </a:cubicBezTo>
                      <a:cubicBezTo>
                        <a:pt x="8" y="5"/>
                        <a:pt x="8" y="3"/>
                        <a:pt x="8" y="1"/>
                      </a:cubicBezTo>
                      <a:cubicBezTo>
                        <a:pt x="8" y="1"/>
                        <a:pt x="8" y="1"/>
                        <a:pt x="7" y="0"/>
                      </a:cubicBezTo>
                      <a:cubicBezTo>
                        <a:pt x="7" y="0"/>
                        <a:pt x="7" y="0"/>
                        <a:pt x="6" y="0"/>
                      </a:cubicBezTo>
                      <a:cubicBezTo>
                        <a:pt x="5" y="0"/>
                        <a:pt x="3"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6" name="Freeform 498"/>
                <p:cNvSpPr/>
                <p:nvPr/>
              </p:nvSpPr>
              <p:spPr bwMode="auto">
                <a:xfrm>
                  <a:off x="839788" y="2486026"/>
                  <a:ext cx="7938" cy="9525"/>
                </a:xfrm>
                <a:custGeom>
                  <a:avLst/>
                  <a:gdLst>
                    <a:gd name="T0" fmla="*/ 7 w 8"/>
                    <a:gd name="T1" fmla="*/ 0 h 8"/>
                    <a:gd name="T2" fmla="*/ 7 w 8"/>
                    <a:gd name="T3" fmla="*/ 6 h 8"/>
                    <a:gd name="T4" fmla="*/ 6 w 8"/>
                    <a:gd name="T5" fmla="*/ 6 h 8"/>
                    <a:gd name="T6" fmla="*/ 1 w 8"/>
                    <a:gd name="T7" fmla="*/ 7 h 8"/>
                    <a:gd name="T8" fmla="*/ 1 w 8"/>
                    <a:gd name="T9" fmla="*/ 2 h 8"/>
                    <a:gd name="T10" fmla="*/ 0 w 8"/>
                    <a:gd name="T11" fmla="*/ 2 h 8"/>
                    <a:gd name="T12" fmla="*/ 0 w 8"/>
                    <a:gd name="T13" fmla="*/ 7 h 8"/>
                    <a:gd name="T14" fmla="*/ 0 w 8"/>
                    <a:gd name="T15" fmla="*/ 7 h 8"/>
                    <a:gd name="T16" fmla="*/ 7 w 8"/>
                    <a:gd name="T17" fmla="*/ 7 h 8"/>
                    <a:gd name="T18" fmla="*/ 8 w 8"/>
                    <a:gd name="T19" fmla="*/ 7 h 8"/>
                    <a:gd name="T20" fmla="*/ 8 w 8"/>
                    <a:gd name="T21" fmla="*/ 0 h 8"/>
                    <a:gd name="T22" fmla="*/ 7 w 8"/>
                    <a:gd name="T23" fmla="*/ 0 h 8"/>
                    <a:gd name="T24" fmla="*/ 7 w 8"/>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7" y="0"/>
                      </a:moveTo>
                      <a:cubicBezTo>
                        <a:pt x="7" y="2"/>
                        <a:pt x="7" y="4"/>
                        <a:pt x="7" y="6"/>
                      </a:cubicBezTo>
                      <a:cubicBezTo>
                        <a:pt x="6" y="6"/>
                        <a:pt x="6" y="6"/>
                        <a:pt x="6" y="6"/>
                      </a:cubicBezTo>
                      <a:cubicBezTo>
                        <a:pt x="4" y="7"/>
                        <a:pt x="3" y="7"/>
                        <a:pt x="1" y="7"/>
                      </a:cubicBezTo>
                      <a:cubicBezTo>
                        <a:pt x="1" y="5"/>
                        <a:pt x="1" y="3"/>
                        <a:pt x="1" y="2"/>
                      </a:cubicBezTo>
                      <a:cubicBezTo>
                        <a:pt x="1" y="1"/>
                        <a:pt x="0" y="1"/>
                        <a:pt x="0" y="2"/>
                      </a:cubicBezTo>
                      <a:cubicBezTo>
                        <a:pt x="0" y="3"/>
                        <a:pt x="0" y="5"/>
                        <a:pt x="0" y="7"/>
                      </a:cubicBezTo>
                      <a:cubicBezTo>
                        <a:pt x="0" y="7"/>
                        <a:pt x="0" y="7"/>
                        <a:pt x="0" y="7"/>
                      </a:cubicBezTo>
                      <a:cubicBezTo>
                        <a:pt x="3" y="7"/>
                        <a:pt x="5" y="8"/>
                        <a:pt x="7" y="7"/>
                      </a:cubicBezTo>
                      <a:cubicBezTo>
                        <a:pt x="7" y="7"/>
                        <a:pt x="8" y="7"/>
                        <a:pt x="8" y="7"/>
                      </a:cubicBezTo>
                      <a:cubicBezTo>
                        <a:pt x="8" y="5"/>
                        <a:pt x="8" y="2"/>
                        <a:pt x="8" y="0"/>
                      </a:cubicBezTo>
                      <a:cubicBezTo>
                        <a:pt x="8"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7" name="Freeform 499"/>
                <p:cNvSpPr>
                  <a:spLocks noEditPoints="1"/>
                </p:cNvSpPr>
                <p:nvPr/>
              </p:nvSpPr>
              <p:spPr bwMode="auto">
                <a:xfrm>
                  <a:off x="819150" y="2441576"/>
                  <a:ext cx="36513" cy="19050"/>
                </a:xfrm>
                <a:custGeom>
                  <a:avLst/>
                  <a:gdLst>
                    <a:gd name="T0" fmla="*/ 32 w 34"/>
                    <a:gd name="T1" fmla="*/ 1 h 19"/>
                    <a:gd name="T2" fmla="*/ 31 w 34"/>
                    <a:gd name="T3" fmla="*/ 3 h 19"/>
                    <a:gd name="T4" fmla="*/ 29 w 34"/>
                    <a:gd name="T5" fmla="*/ 3 h 19"/>
                    <a:gd name="T6" fmla="*/ 34 w 34"/>
                    <a:gd name="T7" fmla="*/ 4 h 19"/>
                    <a:gd name="T8" fmla="*/ 27 w 34"/>
                    <a:gd name="T9" fmla="*/ 4 h 19"/>
                    <a:gd name="T10" fmla="*/ 26 w 34"/>
                    <a:gd name="T11" fmla="*/ 5 h 19"/>
                    <a:gd name="T12" fmla="*/ 20 w 34"/>
                    <a:gd name="T13" fmla="*/ 6 h 19"/>
                    <a:gd name="T14" fmla="*/ 21 w 34"/>
                    <a:gd name="T15" fmla="*/ 6 h 19"/>
                    <a:gd name="T16" fmla="*/ 3 w 34"/>
                    <a:gd name="T17" fmla="*/ 13 h 19"/>
                    <a:gd name="T18" fmla="*/ 3 w 34"/>
                    <a:gd name="T19" fmla="*/ 14 h 19"/>
                    <a:gd name="T20" fmla="*/ 3 w 34"/>
                    <a:gd name="T21" fmla="*/ 16 h 19"/>
                    <a:gd name="T22" fmla="*/ 5 w 34"/>
                    <a:gd name="T23" fmla="*/ 17 h 19"/>
                    <a:gd name="T24" fmla="*/ 4 w 34"/>
                    <a:gd name="T25" fmla="*/ 10 h 19"/>
                    <a:gd name="T26" fmla="*/ 5 w 34"/>
                    <a:gd name="T27" fmla="*/ 8 h 19"/>
                    <a:gd name="T28" fmla="*/ 0 w 34"/>
                    <a:gd name="T29" fmla="*/ 15 h 19"/>
                    <a:gd name="T30" fmla="*/ 4 w 34"/>
                    <a:gd name="T31" fmla="*/ 8 h 19"/>
                    <a:gd name="T32" fmla="*/ 3 w 34"/>
                    <a:gd name="T33" fmla="*/ 13 h 19"/>
                    <a:gd name="T34" fmla="*/ 17 w 34"/>
                    <a:gd name="T35" fmla="*/ 7 h 19"/>
                    <a:gd name="T36" fmla="*/ 33 w 34"/>
                    <a:gd name="T37" fmla="*/ 5 h 19"/>
                    <a:gd name="T38" fmla="*/ 7 w 34"/>
                    <a:gd name="T39" fmla="*/ 6 h 19"/>
                    <a:gd name="T40" fmla="*/ 5 w 34"/>
                    <a:gd name="T41" fmla="*/ 8 h 19"/>
                    <a:gd name="T42" fmla="*/ 8 w 34"/>
                    <a:gd name="T43" fmla="*/ 4 h 19"/>
                    <a:gd name="T44" fmla="*/ 14 w 34"/>
                    <a:gd name="T45" fmla="*/ 6 h 19"/>
                    <a:gd name="T46" fmla="*/ 9 w 34"/>
                    <a:gd name="T47" fmla="*/ 5 h 19"/>
                    <a:gd name="T48" fmla="*/ 8 w 34"/>
                    <a:gd name="T49" fmla="*/ 14 h 19"/>
                    <a:gd name="T50" fmla="*/ 19 w 34"/>
                    <a:gd name="T51" fmla="*/ 9 h 19"/>
                    <a:gd name="T52" fmla="*/ 28 w 34"/>
                    <a:gd name="T53" fmla="*/ 2 h 19"/>
                    <a:gd name="T54" fmla="*/ 27 w 34"/>
                    <a:gd name="T55" fmla="*/ 4 h 19"/>
                    <a:gd name="T56" fmla="*/ 27 w 34"/>
                    <a:gd name="T57" fmla="*/ 6 h 19"/>
                    <a:gd name="T58" fmla="*/ 26 w 34"/>
                    <a:gd name="T59" fmla="*/ 2 h 19"/>
                    <a:gd name="T60" fmla="*/ 30 w 34"/>
                    <a:gd name="T61" fmla="*/ 5 h 19"/>
                    <a:gd name="T62" fmla="*/ 32 w 34"/>
                    <a:gd name="T63" fmla="*/ 1 h 19"/>
                    <a:gd name="T64" fmla="*/ 25 w 34"/>
                    <a:gd name="T65" fmla="*/ 4 h 19"/>
                    <a:gd name="T66" fmla="*/ 27 w 34"/>
                    <a:gd name="T67" fmla="*/ 0 h 19"/>
                    <a:gd name="T68" fmla="*/ 19 w 34"/>
                    <a:gd name="T69" fmla="*/ 7 h 19"/>
                    <a:gd name="T70" fmla="*/ 19 w 34"/>
                    <a:gd name="T71" fmla="*/ 1 h 19"/>
                    <a:gd name="T72" fmla="*/ 17 w 34"/>
                    <a:gd name="T73" fmla="*/ 1 h 19"/>
                    <a:gd name="T74" fmla="*/ 9 w 34"/>
                    <a:gd name="T75" fmla="*/ 4 h 19"/>
                    <a:gd name="T76" fmla="*/ 0 w 34"/>
                    <a:gd name="T77" fmla="*/ 16 h 19"/>
                    <a:gd name="T78" fmla="*/ 2 w 34"/>
                    <a:gd name="T79" fmla="*/ 16 h 19"/>
                    <a:gd name="T80" fmla="*/ 3 w 34"/>
                    <a:gd name="T81" fmla="*/ 17 h 19"/>
                    <a:gd name="T82" fmla="*/ 13 w 34"/>
                    <a:gd name="T83" fmla="*/ 5 h 19"/>
                    <a:gd name="T84" fmla="*/ 9 w 34"/>
                    <a:gd name="T85" fmla="*/ 10 h 19"/>
                    <a:gd name="T86" fmla="*/ 16 w 34"/>
                    <a:gd name="T87" fmla="*/ 3 h 19"/>
                    <a:gd name="T88" fmla="*/ 11 w 34"/>
                    <a:gd name="T89" fmla="*/ 9 h 19"/>
                    <a:gd name="T90" fmla="*/ 17 w 34"/>
                    <a:gd name="T91" fmla="*/ 2 h 19"/>
                    <a:gd name="T92" fmla="*/ 15 w 34"/>
                    <a:gd name="T93" fmla="*/ 7 h 19"/>
                    <a:gd name="T94" fmla="*/ 16 w 34"/>
                    <a:gd name="T95" fmla="*/ 7 h 19"/>
                    <a:gd name="T96" fmla="*/ 23 w 34"/>
                    <a:gd name="T97" fmla="*/ 1 h 19"/>
                    <a:gd name="T98" fmla="*/ 26 w 34"/>
                    <a:gd name="T99" fmla="*/ 0 h 19"/>
                    <a:gd name="T100" fmla="*/ 27 w 34"/>
                    <a:gd name="T101" fmla="*/ 1 h 19"/>
                    <a:gd name="T102" fmla="*/ 27 w 34"/>
                    <a:gd name="T103" fmla="*/ 1 h 19"/>
                    <a:gd name="T104" fmla="*/ 25 w 34"/>
                    <a:gd name="T105" fmla="*/ 4 h 19"/>
                    <a:gd name="T106" fmla="*/ 24 w 34"/>
                    <a:gd name="T107" fmla="*/ 7 h 19"/>
                    <a:gd name="T108" fmla="*/ 31 w 34"/>
                    <a:gd name="T109" fmla="*/ 2 h 19"/>
                    <a:gd name="T110" fmla="*/ 32 w 34"/>
                    <a:gd name="T111" fmla="*/ 1 h 19"/>
                    <a:gd name="T112" fmla="*/ 33 w 34"/>
                    <a:gd name="T113" fmla="*/ 1 h 19"/>
                    <a:gd name="T114" fmla="*/ 32 w 34"/>
                    <a:gd name="T115" fmla="*/ 3 h 19"/>
                    <a:gd name="T116" fmla="*/ 33 w 34"/>
                    <a:gd name="T117" fmla="*/ 6 h 19"/>
                    <a:gd name="T118" fmla="*/ 34 w 34"/>
                    <a:gd name="T119" fmla="*/ 4 h 19"/>
                    <a:gd name="T120" fmla="*/ 34 w 34"/>
                    <a:gd name="T121" fmla="*/ 2 h 19"/>
                    <a:gd name="T122" fmla="*/ 33 w 34"/>
                    <a:gd name="T123" fmla="*/ 0 h 19"/>
                    <a:gd name="T124" fmla="*/ 28 w 34"/>
                    <a:gd name="T12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 h="19">
                      <a:moveTo>
                        <a:pt x="27" y="1"/>
                      </a:moveTo>
                      <a:cubicBezTo>
                        <a:pt x="27" y="1"/>
                        <a:pt x="27" y="1"/>
                        <a:pt x="27" y="1"/>
                      </a:cubicBezTo>
                      <a:cubicBezTo>
                        <a:pt x="27" y="1"/>
                        <a:pt x="27" y="1"/>
                        <a:pt x="27" y="1"/>
                      </a:cubicBezTo>
                      <a:cubicBezTo>
                        <a:pt x="27" y="1"/>
                        <a:pt x="27" y="1"/>
                        <a:pt x="27" y="1"/>
                      </a:cubicBezTo>
                      <a:moveTo>
                        <a:pt x="32" y="1"/>
                      </a:moveTo>
                      <a:cubicBezTo>
                        <a:pt x="32" y="1"/>
                        <a:pt x="32" y="1"/>
                        <a:pt x="32" y="1"/>
                      </a:cubicBezTo>
                      <a:cubicBezTo>
                        <a:pt x="32" y="1"/>
                        <a:pt x="32" y="1"/>
                        <a:pt x="32" y="1"/>
                      </a:cubicBezTo>
                      <a:moveTo>
                        <a:pt x="17" y="1"/>
                      </a:moveTo>
                      <a:cubicBezTo>
                        <a:pt x="17" y="1"/>
                        <a:pt x="17" y="1"/>
                        <a:pt x="17" y="1"/>
                      </a:cubicBezTo>
                      <a:cubicBezTo>
                        <a:pt x="17" y="1"/>
                        <a:pt x="17" y="1"/>
                        <a:pt x="17" y="1"/>
                      </a:cubicBezTo>
                      <a:moveTo>
                        <a:pt x="31" y="3"/>
                      </a:moveTo>
                      <a:cubicBezTo>
                        <a:pt x="31" y="3"/>
                        <a:pt x="31" y="3"/>
                        <a:pt x="31" y="3"/>
                      </a:cubicBezTo>
                      <a:cubicBezTo>
                        <a:pt x="31" y="3"/>
                        <a:pt x="31" y="3"/>
                        <a:pt x="31" y="3"/>
                      </a:cubicBezTo>
                      <a:cubicBezTo>
                        <a:pt x="31" y="3"/>
                        <a:pt x="31" y="3"/>
                        <a:pt x="31" y="3"/>
                      </a:cubicBezTo>
                      <a:moveTo>
                        <a:pt x="16" y="3"/>
                      </a:moveTo>
                      <a:cubicBezTo>
                        <a:pt x="16" y="3"/>
                        <a:pt x="16" y="3"/>
                        <a:pt x="16" y="3"/>
                      </a:cubicBezTo>
                      <a:cubicBezTo>
                        <a:pt x="16" y="3"/>
                        <a:pt x="16" y="3"/>
                        <a:pt x="16" y="3"/>
                      </a:cubicBezTo>
                      <a:cubicBezTo>
                        <a:pt x="16" y="3"/>
                        <a:pt x="16" y="3"/>
                        <a:pt x="16" y="3"/>
                      </a:cubicBezTo>
                      <a:moveTo>
                        <a:pt x="29" y="3"/>
                      </a:moveTo>
                      <a:cubicBezTo>
                        <a:pt x="29" y="3"/>
                        <a:pt x="29" y="3"/>
                        <a:pt x="29" y="3"/>
                      </a:cubicBezTo>
                      <a:cubicBezTo>
                        <a:pt x="29" y="3"/>
                        <a:pt x="29" y="3"/>
                        <a:pt x="29" y="3"/>
                      </a:cubicBezTo>
                      <a:moveTo>
                        <a:pt x="32" y="3"/>
                      </a:moveTo>
                      <a:cubicBezTo>
                        <a:pt x="32" y="3"/>
                        <a:pt x="32" y="3"/>
                        <a:pt x="32" y="3"/>
                      </a:cubicBezTo>
                      <a:cubicBezTo>
                        <a:pt x="32" y="3"/>
                        <a:pt x="32" y="3"/>
                        <a:pt x="32" y="3"/>
                      </a:cubicBezTo>
                      <a:cubicBezTo>
                        <a:pt x="32" y="3"/>
                        <a:pt x="32" y="3"/>
                        <a:pt x="32" y="3"/>
                      </a:cubicBezTo>
                      <a:moveTo>
                        <a:pt x="34" y="4"/>
                      </a:moveTo>
                      <a:cubicBezTo>
                        <a:pt x="34" y="4"/>
                        <a:pt x="34" y="4"/>
                        <a:pt x="34" y="4"/>
                      </a:cubicBezTo>
                      <a:cubicBezTo>
                        <a:pt x="34" y="4"/>
                        <a:pt x="34" y="4"/>
                        <a:pt x="34" y="4"/>
                      </a:cubicBezTo>
                      <a:cubicBezTo>
                        <a:pt x="34" y="4"/>
                        <a:pt x="34" y="4"/>
                        <a:pt x="34" y="4"/>
                      </a:cubicBezTo>
                      <a:moveTo>
                        <a:pt x="25" y="4"/>
                      </a:moveTo>
                      <a:cubicBezTo>
                        <a:pt x="25" y="4"/>
                        <a:pt x="25" y="4"/>
                        <a:pt x="25" y="4"/>
                      </a:cubicBezTo>
                      <a:cubicBezTo>
                        <a:pt x="25" y="4"/>
                        <a:pt x="25" y="4"/>
                        <a:pt x="25" y="4"/>
                      </a:cubicBezTo>
                      <a:cubicBezTo>
                        <a:pt x="25" y="4"/>
                        <a:pt x="25" y="4"/>
                        <a:pt x="25" y="4"/>
                      </a:cubicBezTo>
                      <a:moveTo>
                        <a:pt x="27" y="4"/>
                      </a:moveTo>
                      <a:cubicBezTo>
                        <a:pt x="27" y="4"/>
                        <a:pt x="27" y="4"/>
                        <a:pt x="27" y="4"/>
                      </a:cubicBezTo>
                      <a:cubicBezTo>
                        <a:pt x="27" y="4"/>
                        <a:pt x="27" y="4"/>
                        <a:pt x="27" y="4"/>
                      </a:cubicBezTo>
                      <a:cubicBezTo>
                        <a:pt x="27" y="4"/>
                        <a:pt x="27" y="4"/>
                        <a:pt x="27" y="4"/>
                      </a:cubicBezTo>
                      <a:moveTo>
                        <a:pt x="8" y="4"/>
                      </a:moveTo>
                      <a:cubicBezTo>
                        <a:pt x="8" y="4"/>
                        <a:pt x="8" y="4"/>
                        <a:pt x="8" y="4"/>
                      </a:cubicBezTo>
                      <a:cubicBezTo>
                        <a:pt x="8" y="4"/>
                        <a:pt x="8" y="4"/>
                        <a:pt x="8" y="4"/>
                      </a:cubicBezTo>
                      <a:cubicBezTo>
                        <a:pt x="8" y="4"/>
                        <a:pt x="8" y="4"/>
                        <a:pt x="8" y="4"/>
                      </a:cubicBezTo>
                      <a:moveTo>
                        <a:pt x="26" y="5"/>
                      </a:moveTo>
                      <a:cubicBezTo>
                        <a:pt x="26" y="5"/>
                        <a:pt x="26" y="5"/>
                        <a:pt x="26" y="5"/>
                      </a:cubicBezTo>
                      <a:cubicBezTo>
                        <a:pt x="26" y="5"/>
                        <a:pt x="26" y="5"/>
                        <a:pt x="26" y="5"/>
                      </a:cubicBezTo>
                      <a:cubicBezTo>
                        <a:pt x="26" y="5"/>
                        <a:pt x="26" y="5"/>
                        <a:pt x="26" y="5"/>
                      </a:cubicBezTo>
                      <a:moveTo>
                        <a:pt x="13" y="5"/>
                      </a:moveTo>
                      <a:cubicBezTo>
                        <a:pt x="13" y="5"/>
                        <a:pt x="13" y="5"/>
                        <a:pt x="13" y="5"/>
                      </a:cubicBezTo>
                      <a:cubicBezTo>
                        <a:pt x="13" y="5"/>
                        <a:pt x="13" y="5"/>
                        <a:pt x="13" y="5"/>
                      </a:cubicBezTo>
                      <a:moveTo>
                        <a:pt x="20" y="6"/>
                      </a:moveTo>
                      <a:cubicBezTo>
                        <a:pt x="20" y="6"/>
                        <a:pt x="20" y="6"/>
                        <a:pt x="20" y="6"/>
                      </a:cubicBezTo>
                      <a:cubicBezTo>
                        <a:pt x="20" y="6"/>
                        <a:pt x="20" y="6"/>
                        <a:pt x="20" y="6"/>
                      </a:cubicBezTo>
                      <a:moveTo>
                        <a:pt x="14" y="6"/>
                      </a:moveTo>
                      <a:cubicBezTo>
                        <a:pt x="14" y="6"/>
                        <a:pt x="14" y="6"/>
                        <a:pt x="14" y="6"/>
                      </a:cubicBezTo>
                      <a:cubicBezTo>
                        <a:pt x="14" y="6"/>
                        <a:pt x="14" y="6"/>
                        <a:pt x="14" y="6"/>
                      </a:cubicBezTo>
                      <a:cubicBezTo>
                        <a:pt x="14" y="6"/>
                        <a:pt x="14" y="6"/>
                        <a:pt x="14" y="6"/>
                      </a:cubicBezTo>
                      <a:moveTo>
                        <a:pt x="21" y="6"/>
                      </a:moveTo>
                      <a:cubicBezTo>
                        <a:pt x="21" y="6"/>
                        <a:pt x="21" y="6"/>
                        <a:pt x="21" y="6"/>
                      </a:cubicBezTo>
                      <a:cubicBezTo>
                        <a:pt x="21" y="6"/>
                        <a:pt x="21" y="6"/>
                        <a:pt x="21" y="6"/>
                      </a:cubicBezTo>
                      <a:cubicBezTo>
                        <a:pt x="21" y="6"/>
                        <a:pt x="21" y="6"/>
                        <a:pt x="21" y="6"/>
                      </a:cubicBezTo>
                      <a:moveTo>
                        <a:pt x="19" y="7"/>
                      </a:moveTo>
                      <a:cubicBezTo>
                        <a:pt x="19" y="7"/>
                        <a:pt x="19" y="7"/>
                        <a:pt x="19" y="7"/>
                      </a:cubicBezTo>
                      <a:cubicBezTo>
                        <a:pt x="19" y="7"/>
                        <a:pt x="19" y="7"/>
                        <a:pt x="19" y="7"/>
                      </a:cubicBezTo>
                      <a:moveTo>
                        <a:pt x="3" y="13"/>
                      </a:moveTo>
                      <a:cubicBezTo>
                        <a:pt x="3" y="13"/>
                        <a:pt x="3" y="13"/>
                        <a:pt x="3" y="13"/>
                      </a:cubicBezTo>
                      <a:cubicBezTo>
                        <a:pt x="3" y="13"/>
                        <a:pt x="3" y="13"/>
                        <a:pt x="3" y="13"/>
                      </a:cubicBezTo>
                      <a:moveTo>
                        <a:pt x="0" y="15"/>
                      </a:moveTo>
                      <a:cubicBezTo>
                        <a:pt x="0" y="15"/>
                        <a:pt x="0" y="15"/>
                        <a:pt x="0" y="15"/>
                      </a:cubicBezTo>
                      <a:cubicBezTo>
                        <a:pt x="0" y="15"/>
                        <a:pt x="0" y="15"/>
                        <a:pt x="0" y="15"/>
                      </a:cubicBezTo>
                      <a:cubicBezTo>
                        <a:pt x="0" y="15"/>
                        <a:pt x="0" y="15"/>
                        <a:pt x="0" y="15"/>
                      </a:cubicBezTo>
                      <a:moveTo>
                        <a:pt x="3" y="14"/>
                      </a:moveTo>
                      <a:cubicBezTo>
                        <a:pt x="3" y="15"/>
                        <a:pt x="2" y="15"/>
                        <a:pt x="2" y="16"/>
                      </a:cubicBezTo>
                      <a:cubicBezTo>
                        <a:pt x="2" y="16"/>
                        <a:pt x="2" y="15"/>
                        <a:pt x="2" y="15"/>
                      </a:cubicBezTo>
                      <a:cubicBezTo>
                        <a:pt x="3" y="15"/>
                        <a:pt x="3" y="14"/>
                        <a:pt x="3" y="14"/>
                      </a:cubicBezTo>
                      <a:moveTo>
                        <a:pt x="5" y="13"/>
                      </a:moveTo>
                      <a:cubicBezTo>
                        <a:pt x="4" y="14"/>
                        <a:pt x="4" y="15"/>
                        <a:pt x="3" y="16"/>
                      </a:cubicBezTo>
                      <a:cubicBezTo>
                        <a:pt x="3" y="16"/>
                        <a:pt x="3" y="16"/>
                        <a:pt x="3" y="16"/>
                      </a:cubicBezTo>
                      <a:cubicBezTo>
                        <a:pt x="3" y="16"/>
                        <a:pt x="3" y="16"/>
                        <a:pt x="3" y="16"/>
                      </a:cubicBezTo>
                      <a:cubicBezTo>
                        <a:pt x="4" y="15"/>
                        <a:pt x="4" y="14"/>
                        <a:pt x="5" y="13"/>
                      </a:cubicBezTo>
                      <a:moveTo>
                        <a:pt x="9" y="11"/>
                      </a:moveTo>
                      <a:cubicBezTo>
                        <a:pt x="9" y="11"/>
                        <a:pt x="9" y="11"/>
                        <a:pt x="9" y="11"/>
                      </a:cubicBezTo>
                      <a:cubicBezTo>
                        <a:pt x="9" y="11"/>
                        <a:pt x="9" y="11"/>
                        <a:pt x="9" y="11"/>
                      </a:cubicBezTo>
                      <a:cubicBezTo>
                        <a:pt x="8" y="12"/>
                        <a:pt x="7" y="14"/>
                        <a:pt x="6" y="15"/>
                      </a:cubicBezTo>
                      <a:cubicBezTo>
                        <a:pt x="6" y="16"/>
                        <a:pt x="5" y="18"/>
                        <a:pt x="4" y="19"/>
                      </a:cubicBezTo>
                      <a:cubicBezTo>
                        <a:pt x="4" y="18"/>
                        <a:pt x="5" y="17"/>
                        <a:pt x="5" y="17"/>
                      </a:cubicBezTo>
                      <a:cubicBezTo>
                        <a:pt x="5" y="17"/>
                        <a:pt x="5" y="17"/>
                        <a:pt x="5" y="17"/>
                      </a:cubicBezTo>
                      <a:cubicBezTo>
                        <a:pt x="6" y="15"/>
                        <a:pt x="7" y="13"/>
                        <a:pt x="9" y="11"/>
                      </a:cubicBezTo>
                      <a:moveTo>
                        <a:pt x="4" y="10"/>
                      </a:moveTo>
                      <a:cubicBezTo>
                        <a:pt x="3" y="11"/>
                        <a:pt x="3" y="12"/>
                        <a:pt x="2" y="13"/>
                      </a:cubicBezTo>
                      <a:cubicBezTo>
                        <a:pt x="3" y="12"/>
                        <a:pt x="3" y="12"/>
                        <a:pt x="3" y="12"/>
                      </a:cubicBezTo>
                      <a:cubicBezTo>
                        <a:pt x="3" y="12"/>
                        <a:pt x="3" y="12"/>
                        <a:pt x="3" y="12"/>
                      </a:cubicBezTo>
                      <a:cubicBezTo>
                        <a:pt x="3" y="11"/>
                        <a:pt x="4" y="10"/>
                        <a:pt x="4" y="10"/>
                      </a:cubicBezTo>
                      <a:moveTo>
                        <a:pt x="15" y="7"/>
                      </a:moveTo>
                      <a:cubicBezTo>
                        <a:pt x="13" y="11"/>
                        <a:pt x="10" y="15"/>
                        <a:pt x="8" y="18"/>
                      </a:cubicBezTo>
                      <a:cubicBezTo>
                        <a:pt x="8" y="18"/>
                        <a:pt x="8" y="18"/>
                        <a:pt x="8" y="18"/>
                      </a:cubicBezTo>
                      <a:cubicBezTo>
                        <a:pt x="8" y="18"/>
                        <a:pt x="8" y="18"/>
                        <a:pt x="8" y="18"/>
                      </a:cubicBezTo>
                      <a:cubicBezTo>
                        <a:pt x="10" y="14"/>
                        <a:pt x="12" y="11"/>
                        <a:pt x="15" y="7"/>
                      </a:cubicBezTo>
                      <a:moveTo>
                        <a:pt x="5" y="7"/>
                      </a:moveTo>
                      <a:cubicBezTo>
                        <a:pt x="5" y="7"/>
                        <a:pt x="5" y="8"/>
                        <a:pt x="5" y="8"/>
                      </a:cubicBezTo>
                      <a:cubicBezTo>
                        <a:pt x="5" y="8"/>
                        <a:pt x="5" y="8"/>
                        <a:pt x="5" y="8"/>
                      </a:cubicBezTo>
                      <a:cubicBezTo>
                        <a:pt x="5" y="8"/>
                        <a:pt x="5" y="8"/>
                        <a:pt x="5" y="8"/>
                      </a:cubicBezTo>
                      <a:cubicBezTo>
                        <a:pt x="5" y="8"/>
                        <a:pt x="5" y="8"/>
                        <a:pt x="5" y="8"/>
                      </a:cubicBezTo>
                      <a:cubicBezTo>
                        <a:pt x="4" y="9"/>
                        <a:pt x="3" y="10"/>
                        <a:pt x="3" y="12"/>
                      </a:cubicBezTo>
                      <a:cubicBezTo>
                        <a:pt x="3" y="12"/>
                        <a:pt x="2" y="13"/>
                        <a:pt x="2" y="13"/>
                      </a:cubicBezTo>
                      <a:cubicBezTo>
                        <a:pt x="2" y="14"/>
                        <a:pt x="1" y="15"/>
                        <a:pt x="0" y="16"/>
                      </a:cubicBezTo>
                      <a:cubicBezTo>
                        <a:pt x="0" y="16"/>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4"/>
                        <a:pt x="1" y="14"/>
                        <a:pt x="1" y="13"/>
                      </a:cubicBezTo>
                      <a:cubicBezTo>
                        <a:pt x="1" y="13"/>
                        <a:pt x="1" y="13"/>
                        <a:pt x="1" y="13"/>
                      </a:cubicBezTo>
                      <a:cubicBezTo>
                        <a:pt x="2" y="11"/>
                        <a:pt x="3" y="10"/>
                        <a:pt x="4" y="8"/>
                      </a:cubicBezTo>
                      <a:cubicBezTo>
                        <a:pt x="5" y="8"/>
                        <a:pt x="5" y="7"/>
                        <a:pt x="5" y="7"/>
                      </a:cubicBezTo>
                      <a:moveTo>
                        <a:pt x="7" y="7"/>
                      </a:moveTo>
                      <a:cubicBezTo>
                        <a:pt x="6" y="9"/>
                        <a:pt x="5" y="11"/>
                        <a:pt x="3" y="14"/>
                      </a:cubicBezTo>
                      <a:cubicBezTo>
                        <a:pt x="3" y="14"/>
                        <a:pt x="3" y="14"/>
                        <a:pt x="3" y="14"/>
                      </a:cubicBezTo>
                      <a:cubicBezTo>
                        <a:pt x="3" y="14"/>
                        <a:pt x="3" y="15"/>
                        <a:pt x="2" y="15"/>
                      </a:cubicBezTo>
                      <a:cubicBezTo>
                        <a:pt x="2" y="14"/>
                        <a:pt x="3" y="13"/>
                        <a:pt x="3" y="13"/>
                      </a:cubicBezTo>
                      <a:cubicBezTo>
                        <a:pt x="3" y="13"/>
                        <a:pt x="3" y="13"/>
                        <a:pt x="3" y="13"/>
                      </a:cubicBezTo>
                      <a:cubicBezTo>
                        <a:pt x="4" y="10"/>
                        <a:pt x="5" y="9"/>
                        <a:pt x="7" y="7"/>
                      </a:cubicBezTo>
                      <a:moveTo>
                        <a:pt x="18" y="5"/>
                      </a:moveTo>
                      <a:cubicBezTo>
                        <a:pt x="18" y="6"/>
                        <a:pt x="17" y="7"/>
                        <a:pt x="16" y="8"/>
                      </a:cubicBezTo>
                      <a:cubicBezTo>
                        <a:pt x="15" y="9"/>
                        <a:pt x="15" y="10"/>
                        <a:pt x="14" y="11"/>
                      </a:cubicBezTo>
                      <a:cubicBezTo>
                        <a:pt x="13" y="13"/>
                        <a:pt x="12" y="14"/>
                        <a:pt x="11" y="15"/>
                      </a:cubicBezTo>
                      <a:cubicBezTo>
                        <a:pt x="11" y="15"/>
                        <a:pt x="11" y="15"/>
                        <a:pt x="11" y="15"/>
                      </a:cubicBezTo>
                      <a:cubicBezTo>
                        <a:pt x="13" y="12"/>
                        <a:pt x="15" y="10"/>
                        <a:pt x="17" y="7"/>
                      </a:cubicBezTo>
                      <a:cubicBezTo>
                        <a:pt x="17" y="6"/>
                        <a:pt x="18" y="6"/>
                        <a:pt x="18" y="5"/>
                      </a:cubicBezTo>
                      <a:moveTo>
                        <a:pt x="8" y="5"/>
                      </a:moveTo>
                      <a:cubicBezTo>
                        <a:pt x="8" y="6"/>
                        <a:pt x="7" y="7"/>
                        <a:pt x="7" y="9"/>
                      </a:cubicBezTo>
                      <a:cubicBezTo>
                        <a:pt x="6" y="10"/>
                        <a:pt x="5" y="12"/>
                        <a:pt x="4" y="13"/>
                      </a:cubicBezTo>
                      <a:cubicBezTo>
                        <a:pt x="5" y="11"/>
                        <a:pt x="6" y="8"/>
                        <a:pt x="7" y="6"/>
                      </a:cubicBezTo>
                      <a:cubicBezTo>
                        <a:pt x="8" y="6"/>
                        <a:pt x="8" y="5"/>
                        <a:pt x="8" y="5"/>
                      </a:cubicBezTo>
                      <a:moveTo>
                        <a:pt x="33" y="5"/>
                      </a:moveTo>
                      <a:cubicBezTo>
                        <a:pt x="33" y="5"/>
                        <a:pt x="33" y="5"/>
                        <a:pt x="33" y="5"/>
                      </a:cubicBezTo>
                      <a:cubicBezTo>
                        <a:pt x="33" y="5"/>
                        <a:pt x="33" y="5"/>
                        <a:pt x="33" y="5"/>
                      </a:cubicBezTo>
                      <a:moveTo>
                        <a:pt x="8" y="4"/>
                      </a:moveTo>
                      <a:cubicBezTo>
                        <a:pt x="8" y="5"/>
                        <a:pt x="8" y="5"/>
                        <a:pt x="8" y="5"/>
                      </a:cubicBezTo>
                      <a:cubicBezTo>
                        <a:pt x="8" y="5"/>
                        <a:pt x="8" y="5"/>
                        <a:pt x="8" y="5"/>
                      </a:cubicBezTo>
                      <a:cubicBezTo>
                        <a:pt x="8" y="5"/>
                        <a:pt x="8" y="5"/>
                        <a:pt x="8" y="5"/>
                      </a:cubicBezTo>
                      <a:cubicBezTo>
                        <a:pt x="8" y="6"/>
                        <a:pt x="8" y="6"/>
                        <a:pt x="7" y="6"/>
                      </a:cubicBezTo>
                      <a:cubicBezTo>
                        <a:pt x="5" y="9"/>
                        <a:pt x="3" y="12"/>
                        <a:pt x="2" y="15"/>
                      </a:cubicBezTo>
                      <a:cubicBezTo>
                        <a:pt x="2" y="15"/>
                        <a:pt x="2" y="15"/>
                        <a:pt x="2" y="15"/>
                      </a:cubicBezTo>
                      <a:cubicBezTo>
                        <a:pt x="2" y="15"/>
                        <a:pt x="2" y="14"/>
                        <a:pt x="2" y="14"/>
                      </a:cubicBezTo>
                      <a:cubicBezTo>
                        <a:pt x="2" y="14"/>
                        <a:pt x="2" y="14"/>
                        <a:pt x="2" y="14"/>
                      </a:cubicBezTo>
                      <a:cubicBezTo>
                        <a:pt x="2" y="14"/>
                        <a:pt x="2" y="13"/>
                        <a:pt x="2" y="13"/>
                      </a:cubicBezTo>
                      <a:cubicBezTo>
                        <a:pt x="3" y="12"/>
                        <a:pt x="4" y="10"/>
                        <a:pt x="4" y="9"/>
                      </a:cubicBezTo>
                      <a:cubicBezTo>
                        <a:pt x="4" y="9"/>
                        <a:pt x="5" y="8"/>
                        <a:pt x="5" y="8"/>
                      </a:cubicBezTo>
                      <a:cubicBezTo>
                        <a:pt x="5" y="8"/>
                        <a:pt x="5" y="7"/>
                        <a:pt x="5" y="7"/>
                      </a:cubicBezTo>
                      <a:cubicBezTo>
                        <a:pt x="5" y="7"/>
                        <a:pt x="5" y="7"/>
                        <a:pt x="5" y="7"/>
                      </a:cubicBezTo>
                      <a:cubicBezTo>
                        <a:pt x="6" y="6"/>
                        <a:pt x="7" y="5"/>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moveTo>
                        <a:pt x="16" y="4"/>
                      </a:moveTo>
                      <a:cubicBezTo>
                        <a:pt x="13" y="9"/>
                        <a:pt x="9" y="14"/>
                        <a:pt x="6" y="19"/>
                      </a:cubicBezTo>
                      <a:cubicBezTo>
                        <a:pt x="7" y="18"/>
                        <a:pt x="7" y="18"/>
                        <a:pt x="7" y="18"/>
                      </a:cubicBezTo>
                      <a:cubicBezTo>
                        <a:pt x="7" y="18"/>
                        <a:pt x="7" y="18"/>
                        <a:pt x="7" y="18"/>
                      </a:cubicBezTo>
                      <a:cubicBezTo>
                        <a:pt x="9" y="14"/>
                        <a:pt x="11" y="9"/>
                        <a:pt x="14" y="6"/>
                      </a:cubicBezTo>
                      <a:cubicBezTo>
                        <a:pt x="14" y="6"/>
                        <a:pt x="14" y="6"/>
                        <a:pt x="14" y="6"/>
                      </a:cubicBezTo>
                      <a:cubicBezTo>
                        <a:pt x="14" y="6"/>
                        <a:pt x="14" y="6"/>
                        <a:pt x="14" y="6"/>
                      </a:cubicBezTo>
                      <a:cubicBezTo>
                        <a:pt x="14" y="6"/>
                        <a:pt x="14" y="6"/>
                        <a:pt x="14" y="6"/>
                      </a:cubicBezTo>
                      <a:cubicBezTo>
                        <a:pt x="14" y="6"/>
                        <a:pt x="14" y="6"/>
                        <a:pt x="14" y="6"/>
                      </a:cubicBezTo>
                      <a:cubicBezTo>
                        <a:pt x="15" y="5"/>
                        <a:pt x="15" y="5"/>
                        <a:pt x="16" y="4"/>
                      </a:cubicBezTo>
                      <a:moveTo>
                        <a:pt x="9" y="4"/>
                      </a:moveTo>
                      <a:cubicBezTo>
                        <a:pt x="9" y="4"/>
                        <a:pt x="9" y="5"/>
                        <a:pt x="9" y="5"/>
                      </a:cubicBezTo>
                      <a:cubicBezTo>
                        <a:pt x="9" y="5"/>
                        <a:pt x="9" y="5"/>
                        <a:pt x="9" y="5"/>
                      </a:cubicBezTo>
                      <a:cubicBezTo>
                        <a:pt x="8" y="6"/>
                        <a:pt x="8" y="7"/>
                        <a:pt x="7" y="8"/>
                      </a:cubicBezTo>
                      <a:cubicBezTo>
                        <a:pt x="8" y="7"/>
                        <a:pt x="8" y="6"/>
                        <a:pt x="8" y="5"/>
                      </a:cubicBezTo>
                      <a:cubicBezTo>
                        <a:pt x="8" y="5"/>
                        <a:pt x="9" y="4"/>
                        <a:pt x="9" y="4"/>
                      </a:cubicBezTo>
                      <a:moveTo>
                        <a:pt x="16" y="3"/>
                      </a:moveTo>
                      <a:cubicBezTo>
                        <a:pt x="14" y="5"/>
                        <a:pt x="12" y="7"/>
                        <a:pt x="11" y="9"/>
                      </a:cubicBezTo>
                      <a:cubicBezTo>
                        <a:pt x="11" y="10"/>
                        <a:pt x="10" y="11"/>
                        <a:pt x="10" y="11"/>
                      </a:cubicBezTo>
                      <a:cubicBezTo>
                        <a:pt x="9" y="12"/>
                        <a:pt x="9" y="13"/>
                        <a:pt x="8" y="14"/>
                      </a:cubicBezTo>
                      <a:cubicBezTo>
                        <a:pt x="7" y="15"/>
                        <a:pt x="6" y="17"/>
                        <a:pt x="6" y="19"/>
                      </a:cubicBezTo>
                      <a:cubicBezTo>
                        <a:pt x="6" y="17"/>
                        <a:pt x="6" y="16"/>
                        <a:pt x="7" y="15"/>
                      </a:cubicBezTo>
                      <a:cubicBezTo>
                        <a:pt x="7" y="15"/>
                        <a:pt x="7" y="15"/>
                        <a:pt x="7" y="15"/>
                      </a:cubicBezTo>
                      <a:cubicBezTo>
                        <a:pt x="8" y="12"/>
                        <a:pt x="10" y="9"/>
                        <a:pt x="12" y="7"/>
                      </a:cubicBezTo>
                      <a:cubicBezTo>
                        <a:pt x="13" y="5"/>
                        <a:pt x="14" y="4"/>
                        <a:pt x="16" y="3"/>
                      </a:cubicBezTo>
                      <a:moveTo>
                        <a:pt x="24" y="3"/>
                      </a:moveTo>
                      <a:cubicBezTo>
                        <a:pt x="22" y="5"/>
                        <a:pt x="21" y="7"/>
                        <a:pt x="19" y="9"/>
                      </a:cubicBezTo>
                      <a:cubicBezTo>
                        <a:pt x="20" y="8"/>
                        <a:pt x="20" y="7"/>
                        <a:pt x="21" y="6"/>
                      </a:cubicBezTo>
                      <a:cubicBezTo>
                        <a:pt x="21" y="6"/>
                        <a:pt x="21" y="6"/>
                        <a:pt x="21" y="6"/>
                      </a:cubicBezTo>
                      <a:cubicBezTo>
                        <a:pt x="21" y="6"/>
                        <a:pt x="21" y="6"/>
                        <a:pt x="21" y="6"/>
                      </a:cubicBezTo>
                      <a:cubicBezTo>
                        <a:pt x="21" y="6"/>
                        <a:pt x="21" y="6"/>
                        <a:pt x="21" y="6"/>
                      </a:cubicBezTo>
                      <a:cubicBezTo>
                        <a:pt x="21" y="6"/>
                        <a:pt x="21" y="6"/>
                        <a:pt x="21" y="6"/>
                      </a:cubicBezTo>
                      <a:cubicBezTo>
                        <a:pt x="22" y="5"/>
                        <a:pt x="23" y="4"/>
                        <a:pt x="24" y="3"/>
                      </a:cubicBezTo>
                      <a:moveTo>
                        <a:pt x="28" y="2"/>
                      </a:moveTo>
                      <a:cubicBezTo>
                        <a:pt x="27" y="3"/>
                        <a:pt x="27"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5" y="6"/>
                        <a:pt x="25" y="7"/>
                      </a:cubicBezTo>
                      <a:cubicBezTo>
                        <a:pt x="25" y="6"/>
                        <a:pt x="26" y="5"/>
                        <a:pt x="27" y="4"/>
                      </a:cubicBezTo>
                      <a:cubicBezTo>
                        <a:pt x="27" y="4"/>
                        <a:pt x="27" y="4"/>
                        <a:pt x="27" y="4"/>
                      </a:cubicBezTo>
                      <a:cubicBezTo>
                        <a:pt x="27" y="4"/>
                        <a:pt x="27" y="4"/>
                        <a:pt x="27" y="4"/>
                      </a:cubicBezTo>
                      <a:cubicBezTo>
                        <a:pt x="27" y="4"/>
                        <a:pt x="27" y="4"/>
                        <a:pt x="27" y="4"/>
                      </a:cubicBezTo>
                      <a:cubicBezTo>
                        <a:pt x="27" y="4"/>
                        <a:pt x="27" y="4"/>
                        <a:pt x="27" y="4"/>
                      </a:cubicBezTo>
                      <a:cubicBezTo>
                        <a:pt x="27" y="3"/>
                        <a:pt x="28" y="3"/>
                        <a:pt x="28" y="2"/>
                      </a:cubicBezTo>
                      <a:moveTo>
                        <a:pt x="30" y="2"/>
                      </a:moveTo>
                      <a:cubicBezTo>
                        <a:pt x="30" y="3"/>
                        <a:pt x="28" y="5"/>
                        <a:pt x="27" y="6"/>
                      </a:cubicBezTo>
                      <a:cubicBezTo>
                        <a:pt x="28" y="5"/>
                        <a:pt x="29" y="4"/>
                        <a:pt x="29" y="3"/>
                      </a:cubicBezTo>
                      <a:cubicBezTo>
                        <a:pt x="29" y="3"/>
                        <a:pt x="29" y="3"/>
                        <a:pt x="29" y="3"/>
                      </a:cubicBezTo>
                      <a:cubicBezTo>
                        <a:pt x="29" y="3"/>
                        <a:pt x="29" y="3"/>
                        <a:pt x="29" y="3"/>
                      </a:cubicBezTo>
                      <a:cubicBezTo>
                        <a:pt x="29" y="3"/>
                        <a:pt x="29" y="3"/>
                        <a:pt x="29" y="3"/>
                      </a:cubicBezTo>
                      <a:cubicBezTo>
                        <a:pt x="29" y="3"/>
                        <a:pt x="29" y="3"/>
                        <a:pt x="29" y="3"/>
                      </a:cubicBezTo>
                      <a:cubicBezTo>
                        <a:pt x="30" y="3"/>
                        <a:pt x="30" y="2"/>
                        <a:pt x="30" y="2"/>
                      </a:cubicBezTo>
                      <a:moveTo>
                        <a:pt x="26" y="2"/>
                      </a:moveTo>
                      <a:cubicBezTo>
                        <a:pt x="25" y="3"/>
                        <a:pt x="24" y="4"/>
                        <a:pt x="23" y="5"/>
                      </a:cubicBezTo>
                      <a:cubicBezTo>
                        <a:pt x="23" y="5"/>
                        <a:pt x="23" y="5"/>
                        <a:pt x="23" y="5"/>
                      </a:cubicBezTo>
                      <a:cubicBezTo>
                        <a:pt x="22" y="6"/>
                        <a:pt x="21" y="7"/>
                        <a:pt x="20" y="8"/>
                      </a:cubicBezTo>
                      <a:cubicBezTo>
                        <a:pt x="21" y="7"/>
                        <a:pt x="22" y="6"/>
                        <a:pt x="23" y="4"/>
                      </a:cubicBezTo>
                      <a:cubicBezTo>
                        <a:pt x="24" y="3"/>
                        <a:pt x="25" y="3"/>
                        <a:pt x="26" y="2"/>
                      </a:cubicBezTo>
                      <a:moveTo>
                        <a:pt x="32" y="1"/>
                      </a:moveTo>
                      <a:cubicBezTo>
                        <a:pt x="31" y="3"/>
                        <a:pt x="30" y="4"/>
                        <a:pt x="30" y="5"/>
                      </a:cubicBezTo>
                      <a:cubicBezTo>
                        <a:pt x="30" y="5"/>
                        <a:pt x="30" y="5"/>
                        <a:pt x="30" y="4"/>
                      </a:cubicBezTo>
                      <a:cubicBezTo>
                        <a:pt x="30" y="4"/>
                        <a:pt x="31" y="3"/>
                        <a:pt x="31" y="3"/>
                      </a:cubicBezTo>
                      <a:cubicBezTo>
                        <a:pt x="31" y="3"/>
                        <a:pt x="31" y="3"/>
                        <a:pt x="31" y="3"/>
                      </a:cubicBezTo>
                      <a:cubicBezTo>
                        <a:pt x="31" y="3"/>
                        <a:pt x="31" y="3"/>
                        <a:pt x="31" y="3"/>
                      </a:cubicBezTo>
                      <a:cubicBezTo>
                        <a:pt x="31" y="3"/>
                        <a:pt x="31" y="3"/>
                        <a:pt x="31" y="3"/>
                      </a:cubicBezTo>
                      <a:cubicBezTo>
                        <a:pt x="31" y="3"/>
                        <a:pt x="31" y="3"/>
                        <a:pt x="31" y="3"/>
                      </a:cubicBezTo>
                      <a:cubicBezTo>
                        <a:pt x="31" y="2"/>
                        <a:pt x="32" y="2"/>
                        <a:pt x="32" y="1"/>
                      </a:cubicBezTo>
                      <a:moveTo>
                        <a:pt x="28" y="1"/>
                      </a:moveTo>
                      <a:cubicBezTo>
                        <a:pt x="27" y="3"/>
                        <a:pt x="26" y="4"/>
                        <a:pt x="25" y="5"/>
                      </a:cubicBezTo>
                      <a:cubicBezTo>
                        <a:pt x="24" y="6"/>
                        <a:pt x="23" y="7"/>
                        <a:pt x="22" y="8"/>
                      </a:cubicBezTo>
                      <a:cubicBezTo>
                        <a:pt x="23" y="7"/>
                        <a:pt x="24" y="5"/>
                        <a:pt x="25" y="4"/>
                      </a:cubicBezTo>
                      <a:cubicBezTo>
                        <a:pt x="25" y="4"/>
                        <a:pt x="25" y="4"/>
                        <a:pt x="25" y="4"/>
                      </a:cubicBezTo>
                      <a:cubicBezTo>
                        <a:pt x="25" y="4"/>
                        <a:pt x="25" y="4"/>
                        <a:pt x="25" y="4"/>
                      </a:cubicBezTo>
                      <a:cubicBezTo>
                        <a:pt x="25" y="4"/>
                        <a:pt x="25" y="4"/>
                        <a:pt x="25" y="4"/>
                      </a:cubicBezTo>
                      <a:cubicBezTo>
                        <a:pt x="25" y="4"/>
                        <a:pt x="25" y="4"/>
                        <a:pt x="25" y="4"/>
                      </a:cubicBezTo>
                      <a:cubicBezTo>
                        <a:pt x="26" y="3"/>
                        <a:pt x="27" y="2"/>
                        <a:pt x="28" y="1"/>
                      </a:cubicBezTo>
                      <a:moveTo>
                        <a:pt x="29" y="0"/>
                      </a:moveTo>
                      <a:cubicBezTo>
                        <a:pt x="28" y="0"/>
                        <a:pt x="27" y="0"/>
                        <a:pt x="27" y="1"/>
                      </a:cubicBezTo>
                      <a:cubicBezTo>
                        <a:pt x="27" y="1"/>
                        <a:pt x="26" y="1"/>
                        <a:pt x="26" y="1"/>
                      </a:cubicBezTo>
                      <a:cubicBezTo>
                        <a:pt x="26" y="1"/>
                        <a:pt x="27" y="1"/>
                        <a:pt x="27" y="0"/>
                      </a:cubicBezTo>
                      <a:cubicBezTo>
                        <a:pt x="27" y="0"/>
                        <a:pt x="27" y="0"/>
                        <a:pt x="27" y="0"/>
                      </a:cubicBezTo>
                      <a:cubicBezTo>
                        <a:pt x="26" y="1"/>
                        <a:pt x="26" y="1"/>
                        <a:pt x="25" y="2"/>
                      </a:cubicBezTo>
                      <a:cubicBezTo>
                        <a:pt x="25" y="1"/>
                        <a:pt x="26" y="1"/>
                        <a:pt x="27" y="0"/>
                      </a:cubicBezTo>
                      <a:cubicBezTo>
                        <a:pt x="27" y="0"/>
                        <a:pt x="27" y="0"/>
                        <a:pt x="27" y="0"/>
                      </a:cubicBezTo>
                      <a:cubicBezTo>
                        <a:pt x="24" y="1"/>
                        <a:pt x="22" y="3"/>
                        <a:pt x="21" y="5"/>
                      </a:cubicBezTo>
                      <a:cubicBezTo>
                        <a:pt x="19" y="7"/>
                        <a:pt x="17" y="9"/>
                        <a:pt x="16" y="11"/>
                      </a:cubicBezTo>
                      <a:cubicBezTo>
                        <a:pt x="17" y="10"/>
                        <a:pt x="18" y="8"/>
                        <a:pt x="19" y="7"/>
                      </a:cubicBezTo>
                      <a:cubicBezTo>
                        <a:pt x="19" y="7"/>
                        <a:pt x="19" y="7"/>
                        <a:pt x="19" y="7"/>
                      </a:cubicBezTo>
                      <a:cubicBezTo>
                        <a:pt x="20" y="5"/>
                        <a:pt x="22" y="3"/>
                        <a:pt x="23" y="0"/>
                      </a:cubicBezTo>
                      <a:cubicBezTo>
                        <a:pt x="23" y="0"/>
                        <a:pt x="23" y="0"/>
                        <a:pt x="23" y="0"/>
                      </a:cubicBezTo>
                      <a:cubicBezTo>
                        <a:pt x="22" y="1"/>
                        <a:pt x="21" y="3"/>
                        <a:pt x="20" y="4"/>
                      </a:cubicBezTo>
                      <a:cubicBezTo>
                        <a:pt x="20" y="3"/>
                        <a:pt x="21" y="2"/>
                        <a:pt x="22" y="1"/>
                      </a:cubicBezTo>
                      <a:cubicBezTo>
                        <a:pt x="22" y="1"/>
                        <a:pt x="22" y="1"/>
                        <a:pt x="22" y="1"/>
                      </a:cubicBezTo>
                      <a:cubicBezTo>
                        <a:pt x="19" y="3"/>
                        <a:pt x="18" y="4"/>
                        <a:pt x="16" y="6"/>
                      </a:cubicBezTo>
                      <a:cubicBezTo>
                        <a:pt x="17" y="5"/>
                        <a:pt x="18" y="3"/>
                        <a:pt x="19" y="1"/>
                      </a:cubicBezTo>
                      <a:cubicBezTo>
                        <a:pt x="19" y="1"/>
                        <a:pt x="19" y="1"/>
                        <a:pt x="19" y="1"/>
                      </a:cubicBezTo>
                      <a:cubicBezTo>
                        <a:pt x="18" y="2"/>
                        <a:pt x="17" y="2"/>
                        <a:pt x="16" y="3"/>
                      </a:cubicBezTo>
                      <a:cubicBezTo>
                        <a:pt x="17" y="3"/>
                        <a:pt x="17" y="3"/>
                        <a:pt x="17" y="2"/>
                      </a:cubicBezTo>
                      <a:cubicBezTo>
                        <a:pt x="17" y="2"/>
                        <a:pt x="17" y="2"/>
                        <a:pt x="17" y="2"/>
                      </a:cubicBezTo>
                      <a:cubicBezTo>
                        <a:pt x="17" y="2"/>
                        <a:pt x="16" y="3"/>
                        <a:pt x="16" y="3"/>
                      </a:cubicBezTo>
                      <a:cubicBezTo>
                        <a:pt x="16" y="2"/>
                        <a:pt x="17" y="2"/>
                        <a:pt x="17" y="1"/>
                      </a:cubicBezTo>
                      <a:cubicBezTo>
                        <a:pt x="17" y="1"/>
                        <a:pt x="17" y="1"/>
                        <a:pt x="17" y="1"/>
                      </a:cubicBezTo>
                      <a:cubicBezTo>
                        <a:pt x="15" y="3"/>
                        <a:pt x="13" y="5"/>
                        <a:pt x="12" y="7"/>
                      </a:cubicBezTo>
                      <a:cubicBezTo>
                        <a:pt x="12" y="6"/>
                        <a:pt x="13" y="4"/>
                        <a:pt x="13" y="3"/>
                      </a:cubicBezTo>
                      <a:cubicBezTo>
                        <a:pt x="13" y="3"/>
                        <a:pt x="13" y="3"/>
                        <a:pt x="13" y="3"/>
                      </a:cubicBezTo>
                      <a:cubicBezTo>
                        <a:pt x="11" y="4"/>
                        <a:pt x="9" y="7"/>
                        <a:pt x="7" y="9"/>
                      </a:cubicBezTo>
                      <a:cubicBezTo>
                        <a:pt x="6" y="10"/>
                        <a:pt x="6" y="10"/>
                        <a:pt x="6" y="11"/>
                      </a:cubicBezTo>
                      <a:cubicBezTo>
                        <a:pt x="6" y="10"/>
                        <a:pt x="7" y="9"/>
                        <a:pt x="7" y="8"/>
                      </a:cubicBezTo>
                      <a:cubicBezTo>
                        <a:pt x="8" y="7"/>
                        <a:pt x="9" y="5"/>
                        <a:pt x="9" y="4"/>
                      </a:cubicBezTo>
                      <a:cubicBezTo>
                        <a:pt x="9" y="3"/>
                        <a:pt x="9" y="3"/>
                        <a:pt x="9" y="3"/>
                      </a:cubicBezTo>
                      <a:cubicBezTo>
                        <a:pt x="9" y="4"/>
                        <a:pt x="9" y="4"/>
                        <a:pt x="8" y="5"/>
                      </a:cubicBezTo>
                      <a:cubicBezTo>
                        <a:pt x="8" y="5"/>
                        <a:pt x="8" y="4"/>
                        <a:pt x="8" y="4"/>
                      </a:cubicBezTo>
                      <a:cubicBezTo>
                        <a:pt x="8" y="4"/>
                        <a:pt x="8" y="4"/>
                        <a:pt x="8" y="4"/>
                      </a:cubicBezTo>
                      <a:cubicBezTo>
                        <a:pt x="6" y="6"/>
                        <a:pt x="5" y="7"/>
                        <a:pt x="3" y="9"/>
                      </a:cubicBezTo>
                      <a:cubicBezTo>
                        <a:pt x="2" y="10"/>
                        <a:pt x="2" y="12"/>
                        <a:pt x="1" y="13"/>
                      </a:cubicBezTo>
                      <a:cubicBezTo>
                        <a:pt x="1" y="14"/>
                        <a:pt x="0" y="15"/>
                        <a:pt x="0" y="16"/>
                      </a:cubicBezTo>
                      <a:cubicBezTo>
                        <a:pt x="0" y="16"/>
                        <a:pt x="0" y="16"/>
                        <a:pt x="0" y="16"/>
                      </a:cubicBezTo>
                      <a:cubicBezTo>
                        <a:pt x="1" y="15"/>
                        <a:pt x="2" y="14"/>
                        <a:pt x="2" y="13"/>
                      </a:cubicBezTo>
                      <a:cubicBezTo>
                        <a:pt x="2" y="14"/>
                        <a:pt x="2" y="15"/>
                        <a:pt x="2" y="15"/>
                      </a:cubicBezTo>
                      <a:cubicBezTo>
                        <a:pt x="2" y="15"/>
                        <a:pt x="2" y="15"/>
                        <a:pt x="2" y="15"/>
                      </a:cubicBezTo>
                      <a:cubicBezTo>
                        <a:pt x="2" y="15"/>
                        <a:pt x="2" y="15"/>
                        <a:pt x="2" y="15"/>
                      </a:cubicBezTo>
                      <a:cubicBezTo>
                        <a:pt x="2" y="16"/>
                        <a:pt x="2" y="16"/>
                        <a:pt x="2" y="16"/>
                      </a:cubicBezTo>
                      <a:cubicBezTo>
                        <a:pt x="2" y="16"/>
                        <a:pt x="2" y="16"/>
                        <a:pt x="2" y="16"/>
                      </a:cubicBezTo>
                      <a:cubicBezTo>
                        <a:pt x="2" y="15"/>
                        <a:pt x="3" y="15"/>
                        <a:pt x="3" y="14"/>
                      </a:cubicBezTo>
                      <a:cubicBezTo>
                        <a:pt x="4" y="12"/>
                        <a:pt x="5" y="11"/>
                        <a:pt x="6" y="10"/>
                      </a:cubicBezTo>
                      <a:cubicBezTo>
                        <a:pt x="6" y="10"/>
                        <a:pt x="6" y="9"/>
                        <a:pt x="6" y="9"/>
                      </a:cubicBezTo>
                      <a:cubicBezTo>
                        <a:pt x="6" y="10"/>
                        <a:pt x="6" y="11"/>
                        <a:pt x="5" y="11"/>
                      </a:cubicBezTo>
                      <a:cubicBezTo>
                        <a:pt x="4" y="14"/>
                        <a:pt x="3" y="16"/>
                        <a:pt x="2" y="18"/>
                      </a:cubicBezTo>
                      <a:cubicBezTo>
                        <a:pt x="2" y="18"/>
                        <a:pt x="2" y="18"/>
                        <a:pt x="2" y="18"/>
                      </a:cubicBezTo>
                      <a:cubicBezTo>
                        <a:pt x="2" y="18"/>
                        <a:pt x="3" y="17"/>
                        <a:pt x="3" y="17"/>
                      </a:cubicBezTo>
                      <a:cubicBezTo>
                        <a:pt x="3" y="17"/>
                        <a:pt x="3" y="17"/>
                        <a:pt x="3" y="17"/>
                      </a:cubicBezTo>
                      <a:cubicBezTo>
                        <a:pt x="4" y="15"/>
                        <a:pt x="5" y="13"/>
                        <a:pt x="5" y="11"/>
                      </a:cubicBezTo>
                      <a:cubicBezTo>
                        <a:pt x="6" y="10"/>
                        <a:pt x="7" y="8"/>
                        <a:pt x="9" y="7"/>
                      </a:cubicBezTo>
                      <a:cubicBezTo>
                        <a:pt x="10" y="6"/>
                        <a:pt x="11" y="4"/>
                        <a:pt x="13" y="3"/>
                      </a:cubicBezTo>
                      <a:cubicBezTo>
                        <a:pt x="13" y="3"/>
                        <a:pt x="13" y="3"/>
                        <a:pt x="13" y="3"/>
                      </a:cubicBezTo>
                      <a:cubicBezTo>
                        <a:pt x="13" y="3"/>
                        <a:pt x="13" y="4"/>
                        <a:pt x="13" y="5"/>
                      </a:cubicBezTo>
                      <a:cubicBezTo>
                        <a:pt x="13" y="5"/>
                        <a:pt x="13" y="5"/>
                        <a:pt x="13" y="5"/>
                      </a:cubicBezTo>
                      <a:cubicBezTo>
                        <a:pt x="12" y="6"/>
                        <a:pt x="11" y="7"/>
                        <a:pt x="11" y="8"/>
                      </a:cubicBezTo>
                      <a:cubicBezTo>
                        <a:pt x="10" y="9"/>
                        <a:pt x="9" y="10"/>
                        <a:pt x="9" y="11"/>
                      </a:cubicBezTo>
                      <a:cubicBezTo>
                        <a:pt x="8" y="12"/>
                        <a:pt x="7" y="13"/>
                        <a:pt x="6" y="15"/>
                      </a:cubicBezTo>
                      <a:cubicBezTo>
                        <a:pt x="5" y="16"/>
                        <a:pt x="4" y="18"/>
                        <a:pt x="4" y="19"/>
                      </a:cubicBezTo>
                      <a:cubicBezTo>
                        <a:pt x="4" y="19"/>
                        <a:pt x="4" y="19"/>
                        <a:pt x="4" y="19"/>
                      </a:cubicBezTo>
                      <a:cubicBezTo>
                        <a:pt x="5" y="18"/>
                        <a:pt x="6" y="16"/>
                        <a:pt x="7" y="15"/>
                      </a:cubicBezTo>
                      <a:cubicBezTo>
                        <a:pt x="8" y="13"/>
                        <a:pt x="8" y="12"/>
                        <a:pt x="9" y="10"/>
                      </a:cubicBezTo>
                      <a:cubicBezTo>
                        <a:pt x="10" y="9"/>
                        <a:pt x="10" y="9"/>
                        <a:pt x="11" y="8"/>
                      </a:cubicBezTo>
                      <a:cubicBezTo>
                        <a:pt x="12" y="7"/>
                        <a:pt x="12" y="6"/>
                        <a:pt x="13" y="5"/>
                      </a:cubicBezTo>
                      <a:cubicBezTo>
                        <a:pt x="13" y="5"/>
                        <a:pt x="13" y="5"/>
                        <a:pt x="13" y="5"/>
                      </a:cubicBezTo>
                      <a:cubicBezTo>
                        <a:pt x="14" y="4"/>
                        <a:pt x="15" y="2"/>
                        <a:pt x="17" y="1"/>
                      </a:cubicBezTo>
                      <a:cubicBezTo>
                        <a:pt x="17" y="1"/>
                        <a:pt x="17" y="1"/>
                        <a:pt x="17" y="1"/>
                      </a:cubicBezTo>
                      <a:cubicBezTo>
                        <a:pt x="17" y="1"/>
                        <a:pt x="17" y="1"/>
                        <a:pt x="17" y="1"/>
                      </a:cubicBezTo>
                      <a:cubicBezTo>
                        <a:pt x="16" y="2"/>
                        <a:pt x="16" y="2"/>
                        <a:pt x="16" y="3"/>
                      </a:cubicBezTo>
                      <a:cubicBezTo>
                        <a:pt x="15" y="4"/>
                        <a:pt x="14" y="4"/>
                        <a:pt x="13" y="5"/>
                      </a:cubicBezTo>
                      <a:cubicBezTo>
                        <a:pt x="12" y="7"/>
                        <a:pt x="11" y="8"/>
                        <a:pt x="10" y="10"/>
                      </a:cubicBezTo>
                      <a:cubicBezTo>
                        <a:pt x="9" y="11"/>
                        <a:pt x="8" y="13"/>
                        <a:pt x="7" y="14"/>
                      </a:cubicBezTo>
                      <a:cubicBezTo>
                        <a:pt x="6" y="16"/>
                        <a:pt x="6" y="17"/>
                        <a:pt x="5" y="19"/>
                      </a:cubicBezTo>
                      <a:cubicBezTo>
                        <a:pt x="5" y="19"/>
                        <a:pt x="5" y="19"/>
                        <a:pt x="5" y="19"/>
                      </a:cubicBezTo>
                      <a:cubicBezTo>
                        <a:pt x="6" y="17"/>
                        <a:pt x="7" y="16"/>
                        <a:pt x="8" y="14"/>
                      </a:cubicBezTo>
                      <a:cubicBezTo>
                        <a:pt x="9" y="12"/>
                        <a:pt x="10" y="11"/>
                        <a:pt x="11" y="9"/>
                      </a:cubicBezTo>
                      <a:cubicBezTo>
                        <a:pt x="13" y="7"/>
                        <a:pt x="15" y="5"/>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7" y="3"/>
                        <a:pt x="17" y="2"/>
                      </a:cubicBezTo>
                      <a:cubicBezTo>
                        <a:pt x="17" y="3"/>
                        <a:pt x="16" y="3"/>
                        <a:pt x="16" y="4"/>
                      </a:cubicBezTo>
                      <a:cubicBezTo>
                        <a:pt x="14" y="5"/>
                        <a:pt x="13" y="7"/>
                        <a:pt x="12" y="9"/>
                      </a:cubicBezTo>
                      <a:cubicBezTo>
                        <a:pt x="9" y="12"/>
                        <a:pt x="8" y="16"/>
                        <a:pt x="6" y="19"/>
                      </a:cubicBezTo>
                      <a:cubicBezTo>
                        <a:pt x="6" y="19"/>
                        <a:pt x="6" y="19"/>
                        <a:pt x="6" y="19"/>
                      </a:cubicBezTo>
                      <a:cubicBezTo>
                        <a:pt x="9" y="14"/>
                        <a:pt x="13" y="9"/>
                        <a:pt x="16" y="4"/>
                      </a:cubicBezTo>
                      <a:cubicBezTo>
                        <a:pt x="17" y="3"/>
                        <a:pt x="18" y="2"/>
                        <a:pt x="19" y="1"/>
                      </a:cubicBezTo>
                      <a:cubicBezTo>
                        <a:pt x="18" y="3"/>
                        <a:pt x="17" y="5"/>
                        <a:pt x="15" y="7"/>
                      </a:cubicBezTo>
                      <a:cubicBezTo>
                        <a:pt x="15" y="8"/>
                        <a:pt x="14" y="8"/>
                        <a:pt x="14" y="9"/>
                      </a:cubicBezTo>
                      <a:cubicBezTo>
                        <a:pt x="11" y="12"/>
                        <a:pt x="9" y="16"/>
                        <a:pt x="8" y="19"/>
                      </a:cubicBezTo>
                      <a:cubicBezTo>
                        <a:pt x="8" y="19"/>
                        <a:pt x="8" y="19"/>
                        <a:pt x="8" y="19"/>
                      </a:cubicBezTo>
                      <a:cubicBezTo>
                        <a:pt x="8" y="19"/>
                        <a:pt x="8" y="19"/>
                        <a:pt x="8" y="19"/>
                      </a:cubicBezTo>
                      <a:cubicBezTo>
                        <a:pt x="8" y="19"/>
                        <a:pt x="8" y="19"/>
                        <a:pt x="8" y="19"/>
                      </a:cubicBezTo>
                      <a:cubicBezTo>
                        <a:pt x="8" y="19"/>
                        <a:pt x="8" y="19"/>
                        <a:pt x="8" y="19"/>
                      </a:cubicBezTo>
                      <a:cubicBezTo>
                        <a:pt x="10" y="15"/>
                        <a:pt x="13" y="11"/>
                        <a:pt x="16" y="7"/>
                      </a:cubicBezTo>
                      <a:cubicBezTo>
                        <a:pt x="17" y="5"/>
                        <a:pt x="19" y="3"/>
                        <a:pt x="21" y="1"/>
                      </a:cubicBezTo>
                      <a:cubicBezTo>
                        <a:pt x="21" y="2"/>
                        <a:pt x="20" y="3"/>
                        <a:pt x="19" y="4"/>
                      </a:cubicBezTo>
                      <a:cubicBezTo>
                        <a:pt x="16" y="8"/>
                        <a:pt x="13" y="12"/>
                        <a:pt x="11" y="16"/>
                      </a:cubicBezTo>
                      <a:cubicBezTo>
                        <a:pt x="11" y="16"/>
                        <a:pt x="11" y="16"/>
                        <a:pt x="11" y="16"/>
                      </a:cubicBezTo>
                      <a:cubicBezTo>
                        <a:pt x="13" y="14"/>
                        <a:pt x="14" y="11"/>
                        <a:pt x="16" y="9"/>
                      </a:cubicBezTo>
                      <a:cubicBezTo>
                        <a:pt x="17" y="7"/>
                        <a:pt x="18" y="6"/>
                        <a:pt x="19" y="5"/>
                      </a:cubicBezTo>
                      <a:cubicBezTo>
                        <a:pt x="20" y="3"/>
                        <a:pt x="22" y="2"/>
                        <a:pt x="23" y="1"/>
                      </a:cubicBezTo>
                      <a:cubicBezTo>
                        <a:pt x="22" y="2"/>
                        <a:pt x="21" y="4"/>
                        <a:pt x="20" y="6"/>
                      </a:cubicBezTo>
                      <a:cubicBezTo>
                        <a:pt x="20" y="6"/>
                        <a:pt x="20" y="6"/>
                        <a:pt x="20" y="6"/>
                      </a:cubicBezTo>
                      <a:cubicBezTo>
                        <a:pt x="18" y="7"/>
                        <a:pt x="17" y="9"/>
                        <a:pt x="15" y="11"/>
                      </a:cubicBezTo>
                      <a:cubicBezTo>
                        <a:pt x="15" y="11"/>
                        <a:pt x="15" y="11"/>
                        <a:pt x="15" y="11"/>
                      </a:cubicBezTo>
                      <a:cubicBezTo>
                        <a:pt x="17" y="10"/>
                        <a:pt x="18" y="8"/>
                        <a:pt x="20" y="6"/>
                      </a:cubicBezTo>
                      <a:cubicBezTo>
                        <a:pt x="21" y="4"/>
                        <a:pt x="23" y="2"/>
                        <a:pt x="25" y="1"/>
                      </a:cubicBezTo>
                      <a:cubicBezTo>
                        <a:pt x="26" y="1"/>
                        <a:pt x="26" y="0"/>
                        <a:pt x="26" y="0"/>
                      </a:cubicBezTo>
                      <a:cubicBezTo>
                        <a:pt x="26" y="0"/>
                        <a:pt x="26" y="1"/>
                        <a:pt x="26" y="1"/>
                      </a:cubicBezTo>
                      <a:cubicBezTo>
                        <a:pt x="26" y="1"/>
                        <a:pt x="26" y="1"/>
                        <a:pt x="26" y="1"/>
                      </a:cubicBezTo>
                      <a:cubicBezTo>
                        <a:pt x="25" y="2"/>
                        <a:pt x="25" y="2"/>
                        <a:pt x="24" y="2"/>
                      </a:cubicBezTo>
                      <a:cubicBezTo>
                        <a:pt x="22" y="5"/>
                        <a:pt x="20" y="7"/>
                        <a:pt x="19" y="9"/>
                      </a:cubicBezTo>
                      <a:cubicBezTo>
                        <a:pt x="19" y="9"/>
                        <a:pt x="19" y="9"/>
                        <a:pt x="19" y="9"/>
                      </a:cubicBezTo>
                      <a:cubicBezTo>
                        <a:pt x="21" y="7"/>
                        <a:pt x="23" y="5"/>
                        <a:pt x="24" y="3"/>
                      </a:cubicBezTo>
                      <a:cubicBezTo>
                        <a:pt x="25" y="2"/>
                        <a:pt x="26" y="1"/>
                        <a:pt x="27" y="1"/>
                      </a:cubicBezTo>
                      <a:cubicBezTo>
                        <a:pt x="26" y="1"/>
                        <a:pt x="26" y="1"/>
                        <a:pt x="26" y="1"/>
                      </a:cubicBezTo>
                      <a:cubicBezTo>
                        <a:pt x="25" y="2"/>
                        <a:pt x="25" y="3"/>
                        <a:pt x="24" y="3"/>
                      </a:cubicBezTo>
                      <a:cubicBezTo>
                        <a:pt x="22" y="5"/>
                        <a:pt x="21" y="7"/>
                        <a:pt x="20" y="9"/>
                      </a:cubicBezTo>
                      <a:cubicBezTo>
                        <a:pt x="20" y="9"/>
                        <a:pt x="20" y="9"/>
                        <a:pt x="20" y="9"/>
                      </a:cubicBezTo>
                      <a:cubicBezTo>
                        <a:pt x="22" y="6"/>
                        <a:pt x="24" y="4"/>
                        <a:pt x="26" y="1"/>
                      </a:cubicBezTo>
                      <a:cubicBezTo>
                        <a:pt x="26" y="1"/>
                        <a:pt x="27" y="1"/>
                        <a:pt x="27" y="1"/>
                      </a:cubicBezTo>
                      <a:cubicBezTo>
                        <a:pt x="27" y="1"/>
                        <a:pt x="27" y="1"/>
                        <a:pt x="27" y="1"/>
                      </a:cubicBezTo>
                      <a:cubicBezTo>
                        <a:pt x="27" y="1"/>
                        <a:pt x="27" y="1"/>
                        <a:pt x="27" y="1"/>
                      </a:cubicBezTo>
                      <a:cubicBezTo>
                        <a:pt x="27" y="1"/>
                        <a:pt x="27" y="1"/>
                        <a:pt x="27" y="1"/>
                      </a:cubicBezTo>
                      <a:cubicBezTo>
                        <a:pt x="27" y="1"/>
                        <a:pt x="27" y="1"/>
                        <a:pt x="27" y="1"/>
                      </a:cubicBezTo>
                      <a:cubicBezTo>
                        <a:pt x="27" y="0"/>
                        <a:pt x="28" y="0"/>
                        <a:pt x="29" y="0"/>
                      </a:cubicBezTo>
                      <a:cubicBezTo>
                        <a:pt x="29" y="0"/>
                        <a:pt x="29" y="0"/>
                        <a:pt x="29" y="0"/>
                      </a:cubicBezTo>
                      <a:cubicBezTo>
                        <a:pt x="29" y="0"/>
                        <a:pt x="28" y="1"/>
                        <a:pt x="28" y="1"/>
                      </a:cubicBezTo>
                      <a:cubicBezTo>
                        <a:pt x="27" y="2"/>
                        <a:pt x="26" y="3"/>
                        <a:pt x="25" y="4"/>
                      </a:cubicBezTo>
                      <a:cubicBezTo>
                        <a:pt x="24" y="5"/>
                        <a:pt x="23" y="7"/>
                        <a:pt x="22" y="8"/>
                      </a:cubicBezTo>
                      <a:cubicBezTo>
                        <a:pt x="22" y="8"/>
                        <a:pt x="22" y="8"/>
                        <a:pt x="22" y="8"/>
                      </a:cubicBezTo>
                      <a:cubicBezTo>
                        <a:pt x="24" y="6"/>
                        <a:pt x="26" y="4"/>
                        <a:pt x="28" y="1"/>
                      </a:cubicBezTo>
                      <a:cubicBezTo>
                        <a:pt x="28" y="1"/>
                        <a:pt x="29" y="1"/>
                        <a:pt x="29" y="1"/>
                      </a:cubicBezTo>
                      <a:cubicBezTo>
                        <a:pt x="29" y="1"/>
                        <a:pt x="29" y="2"/>
                        <a:pt x="28" y="2"/>
                      </a:cubicBezTo>
                      <a:cubicBezTo>
                        <a:pt x="28" y="2"/>
                        <a:pt x="28" y="3"/>
                        <a:pt x="27" y="3"/>
                      </a:cubicBezTo>
                      <a:cubicBezTo>
                        <a:pt x="26" y="4"/>
                        <a:pt x="25" y="6"/>
                        <a:pt x="24" y="7"/>
                      </a:cubicBezTo>
                      <a:cubicBezTo>
                        <a:pt x="24" y="7"/>
                        <a:pt x="24" y="7"/>
                        <a:pt x="24" y="7"/>
                      </a:cubicBezTo>
                      <a:cubicBezTo>
                        <a:pt x="26" y="6"/>
                        <a:pt x="27" y="4"/>
                        <a:pt x="28" y="2"/>
                      </a:cubicBezTo>
                      <a:cubicBezTo>
                        <a:pt x="29" y="2"/>
                        <a:pt x="29" y="1"/>
                        <a:pt x="30" y="1"/>
                      </a:cubicBezTo>
                      <a:cubicBezTo>
                        <a:pt x="30" y="1"/>
                        <a:pt x="31" y="0"/>
                        <a:pt x="31" y="0"/>
                      </a:cubicBezTo>
                      <a:cubicBezTo>
                        <a:pt x="31" y="0"/>
                        <a:pt x="31" y="0"/>
                        <a:pt x="31" y="1"/>
                      </a:cubicBezTo>
                      <a:cubicBezTo>
                        <a:pt x="31" y="1"/>
                        <a:pt x="31" y="1"/>
                        <a:pt x="31" y="1"/>
                      </a:cubicBezTo>
                      <a:cubicBezTo>
                        <a:pt x="31" y="1"/>
                        <a:pt x="31" y="1"/>
                        <a:pt x="31" y="2"/>
                      </a:cubicBezTo>
                      <a:cubicBezTo>
                        <a:pt x="30" y="2"/>
                        <a:pt x="30" y="2"/>
                        <a:pt x="29" y="3"/>
                      </a:cubicBezTo>
                      <a:cubicBezTo>
                        <a:pt x="28" y="4"/>
                        <a:pt x="28" y="5"/>
                        <a:pt x="27" y="6"/>
                      </a:cubicBezTo>
                      <a:cubicBezTo>
                        <a:pt x="27" y="6"/>
                        <a:pt x="27" y="6"/>
                        <a:pt x="27" y="6"/>
                      </a:cubicBezTo>
                      <a:cubicBezTo>
                        <a:pt x="28" y="5"/>
                        <a:pt x="30" y="3"/>
                        <a:pt x="31" y="2"/>
                      </a:cubicBezTo>
                      <a:cubicBezTo>
                        <a:pt x="31" y="1"/>
                        <a:pt x="31" y="1"/>
                        <a:pt x="32" y="1"/>
                      </a:cubicBezTo>
                      <a:cubicBezTo>
                        <a:pt x="32" y="1"/>
                        <a:pt x="32" y="0"/>
                        <a:pt x="33" y="0"/>
                      </a:cubicBezTo>
                      <a:cubicBezTo>
                        <a:pt x="33" y="0"/>
                        <a:pt x="33" y="1"/>
                        <a:pt x="32" y="1"/>
                      </a:cubicBezTo>
                      <a:cubicBezTo>
                        <a:pt x="32" y="1"/>
                        <a:pt x="32" y="1"/>
                        <a:pt x="32" y="1"/>
                      </a:cubicBezTo>
                      <a:cubicBezTo>
                        <a:pt x="32" y="1"/>
                        <a:pt x="32" y="1"/>
                        <a:pt x="32" y="1"/>
                      </a:cubicBezTo>
                      <a:cubicBezTo>
                        <a:pt x="32" y="2"/>
                        <a:pt x="31" y="2"/>
                        <a:pt x="31" y="3"/>
                      </a:cubicBezTo>
                      <a:cubicBezTo>
                        <a:pt x="30" y="3"/>
                        <a:pt x="30" y="4"/>
                        <a:pt x="29" y="5"/>
                      </a:cubicBezTo>
                      <a:cubicBezTo>
                        <a:pt x="29" y="6"/>
                        <a:pt x="29" y="6"/>
                        <a:pt x="29" y="5"/>
                      </a:cubicBezTo>
                      <a:cubicBezTo>
                        <a:pt x="30" y="4"/>
                        <a:pt x="32" y="3"/>
                        <a:pt x="32" y="1"/>
                      </a:cubicBezTo>
                      <a:cubicBezTo>
                        <a:pt x="33" y="1"/>
                        <a:pt x="33" y="1"/>
                        <a:pt x="33" y="1"/>
                      </a:cubicBezTo>
                      <a:cubicBezTo>
                        <a:pt x="33" y="1"/>
                        <a:pt x="33" y="1"/>
                        <a:pt x="33" y="1"/>
                      </a:cubicBezTo>
                      <a:cubicBezTo>
                        <a:pt x="33" y="1"/>
                        <a:pt x="33" y="2"/>
                        <a:pt x="33" y="2"/>
                      </a:cubicBezTo>
                      <a:cubicBezTo>
                        <a:pt x="32" y="3"/>
                        <a:pt x="31" y="4"/>
                        <a:pt x="31" y="5"/>
                      </a:cubicBezTo>
                      <a:cubicBezTo>
                        <a:pt x="31" y="5"/>
                        <a:pt x="31" y="5"/>
                        <a:pt x="31" y="5"/>
                      </a:cubicBezTo>
                      <a:cubicBezTo>
                        <a:pt x="31" y="5"/>
                        <a:pt x="32" y="4"/>
                        <a:pt x="32" y="3"/>
                      </a:cubicBezTo>
                      <a:cubicBezTo>
                        <a:pt x="32" y="3"/>
                        <a:pt x="32" y="3"/>
                        <a:pt x="32" y="3"/>
                      </a:cubicBezTo>
                      <a:cubicBezTo>
                        <a:pt x="32" y="3"/>
                        <a:pt x="32" y="3"/>
                        <a:pt x="32" y="3"/>
                      </a:cubicBezTo>
                      <a:cubicBezTo>
                        <a:pt x="32" y="3"/>
                        <a:pt x="32" y="3"/>
                        <a:pt x="32" y="3"/>
                      </a:cubicBezTo>
                      <a:cubicBezTo>
                        <a:pt x="32" y="3"/>
                        <a:pt x="32" y="3"/>
                        <a:pt x="32" y="3"/>
                      </a:cubicBezTo>
                      <a:cubicBezTo>
                        <a:pt x="32" y="3"/>
                        <a:pt x="33" y="3"/>
                        <a:pt x="33" y="3"/>
                      </a:cubicBezTo>
                      <a:cubicBezTo>
                        <a:pt x="33" y="3"/>
                        <a:pt x="33" y="3"/>
                        <a:pt x="34" y="2"/>
                      </a:cubicBezTo>
                      <a:cubicBezTo>
                        <a:pt x="34" y="2"/>
                        <a:pt x="34" y="2"/>
                        <a:pt x="34" y="2"/>
                      </a:cubicBezTo>
                      <a:cubicBezTo>
                        <a:pt x="34" y="3"/>
                        <a:pt x="33" y="4"/>
                        <a:pt x="33" y="5"/>
                      </a:cubicBezTo>
                      <a:cubicBezTo>
                        <a:pt x="33" y="5"/>
                        <a:pt x="33" y="5"/>
                        <a:pt x="33" y="6"/>
                      </a:cubicBezTo>
                      <a:cubicBezTo>
                        <a:pt x="33" y="6"/>
                        <a:pt x="33" y="6"/>
                        <a:pt x="33" y="6"/>
                      </a:cubicBezTo>
                      <a:cubicBezTo>
                        <a:pt x="33" y="5"/>
                        <a:pt x="33" y="5"/>
                        <a:pt x="33" y="5"/>
                      </a:cubicBezTo>
                      <a:cubicBezTo>
                        <a:pt x="33" y="4"/>
                        <a:pt x="33" y="4"/>
                        <a:pt x="34" y="4"/>
                      </a:cubicBezTo>
                      <a:cubicBezTo>
                        <a:pt x="34" y="4"/>
                        <a:pt x="34" y="4"/>
                        <a:pt x="34" y="4"/>
                      </a:cubicBezTo>
                      <a:cubicBezTo>
                        <a:pt x="34" y="4"/>
                        <a:pt x="34" y="4"/>
                        <a:pt x="34" y="4"/>
                      </a:cubicBezTo>
                      <a:cubicBezTo>
                        <a:pt x="34" y="4"/>
                        <a:pt x="34" y="4"/>
                        <a:pt x="34" y="4"/>
                      </a:cubicBezTo>
                      <a:cubicBezTo>
                        <a:pt x="34" y="4"/>
                        <a:pt x="34" y="4"/>
                        <a:pt x="34" y="4"/>
                      </a:cubicBezTo>
                      <a:cubicBezTo>
                        <a:pt x="34" y="4"/>
                        <a:pt x="34" y="4"/>
                        <a:pt x="34" y="3"/>
                      </a:cubicBezTo>
                      <a:cubicBezTo>
                        <a:pt x="34" y="4"/>
                        <a:pt x="34" y="4"/>
                        <a:pt x="34" y="4"/>
                      </a:cubicBezTo>
                      <a:cubicBezTo>
                        <a:pt x="34" y="4"/>
                        <a:pt x="34" y="4"/>
                        <a:pt x="34" y="4"/>
                      </a:cubicBezTo>
                      <a:cubicBezTo>
                        <a:pt x="34" y="4"/>
                        <a:pt x="34" y="4"/>
                        <a:pt x="34" y="3"/>
                      </a:cubicBezTo>
                      <a:cubicBezTo>
                        <a:pt x="34" y="3"/>
                        <a:pt x="34" y="3"/>
                        <a:pt x="34" y="3"/>
                      </a:cubicBezTo>
                      <a:cubicBezTo>
                        <a:pt x="34" y="4"/>
                        <a:pt x="33" y="4"/>
                        <a:pt x="33" y="4"/>
                      </a:cubicBezTo>
                      <a:cubicBezTo>
                        <a:pt x="33" y="4"/>
                        <a:pt x="34" y="3"/>
                        <a:pt x="34" y="2"/>
                      </a:cubicBezTo>
                      <a:cubicBezTo>
                        <a:pt x="34" y="2"/>
                        <a:pt x="34" y="2"/>
                        <a:pt x="34" y="2"/>
                      </a:cubicBezTo>
                      <a:cubicBezTo>
                        <a:pt x="33" y="3"/>
                        <a:pt x="32" y="3"/>
                        <a:pt x="32" y="4"/>
                      </a:cubicBezTo>
                      <a:cubicBezTo>
                        <a:pt x="33" y="3"/>
                        <a:pt x="33" y="2"/>
                        <a:pt x="33" y="1"/>
                      </a:cubicBezTo>
                      <a:cubicBezTo>
                        <a:pt x="33" y="1"/>
                        <a:pt x="33" y="1"/>
                        <a:pt x="33" y="1"/>
                      </a:cubicBezTo>
                      <a:cubicBezTo>
                        <a:pt x="33" y="1"/>
                        <a:pt x="33" y="1"/>
                        <a:pt x="32" y="1"/>
                      </a:cubicBezTo>
                      <a:cubicBezTo>
                        <a:pt x="33" y="1"/>
                        <a:pt x="33" y="0"/>
                        <a:pt x="33" y="0"/>
                      </a:cubicBezTo>
                      <a:cubicBezTo>
                        <a:pt x="33" y="0"/>
                        <a:pt x="33" y="0"/>
                        <a:pt x="33" y="0"/>
                      </a:cubicBezTo>
                      <a:cubicBezTo>
                        <a:pt x="32" y="0"/>
                        <a:pt x="31" y="1"/>
                        <a:pt x="31" y="1"/>
                      </a:cubicBezTo>
                      <a:cubicBezTo>
                        <a:pt x="31" y="1"/>
                        <a:pt x="31" y="0"/>
                        <a:pt x="31" y="0"/>
                      </a:cubicBezTo>
                      <a:cubicBezTo>
                        <a:pt x="31" y="0"/>
                        <a:pt x="31" y="0"/>
                        <a:pt x="31" y="0"/>
                      </a:cubicBezTo>
                      <a:cubicBezTo>
                        <a:pt x="30" y="0"/>
                        <a:pt x="29" y="1"/>
                        <a:pt x="29" y="2"/>
                      </a:cubicBezTo>
                      <a:cubicBezTo>
                        <a:pt x="29" y="1"/>
                        <a:pt x="29" y="1"/>
                        <a:pt x="29" y="0"/>
                      </a:cubicBezTo>
                      <a:cubicBezTo>
                        <a:pt x="29" y="0"/>
                        <a:pt x="29" y="0"/>
                        <a:pt x="29" y="0"/>
                      </a:cubicBezTo>
                      <a:cubicBezTo>
                        <a:pt x="29" y="1"/>
                        <a:pt x="29" y="1"/>
                        <a:pt x="28" y="1"/>
                      </a:cubicBezTo>
                      <a:cubicBezTo>
                        <a:pt x="28" y="1"/>
                        <a:pt x="29" y="0"/>
                        <a:pt x="29" y="0"/>
                      </a:cubicBezTo>
                      <a:cubicBezTo>
                        <a:pt x="29" y="0"/>
                        <a:pt x="29" y="0"/>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8" name="Freeform 500"/>
                <p:cNvSpPr>
                  <a:spLocks noEditPoints="1"/>
                </p:cNvSpPr>
                <p:nvPr/>
              </p:nvSpPr>
              <p:spPr bwMode="auto">
                <a:xfrm>
                  <a:off x="823913" y="2454276"/>
                  <a:ext cx="6350" cy="9525"/>
                </a:xfrm>
                <a:custGeom>
                  <a:avLst/>
                  <a:gdLst>
                    <a:gd name="T0" fmla="*/ 5 w 6"/>
                    <a:gd name="T1" fmla="*/ 6 h 9"/>
                    <a:gd name="T2" fmla="*/ 5 w 6"/>
                    <a:gd name="T3" fmla="*/ 6 h 9"/>
                    <a:gd name="T4" fmla="*/ 1 w 6"/>
                    <a:gd name="T5" fmla="*/ 7 h 9"/>
                    <a:gd name="T6" fmla="*/ 1 w 6"/>
                    <a:gd name="T7" fmla="*/ 7 h 9"/>
                    <a:gd name="T8" fmla="*/ 3 w 6"/>
                    <a:gd name="T9" fmla="*/ 8 h 9"/>
                    <a:gd name="T10" fmla="*/ 3 w 6"/>
                    <a:gd name="T11" fmla="*/ 8 h 9"/>
                    <a:gd name="T12" fmla="*/ 4 w 6"/>
                    <a:gd name="T13" fmla="*/ 8 h 9"/>
                    <a:gd name="T14" fmla="*/ 3 w 6"/>
                    <a:gd name="T15" fmla="*/ 7 h 9"/>
                    <a:gd name="T16" fmla="*/ 3 w 6"/>
                    <a:gd name="T17" fmla="*/ 7 h 9"/>
                    <a:gd name="T18" fmla="*/ 0 w 6"/>
                    <a:gd name="T19" fmla="*/ 6 h 9"/>
                    <a:gd name="T20" fmla="*/ 6 w 6"/>
                    <a:gd name="T21" fmla="*/ 4 h 9"/>
                    <a:gd name="T22" fmla="*/ 6 w 6"/>
                    <a:gd name="T23" fmla="*/ 4 h 9"/>
                    <a:gd name="T24" fmla="*/ 5 w 6"/>
                    <a:gd name="T25" fmla="*/ 6 h 9"/>
                    <a:gd name="T26" fmla="*/ 5 w 6"/>
                    <a:gd name="T27" fmla="*/ 6 h 9"/>
                    <a:gd name="T28" fmla="*/ 5 w 6"/>
                    <a:gd name="T29" fmla="*/ 6 h 9"/>
                    <a:gd name="T30" fmla="*/ 2 w 6"/>
                    <a:gd name="T31" fmla="*/ 0 h 9"/>
                    <a:gd name="T32" fmla="*/ 0 w 6"/>
                    <a:gd name="T33" fmla="*/ 6 h 9"/>
                    <a:gd name="T34" fmla="*/ 2 w 6"/>
                    <a:gd name="T35" fmla="*/ 3 h 9"/>
                    <a:gd name="T36" fmla="*/ 1 w 6"/>
                    <a:gd name="T37" fmla="*/ 9 h 9"/>
                    <a:gd name="T38" fmla="*/ 3 w 6"/>
                    <a:gd name="T39" fmla="*/ 6 h 9"/>
                    <a:gd name="T40" fmla="*/ 3 w 6"/>
                    <a:gd name="T41" fmla="*/ 9 h 9"/>
                    <a:gd name="T42" fmla="*/ 4 w 6"/>
                    <a:gd name="T43" fmla="*/ 9 h 9"/>
                    <a:gd name="T44" fmla="*/ 4 w 6"/>
                    <a:gd name="T45" fmla="*/ 8 h 9"/>
                    <a:gd name="T46" fmla="*/ 6 w 6"/>
                    <a:gd name="T47" fmla="*/ 3 h 9"/>
                    <a:gd name="T48" fmla="*/ 5 w 6"/>
                    <a:gd name="T49" fmla="*/ 6 h 9"/>
                    <a:gd name="T50" fmla="*/ 3 w 6"/>
                    <a:gd name="T51" fmla="*/ 9 h 9"/>
                    <a:gd name="T52" fmla="*/ 3 w 6"/>
                    <a:gd name="T53" fmla="*/ 8 h 9"/>
                    <a:gd name="T54" fmla="*/ 3 w 6"/>
                    <a:gd name="T55" fmla="*/ 8 h 9"/>
                    <a:gd name="T56" fmla="*/ 3 w 6"/>
                    <a:gd name="T57" fmla="*/ 8 h 9"/>
                    <a:gd name="T58" fmla="*/ 3 w 6"/>
                    <a:gd name="T59" fmla="*/ 6 h 9"/>
                    <a:gd name="T60" fmla="*/ 3 w 6"/>
                    <a:gd name="T61" fmla="*/ 6 h 9"/>
                    <a:gd name="T62" fmla="*/ 4 w 6"/>
                    <a:gd name="T63" fmla="*/ 4 h 9"/>
                    <a:gd name="T64" fmla="*/ 2 w 6"/>
                    <a:gd name="T65" fmla="*/ 8 h 9"/>
                    <a:gd name="T66" fmla="*/ 1 w 6"/>
                    <a:gd name="T67" fmla="*/ 8 h 9"/>
                    <a:gd name="T68" fmla="*/ 1 w 6"/>
                    <a:gd name="T69" fmla="*/ 7 h 9"/>
                    <a:gd name="T70" fmla="*/ 1 w 6"/>
                    <a:gd name="T71" fmla="*/ 7 h 9"/>
                    <a:gd name="T72" fmla="*/ 2 w 6"/>
                    <a:gd name="T73" fmla="*/ 5 h 9"/>
                    <a:gd name="T74" fmla="*/ 3 w 6"/>
                    <a:gd name="T75" fmla="*/ 2 h 9"/>
                    <a:gd name="T76" fmla="*/ 0 w 6"/>
                    <a:gd name="T77" fmla="*/ 6 h 9"/>
                    <a:gd name="T78" fmla="*/ 0 w 6"/>
                    <a:gd name="T79" fmla="*/ 5 h 9"/>
                    <a:gd name="T80" fmla="*/ 1 w 6"/>
                    <a:gd name="T81" fmla="*/ 2 h 9"/>
                    <a:gd name="T82" fmla="*/ 2 w 6"/>
                    <a:gd name="T83" fmla="*/ 0 h 9"/>
                    <a:gd name="T84" fmla="*/ 2 w 6"/>
                    <a:gd name="T8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 h="9">
                      <a:moveTo>
                        <a:pt x="5" y="6"/>
                      </a:moveTo>
                      <a:cubicBezTo>
                        <a:pt x="5" y="6"/>
                        <a:pt x="5" y="6"/>
                        <a:pt x="5" y="6"/>
                      </a:cubicBezTo>
                      <a:cubicBezTo>
                        <a:pt x="5" y="6"/>
                        <a:pt x="5" y="6"/>
                        <a:pt x="5" y="6"/>
                      </a:cubicBezTo>
                      <a:cubicBezTo>
                        <a:pt x="5" y="6"/>
                        <a:pt x="5" y="6"/>
                        <a:pt x="5" y="6"/>
                      </a:cubicBezTo>
                      <a:moveTo>
                        <a:pt x="1" y="7"/>
                      </a:moveTo>
                      <a:cubicBezTo>
                        <a:pt x="1" y="7"/>
                        <a:pt x="1" y="7"/>
                        <a:pt x="1" y="7"/>
                      </a:cubicBezTo>
                      <a:cubicBezTo>
                        <a:pt x="1" y="7"/>
                        <a:pt x="1" y="7"/>
                        <a:pt x="1" y="7"/>
                      </a:cubicBezTo>
                      <a:cubicBezTo>
                        <a:pt x="1" y="7"/>
                        <a:pt x="1" y="7"/>
                        <a:pt x="1" y="7"/>
                      </a:cubicBezTo>
                      <a:moveTo>
                        <a:pt x="3" y="8"/>
                      </a:moveTo>
                      <a:cubicBezTo>
                        <a:pt x="3" y="8"/>
                        <a:pt x="3" y="8"/>
                        <a:pt x="3" y="8"/>
                      </a:cubicBezTo>
                      <a:cubicBezTo>
                        <a:pt x="3" y="8"/>
                        <a:pt x="3" y="8"/>
                        <a:pt x="3" y="8"/>
                      </a:cubicBezTo>
                      <a:cubicBezTo>
                        <a:pt x="3" y="8"/>
                        <a:pt x="3" y="8"/>
                        <a:pt x="3" y="8"/>
                      </a:cubicBezTo>
                      <a:moveTo>
                        <a:pt x="4" y="8"/>
                      </a:moveTo>
                      <a:cubicBezTo>
                        <a:pt x="4" y="8"/>
                        <a:pt x="4" y="8"/>
                        <a:pt x="4" y="8"/>
                      </a:cubicBezTo>
                      <a:cubicBezTo>
                        <a:pt x="4" y="8"/>
                        <a:pt x="4" y="8"/>
                        <a:pt x="4" y="8"/>
                      </a:cubicBezTo>
                      <a:moveTo>
                        <a:pt x="3" y="7"/>
                      </a:moveTo>
                      <a:cubicBezTo>
                        <a:pt x="3" y="7"/>
                        <a:pt x="3" y="7"/>
                        <a:pt x="3" y="7"/>
                      </a:cubicBezTo>
                      <a:cubicBezTo>
                        <a:pt x="3" y="7"/>
                        <a:pt x="3" y="7"/>
                        <a:pt x="3" y="7"/>
                      </a:cubicBezTo>
                      <a:moveTo>
                        <a:pt x="0" y="6"/>
                      </a:moveTo>
                      <a:cubicBezTo>
                        <a:pt x="0" y="6"/>
                        <a:pt x="0" y="6"/>
                        <a:pt x="0" y="6"/>
                      </a:cubicBezTo>
                      <a:cubicBezTo>
                        <a:pt x="0" y="6"/>
                        <a:pt x="0" y="6"/>
                        <a:pt x="0" y="6"/>
                      </a:cubicBezTo>
                      <a:moveTo>
                        <a:pt x="6" y="4"/>
                      </a:moveTo>
                      <a:cubicBezTo>
                        <a:pt x="6" y="4"/>
                        <a:pt x="6" y="4"/>
                        <a:pt x="6" y="4"/>
                      </a:cubicBezTo>
                      <a:cubicBezTo>
                        <a:pt x="6" y="4"/>
                        <a:pt x="6" y="4"/>
                        <a:pt x="6" y="4"/>
                      </a:cubicBezTo>
                      <a:cubicBezTo>
                        <a:pt x="5" y="5"/>
                        <a:pt x="5" y="5"/>
                        <a:pt x="4"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5"/>
                        <a:pt x="5" y="4"/>
                        <a:pt x="6" y="4"/>
                      </a:cubicBezTo>
                      <a:moveTo>
                        <a:pt x="2" y="0"/>
                      </a:moveTo>
                      <a:cubicBezTo>
                        <a:pt x="1" y="1"/>
                        <a:pt x="1" y="2"/>
                        <a:pt x="0" y="3"/>
                      </a:cubicBezTo>
                      <a:cubicBezTo>
                        <a:pt x="0" y="4"/>
                        <a:pt x="0" y="5"/>
                        <a:pt x="0" y="6"/>
                      </a:cubicBezTo>
                      <a:cubicBezTo>
                        <a:pt x="0" y="6"/>
                        <a:pt x="0" y="6"/>
                        <a:pt x="0" y="6"/>
                      </a:cubicBezTo>
                      <a:cubicBezTo>
                        <a:pt x="1" y="5"/>
                        <a:pt x="2" y="4"/>
                        <a:pt x="2" y="3"/>
                      </a:cubicBezTo>
                      <a:cubicBezTo>
                        <a:pt x="2" y="4"/>
                        <a:pt x="2" y="5"/>
                        <a:pt x="1" y="6"/>
                      </a:cubicBezTo>
                      <a:cubicBezTo>
                        <a:pt x="1" y="7"/>
                        <a:pt x="0" y="8"/>
                        <a:pt x="1" y="9"/>
                      </a:cubicBezTo>
                      <a:cubicBezTo>
                        <a:pt x="1" y="9"/>
                        <a:pt x="1" y="9"/>
                        <a:pt x="1" y="9"/>
                      </a:cubicBezTo>
                      <a:cubicBezTo>
                        <a:pt x="2" y="8"/>
                        <a:pt x="2" y="7"/>
                        <a:pt x="3" y="6"/>
                      </a:cubicBezTo>
                      <a:cubicBezTo>
                        <a:pt x="3" y="7"/>
                        <a:pt x="2" y="8"/>
                        <a:pt x="3" y="9"/>
                      </a:cubicBezTo>
                      <a:cubicBezTo>
                        <a:pt x="3" y="9"/>
                        <a:pt x="3" y="9"/>
                        <a:pt x="3" y="9"/>
                      </a:cubicBezTo>
                      <a:cubicBezTo>
                        <a:pt x="3" y="8"/>
                        <a:pt x="4" y="7"/>
                        <a:pt x="4" y="7"/>
                      </a:cubicBezTo>
                      <a:cubicBezTo>
                        <a:pt x="4" y="7"/>
                        <a:pt x="4" y="8"/>
                        <a:pt x="4" y="9"/>
                      </a:cubicBezTo>
                      <a:cubicBezTo>
                        <a:pt x="4" y="9"/>
                        <a:pt x="4" y="9"/>
                        <a:pt x="4" y="9"/>
                      </a:cubicBezTo>
                      <a:cubicBezTo>
                        <a:pt x="4" y="8"/>
                        <a:pt x="4" y="8"/>
                        <a:pt x="4" y="8"/>
                      </a:cubicBezTo>
                      <a:cubicBezTo>
                        <a:pt x="4" y="7"/>
                        <a:pt x="4" y="7"/>
                        <a:pt x="4" y="7"/>
                      </a:cubicBezTo>
                      <a:cubicBezTo>
                        <a:pt x="5" y="5"/>
                        <a:pt x="6" y="4"/>
                        <a:pt x="6" y="3"/>
                      </a:cubicBezTo>
                      <a:cubicBezTo>
                        <a:pt x="6" y="3"/>
                        <a:pt x="6" y="3"/>
                        <a:pt x="6" y="3"/>
                      </a:cubicBezTo>
                      <a:cubicBezTo>
                        <a:pt x="6" y="4"/>
                        <a:pt x="5" y="5"/>
                        <a:pt x="5" y="6"/>
                      </a:cubicBezTo>
                      <a:cubicBezTo>
                        <a:pt x="4" y="6"/>
                        <a:pt x="4" y="6"/>
                        <a:pt x="4" y="6"/>
                      </a:cubicBezTo>
                      <a:cubicBezTo>
                        <a:pt x="4" y="7"/>
                        <a:pt x="3" y="8"/>
                        <a:pt x="3" y="9"/>
                      </a:cubicBezTo>
                      <a:cubicBezTo>
                        <a:pt x="3" y="9"/>
                        <a:pt x="3" y="9"/>
                        <a:pt x="3" y="9"/>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7"/>
                      </a:cubicBezTo>
                      <a:cubicBezTo>
                        <a:pt x="3" y="7"/>
                        <a:pt x="3" y="6"/>
                        <a:pt x="3" y="6"/>
                      </a:cubicBezTo>
                      <a:cubicBezTo>
                        <a:pt x="3" y="6"/>
                        <a:pt x="3" y="6"/>
                        <a:pt x="3" y="6"/>
                      </a:cubicBezTo>
                      <a:cubicBezTo>
                        <a:pt x="3" y="6"/>
                        <a:pt x="3" y="6"/>
                        <a:pt x="3" y="6"/>
                      </a:cubicBezTo>
                      <a:cubicBezTo>
                        <a:pt x="4" y="5"/>
                        <a:pt x="4" y="5"/>
                        <a:pt x="4" y="4"/>
                      </a:cubicBezTo>
                      <a:cubicBezTo>
                        <a:pt x="4" y="4"/>
                        <a:pt x="4" y="4"/>
                        <a:pt x="4" y="4"/>
                      </a:cubicBezTo>
                      <a:cubicBezTo>
                        <a:pt x="4" y="4"/>
                        <a:pt x="3" y="5"/>
                        <a:pt x="3" y="6"/>
                      </a:cubicBezTo>
                      <a:cubicBezTo>
                        <a:pt x="3" y="6"/>
                        <a:pt x="2" y="7"/>
                        <a:pt x="2" y="8"/>
                      </a:cubicBezTo>
                      <a:cubicBezTo>
                        <a:pt x="1" y="8"/>
                        <a:pt x="1" y="8"/>
                        <a:pt x="1" y="9"/>
                      </a:cubicBezTo>
                      <a:cubicBezTo>
                        <a:pt x="1" y="9"/>
                        <a:pt x="1" y="8"/>
                        <a:pt x="1" y="8"/>
                      </a:cubicBezTo>
                      <a:cubicBezTo>
                        <a:pt x="1" y="8"/>
                        <a:pt x="1" y="8"/>
                        <a:pt x="1" y="7"/>
                      </a:cubicBezTo>
                      <a:cubicBezTo>
                        <a:pt x="1" y="7"/>
                        <a:pt x="1" y="7"/>
                        <a:pt x="1" y="7"/>
                      </a:cubicBezTo>
                      <a:cubicBezTo>
                        <a:pt x="1" y="7"/>
                        <a:pt x="1" y="7"/>
                        <a:pt x="1" y="7"/>
                      </a:cubicBezTo>
                      <a:cubicBezTo>
                        <a:pt x="1" y="7"/>
                        <a:pt x="1" y="7"/>
                        <a:pt x="1" y="7"/>
                      </a:cubicBezTo>
                      <a:cubicBezTo>
                        <a:pt x="1" y="7"/>
                        <a:pt x="1" y="7"/>
                        <a:pt x="1" y="7"/>
                      </a:cubicBezTo>
                      <a:cubicBezTo>
                        <a:pt x="1" y="6"/>
                        <a:pt x="1" y="5"/>
                        <a:pt x="2" y="5"/>
                      </a:cubicBezTo>
                      <a:cubicBezTo>
                        <a:pt x="2" y="5"/>
                        <a:pt x="2" y="5"/>
                        <a:pt x="2" y="5"/>
                      </a:cubicBezTo>
                      <a:cubicBezTo>
                        <a:pt x="2" y="4"/>
                        <a:pt x="2" y="3"/>
                        <a:pt x="3" y="2"/>
                      </a:cubicBezTo>
                      <a:cubicBezTo>
                        <a:pt x="3" y="2"/>
                        <a:pt x="3" y="2"/>
                        <a:pt x="3" y="2"/>
                      </a:cubicBezTo>
                      <a:cubicBezTo>
                        <a:pt x="2" y="4"/>
                        <a:pt x="1" y="5"/>
                        <a:pt x="0" y="6"/>
                      </a:cubicBezTo>
                      <a:cubicBezTo>
                        <a:pt x="0" y="6"/>
                        <a:pt x="0" y="6"/>
                        <a:pt x="0" y="6"/>
                      </a:cubicBezTo>
                      <a:cubicBezTo>
                        <a:pt x="0" y="6"/>
                        <a:pt x="0" y="5"/>
                        <a:pt x="0" y="5"/>
                      </a:cubicBezTo>
                      <a:cubicBezTo>
                        <a:pt x="0" y="5"/>
                        <a:pt x="0" y="5"/>
                        <a:pt x="0" y="5"/>
                      </a:cubicBezTo>
                      <a:cubicBezTo>
                        <a:pt x="0" y="4"/>
                        <a:pt x="0" y="3"/>
                        <a:pt x="1" y="2"/>
                      </a:cubicBezTo>
                      <a:cubicBezTo>
                        <a:pt x="1" y="2"/>
                        <a:pt x="1" y="2"/>
                        <a:pt x="1" y="2"/>
                      </a:cubicBezTo>
                      <a:cubicBezTo>
                        <a:pt x="1" y="2"/>
                        <a:pt x="1" y="1"/>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9" name="Freeform 501"/>
                <p:cNvSpPr>
                  <a:spLocks noEditPoints="1"/>
                </p:cNvSpPr>
                <p:nvPr/>
              </p:nvSpPr>
              <p:spPr bwMode="auto">
                <a:xfrm>
                  <a:off x="822325" y="2454276"/>
                  <a:ext cx="34925" cy="31750"/>
                </a:xfrm>
                <a:custGeom>
                  <a:avLst/>
                  <a:gdLst>
                    <a:gd name="T0" fmla="*/ 25 w 34"/>
                    <a:gd name="T1" fmla="*/ 13 h 31"/>
                    <a:gd name="T2" fmla="*/ 25 w 34"/>
                    <a:gd name="T3" fmla="*/ 18 h 31"/>
                    <a:gd name="T4" fmla="*/ 16 w 34"/>
                    <a:gd name="T5" fmla="*/ 21 h 31"/>
                    <a:gd name="T6" fmla="*/ 11 w 34"/>
                    <a:gd name="T7" fmla="*/ 25 h 31"/>
                    <a:gd name="T8" fmla="*/ 4 w 34"/>
                    <a:gd name="T9" fmla="*/ 26 h 31"/>
                    <a:gd name="T10" fmla="*/ 5 w 34"/>
                    <a:gd name="T11" fmla="*/ 27 h 31"/>
                    <a:gd name="T12" fmla="*/ 2 w 34"/>
                    <a:gd name="T13" fmla="*/ 30 h 31"/>
                    <a:gd name="T14" fmla="*/ 4 w 34"/>
                    <a:gd name="T15" fmla="*/ 29 h 31"/>
                    <a:gd name="T16" fmla="*/ 1 w 34"/>
                    <a:gd name="T17" fmla="*/ 27 h 31"/>
                    <a:gd name="T18" fmla="*/ 31 w 34"/>
                    <a:gd name="T19" fmla="*/ 26 h 31"/>
                    <a:gd name="T20" fmla="*/ 1 w 34"/>
                    <a:gd name="T21" fmla="*/ 27 h 31"/>
                    <a:gd name="T22" fmla="*/ 6 w 34"/>
                    <a:gd name="T23" fmla="*/ 26 h 31"/>
                    <a:gd name="T24" fmla="*/ 4 w 34"/>
                    <a:gd name="T25" fmla="*/ 26 h 31"/>
                    <a:gd name="T26" fmla="*/ 11 w 34"/>
                    <a:gd name="T27" fmla="*/ 27 h 31"/>
                    <a:gd name="T28" fmla="*/ 5 w 34"/>
                    <a:gd name="T29" fmla="*/ 30 h 31"/>
                    <a:gd name="T30" fmla="*/ 3 w 34"/>
                    <a:gd name="T31" fmla="*/ 25 h 31"/>
                    <a:gd name="T32" fmla="*/ 18 w 34"/>
                    <a:gd name="T33" fmla="*/ 27 h 31"/>
                    <a:gd name="T34" fmla="*/ 13 w 34"/>
                    <a:gd name="T35" fmla="*/ 26 h 31"/>
                    <a:gd name="T36" fmla="*/ 30 w 34"/>
                    <a:gd name="T37" fmla="*/ 24 h 31"/>
                    <a:gd name="T38" fmla="*/ 15 w 34"/>
                    <a:gd name="T39" fmla="*/ 27 h 31"/>
                    <a:gd name="T40" fmla="*/ 13 w 34"/>
                    <a:gd name="T41" fmla="*/ 25 h 31"/>
                    <a:gd name="T42" fmla="*/ 13 w 34"/>
                    <a:gd name="T43" fmla="*/ 24 h 31"/>
                    <a:gd name="T44" fmla="*/ 17 w 34"/>
                    <a:gd name="T45" fmla="*/ 21 h 31"/>
                    <a:gd name="T46" fmla="*/ 13 w 34"/>
                    <a:gd name="T47" fmla="*/ 27 h 31"/>
                    <a:gd name="T48" fmla="*/ 17 w 34"/>
                    <a:gd name="T49" fmla="*/ 21 h 31"/>
                    <a:gd name="T50" fmla="*/ 18 w 34"/>
                    <a:gd name="T51" fmla="*/ 21 h 31"/>
                    <a:gd name="T52" fmla="*/ 16 w 34"/>
                    <a:gd name="T53" fmla="*/ 27 h 31"/>
                    <a:gd name="T54" fmla="*/ 19 w 34"/>
                    <a:gd name="T55" fmla="*/ 23 h 31"/>
                    <a:gd name="T56" fmla="*/ 19 w 34"/>
                    <a:gd name="T57" fmla="*/ 24 h 31"/>
                    <a:gd name="T58" fmla="*/ 27 w 34"/>
                    <a:gd name="T59" fmla="*/ 18 h 31"/>
                    <a:gd name="T60" fmla="*/ 21 w 34"/>
                    <a:gd name="T61" fmla="*/ 16 h 31"/>
                    <a:gd name="T62" fmla="*/ 18 w 34"/>
                    <a:gd name="T63" fmla="*/ 21 h 31"/>
                    <a:gd name="T64" fmla="*/ 23 w 34"/>
                    <a:gd name="T65" fmla="*/ 13 h 31"/>
                    <a:gd name="T66" fmla="*/ 24 w 34"/>
                    <a:gd name="T67" fmla="*/ 13 h 31"/>
                    <a:gd name="T68" fmla="*/ 14 w 34"/>
                    <a:gd name="T69" fmla="*/ 9 h 31"/>
                    <a:gd name="T70" fmla="*/ 8 w 34"/>
                    <a:gd name="T71" fmla="*/ 11 h 31"/>
                    <a:gd name="T72" fmla="*/ 12 w 34"/>
                    <a:gd name="T73" fmla="*/ 1 h 31"/>
                    <a:gd name="T74" fmla="*/ 9 w 34"/>
                    <a:gd name="T75" fmla="*/ 10 h 31"/>
                    <a:gd name="T76" fmla="*/ 9 w 34"/>
                    <a:gd name="T77" fmla="*/ 12 h 31"/>
                    <a:gd name="T78" fmla="*/ 14 w 34"/>
                    <a:gd name="T79" fmla="*/ 9 h 31"/>
                    <a:gd name="T80" fmla="*/ 15 w 34"/>
                    <a:gd name="T81" fmla="*/ 15 h 31"/>
                    <a:gd name="T82" fmla="*/ 16 w 34"/>
                    <a:gd name="T83" fmla="*/ 18 h 31"/>
                    <a:gd name="T84" fmla="*/ 20 w 34"/>
                    <a:gd name="T85" fmla="*/ 16 h 31"/>
                    <a:gd name="T86" fmla="*/ 19 w 34"/>
                    <a:gd name="T87" fmla="*/ 21 h 31"/>
                    <a:gd name="T88" fmla="*/ 11 w 34"/>
                    <a:gd name="T89" fmla="*/ 24 h 31"/>
                    <a:gd name="T90" fmla="*/ 3 w 34"/>
                    <a:gd name="T91" fmla="*/ 27 h 31"/>
                    <a:gd name="T92" fmla="*/ 0 w 34"/>
                    <a:gd name="T93" fmla="*/ 28 h 31"/>
                    <a:gd name="T94" fmla="*/ 5 w 34"/>
                    <a:gd name="T95" fmla="*/ 27 h 31"/>
                    <a:gd name="T96" fmla="*/ 6 w 34"/>
                    <a:gd name="T97" fmla="*/ 31 h 31"/>
                    <a:gd name="T98" fmla="*/ 10 w 34"/>
                    <a:gd name="T99" fmla="*/ 31 h 31"/>
                    <a:gd name="T100" fmla="*/ 15 w 34"/>
                    <a:gd name="T101" fmla="*/ 31 h 31"/>
                    <a:gd name="T102" fmla="*/ 23 w 34"/>
                    <a:gd name="T103" fmla="*/ 18 h 31"/>
                    <a:gd name="T104" fmla="*/ 19 w 34"/>
                    <a:gd name="T105" fmla="*/ 29 h 31"/>
                    <a:gd name="T106" fmla="*/ 23 w 34"/>
                    <a:gd name="T107" fmla="*/ 26 h 31"/>
                    <a:gd name="T108" fmla="*/ 29 w 34"/>
                    <a:gd name="T109" fmla="*/ 22 h 31"/>
                    <a:gd name="T110" fmla="*/ 32 w 34"/>
                    <a:gd name="T111" fmla="*/ 24 h 31"/>
                    <a:gd name="T112" fmla="*/ 33 w 34"/>
                    <a:gd name="T113" fmla="*/ 24 h 31"/>
                    <a:gd name="T114" fmla="*/ 31 w 34"/>
                    <a:gd name="T115" fmla="*/ 15 h 31"/>
                    <a:gd name="T116" fmla="*/ 23 w 34"/>
                    <a:gd name="T117" fmla="*/ 17 h 31"/>
                    <a:gd name="T118" fmla="*/ 18 w 34"/>
                    <a:gd name="T119" fmla="*/ 14 h 31"/>
                    <a:gd name="T120" fmla="*/ 12 w 34"/>
                    <a:gd name="T121" fmla="*/ 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 h="31">
                      <a:moveTo>
                        <a:pt x="11" y="1"/>
                      </a:moveTo>
                      <a:cubicBezTo>
                        <a:pt x="11" y="1"/>
                        <a:pt x="11" y="1"/>
                        <a:pt x="11" y="1"/>
                      </a:cubicBezTo>
                      <a:cubicBezTo>
                        <a:pt x="11" y="1"/>
                        <a:pt x="11" y="1"/>
                        <a:pt x="11" y="1"/>
                      </a:cubicBezTo>
                      <a:cubicBezTo>
                        <a:pt x="11" y="1"/>
                        <a:pt x="11" y="1"/>
                        <a:pt x="11" y="1"/>
                      </a:cubicBezTo>
                      <a:moveTo>
                        <a:pt x="10" y="10"/>
                      </a:moveTo>
                      <a:cubicBezTo>
                        <a:pt x="10" y="10"/>
                        <a:pt x="10" y="10"/>
                        <a:pt x="10" y="10"/>
                      </a:cubicBezTo>
                      <a:cubicBezTo>
                        <a:pt x="10" y="10"/>
                        <a:pt x="10" y="10"/>
                        <a:pt x="10" y="10"/>
                      </a:cubicBezTo>
                      <a:cubicBezTo>
                        <a:pt x="10" y="10"/>
                        <a:pt x="10" y="10"/>
                        <a:pt x="10" y="10"/>
                      </a:cubicBezTo>
                      <a:moveTo>
                        <a:pt x="12" y="10"/>
                      </a:moveTo>
                      <a:cubicBezTo>
                        <a:pt x="12" y="10"/>
                        <a:pt x="12" y="10"/>
                        <a:pt x="12" y="10"/>
                      </a:cubicBezTo>
                      <a:cubicBezTo>
                        <a:pt x="12" y="10"/>
                        <a:pt x="12" y="10"/>
                        <a:pt x="12" y="10"/>
                      </a:cubicBezTo>
                      <a:cubicBezTo>
                        <a:pt x="12" y="10"/>
                        <a:pt x="12" y="10"/>
                        <a:pt x="12" y="10"/>
                      </a:cubicBezTo>
                      <a:moveTo>
                        <a:pt x="25" y="13"/>
                      </a:moveTo>
                      <a:cubicBezTo>
                        <a:pt x="25" y="13"/>
                        <a:pt x="25" y="13"/>
                        <a:pt x="25" y="13"/>
                      </a:cubicBezTo>
                      <a:cubicBezTo>
                        <a:pt x="25" y="13"/>
                        <a:pt x="25" y="13"/>
                        <a:pt x="25" y="13"/>
                      </a:cubicBezTo>
                      <a:cubicBezTo>
                        <a:pt x="25" y="13"/>
                        <a:pt x="25" y="13"/>
                        <a:pt x="25" y="13"/>
                      </a:cubicBezTo>
                      <a:moveTo>
                        <a:pt x="20" y="13"/>
                      </a:moveTo>
                      <a:cubicBezTo>
                        <a:pt x="20" y="13"/>
                        <a:pt x="20" y="13"/>
                        <a:pt x="20" y="13"/>
                      </a:cubicBezTo>
                      <a:cubicBezTo>
                        <a:pt x="20" y="13"/>
                        <a:pt x="20" y="13"/>
                        <a:pt x="20" y="13"/>
                      </a:cubicBezTo>
                      <a:cubicBezTo>
                        <a:pt x="20" y="13"/>
                        <a:pt x="20" y="13"/>
                        <a:pt x="20" y="13"/>
                      </a:cubicBezTo>
                      <a:moveTo>
                        <a:pt x="22" y="15"/>
                      </a:moveTo>
                      <a:cubicBezTo>
                        <a:pt x="22" y="15"/>
                        <a:pt x="22" y="15"/>
                        <a:pt x="22" y="15"/>
                      </a:cubicBezTo>
                      <a:cubicBezTo>
                        <a:pt x="22" y="15"/>
                        <a:pt x="22" y="15"/>
                        <a:pt x="22" y="15"/>
                      </a:cubicBezTo>
                      <a:moveTo>
                        <a:pt x="24" y="17"/>
                      </a:moveTo>
                      <a:cubicBezTo>
                        <a:pt x="24" y="17"/>
                        <a:pt x="24" y="17"/>
                        <a:pt x="24" y="17"/>
                      </a:cubicBezTo>
                      <a:cubicBezTo>
                        <a:pt x="24" y="17"/>
                        <a:pt x="24" y="17"/>
                        <a:pt x="24" y="17"/>
                      </a:cubicBezTo>
                      <a:cubicBezTo>
                        <a:pt x="24" y="17"/>
                        <a:pt x="24" y="17"/>
                        <a:pt x="24" y="17"/>
                      </a:cubicBezTo>
                      <a:moveTo>
                        <a:pt x="25" y="18"/>
                      </a:moveTo>
                      <a:cubicBezTo>
                        <a:pt x="25" y="18"/>
                        <a:pt x="25" y="18"/>
                        <a:pt x="25" y="18"/>
                      </a:cubicBezTo>
                      <a:cubicBezTo>
                        <a:pt x="25" y="18"/>
                        <a:pt x="25" y="18"/>
                        <a:pt x="25" y="18"/>
                      </a:cubicBezTo>
                      <a:moveTo>
                        <a:pt x="21" y="18"/>
                      </a:moveTo>
                      <a:cubicBezTo>
                        <a:pt x="21" y="18"/>
                        <a:pt x="21" y="18"/>
                        <a:pt x="21" y="18"/>
                      </a:cubicBezTo>
                      <a:cubicBezTo>
                        <a:pt x="21" y="18"/>
                        <a:pt x="21" y="18"/>
                        <a:pt x="21" y="18"/>
                      </a:cubicBezTo>
                      <a:cubicBezTo>
                        <a:pt x="21" y="18"/>
                        <a:pt x="21" y="18"/>
                        <a:pt x="21" y="18"/>
                      </a:cubicBezTo>
                      <a:moveTo>
                        <a:pt x="18" y="19"/>
                      </a:moveTo>
                      <a:cubicBezTo>
                        <a:pt x="18" y="19"/>
                        <a:pt x="18" y="19"/>
                        <a:pt x="18" y="19"/>
                      </a:cubicBezTo>
                      <a:cubicBezTo>
                        <a:pt x="18" y="19"/>
                        <a:pt x="18" y="19"/>
                        <a:pt x="18" y="19"/>
                      </a:cubicBezTo>
                      <a:moveTo>
                        <a:pt x="17" y="21"/>
                      </a:moveTo>
                      <a:cubicBezTo>
                        <a:pt x="17" y="21"/>
                        <a:pt x="17" y="21"/>
                        <a:pt x="17" y="21"/>
                      </a:cubicBezTo>
                      <a:cubicBezTo>
                        <a:pt x="17" y="21"/>
                        <a:pt x="17" y="21"/>
                        <a:pt x="17" y="21"/>
                      </a:cubicBezTo>
                      <a:moveTo>
                        <a:pt x="16" y="21"/>
                      </a:moveTo>
                      <a:cubicBezTo>
                        <a:pt x="16" y="21"/>
                        <a:pt x="16" y="21"/>
                        <a:pt x="16" y="21"/>
                      </a:cubicBezTo>
                      <a:cubicBezTo>
                        <a:pt x="16" y="21"/>
                        <a:pt x="16" y="21"/>
                        <a:pt x="16" y="21"/>
                      </a:cubicBezTo>
                      <a:cubicBezTo>
                        <a:pt x="16" y="21"/>
                        <a:pt x="16" y="21"/>
                        <a:pt x="16" y="21"/>
                      </a:cubicBezTo>
                      <a:moveTo>
                        <a:pt x="29" y="22"/>
                      </a:moveTo>
                      <a:cubicBezTo>
                        <a:pt x="29" y="22"/>
                        <a:pt x="29" y="22"/>
                        <a:pt x="29" y="22"/>
                      </a:cubicBezTo>
                      <a:cubicBezTo>
                        <a:pt x="29" y="22"/>
                        <a:pt x="29" y="22"/>
                        <a:pt x="29" y="22"/>
                      </a:cubicBezTo>
                      <a:moveTo>
                        <a:pt x="2" y="25"/>
                      </a:moveTo>
                      <a:cubicBezTo>
                        <a:pt x="2" y="25"/>
                        <a:pt x="2" y="25"/>
                        <a:pt x="2" y="25"/>
                      </a:cubicBezTo>
                      <a:cubicBezTo>
                        <a:pt x="2" y="25"/>
                        <a:pt x="2" y="25"/>
                        <a:pt x="2" y="25"/>
                      </a:cubicBezTo>
                      <a:cubicBezTo>
                        <a:pt x="2" y="25"/>
                        <a:pt x="2" y="25"/>
                        <a:pt x="2" y="25"/>
                      </a:cubicBezTo>
                      <a:moveTo>
                        <a:pt x="5" y="25"/>
                      </a:moveTo>
                      <a:cubicBezTo>
                        <a:pt x="5" y="25"/>
                        <a:pt x="5" y="25"/>
                        <a:pt x="5" y="25"/>
                      </a:cubicBezTo>
                      <a:cubicBezTo>
                        <a:pt x="5" y="25"/>
                        <a:pt x="5" y="25"/>
                        <a:pt x="5" y="25"/>
                      </a:cubicBezTo>
                      <a:cubicBezTo>
                        <a:pt x="5" y="25"/>
                        <a:pt x="5" y="25"/>
                        <a:pt x="5" y="25"/>
                      </a:cubicBezTo>
                      <a:moveTo>
                        <a:pt x="11" y="25"/>
                      </a:moveTo>
                      <a:cubicBezTo>
                        <a:pt x="11" y="25"/>
                        <a:pt x="11" y="25"/>
                        <a:pt x="11" y="25"/>
                      </a:cubicBezTo>
                      <a:cubicBezTo>
                        <a:pt x="11" y="25"/>
                        <a:pt x="11" y="25"/>
                        <a:pt x="11" y="25"/>
                      </a:cubicBezTo>
                      <a:cubicBezTo>
                        <a:pt x="11" y="25"/>
                        <a:pt x="11" y="25"/>
                        <a:pt x="11" y="25"/>
                      </a:cubicBezTo>
                      <a:moveTo>
                        <a:pt x="8" y="25"/>
                      </a:moveTo>
                      <a:cubicBezTo>
                        <a:pt x="8" y="25"/>
                        <a:pt x="8" y="25"/>
                        <a:pt x="8" y="25"/>
                      </a:cubicBezTo>
                      <a:cubicBezTo>
                        <a:pt x="8" y="25"/>
                        <a:pt x="8" y="25"/>
                        <a:pt x="8" y="25"/>
                      </a:cubicBezTo>
                      <a:cubicBezTo>
                        <a:pt x="8" y="25"/>
                        <a:pt x="8" y="25"/>
                        <a:pt x="8" y="25"/>
                      </a:cubicBezTo>
                      <a:moveTo>
                        <a:pt x="3" y="25"/>
                      </a:moveTo>
                      <a:cubicBezTo>
                        <a:pt x="3" y="25"/>
                        <a:pt x="3" y="25"/>
                        <a:pt x="3" y="25"/>
                      </a:cubicBezTo>
                      <a:cubicBezTo>
                        <a:pt x="3" y="25"/>
                        <a:pt x="3" y="25"/>
                        <a:pt x="3" y="25"/>
                      </a:cubicBezTo>
                      <a:cubicBezTo>
                        <a:pt x="3" y="25"/>
                        <a:pt x="3" y="25"/>
                        <a:pt x="3" y="25"/>
                      </a:cubicBezTo>
                      <a:moveTo>
                        <a:pt x="4" y="26"/>
                      </a:moveTo>
                      <a:cubicBezTo>
                        <a:pt x="4" y="26"/>
                        <a:pt x="4" y="26"/>
                        <a:pt x="4" y="26"/>
                      </a:cubicBezTo>
                      <a:cubicBezTo>
                        <a:pt x="4" y="26"/>
                        <a:pt x="4" y="26"/>
                        <a:pt x="4" y="26"/>
                      </a:cubicBezTo>
                      <a:cubicBezTo>
                        <a:pt x="4" y="26"/>
                        <a:pt x="4" y="26"/>
                        <a:pt x="4" y="26"/>
                      </a:cubicBezTo>
                      <a:moveTo>
                        <a:pt x="13" y="27"/>
                      </a:moveTo>
                      <a:cubicBezTo>
                        <a:pt x="13" y="27"/>
                        <a:pt x="13" y="27"/>
                        <a:pt x="13" y="27"/>
                      </a:cubicBezTo>
                      <a:cubicBezTo>
                        <a:pt x="13" y="27"/>
                        <a:pt x="13" y="27"/>
                        <a:pt x="13" y="27"/>
                      </a:cubicBezTo>
                      <a:cubicBezTo>
                        <a:pt x="13" y="27"/>
                        <a:pt x="13" y="27"/>
                        <a:pt x="13" y="27"/>
                      </a:cubicBezTo>
                      <a:moveTo>
                        <a:pt x="18" y="27"/>
                      </a:moveTo>
                      <a:cubicBezTo>
                        <a:pt x="18" y="27"/>
                        <a:pt x="18" y="27"/>
                        <a:pt x="18" y="27"/>
                      </a:cubicBezTo>
                      <a:cubicBezTo>
                        <a:pt x="18" y="27"/>
                        <a:pt x="18" y="27"/>
                        <a:pt x="18" y="27"/>
                      </a:cubicBezTo>
                      <a:cubicBezTo>
                        <a:pt x="18" y="27"/>
                        <a:pt x="18" y="27"/>
                        <a:pt x="18" y="27"/>
                      </a:cubicBezTo>
                      <a:moveTo>
                        <a:pt x="14" y="27"/>
                      </a:moveTo>
                      <a:cubicBezTo>
                        <a:pt x="14" y="27"/>
                        <a:pt x="14" y="27"/>
                        <a:pt x="14" y="27"/>
                      </a:cubicBezTo>
                      <a:cubicBezTo>
                        <a:pt x="14" y="27"/>
                        <a:pt x="14" y="27"/>
                        <a:pt x="14" y="27"/>
                      </a:cubicBezTo>
                      <a:cubicBezTo>
                        <a:pt x="14" y="27"/>
                        <a:pt x="14" y="27"/>
                        <a:pt x="14" y="27"/>
                      </a:cubicBezTo>
                      <a:moveTo>
                        <a:pt x="5" y="27"/>
                      </a:moveTo>
                      <a:cubicBezTo>
                        <a:pt x="5" y="27"/>
                        <a:pt x="5" y="27"/>
                        <a:pt x="5" y="27"/>
                      </a:cubicBezTo>
                      <a:cubicBezTo>
                        <a:pt x="5" y="27"/>
                        <a:pt x="5" y="27"/>
                        <a:pt x="5" y="27"/>
                      </a:cubicBezTo>
                      <a:cubicBezTo>
                        <a:pt x="5" y="27"/>
                        <a:pt x="5" y="27"/>
                        <a:pt x="5" y="27"/>
                      </a:cubicBezTo>
                      <a:moveTo>
                        <a:pt x="3" y="27"/>
                      </a:moveTo>
                      <a:cubicBezTo>
                        <a:pt x="3" y="27"/>
                        <a:pt x="3" y="27"/>
                        <a:pt x="3" y="27"/>
                      </a:cubicBezTo>
                      <a:cubicBezTo>
                        <a:pt x="3" y="27"/>
                        <a:pt x="3" y="27"/>
                        <a:pt x="3" y="27"/>
                      </a:cubicBezTo>
                      <a:moveTo>
                        <a:pt x="8" y="28"/>
                      </a:moveTo>
                      <a:cubicBezTo>
                        <a:pt x="8" y="28"/>
                        <a:pt x="8" y="28"/>
                        <a:pt x="8" y="28"/>
                      </a:cubicBezTo>
                      <a:cubicBezTo>
                        <a:pt x="8" y="28"/>
                        <a:pt x="8" y="28"/>
                        <a:pt x="8" y="28"/>
                      </a:cubicBezTo>
                      <a:cubicBezTo>
                        <a:pt x="8" y="28"/>
                        <a:pt x="8" y="28"/>
                        <a:pt x="8" y="28"/>
                      </a:cubicBezTo>
                      <a:moveTo>
                        <a:pt x="4" y="29"/>
                      </a:moveTo>
                      <a:cubicBezTo>
                        <a:pt x="4" y="29"/>
                        <a:pt x="4" y="29"/>
                        <a:pt x="4" y="29"/>
                      </a:cubicBezTo>
                      <a:cubicBezTo>
                        <a:pt x="4" y="29"/>
                        <a:pt x="4" y="29"/>
                        <a:pt x="4" y="29"/>
                      </a:cubicBezTo>
                      <a:moveTo>
                        <a:pt x="2" y="30"/>
                      </a:moveTo>
                      <a:cubicBezTo>
                        <a:pt x="2" y="30"/>
                        <a:pt x="2" y="30"/>
                        <a:pt x="2" y="30"/>
                      </a:cubicBezTo>
                      <a:cubicBezTo>
                        <a:pt x="2" y="30"/>
                        <a:pt x="2" y="30"/>
                        <a:pt x="2" y="30"/>
                      </a:cubicBezTo>
                      <a:cubicBezTo>
                        <a:pt x="2" y="30"/>
                        <a:pt x="2" y="30"/>
                        <a:pt x="2" y="30"/>
                      </a:cubicBezTo>
                      <a:moveTo>
                        <a:pt x="10" y="30"/>
                      </a:moveTo>
                      <a:cubicBezTo>
                        <a:pt x="10" y="30"/>
                        <a:pt x="10" y="30"/>
                        <a:pt x="10" y="30"/>
                      </a:cubicBezTo>
                      <a:cubicBezTo>
                        <a:pt x="10" y="30"/>
                        <a:pt x="10" y="30"/>
                        <a:pt x="10" y="30"/>
                      </a:cubicBezTo>
                      <a:cubicBezTo>
                        <a:pt x="10" y="30"/>
                        <a:pt x="10" y="30"/>
                        <a:pt x="10" y="30"/>
                      </a:cubicBezTo>
                      <a:moveTo>
                        <a:pt x="12" y="29"/>
                      </a:moveTo>
                      <a:cubicBezTo>
                        <a:pt x="11" y="29"/>
                        <a:pt x="11" y="30"/>
                        <a:pt x="10" y="31"/>
                      </a:cubicBezTo>
                      <a:cubicBezTo>
                        <a:pt x="10" y="30"/>
                        <a:pt x="11" y="30"/>
                        <a:pt x="11" y="29"/>
                      </a:cubicBezTo>
                      <a:cubicBezTo>
                        <a:pt x="11" y="29"/>
                        <a:pt x="11" y="29"/>
                        <a:pt x="12" y="29"/>
                      </a:cubicBezTo>
                      <a:moveTo>
                        <a:pt x="5" y="28"/>
                      </a:moveTo>
                      <a:cubicBezTo>
                        <a:pt x="5" y="29"/>
                        <a:pt x="4" y="29"/>
                        <a:pt x="4" y="30"/>
                      </a:cubicBezTo>
                      <a:cubicBezTo>
                        <a:pt x="4" y="30"/>
                        <a:pt x="4" y="30"/>
                        <a:pt x="4" y="29"/>
                      </a:cubicBezTo>
                      <a:cubicBezTo>
                        <a:pt x="4" y="29"/>
                        <a:pt x="4" y="29"/>
                        <a:pt x="4" y="29"/>
                      </a:cubicBezTo>
                      <a:cubicBezTo>
                        <a:pt x="5" y="29"/>
                        <a:pt x="5" y="28"/>
                        <a:pt x="5" y="28"/>
                      </a:cubicBezTo>
                      <a:moveTo>
                        <a:pt x="15" y="27"/>
                      </a:moveTo>
                      <a:cubicBezTo>
                        <a:pt x="15" y="28"/>
                        <a:pt x="14" y="29"/>
                        <a:pt x="14" y="30"/>
                      </a:cubicBezTo>
                      <a:cubicBezTo>
                        <a:pt x="14" y="29"/>
                        <a:pt x="15" y="28"/>
                        <a:pt x="15" y="27"/>
                      </a:cubicBezTo>
                      <a:cubicBezTo>
                        <a:pt x="15" y="27"/>
                        <a:pt x="15" y="27"/>
                        <a:pt x="15" y="27"/>
                      </a:cubicBezTo>
                      <a:moveTo>
                        <a:pt x="10" y="27"/>
                      </a:moveTo>
                      <a:cubicBezTo>
                        <a:pt x="10" y="28"/>
                        <a:pt x="10" y="29"/>
                        <a:pt x="9" y="30"/>
                      </a:cubicBezTo>
                      <a:cubicBezTo>
                        <a:pt x="10" y="29"/>
                        <a:pt x="10" y="28"/>
                        <a:pt x="10" y="27"/>
                      </a:cubicBezTo>
                      <a:moveTo>
                        <a:pt x="1" y="26"/>
                      </a:moveTo>
                      <a:cubicBezTo>
                        <a:pt x="1" y="26"/>
                        <a:pt x="1" y="27"/>
                        <a:pt x="1" y="27"/>
                      </a:cubicBezTo>
                      <a:cubicBezTo>
                        <a:pt x="1" y="27"/>
                        <a:pt x="0" y="28"/>
                        <a:pt x="0" y="28"/>
                      </a:cubicBezTo>
                      <a:cubicBezTo>
                        <a:pt x="0" y="28"/>
                        <a:pt x="0" y="28"/>
                        <a:pt x="0" y="28"/>
                      </a:cubicBezTo>
                      <a:cubicBezTo>
                        <a:pt x="0" y="28"/>
                        <a:pt x="0" y="27"/>
                        <a:pt x="1" y="27"/>
                      </a:cubicBezTo>
                      <a:cubicBezTo>
                        <a:pt x="1" y="27"/>
                        <a:pt x="1" y="26"/>
                        <a:pt x="1" y="26"/>
                      </a:cubicBezTo>
                      <a:moveTo>
                        <a:pt x="6" y="26"/>
                      </a:moveTo>
                      <a:cubicBezTo>
                        <a:pt x="6" y="26"/>
                        <a:pt x="6" y="26"/>
                        <a:pt x="6" y="26"/>
                      </a:cubicBezTo>
                      <a:cubicBezTo>
                        <a:pt x="6" y="26"/>
                        <a:pt x="6" y="26"/>
                        <a:pt x="6" y="26"/>
                      </a:cubicBezTo>
                      <a:cubicBezTo>
                        <a:pt x="6" y="26"/>
                        <a:pt x="6" y="27"/>
                        <a:pt x="6" y="27"/>
                      </a:cubicBezTo>
                      <a:cubicBezTo>
                        <a:pt x="6" y="27"/>
                        <a:pt x="6" y="27"/>
                        <a:pt x="6" y="27"/>
                      </a:cubicBezTo>
                      <a:cubicBezTo>
                        <a:pt x="6" y="27"/>
                        <a:pt x="6" y="26"/>
                        <a:pt x="6" y="26"/>
                      </a:cubicBezTo>
                      <a:cubicBezTo>
                        <a:pt x="6" y="26"/>
                        <a:pt x="6" y="26"/>
                        <a:pt x="6" y="26"/>
                      </a:cubicBezTo>
                      <a:moveTo>
                        <a:pt x="6" y="26"/>
                      </a:moveTo>
                      <a:cubicBezTo>
                        <a:pt x="6" y="26"/>
                        <a:pt x="6" y="26"/>
                        <a:pt x="6" y="26"/>
                      </a:cubicBezTo>
                      <a:cubicBezTo>
                        <a:pt x="6" y="26"/>
                        <a:pt x="6" y="26"/>
                        <a:pt x="6" y="26"/>
                      </a:cubicBezTo>
                      <a:moveTo>
                        <a:pt x="31" y="26"/>
                      </a:moveTo>
                      <a:cubicBezTo>
                        <a:pt x="31" y="26"/>
                        <a:pt x="31" y="26"/>
                        <a:pt x="31" y="26"/>
                      </a:cubicBezTo>
                      <a:cubicBezTo>
                        <a:pt x="31" y="26"/>
                        <a:pt x="31" y="26"/>
                        <a:pt x="31" y="26"/>
                      </a:cubicBezTo>
                      <a:moveTo>
                        <a:pt x="3" y="26"/>
                      </a:moveTo>
                      <a:cubicBezTo>
                        <a:pt x="3" y="26"/>
                        <a:pt x="3" y="27"/>
                        <a:pt x="3" y="27"/>
                      </a:cubicBezTo>
                      <a:cubicBezTo>
                        <a:pt x="3" y="27"/>
                        <a:pt x="3" y="27"/>
                        <a:pt x="3" y="27"/>
                      </a:cubicBezTo>
                      <a:cubicBezTo>
                        <a:pt x="3" y="28"/>
                        <a:pt x="3" y="28"/>
                        <a:pt x="2" y="28"/>
                      </a:cubicBezTo>
                      <a:cubicBezTo>
                        <a:pt x="2" y="29"/>
                        <a:pt x="2" y="29"/>
                        <a:pt x="2" y="29"/>
                      </a:cubicBezTo>
                      <a:cubicBezTo>
                        <a:pt x="2" y="29"/>
                        <a:pt x="2" y="28"/>
                        <a:pt x="2" y="28"/>
                      </a:cubicBezTo>
                      <a:cubicBezTo>
                        <a:pt x="2" y="28"/>
                        <a:pt x="2" y="28"/>
                        <a:pt x="2" y="28"/>
                      </a:cubicBezTo>
                      <a:cubicBezTo>
                        <a:pt x="2" y="27"/>
                        <a:pt x="3" y="26"/>
                        <a:pt x="3" y="26"/>
                      </a:cubicBezTo>
                      <a:moveTo>
                        <a:pt x="1" y="26"/>
                      </a:moveTo>
                      <a:cubicBezTo>
                        <a:pt x="1" y="26"/>
                        <a:pt x="1" y="26"/>
                        <a:pt x="1" y="27"/>
                      </a:cubicBezTo>
                      <a:cubicBezTo>
                        <a:pt x="1" y="27"/>
                        <a:pt x="1" y="27"/>
                        <a:pt x="1" y="27"/>
                      </a:cubicBezTo>
                      <a:cubicBezTo>
                        <a:pt x="1" y="27"/>
                        <a:pt x="1" y="27"/>
                        <a:pt x="1" y="27"/>
                      </a:cubicBezTo>
                      <a:cubicBezTo>
                        <a:pt x="1" y="27"/>
                        <a:pt x="1" y="27"/>
                        <a:pt x="1" y="27"/>
                      </a:cubicBezTo>
                      <a:cubicBezTo>
                        <a:pt x="1" y="27"/>
                        <a:pt x="1" y="27"/>
                        <a:pt x="1" y="27"/>
                      </a:cubicBezTo>
                      <a:cubicBezTo>
                        <a:pt x="1" y="26"/>
                        <a:pt x="1" y="26"/>
                        <a:pt x="1" y="26"/>
                      </a:cubicBezTo>
                      <a:cubicBezTo>
                        <a:pt x="1" y="26"/>
                        <a:pt x="1" y="26"/>
                        <a:pt x="1" y="26"/>
                      </a:cubicBezTo>
                      <a:cubicBezTo>
                        <a:pt x="1" y="26"/>
                        <a:pt x="1" y="26"/>
                        <a:pt x="1" y="26"/>
                      </a:cubicBezTo>
                      <a:cubicBezTo>
                        <a:pt x="1" y="26"/>
                        <a:pt x="1" y="26"/>
                        <a:pt x="1" y="26"/>
                      </a:cubicBezTo>
                      <a:moveTo>
                        <a:pt x="3" y="25"/>
                      </a:moveTo>
                      <a:cubicBezTo>
                        <a:pt x="3" y="25"/>
                        <a:pt x="3" y="25"/>
                        <a:pt x="3" y="25"/>
                      </a:cubicBezTo>
                      <a:cubicBezTo>
                        <a:pt x="3" y="25"/>
                        <a:pt x="3" y="25"/>
                        <a:pt x="3" y="25"/>
                      </a:cubicBezTo>
                      <a:cubicBezTo>
                        <a:pt x="3" y="25"/>
                        <a:pt x="3" y="25"/>
                        <a:pt x="3" y="25"/>
                      </a:cubicBezTo>
                      <a:moveTo>
                        <a:pt x="2" y="25"/>
                      </a:moveTo>
                      <a:cubicBezTo>
                        <a:pt x="2" y="25"/>
                        <a:pt x="2" y="25"/>
                        <a:pt x="2" y="25"/>
                      </a:cubicBezTo>
                      <a:cubicBezTo>
                        <a:pt x="2" y="25"/>
                        <a:pt x="2" y="25"/>
                        <a:pt x="2" y="25"/>
                      </a:cubicBezTo>
                      <a:moveTo>
                        <a:pt x="6" y="25"/>
                      </a:moveTo>
                      <a:cubicBezTo>
                        <a:pt x="6" y="25"/>
                        <a:pt x="6" y="25"/>
                        <a:pt x="6" y="26"/>
                      </a:cubicBezTo>
                      <a:cubicBezTo>
                        <a:pt x="6" y="26"/>
                        <a:pt x="6" y="26"/>
                        <a:pt x="6" y="26"/>
                      </a:cubicBezTo>
                      <a:cubicBezTo>
                        <a:pt x="5" y="27"/>
                        <a:pt x="3" y="29"/>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29"/>
                      </a:cubicBezTo>
                      <a:cubicBezTo>
                        <a:pt x="2" y="29"/>
                        <a:pt x="2" y="29"/>
                        <a:pt x="3" y="29"/>
                      </a:cubicBezTo>
                      <a:cubicBezTo>
                        <a:pt x="3" y="28"/>
                        <a:pt x="3" y="28"/>
                        <a:pt x="3" y="28"/>
                      </a:cubicBezTo>
                      <a:cubicBezTo>
                        <a:pt x="3" y="28"/>
                        <a:pt x="3" y="28"/>
                        <a:pt x="3" y="28"/>
                      </a:cubicBezTo>
                      <a:cubicBezTo>
                        <a:pt x="3" y="28"/>
                        <a:pt x="3" y="27"/>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6" y="25"/>
                        <a:pt x="6" y="25"/>
                      </a:cubicBezTo>
                      <a:moveTo>
                        <a:pt x="11" y="25"/>
                      </a:moveTo>
                      <a:cubicBezTo>
                        <a:pt x="11" y="25"/>
                        <a:pt x="11" y="25"/>
                        <a:pt x="11" y="25"/>
                      </a:cubicBezTo>
                      <a:cubicBezTo>
                        <a:pt x="11" y="25"/>
                        <a:pt x="11" y="25"/>
                        <a:pt x="11" y="25"/>
                      </a:cubicBezTo>
                      <a:cubicBezTo>
                        <a:pt x="11" y="25"/>
                        <a:pt x="11" y="25"/>
                        <a:pt x="11" y="25"/>
                      </a:cubicBezTo>
                      <a:cubicBezTo>
                        <a:pt x="11" y="25"/>
                        <a:pt x="11" y="25"/>
                        <a:pt x="11" y="25"/>
                      </a:cubicBezTo>
                      <a:cubicBezTo>
                        <a:pt x="11" y="25"/>
                        <a:pt x="11" y="25"/>
                        <a:pt x="11" y="25"/>
                      </a:cubicBezTo>
                      <a:cubicBezTo>
                        <a:pt x="11" y="25"/>
                        <a:pt x="11" y="26"/>
                        <a:pt x="11" y="27"/>
                      </a:cubicBezTo>
                      <a:cubicBezTo>
                        <a:pt x="10" y="28"/>
                        <a:pt x="9" y="29"/>
                        <a:pt x="9" y="30"/>
                      </a:cubicBezTo>
                      <a:cubicBezTo>
                        <a:pt x="9" y="30"/>
                        <a:pt x="9" y="30"/>
                        <a:pt x="9" y="29"/>
                      </a:cubicBezTo>
                      <a:cubicBezTo>
                        <a:pt x="9" y="29"/>
                        <a:pt x="9" y="29"/>
                        <a:pt x="9" y="29"/>
                      </a:cubicBezTo>
                      <a:cubicBezTo>
                        <a:pt x="9" y="29"/>
                        <a:pt x="9" y="28"/>
                        <a:pt x="10" y="28"/>
                      </a:cubicBezTo>
                      <a:cubicBezTo>
                        <a:pt x="10" y="28"/>
                        <a:pt x="10" y="28"/>
                        <a:pt x="10" y="28"/>
                      </a:cubicBezTo>
                      <a:cubicBezTo>
                        <a:pt x="10" y="27"/>
                        <a:pt x="11" y="26"/>
                        <a:pt x="11" y="25"/>
                      </a:cubicBezTo>
                      <a:moveTo>
                        <a:pt x="8" y="24"/>
                      </a:moveTo>
                      <a:cubicBezTo>
                        <a:pt x="8" y="25"/>
                        <a:pt x="8" y="25"/>
                        <a:pt x="8" y="26"/>
                      </a:cubicBezTo>
                      <a:cubicBezTo>
                        <a:pt x="8" y="26"/>
                        <a:pt x="8" y="26"/>
                        <a:pt x="8" y="26"/>
                      </a:cubicBezTo>
                      <a:cubicBezTo>
                        <a:pt x="8" y="27"/>
                        <a:pt x="8" y="28"/>
                        <a:pt x="7" y="29"/>
                      </a:cubicBezTo>
                      <a:cubicBezTo>
                        <a:pt x="7" y="30"/>
                        <a:pt x="6" y="30"/>
                        <a:pt x="6" y="31"/>
                      </a:cubicBezTo>
                      <a:cubicBezTo>
                        <a:pt x="5" y="31"/>
                        <a:pt x="5" y="31"/>
                        <a:pt x="5" y="31"/>
                      </a:cubicBezTo>
                      <a:cubicBezTo>
                        <a:pt x="5" y="31"/>
                        <a:pt x="5" y="30"/>
                        <a:pt x="5" y="30"/>
                      </a:cubicBezTo>
                      <a:cubicBezTo>
                        <a:pt x="5" y="30"/>
                        <a:pt x="5" y="30"/>
                        <a:pt x="5" y="30"/>
                      </a:cubicBezTo>
                      <a:cubicBezTo>
                        <a:pt x="5" y="29"/>
                        <a:pt x="6" y="28"/>
                        <a:pt x="6" y="27"/>
                      </a:cubicBezTo>
                      <a:cubicBezTo>
                        <a:pt x="6" y="27"/>
                        <a:pt x="6" y="27"/>
                        <a:pt x="6" y="26"/>
                      </a:cubicBezTo>
                      <a:cubicBezTo>
                        <a:pt x="6" y="26"/>
                        <a:pt x="6" y="26"/>
                        <a:pt x="6" y="26"/>
                      </a:cubicBezTo>
                      <a:cubicBezTo>
                        <a:pt x="6" y="26"/>
                        <a:pt x="7"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4"/>
                      </a:cubicBezTo>
                      <a:moveTo>
                        <a:pt x="3" y="24"/>
                      </a:move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2" y="26"/>
                        <a:pt x="2" y="27"/>
                        <a:pt x="1" y="27"/>
                      </a:cubicBezTo>
                      <a:cubicBezTo>
                        <a:pt x="1" y="28"/>
                        <a:pt x="1" y="28"/>
                        <a:pt x="1" y="28"/>
                      </a:cubicBezTo>
                      <a:cubicBezTo>
                        <a:pt x="1" y="28"/>
                        <a:pt x="1" y="27"/>
                        <a:pt x="1" y="27"/>
                      </a:cubicBezTo>
                      <a:cubicBezTo>
                        <a:pt x="1" y="27"/>
                        <a:pt x="1" y="26"/>
                        <a:pt x="1"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3" y="24"/>
                      </a:cubicBezTo>
                      <a:moveTo>
                        <a:pt x="19" y="24"/>
                      </a:moveTo>
                      <a:cubicBezTo>
                        <a:pt x="18" y="25"/>
                        <a:pt x="18" y="26"/>
                        <a:pt x="18" y="27"/>
                      </a:cubicBezTo>
                      <a:cubicBezTo>
                        <a:pt x="18" y="27"/>
                        <a:pt x="18" y="27"/>
                        <a:pt x="18" y="27"/>
                      </a:cubicBezTo>
                      <a:cubicBezTo>
                        <a:pt x="18" y="27"/>
                        <a:pt x="18" y="27"/>
                        <a:pt x="18" y="26"/>
                      </a:cubicBezTo>
                      <a:cubicBezTo>
                        <a:pt x="18" y="28"/>
                        <a:pt x="17" y="29"/>
                        <a:pt x="17" y="30"/>
                      </a:cubicBezTo>
                      <a:cubicBezTo>
                        <a:pt x="17" y="29"/>
                        <a:pt x="18" y="27"/>
                        <a:pt x="18" y="26"/>
                      </a:cubicBezTo>
                      <a:cubicBezTo>
                        <a:pt x="18" y="26"/>
                        <a:pt x="18" y="26"/>
                        <a:pt x="18" y="26"/>
                      </a:cubicBezTo>
                      <a:cubicBezTo>
                        <a:pt x="18" y="25"/>
                        <a:pt x="19" y="25"/>
                        <a:pt x="19" y="24"/>
                      </a:cubicBezTo>
                      <a:moveTo>
                        <a:pt x="2" y="24"/>
                      </a:moveTo>
                      <a:cubicBezTo>
                        <a:pt x="2" y="24"/>
                        <a:pt x="2" y="25"/>
                        <a:pt x="2" y="25"/>
                      </a:cubicBezTo>
                      <a:cubicBezTo>
                        <a:pt x="1" y="25"/>
                        <a:pt x="1" y="25"/>
                        <a:pt x="1" y="25"/>
                      </a:cubicBezTo>
                      <a:cubicBezTo>
                        <a:pt x="1" y="25"/>
                        <a:pt x="1" y="26"/>
                        <a:pt x="1" y="26"/>
                      </a:cubicBezTo>
                      <a:cubicBezTo>
                        <a:pt x="1" y="25"/>
                        <a:pt x="1" y="25"/>
                        <a:pt x="2" y="24"/>
                      </a:cubicBezTo>
                      <a:moveTo>
                        <a:pt x="14" y="24"/>
                      </a:moveTo>
                      <a:cubicBezTo>
                        <a:pt x="14" y="25"/>
                        <a:pt x="13" y="25"/>
                        <a:pt x="13" y="26"/>
                      </a:cubicBezTo>
                      <a:cubicBezTo>
                        <a:pt x="13" y="26"/>
                        <a:pt x="13" y="26"/>
                        <a:pt x="13" y="26"/>
                      </a:cubicBezTo>
                      <a:cubicBezTo>
                        <a:pt x="13" y="27"/>
                        <a:pt x="12" y="28"/>
                        <a:pt x="12" y="28"/>
                      </a:cubicBezTo>
                      <a:cubicBezTo>
                        <a:pt x="12" y="29"/>
                        <a:pt x="11" y="29"/>
                        <a:pt x="11" y="29"/>
                      </a:cubicBezTo>
                      <a:cubicBezTo>
                        <a:pt x="11" y="29"/>
                        <a:pt x="11" y="29"/>
                        <a:pt x="11" y="29"/>
                      </a:cubicBezTo>
                      <a:cubicBezTo>
                        <a:pt x="11" y="29"/>
                        <a:pt x="11" y="29"/>
                        <a:pt x="11" y="29"/>
                      </a:cubicBezTo>
                      <a:cubicBezTo>
                        <a:pt x="12" y="27"/>
                        <a:pt x="13" y="26"/>
                        <a:pt x="14" y="24"/>
                      </a:cubicBezTo>
                      <a:moveTo>
                        <a:pt x="18" y="24"/>
                      </a:moveTo>
                      <a:cubicBezTo>
                        <a:pt x="17" y="26"/>
                        <a:pt x="16" y="27"/>
                        <a:pt x="16" y="29"/>
                      </a:cubicBezTo>
                      <a:cubicBezTo>
                        <a:pt x="16" y="28"/>
                        <a:pt x="16" y="27"/>
                        <a:pt x="17" y="26"/>
                      </a:cubicBezTo>
                      <a:cubicBezTo>
                        <a:pt x="17" y="26"/>
                        <a:pt x="17" y="26"/>
                        <a:pt x="17" y="26"/>
                      </a:cubicBezTo>
                      <a:cubicBezTo>
                        <a:pt x="17" y="26"/>
                        <a:pt x="17" y="26"/>
                        <a:pt x="17" y="25"/>
                      </a:cubicBezTo>
                      <a:cubicBezTo>
                        <a:pt x="17" y="25"/>
                        <a:pt x="18" y="25"/>
                        <a:pt x="18" y="24"/>
                      </a:cubicBezTo>
                      <a:moveTo>
                        <a:pt x="30" y="24"/>
                      </a:moveTo>
                      <a:cubicBezTo>
                        <a:pt x="29" y="25"/>
                        <a:pt x="29" y="27"/>
                        <a:pt x="28" y="28"/>
                      </a:cubicBezTo>
                      <a:cubicBezTo>
                        <a:pt x="28" y="27"/>
                        <a:pt x="29" y="25"/>
                        <a:pt x="30" y="24"/>
                      </a:cubicBezTo>
                      <a:moveTo>
                        <a:pt x="11" y="24"/>
                      </a:moveTo>
                      <a:cubicBezTo>
                        <a:pt x="11" y="24"/>
                        <a:pt x="11" y="24"/>
                        <a:pt x="11" y="24"/>
                      </a:cubicBezTo>
                      <a:cubicBezTo>
                        <a:pt x="10" y="26"/>
                        <a:pt x="9" y="27"/>
                        <a:pt x="8" y="28"/>
                      </a:cubicBezTo>
                      <a:cubicBezTo>
                        <a:pt x="8" y="28"/>
                        <a:pt x="8" y="28"/>
                        <a:pt x="8" y="28"/>
                      </a:cubicBezTo>
                      <a:cubicBezTo>
                        <a:pt x="8" y="28"/>
                        <a:pt x="8" y="28"/>
                        <a:pt x="8" y="28"/>
                      </a:cubicBezTo>
                      <a:cubicBezTo>
                        <a:pt x="8" y="28"/>
                        <a:pt x="8" y="28"/>
                        <a:pt x="8" y="28"/>
                      </a:cubicBezTo>
                      <a:cubicBezTo>
                        <a:pt x="8" y="28"/>
                        <a:pt x="8" y="28"/>
                        <a:pt x="8" y="28"/>
                      </a:cubicBezTo>
                      <a:cubicBezTo>
                        <a:pt x="8" y="28"/>
                        <a:pt x="8" y="29"/>
                        <a:pt x="7" y="29"/>
                      </a:cubicBezTo>
                      <a:cubicBezTo>
                        <a:pt x="8" y="28"/>
                        <a:pt x="9" y="27"/>
                        <a:pt x="10" y="26"/>
                      </a:cubicBezTo>
                      <a:cubicBezTo>
                        <a:pt x="10" y="25"/>
                        <a:pt x="11" y="24"/>
                        <a:pt x="11" y="24"/>
                      </a:cubicBezTo>
                      <a:moveTo>
                        <a:pt x="17" y="24"/>
                      </a:moveTo>
                      <a:cubicBezTo>
                        <a:pt x="17" y="24"/>
                        <a:pt x="16" y="25"/>
                        <a:pt x="16" y="25"/>
                      </a:cubicBezTo>
                      <a:cubicBezTo>
                        <a:pt x="16" y="25"/>
                        <a:pt x="16" y="25"/>
                        <a:pt x="16" y="25"/>
                      </a:cubicBezTo>
                      <a:cubicBezTo>
                        <a:pt x="16" y="26"/>
                        <a:pt x="16" y="26"/>
                        <a:pt x="15" y="27"/>
                      </a:cubicBezTo>
                      <a:cubicBezTo>
                        <a:pt x="15" y="27"/>
                        <a:pt x="15" y="27"/>
                        <a:pt x="15" y="27"/>
                      </a:cubicBezTo>
                      <a:cubicBezTo>
                        <a:pt x="16" y="26"/>
                        <a:pt x="16" y="25"/>
                        <a:pt x="17" y="24"/>
                      </a:cubicBezTo>
                      <a:moveTo>
                        <a:pt x="30" y="24"/>
                      </a:moveTo>
                      <a:cubicBezTo>
                        <a:pt x="30" y="24"/>
                        <a:pt x="30" y="24"/>
                        <a:pt x="30" y="24"/>
                      </a:cubicBezTo>
                      <a:cubicBezTo>
                        <a:pt x="30" y="24"/>
                        <a:pt x="30" y="24"/>
                        <a:pt x="30" y="24"/>
                      </a:cubicBezTo>
                      <a:moveTo>
                        <a:pt x="22" y="24"/>
                      </a:moveTo>
                      <a:cubicBezTo>
                        <a:pt x="22" y="24"/>
                        <a:pt x="22" y="24"/>
                        <a:pt x="21" y="25"/>
                      </a:cubicBezTo>
                      <a:cubicBezTo>
                        <a:pt x="21" y="26"/>
                        <a:pt x="20" y="27"/>
                        <a:pt x="19" y="29"/>
                      </a:cubicBezTo>
                      <a:cubicBezTo>
                        <a:pt x="20" y="28"/>
                        <a:pt x="20" y="27"/>
                        <a:pt x="20" y="27"/>
                      </a:cubicBezTo>
                      <a:cubicBezTo>
                        <a:pt x="20" y="27"/>
                        <a:pt x="20" y="27"/>
                        <a:pt x="20" y="27"/>
                      </a:cubicBezTo>
                      <a:cubicBezTo>
                        <a:pt x="21" y="26"/>
                        <a:pt x="21" y="25"/>
                        <a:pt x="22" y="24"/>
                      </a:cubicBezTo>
                      <a:moveTo>
                        <a:pt x="14" y="23"/>
                      </a:moveTo>
                      <a:cubicBezTo>
                        <a:pt x="14" y="24"/>
                        <a:pt x="14" y="24"/>
                        <a:pt x="14" y="24"/>
                      </a:cubicBezTo>
                      <a:cubicBezTo>
                        <a:pt x="14" y="24"/>
                        <a:pt x="13" y="25"/>
                        <a:pt x="13" y="25"/>
                      </a:cubicBezTo>
                      <a:cubicBezTo>
                        <a:pt x="12" y="26"/>
                        <a:pt x="12" y="27"/>
                        <a:pt x="11" y="28"/>
                      </a:cubicBezTo>
                      <a:cubicBezTo>
                        <a:pt x="11" y="29"/>
                        <a:pt x="11" y="29"/>
                        <a:pt x="11" y="29"/>
                      </a:cubicBezTo>
                      <a:cubicBezTo>
                        <a:pt x="10" y="30"/>
                        <a:pt x="10" y="30"/>
                        <a:pt x="10" y="30"/>
                      </a:cubicBezTo>
                      <a:cubicBezTo>
                        <a:pt x="10" y="30"/>
                        <a:pt x="10" y="30"/>
                        <a:pt x="10" y="30"/>
                      </a:cubicBezTo>
                      <a:cubicBezTo>
                        <a:pt x="10" y="30"/>
                        <a:pt x="10" y="30"/>
                        <a:pt x="10" y="30"/>
                      </a:cubicBezTo>
                      <a:cubicBezTo>
                        <a:pt x="10" y="30"/>
                        <a:pt x="10" y="30"/>
                        <a:pt x="10" y="30"/>
                      </a:cubicBezTo>
                      <a:cubicBezTo>
                        <a:pt x="10" y="30"/>
                        <a:pt x="10" y="30"/>
                        <a:pt x="10" y="30"/>
                      </a:cubicBezTo>
                      <a:cubicBezTo>
                        <a:pt x="9" y="30"/>
                        <a:pt x="9" y="31"/>
                        <a:pt x="9" y="31"/>
                      </a:cubicBezTo>
                      <a:cubicBezTo>
                        <a:pt x="9" y="31"/>
                        <a:pt x="9" y="30"/>
                        <a:pt x="9" y="30"/>
                      </a:cubicBezTo>
                      <a:cubicBezTo>
                        <a:pt x="9" y="29"/>
                        <a:pt x="10" y="28"/>
                        <a:pt x="10" y="27"/>
                      </a:cubicBezTo>
                      <a:cubicBezTo>
                        <a:pt x="11" y="27"/>
                        <a:pt x="11" y="27"/>
                        <a:pt x="11" y="27"/>
                      </a:cubicBezTo>
                      <a:cubicBezTo>
                        <a:pt x="11" y="26"/>
                        <a:pt x="11" y="26"/>
                        <a:pt x="12" y="25"/>
                      </a:cubicBezTo>
                      <a:cubicBezTo>
                        <a:pt x="12" y="25"/>
                        <a:pt x="13" y="24"/>
                        <a:pt x="13" y="24"/>
                      </a:cubicBezTo>
                      <a:cubicBezTo>
                        <a:pt x="13" y="24"/>
                        <a:pt x="13" y="24"/>
                        <a:pt x="13" y="24"/>
                      </a:cubicBezTo>
                      <a:cubicBezTo>
                        <a:pt x="13" y="24"/>
                        <a:pt x="14" y="24"/>
                        <a:pt x="14" y="23"/>
                      </a:cubicBezTo>
                      <a:moveTo>
                        <a:pt x="21" y="22"/>
                      </a:moveTo>
                      <a:cubicBezTo>
                        <a:pt x="20" y="23"/>
                        <a:pt x="20" y="24"/>
                        <a:pt x="19" y="25"/>
                      </a:cubicBezTo>
                      <a:cubicBezTo>
                        <a:pt x="20" y="24"/>
                        <a:pt x="20" y="23"/>
                        <a:pt x="21" y="22"/>
                      </a:cubicBezTo>
                      <a:moveTo>
                        <a:pt x="30" y="21"/>
                      </a:moveTo>
                      <a:cubicBezTo>
                        <a:pt x="30" y="21"/>
                        <a:pt x="30" y="22"/>
                        <a:pt x="29" y="22"/>
                      </a:cubicBezTo>
                      <a:cubicBezTo>
                        <a:pt x="29" y="22"/>
                        <a:pt x="29" y="22"/>
                        <a:pt x="29" y="22"/>
                      </a:cubicBezTo>
                      <a:cubicBezTo>
                        <a:pt x="29" y="24"/>
                        <a:pt x="28" y="26"/>
                        <a:pt x="26" y="27"/>
                      </a:cubicBezTo>
                      <a:cubicBezTo>
                        <a:pt x="26" y="27"/>
                        <a:pt x="27" y="26"/>
                        <a:pt x="27" y="26"/>
                      </a:cubicBezTo>
                      <a:cubicBezTo>
                        <a:pt x="27" y="26"/>
                        <a:pt x="27" y="26"/>
                        <a:pt x="27" y="26"/>
                      </a:cubicBezTo>
                      <a:cubicBezTo>
                        <a:pt x="28" y="24"/>
                        <a:pt x="29" y="23"/>
                        <a:pt x="30" y="21"/>
                      </a:cubicBezTo>
                      <a:moveTo>
                        <a:pt x="17" y="21"/>
                      </a:moveTo>
                      <a:cubicBezTo>
                        <a:pt x="17" y="21"/>
                        <a:pt x="17" y="21"/>
                        <a:pt x="17" y="21"/>
                      </a:cubicBezTo>
                      <a:cubicBezTo>
                        <a:pt x="17" y="21"/>
                        <a:pt x="17" y="21"/>
                        <a:pt x="17" y="21"/>
                      </a:cubicBezTo>
                      <a:cubicBezTo>
                        <a:pt x="17" y="22"/>
                        <a:pt x="17" y="23"/>
                        <a:pt x="17" y="23"/>
                      </a:cubicBezTo>
                      <a:cubicBezTo>
                        <a:pt x="16" y="25"/>
                        <a:pt x="15" y="26"/>
                        <a:pt x="15" y="27"/>
                      </a:cubicBezTo>
                      <a:cubicBezTo>
                        <a:pt x="15" y="27"/>
                        <a:pt x="15" y="28"/>
                        <a:pt x="14" y="28"/>
                      </a:cubicBezTo>
                      <a:cubicBezTo>
                        <a:pt x="14" y="28"/>
                        <a:pt x="14" y="28"/>
                        <a:pt x="14" y="28"/>
                      </a:cubicBezTo>
                      <a:cubicBezTo>
                        <a:pt x="14" y="27"/>
                        <a:pt x="14" y="27"/>
                        <a:pt x="14" y="27"/>
                      </a:cubicBezTo>
                      <a:cubicBezTo>
                        <a:pt x="14" y="27"/>
                        <a:pt x="14" y="27"/>
                        <a:pt x="14" y="27"/>
                      </a:cubicBezTo>
                      <a:cubicBezTo>
                        <a:pt x="14" y="27"/>
                        <a:pt x="14" y="27"/>
                        <a:pt x="14" y="27"/>
                      </a:cubicBezTo>
                      <a:cubicBezTo>
                        <a:pt x="14" y="27"/>
                        <a:pt x="14" y="27"/>
                        <a:pt x="14" y="27"/>
                      </a:cubicBezTo>
                      <a:cubicBezTo>
                        <a:pt x="14" y="27"/>
                        <a:pt x="14" y="27"/>
                        <a:pt x="14" y="27"/>
                      </a:cubicBezTo>
                      <a:cubicBezTo>
                        <a:pt x="14" y="26"/>
                        <a:pt x="15" y="26"/>
                        <a:pt x="15" y="26"/>
                      </a:cubicBezTo>
                      <a:cubicBezTo>
                        <a:pt x="15" y="26"/>
                        <a:pt x="15" y="26"/>
                        <a:pt x="15" y="26"/>
                      </a:cubicBezTo>
                      <a:cubicBezTo>
                        <a:pt x="15" y="25"/>
                        <a:pt x="16" y="23"/>
                        <a:pt x="17" y="22"/>
                      </a:cubicBezTo>
                      <a:cubicBezTo>
                        <a:pt x="17" y="22"/>
                        <a:pt x="17" y="22"/>
                        <a:pt x="17" y="22"/>
                      </a:cubicBezTo>
                      <a:cubicBezTo>
                        <a:pt x="16" y="24"/>
                        <a:pt x="14" y="25"/>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2" y="28"/>
                        <a:pt x="12" y="28"/>
                      </a:cubicBezTo>
                      <a:cubicBezTo>
                        <a:pt x="13" y="27"/>
                        <a:pt x="14" y="25"/>
                        <a:pt x="14" y="24"/>
                      </a:cubicBezTo>
                      <a:cubicBezTo>
                        <a:pt x="14" y="24"/>
                        <a:pt x="14" y="23"/>
                        <a:pt x="15" y="23"/>
                      </a:cubicBezTo>
                      <a:cubicBezTo>
                        <a:pt x="15" y="22"/>
                        <a:pt x="16" y="22"/>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moveTo>
                        <a:pt x="28" y="21"/>
                      </a:moveTo>
                      <a:cubicBezTo>
                        <a:pt x="27" y="23"/>
                        <a:pt x="26" y="26"/>
                        <a:pt x="25" y="28"/>
                      </a:cubicBezTo>
                      <a:cubicBezTo>
                        <a:pt x="25" y="27"/>
                        <a:pt x="25" y="27"/>
                        <a:pt x="25" y="26"/>
                      </a:cubicBezTo>
                      <a:cubicBezTo>
                        <a:pt x="25" y="26"/>
                        <a:pt x="25" y="26"/>
                        <a:pt x="25" y="26"/>
                      </a:cubicBezTo>
                      <a:cubicBezTo>
                        <a:pt x="26" y="24"/>
                        <a:pt x="27" y="23"/>
                        <a:pt x="28" y="21"/>
                      </a:cubicBezTo>
                      <a:moveTo>
                        <a:pt x="18" y="21"/>
                      </a:moveTo>
                      <a:cubicBezTo>
                        <a:pt x="18" y="21"/>
                        <a:pt x="18" y="21"/>
                        <a:pt x="18" y="22"/>
                      </a:cubicBezTo>
                      <a:cubicBezTo>
                        <a:pt x="18" y="22"/>
                        <a:pt x="18" y="22"/>
                        <a:pt x="18" y="22"/>
                      </a:cubicBezTo>
                      <a:cubicBezTo>
                        <a:pt x="18" y="22"/>
                        <a:pt x="18" y="22"/>
                        <a:pt x="18" y="22"/>
                      </a:cubicBezTo>
                      <a:cubicBezTo>
                        <a:pt x="18" y="22"/>
                        <a:pt x="18" y="22"/>
                        <a:pt x="18" y="21"/>
                      </a:cubicBezTo>
                      <a:cubicBezTo>
                        <a:pt x="18" y="21"/>
                        <a:pt x="18" y="21"/>
                        <a:pt x="18" y="21"/>
                      </a:cubicBezTo>
                      <a:cubicBezTo>
                        <a:pt x="18" y="21"/>
                        <a:pt x="18" y="21"/>
                        <a:pt x="18" y="21"/>
                      </a:cubicBezTo>
                      <a:moveTo>
                        <a:pt x="20" y="20"/>
                      </a:moveTo>
                      <a:cubicBezTo>
                        <a:pt x="20" y="21"/>
                        <a:pt x="19" y="22"/>
                        <a:pt x="19" y="22"/>
                      </a:cubicBezTo>
                      <a:cubicBezTo>
                        <a:pt x="19" y="22"/>
                        <a:pt x="19" y="22"/>
                        <a:pt x="19" y="22"/>
                      </a:cubicBezTo>
                      <a:cubicBezTo>
                        <a:pt x="19" y="23"/>
                        <a:pt x="19" y="23"/>
                        <a:pt x="18" y="24"/>
                      </a:cubicBezTo>
                      <a:cubicBezTo>
                        <a:pt x="18" y="24"/>
                        <a:pt x="18" y="24"/>
                        <a:pt x="18" y="24"/>
                      </a:cubicBezTo>
                      <a:cubicBezTo>
                        <a:pt x="18" y="24"/>
                        <a:pt x="18" y="24"/>
                        <a:pt x="18" y="24"/>
                      </a:cubicBezTo>
                      <a:cubicBezTo>
                        <a:pt x="18" y="24"/>
                        <a:pt x="18" y="25"/>
                        <a:pt x="17" y="25"/>
                      </a:cubicBezTo>
                      <a:cubicBezTo>
                        <a:pt x="18" y="23"/>
                        <a:pt x="19" y="22"/>
                        <a:pt x="20" y="20"/>
                      </a:cubicBezTo>
                      <a:moveTo>
                        <a:pt x="20" y="20"/>
                      </a:moveTo>
                      <a:cubicBezTo>
                        <a:pt x="20" y="20"/>
                        <a:pt x="20" y="20"/>
                        <a:pt x="20" y="20"/>
                      </a:cubicBezTo>
                      <a:cubicBezTo>
                        <a:pt x="19" y="21"/>
                        <a:pt x="19" y="22"/>
                        <a:pt x="18" y="23"/>
                      </a:cubicBezTo>
                      <a:cubicBezTo>
                        <a:pt x="18" y="24"/>
                        <a:pt x="17" y="25"/>
                        <a:pt x="17" y="25"/>
                      </a:cubicBezTo>
                      <a:cubicBezTo>
                        <a:pt x="17" y="26"/>
                        <a:pt x="16" y="26"/>
                        <a:pt x="16" y="27"/>
                      </a:cubicBezTo>
                      <a:cubicBezTo>
                        <a:pt x="16" y="26"/>
                        <a:pt x="16" y="26"/>
                        <a:pt x="16" y="26"/>
                      </a:cubicBezTo>
                      <a:cubicBezTo>
                        <a:pt x="16" y="25"/>
                        <a:pt x="17" y="24"/>
                        <a:pt x="17" y="24"/>
                      </a:cubicBezTo>
                      <a:cubicBezTo>
                        <a:pt x="17" y="23"/>
                        <a:pt x="18" y="22"/>
                        <a:pt x="19" y="21"/>
                      </a:cubicBezTo>
                      <a:cubicBezTo>
                        <a:pt x="19" y="21"/>
                        <a:pt x="19" y="21"/>
                        <a:pt x="19" y="21"/>
                      </a:cubicBezTo>
                      <a:cubicBezTo>
                        <a:pt x="19" y="21"/>
                        <a:pt x="20" y="20"/>
                        <a:pt x="20" y="20"/>
                      </a:cubicBezTo>
                      <a:moveTo>
                        <a:pt x="27" y="19"/>
                      </a:moveTo>
                      <a:cubicBezTo>
                        <a:pt x="26" y="23"/>
                        <a:pt x="24" y="26"/>
                        <a:pt x="22" y="30"/>
                      </a:cubicBezTo>
                      <a:cubicBezTo>
                        <a:pt x="22" y="28"/>
                        <a:pt x="23" y="27"/>
                        <a:pt x="23" y="26"/>
                      </a:cubicBezTo>
                      <a:cubicBezTo>
                        <a:pt x="23" y="26"/>
                        <a:pt x="23" y="26"/>
                        <a:pt x="23" y="26"/>
                      </a:cubicBezTo>
                      <a:cubicBezTo>
                        <a:pt x="24" y="23"/>
                        <a:pt x="26" y="21"/>
                        <a:pt x="27" y="19"/>
                      </a:cubicBezTo>
                      <a:moveTo>
                        <a:pt x="21" y="18"/>
                      </a:moveTo>
                      <a:cubicBezTo>
                        <a:pt x="21" y="19"/>
                        <a:pt x="21" y="20"/>
                        <a:pt x="21" y="20"/>
                      </a:cubicBezTo>
                      <a:cubicBezTo>
                        <a:pt x="21" y="20"/>
                        <a:pt x="21" y="20"/>
                        <a:pt x="21" y="20"/>
                      </a:cubicBezTo>
                      <a:cubicBezTo>
                        <a:pt x="20" y="21"/>
                        <a:pt x="19" y="22"/>
                        <a:pt x="19" y="23"/>
                      </a:cubicBezTo>
                      <a:cubicBezTo>
                        <a:pt x="19" y="22"/>
                        <a:pt x="20" y="21"/>
                        <a:pt x="20" y="20"/>
                      </a:cubicBezTo>
                      <a:cubicBezTo>
                        <a:pt x="20" y="20"/>
                        <a:pt x="21" y="19"/>
                        <a:pt x="21" y="18"/>
                      </a:cubicBezTo>
                      <a:moveTo>
                        <a:pt x="22" y="18"/>
                      </a:moveTo>
                      <a:cubicBezTo>
                        <a:pt x="22" y="19"/>
                        <a:pt x="22" y="19"/>
                        <a:pt x="22" y="19"/>
                      </a:cubicBezTo>
                      <a:cubicBezTo>
                        <a:pt x="22" y="19"/>
                        <a:pt x="22" y="20"/>
                        <a:pt x="22" y="20"/>
                      </a:cubicBezTo>
                      <a:cubicBezTo>
                        <a:pt x="21" y="22"/>
                        <a:pt x="20" y="24"/>
                        <a:pt x="19" y="26"/>
                      </a:cubicBezTo>
                      <a:cubicBezTo>
                        <a:pt x="19" y="26"/>
                        <a:pt x="18" y="26"/>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6"/>
                        <a:pt x="19" y="25"/>
                        <a:pt x="19" y="24"/>
                      </a:cubicBezTo>
                      <a:cubicBezTo>
                        <a:pt x="19" y="24"/>
                        <a:pt x="19" y="24"/>
                        <a:pt x="19" y="24"/>
                      </a:cubicBezTo>
                      <a:cubicBezTo>
                        <a:pt x="20" y="22"/>
                        <a:pt x="21" y="20"/>
                        <a:pt x="22" y="18"/>
                      </a:cubicBezTo>
                      <a:moveTo>
                        <a:pt x="22" y="18"/>
                      </a:moveTo>
                      <a:cubicBezTo>
                        <a:pt x="22" y="18"/>
                        <a:pt x="22" y="18"/>
                        <a:pt x="22" y="18"/>
                      </a:cubicBezTo>
                      <a:cubicBezTo>
                        <a:pt x="22" y="18"/>
                        <a:pt x="22" y="18"/>
                        <a:pt x="22" y="18"/>
                      </a:cubicBezTo>
                      <a:cubicBezTo>
                        <a:pt x="22" y="18"/>
                        <a:pt x="21" y="19"/>
                        <a:pt x="21" y="20"/>
                      </a:cubicBezTo>
                      <a:cubicBezTo>
                        <a:pt x="21" y="19"/>
                        <a:pt x="21" y="19"/>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2" y="18"/>
                        <a:pt x="22" y="18"/>
                        <a:pt x="22" y="18"/>
                      </a:cubicBezTo>
                      <a:moveTo>
                        <a:pt x="28" y="17"/>
                      </a:moveTo>
                      <a:cubicBezTo>
                        <a:pt x="27" y="17"/>
                        <a:pt x="27" y="17"/>
                        <a:pt x="27" y="18"/>
                      </a:cubicBezTo>
                      <a:cubicBezTo>
                        <a:pt x="27" y="18"/>
                        <a:pt x="27" y="18"/>
                        <a:pt x="27" y="18"/>
                      </a:cubicBezTo>
                      <a:cubicBezTo>
                        <a:pt x="25" y="21"/>
                        <a:pt x="23" y="25"/>
                        <a:pt x="21" y="29"/>
                      </a:cubicBezTo>
                      <a:cubicBezTo>
                        <a:pt x="21" y="28"/>
                        <a:pt x="22" y="27"/>
                        <a:pt x="22" y="26"/>
                      </a:cubicBezTo>
                      <a:cubicBezTo>
                        <a:pt x="22" y="26"/>
                        <a:pt x="22" y="26"/>
                        <a:pt x="22" y="26"/>
                      </a:cubicBezTo>
                      <a:cubicBezTo>
                        <a:pt x="24" y="23"/>
                        <a:pt x="25" y="20"/>
                        <a:pt x="28" y="17"/>
                      </a:cubicBezTo>
                      <a:moveTo>
                        <a:pt x="24" y="16"/>
                      </a:moveTo>
                      <a:cubicBezTo>
                        <a:pt x="23" y="17"/>
                        <a:pt x="23" y="17"/>
                        <a:pt x="23" y="18"/>
                      </a:cubicBezTo>
                      <a:cubicBezTo>
                        <a:pt x="22" y="19"/>
                        <a:pt x="22" y="19"/>
                        <a:pt x="21" y="20"/>
                      </a:cubicBezTo>
                      <a:cubicBezTo>
                        <a:pt x="21" y="21"/>
                        <a:pt x="20" y="21"/>
                        <a:pt x="20" y="22"/>
                      </a:cubicBezTo>
                      <a:cubicBezTo>
                        <a:pt x="21" y="20"/>
                        <a:pt x="22" y="19"/>
                        <a:pt x="22" y="17"/>
                      </a:cubicBezTo>
                      <a:cubicBezTo>
                        <a:pt x="23" y="17"/>
                        <a:pt x="23" y="17"/>
                        <a:pt x="24" y="16"/>
                      </a:cubicBezTo>
                      <a:moveTo>
                        <a:pt x="21" y="16"/>
                      </a:moveTo>
                      <a:cubicBezTo>
                        <a:pt x="20" y="17"/>
                        <a:pt x="19" y="18"/>
                        <a:pt x="19" y="20"/>
                      </a:cubicBezTo>
                      <a:cubicBezTo>
                        <a:pt x="19" y="18"/>
                        <a:pt x="20" y="17"/>
                        <a:pt x="21" y="16"/>
                      </a:cubicBezTo>
                      <a:moveTo>
                        <a:pt x="20" y="15"/>
                      </a:moveTo>
                      <a:cubicBezTo>
                        <a:pt x="19" y="17"/>
                        <a:pt x="18" y="18"/>
                        <a:pt x="18" y="19"/>
                      </a:cubicBezTo>
                      <a:cubicBezTo>
                        <a:pt x="18" y="19"/>
                        <a:pt x="18" y="19"/>
                        <a:pt x="18" y="19"/>
                      </a:cubicBezTo>
                      <a:cubicBezTo>
                        <a:pt x="18" y="19"/>
                        <a:pt x="18" y="19"/>
                        <a:pt x="18" y="19"/>
                      </a:cubicBezTo>
                      <a:cubicBezTo>
                        <a:pt x="18" y="18"/>
                        <a:pt x="19" y="16"/>
                        <a:pt x="20" y="15"/>
                      </a:cubicBezTo>
                      <a:moveTo>
                        <a:pt x="20" y="15"/>
                      </a:moveTo>
                      <a:cubicBezTo>
                        <a:pt x="20" y="15"/>
                        <a:pt x="20" y="15"/>
                        <a:pt x="20" y="15"/>
                      </a:cubicBezTo>
                      <a:cubicBezTo>
                        <a:pt x="20" y="15"/>
                        <a:pt x="20" y="15"/>
                        <a:pt x="20" y="15"/>
                      </a:cubicBezTo>
                      <a:cubicBezTo>
                        <a:pt x="20" y="15"/>
                        <a:pt x="20" y="15"/>
                        <a:pt x="20" y="15"/>
                      </a:cubicBezTo>
                      <a:moveTo>
                        <a:pt x="23" y="14"/>
                      </a:moveTo>
                      <a:cubicBezTo>
                        <a:pt x="22" y="16"/>
                        <a:pt x="21" y="18"/>
                        <a:pt x="19" y="20"/>
                      </a:cubicBezTo>
                      <a:cubicBezTo>
                        <a:pt x="19" y="21"/>
                        <a:pt x="19" y="21"/>
                        <a:pt x="19" y="21"/>
                      </a:cubicBezTo>
                      <a:cubicBezTo>
                        <a:pt x="18" y="21"/>
                        <a:pt x="18" y="21"/>
                        <a:pt x="18" y="21"/>
                      </a:cubicBezTo>
                      <a:cubicBezTo>
                        <a:pt x="18" y="21"/>
                        <a:pt x="18" y="21"/>
                        <a:pt x="18" y="21"/>
                      </a:cubicBezTo>
                      <a:cubicBezTo>
                        <a:pt x="18" y="21"/>
                        <a:pt x="18" y="21"/>
                        <a:pt x="18" y="20"/>
                      </a:cubicBezTo>
                      <a:cubicBezTo>
                        <a:pt x="19" y="19"/>
                        <a:pt x="21" y="17"/>
                        <a:pt x="21" y="15"/>
                      </a:cubicBezTo>
                      <a:cubicBezTo>
                        <a:pt x="21" y="15"/>
                        <a:pt x="21" y="15"/>
                        <a:pt x="21" y="15"/>
                      </a:cubicBezTo>
                      <a:cubicBezTo>
                        <a:pt x="22" y="15"/>
                        <a:pt x="22" y="14"/>
                        <a:pt x="23" y="14"/>
                      </a:cubicBezTo>
                      <a:moveTo>
                        <a:pt x="24" y="13"/>
                      </a:moveTo>
                      <a:cubicBezTo>
                        <a:pt x="23" y="14"/>
                        <a:pt x="23" y="16"/>
                        <a:pt x="22" y="17"/>
                      </a:cubicBezTo>
                      <a:cubicBezTo>
                        <a:pt x="22" y="18"/>
                        <a:pt x="22" y="18"/>
                        <a:pt x="21" y="18"/>
                      </a:cubicBezTo>
                      <a:cubicBezTo>
                        <a:pt x="21" y="18"/>
                        <a:pt x="21" y="18"/>
                        <a:pt x="21" y="18"/>
                      </a:cubicBezTo>
                      <a:cubicBezTo>
                        <a:pt x="21" y="19"/>
                        <a:pt x="20" y="19"/>
                        <a:pt x="19" y="20"/>
                      </a:cubicBezTo>
                      <a:cubicBezTo>
                        <a:pt x="21" y="18"/>
                        <a:pt x="22" y="16"/>
                        <a:pt x="23" y="14"/>
                      </a:cubicBezTo>
                      <a:cubicBezTo>
                        <a:pt x="23" y="13"/>
                        <a:pt x="24" y="13"/>
                        <a:pt x="24" y="13"/>
                      </a:cubicBezTo>
                      <a:moveTo>
                        <a:pt x="24" y="12"/>
                      </a:moveTo>
                      <a:cubicBezTo>
                        <a:pt x="24" y="12"/>
                        <a:pt x="24" y="12"/>
                        <a:pt x="24" y="13"/>
                      </a:cubicBezTo>
                      <a:cubicBezTo>
                        <a:pt x="24" y="13"/>
                        <a:pt x="23" y="13"/>
                        <a:pt x="23" y="13"/>
                      </a:cubicBezTo>
                      <a:cubicBezTo>
                        <a:pt x="24" y="13"/>
                        <a:pt x="24" y="13"/>
                        <a:pt x="24" y="12"/>
                      </a:cubicBezTo>
                      <a:moveTo>
                        <a:pt x="25" y="12"/>
                      </a:moveTo>
                      <a:cubicBezTo>
                        <a:pt x="25" y="12"/>
                        <a:pt x="25" y="12"/>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4"/>
                        <a:pt x="24" y="15"/>
                      </a:cubicBezTo>
                      <a:cubicBezTo>
                        <a:pt x="24" y="15"/>
                        <a:pt x="24" y="15"/>
                        <a:pt x="24" y="15"/>
                      </a:cubicBezTo>
                      <a:cubicBezTo>
                        <a:pt x="24" y="16"/>
                        <a:pt x="23" y="17"/>
                        <a:pt x="23" y="18"/>
                      </a:cubicBezTo>
                      <a:cubicBezTo>
                        <a:pt x="23" y="17"/>
                        <a:pt x="23" y="17"/>
                        <a:pt x="24" y="16"/>
                      </a:cubicBezTo>
                      <a:cubicBezTo>
                        <a:pt x="24" y="16"/>
                        <a:pt x="24" y="16"/>
                        <a:pt x="24" y="16"/>
                      </a:cubicBezTo>
                      <a:cubicBezTo>
                        <a:pt x="23" y="16"/>
                        <a:pt x="23" y="17"/>
                        <a:pt x="22" y="17"/>
                      </a:cubicBezTo>
                      <a:cubicBezTo>
                        <a:pt x="23" y="16"/>
                        <a:pt x="24" y="14"/>
                        <a:pt x="24" y="13"/>
                      </a:cubicBezTo>
                      <a:cubicBezTo>
                        <a:pt x="24" y="12"/>
                        <a:pt x="25" y="12"/>
                        <a:pt x="25" y="12"/>
                      </a:cubicBezTo>
                      <a:moveTo>
                        <a:pt x="15" y="12"/>
                      </a:moveTo>
                      <a:cubicBezTo>
                        <a:pt x="15" y="12"/>
                        <a:pt x="15" y="12"/>
                        <a:pt x="15" y="12"/>
                      </a:cubicBezTo>
                      <a:cubicBezTo>
                        <a:pt x="15" y="12"/>
                        <a:pt x="15" y="12"/>
                        <a:pt x="15" y="12"/>
                      </a:cubicBezTo>
                      <a:moveTo>
                        <a:pt x="9" y="10"/>
                      </a:moveTo>
                      <a:cubicBezTo>
                        <a:pt x="8" y="11"/>
                        <a:pt x="8" y="12"/>
                        <a:pt x="8" y="12"/>
                      </a:cubicBezTo>
                      <a:cubicBezTo>
                        <a:pt x="8" y="12"/>
                        <a:pt x="8" y="12"/>
                        <a:pt x="8" y="12"/>
                      </a:cubicBezTo>
                      <a:cubicBezTo>
                        <a:pt x="8" y="11"/>
                        <a:pt x="8" y="11"/>
                        <a:pt x="9" y="10"/>
                      </a:cubicBezTo>
                      <a:moveTo>
                        <a:pt x="8" y="10"/>
                      </a:moveTo>
                      <a:cubicBezTo>
                        <a:pt x="8" y="10"/>
                        <a:pt x="8" y="10"/>
                        <a:pt x="8" y="10"/>
                      </a:cubicBezTo>
                      <a:cubicBezTo>
                        <a:pt x="8" y="10"/>
                        <a:pt x="8" y="10"/>
                        <a:pt x="8" y="10"/>
                      </a:cubicBezTo>
                      <a:moveTo>
                        <a:pt x="14" y="9"/>
                      </a:moveTo>
                      <a:cubicBezTo>
                        <a:pt x="14" y="9"/>
                        <a:pt x="14" y="9"/>
                        <a:pt x="14" y="9"/>
                      </a:cubicBezTo>
                      <a:cubicBezTo>
                        <a:pt x="14" y="9"/>
                        <a:pt x="14" y="9"/>
                        <a:pt x="14" y="9"/>
                      </a:cubicBezTo>
                      <a:moveTo>
                        <a:pt x="11" y="4"/>
                      </a:moveTo>
                      <a:cubicBezTo>
                        <a:pt x="11" y="4"/>
                        <a:pt x="11" y="5"/>
                        <a:pt x="11" y="5"/>
                      </a:cubicBezTo>
                      <a:cubicBezTo>
                        <a:pt x="11" y="5"/>
                        <a:pt x="11" y="5"/>
                        <a:pt x="11" y="5"/>
                      </a:cubicBezTo>
                      <a:cubicBezTo>
                        <a:pt x="11" y="5"/>
                        <a:pt x="11" y="5"/>
                        <a:pt x="11" y="5"/>
                      </a:cubicBezTo>
                      <a:cubicBezTo>
                        <a:pt x="10" y="6"/>
                        <a:pt x="10" y="7"/>
                        <a:pt x="10" y="7"/>
                      </a:cubicBezTo>
                      <a:cubicBezTo>
                        <a:pt x="9" y="8"/>
                        <a:pt x="8" y="9"/>
                        <a:pt x="8" y="10"/>
                      </a:cubicBezTo>
                      <a:cubicBezTo>
                        <a:pt x="8" y="10"/>
                        <a:pt x="8" y="10"/>
                        <a:pt x="8" y="10"/>
                      </a:cubicBezTo>
                      <a:cubicBezTo>
                        <a:pt x="8" y="9"/>
                        <a:pt x="8" y="8"/>
                        <a:pt x="8" y="8"/>
                      </a:cubicBezTo>
                      <a:cubicBezTo>
                        <a:pt x="8" y="8"/>
                        <a:pt x="8" y="8"/>
                        <a:pt x="8" y="8"/>
                      </a:cubicBezTo>
                      <a:cubicBezTo>
                        <a:pt x="9" y="6"/>
                        <a:pt x="10" y="5"/>
                        <a:pt x="11" y="4"/>
                      </a:cubicBezTo>
                      <a:moveTo>
                        <a:pt x="12" y="0"/>
                      </a:moveTo>
                      <a:cubicBezTo>
                        <a:pt x="11" y="1"/>
                        <a:pt x="9" y="3"/>
                        <a:pt x="8" y="5"/>
                      </a:cubicBezTo>
                      <a:cubicBezTo>
                        <a:pt x="8" y="7"/>
                        <a:pt x="7" y="9"/>
                        <a:pt x="7" y="11"/>
                      </a:cubicBezTo>
                      <a:cubicBezTo>
                        <a:pt x="7" y="12"/>
                        <a:pt x="8" y="12"/>
                        <a:pt x="8" y="11"/>
                      </a:cubicBezTo>
                      <a:cubicBezTo>
                        <a:pt x="8" y="11"/>
                        <a:pt x="7" y="11"/>
                        <a:pt x="7" y="11"/>
                      </a:cubicBezTo>
                      <a:cubicBezTo>
                        <a:pt x="7" y="11"/>
                        <a:pt x="7" y="11"/>
                        <a:pt x="7" y="11"/>
                      </a:cubicBezTo>
                      <a:cubicBezTo>
                        <a:pt x="7" y="10"/>
                        <a:pt x="7" y="10"/>
                        <a:pt x="7" y="9"/>
                      </a:cubicBezTo>
                      <a:cubicBezTo>
                        <a:pt x="7" y="9"/>
                        <a:pt x="7" y="9"/>
                        <a:pt x="7" y="9"/>
                      </a:cubicBezTo>
                      <a:cubicBezTo>
                        <a:pt x="8" y="8"/>
                        <a:pt x="8" y="7"/>
                        <a:pt x="8" y="6"/>
                      </a:cubicBezTo>
                      <a:cubicBezTo>
                        <a:pt x="8" y="6"/>
                        <a:pt x="8" y="6"/>
                        <a:pt x="8" y="6"/>
                      </a:cubicBezTo>
                      <a:cubicBezTo>
                        <a:pt x="9" y="4"/>
                        <a:pt x="10" y="3"/>
                        <a:pt x="11" y="1"/>
                      </a:cubicBezTo>
                      <a:cubicBezTo>
                        <a:pt x="11" y="1"/>
                        <a:pt x="11" y="1"/>
                        <a:pt x="11" y="1"/>
                      </a:cubicBezTo>
                      <a:cubicBezTo>
                        <a:pt x="11" y="1"/>
                        <a:pt x="11" y="1"/>
                        <a:pt x="11" y="1"/>
                      </a:cubicBezTo>
                      <a:cubicBezTo>
                        <a:pt x="11" y="1"/>
                        <a:pt x="11" y="1"/>
                        <a:pt x="11" y="1"/>
                      </a:cubicBezTo>
                      <a:cubicBezTo>
                        <a:pt x="11" y="1"/>
                        <a:pt x="11" y="1"/>
                        <a:pt x="11" y="1"/>
                      </a:cubicBezTo>
                      <a:cubicBezTo>
                        <a:pt x="12" y="1"/>
                        <a:pt x="12" y="0"/>
                        <a:pt x="12" y="0"/>
                      </a:cubicBezTo>
                      <a:cubicBezTo>
                        <a:pt x="13" y="0"/>
                        <a:pt x="13" y="1"/>
                        <a:pt x="12" y="1"/>
                      </a:cubicBezTo>
                      <a:cubicBezTo>
                        <a:pt x="12" y="1"/>
                        <a:pt x="12" y="1"/>
                        <a:pt x="12" y="1"/>
                      </a:cubicBezTo>
                      <a:cubicBezTo>
                        <a:pt x="12" y="2"/>
                        <a:pt x="12" y="3"/>
                        <a:pt x="12" y="3"/>
                      </a:cubicBezTo>
                      <a:cubicBezTo>
                        <a:pt x="12" y="3"/>
                        <a:pt x="12" y="3"/>
                        <a:pt x="12" y="3"/>
                      </a:cubicBezTo>
                      <a:cubicBezTo>
                        <a:pt x="11" y="4"/>
                        <a:pt x="11" y="4"/>
                        <a:pt x="11" y="5"/>
                      </a:cubicBezTo>
                      <a:cubicBezTo>
                        <a:pt x="11" y="5"/>
                        <a:pt x="11" y="4"/>
                        <a:pt x="11" y="4"/>
                      </a:cubicBezTo>
                      <a:cubicBezTo>
                        <a:pt x="11" y="4"/>
                        <a:pt x="11" y="4"/>
                        <a:pt x="11" y="4"/>
                      </a:cubicBezTo>
                      <a:cubicBezTo>
                        <a:pt x="10" y="5"/>
                        <a:pt x="9" y="6"/>
                        <a:pt x="9" y="7"/>
                      </a:cubicBezTo>
                      <a:cubicBezTo>
                        <a:pt x="8" y="8"/>
                        <a:pt x="8" y="9"/>
                        <a:pt x="8" y="11"/>
                      </a:cubicBezTo>
                      <a:cubicBezTo>
                        <a:pt x="8" y="11"/>
                        <a:pt x="8" y="11"/>
                        <a:pt x="8" y="11"/>
                      </a:cubicBezTo>
                      <a:cubicBezTo>
                        <a:pt x="8" y="10"/>
                        <a:pt x="8" y="10"/>
                        <a:pt x="8" y="10"/>
                      </a:cubicBezTo>
                      <a:cubicBezTo>
                        <a:pt x="8" y="10"/>
                        <a:pt x="8" y="10"/>
                        <a:pt x="8" y="10"/>
                      </a:cubicBezTo>
                      <a:cubicBezTo>
                        <a:pt x="9" y="8"/>
                        <a:pt x="10" y="7"/>
                        <a:pt x="11" y="6"/>
                      </a:cubicBezTo>
                      <a:cubicBezTo>
                        <a:pt x="10" y="6"/>
                        <a:pt x="10" y="7"/>
                        <a:pt x="10" y="8"/>
                      </a:cubicBezTo>
                      <a:cubicBezTo>
                        <a:pt x="10" y="8"/>
                        <a:pt x="10" y="8"/>
                        <a:pt x="10" y="8"/>
                      </a:cubicBezTo>
                      <a:cubicBezTo>
                        <a:pt x="9" y="9"/>
                        <a:pt x="9" y="9"/>
                        <a:pt x="9" y="10"/>
                      </a:cubicBezTo>
                      <a:cubicBezTo>
                        <a:pt x="8" y="11"/>
                        <a:pt x="8" y="12"/>
                        <a:pt x="7" y="13"/>
                      </a:cubicBezTo>
                      <a:cubicBezTo>
                        <a:pt x="7" y="13"/>
                        <a:pt x="8" y="13"/>
                        <a:pt x="8" y="13"/>
                      </a:cubicBezTo>
                      <a:cubicBezTo>
                        <a:pt x="8" y="13"/>
                        <a:pt x="8" y="12"/>
                        <a:pt x="8" y="12"/>
                      </a:cubicBezTo>
                      <a:cubicBezTo>
                        <a:pt x="8" y="12"/>
                        <a:pt x="8" y="12"/>
                        <a:pt x="8" y="12"/>
                      </a:cubicBezTo>
                      <a:cubicBezTo>
                        <a:pt x="8" y="11"/>
                        <a:pt x="9" y="10"/>
                        <a:pt x="9" y="10"/>
                      </a:cubicBezTo>
                      <a:cubicBezTo>
                        <a:pt x="9" y="9"/>
                        <a:pt x="10" y="9"/>
                        <a:pt x="10" y="8"/>
                      </a:cubicBezTo>
                      <a:cubicBezTo>
                        <a:pt x="10" y="9"/>
                        <a:pt x="10" y="9"/>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1"/>
                        <a:pt x="9" y="12"/>
                        <a:pt x="9" y="13"/>
                      </a:cubicBezTo>
                      <a:cubicBezTo>
                        <a:pt x="9" y="13"/>
                        <a:pt x="9" y="13"/>
                        <a:pt x="9" y="13"/>
                      </a:cubicBezTo>
                      <a:cubicBezTo>
                        <a:pt x="9" y="13"/>
                        <a:pt x="9" y="13"/>
                        <a:pt x="9" y="12"/>
                      </a:cubicBezTo>
                      <a:cubicBezTo>
                        <a:pt x="9" y="12"/>
                        <a:pt x="9" y="12"/>
                        <a:pt x="9" y="12"/>
                      </a:cubicBezTo>
                      <a:cubicBezTo>
                        <a:pt x="10" y="12"/>
                        <a:pt x="10" y="11"/>
                        <a:pt x="11" y="10"/>
                      </a:cubicBezTo>
                      <a:cubicBezTo>
                        <a:pt x="11" y="10"/>
                        <a:pt x="11" y="10"/>
                        <a:pt x="12" y="9"/>
                      </a:cubicBezTo>
                      <a:cubicBezTo>
                        <a:pt x="12" y="9"/>
                        <a:pt x="12" y="9"/>
                        <a:pt x="12" y="9"/>
                      </a:cubicBezTo>
                      <a:cubicBezTo>
                        <a:pt x="12" y="9"/>
                        <a:pt x="12" y="10"/>
                        <a:pt x="12" y="10"/>
                      </a:cubicBezTo>
                      <a:cubicBezTo>
                        <a:pt x="12" y="10"/>
                        <a:pt x="12" y="10"/>
                        <a:pt x="12" y="10"/>
                      </a:cubicBezTo>
                      <a:cubicBezTo>
                        <a:pt x="12" y="10"/>
                        <a:pt x="12" y="10"/>
                        <a:pt x="12" y="10"/>
                      </a:cubicBezTo>
                      <a:cubicBezTo>
                        <a:pt x="12" y="10"/>
                        <a:pt x="12" y="10"/>
                        <a:pt x="12" y="10"/>
                      </a:cubicBezTo>
                      <a:cubicBezTo>
                        <a:pt x="12" y="10"/>
                        <a:pt x="12" y="10"/>
                        <a:pt x="12" y="10"/>
                      </a:cubicBezTo>
                      <a:cubicBezTo>
                        <a:pt x="12" y="11"/>
                        <a:pt x="12" y="12"/>
                        <a:pt x="11" y="13"/>
                      </a:cubicBezTo>
                      <a:cubicBezTo>
                        <a:pt x="11" y="13"/>
                        <a:pt x="11" y="13"/>
                        <a:pt x="11" y="13"/>
                      </a:cubicBezTo>
                      <a:cubicBezTo>
                        <a:pt x="11" y="14"/>
                        <a:pt x="11" y="14"/>
                        <a:pt x="11" y="14"/>
                      </a:cubicBezTo>
                      <a:cubicBezTo>
                        <a:pt x="11" y="14"/>
                        <a:pt x="11" y="14"/>
                        <a:pt x="11" y="14"/>
                      </a:cubicBezTo>
                      <a:cubicBezTo>
                        <a:pt x="12" y="12"/>
                        <a:pt x="13" y="11"/>
                        <a:pt x="14" y="9"/>
                      </a:cubicBezTo>
                      <a:cubicBezTo>
                        <a:pt x="14" y="9"/>
                        <a:pt x="14" y="9"/>
                        <a:pt x="14" y="9"/>
                      </a:cubicBezTo>
                      <a:cubicBezTo>
                        <a:pt x="15" y="10"/>
                        <a:pt x="15" y="10"/>
                        <a:pt x="14" y="11"/>
                      </a:cubicBezTo>
                      <a:cubicBezTo>
                        <a:pt x="14" y="11"/>
                        <a:pt x="14" y="11"/>
                        <a:pt x="14" y="11"/>
                      </a:cubicBezTo>
                      <a:cubicBezTo>
                        <a:pt x="14" y="12"/>
                        <a:pt x="13" y="14"/>
                        <a:pt x="13" y="16"/>
                      </a:cubicBezTo>
                      <a:cubicBezTo>
                        <a:pt x="13" y="16"/>
                        <a:pt x="13" y="16"/>
                        <a:pt x="13" y="16"/>
                      </a:cubicBezTo>
                      <a:cubicBezTo>
                        <a:pt x="13" y="15"/>
                        <a:pt x="13" y="14"/>
                        <a:pt x="14" y="14"/>
                      </a:cubicBezTo>
                      <a:cubicBezTo>
                        <a:pt x="14" y="14"/>
                        <a:pt x="14" y="14"/>
                        <a:pt x="14" y="14"/>
                      </a:cubicBezTo>
                      <a:cubicBezTo>
                        <a:pt x="14" y="13"/>
                        <a:pt x="14" y="12"/>
                        <a:pt x="15" y="12"/>
                      </a:cubicBezTo>
                      <a:cubicBezTo>
                        <a:pt x="15" y="11"/>
                        <a:pt x="16" y="11"/>
                        <a:pt x="16" y="11"/>
                      </a:cubicBezTo>
                      <a:cubicBezTo>
                        <a:pt x="16" y="11"/>
                        <a:pt x="16" y="11"/>
                        <a:pt x="16" y="11"/>
                      </a:cubicBezTo>
                      <a:cubicBezTo>
                        <a:pt x="16" y="11"/>
                        <a:pt x="16" y="11"/>
                        <a:pt x="16" y="11"/>
                      </a:cubicBezTo>
                      <a:cubicBezTo>
                        <a:pt x="16" y="11"/>
                        <a:pt x="16" y="12"/>
                        <a:pt x="16" y="13"/>
                      </a:cubicBezTo>
                      <a:cubicBezTo>
                        <a:pt x="16" y="13"/>
                        <a:pt x="16" y="13"/>
                        <a:pt x="16" y="13"/>
                      </a:cubicBezTo>
                      <a:cubicBezTo>
                        <a:pt x="16" y="14"/>
                        <a:pt x="16" y="14"/>
                        <a:pt x="15" y="15"/>
                      </a:cubicBezTo>
                      <a:cubicBezTo>
                        <a:pt x="15" y="16"/>
                        <a:pt x="15" y="16"/>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6"/>
                        <a:pt x="15" y="16"/>
                        <a:pt x="16" y="15"/>
                      </a:cubicBezTo>
                      <a:cubicBezTo>
                        <a:pt x="16" y="14"/>
                        <a:pt x="17" y="13"/>
                        <a:pt x="18" y="12"/>
                      </a:cubicBezTo>
                      <a:cubicBezTo>
                        <a:pt x="18" y="12"/>
                        <a:pt x="18" y="12"/>
                        <a:pt x="18" y="12"/>
                      </a:cubicBezTo>
                      <a:cubicBezTo>
                        <a:pt x="18" y="12"/>
                        <a:pt x="18" y="12"/>
                        <a:pt x="18" y="12"/>
                      </a:cubicBezTo>
                      <a:cubicBezTo>
                        <a:pt x="18" y="13"/>
                        <a:pt x="18" y="13"/>
                        <a:pt x="18" y="13"/>
                      </a:cubicBezTo>
                      <a:cubicBezTo>
                        <a:pt x="18" y="13"/>
                        <a:pt x="18" y="13"/>
                        <a:pt x="18" y="13"/>
                      </a:cubicBezTo>
                      <a:cubicBezTo>
                        <a:pt x="18" y="14"/>
                        <a:pt x="17" y="15"/>
                        <a:pt x="17" y="16"/>
                      </a:cubicBezTo>
                      <a:cubicBezTo>
                        <a:pt x="17" y="16"/>
                        <a:pt x="17" y="16"/>
                        <a:pt x="17" y="16"/>
                      </a:cubicBezTo>
                      <a:cubicBezTo>
                        <a:pt x="17" y="16"/>
                        <a:pt x="16" y="17"/>
                        <a:pt x="16" y="18"/>
                      </a:cubicBezTo>
                      <a:cubicBezTo>
                        <a:pt x="16" y="18"/>
                        <a:pt x="16" y="18"/>
                        <a:pt x="16" y="18"/>
                      </a:cubicBezTo>
                      <a:cubicBezTo>
                        <a:pt x="17" y="17"/>
                        <a:pt x="18" y="15"/>
                        <a:pt x="18" y="14"/>
                      </a:cubicBezTo>
                      <a:cubicBezTo>
                        <a:pt x="19" y="14"/>
                        <a:pt x="19"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1" y="13"/>
                        <a:pt x="21" y="13"/>
                      </a:cubicBezTo>
                      <a:cubicBezTo>
                        <a:pt x="21" y="13"/>
                        <a:pt x="21" y="13"/>
                        <a:pt x="21" y="13"/>
                      </a:cubicBezTo>
                      <a:cubicBezTo>
                        <a:pt x="21" y="13"/>
                        <a:pt x="21" y="13"/>
                        <a:pt x="21" y="13"/>
                      </a:cubicBezTo>
                      <a:cubicBezTo>
                        <a:pt x="21" y="14"/>
                        <a:pt x="20" y="14"/>
                        <a:pt x="20" y="15"/>
                      </a:cubicBezTo>
                      <a:cubicBezTo>
                        <a:pt x="20" y="15"/>
                        <a:pt x="20" y="15"/>
                        <a:pt x="20" y="15"/>
                      </a:cubicBezTo>
                      <a:cubicBezTo>
                        <a:pt x="20" y="15"/>
                        <a:pt x="20" y="15"/>
                        <a:pt x="20" y="16"/>
                      </a:cubicBezTo>
                      <a:cubicBezTo>
                        <a:pt x="19" y="17"/>
                        <a:pt x="18" y="18"/>
                        <a:pt x="17" y="19"/>
                      </a:cubicBezTo>
                      <a:cubicBezTo>
                        <a:pt x="17" y="19"/>
                        <a:pt x="17" y="19"/>
                        <a:pt x="17" y="19"/>
                      </a:cubicBezTo>
                      <a:cubicBezTo>
                        <a:pt x="18" y="18"/>
                        <a:pt x="19" y="17"/>
                        <a:pt x="20" y="16"/>
                      </a:cubicBezTo>
                      <a:cubicBezTo>
                        <a:pt x="20" y="16"/>
                        <a:pt x="20" y="15"/>
                        <a:pt x="20" y="15"/>
                      </a:cubicBezTo>
                      <a:cubicBezTo>
                        <a:pt x="21" y="14"/>
                        <a:pt x="21" y="14"/>
                        <a:pt x="22" y="13"/>
                      </a:cubicBezTo>
                      <a:cubicBezTo>
                        <a:pt x="22" y="14"/>
                        <a:pt x="22" y="14"/>
                        <a:pt x="22" y="15"/>
                      </a:cubicBezTo>
                      <a:cubicBezTo>
                        <a:pt x="22" y="15"/>
                        <a:pt x="22" y="15"/>
                        <a:pt x="22" y="15"/>
                      </a:cubicBezTo>
                      <a:cubicBezTo>
                        <a:pt x="22" y="15"/>
                        <a:pt x="21" y="15"/>
                        <a:pt x="21" y="15"/>
                      </a:cubicBezTo>
                      <a:cubicBezTo>
                        <a:pt x="21" y="16"/>
                        <a:pt x="21" y="16"/>
                        <a:pt x="21" y="16"/>
                      </a:cubicBezTo>
                      <a:cubicBezTo>
                        <a:pt x="20" y="17"/>
                        <a:pt x="19" y="19"/>
                        <a:pt x="18" y="20"/>
                      </a:cubicBezTo>
                      <a:cubicBezTo>
                        <a:pt x="18" y="21"/>
                        <a:pt x="18" y="21"/>
                        <a:pt x="17" y="22"/>
                      </a:cubicBezTo>
                      <a:cubicBezTo>
                        <a:pt x="17" y="22"/>
                        <a:pt x="17" y="22"/>
                        <a:pt x="17" y="22"/>
                      </a:cubicBezTo>
                      <a:cubicBezTo>
                        <a:pt x="18" y="22"/>
                        <a:pt x="18" y="22"/>
                        <a:pt x="18" y="21"/>
                      </a:cubicBezTo>
                      <a:cubicBezTo>
                        <a:pt x="18" y="21"/>
                        <a:pt x="19" y="21"/>
                        <a:pt x="19" y="21"/>
                      </a:cubicBezTo>
                      <a:cubicBezTo>
                        <a:pt x="19" y="20"/>
                        <a:pt x="20" y="19"/>
                        <a:pt x="21" y="19"/>
                      </a:cubicBezTo>
                      <a:cubicBezTo>
                        <a:pt x="21" y="19"/>
                        <a:pt x="20" y="19"/>
                        <a:pt x="20" y="20"/>
                      </a:cubicBezTo>
                      <a:cubicBezTo>
                        <a:pt x="20" y="20"/>
                        <a:pt x="20" y="20"/>
                        <a:pt x="20" y="20"/>
                      </a:cubicBezTo>
                      <a:cubicBezTo>
                        <a:pt x="20" y="20"/>
                        <a:pt x="20" y="19"/>
                        <a:pt x="20" y="20"/>
                      </a:cubicBezTo>
                      <a:cubicBezTo>
                        <a:pt x="19" y="21"/>
                        <a:pt x="18" y="22"/>
                        <a:pt x="17" y="23"/>
                      </a:cubicBezTo>
                      <a:cubicBezTo>
                        <a:pt x="17" y="22"/>
                        <a:pt x="18" y="22"/>
                        <a:pt x="18" y="21"/>
                      </a:cubicBezTo>
                      <a:cubicBezTo>
                        <a:pt x="18" y="21"/>
                        <a:pt x="18" y="21"/>
                        <a:pt x="18" y="21"/>
                      </a:cubicBezTo>
                      <a:cubicBezTo>
                        <a:pt x="17" y="21"/>
                        <a:pt x="16" y="21"/>
                        <a:pt x="16" y="22"/>
                      </a:cubicBezTo>
                      <a:cubicBezTo>
                        <a:pt x="15" y="22"/>
                        <a:pt x="14" y="23"/>
                        <a:pt x="14" y="24"/>
                      </a:cubicBezTo>
                      <a:cubicBezTo>
                        <a:pt x="14" y="24"/>
                        <a:pt x="14" y="24"/>
                        <a:pt x="14" y="23"/>
                      </a:cubicBezTo>
                      <a:cubicBezTo>
                        <a:pt x="14" y="23"/>
                        <a:pt x="14" y="23"/>
                        <a:pt x="14" y="23"/>
                      </a:cubicBezTo>
                      <a:cubicBezTo>
                        <a:pt x="13" y="24"/>
                        <a:pt x="12" y="25"/>
                        <a:pt x="11" y="26"/>
                      </a:cubicBezTo>
                      <a:cubicBezTo>
                        <a:pt x="11" y="26"/>
                        <a:pt x="11" y="25"/>
                        <a:pt x="11" y="24"/>
                      </a:cubicBezTo>
                      <a:cubicBezTo>
                        <a:pt x="11" y="24"/>
                        <a:pt x="11" y="24"/>
                        <a:pt x="11" y="24"/>
                      </a:cubicBezTo>
                      <a:cubicBezTo>
                        <a:pt x="11" y="24"/>
                        <a:pt x="11" y="24"/>
                        <a:pt x="11" y="24"/>
                      </a:cubicBezTo>
                      <a:cubicBezTo>
                        <a:pt x="11" y="24"/>
                        <a:pt x="11" y="24"/>
                        <a:pt x="11" y="24"/>
                      </a:cubicBezTo>
                      <a:cubicBezTo>
                        <a:pt x="11" y="24"/>
                        <a:pt x="11" y="24"/>
                        <a:pt x="11" y="24"/>
                      </a:cubicBezTo>
                      <a:cubicBezTo>
                        <a:pt x="9" y="25"/>
                        <a:pt x="8" y="27"/>
                        <a:pt x="7" y="29"/>
                      </a:cubicBezTo>
                      <a:cubicBezTo>
                        <a:pt x="7" y="29"/>
                        <a:pt x="7" y="29"/>
                        <a:pt x="7" y="29"/>
                      </a:cubicBezTo>
                      <a:cubicBezTo>
                        <a:pt x="8" y="28"/>
                        <a:pt x="9" y="26"/>
                        <a:pt x="9" y="24"/>
                      </a:cubicBezTo>
                      <a:cubicBezTo>
                        <a:pt x="9" y="24"/>
                        <a:pt x="8" y="24"/>
                        <a:pt x="8" y="24"/>
                      </a:cubicBezTo>
                      <a:cubicBezTo>
                        <a:pt x="7" y="25"/>
                        <a:pt x="7" y="26"/>
                        <a:pt x="6" y="27"/>
                      </a:cubicBezTo>
                      <a:cubicBezTo>
                        <a:pt x="6" y="26"/>
                        <a:pt x="6" y="26"/>
                        <a:pt x="6" y="26"/>
                      </a:cubicBezTo>
                      <a:cubicBezTo>
                        <a:pt x="6" y="26"/>
                        <a:pt x="6" y="26"/>
                        <a:pt x="6" y="26"/>
                      </a:cubicBezTo>
                      <a:cubicBezTo>
                        <a:pt x="6" y="26"/>
                        <a:pt x="6" y="26"/>
                        <a:pt x="6" y="26"/>
                      </a:cubicBezTo>
                      <a:cubicBezTo>
                        <a:pt x="6" y="25"/>
                        <a:pt x="6" y="25"/>
                        <a:pt x="6" y="25"/>
                      </a:cubicBezTo>
                      <a:cubicBezTo>
                        <a:pt x="6" y="24"/>
                        <a:pt x="6" y="24"/>
                        <a:pt x="6" y="24"/>
                      </a:cubicBezTo>
                      <a:cubicBezTo>
                        <a:pt x="5" y="25"/>
                        <a:pt x="4" y="26"/>
                        <a:pt x="3" y="27"/>
                      </a:cubicBezTo>
                      <a:cubicBezTo>
                        <a:pt x="3" y="27"/>
                        <a:pt x="3" y="28"/>
                        <a:pt x="3" y="28"/>
                      </a:cubicBezTo>
                      <a:cubicBezTo>
                        <a:pt x="3" y="27"/>
                        <a:pt x="3" y="26"/>
                        <a:pt x="3" y="25"/>
                      </a:cubicBezTo>
                      <a:cubicBezTo>
                        <a:pt x="3" y="25"/>
                        <a:pt x="3" y="25"/>
                        <a:pt x="3" y="25"/>
                      </a:cubicBezTo>
                      <a:cubicBezTo>
                        <a:pt x="3" y="25"/>
                        <a:pt x="3" y="25"/>
                        <a:pt x="3" y="25"/>
                      </a:cubicBezTo>
                      <a:cubicBezTo>
                        <a:pt x="3" y="25"/>
                        <a:pt x="3" y="25"/>
                        <a:pt x="3" y="25"/>
                      </a:cubicBezTo>
                      <a:cubicBezTo>
                        <a:pt x="3" y="25"/>
                        <a:pt x="3" y="25"/>
                        <a:pt x="3" y="24"/>
                      </a:cubicBezTo>
                      <a:cubicBezTo>
                        <a:pt x="3" y="24"/>
                        <a:pt x="3" y="24"/>
                        <a:pt x="3" y="24"/>
                      </a:cubicBezTo>
                      <a:cubicBezTo>
                        <a:pt x="2" y="25"/>
                        <a:pt x="2" y="25"/>
                        <a:pt x="2" y="25"/>
                      </a:cubicBezTo>
                      <a:cubicBezTo>
                        <a:pt x="2" y="25"/>
                        <a:pt x="2" y="24"/>
                        <a:pt x="2" y="24"/>
                      </a:cubicBezTo>
                      <a:cubicBezTo>
                        <a:pt x="2" y="24"/>
                        <a:pt x="2" y="24"/>
                        <a:pt x="2" y="24"/>
                      </a:cubicBezTo>
                      <a:cubicBezTo>
                        <a:pt x="1" y="25"/>
                        <a:pt x="1" y="25"/>
                        <a:pt x="1" y="26"/>
                      </a:cubicBezTo>
                      <a:cubicBezTo>
                        <a:pt x="1" y="26"/>
                        <a:pt x="1" y="26"/>
                        <a:pt x="1" y="26"/>
                      </a:cubicBezTo>
                      <a:cubicBezTo>
                        <a:pt x="0" y="27"/>
                        <a:pt x="0" y="27"/>
                        <a:pt x="0" y="28"/>
                      </a:cubicBezTo>
                      <a:cubicBezTo>
                        <a:pt x="0" y="28"/>
                        <a:pt x="0" y="28"/>
                        <a:pt x="0" y="28"/>
                      </a:cubicBezTo>
                      <a:cubicBezTo>
                        <a:pt x="0" y="28"/>
                        <a:pt x="1" y="28"/>
                        <a:pt x="1" y="27"/>
                      </a:cubicBezTo>
                      <a:cubicBezTo>
                        <a:pt x="1" y="28"/>
                        <a:pt x="1" y="28"/>
                        <a:pt x="1" y="28"/>
                      </a:cubicBezTo>
                      <a:cubicBezTo>
                        <a:pt x="1" y="28"/>
                        <a:pt x="1" y="28"/>
                        <a:pt x="1" y="28"/>
                      </a:cubicBezTo>
                      <a:cubicBezTo>
                        <a:pt x="2" y="27"/>
                        <a:pt x="2" y="26"/>
                        <a:pt x="3" y="25"/>
                      </a:cubicBezTo>
                      <a:cubicBezTo>
                        <a:pt x="3" y="25"/>
                        <a:pt x="3" y="25"/>
                        <a:pt x="3" y="25"/>
                      </a:cubicBezTo>
                      <a:cubicBezTo>
                        <a:pt x="2" y="27"/>
                        <a:pt x="2" y="28"/>
                        <a:pt x="2" y="29"/>
                      </a:cubicBezTo>
                      <a:cubicBezTo>
                        <a:pt x="2" y="30"/>
                        <a:pt x="2" y="30"/>
                        <a:pt x="2" y="30"/>
                      </a:cubicBezTo>
                      <a:cubicBezTo>
                        <a:pt x="2" y="31"/>
                        <a:pt x="2" y="31"/>
                        <a:pt x="2" y="31"/>
                      </a:cubicBezTo>
                      <a:cubicBezTo>
                        <a:pt x="2" y="30"/>
                        <a:pt x="2" y="30"/>
                        <a:pt x="2" y="30"/>
                      </a:cubicBezTo>
                      <a:cubicBezTo>
                        <a:pt x="2" y="30"/>
                        <a:pt x="2" y="30"/>
                        <a:pt x="2" y="30"/>
                      </a:cubicBezTo>
                      <a:cubicBezTo>
                        <a:pt x="2" y="30"/>
                        <a:pt x="2" y="30"/>
                        <a:pt x="2" y="30"/>
                      </a:cubicBezTo>
                      <a:cubicBezTo>
                        <a:pt x="3" y="29"/>
                        <a:pt x="4" y="28"/>
                        <a:pt x="5" y="27"/>
                      </a:cubicBezTo>
                      <a:cubicBezTo>
                        <a:pt x="5" y="27"/>
                        <a:pt x="5" y="27"/>
                        <a:pt x="5" y="27"/>
                      </a:cubicBezTo>
                      <a:cubicBezTo>
                        <a:pt x="5" y="27"/>
                        <a:pt x="5" y="27"/>
                        <a:pt x="5" y="27"/>
                      </a:cubicBezTo>
                      <a:cubicBezTo>
                        <a:pt x="5" y="27"/>
                        <a:pt x="5" y="27"/>
                        <a:pt x="5" y="27"/>
                      </a:cubicBezTo>
                      <a:cubicBezTo>
                        <a:pt x="5" y="27"/>
                        <a:pt x="5" y="27"/>
                        <a:pt x="5" y="27"/>
                      </a:cubicBezTo>
                      <a:cubicBezTo>
                        <a:pt x="5" y="27"/>
                        <a:pt x="5" y="26"/>
                        <a:pt x="6" y="26"/>
                      </a:cubicBezTo>
                      <a:cubicBezTo>
                        <a:pt x="6" y="26"/>
                        <a:pt x="5" y="27"/>
                        <a:pt x="5" y="27"/>
                      </a:cubicBezTo>
                      <a:cubicBezTo>
                        <a:pt x="4" y="28"/>
                        <a:pt x="4" y="30"/>
                        <a:pt x="3" y="31"/>
                      </a:cubicBezTo>
                      <a:cubicBezTo>
                        <a:pt x="3" y="31"/>
                        <a:pt x="3" y="31"/>
                        <a:pt x="3" y="31"/>
                      </a:cubicBezTo>
                      <a:cubicBezTo>
                        <a:pt x="4" y="31"/>
                        <a:pt x="4" y="31"/>
                        <a:pt x="4" y="31"/>
                      </a:cubicBezTo>
                      <a:cubicBezTo>
                        <a:pt x="4" y="30"/>
                        <a:pt x="5" y="28"/>
                        <a:pt x="5" y="27"/>
                      </a:cubicBezTo>
                      <a:cubicBezTo>
                        <a:pt x="6" y="27"/>
                        <a:pt x="6" y="27"/>
                        <a:pt x="6" y="27"/>
                      </a:cubicBezTo>
                      <a:cubicBezTo>
                        <a:pt x="6" y="28"/>
                        <a:pt x="5" y="28"/>
                        <a:pt x="5" y="29"/>
                      </a:cubicBezTo>
                      <a:cubicBezTo>
                        <a:pt x="5" y="30"/>
                        <a:pt x="5" y="30"/>
                        <a:pt x="5" y="31"/>
                      </a:cubicBezTo>
                      <a:cubicBezTo>
                        <a:pt x="5" y="31"/>
                        <a:pt x="5" y="31"/>
                        <a:pt x="5" y="31"/>
                      </a:cubicBezTo>
                      <a:cubicBezTo>
                        <a:pt x="6" y="31"/>
                        <a:pt x="6" y="30"/>
                        <a:pt x="7" y="30"/>
                      </a:cubicBezTo>
                      <a:cubicBezTo>
                        <a:pt x="7" y="30"/>
                        <a:pt x="7" y="30"/>
                        <a:pt x="6" y="31"/>
                      </a:cubicBezTo>
                      <a:cubicBezTo>
                        <a:pt x="6" y="31"/>
                        <a:pt x="7" y="31"/>
                        <a:pt x="7" y="31"/>
                      </a:cubicBezTo>
                      <a:cubicBezTo>
                        <a:pt x="7" y="31"/>
                        <a:pt x="7" y="30"/>
                        <a:pt x="7" y="30"/>
                      </a:cubicBezTo>
                      <a:cubicBezTo>
                        <a:pt x="7" y="30"/>
                        <a:pt x="7" y="30"/>
                        <a:pt x="7" y="30"/>
                      </a:cubicBezTo>
                      <a:cubicBezTo>
                        <a:pt x="7" y="30"/>
                        <a:pt x="7" y="29"/>
                        <a:pt x="7" y="29"/>
                      </a:cubicBezTo>
                      <a:cubicBezTo>
                        <a:pt x="9" y="28"/>
                        <a:pt x="10" y="26"/>
                        <a:pt x="11" y="25"/>
                      </a:cubicBezTo>
                      <a:cubicBezTo>
                        <a:pt x="11" y="25"/>
                        <a:pt x="11" y="25"/>
                        <a:pt x="11" y="25"/>
                      </a:cubicBezTo>
                      <a:cubicBezTo>
                        <a:pt x="10" y="26"/>
                        <a:pt x="9" y="28"/>
                        <a:pt x="9" y="30"/>
                      </a:cubicBezTo>
                      <a:cubicBezTo>
                        <a:pt x="9" y="30"/>
                        <a:pt x="8" y="31"/>
                        <a:pt x="8" y="31"/>
                      </a:cubicBezTo>
                      <a:cubicBezTo>
                        <a:pt x="8" y="31"/>
                        <a:pt x="8" y="31"/>
                        <a:pt x="8" y="31"/>
                      </a:cubicBezTo>
                      <a:cubicBezTo>
                        <a:pt x="8" y="31"/>
                        <a:pt x="9" y="31"/>
                        <a:pt x="9" y="30"/>
                      </a:cubicBezTo>
                      <a:cubicBezTo>
                        <a:pt x="9" y="30"/>
                        <a:pt x="9" y="31"/>
                        <a:pt x="9" y="31"/>
                      </a:cubicBezTo>
                      <a:cubicBezTo>
                        <a:pt x="9" y="31"/>
                        <a:pt x="9" y="31"/>
                        <a:pt x="9" y="31"/>
                      </a:cubicBezTo>
                      <a:cubicBezTo>
                        <a:pt x="10" y="30"/>
                        <a:pt x="10" y="30"/>
                        <a:pt x="11" y="29"/>
                      </a:cubicBezTo>
                      <a:cubicBezTo>
                        <a:pt x="10" y="30"/>
                        <a:pt x="10" y="31"/>
                        <a:pt x="10" y="31"/>
                      </a:cubicBezTo>
                      <a:cubicBezTo>
                        <a:pt x="10" y="31"/>
                        <a:pt x="10" y="31"/>
                        <a:pt x="10" y="31"/>
                      </a:cubicBezTo>
                      <a:cubicBezTo>
                        <a:pt x="11" y="30"/>
                        <a:pt x="11" y="29"/>
                        <a:pt x="12" y="28"/>
                      </a:cubicBezTo>
                      <a:cubicBezTo>
                        <a:pt x="14" y="27"/>
                        <a:pt x="15" y="25"/>
                        <a:pt x="16" y="23"/>
                      </a:cubicBezTo>
                      <a:cubicBezTo>
                        <a:pt x="16" y="24"/>
                        <a:pt x="15" y="24"/>
                        <a:pt x="15" y="25"/>
                      </a:cubicBezTo>
                      <a:cubicBezTo>
                        <a:pt x="14" y="26"/>
                        <a:pt x="14" y="27"/>
                        <a:pt x="14" y="28"/>
                      </a:cubicBezTo>
                      <a:cubicBezTo>
                        <a:pt x="14" y="28"/>
                        <a:pt x="14" y="28"/>
                        <a:pt x="14" y="28"/>
                      </a:cubicBezTo>
                      <a:cubicBezTo>
                        <a:pt x="14" y="28"/>
                        <a:pt x="15" y="28"/>
                        <a:pt x="15" y="28"/>
                      </a:cubicBezTo>
                      <a:cubicBezTo>
                        <a:pt x="14" y="29"/>
                        <a:pt x="14" y="30"/>
                        <a:pt x="13" y="31"/>
                      </a:cubicBezTo>
                      <a:cubicBezTo>
                        <a:pt x="13" y="31"/>
                        <a:pt x="13" y="31"/>
                        <a:pt x="13" y="31"/>
                      </a:cubicBezTo>
                      <a:cubicBezTo>
                        <a:pt x="14" y="30"/>
                        <a:pt x="15" y="28"/>
                        <a:pt x="15" y="27"/>
                      </a:cubicBezTo>
                      <a:cubicBezTo>
                        <a:pt x="16" y="27"/>
                        <a:pt x="16" y="26"/>
                        <a:pt x="17" y="26"/>
                      </a:cubicBezTo>
                      <a:cubicBezTo>
                        <a:pt x="16" y="27"/>
                        <a:pt x="15" y="29"/>
                        <a:pt x="15" y="30"/>
                      </a:cubicBezTo>
                      <a:cubicBezTo>
                        <a:pt x="15" y="31"/>
                        <a:pt x="15" y="31"/>
                        <a:pt x="14" y="31"/>
                      </a:cubicBezTo>
                      <a:cubicBezTo>
                        <a:pt x="14" y="31"/>
                        <a:pt x="15" y="31"/>
                        <a:pt x="15" y="31"/>
                      </a:cubicBezTo>
                      <a:cubicBezTo>
                        <a:pt x="15" y="31"/>
                        <a:pt x="15" y="31"/>
                        <a:pt x="15" y="30"/>
                      </a:cubicBezTo>
                      <a:cubicBezTo>
                        <a:pt x="15" y="30"/>
                        <a:pt x="15" y="30"/>
                        <a:pt x="15" y="30"/>
                      </a:cubicBezTo>
                      <a:cubicBezTo>
                        <a:pt x="15" y="30"/>
                        <a:pt x="15" y="30"/>
                        <a:pt x="15" y="30"/>
                      </a:cubicBezTo>
                      <a:cubicBezTo>
                        <a:pt x="16" y="28"/>
                        <a:pt x="17" y="26"/>
                        <a:pt x="18" y="24"/>
                      </a:cubicBezTo>
                      <a:cubicBezTo>
                        <a:pt x="19" y="24"/>
                        <a:pt x="19" y="24"/>
                        <a:pt x="19" y="23"/>
                      </a:cubicBezTo>
                      <a:cubicBezTo>
                        <a:pt x="19" y="23"/>
                        <a:pt x="20" y="22"/>
                        <a:pt x="20" y="21"/>
                      </a:cubicBezTo>
                      <a:cubicBezTo>
                        <a:pt x="19" y="24"/>
                        <a:pt x="17" y="27"/>
                        <a:pt x="16" y="30"/>
                      </a:cubicBezTo>
                      <a:cubicBezTo>
                        <a:pt x="16" y="30"/>
                        <a:pt x="16" y="31"/>
                        <a:pt x="16" y="30"/>
                      </a:cubicBezTo>
                      <a:cubicBezTo>
                        <a:pt x="17" y="29"/>
                        <a:pt x="18" y="27"/>
                        <a:pt x="19" y="26"/>
                      </a:cubicBezTo>
                      <a:cubicBezTo>
                        <a:pt x="20" y="24"/>
                        <a:pt x="21" y="22"/>
                        <a:pt x="21" y="21"/>
                      </a:cubicBezTo>
                      <a:cubicBezTo>
                        <a:pt x="21" y="21"/>
                        <a:pt x="21" y="21"/>
                        <a:pt x="21" y="21"/>
                      </a:cubicBezTo>
                      <a:cubicBezTo>
                        <a:pt x="22" y="20"/>
                        <a:pt x="22" y="20"/>
                        <a:pt x="22" y="20"/>
                      </a:cubicBezTo>
                      <a:cubicBezTo>
                        <a:pt x="22" y="20"/>
                        <a:pt x="22" y="19"/>
                        <a:pt x="22" y="19"/>
                      </a:cubicBezTo>
                      <a:cubicBezTo>
                        <a:pt x="22" y="19"/>
                        <a:pt x="22" y="19"/>
                        <a:pt x="23" y="18"/>
                      </a:cubicBezTo>
                      <a:cubicBezTo>
                        <a:pt x="23" y="18"/>
                        <a:pt x="23" y="18"/>
                        <a:pt x="23" y="18"/>
                      </a:cubicBezTo>
                      <a:cubicBezTo>
                        <a:pt x="23" y="17"/>
                        <a:pt x="23"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5" y="16"/>
                        <a:pt x="25" y="15"/>
                        <a:pt x="26" y="14"/>
                      </a:cubicBezTo>
                      <a:cubicBezTo>
                        <a:pt x="26" y="15"/>
                        <a:pt x="26" y="16"/>
                        <a:pt x="25" y="18"/>
                      </a:cubicBezTo>
                      <a:cubicBezTo>
                        <a:pt x="25" y="18"/>
                        <a:pt x="25" y="18"/>
                        <a:pt x="25" y="18"/>
                      </a:cubicBezTo>
                      <a:cubicBezTo>
                        <a:pt x="25" y="18"/>
                        <a:pt x="24" y="19"/>
                        <a:pt x="24" y="20"/>
                      </a:cubicBezTo>
                      <a:cubicBezTo>
                        <a:pt x="24" y="20"/>
                        <a:pt x="24" y="20"/>
                        <a:pt x="24" y="20"/>
                      </a:cubicBezTo>
                      <a:cubicBezTo>
                        <a:pt x="23" y="21"/>
                        <a:pt x="23" y="21"/>
                        <a:pt x="23" y="22"/>
                      </a:cubicBezTo>
                      <a:cubicBezTo>
                        <a:pt x="21" y="24"/>
                        <a:pt x="20" y="27"/>
                        <a:pt x="19" y="29"/>
                      </a:cubicBezTo>
                      <a:cubicBezTo>
                        <a:pt x="19" y="29"/>
                        <a:pt x="19" y="29"/>
                        <a:pt x="19" y="29"/>
                      </a:cubicBezTo>
                      <a:cubicBezTo>
                        <a:pt x="20" y="27"/>
                        <a:pt x="21" y="25"/>
                        <a:pt x="23" y="22"/>
                      </a:cubicBezTo>
                      <a:cubicBezTo>
                        <a:pt x="23" y="21"/>
                        <a:pt x="24" y="20"/>
                        <a:pt x="24" y="19"/>
                      </a:cubicBezTo>
                      <a:cubicBezTo>
                        <a:pt x="26" y="17"/>
                        <a:pt x="27" y="16"/>
                        <a:pt x="29" y="14"/>
                      </a:cubicBezTo>
                      <a:cubicBezTo>
                        <a:pt x="28" y="15"/>
                        <a:pt x="28" y="16"/>
                        <a:pt x="28" y="17"/>
                      </a:cubicBezTo>
                      <a:cubicBezTo>
                        <a:pt x="25" y="20"/>
                        <a:pt x="22" y="25"/>
                        <a:pt x="21" y="29"/>
                      </a:cubicBezTo>
                      <a:cubicBezTo>
                        <a:pt x="21" y="29"/>
                        <a:pt x="21" y="29"/>
                        <a:pt x="21" y="29"/>
                      </a:cubicBezTo>
                      <a:cubicBezTo>
                        <a:pt x="22" y="27"/>
                        <a:pt x="24" y="24"/>
                        <a:pt x="25" y="21"/>
                      </a:cubicBezTo>
                      <a:cubicBezTo>
                        <a:pt x="26" y="20"/>
                        <a:pt x="27" y="18"/>
                        <a:pt x="28" y="17"/>
                      </a:cubicBezTo>
                      <a:cubicBezTo>
                        <a:pt x="28" y="16"/>
                        <a:pt x="29" y="16"/>
                        <a:pt x="29" y="15"/>
                      </a:cubicBezTo>
                      <a:cubicBezTo>
                        <a:pt x="29" y="16"/>
                        <a:pt x="28" y="17"/>
                        <a:pt x="28" y="18"/>
                      </a:cubicBezTo>
                      <a:cubicBezTo>
                        <a:pt x="28" y="18"/>
                        <a:pt x="28" y="18"/>
                        <a:pt x="28" y="18"/>
                      </a:cubicBezTo>
                      <a:cubicBezTo>
                        <a:pt x="28" y="18"/>
                        <a:pt x="28" y="18"/>
                        <a:pt x="27" y="18"/>
                      </a:cubicBezTo>
                      <a:cubicBezTo>
                        <a:pt x="27" y="20"/>
                        <a:pt x="26" y="21"/>
                        <a:pt x="25" y="22"/>
                      </a:cubicBezTo>
                      <a:cubicBezTo>
                        <a:pt x="24" y="23"/>
                        <a:pt x="24" y="24"/>
                        <a:pt x="23" y="26"/>
                      </a:cubicBezTo>
                      <a:cubicBezTo>
                        <a:pt x="22" y="27"/>
                        <a:pt x="22" y="29"/>
                        <a:pt x="22" y="30"/>
                      </a:cubicBezTo>
                      <a:cubicBezTo>
                        <a:pt x="22" y="30"/>
                        <a:pt x="22" y="30"/>
                        <a:pt x="22" y="30"/>
                      </a:cubicBezTo>
                      <a:cubicBezTo>
                        <a:pt x="24" y="26"/>
                        <a:pt x="26" y="22"/>
                        <a:pt x="28" y="19"/>
                      </a:cubicBezTo>
                      <a:cubicBezTo>
                        <a:pt x="28" y="18"/>
                        <a:pt x="28" y="18"/>
                        <a:pt x="28" y="18"/>
                      </a:cubicBezTo>
                      <a:cubicBezTo>
                        <a:pt x="29" y="17"/>
                        <a:pt x="30" y="16"/>
                        <a:pt x="31" y="15"/>
                      </a:cubicBezTo>
                      <a:cubicBezTo>
                        <a:pt x="31" y="16"/>
                        <a:pt x="30" y="17"/>
                        <a:pt x="30" y="18"/>
                      </a:cubicBezTo>
                      <a:cubicBezTo>
                        <a:pt x="30" y="18"/>
                        <a:pt x="30" y="18"/>
                        <a:pt x="30" y="18"/>
                      </a:cubicBezTo>
                      <a:cubicBezTo>
                        <a:pt x="30" y="18"/>
                        <a:pt x="29" y="19"/>
                        <a:pt x="29" y="20"/>
                      </a:cubicBezTo>
                      <a:cubicBezTo>
                        <a:pt x="27" y="23"/>
                        <a:pt x="25" y="25"/>
                        <a:pt x="24" y="28"/>
                      </a:cubicBezTo>
                      <a:cubicBezTo>
                        <a:pt x="24" y="28"/>
                        <a:pt x="24" y="28"/>
                        <a:pt x="24" y="28"/>
                      </a:cubicBezTo>
                      <a:cubicBezTo>
                        <a:pt x="26" y="26"/>
                        <a:pt x="27" y="23"/>
                        <a:pt x="29" y="20"/>
                      </a:cubicBezTo>
                      <a:cubicBezTo>
                        <a:pt x="30" y="19"/>
                        <a:pt x="31" y="18"/>
                        <a:pt x="31" y="17"/>
                      </a:cubicBezTo>
                      <a:cubicBezTo>
                        <a:pt x="31" y="18"/>
                        <a:pt x="30" y="20"/>
                        <a:pt x="30" y="21"/>
                      </a:cubicBezTo>
                      <a:cubicBezTo>
                        <a:pt x="30" y="21"/>
                        <a:pt x="29" y="22"/>
                        <a:pt x="29" y="22"/>
                      </a:cubicBezTo>
                      <a:cubicBezTo>
                        <a:pt x="28" y="24"/>
                        <a:pt x="27" y="26"/>
                        <a:pt x="26" y="28"/>
                      </a:cubicBezTo>
                      <a:cubicBezTo>
                        <a:pt x="26" y="28"/>
                        <a:pt x="26" y="28"/>
                        <a:pt x="26" y="28"/>
                      </a:cubicBezTo>
                      <a:cubicBezTo>
                        <a:pt x="27" y="26"/>
                        <a:pt x="28" y="24"/>
                        <a:pt x="29" y="22"/>
                      </a:cubicBezTo>
                      <a:cubicBezTo>
                        <a:pt x="30" y="22"/>
                        <a:pt x="30" y="21"/>
                        <a:pt x="30" y="21"/>
                      </a:cubicBezTo>
                      <a:cubicBezTo>
                        <a:pt x="31" y="20"/>
                        <a:pt x="31" y="19"/>
                        <a:pt x="32" y="19"/>
                      </a:cubicBezTo>
                      <a:cubicBezTo>
                        <a:pt x="32" y="19"/>
                        <a:pt x="32" y="19"/>
                        <a:pt x="32" y="19"/>
                      </a:cubicBezTo>
                      <a:cubicBezTo>
                        <a:pt x="32" y="18"/>
                        <a:pt x="32" y="18"/>
                        <a:pt x="33" y="18"/>
                      </a:cubicBezTo>
                      <a:cubicBezTo>
                        <a:pt x="32" y="20"/>
                        <a:pt x="31" y="22"/>
                        <a:pt x="30" y="24"/>
                      </a:cubicBezTo>
                      <a:cubicBezTo>
                        <a:pt x="29" y="25"/>
                        <a:pt x="28" y="27"/>
                        <a:pt x="28" y="28"/>
                      </a:cubicBezTo>
                      <a:cubicBezTo>
                        <a:pt x="28" y="28"/>
                        <a:pt x="28" y="28"/>
                        <a:pt x="28" y="28"/>
                      </a:cubicBezTo>
                      <a:cubicBezTo>
                        <a:pt x="29" y="27"/>
                        <a:pt x="30" y="25"/>
                        <a:pt x="30" y="24"/>
                      </a:cubicBezTo>
                      <a:cubicBezTo>
                        <a:pt x="31" y="23"/>
                        <a:pt x="32" y="22"/>
                        <a:pt x="32" y="21"/>
                      </a:cubicBezTo>
                      <a:cubicBezTo>
                        <a:pt x="33" y="21"/>
                        <a:pt x="33" y="20"/>
                        <a:pt x="33" y="20"/>
                      </a:cubicBezTo>
                      <a:cubicBezTo>
                        <a:pt x="33" y="21"/>
                        <a:pt x="32" y="23"/>
                        <a:pt x="32" y="24"/>
                      </a:cubicBezTo>
                      <a:cubicBezTo>
                        <a:pt x="32" y="24"/>
                        <a:pt x="32" y="24"/>
                        <a:pt x="32" y="24"/>
                      </a:cubicBezTo>
                      <a:cubicBezTo>
                        <a:pt x="32" y="24"/>
                        <a:pt x="32" y="24"/>
                        <a:pt x="32" y="24"/>
                      </a:cubicBezTo>
                      <a:cubicBezTo>
                        <a:pt x="31" y="25"/>
                        <a:pt x="30" y="26"/>
                        <a:pt x="30" y="28"/>
                      </a:cubicBezTo>
                      <a:cubicBezTo>
                        <a:pt x="30" y="28"/>
                        <a:pt x="30" y="28"/>
                        <a:pt x="30" y="28"/>
                      </a:cubicBezTo>
                      <a:cubicBezTo>
                        <a:pt x="31" y="27"/>
                        <a:pt x="31" y="26"/>
                        <a:pt x="32" y="24"/>
                      </a:cubicBezTo>
                      <a:cubicBezTo>
                        <a:pt x="32" y="24"/>
                        <a:pt x="33" y="23"/>
                        <a:pt x="34" y="22"/>
                      </a:cubicBezTo>
                      <a:cubicBezTo>
                        <a:pt x="34" y="22"/>
                        <a:pt x="34" y="22"/>
                        <a:pt x="34" y="21"/>
                      </a:cubicBezTo>
                      <a:cubicBezTo>
                        <a:pt x="34" y="22"/>
                        <a:pt x="34" y="22"/>
                        <a:pt x="33" y="23"/>
                      </a:cubicBezTo>
                      <a:cubicBezTo>
                        <a:pt x="33" y="24"/>
                        <a:pt x="32" y="26"/>
                        <a:pt x="31" y="27"/>
                      </a:cubicBezTo>
                      <a:cubicBezTo>
                        <a:pt x="31" y="26"/>
                        <a:pt x="32" y="26"/>
                        <a:pt x="32" y="26"/>
                      </a:cubicBezTo>
                      <a:cubicBezTo>
                        <a:pt x="32" y="26"/>
                        <a:pt x="32" y="26"/>
                        <a:pt x="32" y="26"/>
                      </a:cubicBezTo>
                      <a:cubicBezTo>
                        <a:pt x="31" y="26"/>
                        <a:pt x="31" y="27"/>
                        <a:pt x="31" y="27"/>
                      </a:cubicBezTo>
                      <a:cubicBezTo>
                        <a:pt x="31" y="27"/>
                        <a:pt x="31" y="27"/>
                        <a:pt x="31" y="27"/>
                      </a:cubicBezTo>
                      <a:cubicBezTo>
                        <a:pt x="31" y="26"/>
                        <a:pt x="32" y="25"/>
                        <a:pt x="33" y="24"/>
                      </a:cubicBezTo>
                      <a:cubicBezTo>
                        <a:pt x="33" y="23"/>
                        <a:pt x="34" y="22"/>
                        <a:pt x="34" y="21"/>
                      </a:cubicBezTo>
                      <a:cubicBezTo>
                        <a:pt x="34" y="21"/>
                        <a:pt x="34" y="21"/>
                        <a:pt x="34" y="21"/>
                      </a:cubicBezTo>
                      <a:cubicBezTo>
                        <a:pt x="33" y="22"/>
                        <a:pt x="33" y="23"/>
                        <a:pt x="32" y="24"/>
                      </a:cubicBezTo>
                      <a:cubicBezTo>
                        <a:pt x="33" y="22"/>
                        <a:pt x="33" y="21"/>
                        <a:pt x="33" y="20"/>
                      </a:cubicBezTo>
                      <a:cubicBezTo>
                        <a:pt x="33" y="20"/>
                        <a:pt x="33" y="20"/>
                        <a:pt x="33" y="20"/>
                      </a:cubicBezTo>
                      <a:cubicBezTo>
                        <a:pt x="32" y="21"/>
                        <a:pt x="31" y="22"/>
                        <a:pt x="31" y="23"/>
                      </a:cubicBezTo>
                      <a:cubicBezTo>
                        <a:pt x="31" y="21"/>
                        <a:pt x="32" y="19"/>
                        <a:pt x="33" y="17"/>
                      </a:cubicBezTo>
                      <a:cubicBezTo>
                        <a:pt x="33" y="17"/>
                        <a:pt x="33" y="17"/>
                        <a:pt x="33" y="17"/>
                      </a:cubicBezTo>
                      <a:cubicBezTo>
                        <a:pt x="32" y="18"/>
                        <a:pt x="31" y="19"/>
                        <a:pt x="30" y="21"/>
                      </a:cubicBezTo>
                      <a:cubicBezTo>
                        <a:pt x="31" y="19"/>
                        <a:pt x="31" y="18"/>
                        <a:pt x="31" y="16"/>
                      </a:cubicBezTo>
                      <a:cubicBezTo>
                        <a:pt x="31" y="16"/>
                        <a:pt x="31" y="16"/>
                        <a:pt x="31" y="16"/>
                      </a:cubicBezTo>
                      <a:cubicBezTo>
                        <a:pt x="31" y="18"/>
                        <a:pt x="30" y="19"/>
                        <a:pt x="29" y="20"/>
                      </a:cubicBezTo>
                      <a:cubicBezTo>
                        <a:pt x="30" y="18"/>
                        <a:pt x="31" y="16"/>
                        <a:pt x="31" y="15"/>
                      </a:cubicBezTo>
                      <a:cubicBezTo>
                        <a:pt x="31" y="15"/>
                        <a:pt x="31" y="15"/>
                        <a:pt x="31" y="15"/>
                      </a:cubicBezTo>
                      <a:cubicBezTo>
                        <a:pt x="30" y="16"/>
                        <a:pt x="29" y="17"/>
                        <a:pt x="28" y="18"/>
                      </a:cubicBezTo>
                      <a:cubicBezTo>
                        <a:pt x="28" y="18"/>
                        <a:pt x="28" y="18"/>
                        <a:pt x="28" y="18"/>
                      </a:cubicBezTo>
                      <a:cubicBezTo>
                        <a:pt x="28" y="17"/>
                        <a:pt x="29" y="16"/>
                        <a:pt x="29" y="15"/>
                      </a:cubicBezTo>
                      <a:cubicBezTo>
                        <a:pt x="29" y="15"/>
                        <a:pt x="29" y="15"/>
                        <a:pt x="29" y="15"/>
                      </a:cubicBezTo>
                      <a:cubicBezTo>
                        <a:pt x="29" y="15"/>
                        <a:pt x="29" y="15"/>
                        <a:pt x="29" y="15"/>
                      </a:cubicBezTo>
                      <a:cubicBezTo>
                        <a:pt x="29" y="15"/>
                        <a:pt x="29" y="15"/>
                        <a:pt x="29" y="15"/>
                      </a:cubicBezTo>
                      <a:cubicBezTo>
                        <a:pt x="29" y="15"/>
                        <a:pt x="29" y="15"/>
                        <a:pt x="29" y="15"/>
                      </a:cubicBezTo>
                      <a:cubicBezTo>
                        <a:pt x="29" y="15"/>
                        <a:pt x="28" y="16"/>
                        <a:pt x="28" y="16"/>
                      </a:cubicBezTo>
                      <a:cubicBezTo>
                        <a:pt x="28" y="15"/>
                        <a:pt x="29" y="14"/>
                        <a:pt x="29" y="13"/>
                      </a:cubicBezTo>
                      <a:cubicBezTo>
                        <a:pt x="29" y="13"/>
                        <a:pt x="29" y="13"/>
                        <a:pt x="29" y="13"/>
                      </a:cubicBezTo>
                      <a:cubicBezTo>
                        <a:pt x="28" y="15"/>
                        <a:pt x="26" y="17"/>
                        <a:pt x="25" y="19"/>
                      </a:cubicBezTo>
                      <a:cubicBezTo>
                        <a:pt x="25" y="17"/>
                        <a:pt x="26" y="16"/>
                        <a:pt x="26" y="14"/>
                      </a:cubicBezTo>
                      <a:cubicBezTo>
                        <a:pt x="26" y="14"/>
                        <a:pt x="26" y="14"/>
                        <a:pt x="26" y="14"/>
                      </a:cubicBezTo>
                      <a:cubicBezTo>
                        <a:pt x="25" y="15"/>
                        <a:pt x="24" y="16"/>
                        <a:pt x="23" y="17"/>
                      </a:cubicBezTo>
                      <a:cubicBezTo>
                        <a:pt x="23" y="17"/>
                        <a:pt x="24" y="16"/>
                        <a:pt x="24" y="16"/>
                      </a:cubicBezTo>
                      <a:cubicBezTo>
                        <a:pt x="25" y="15"/>
                        <a:pt x="25" y="13"/>
                        <a:pt x="25" y="12"/>
                      </a:cubicBezTo>
                      <a:cubicBezTo>
                        <a:pt x="25" y="12"/>
                        <a:pt x="25" y="12"/>
                        <a:pt x="25" y="12"/>
                      </a:cubicBezTo>
                      <a:cubicBezTo>
                        <a:pt x="25" y="12"/>
                        <a:pt x="24" y="12"/>
                        <a:pt x="24" y="13"/>
                      </a:cubicBezTo>
                      <a:cubicBezTo>
                        <a:pt x="24" y="12"/>
                        <a:pt x="24" y="12"/>
                        <a:pt x="24" y="12"/>
                      </a:cubicBezTo>
                      <a:cubicBezTo>
                        <a:pt x="24" y="12"/>
                        <a:pt x="24" y="12"/>
                        <a:pt x="24" y="12"/>
                      </a:cubicBezTo>
                      <a:cubicBezTo>
                        <a:pt x="24" y="12"/>
                        <a:pt x="23" y="13"/>
                        <a:pt x="23" y="13"/>
                      </a:cubicBezTo>
                      <a:cubicBezTo>
                        <a:pt x="23" y="14"/>
                        <a:pt x="22" y="15"/>
                        <a:pt x="22" y="15"/>
                      </a:cubicBezTo>
                      <a:cubicBezTo>
                        <a:pt x="22" y="14"/>
                        <a:pt x="22" y="14"/>
                        <a:pt x="22" y="13"/>
                      </a:cubicBezTo>
                      <a:cubicBezTo>
                        <a:pt x="22" y="13"/>
                        <a:pt x="22" y="13"/>
                        <a:pt x="22" y="13"/>
                      </a:cubicBezTo>
                      <a:cubicBezTo>
                        <a:pt x="22" y="13"/>
                        <a:pt x="21" y="14"/>
                        <a:pt x="20" y="15"/>
                      </a:cubicBezTo>
                      <a:cubicBezTo>
                        <a:pt x="20" y="14"/>
                        <a:pt x="21" y="13"/>
                        <a:pt x="21" y="13"/>
                      </a:cubicBezTo>
                      <a:cubicBezTo>
                        <a:pt x="21" y="13"/>
                        <a:pt x="21" y="13"/>
                        <a:pt x="21" y="13"/>
                      </a:cubicBezTo>
                      <a:cubicBezTo>
                        <a:pt x="20" y="13"/>
                        <a:pt x="19" y="14"/>
                        <a:pt x="18" y="14"/>
                      </a:cubicBezTo>
                      <a:cubicBezTo>
                        <a:pt x="18" y="15"/>
                        <a:pt x="17" y="16"/>
                        <a:pt x="17" y="17"/>
                      </a:cubicBezTo>
                      <a:cubicBezTo>
                        <a:pt x="17" y="16"/>
                        <a:pt x="17" y="15"/>
                        <a:pt x="18" y="15"/>
                      </a:cubicBezTo>
                      <a:cubicBezTo>
                        <a:pt x="18" y="14"/>
                        <a:pt x="18" y="13"/>
                        <a:pt x="18" y="12"/>
                      </a:cubicBezTo>
                      <a:cubicBezTo>
                        <a:pt x="18" y="12"/>
                        <a:pt x="18" y="12"/>
                        <a:pt x="18" y="12"/>
                      </a:cubicBezTo>
                      <a:cubicBezTo>
                        <a:pt x="17" y="13"/>
                        <a:pt x="16" y="14"/>
                        <a:pt x="16" y="15"/>
                      </a:cubicBezTo>
                      <a:cubicBezTo>
                        <a:pt x="16" y="14"/>
                        <a:pt x="16" y="14"/>
                        <a:pt x="16" y="14"/>
                      </a:cubicBezTo>
                      <a:cubicBezTo>
                        <a:pt x="16" y="13"/>
                        <a:pt x="16" y="12"/>
                        <a:pt x="16" y="10"/>
                      </a:cubicBezTo>
                      <a:cubicBezTo>
                        <a:pt x="16" y="10"/>
                        <a:pt x="16" y="10"/>
                        <a:pt x="16" y="10"/>
                      </a:cubicBezTo>
                      <a:cubicBezTo>
                        <a:pt x="15" y="11"/>
                        <a:pt x="14" y="12"/>
                        <a:pt x="14" y="13"/>
                      </a:cubicBezTo>
                      <a:cubicBezTo>
                        <a:pt x="14" y="12"/>
                        <a:pt x="15" y="10"/>
                        <a:pt x="15" y="9"/>
                      </a:cubicBezTo>
                      <a:cubicBezTo>
                        <a:pt x="15" y="9"/>
                        <a:pt x="14" y="9"/>
                        <a:pt x="14" y="9"/>
                      </a:cubicBezTo>
                      <a:cubicBezTo>
                        <a:pt x="13" y="10"/>
                        <a:pt x="12" y="12"/>
                        <a:pt x="11" y="13"/>
                      </a:cubicBezTo>
                      <a:cubicBezTo>
                        <a:pt x="12" y="12"/>
                        <a:pt x="12" y="10"/>
                        <a:pt x="12" y="9"/>
                      </a:cubicBezTo>
                      <a:cubicBezTo>
                        <a:pt x="12" y="9"/>
                        <a:pt x="12" y="9"/>
                        <a:pt x="12" y="9"/>
                      </a:cubicBezTo>
                      <a:cubicBezTo>
                        <a:pt x="11" y="9"/>
                        <a:pt x="11" y="10"/>
                        <a:pt x="10" y="11"/>
                      </a:cubicBezTo>
                      <a:cubicBezTo>
                        <a:pt x="10" y="11"/>
                        <a:pt x="10" y="12"/>
                        <a:pt x="9" y="12"/>
                      </a:cubicBezTo>
                      <a:cubicBezTo>
                        <a:pt x="10" y="12"/>
                        <a:pt x="10" y="11"/>
                        <a:pt x="10" y="11"/>
                      </a:cubicBezTo>
                      <a:cubicBezTo>
                        <a:pt x="10" y="10"/>
                        <a:pt x="10" y="9"/>
                        <a:pt x="10" y="8"/>
                      </a:cubicBezTo>
                      <a:cubicBezTo>
                        <a:pt x="10" y="8"/>
                        <a:pt x="10" y="8"/>
                        <a:pt x="10" y="8"/>
                      </a:cubicBezTo>
                      <a:cubicBezTo>
                        <a:pt x="10" y="9"/>
                        <a:pt x="10" y="9"/>
                        <a:pt x="9" y="9"/>
                      </a:cubicBezTo>
                      <a:cubicBezTo>
                        <a:pt x="10" y="8"/>
                        <a:pt x="11" y="7"/>
                        <a:pt x="11" y="5"/>
                      </a:cubicBezTo>
                      <a:cubicBezTo>
                        <a:pt x="11" y="5"/>
                        <a:pt x="11" y="5"/>
                        <a:pt x="11" y="5"/>
                      </a:cubicBezTo>
                      <a:cubicBezTo>
                        <a:pt x="12" y="3"/>
                        <a:pt x="13" y="1"/>
                        <a:pt x="13" y="0"/>
                      </a:cubicBezTo>
                      <a:cubicBezTo>
                        <a:pt x="13" y="0"/>
                        <a:pt x="13" y="0"/>
                        <a:pt x="13"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517" name="组合 38"/>
          <p:cNvGrpSpPr/>
          <p:nvPr/>
        </p:nvGrpSpPr>
        <p:grpSpPr>
          <a:xfrm>
            <a:off x="2113128" y="4479725"/>
            <a:ext cx="9332667" cy="1272156"/>
            <a:chOff x="1216025" y="2955926"/>
            <a:chExt cx="1971675" cy="215900"/>
          </a:xfrm>
        </p:grpSpPr>
        <p:sp>
          <p:nvSpPr>
            <p:cNvPr id="522" name="Line 502"/>
            <p:cNvSpPr>
              <a:spLocks noChangeShapeType="1"/>
            </p:cNvSpPr>
            <p:nvPr/>
          </p:nvSpPr>
          <p:spPr bwMode="auto">
            <a:xfrm>
              <a:off x="3187700" y="3074988"/>
              <a:ext cx="0" cy="96838"/>
            </a:xfrm>
            <a:prstGeom prst="line">
              <a:avLst/>
            </a:prstGeom>
            <a:noFill/>
            <a:ln w="5715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23"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5715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518" name="组合 39"/>
          <p:cNvGrpSpPr/>
          <p:nvPr/>
        </p:nvGrpSpPr>
        <p:grpSpPr>
          <a:xfrm>
            <a:off x="11094656" y="5308651"/>
            <a:ext cx="702278" cy="850319"/>
            <a:chOff x="3141663" y="3136901"/>
            <a:chExt cx="90488" cy="141288"/>
          </a:xfrm>
        </p:grpSpPr>
        <p:sp>
          <p:nvSpPr>
            <p:cNvPr id="519"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0"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chemeClr val="accent6">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1"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36876175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只有標題">
    <p:spTree>
      <p:nvGrpSpPr>
        <p:cNvPr id="1" name=""/>
        <p:cNvGrpSpPr/>
        <p:nvPr/>
      </p:nvGrpSpPr>
      <p:grpSpPr>
        <a:xfrm>
          <a:off x="0" y="0"/>
          <a:ext cx="0" cy="0"/>
          <a:chOff x="0" y="0"/>
          <a:chExt cx="0" cy="0"/>
        </a:xfrm>
      </p:grpSpPr>
      <p:sp>
        <p:nvSpPr>
          <p:cNvPr id="6" name="文本占位符 7"/>
          <p:cNvSpPr>
            <a:spLocks noGrp="1"/>
          </p:cNvSpPr>
          <p:nvPr>
            <p:ph type="body" sz="quarter" idx="13"/>
          </p:nvPr>
        </p:nvSpPr>
        <p:spPr>
          <a:xfrm>
            <a:off x="1090126" y="215684"/>
            <a:ext cx="7886700" cy="666776"/>
          </a:xfrm>
          <a:prstGeom prst="rect">
            <a:avLst/>
          </a:prstGeom>
        </p:spPr>
        <p:txBody>
          <a:bodyPr anchor="ctr" anchorCtr="0">
            <a:noAutofit/>
          </a:bodyPr>
          <a:lstStyle>
            <a:lvl1pPr marL="0" indent="0">
              <a:buNone/>
              <a:defRPr sz="2800" b="1">
                <a:solidFill>
                  <a:schemeClr val="accent6">
                    <a:lumMod val="50000"/>
                  </a:schemeClr>
                </a:solidFill>
                <a:latin typeface="微軟正黑體" panose="020B0604030504040204" pitchFamily="34" charset="-120"/>
                <a:ea typeface="微軟正黑體" panose="020B0604030504040204" pitchFamily="34" charset="-120"/>
              </a:defRPr>
            </a:lvl1pPr>
          </a:lstStyle>
          <a:p>
            <a:pPr lvl="0"/>
            <a:endParaRPr lang="zh-CN" altLang="en-US" dirty="0"/>
          </a:p>
        </p:txBody>
      </p:sp>
      <p:sp>
        <p:nvSpPr>
          <p:cNvPr id="7" name="圆角矩形 20"/>
          <p:cNvSpPr/>
          <p:nvPr userDrawn="1"/>
        </p:nvSpPr>
        <p:spPr>
          <a:xfrm>
            <a:off x="338162" y="215687"/>
            <a:ext cx="665729" cy="666776"/>
          </a:xfrm>
          <a:prstGeom prst="roundRect">
            <a:avLst>
              <a:gd name="adj" fmla="val 12258"/>
            </a:avLst>
          </a:prstGeom>
          <a:solidFill>
            <a:schemeClr val="bg2">
              <a:lumMod val="1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13"/>
          <p:cNvSpPr txBox="1"/>
          <p:nvPr userDrawn="1"/>
        </p:nvSpPr>
        <p:spPr>
          <a:xfrm>
            <a:off x="251927" y="333630"/>
            <a:ext cx="838200" cy="430887"/>
          </a:xfrm>
          <a:prstGeom prst="rect">
            <a:avLst/>
          </a:prstGeom>
          <a:noFill/>
        </p:spPr>
        <p:txBody>
          <a:bodyPr wrap="square" rtlCol="0" anchor="ctr">
            <a:spAutoFit/>
          </a:bodyPr>
          <a:lstStyle/>
          <a:p>
            <a:pPr algn="ctr"/>
            <a:endParaRPr lang="zh-CN" altLang="en-US" sz="2200" b="1" dirty="0">
              <a:solidFill>
                <a:schemeClr val="bg1"/>
              </a:solidFill>
              <a:latin typeface="微軟正黑體" panose="020B0604030504040204" pitchFamily="34" charset="-120"/>
              <a:ea typeface="微軟正黑體" panose="020B0604030504040204" pitchFamily="34" charset="-120"/>
            </a:endParaRPr>
          </a:p>
        </p:txBody>
      </p:sp>
      <p:sp>
        <p:nvSpPr>
          <p:cNvPr id="11" name="Line 502"/>
          <p:cNvSpPr>
            <a:spLocks noChangeShapeType="1"/>
          </p:cNvSpPr>
          <p:nvPr/>
        </p:nvSpPr>
        <p:spPr bwMode="auto">
          <a:xfrm>
            <a:off x="11905861" y="1064731"/>
            <a:ext cx="0" cy="148249"/>
          </a:xfrm>
          <a:prstGeom prst="line">
            <a:avLst/>
          </a:prstGeom>
          <a:noFill/>
          <a:ln w="57150"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 name="Freeform 503"/>
          <p:cNvSpPr/>
          <p:nvPr/>
        </p:nvSpPr>
        <p:spPr bwMode="auto">
          <a:xfrm>
            <a:off x="671026" y="882460"/>
            <a:ext cx="11234835" cy="18227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5715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 name="Freeform 506"/>
          <p:cNvSpPr/>
          <p:nvPr/>
        </p:nvSpPr>
        <p:spPr bwMode="auto">
          <a:xfrm>
            <a:off x="11878566" y="1343201"/>
            <a:ext cx="54583" cy="115580"/>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6802329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sp>
        <p:nvSpPr>
          <p:cNvPr id="2"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36ACD9-F410-4E0C-AA39-2C3CA9F8E6F8}" type="slidenum">
              <a:rPr lang="zh-TW" altLang="en-US" smtClean="0"/>
              <a:t>‹#›</a:t>
            </a:fld>
            <a:endParaRPr lang="zh-TW" altLang="en-US" dirty="0"/>
          </a:p>
        </p:txBody>
      </p:sp>
    </p:spTree>
    <p:extLst>
      <p:ext uri="{BB962C8B-B14F-4D97-AF65-F5344CB8AC3E}">
        <p14:creationId xmlns:p14="http://schemas.microsoft.com/office/powerpoint/2010/main" val="18573452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TW" altLang="en-US" dirty="0"/>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A36ACD9-F410-4E0C-AA39-2C3CA9F8E6F8}" type="slidenum">
              <a:rPr lang="zh-TW" altLang="en-US" smtClean="0"/>
              <a:t>‹#›</a:t>
            </a:fld>
            <a:endParaRPr lang="zh-TW" altLang="en-US" dirty="0"/>
          </a:p>
        </p:txBody>
      </p:sp>
    </p:spTree>
    <p:extLst>
      <p:ext uri="{BB962C8B-B14F-4D97-AF65-F5344CB8AC3E}">
        <p14:creationId xmlns:p14="http://schemas.microsoft.com/office/powerpoint/2010/main" val="3982732712"/>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50"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a:xfrm>
            <a:off x="2791327" y="1689097"/>
            <a:ext cx="9176084" cy="3048644"/>
          </a:xfrm>
        </p:spPr>
        <p:txBody>
          <a:bodyPr>
            <a:normAutofit/>
          </a:bodyPr>
          <a:lstStyle/>
          <a:p>
            <a:r>
              <a:rPr lang="zh-TW" altLang="en-US" sz="5400" b="1" dirty="0"/>
              <a:t>技專校院校務資料庫</a:t>
            </a:r>
            <a:br>
              <a:rPr lang="zh-TW" altLang="en-US" sz="5400" b="1" dirty="0"/>
            </a:br>
            <a:r>
              <a:rPr lang="en-US" altLang="zh-TW" sz="5400" b="1" dirty="0"/>
              <a:t>115</a:t>
            </a:r>
            <a:r>
              <a:rPr lang="zh-TW" altLang="en-US" sz="5400" b="1" dirty="0"/>
              <a:t>年</a:t>
            </a:r>
            <a:r>
              <a:rPr lang="en-US" altLang="zh-TW" sz="5400" b="1" dirty="0"/>
              <a:t>10</a:t>
            </a:r>
            <a:r>
              <a:rPr lang="zh-TW" altLang="en-US" sz="5400" b="1" dirty="0"/>
              <a:t>月份系統操作簡報</a:t>
            </a:r>
          </a:p>
        </p:txBody>
      </p:sp>
    </p:spTree>
    <p:extLst>
      <p:ext uri="{BB962C8B-B14F-4D97-AF65-F5344CB8AC3E}">
        <p14:creationId xmlns:p14="http://schemas.microsoft.com/office/powerpoint/2010/main" val="37038248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表冊填報順序</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10</a:t>
            </a:fld>
            <a:endParaRPr lang="zh-TW" altLang="en-US" dirty="0"/>
          </a:p>
        </p:txBody>
      </p:sp>
      <p:sp>
        <p:nvSpPr>
          <p:cNvPr id="78" name="矩形 77"/>
          <p:cNvSpPr/>
          <p:nvPr/>
        </p:nvSpPr>
        <p:spPr>
          <a:xfrm>
            <a:off x="-1" y="6273578"/>
            <a:ext cx="12192000" cy="594765"/>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 y="6406678"/>
            <a:ext cx="12191999" cy="461665"/>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基本原則：</a:t>
            </a:r>
            <a:r>
              <a:rPr lang="zh-TW" altLang="en-US" sz="2400" dirty="0">
                <a:solidFill>
                  <a:srgbClr val="FF0000"/>
                </a:solidFill>
                <a:latin typeface="微軟正黑體" panose="020B0604030504040204" pitchFamily="34" charset="-120"/>
                <a:ea typeface="微軟正黑體" panose="020B0604030504040204" pitchFamily="34" charset="-120"/>
              </a:rPr>
              <a:t>先填總表</a:t>
            </a:r>
            <a:r>
              <a:rPr lang="zh-TW" altLang="en-US" sz="2400" dirty="0">
                <a:latin typeface="微軟正黑體" panose="020B0604030504040204" pitchFamily="34" charset="-120"/>
                <a:ea typeface="微軟正黑體" panose="020B0604030504040204" pitchFamily="34" charset="-120"/>
              </a:rPr>
              <a:t>再填細項</a:t>
            </a:r>
            <a:endParaRPr lang="zh-TW" altLang="zh-TW" sz="2400" dirty="0">
              <a:latin typeface="微軟正黑體" panose="020B0604030504040204" pitchFamily="34" charset="-120"/>
              <a:ea typeface="微軟正黑體" panose="020B0604030504040204" pitchFamily="34" charset="-120"/>
            </a:endParaRPr>
          </a:p>
        </p:txBody>
      </p:sp>
      <p:sp>
        <p:nvSpPr>
          <p:cNvPr id="10"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2</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278297" y="1503041"/>
            <a:ext cx="11306754" cy="4770537"/>
          </a:xfrm>
          <a:prstGeom prst="rect">
            <a:avLst/>
          </a:prstGeom>
          <a:noFill/>
        </p:spPr>
        <p:txBody>
          <a:bodyPr wrap="square" rtlCol="0">
            <a:spAutoFit/>
          </a:bodyPr>
          <a:lstStyle/>
          <a:p>
            <a:r>
              <a:rPr lang="zh-TW" altLang="en-US" sz="4000" dirty="0">
                <a:latin typeface="微軟正黑體" panose="020B0604030504040204" pitchFamily="34" charset="-120"/>
                <a:ea typeface="微軟正黑體" panose="020B0604030504040204" pitchFamily="34" charset="-120"/>
              </a:rPr>
              <a:t>●表 </a:t>
            </a:r>
            <a:r>
              <a:rPr lang="en-US" altLang="zh-TW" sz="4000" dirty="0">
                <a:latin typeface="微軟正黑體" panose="020B0604030504040204" pitchFamily="34" charset="-120"/>
                <a:ea typeface="微軟正黑體" panose="020B0604030504040204" pitchFamily="34" charset="-120"/>
              </a:rPr>
              <a:t>4-1 </a:t>
            </a:r>
            <a:r>
              <a:rPr lang="zh-TW" altLang="en-US" sz="4000" dirty="0">
                <a:latin typeface="微軟正黑體" panose="020B0604030504040204" pitchFamily="34" charset="-120"/>
                <a:ea typeface="微軟正黑體" panose="020B0604030504040204" pitchFamily="34" charset="-120"/>
              </a:rPr>
              <a:t>系列</a:t>
            </a:r>
          </a:p>
          <a:p>
            <a:r>
              <a:rPr lang="en-US" altLang="zh-TW" sz="3200" dirty="0">
                <a:latin typeface="微軟正黑體" panose="020B0604030504040204" pitchFamily="34" charset="-120"/>
                <a:ea typeface="微軟正黑體" panose="020B0604030504040204" pitchFamily="34" charset="-120"/>
              </a:rPr>
              <a:t>1.</a:t>
            </a:r>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4-1</a:t>
            </a:r>
            <a:br>
              <a:rPr lang="en-US" altLang="zh-TW" sz="3200" dirty="0">
                <a:latin typeface="微軟正黑體" panose="020B0604030504040204" pitchFamily="34" charset="-120"/>
                <a:ea typeface="微軟正黑體" panose="020B0604030504040204" pitchFamily="34" charset="-120"/>
              </a:rPr>
            </a:br>
            <a:r>
              <a:rPr lang="en-US" altLang="zh-TW" sz="3200" dirty="0">
                <a:latin typeface="微軟正黑體" panose="020B0604030504040204" pitchFamily="34" charset="-120"/>
                <a:ea typeface="微軟正黑體" panose="020B0604030504040204" pitchFamily="34" charset="-120"/>
              </a:rPr>
              <a:t>2.</a:t>
            </a:r>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4-1-2~</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4-1-4</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4-10</a:t>
            </a:r>
          </a:p>
          <a:p>
            <a:endParaRPr lang="en-US" altLang="zh-TW" sz="3200" dirty="0">
              <a:latin typeface="微軟正黑體" panose="020B0604030504040204" pitchFamily="34" charset="-120"/>
              <a:ea typeface="微軟正黑體" panose="020B0604030504040204" pitchFamily="34" charset="-120"/>
            </a:endParaRPr>
          </a:p>
          <a:p>
            <a:r>
              <a:rPr lang="zh-TW" altLang="en-US" sz="4000" dirty="0">
                <a:latin typeface="微軟正黑體" panose="020B0604030504040204" pitchFamily="34" charset="-120"/>
                <a:ea typeface="微軟正黑體" panose="020B0604030504040204" pitchFamily="34" charset="-120"/>
              </a:rPr>
              <a:t>●表 </a:t>
            </a:r>
            <a:r>
              <a:rPr lang="en-US" altLang="zh-TW" sz="4000" dirty="0">
                <a:latin typeface="微軟正黑體" panose="020B0604030504040204" pitchFamily="34" charset="-120"/>
                <a:ea typeface="微軟正黑體" panose="020B0604030504040204" pitchFamily="34" charset="-120"/>
              </a:rPr>
              <a:t>4-2</a:t>
            </a:r>
            <a:r>
              <a:rPr lang="zh-TW" altLang="en-US" sz="4000" dirty="0">
                <a:latin typeface="微軟正黑體" panose="020B0604030504040204" pitchFamily="34" charset="-120"/>
                <a:ea typeface="微軟正黑體" panose="020B0604030504040204" pitchFamily="34" charset="-120"/>
              </a:rPr>
              <a:t> 系列</a:t>
            </a:r>
            <a:endParaRPr lang="en-US" altLang="zh-TW" sz="4000" dirty="0">
              <a:latin typeface="微軟正黑體" panose="020B0604030504040204" pitchFamily="34" charset="-120"/>
              <a:ea typeface="微軟正黑體" panose="020B0604030504040204" pitchFamily="34" charset="-120"/>
            </a:endParaRPr>
          </a:p>
          <a:p>
            <a:r>
              <a:rPr lang="en-US" altLang="zh-TW" sz="3200" dirty="0">
                <a:latin typeface="微軟正黑體" panose="020B0604030504040204" pitchFamily="34" charset="-120"/>
                <a:ea typeface="微軟正黑體" panose="020B0604030504040204" pitchFamily="34" charset="-120"/>
              </a:rPr>
              <a:t>1.</a:t>
            </a:r>
            <a:r>
              <a:rPr lang="zh-TW" altLang="en-US" sz="3200" dirty="0">
                <a:solidFill>
                  <a:srgbClr val="FF0000"/>
                </a:solidFill>
                <a:latin typeface="微軟正黑體" panose="020B0604030504040204" pitchFamily="34" charset="-120"/>
                <a:ea typeface="微軟正黑體" panose="020B0604030504040204" pitchFamily="34" charset="-120"/>
              </a:rPr>
              <a:t>表</a:t>
            </a:r>
            <a:r>
              <a:rPr lang="en-US" altLang="zh-TW" sz="3200" dirty="0">
                <a:solidFill>
                  <a:srgbClr val="FF0000"/>
                </a:solidFill>
                <a:latin typeface="微軟正黑體" panose="020B0604030504040204" pitchFamily="34" charset="-120"/>
                <a:ea typeface="微軟正黑體" panose="020B0604030504040204" pitchFamily="34" charset="-120"/>
              </a:rPr>
              <a:t>4-2-10</a:t>
            </a:r>
          </a:p>
          <a:p>
            <a:r>
              <a:rPr lang="en-US" altLang="zh-TW" sz="3200" dirty="0">
                <a:latin typeface="微軟正黑體" panose="020B0604030504040204" pitchFamily="34" charset="-120"/>
                <a:ea typeface="微軟正黑體" panose="020B0604030504040204" pitchFamily="34" charset="-120"/>
              </a:rPr>
              <a:t>2.</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4-2</a:t>
            </a:r>
          </a:p>
          <a:p>
            <a:r>
              <a:rPr lang="en-US" altLang="zh-TW" sz="3200" dirty="0">
                <a:latin typeface="微軟正黑體" panose="020B0604030504040204" pitchFamily="34" charset="-120"/>
                <a:ea typeface="微軟正黑體" panose="020B0604030504040204" pitchFamily="34" charset="-120"/>
              </a:rPr>
              <a:t>3.</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4-2-1~</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4-2-8</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4-4-2</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4-7-5</a:t>
            </a:r>
            <a:br>
              <a:rPr lang="en-US" altLang="zh-TW" sz="3200" dirty="0">
                <a:latin typeface="微軟正黑體" panose="020B0604030504040204" pitchFamily="34" charset="-120"/>
                <a:ea typeface="微軟正黑體" panose="020B0604030504040204" pitchFamily="34" charset="-120"/>
              </a:rPr>
            </a:br>
            <a:r>
              <a:rPr lang="en-US" altLang="zh-TW" sz="3200" dirty="0">
                <a:latin typeface="微軟正黑體" panose="020B0604030504040204" pitchFamily="34" charset="-120"/>
                <a:ea typeface="微軟正黑體" panose="020B0604030504040204" pitchFamily="34" charset="-120"/>
              </a:rPr>
              <a:t>4.</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4-2-13</a:t>
            </a:r>
          </a:p>
        </p:txBody>
      </p:sp>
    </p:spTree>
    <p:extLst>
      <p:ext uri="{BB962C8B-B14F-4D97-AF65-F5344CB8AC3E}">
        <p14:creationId xmlns:p14="http://schemas.microsoft.com/office/powerpoint/2010/main" val="12766092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表冊填報順序</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11</a:t>
            </a:fld>
            <a:endParaRPr lang="zh-TW" altLang="en-US" dirty="0"/>
          </a:p>
        </p:txBody>
      </p:sp>
      <p:sp>
        <p:nvSpPr>
          <p:cNvPr id="78" name="矩形 77"/>
          <p:cNvSpPr/>
          <p:nvPr/>
        </p:nvSpPr>
        <p:spPr>
          <a:xfrm>
            <a:off x="-1" y="6273578"/>
            <a:ext cx="12192000" cy="594765"/>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 y="6406678"/>
            <a:ext cx="12191999" cy="461665"/>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基本原則：</a:t>
            </a:r>
            <a:r>
              <a:rPr lang="zh-TW" altLang="en-US" sz="2400" dirty="0">
                <a:solidFill>
                  <a:srgbClr val="FF0000"/>
                </a:solidFill>
                <a:latin typeface="微軟正黑體" panose="020B0604030504040204" pitchFamily="34" charset="-120"/>
                <a:ea typeface="微軟正黑體" panose="020B0604030504040204" pitchFamily="34" charset="-120"/>
              </a:rPr>
              <a:t>先填總表</a:t>
            </a:r>
            <a:r>
              <a:rPr lang="zh-TW" altLang="en-US" sz="2400" dirty="0">
                <a:latin typeface="微軟正黑體" panose="020B0604030504040204" pitchFamily="34" charset="-120"/>
                <a:ea typeface="微軟正黑體" panose="020B0604030504040204" pitchFamily="34" charset="-120"/>
              </a:rPr>
              <a:t>再填細項</a:t>
            </a:r>
            <a:endParaRPr lang="zh-TW" altLang="zh-TW" sz="2400" dirty="0">
              <a:latin typeface="微軟正黑體" panose="020B0604030504040204" pitchFamily="34" charset="-120"/>
              <a:ea typeface="微軟正黑體" panose="020B0604030504040204" pitchFamily="34" charset="-120"/>
            </a:endParaRPr>
          </a:p>
        </p:txBody>
      </p:sp>
      <p:sp>
        <p:nvSpPr>
          <p:cNvPr id="10"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3</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302150" y="1470991"/>
            <a:ext cx="11306754" cy="3785652"/>
          </a:xfrm>
          <a:prstGeom prst="rect">
            <a:avLst/>
          </a:prstGeom>
          <a:noFill/>
        </p:spPr>
        <p:txBody>
          <a:bodyPr wrap="square" rtlCol="0">
            <a:spAutoFit/>
          </a:bodyPr>
          <a:lstStyle/>
          <a:p>
            <a:r>
              <a:rPr lang="zh-TW" altLang="en-US" sz="4000" dirty="0">
                <a:latin typeface="微軟正黑體" panose="020B0604030504040204" pitchFamily="34" charset="-120"/>
                <a:ea typeface="微軟正黑體" panose="020B0604030504040204" pitchFamily="34" charset="-120"/>
              </a:rPr>
              <a:t>●表 </a:t>
            </a:r>
            <a:r>
              <a:rPr lang="en-US" altLang="zh-TW" sz="4000" dirty="0">
                <a:latin typeface="微軟正黑體" panose="020B0604030504040204" pitchFamily="34" charset="-120"/>
                <a:ea typeface="微軟正黑體" panose="020B0604030504040204" pitchFamily="34" charset="-120"/>
              </a:rPr>
              <a:t>4-7</a:t>
            </a:r>
            <a:r>
              <a:rPr lang="zh-TW" altLang="en-US" sz="4000" dirty="0">
                <a:latin typeface="微軟正黑體" panose="020B0604030504040204" pitchFamily="34" charset="-120"/>
                <a:ea typeface="微軟正黑體" panose="020B0604030504040204" pitchFamily="34" charset="-120"/>
              </a:rPr>
              <a:t> 系列</a:t>
            </a:r>
          </a:p>
          <a:p>
            <a:r>
              <a:rPr lang="en-US" altLang="zh-TW" sz="3200" dirty="0">
                <a:latin typeface="微軟正黑體" panose="020B0604030504040204" pitchFamily="34" charset="-120"/>
                <a:ea typeface="微軟正黑體" panose="020B0604030504040204" pitchFamily="34" charset="-120"/>
              </a:rPr>
              <a:t>1.</a:t>
            </a:r>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4-7-2</a:t>
            </a:r>
          </a:p>
          <a:p>
            <a:r>
              <a:rPr lang="en-US" altLang="zh-TW" sz="3200" dirty="0">
                <a:latin typeface="微軟正黑體" panose="020B0604030504040204" pitchFamily="34" charset="-120"/>
                <a:ea typeface="微軟正黑體" panose="020B0604030504040204" pitchFamily="34" charset="-120"/>
              </a:rPr>
              <a:t>2.</a:t>
            </a:r>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4-7-4</a:t>
            </a:r>
          </a:p>
          <a:p>
            <a:endParaRPr lang="en-US" altLang="zh-TW" sz="3200" dirty="0">
              <a:latin typeface="微軟正黑體" panose="020B0604030504040204" pitchFamily="34" charset="-120"/>
              <a:ea typeface="微軟正黑體" panose="020B0604030504040204" pitchFamily="34" charset="-120"/>
            </a:endParaRPr>
          </a:p>
          <a:p>
            <a:r>
              <a:rPr lang="zh-TW" altLang="en-US" sz="4000" dirty="0">
                <a:latin typeface="微軟正黑體" panose="020B0604030504040204" pitchFamily="34" charset="-120"/>
                <a:ea typeface="微軟正黑體" panose="020B0604030504040204" pitchFamily="34" charset="-120"/>
              </a:rPr>
              <a:t>●表 </a:t>
            </a:r>
            <a:r>
              <a:rPr lang="en-US" altLang="zh-TW" sz="4000" dirty="0">
                <a:latin typeface="微軟正黑體" panose="020B0604030504040204" pitchFamily="34" charset="-120"/>
                <a:ea typeface="微軟正黑體" panose="020B0604030504040204" pitchFamily="34" charset="-120"/>
              </a:rPr>
              <a:t>13</a:t>
            </a:r>
            <a:r>
              <a:rPr lang="zh-TW" altLang="en-US" sz="4000" dirty="0">
                <a:latin typeface="微軟正黑體" panose="020B0604030504040204" pitchFamily="34" charset="-120"/>
                <a:ea typeface="微軟正黑體" panose="020B0604030504040204" pitchFamily="34" charset="-120"/>
              </a:rPr>
              <a:t> 系列</a:t>
            </a:r>
            <a:endParaRPr lang="en-US" altLang="zh-TW" sz="4000" dirty="0">
              <a:latin typeface="微軟正黑體" panose="020B0604030504040204" pitchFamily="34" charset="-120"/>
              <a:ea typeface="微軟正黑體" panose="020B0604030504040204" pitchFamily="34" charset="-120"/>
            </a:endParaRPr>
          </a:p>
          <a:p>
            <a:r>
              <a:rPr lang="en-US" altLang="zh-TW" sz="3200" dirty="0">
                <a:latin typeface="微軟正黑體" panose="020B0604030504040204" pitchFamily="34" charset="-120"/>
                <a:ea typeface="微軟正黑體" panose="020B0604030504040204" pitchFamily="34" charset="-120"/>
              </a:rPr>
              <a:t>1.</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13-4</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13-5</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13-6</a:t>
            </a:r>
            <a:br>
              <a:rPr lang="en-US" altLang="zh-TW" sz="3200" dirty="0">
                <a:latin typeface="微軟正黑體" panose="020B0604030504040204" pitchFamily="34" charset="-120"/>
                <a:ea typeface="微軟正黑體" panose="020B0604030504040204" pitchFamily="34" charset="-120"/>
              </a:rPr>
            </a:br>
            <a:r>
              <a:rPr lang="en-US" altLang="zh-TW" sz="3200" dirty="0">
                <a:latin typeface="微軟正黑體" panose="020B0604030504040204" pitchFamily="34" charset="-120"/>
                <a:ea typeface="微軟正黑體" panose="020B0604030504040204" pitchFamily="34" charset="-120"/>
              </a:rPr>
              <a:t>2.</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1-15</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13-8</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13-9</a:t>
            </a:r>
          </a:p>
        </p:txBody>
      </p:sp>
    </p:spTree>
    <p:extLst>
      <p:ext uri="{BB962C8B-B14F-4D97-AF65-F5344CB8AC3E}">
        <p14:creationId xmlns:p14="http://schemas.microsoft.com/office/powerpoint/2010/main" val="18688998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師資表冊</a:t>
            </a:r>
            <a:r>
              <a:rPr lang="en-US" altLang="zh-TW" sz="4400" dirty="0">
                <a:solidFill>
                  <a:schemeClr val="accent6">
                    <a:lumMod val="50000"/>
                  </a:schemeClr>
                </a:solidFill>
              </a:rPr>
              <a:t>(</a:t>
            </a:r>
            <a:r>
              <a:rPr lang="zh-TW" altLang="en-US" sz="4400" dirty="0">
                <a:solidFill>
                  <a:schemeClr val="accent6">
                    <a:lumMod val="50000"/>
                  </a:schemeClr>
                </a:solidFill>
              </a:rPr>
              <a:t>表</a:t>
            </a:r>
            <a:r>
              <a:rPr lang="en-US" altLang="zh-TW" sz="4400" dirty="0">
                <a:solidFill>
                  <a:schemeClr val="accent6">
                    <a:lumMod val="50000"/>
                  </a:schemeClr>
                </a:solidFill>
              </a:rPr>
              <a:t>1</a:t>
            </a:r>
            <a:r>
              <a:rPr lang="zh-TW" altLang="en-US" sz="4400" dirty="0">
                <a:solidFill>
                  <a:schemeClr val="accent6">
                    <a:lumMod val="50000"/>
                  </a:schemeClr>
                </a:solidFill>
              </a:rPr>
              <a:t>系列</a:t>
            </a:r>
            <a:r>
              <a:rPr lang="en-US" altLang="zh-TW" sz="4400" dirty="0">
                <a:solidFill>
                  <a:schemeClr val="accent6">
                    <a:lumMod val="50000"/>
                  </a:schemeClr>
                </a:solidFill>
              </a:rPr>
              <a:t>)</a:t>
            </a:r>
            <a:r>
              <a:rPr lang="zh-TW" altLang="en-US" sz="4400" dirty="0">
                <a:solidFill>
                  <a:schemeClr val="accent6">
                    <a:lumMod val="50000"/>
                  </a:schemeClr>
                </a:solidFill>
              </a:rPr>
              <a:t>資料填報</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35378"/>
            <a:ext cx="10357430"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defRPr/>
            </a:pPr>
            <a:r>
              <a:rPr lang="zh-TW" altLang="en-US" sz="2800" b="1" dirty="0">
                <a:solidFill>
                  <a:srgbClr val="0D0D0D"/>
                </a:solidFill>
                <a:latin typeface="微軟正黑體" pitchFamily="34" charset="-120"/>
                <a:ea typeface="微軟正黑體" pitchFamily="34" charset="-120"/>
              </a:rPr>
              <a:t>●表</a:t>
            </a:r>
            <a:r>
              <a:rPr lang="en-US" altLang="zh-TW" sz="2800" b="1" dirty="0">
                <a:solidFill>
                  <a:srgbClr val="0D0D0D"/>
                </a:solidFill>
                <a:latin typeface="微軟正黑體" pitchFamily="34" charset="-120"/>
                <a:ea typeface="微軟正黑體" pitchFamily="34" charset="-120"/>
              </a:rPr>
              <a:t>1-1</a:t>
            </a:r>
            <a:r>
              <a:rPr lang="zh-TW" altLang="en-US" sz="2800" b="1" dirty="0">
                <a:solidFill>
                  <a:srgbClr val="0D0D0D"/>
                </a:solidFill>
                <a:latin typeface="微軟正黑體" pitchFamily="34" charset="-120"/>
                <a:ea typeface="微軟正黑體" pitchFamily="34" charset="-120"/>
              </a:rPr>
              <a:t>教師基本資料表</a:t>
            </a:r>
            <a:endParaRPr lang="en-US" altLang="zh-TW" sz="2800" b="1" dirty="0">
              <a:solidFill>
                <a:srgbClr val="0D0D0D"/>
              </a:solidFill>
              <a:latin typeface="微軟正黑體" pitchFamily="34" charset="-120"/>
              <a:ea typeface="微軟正黑體" pitchFamily="34" charset="-120"/>
            </a:endParaRPr>
          </a:p>
          <a:p>
            <a:pPr latinLnBrk="1">
              <a:defRPr/>
            </a:pPr>
            <a:r>
              <a:rPr lang="en-US" altLang="zh-TW" sz="2000" b="1" dirty="0">
                <a:solidFill>
                  <a:srgbClr val="0D0D0D"/>
                </a:solidFill>
                <a:latin typeface="微軟正黑體" pitchFamily="34" charset="-120"/>
                <a:ea typeface="微軟正黑體" pitchFamily="34" charset="-120"/>
              </a:rPr>
              <a:t>1.【</a:t>
            </a:r>
            <a:r>
              <a:rPr lang="zh-TW" altLang="en-US" sz="2000" b="1" dirty="0">
                <a:solidFill>
                  <a:srgbClr val="0D0D0D"/>
                </a:solidFill>
                <a:latin typeface="微軟正黑體" pitchFamily="34" charset="-120"/>
                <a:ea typeface="微軟正黑體" pitchFamily="34" charset="-120"/>
              </a:rPr>
              <a:t>是否為技術及職業教育法第</a:t>
            </a:r>
            <a:r>
              <a:rPr lang="en-US" altLang="zh-TW" sz="2000" b="1" dirty="0">
                <a:solidFill>
                  <a:srgbClr val="0D0D0D"/>
                </a:solidFill>
                <a:latin typeface="微軟正黑體" pitchFamily="34" charset="-120"/>
                <a:ea typeface="微軟正黑體" pitchFamily="34" charset="-120"/>
              </a:rPr>
              <a:t>26</a:t>
            </a:r>
            <a:r>
              <a:rPr lang="zh-TW" altLang="en-US" sz="2000" b="1" dirty="0">
                <a:solidFill>
                  <a:srgbClr val="0D0D0D"/>
                </a:solidFill>
                <a:latin typeface="微軟正黑體" pitchFamily="34" charset="-120"/>
                <a:ea typeface="微軟正黑體" pitchFamily="34" charset="-120"/>
              </a:rPr>
              <a:t>條適用對象</a:t>
            </a:r>
            <a:r>
              <a:rPr lang="en-US" altLang="zh-TW" sz="2000" b="1" dirty="0">
                <a:solidFill>
                  <a:srgbClr val="0D0D0D"/>
                </a:solidFill>
                <a:latin typeface="微軟正黑體" pitchFamily="34" charset="-120"/>
                <a:ea typeface="微軟正黑體" pitchFamily="34" charset="-120"/>
              </a:rPr>
              <a:t>】</a:t>
            </a:r>
          </a:p>
          <a:p>
            <a:pPr latinLnBrk="1">
              <a:defRPr/>
            </a:pPr>
            <a:r>
              <a:rPr lang="zh-TW" altLang="en-US" sz="2000" b="1" dirty="0">
                <a:solidFill>
                  <a:srgbClr val="0D0D0D"/>
                </a:solidFill>
                <a:latin typeface="微軟正黑體" pitchFamily="34" charset="-120"/>
                <a:ea typeface="微軟正黑體" pitchFamily="34" charset="-120"/>
              </a:rPr>
              <a:t>　系統依前期填報此欄位為基準，</a:t>
            </a:r>
            <a:r>
              <a:rPr lang="zh-TW" altLang="en-US" sz="2000" b="1" dirty="0">
                <a:solidFill>
                  <a:srgbClr val="FF0000"/>
                </a:solidFill>
                <a:latin typeface="微軟正黑體" pitchFamily="34" charset="-120"/>
                <a:ea typeface="微軟正黑體" pitchFamily="34" charset="-120"/>
              </a:rPr>
              <a:t>曾填「是」者鎖定此欄位，不得修改</a:t>
            </a:r>
            <a:endParaRPr lang="en-US" altLang="zh-TW" sz="2000" b="1" dirty="0">
              <a:solidFill>
                <a:srgbClr val="FF0000"/>
              </a:solidFill>
              <a:latin typeface="微軟正黑體" pitchFamily="34" charset="-120"/>
              <a:ea typeface="微軟正黑體" pitchFamily="34" charset="-120"/>
            </a:endParaRPr>
          </a:p>
          <a:p>
            <a:pPr latinLnBrk="1">
              <a:defRPr/>
            </a:pPr>
            <a:r>
              <a:rPr lang="zh-TW" altLang="en-US" sz="2000" b="1" dirty="0">
                <a:solidFill>
                  <a:srgbClr val="0D0D0D"/>
                </a:solidFill>
                <a:latin typeface="微軟正黑體" pitchFamily="34" charset="-120"/>
                <a:ea typeface="微軟正黑體" pitchFamily="34" charset="-120"/>
              </a:rPr>
              <a:t>　若要修改，請來信說明，需經教育部承辦同意後，方可修改。</a:t>
            </a:r>
            <a:endParaRPr lang="en-US" altLang="zh-TW" sz="2000" b="1" dirty="0">
              <a:solidFill>
                <a:srgbClr val="0D0D0D"/>
              </a:solidFill>
              <a:latin typeface="微軟正黑體" pitchFamily="34" charset="-120"/>
              <a:ea typeface="微軟正黑體" pitchFamily="34" charset="-120"/>
            </a:endParaRPr>
          </a:p>
          <a:p>
            <a:pPr latinLnBrk="1">
              <a:defRPr/>
            </a:pPr>
            <a:endParaRPr lang="en-US" altLang="zh-TW" sz="2000" b="1" dirty="0">
              <a:solidFill>
                <a:srgbClr val="0D0D0D"/>
              </a:solidFill>
              <a:latin typeface="微軟正黑體" pitchFamily="34" charset="-120"/>
              <a:ea typeface="微軟正黑體" pitchFamily="34" charset="-120"/>
            </a:endParaRPr>
          </a:p>
          <a:p>
            <a:pPr latinLnBrk="1">
              <a:defRPr/>
            </a:pPr>
            <a:r>
              <a:rPr lang="en-US" altLang="zh-TW" sz="2000" b="1" dirty="0">
                <a:solidFill>
                  <a:srgbClr val="0D0D0D"/>
                </a:solidFill>
                <a:latin typeface="微軟正黑體" pitchFamily="34" charset="-120"/>
                <a:ea typeface="微軟正黑體" pitchFamily="34" charset="-120"/>
              </a:rPr>
              <a:t>2. 【</a:t>
            </a:r>
            <a:r>
              <a:rPr lang="zh-TW" altLang="en-US" sz="2000" b="1" dirty="0">
                <a:solidFill>
                  <a:srgbClr val="0D0D0D"/>
                </a:solidFill>
                <a:latin typeface="微軟正黑體" pitchFamily="34" charset="-120"/>
                <a:ea typeface="微軟正黑體" pitchFamily="34" charset="-120"/>
              </a:rPr>
              <a:t>身分識別號</a:t>
            </a:r>
            <a:r>
              <a:rPr lang="en-US" altLang="zh-TW" sz="2000" b="1" dirty="0">
                <a:solidFill>
                  <a:srgbClr val="0D0D0D"/>
                </a:solidFill>
                <a:latin typeface="微軟正黑體" pitchFamily="34" charset="-120"/>
                <a:ea typeface="微軟正黑體" pitchFamily="34" charset="-120"/>
              </a:rPr>
              <a:t>】</a:t>
            </a:r>
          </a:p>
          <a:p>
            <a:pPr latinLnBrk="1">
              <a:defRPr/>
            </a:pPr>
            <a:r>
              <a:rPr lang="zh-TW" altLang="en-US" sz="2000" b="1" dirty="0">
                <a:solidFill>
                  <a:srgbClr val="0D0D0D"/>
                </a:solidFill>
                <a:latin typeface="微軟正黑體" pitchFamily="34" charset="-120"/>
                <a:ea typeface="微軟正黑體" pitchFamily="34" charset="-120"/>
              </a:rPr>
              <a:t>　配合教育部統計處，若身分識別種類為</a:t>
            </a:r>
            <a:r>
              <a:rPr lang="zh-TW" altLang="en-US" sz="2000" b="1" dirty="0">
                <a:solidFill>
                  <a:srgbClr val="FF0000"/>
                </a:solidFill>
                <a:latin typeface="微軟正黑體" pitchFamily="34" charset="-120"/>
                <a:ea typeface="微軟正黑體" pitchFamily="34" charset="-120"/>
              </a:rPr>
              <a:t>身分證</a:t>
            </a:r>
            <a:r>
              <a:rPr lang="zh-TW" altLang="en-US" sz="2000" b="1" dirty="0">
                <a:solidFill>
                  <a:srgbClr val="0D0D0D"/>
                </a:solidFill>
                <a:latin typeface="微軟正黑體" pitchFamily="34" charset="-120"/>
                <a:ea typeface="微軟正黑體" pitchFamily="34" charset="-120"/>
              </a:rPr>
              <a:t>者，其國籍應為</a:t>
            </a:r>
            <a:r>
              <a:rPr lang="zh-TW" altLang="en-US" sz="2000" b="1" dirty="0">
                <a:solidFill>
                  <a:srgbClr val="FF0000"/>
                </a:solidFill>
                <a:latin typeface="微軟正黑體" pitchFamily="34" charset="-120"/>
                <a:ea typeface="微軟正黑體" pitchFamily="34" charset="-120"/>
              </a:rPr>
              <a:t>中華民國</a:t>
            </a:r>
            <a:r>
              <a:rPr lang="zh-TW" altLang="en-US" sz="2000" b="1" dirty="0">
                <a:solidFill>
                  <a:srgbClr val="0D0D0D"/>
                </a:solidFill>
                <a:latin typeface="微軟正黑體" pitchFamily="34" charset="-120"/>
                <a:ea typeface="微軟正黑體" pitchFamily="34" charset="-120"/>
              </a:rPr>
              <a:t>；</a:t>
            </a:r>
            <a:endParaRPr lang="en-US" altLang="zh-TW" sz="2000" b="1" dirty="0">
              <a:solidFill>
                <a:srgbClr val="0D0D0D"/>
              </a:solidFill>
              <a:latin typeface="微軟正黑體" pitchFamily="34" charset="-120"/>
              <a:ea typeface="微軟正黑體" pitchFamily="34" charset="-120"/>
            </a:endParaRPr>
          </a:p>
          <a:p>
            <a:pPr latinLnBrk="1">
              <a:defRPr/>
            </a:pPr>
            <a:r>
              <a:rPr lang="zh-TW" altLang="en-US" sz="2000" b="1" dirty="0">
                <a:solidFill>
                  <a:srgbClr val="0D0D0D"/>
                </a:solidFill>
                <a:latin typeface="微軟正黑體" pitchFamily="34" charset="-120"/>
                <a:ea typeface="微軟正黑體" pitchFamily="34" charset="-120"/>
              </a:rPr>
              <a:t>　若身分證識別種類為</a:t>
            </a:r>
            <a:r>
              <a:rPr lang="zh-TW" altLang="en-US" sz="2000" b="1" dirty="0">
                <a:solidFill>
                  <a:srgbClr val="FF0000"/>
                </a:solidFill>
                <a:latin typeface="微軟正黑體" pitchFamily="34" charset="-120"/>
                <a:ea typeface="微軟正黑體" pitchFamily="34" charset="-120"/>
              </a:rPr>
              <a:t>居留證</a:t>
            </a:r>
            <a:r>
              <a:rPr lang="zh-TW" altLang="en-US" sz="2000" b="1" dirty="0">
                <a:solidFill>
                  <a:srgbClr val="0D0D0D"/>
                </a:solidFill>
                <a:latin typeface="微軟正黑體" pitchFamily="34" charset="-120"/>
                <a:ea typeface="微軟正黑體" pitchFamily="34" charset="-120"/>
              </a:rPr>
              <a:t>、</a:t>
            </a:r>
            <a:r>
              <a:rPr lang="zh-TW" altLang="en-US" sz="2000" b="1" dirty="0">
                <a:solidFill>
                  <a:srgbClr val="FF0000"/>
                </a:solidFill>
                <a:latin typeface="微軟正黑體" pitchFamily="34" charset="-120"/>
                <a:ea typeface="微軟正黑體" pitchFamily="34" charset="-120"/>
              </a:rPr>
              <a:t>護照號</a:t>
            </a:r>
            <a:r>
              <a:rPr lang="zh-TW" altLang="en-US" sz="2000" b="1" dirty="0">
                <a:solidFill>
                  <a:srgbClr val="0D0D0D"/>
                </a:solidFill>
                <a:latin typeface="微軟正黑體" pitchFamily="34" charset="-120"/>
                <a:ea typeface="微軟正黑體" pitchFamily="34" charset="-120"/>
              </a:rPr>
              <a:t>者，其國籍應為</a:t>
            </a:r>
            <a:r>
              <a:rPr lang="zh-TW" altLang="en-US" sz="2000" b="1" dirty="0">
                <a:solidFill>
                  <a:srgbClr val="FF0000"/>
                </a:solidFill>
                <a:latin typeface="微軟正黑體" pitchFamily="34" charset="-120"/>
                <a:ea typeface="微軟正黑體" pitchFamily="34" charset="-120"/>
              </a:rPr>
              <a:t>中華民國以外之國家</a:t>
            </a:r>
            <a:r>
              <a:rPr lang="zh-TW" altLang="en-US" sz="2000" b="1" dirty="0">
                <a:solidFill>
                  <a:srgbClr val="0D0D0D"/>
                </a:solidFill>
                <a:latin typeface="微軟正黑體" pitchFamily="34" charset="-120"/>
                <a:ea typeface="微軟正黑體" pitchFamily="34" charset="-120"/>
              </a:rPr>
              <a:t>。</a:t>
            </a:r>
            <a:endParaRPr lang="en-US" altLang="zh-TW" sz="2000" b="1" dirty="0">
              <a:solidFill>
                <a:srgbClr val="0D0D0D"/>
              </a:solidFill>
              <a:latin typeface="微軟正黑體" pitchFamily="34" charset="-120"/>
              <a:ea typeface="微軟正黑體" pitchFamily="34" charset="-120"/>
            </a:endParaRPr>
          </a:p>
          <a:p>
            <a:pPr latinLnBrk="1">
              <a:defRPr/>
            </a:pPr>
            <a:endParaRPr lang="en-US" altLang="zh-TW" sz="2000" b="1" dirty="0">
              <a:solidFill>
                <a:srgbClr val="0D0D0D"/>
              </a:solidFill>
              <a:latin typeface="微軟正黑體" pitchFamily="34" charset="-120"/>
              <a:ea typeface="微軟正黑體" pitchFamily="34" charset="-120"/>
            </a:endParaRPr>
          </a:p>
          <a:p>
            <a:pPr latinLnBrk="1">
              <a:defRPr/>
            </a:pPr>
            <a:r>
              <a:rPr lang="en-US" altLang="zh-TW" sz="2000" b="1" dirty="0">
                <a:solidFill>
                  <a:srgbClr val="0D0D0D"/>
                </a:solidFill>
                <a:latin typeface="微軟正黑體" pitchFamily="34" charset="-120"/>
                <a:ea typeface="微軟正黑體" pitchFamily="34" charset="-120"/>
              </a:rPr>
              <a:t>3.</a:t>
            </a:r>
            <a:r>
              <a:rPr lang="zh-TW" altLang="en-US" sz="2000" b="1" dirty="0">
                <a:solidFill>
                  <a:srgbClr val="0D0D0D"/>
                </a:solidFill>
                <a:latin typeface="微軟正黑體" pitchFamily="34" charset="-120"/>
                <a:ea typeface="微軟正黑體" pitchFamily="34" charset="-120"/>
              </a:rPr>
              <a:t> </a:t>
            </a:r>
            <a:r>
              <a:rPr lang="en-US" altLang="zh-TW" sz="2000" b="1" dirty="0">
                <a:solidFill>
                  <a:srgbClr val="0D0D0D"/>
                </a:solidFill>
                <a:latin typeface="微軟正黑體" pitchFamily="34" charset="-120"/>
                <a:ea typeface="微軟正黑體" pitchFamily="34" charset="-120"/>
              </a:rPr>
              <a:t>【</a:t>
            </a:r>
            <a:r>
              <a:rPr lang="zh-TW" altLang="en-US" sz="2000" b="1" dirty="0">
                <a:solidFill>
                  <a:srgbClr val="0D0D0D"/>
                </a:solidFill>
                <a:latin typeface="微軟正黑體" pitchFamily="34" charset="-120"/>
                <a:ea typeface="微軟正黑體" pitchFamily="34" charset="-120"/>
              </a:rPr>
              <a:t>任職狀態</a:t>
            </a:r>
            <a:r>
              <a:rPr lang="en-US" altLang="zh-TW" sz="2000" b="1" dirty="0">
                <a:solidFill>
                  <a:srgbClr val="0D0D0D"/>
                </a:solidFill>
                <a:latin typeface="微軟正黑體" pitchFamily="34" charset="-120"/>
                <a:ea typeface="微軟正黑體" pitchFamily="34" charset="-120"/>
              </a:rPr>
              <a:t>】</a:t>
            </a:r>
          </a:p>
          <a:p>
            <a:pPr latinLnBrk="1">
              <a:defRPr/>
            </a:pPr>
            <a:r>
              <a:rPr lang="zh-TW" altLang="en-US" sz="2000" b="1" dirty="0">
                <a:solidFill>
                  <a:srgbClr val="0D0D0D"/>
                </a:solidFill>
                <a:latin typeface="微軟正黑體" pitchFamily="34" charset="-120"/>
                <a:ea typeface="微軟正黑體" pitchFamily="34" charset="-120"/>
              </a:rPr>
              <a:t>　依教育部認列原則，兼任教師若連續於學校任教者</a:t>
            </a:r>
            <a:r>
              <a:rPr lang="en-US" altLang="zh-TW" sz="2000" b="1" dirty="0">
                <a:solidFill>
                  <a:srgbClr val="0D0D0D"/>
                </a:solidFill>
                <a:latin typeface="微軟正黑體" pitchFamily="34" charset="-120"/>
                <a:ea typeface="微軟正黑體" pitchFamily="34" charset="-120"/>
              </a:rPr>
              <a:t>(</a:t>
            </a:r>
            <a:r>
              <a:rPr lang="zh-TW" altLang="en-US" sz="2000" b="1" dirty="0">
                <a:solidFill>
                  <a:srgbClr val="0D0D0D"/>
                </a:solidFill>
                <a:latin typeface="微軟正黑體" pitchFamily="34" charset="-120"/>
                <a:ea typeface="微軟正黑體" pitchFamily="34" charset="-120"/>
              </a:rPr>
              <a:t>學期間未中斷</a:t>
            </a:r>
            <a:r>
              <a:rPr lang="en-US" altLang="zh-TW" sz="2000" b="1" dirty="0">
                <a:solidFill>
                  <a:srgbClr val="0D0D0D"/>
                </a:solidFill>
                <a:latin typeface="微軟正黑體" pitchFamily="34" charset="-120"/>
                <a:ea typeface="微軟正黑體" pitchFamily="34" charset="-120"/>
              </a:rPr>
              <a:t>)</a:t>
            </a:r>
            <a:r>
              <a:rPr lang="zh-TW" altLang="en-US" sz="2000" b="1" dirty="0">
                <a:solidFill>
                  <a:srgbClr val="0D0D0D"/>
                </a:solidFill>
                <a:latin typeface="微軟正黑體" pitchFamily="34" charset="-120"/>
                <a:ea typeface="微軟正黑體" pitchFamily="34" charset="-120"/>
              </a:rPr>
              <a:t>，</a:t>
            </a:r>
            <a:endParaRPr lang="en-US" altLang="zh-TW" sz="2000" b="1" dirty="0">
              <a:solidFill>
                <a:srgbClr val="0D0D0D"/>
              </a:solidFill>
              <a:latin typeface="微軟正黑體" pitchFamily="34" charset="-120"/>
              <a:ea typeface="微軟正黑體" pitchFamily="34" charset="-120"/>
            </a:endParaRPr>
          </a:p>
          <a:p>
            <a:pPr latinLnBrk="1">
              <a:defRPr/>
            </a:pPr>
            <a:r>
              <a:rPr lang="zh-TW" altLang="en-US" sz="2000" b="1" dirty="0">
                <a:solidFill>
                  <a:srgbClr val="0D0D0D"/>
                </a:solidFill>
                <a:latin typeface="微軟正黑體" pitchFamily="34" charset="-120"/>
                <a:ea typeface="微軟正黑體" pitchFamily="34" charset="-120"/>
              </a:rPr>
              <a:t>　其任職狀態應為</a:t>
            </a:r>
            <a:r>
              <a:rPr lang="zh-TW" altLang="en-US" sz="2000" b="1" dirty="0">
                <a:solidFill>
                  <a:srgbClr val="FF0000"/>
                </a:solidFill>
                <a:latin typeface="微軟正黑體" pitchFamily="34" charset="-120"/>
                <a:ea typeface="微軟正黑體" pitchFamily="34" charset="-120"/>
              </a:rPr>
              <a:t>續聘</a:t>
            </a:r>
            <a:r>
              <a:rPr lang="zh-TW" altLang="en-US" sz="2000" b="1" dirty="0">
                <a:solidFill>
                  <a:srgbClr val="0D0D0D"/>
                </a:solidFill>
                <a:latin typeface="微軟正黑體" pitchFamily="34" charset="-120"/>
                <a:ea typeface="微軟正黑體" pitchFamily="34" charset="-120"/>
              </a:rPr>
              <a:t>；</a:t>
            </a:r>
            <a:endParaRPr lang="en-US" altLang="zh-TW" sz="2000" b="1" dirty="0">
              <a:solidFill>
                <a:srgbClr val="0D0D0D"/>
              </a:solidFill>
              <a:latin typeface="微軟正黑體" pitchFamily="34" charset="-120"/>
              <a:ea typeface="微軟正黑體" pitchFamily="34" charset="-120"/>
            </a:endParaRPr>
          </a:p>
          <a:p>
            <a:pPr latinLnBrk="1">
              <a:defRPr/>
            </a:pPr>
            <a:r>
              <a:rPr lang="zh-TW" altLang="en-US" sz="2000" b="1" dirty="0">
                <a:solidFill>
                  <a:srgbClr val="0D0D0D"/>
                </a:solidFill>
                <a:latin typeface="微軟正黑體" pitchFamily="34" charset="-120"/>
                <a:ea typeface="微軟正黑體" pitchFamily="34" charset="-120"/>
              </a:rPr>
              <a:t>　若該教師前一學期未於學校任教，則本期任職狀態應為</a:t>
            </a:r>
            <a:r>
              <a:rPr lang="zh-TW" altLang="en-US" sz="2000" b="1" dirty="0">
                <a:solidFill>
                  <a:srgbClr val="FF0000"/>
                </a:solidFill>
                <a:latin typeface="微軟正黑體" pitchFamily="34" charset="-120"/>
                <a:ea typeface="微軟正黑體" pitchFamily="34" charset="-120"/>
              </a:rPr>
              <a:t>新任</a:t>
            </a:r>
            <a:r>
              <a:rPr lang="zh-TW" altLang="en-US" sz="2000" b="1" dirty="0">
                <a:solidFill>
                  <a:srgbClr val="0D0D0D"/>
                </a:solidFill>
                <a:latin typeface="微軟正黑體" pitchFamily="34" charset="-120"/>
                <a:ea typeface="微軟正黑體" pitchFamily="34" charset="-120"/>
              </a:rPr>
              <a:t>。</a:t>
            </a:r>
            <a:br>
              <a:rPr lang="en-US" altLang="zh-TW" sz="2800" b="1" dirty="0">
                <a:solidFill>
                  <a:srgbClr val="0D0D0D"/>
                </a:solidFill>
                <a:latin typeface="微軟正黑體" pitchFamily="34" charset="-120"/>
                <a:ea typeface="微軟正黑體" pitchFamily="34" charset="-120"/>
              </a:rPr>
            </a:br>
            <a:endParaRPr lang="en-US" altLang="zh-TW" sz="2800" b="1" dirty="0">
              <a:solidFill>
                <a:srgbClr val="FF0000"/>
              </a:solidFill>
              <a:latin typeface="微軟正黑體" pitchFamily="34" charset="-120"/>
              <a:ea typeface="微軟正黑體"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12</a:t>
            </a:fld>
            <a:endParaRPr lang="zh-TW" altLang="en-US" dirty="0"/>
          </a:p>
        </p:txBody>
      </p:sp>
      <p:sp>
        <p:nvSpPr>
          <p:cNvPr id="7" name="文本框 13">
            <a:extLst>
              <a:ext uri="{FF2B5EF4-FFF2-40B4-BE49-F238E27FC236}">
                <a16:creationId xmlns:a16="http://schemas.microsoft.com/office/drawing/2014/main" id="{36049F54-936B-49B3-8945-7CF1CB1C088B}"/>
              </a:ext>
            </a:extLst>
          </p:cNvPr>
          <p:cNvSpPr txBox="1"/>
          <p:nvPr/>
        </p:nvSpPr>
        <p:spPr>
          <a:xfrm>
            <a:off x="214392" y="223129"/>
            <a:ext cx="823832" cy="738664"/>
          </a:xfrm>
          <a:prstGeom prst="rect">
            <a:avLst/>
          </a:prstGeom>
          <a:noFill/>
        </p:spPr>
        <p:txBody>
          <a:bodyPr wrap="square" rtlCol="0" anchor="ctr">
            <a:spAutoFit/>
          </a:bodyPr>
          <a:lstStyle/>
          <a:p>
            <a:pPr algn="ctr"/>
            <a:r>
              <a:rPr lang="zh-TW" altLang="en-US" sz="4200" dirty="0">
                <a:solidFill>
                  <a:schemeClr val="bg1"/>
                </a:solidFill>
                <a:latin typeface="微軟正黑體" panose="020B0604030504040204" pitchFamily="34" charset="-120"/>
                <a:ea typeface="微軟正黑體" panose="020B0604030504040204" pitchFamily="34" charset="-120"/>
              </a:rPr>
              <a:t>４</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691415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師資表冊</a:t>
            </a:r>
            <a:r>
              <a:rPr lang="en-US" altLang="zh-TW" sz="4400" dirty="0">
                <a:solidFill>
                  <a:schemeClr val="accent6">
                    <a:lumMod val="50000"/>
                  </a:schemeClr>
                </a:solidFill>
              </a:rPr>
              <a:t>(</a:t>
            </a:r>
            <a:r>
              <a:rPr lang="zh-TW" altLang="en-US" sz="4400" dirty="0">
                <a:solidFill>
                  <a:schemeClr val="accent6">
                    <a:lumMod val="50000"/>
                  </a:schemeClr>
                </a:solidFill>
              </a:rPr>
              <a:t>表</a:t>
            </a:r>
            <a:r>
              <a:rPr lang="en-US" altLang="zh-TW" sz="4400" dirty="0">
                <a:solidFill>
                  <a:schemeClr val="accent6">
                    <a:lumMod val="50000"/>
                  </a:schemeClr>
                </a:solidFill>
              </a:rPr>
              <a:t>1</a:t>
            </a:r>
            <a:r>
              <a:rPr lang="zh-TW" altLang="en-US" sz="4400" dirty="0">
                <a:solidFill>
                  <a:schemeClr val="accent6">
                    <a:lumMod val="50000"/>
                  </a:schemeClr>
                </a:solidFill>
              </a:rPr>
              <a:t>系列</a:t>
            </a:r>
            <a:r>
              <a:rPr lang="en-US" altLang="zh-TW" sz="4400" dirty="0">
                <a:solidFill>
                  <a:schemeClr val="accent6">
                    <a:lumMod val="50000"/>
                  </a:schemeClr>
                </a:solidFill>
              </a:rPr>
              <a:t>)</a:t>
            </a:r>
            <a:r>
              <a:rPr lang="zh-TW" altLang="en-US" sz="4400" dirty="0">
                <a:solidFill>
                  <a:schemeClr val="accent6">
                    <a:lumMod val="50000"/>
                  </a:schemeClr>
                </a:solidFill>
              </a:rPr>
              <a:t>資料填報</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19476"/>
            <a:ext cx="10831491" cy="233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defRPr/>
            </a:pPr>
            <a:r>
              <a:rPr lang="zh-TW" altLang="en-US" sz="2800" b="1" dirty="0">
                <a:solidFill>
                  <a:srgbClr val="0D0D0D"/>
                </a:solidFill>
                <a:latin typeface="微軟正黑體" pitchFamily="34" charset="-120"/>
                <a:ea typeface="微軟正黑體" pitchFamily="34" charset="-120"/>
              </a:rPr>
              <a:t>●表</a:t>
            </a:r>
            <a:r>
              <a:rPr lang="en-US" altLang="zh-TW" sz="2800" b="1" dirty="0">
                <a:solidFill>
                  <a:srgbClr val="0D0D0D"/>
                </a:solidFill>
                <a:latin typeface="微軟正黑體" pitchFamily="34" charset="-120"/>
                <a:ea typeface="微軟正黑體" pitchFamily="34" charset="-120"/>
              </a:rPr>
              <a:t>1-17-1</a:t>
            </a:r>
            <a:r>
              <a:rPr lang="zh-TW" altLang="en-US" sz="2800" b="1" dirty="0">
                <a:solidFill>
                  <a:srgbClr val="0D0D0D"/>
                </a:solidFill>
                <a:latin typeface="微軟正黑體" pitchFamily="34" charset="-120"/>
                <a:ea typeface="微軟正黑體" pitchFamily="34" charset="-120"/>
              </a:rPr>
              <a:t>教師推動半年產業研習或研究資料表</a:t>
            </a:r>
          </a:p>
          <a:p>
            <a:pPr latinLnBrk="1">
              <a:defRPr/>
            </a:pPr>
            <a:r>
              <a:rPr lang="en-US" altLang="zh-TW" sz="2400" b="1" dirty="0">
                <a:solidFill>
                  <a:srgbClr val="0D0D0D"/>
                </a:solidFill>
                <a:latin typeface="微軟正黑體" pitchFamily="34" charset="-120"/>
                <a:ea typeface="微軟正黑體" pitchFamily="34" charset="-120"/>
              </a:rPr>
              <a:t>1.</a:t>
            </a:r>
            <a:r>
              <a:rPr lang="zh-TW" altLang="en-US" sz="2400" b="1" dirty="0">
                <a:solidFill>
                  <a:srgbClr val="0D0D0D"/>
                </a:solidFill>
                <a:latin typeface="微軟正黑體" pitchFamily="34" charset="-120"/>
                <a:ea typeface="微軟正黑體" pitchFamily="34" charset="-120"/>
              </a:rPr>
              <a:t>「適用起始年月日」：與前期資料一致，</a:t>
            </a:r>
            <a:r>
              <a:rPr lang="zh-TW" altLang="en-US" sz="2400" b="1" dirty="0">
                <a:solidFill>
                  <a:srgbClr val="FF0000"/>
                </a:solidFill>
                <a:latin typeface="微軟正黑體" pitchFamily="34" charset="-120"/>
                <a:ea typeface="微軟正黑體" pitchFamily="34" charset="-120"/>
              </a:rPr>
              <a:t>鎖定此欄位，不得修改</a:t>
            </a:r>
            <a:r>
              <a:rPr lang="zh-TW" altLang="en-US" sz="2400" b="1" dirty="0">
                <a:solidFill>
                  <a:srgbClr val="0D0D0D"/>
                </a:solidFill>
                <a:latin typeface="微軟正黑體" pitchFamily="34" charset="-120"/>
                <a:ea typeface="微軟正黑體" pitchFamily="34" charset="-120"/>
              </a:rPr>
              <a:t>。</a:t>
            </a:r>
          </a:p>
          <a:p>
            <a:pPr latinLnBrk="1">
              <a:defRPr/>
            </a:pPr>
            <a:r>
              <a:rPr lang="en-US" altLang="zh-TW" sz="2400" b="1" dirty="0">
                <a:solidFill>
                  <a:srgbClr val="0D0D0D"/>
                </a:solidFill>
                <a:latin typeface="微軟正黑體" pitchFamily="34" charset="-120"/>
                <a:ea typeface="微軟正黑體" pitchFamily="34" charset="-120"/>
              </a:rPr>
              <a:t>2.</a:t>
            </a:r>
            <a:r>
              <a:rPr lang="zh-TW" altLang="en-US" sz="2400" b="1" dirty="0">
                <a:solidFill>
                  <a:srgbClr val="0D0D0D"/>
                </a:solidFill>
                <a:latin typeface="微軟正黑體" pitchFamily="34" charset="-120"/>
                <a:ea typeface="微軟正黑體" pitchFamily="34" charset="-120"/>
              </a:rPr>
              <a:t>「推動輪次」</a:t>
            </a:r>
            <a:r>
              <a:rPr lang="en-US" altLang="zh-TW" sz="2400" b="1" dirty="0">
                <a:solidFill>
                  <a:srgbClr val="0D0D0D"/>
                </a:solidFill>
                <a:latin typeface="微軟正黑體" pitchFamily="34" charset="-120"/>
                <a:ea typeface="微軟正黑體" pitchFamily="34" charset="-120"/>
              </a:rPr>
              <a:t>=1</a:t>
            </a:r>
            <a:r>
              <a:rPr lang="zh-TW" altLang="en-US" sz="2400" b="1" dirty="0">
                <a:solidFill>
                  <a:srgbClr val="0D0D0D"/>
                </a:solidFill>
                <a:latin typeface="微軟正黑體" pitchFamily="34" charset="-120"/>
                <a:ea typeface="微軟正黑體" pitchFamily="34" charset="-120"/>
              </a:rPr>
              <a:t>，則「適用起始年月日」與「當輪次採計起始年月日」相同。</a:t>
            </a:r>
          </a:p>
          <a:p>
            <a:pPr latinLnBrk="1">
              <a:defRPr/>
            </a:pPr>
            <a:r>
              <a:rPr lang="en-US" altLang="zh-TW" sz="2400" b="1" dirty="0">
                <a:solidFill>
                  <a:srgbClr val="0D0D0D"/>
                </a:solidFill>
                <a:latin typeface="微軟正黑體" pitchFamily="34" charset="-120"/>
                <a:ea typeface="微軟正黑體" pitchFamily="34" charset="-120"/>
              </a:rPr>
              <a:t>3.</a:t>
            </a:r>
            <a:r>
              <a:rPr lang="zh-TW" altLang="en-US" sz="2400" b="1" dirty="0">
                <a:solidFill>
                  <a:srgbClr val="0D0D0D"/>
                </a:solidFill>
                <a:latin typeface="微軟正黑體" pitchFamily="34" charset="-120"/>
                <a:ea typeface="微軟正黑體" pitchFamily="34" charset="-120"/>
              </a:rPr>
              <a:t>「當輪次採計終止年月日」：不可早於填報基準日。</a:t>
            </a:r>
          </a:p>
          <a:p>
            <a:pPr latinLnBrk="1">
              <a:defRPr/>
            </a:pPr>
            <a:r>
              <a:rPr lang="en-US" altLang="zh-TW" sz="2400" b="1" dirty="0">
                <a:solidFill>
                  <a:srgbClr val="0D0D0D"/>
                </a:solidFill>
                <a:latin typeface="微軟正黑體" pitchFamily="34" charset="-120"/>
                <a:ea typeface="微軟正黑體" pitchFamily="34" charset="-120"/>
              </a:rPr>
              <a:t>4.</a:t>
            </a:r>
            <a:r>
              <a:rPr lang="zh-TW" altLang="en-US" sz="2400" b="1" dirty="0">
                <a:solidFill>
                  <a:srgbClr val="0D0D0D"/>
                </a:solidFill>
                <a:latin typeface="微軟正黑體" pitchFamily="34" charset="-120"/>
                <a:ea typeface="微軟正黑體" pitchFamily="34" charset="-120"/>
              </a:rPr>
              <a:t>「推動輪次」</a:t>
            </a:r>
            <a:r>
              <a:rPr lang="en-US" altLang="zh-TW" sz="2400" b="1" dirty="0">
                <a:solidFill>
                  <a:srgbClr val="0D0D0D"/>
                </a:solidFill>
                <a:latin typeface="微軟正黑體" pitchFamily="34" charset="-120"/>
                <a:ea typeface="微軟正黑體" pitchFamily="34" charset="-120"/>
              </a:rPr>
              <a:t>=2</a:t>
            </a:r>
            <a:r>
              <a:rPr lang="zh-TW" altLang="en-US" sz="2400" b="1" dirty="0">
                <a:solidFill>
                  <a:srgbClr val="0D0D0D"/>
                </a:solidFill>
                <a:latin typeface="微軟正黑體" pitchFamily="34" charset="-120"/>
                <a:ea typeface="微軟正黑體" pitchFamily="34" charset="-120"/>
              </a:rPr>
              <a:t>，則「適用起始年月日」與「前輪次採計起始年月日」相同。</a:t>
            </a:r>
            <a:br>
              <a:rPr lang="en-US" altLang="zh-TW" sz="2800" b="1" dirty="0">
                <a:solidFill>
                  <a:srgbClr val="0D0D0D"/>
                </a:solidFill>
                <a:latin typeface="微軟正黑體" pitchFamily="34" charset="-120"/>
                <a:ea typeface="微軟正黑體" pitchFamily="34" charset="-120"/>
              </a:rPr>
            </a:br>
            <a:endParaRPr lang="en-US" altLang="zh-TW" sz="2800" b="1" dirty="0">
              <a:solidFill>
                <a:srgbClr val="FF0000"/>
              </a:solidFill>
              <a:latin typeface="微軟正黑體" pitchFamily="34" charset="-120"/>
              <a:ea typeface="微軟正黑體"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13</a:t>
            </a:fld>
            <a:endParaRPr lang="zh-TW" altLang="en-US" dirty="0"/>
          </a:p>
        </p:txBody>
      </p:sp>
      <p:sp>
        <p:nvSpPr>
          <p:cNvPr id="7" name="文本框 13">
            <a:extLst>
              <a:ext uri="{FF2B5EF4-FFF2-40B4-BE49-F238E27FC236}">
                <a16:creationId xmlns:a16="http://schemas.microsoft.com/office/drawing/2014/main" id="{36049F54-936B-49B3-8945-7CF1CB1C088B}"/>
              </a:ext>
            </a:extLst>
          </p:cNvPr>
          <p:cNvSpPr txBox="1"/>
          <p:nvPr/>
        </p:nvSpPr>
        <p:spPr>
          <a:xfrm>
            <a:off x="214392" y="223129"/>
            <a:ext cx="823832" cy="738664"/>
          </a:xfrm>
          <a:prstGeom prst="rect">
            <a:avLst/>
          </a:prstGeom>
          <a:noFill/>
        </p:spPr>
        <p:txBody>
          <a:bodyPr wrap="square" rtlCol="0" anchor="ctr">
            <a:spAutoFit/>
          </a:bodyPr>
          <a:lstStyle/>
          <a:p>
            <a:pPr algn="ctr"/>
            <a:r>
              <a:rPr lang="zh-TW" altLang="en-US" sz="4200" dirty="0">
                <a:solidFill>
                  <a:schemeClr val="bg1"/>
                </a:solidFill>
                <a:latin typeface="微軟正黑體" panose="020B0604030504040204" pitchFamily="34" charset="-120"/>
                <a:ea typeface="微軟正黑體" panose="020B0604030504040204" pitchFamily="34" charset="-120"/>
              </a:rPr>
              <a:t>５</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250893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匯入功能說明</a:t>
            </a:r>
            <a:r>
              <a:rPr lang="en-US" altLang="zh-TW" sz="4400" dirty="0">
                <a:solidFill>
                  <a:schemeClr val="accent6">
                    <a:lumMod val="50000"/>
                  </a:schemeClr>
                </a:solidFill>
              </a:rPr>
              <a:t>—</a:t>
            </a:r>
            <a:r>
              <a:rPr lang="zh-TW" altLang="en-US" sz="4400" dirty="0">
                <a:solidFill>
                  <a:schemeClr val="accent6">
                    <a:lumMod val="50000"/>
                  </a:schemeClr>
                </a:solidFill>
              </a:rPr>
              <a:t>表</a:t>
            </a:r>
            <a:r>
              <a:rPr lang="en-US" altLang="zh-TW" sz="4400" dirty="0">
                <a:solidFill>
                  <a:schemeClr val="accent6">
                    <a:lumMod val="50000"/>
                  </a:schemeClr>
                </a:solidFill>
              </a:rPr>
              <a:t>4-7-4</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2" y="223129"/>
            <a:ext cx="823832" cy="738664"/>
          </a:xfrm>
          <a:prstGeom prst="rect">
            <a:avLst/>
          </a:prstGeom>
          <a:noFill/>
        </p:spPr>
        <p:txBody>
          <a:bodyPr wrap="square" rtlCol="0" anchor="ctr">
            <a:spAutoFit/>
          </a:bodyPr>
          <a:lstStyle/>
          <a:p>
            <a:pPr algn="ctr"/>
            <a:r>
              <a:rPr lang="zh-TW" altLang="en-US" sz="4200" dirty="0">
                <a:solidFill>
                  <a:schemeClr val="bg1"/>
                </a:solidFill>
                <a:latin typeface="微軟正黑體" panose="020B0604030504040204" pitchFamily="34" charset="-120"/>
                <a:ea typeface="微軟正黑體" panose="020B0604030504040204" pitchFamily="34" charset="-120"/>
              </a:rPr>
              <a:t>６</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14</a:t>
            </a:fld>
            <a:endParaRPr lang="zh-TW" altLang="en-US" dirty="0"/>
          </a:p>
        </p:txBody>
      </p:sp>
      <p:sp>
        <p:nvSpPr>
          <p:cNvPr id="78" name="矩形 77"/>
          <p:cNvSpPr/>
          <p:nvPr/>
        </p:nvSpPr>
        <p:spPr>
          <a:xfrm>
            <a:off x="-127222" y="5758913"/>
            <a:ext cx="12192000" cy="2838450"/>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 y="5803874"/>
            <a:ext cx="12191999" cy="830997"/>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請先下載下方檔案</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空白檔案下載</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系所學制代碼下載</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a:t>
            </a:r>
            <a:r>
              <a:rPr lang="en-US" altLang="zh-TW" sz="2400" dirty="0">
                <a:latin typeface="微軟正黑體" panose="020B0604030504040204" pitchFamily="34" charset="-120"/>
                <a:ea typeface="微軟正黑體" panose="020B0604030504040204" pitchFamily="34" charset="-120"/>
              </a:rPr>
              <a:t> 【</a:t>
            </a:r>
            <a:r>
              <a:rPr lang="zh-TW" altLang="en-US" sz="2400" dirty="0">
                <a:latin typeface="微軟正黑體" panose="020B0604030504040204" pitchFamily="34" charset="-120"/>
                <a:ea typeface="微軟正黑體" panose="020B0604030504040204" pitchFamily="34" charset="-120"/>
              </a:rPr>
              <a:t>國家代碼下載</a:t>
            </a:r>
            <a:r>
              <a:rPr lang="en-US" altLang="zh-TW" sz="2400" dirty="0">
                <a:latin typeface="微軟正黑體" panose="020B0604030504040204" pitchFamily="34" charset="-120"/>
                <a:ea typeface="微軟正黑體" panose="020B0604030504040204" pitchFamily="34" charset="-120"/>
              </a:rPr>
              <a:t>】 </a:t>
            </a:r>
            <a:r>
              <a:rPr lang="zh-TW" altLang="en-US" sz="2400" dirty="0">
                <a:latin typeface="微軟正黑體" panose="020B0604030504040204" pitchFamily="34" charset="-120"/>
                <a:ea typeface="微軟正黑體" panose="020B0604030504040204" pitchFamily="34" charset="-120"/>
              </a:rPr>
              <a:t>。</a:t>
            </a:r>
            <a:r>
              <a:rPr lang="en-US" altLang="zh-TW" sz="2400" dirty="0">
                <a:latin typeface="微軟正黑體" panose="020B0604030504040204" pitchFamily="34" charset="-120"/>
                <a:ea typeface="微軟正黑體" panose="020B0604030504040204" pitchFamily="34" charset="-120"/>
              </a:rPr>
              <a:t>                                                                                      </a:t>
            </a:r>
          </a:p>
        </p:txBody>
      </p:sp>
      <p:pic>
        <p:nvPicPr>
          <p:cNvPr id="5" name="圖片 4">
            <a:extLst>
              <a:ext uri="{FF2B5EF4-FFF2-40B4-BE49-F238E27FC236}">
                <a16:creationId xmlns:a16="http://schemas.microsoft.com/office/drawing/2014/main" id="{A675F5F6-DCFE-4128-AD47-4A9D760C0A35}"/>
              </a:ext>
            </a:extLst>
          </p:cNvPr>
          <p:cNvPicPr>
            <a:picLocks noChangeAspect="1"/>
          </p:cNvPicPr>
          <p:nvPr/>
        </p:nvPicPr>
        <p:blipFill>
          <a:blip r:embed="rId2"/>
          <a:stretch>
            <a:fillRect/>
          </a:stretch>
        </p:blipFill>
        <p:spPr>
          <a:xfrm>
            <a:off x="331162" y="1198747"/>
            <a:ext cx="5011961" cy="4273443"/>
          </a:xfrm>
          <a:prstGeom prst="rect">
            <a:avLst/>
          </a:prstGeom>
        </p:spPr>
      </p:pic>
      <p:pic>
        <p:nvPicPr>
          <p:cNvPr id="7" name="圖片 6">
            <a:extLst>
              <a:ext uri="{FF2B5EF4-FFF2-40B4-BE49-F238E27FC236}">
                <a16:creationId xmlns:a16="http://schemas.microsoft.com/office/drawing/2014/main" id="{4C80CE8D-5BBD-40BF-A4A6-4043137CAF9A}"/>
              </a:ext>
            </a:extLst>
          </p:cNvPr>
          <p:cNvPicPr>
            <a:picLocks noChangeAspect="1"/>
          </p:cNvPicPr>
          <p:nvPr/>
        </p:nvPicPr>
        <p:blipFill>
          <a:blip r:embed="rId3"/>
          <a:stretch>
            <a:fillRect/>
          </a:stretch>
        </p:blipFill>
        <p:spPr>
          <a:xfrm>
            <a:off x="5870860" y="1199088"/>
            <a:ext cx="6025995" cy="4458913"/>
          </a:xfrm>
          <a:prstGeom prst="rect">
            <a:avLst/>
          </a:prstGeom>
        </p:spPr>
      </p:pic>
    </p:spTree>
    <p:extLst>
      <p:ext uri="{BB962C8B-B14F-4D97-AF65-F5344CB8AC3E}">
        <p14:creationId xmlns:p14="http://schemas.microsoft.com/office/powerpoint/2010/main" val="33402478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匯入功能說明</a:t>
            </a:r>
            <a:r>
              <a:rPr lang="en-US" altLang="zh-TW" sz="4400" dirty="0">
                <a:solidFill>
                  <a:schemeClr val="accent6">
                    <a:lumMod val="50000"/>
                  </a:schemeClr>
                </a:solidFill>
              </a:rPr>
              <a:t>—</a:t>
            </a:r>
            <a:r>
              <a:rPr lang="zh-TW" altLang="en-US" sz="4400" dirty="0">
                <a:solidFill>
                  <a:schemeClr val="accent6">
                    <a:lumMod val="50000"/>
                  </a:schemeClr>
                </a:solidFill>
              </a:rPr>
              <a:t>表</a:t>
            </a:r>
            <a:r>
              <a:rPr lang="en-US" altLang="zh-TW" sz="4400" dirty="0">
                <a:solidFill>
                  <a:schemeClr val="accent6">
                    <a:lumMod val="50000"/>
                  </a:schemeClr>
                </a:solidFill>
              </a:rPr>
              <a:t>4-7-4</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2" y="223129"/>
            <a:ext cx="823832" cy="738664"/>
          </a:xfrm>
          <a:prstGeom prst="rect">
            <a:avLst/>
          </a:prstGeom>
          <a:noFill/>
        </p:spPr>
        <p:txBody>
          <a:bodyPr wrap="square" rtlCol="0" anchor="ctr">
            <a:spAutoFit/>
          </a:bodyPr>
          <a:lstStyle/>
          <a:p>
            <a:pPr algn="ctr"/>
            <a:r>
              <a:rPr lang="zh-TW" altLang="en-US" sz="4200" dirty="0">
                <a:solidFill>
                  <a:schemeClr val="bg1"/>
                </a:solidFill>
                <a:latin typeface="微軟正黑體" panose="020B0604030504040204" pitchFamily="34" charset="-120"/>
                <a:ea typeface="微軟正黑體" panose="020B0604030504040204" pitchFamily="34" charset="-120"/>
              </a:rPr>
              <a:t>７</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15</a:t>
            </a:fld>
            <a:endParaRPr lang="zh-TW" altLang="en-US" dirty="0"/>
          </a:p>
        </p:txBody>
      </p:sp>
      <p:sp>
        <p:nvSpPr>
          <p:cNvPr id="78" name="矩形 77"/>
          <p:cNvSpPr/>
          <p:nvPr/>
        </p:nvSpPr>
        <p:spPr>
          <a:xfrm>
            <a:off x="-1" y="4452730"/>
            <a:ext cx="12191999" cy="2415614"/>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 y="4549676"/>
            <a:ext cx="12191999" cy="2308324"/>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參考</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系所學制代碼下載</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輸入</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系所類別、科系所代碼、學制代碼</a:t>
            </a:r>
            <a:r>
              <a:rPr lang="en-US" altLang="zh-TW" sz="2400" dirty="0">
                <a:latin typeface="微軟正黑體" panose="020B0604030504040204" pitchFamily="34" charset="-120"/>
                <a:ea typeface="微軟正黑體" panose="020B0604030504040204" pitchFamily="34" charset="-120"/>
              </a:rPr>
              <a:t>】 </a:t>
            </a:r>
            <a:r>
              <a:rPr lang="zh-TW" altLang="en-US"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系所代碼一欄應全為數字格式，若欄位左上出現綠色三角：</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en-US" altLang="zh-TW" sz="2400" dirty="0">
                <a:latin typeface="微軟正黑體" panose="020B0604030504040204" pitchFamily="34" charset="-120"/>
                <a:ea typeface="微軟正黑體" panose="020B0604030504040204" pitchFamily="34" charset="-120"/>
              </a:rPr>
              <a:t>1.</a:t>
            </a:r>
            <a:r>
              <a:rPr lang="zh-TW" altLang="en-US" sz="2400" dirty="0">
                <a:latin typeface="微軟正黑體" panose="020B0604030504040204" pitchFamily="34" charset="-120"/>
                <a:ea typeface="微軟正黑體" panose="020B0604030504040204" pitchFamily="34" charset="-120"/>
              </a:rPr>
              <a:t> 點選左上角有綠色角的欄位，左側會出現黃色菱形符號。</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en-US" altLang="zh-TW" sz="2400" dirty="0">
                <a:latin typeface="微軟正黑體" panose="020B0604030504040204" pitchFamily="34" charset="-120"/>
                <a:ea typeface="微軟正黑體" panose="020B0604030504040204" pitchFamily="34" charset="-120"/>
              </a:rPr>
              <a:t>2.</a:t>
            </a:r>
            <a:r>
              <a:rPr lang="zh-TW" altLang="en-US" sz="2400" dirty="0">
                <a:latin typeface="微軟正黑體" panose="020B0604030504040204" pitchFamily="34" charset="-120"/>
                <a:ea typeface="微軟正黑體" panose="020B0604030504040204" pitchFamily="34" charset="-120"/>
              </a:rPr>
              <a:t> 點選黃色菱形符號，出現下拉選單。</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en-US" altLang="zh-TW" sz="2400" dirty="0">
                <a:latin typeface="微軟正黑體" panose="020B0604030504040204" pitchFamily="34" charset="-120"/>
                <a:ea typeface="微軟正黑體" panose="020B0604030504040204" pitchFamily="34" charset="-120"/>
              </a:rPr>
              <a:t>3.</a:t>
            </a:r>
            <a:r>
              <a:rPr lang="zh-TW" altLang="en-US" sz="2400" dirty="0">
                <a:latin typeface="微軟正黑體" panose="020B0604030504040204" pitchFamily="34" charset="-120"/>
                <a:ea typeface="微軟正黑體" panose="020B0604030504040204" pitchFamily="34" charset="-120"/>
              </a:rPr>
              <a:t> 選擇</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轉換成數字</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en-US" altLang="zh-TW" sz="2400" dirty="0">
                <a:latin typeface="微軟正黑體" panose="020B0604030504040204" pitchFamily="34" charset="-120"/>
                <a:ea typeface="微軟正黑體" panose="020B0604030504040204" pitchFamily="34" charset="-120"/>
              </a:rPr>
              <a:t>4.</a:t>
            </a:r>
            <a:r>
              <a:rPr lang="zh-TW" altLang="en-US" sz="2400" dirty="0">
                <a:latin typeface="微軟正黑體" panose="020B0604030504040204" pitchFamily="34" charset="-120"/>
                <a:ea typeface="微軟正黑體" panose="020B0604030504040204" pitchFamily="34" charset="-120"/>
              </a:rPr>
              <a:t> 檔案匯入後就不會顯示系所代碼錯誤或期間設定問題等。</a:t>
            </a:r>
            <a:r>
              <a:rPr lang="en-US" altLang="zh-TW" sz="2400" dirty="0">
                <a:latin typeface="微軟正黑體" panose="020B0604030504040204" pitchFamily="34" charset="-120"/>
                <a:ea typeface="微軟正黑體" panose="020B0604030504040204" pitchFamily="34" charset="-120"/>
              </a:rPr>
              <a:t>                                                                               </a:t>
            </a:r>
          </a:p>
        </p:txBody>
      </p:sp>
      <p:pic>
        <p:nvPicPr>
          <p:cNvPr id="5" name="圖片 4">
            <a:extLst>
              <a:ext uri="{FF2B5EF4-FFF2-40B4-BE49-F238E27FC236}">
                <a16:creationId xmlns:a16="http://schemas.microsoft.com/office/drawing/2014/main" id="{F807750B-D2C0-4A84-A7AC-73ECE1A5D5EE}"/>
              </a:ext>
            </a:extLst>
          </p:cNvPr>
          <p:cNvPicPr>
            <a:picLocks noChangeAspect="1"/>
          </p:cNvPicPr>
          <p:nvPr/>
        </p:nvPicPr>
        <p:blipFill>
          <a:blip r:embed="rId2"/>
          <a:stretch>
            <a:fillRect/>
          </a:stretch>
        </p:blipFill>
        <p:spPr>
          <a:xfrm>
            <a:off x="76449" y="1375320"/>
            <a:ext cx="5010150" cy="2581275"/>
          </a:xfrm>
          <a:prstGeom prst="rect">
            <a:avLst/>
          </a:prstGeom>
        </p:spPr>
      </p:pic>
      <p:pic>
        <p:nvPicPr>
          <p:cNvPr id="9" name="圖片 8">
            <a:extLst>
              <a:ext uri="{FF2B5EF4-FFF2-40B4-BE49-F238E27FC236}">
                <a16:creationId xmlns:a16="http://schemas.microsoft.com/office/drawing/2014/main" id="{782AA0E0-78FB-4049-AD0E-64D2ABF5F89E}"/>
              </a:ext>
            </a:extLst>
          </p:cNvPr>
          <p:cNvPicPr>
            <a:picLocks noChangeAspect="1"/>
          </p:cNvPicPr>
          <p:nvPr/>
        </p:nvPicPr>
        <p:blipFill>
          <a:blip r:embed="rId3"/>
          <a:stretch>
            <a:fillRect/>
          </a:stretch>
        </p:blipFill>
        <p:spPr>
          <a:xfrm>
            <a:off x="6095998" y="1454948"/>
            <a:ext cx="3914775" cy="2457450"/>
          </a:xfrm>
          <a:prstGeom prst="rect">
            <a:avLst/>
          </a:prstGeom>
        </p:spPr>
      </p:pic>
    </p:spTree>
    <p:extLst>
      <p:ext uri="{BB962C8B-B14F-4D97-AF65-F5344CB8AC3E}">
        <p14:creationId xmlns:p14="http://schemas.microsoft.com/office/powerpoint/2010/main" val="24311387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匯入功能說明</a:t>
            </a:r>
            <a:r>
              <a:rPr lang="en-US" altLang="zh-TW" sz="4400" dirty="0">
                <a:solidFill>
                  <a:schemeClr val="accent6">
                    <a:lumMod val="50000"/>
                  </a:schemeClr>
                </a:solidFill>
              </a:rPr>
              <a:t>—</a:t>
            </a:r>
            <a:r>
              <a:rPr lang="zh-TW" altLang="en-US" sz="4400" dirty="0">
                <a:solidFill>
                  <a:schemeClr val="accent6">
                    <a:lumMod val="50000"/>
                  </a:schemeClr>
                </a:solidFill>
              </a:rPr>
              <a:t>表</a:t>
            </a:r>
            <a:r>
              <a:rPr lang="en-US" altLang="zh-TW" sz="4400" dirty="0">
                <a:solidFill>
                  <a:schemeClr val="accent6">
                    <a:lumMod val="50000"/>
                  </a:schemeClr>
                </a:solidFill>
              </a:rPr>
              <a:t>4-7-4</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2" y="223129"/>
            <a:ext cx="823832" cy="738664"/>
          </a:xfrm>
          <a:prstGeom prst="rect">
            <a:avLst/>
          </a:prstGeom>
          <a:noFill/>
        </p:spPr>
        <p:txBody>
          <a:bodyPr wrap="square" rtlCol="0" anchor="ctr">
            <a:spAutoFit/>
          </a:bodyPr>
          <a:lstStyle/>
          <a:p>
            <a:pPr algn="ctr"/>
            <a:r>
              <a:rPr lang="zh-TW" altLang="en-US" sz="4200" dirty="0">
                <a:solidFill>
                  <a:schemeClr val="bg1"/>
                </a:solidFill>
                <a:latin typeface="微軟正黑體" panose="020B0604030504040204" pitchFamily="34" charset="-120"/>
                <a:ea typeface="微軟正黑體" panose="020B0604030504040204" pitchFamily="34" charset="-120"/>
              </a:rPr>
              <a:t>８</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16</a:t>
            </a:fld>
            <a:endParaRPr lang="zh-TW" altLang="en-US" dirty="0"/>
          </a:p>
        </p:txBody>
      </p:sp>
      <p:sp>
        <p:nvSpPr>
          <p:cNvPr id="78" name="矩形 77"/>
          <p:cNvSpPr/>
          <p:nvPr/>
        </p:nvSpPr>
        <p:spPr>
          <a:xfrm>
            <a:off x="-1" y="5578632"/>
            <a:ext cx="12192000" cy="2558736"/>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 y="5736659"/>
            <a:ext cx="12191999" cy="461665"/>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空白表單內含參考代碼表，請依照相對應的代碼填寫匯入檔，並</a:t>
            </a:r>
            <a:r>
              <a:rPr lang="zh-TW" altLang="en-US" sz="2400" b="1" dirty="0">
                <a:solidFill>
                  <a:srgbClr val="FF0000"/>
                </a:solidFill>
                <a:latin typeface="微軟正黑體" panose="020B0604030504040204" pitchFamily="34" charset="-120"/>
                <a:ea typeface="微軟正黑體" panose="020B0604030504040204" pitchFamily="34" charset="-120"/>
              </a:rPr>
              <a:t>於匯入前刪除</a:t>
            </a:r>
            <a:r>
              <a:rPr lang="zh-TW" altLang="en-US"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p:txBody>
      </p:sp>
      <p:pic>
        <p:nvPicPr>
          <p:cNvPr id="5" name="圖片 4">
            <a:extLst>
              <a:ext uri="{FF2B5EF4-FFF2-40B4-BE49-F238E27FC236}">
                <a16:creationId xmlns:a16="http://schemas.microsoft.com/office/drawing/2014/main" id="{8BCD4E61-4368-4E42-BD5C-CFBA17E1F32D}"/>
              </a:ext>
            </a:extLst>
          </p:cNvPr>
          <p:cNvPicPr>
            <a:picLocks noChangeAspect="1"/>
          </p:cNvPicPr>
          <p:nvPr/>
        </p:nvPicPr>
        <p:blipFill>
          <a:blip r:embed="rId2"/>
          <a:stretch>
            <a:fillRect/>
          </a:stretch>
        </p:blipFill>
        <p:spPr>
          <a:xfrm>
            <a:off x="3109747" y="1151294"/>
            <a:ext cx="4801801" cy="4287605"/>
          </a:xfrm>
          <a:prstGeom prst="rect">
            <a:avLst/>
          </a:prstGeom>
        </p:spPr>
      </p:pic>
    </p:spTree>
    <p:extLst>
      <p:ext uri="{BB962C8B-B14F-4D97-AF65-F5344CB8AC3E}">
        <p14:creationId xmlns:p14="http://schemas.microsoft.com/office/powerpoint/2010/main" val="36919036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圖片 15">
            <a:extLst>
              <a:ext uri="{FF2B5EF4-FFF2-40B4-BE49-F238E27FC236}">
                <a16:creationId xmlns:a16="http://schemas.microsoft.com/office/drawing/2014/main" id="{8DD5F5AA-0E79-407B-BF41-FD05E78BEF82}"/>
              </a:ext>
            </a:extLst>
          </p:cNvPr>
          <p:cNvPicPr>
            <a:picLocks noChangeAspect="1"/>
          </p:cNvPicPr>
          <p:nvPr/>
        </p:nvPicPr>
        <p:blipFill>
          <a:blip r:embed="rId2"/>
          <a:stretch>
            <a:fillRect/>
          </a:stretch>
        </p:blipFill>
        <p:spPr>
          <a:xfrm>
            <a:off x="294603" y="1224216"/>
            <a:ext cx="5421626" cy="4011712"/>
          </a:xfrm>
          <a:prstGeom prst="rect">
            <a:avLst/>
          </a:prstGeom>
        </p:spPr>
      </p:pic>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匯入功能說明</a:t>
            </a:r>
            <a:r>
              <a:rPr lang="en-US" altLang="zh-TW" sz="4400" dirty="0">
                <a:solidFill>
                  <a:schemeClr val="accent6">
                    <a:lumMod val="50000"/>
                  </a:schemeClr>
                </a:solidFill>
              </a:rPr>
              <a:t>—</a:t>
            </a:r>
            <a:r>
              <a:rPr lang="zh-TW" altLang="en-US" sz="4400" dirty="0">
                <a:solidFill>
                  <a:schemeClr val="accent6">
                    <a:lumMod val="50000"/>
                  </a:schemeClr>
                </a:solidFill>
              </a:rPr>
              <a:t>表</a:t>
            </a:r>
            <a:r>
              <a:rPr lang="en-US" altLang="zh-TW" sz="4400" dirty="0">
                <a:solidFill>
                  <a:schemeClr val="accent6">
                    <a:lumMod val="50000"/>
                  </a:schemeClr>
                </a:solidFill>
              </a:rPr>
              <a:t>4-7-4</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2" y="223129"/>
            <a:ext cx="823832" cy="738664"/>
          </a:xfrm>
          <a:prstGeom prst="rect">
            <a:avLst/>
          </a:prstGeom>
          <a:noFill/>
        </p:spPr>
        <p:txBody>
          <a:bodyPr wrap="square" rtlCol="0" anchor="ctr">
            <a:spAutoFit/>
          </a:bodyPr>
          <a:lstStyle/>
          <a:p>
            <a:pPr algn="ctr"/>
            <a:r>
              <a:rPr lang="zh-TW" altLang="en-US" sz="4200" dirty="0">
                <a:solidFill>
                  <a:schemeClr val="bg1"/>
                </a:solidFill>
                <a:latin typeface="微軟正黑體" panose="020B0604030504040204" pitchFamily="34" charset="-120"/>
                <a:ea typeface="微軟正黑體" panose="020B0604030504040204" pitchFamily="34" charset="-120"/>
              </a:rPr>
              <a:t>９</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17</a:t>
            </a:fld>
            <a:endParaRPr lang="zh-TW" altLang="en-US" dirty="0"/>
          </a:p>
        </p:txBody>
      </p:sp>
      <p:sp>
        <p:nvSpPr>
          <p:cNvPr id="78" name="矩形 77"/>
          <p:cNvSpPr/>
          <p:nvPr/>
        </p:nvSpPr>
        <p:spPr>
          <a:xfrm>
            <a:off x="-1" y="5498350"/>
            <a:ext cx="12192000" cy="1369994"/>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 y="5548119"/>
            <a:ext cx="12191999" cy="1200329"/>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因為統一編號格式不一，全為數字、數字包含符號、數字包含文字</a:t>
            </a:r>
            <a:r>
              <a:rPr lang="en-US" altLang="zh-TW" sz="2400" dirty="0">
                <a:latin typeface="微軟正黑體" panose="020B0604030504040204" pitchFamily="34" charset="-120"/>
                <a:ea typeface="微軟正黑體" panose="020B0604030504040204" pitchFamily="34" charset="-120"/>
              </a:rPr>
              <a:t> </a:t>
            </a:r>
            <a:r>
              <a:rPr lang="zh-TW" altLang="en-US"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匯入時，請先將統一編號前，第一個字都加入</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統</a:t>
            </a:r>
            <a:r>
              <a:rPr lang="en-US" altLang="zh-TW" sz="2400" dirty="0">
                <a:latin typeface="微軟正黑體" panose="020B0604030504040204" pitchFamily="34" charset="-120"/>
                <a:ea typeface="微軟正黑體" panose="020B0604030504040204" pitchFamily="34" charset="-120"/>
              </a:rPr>
              <a:t>』</a:t>
            </a:r>
            <a:r>
              <a:rPr lang="zh-TW" altLang="en-US"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若匯入</a:t>
            </a:r>
            <a:r>
              <a:rPr lang="en-US" altLang="zh-TW" sz="2400" dirty="0">
                <a:latin typeface="微軟正黑體" panose="020B0604030504040204" pitchFamily="34" charset="-120"/>
                <a:ea typeface="微軟正黑體" panose="020B0604030504040204" pitchFamily="34" charset="-120"/>
              </a:rPr>
              <a:t>10</a:t>
            </a:r>
            <a:r>
              <a:rPr lang="zh-TW" altLang="en-US" sz="2400" dirty="0">
                <a:latin typeface="微軟正黑體" panose="020B0604030504040204" pitchFamily="34" charset="-120"/>
                <a:ea typeface="微軟正黑體" panose="020B0604030504040204" pitchFamily="34" charset="-120"/>
              </a:rPr>
              <a:t>筆資料，</a:t>
            </a:r>
            <a:r>
              <a:rPr lang="en-US" altLang="zh-TW" sz="2400" dirty="0">
                <a:latin typeface="微軟正黑體" panose="020B0604030504040204" pitchFamily="34" charset="-120"/>
                <a:ea typeface="微軟正黑體" panose="020B0604030504040204" pitchFamily="34" charset="-120"/>
              </a:rPr>
              <a:t>10</a:t>
            </a:r>
            <a:r>
              <a:rPr lang="zh-TW" altLang="en-US" sz="2400" dirty="0">
                <a:latin typeface="微軟正黑體" panose="020B0604030504040204" pitchFamily="34" charset="-120"/>
                <a:ea typeface="微軟正黑體" panose="020B0604030504040204" pitchFamily="34" charset="-120"/>
              </a:rPr>
              <a:t>筆皆須輸入。</a:t>
            </a:r>
            <a:r>
              <a:rPr lang="en-US" altLang="zh-TW" sz="2400" dirty="0">
                <a:latin typeface="微軟正黑體" panose="020B0604030504040204" pitchFamily="34" charset="-120"/>
                <a:ea typeface="微軟正黑體" panose="020B0604030504040204" pitchFamily="34" charset="-120"/>
              </a:rPr>
              <a:t>                                     </a:t>
            </a:r>
          </a:p>
        </p:txBody>
      </p:sp>
      <p:pic>
        <p:nvPicPr>
          <p:cNvPr id="7" name="圖片 6"/>
          <p:cNvPicPr>
            <a:picLocks noChangeAspect="1"/>
          </p:cNvPicPr>
          <p:nvPr/>
        </p:nvPicPr>
        <p:blipFill>
          <a:blip r:embed="rId3"/>
          <a:stretch>
            <a:fillRect/>
          </a:stretch>
        </p:blipFill>
        <p:spPr>
          <a:xfrm>
            <a:off x="6239094" y="1396283"/>
            <a:ext cx="5871729" cy="2900270"/>
          </a:xfrm>
          <a:prstGeom prst="rect">
            <a:avLst/>
          </a:prstGeom>
        </p:spPr>
      </p:pic>
      <p:sp>
        <p:nvSpPr>
          <p:cNvPr id="9" name="矩形 8">
            <a:extLst>
              <a:ext uri="{FF2B5EF4-FFF2-40B4-BE49-F238E27FC236}">
                <a16:creationId xmlns:a16="http://schemas.microsoft.com/office/drawing/2014/main" id="{3CF9A096-144A-4529-882C-8DD648D70D29}"/>
              </a:ext>
            </a:extLst>
          </p:cNvPr>
          <p:cNvSpPr/>
          <p:nvPr/>
        </p:nvSpPr>
        <p:spPr>
          <a:xfrm>
            <a:off x="429194" y="4065965"/>
            <a:ext cx="5152445" cy="46117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dirty="0"/>
          </a:p>
        </p:txBody>
      </p:sp>
    </p:spTree>
    <p:extLst>
      <p:ext uri="{BB962C8B-B14F-4D97-AF65-F5344CB8AC3E}">
        <p14:creationId xmlns:p14="http://schemas.microsoft.com/office/powerpoint/2010/main" val="37393334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9900" b="1" dirty="0">
                <a:solidFill>
                  <a:schemeClr val="accent6">
                    <a:lumMod val="50000"/>
                  </a:schemeClr>
                </a:solidFill>
                <a:latin typeface="微軟正黑體" panose="020B0604030504040204" pitchFamily="34" charset="-120"/>
                <a:ea typeface="微軟正黑體" panose="020B0604030504040204" pitchFamily="34" charset="-120"/>
              </a:rPr>
              <a:t>3</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2693324" y="4631998"/>
            <a:ext cx="7049192" cy="769441"/>
          </a:xfrm>
          <a:prstGeom prst="rect">
            <a:avLst/>
          </a:prstGeom>
        </p:spPr>
        <p:txBody>
          <a:bodyPr wrap="square">
            <a:spAutoFit/>
          </a:bodyPr>
          <a:lstStyle/>
          <a:p>
            <a:pPr lvl="0" algn="ctr"/>
            <a:r>
              <a:rPr lang="zh-TW" altLang="en-US" sz="4400" b="1" dirty="0">
                <a:latin typeface="微軟正黑體" panose="020B0604030504040204" pitchFamily="34" charset="-120"/>
                <a:ea typeface="微軟正黑體" panose="020B0604030504040204" pitchFamily="34" charset="-120"/>
              </a:rPr>
              <a:t>資料檢核</a:t>
            </a:r>
          </a:p>
        </p:txBody>
      </p:sp>
    </p:spTree>
    <p:extLst>
      <p:ext uri="{BB962C8B-B14F-4D97-AF65-F5344CB8AC3E}">
        <p14:creationId xmlns:p14="http://schemas.microsoft.com/office/powerpoint/2010/main" val="18302600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8457814"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資料檢核</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19" name="Text Box 62"/>
          <p:cNvSpPr txBox="1">
            <a:spLocks noChangeArrowheads="1"/>
          </p:cNvSpPr>
          <p:nvPr/>
        </p:nvSpPr>
        <p:spPr bwMode="auto">
          <a:xfrm>
            <a:off x="1324880" y="1404124"/>
            <a:ext cx="646330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r>
              <a:rPr lang="zh-TW" altLang="en-US" sz="2400" dirty="0">
                <a:latin typeface="微軟正黑體" panose="020B0604030504040204" pitchFamily="34" charset="-120"/>
                <a:ea typeface="微軟正黑體" panose="020B0604030504040204" pitchFamily="34" charset="-120"/>
              </a:rPr>
              <a:t>●</a:t>
            </a:r>
            <a:r>
              <a:rPr lang="zh-TW" altLang="en-US" sz="24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資料庫之</a:t>
            </a:r>
            <a:r>
              <a:rPr lang="en-US" altLang="zh-TW" sz="24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zh-TW" sz="24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資料檢核</a:t>
            </a:r>
            <a:r>
              <a:rPr lang="en-US" altLang="zh-TW" sz="24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24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功能全年為</a:t>
            </a:r>
            <a:r>
              <a:rPr lang="zh-TW" altLang="en-US" sz="24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開放狀態</a:t>
            </a:r>
            <a:r>
              <a:rPr lang="zh-TW" altLang="en-US" sz="24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endParaRPr lang="en-US" altLang="zh-TW" sz="24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endParaRPr>
          </a:p>
          <a:p>
            <a:pPr latinLnBrk="1"/>
            <a:r>
              <a:rPr lang="zh-TW" altLang="en-US" sz="2400" b="1" dirty="0">
                <a:solidFill>
                  <a:srgbClr val="24200C"/>
                </a:solidFill>
                <a:latin typeface="微軟正黑體" panose="020B0604030504040204" pitchFamily="34" charset="-120"/>
                <a:ea typeface="微軟正黑體" panose="020B0604030504040204" pitchFamily="34" charset="-120"/>
                <a:cs typeface="HY얕은샘물M"/>
              </a:rPr>
              <a:t>　請學校於填表期時同步進行</a:t>
            </a:r>
            <a:r>
              <a:rPr lang="en-US" altLang="zh-TW" sz="24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zh-TW" sz="24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資料檢核</a:t>
            </a:r>
            <a:r>
              <a:rPr lang="en-US" altLang="zh-TW" sz="2400" b="1" dirty="0">
                <a:solidFill>
                  <a:srgbClr val="FF0000"/>
                </a:solidFill>
                <a:latin typeface="微軟正黑體" panose="020B0604030504040204" pitchFamily="34" charset="-120"/>
                <a:ea typeface="微軟正黑體" panose="020B0604030504040204" pitchFamily="34" charset="-120"/>
                <a:cs typeface="Arial" panose="020B0604020202020204" pitchFamily="34" charset="0"/>
              </a:rPr>
              <a:t>】</a:t>
            </a:r>
            <a:r>
              <a:rPr lang="zh-TW" altLang="en-US" sz="24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rPr>
              <a:t>。</a:t>
            </a:r>
            <a:endParaRPr lang="en-US" altLang="zh-TW" sz="2400" b="1" dirty="0">
              <a:solidFill>
                <a:srgbClr val="000000"/>
              </a:solidFill>
              <a:latin typeface="微軟正黑體" panose="020B0604030504040204" pitchFamily="34" charset="-120"/>
              <a:ea typeface="微軟正黑體" panose="020B0604030504040204" pitchFamily="34" charset="-120"/>
              <a:cs typeface="Arial" panose="020B0604020202020204" pitchFamily="34" charset="0"/>
            </a:endParaRPr>
          </a:p>
        </p:txBody>
      </p:sp>
      <p:sp>
        <p:nvSpPr>
          <p:cNvPr id="5" name="投影片編號版面配置區 4"/>
          <p:cNvSpPr>
            <a:spLocks noGrp="1"/>
          </p:cNvSpPr>
          <p:nvPr>
            <p:ph type="sldNum" sz="quarter" idx="4"/>
          </p:nvPr>
        </p:nvSpPr>
        <p:spPr/>
        <p:txBody>
          <a:bodyPr/>
          <a:lstStyle/>
          <a:p>
            <a:fld id="{BA36ACD9-F410-4E0C-AA39-2C3CA9F8E6F8}" type="slidenum">
              <a:rPr lang="zh-TW" altLang="en-US" smtClean="0"/>
              <a:t>19</a:t>
            </a:fld>
            <a:endParaRPr lang="zh-TW" altLang="en-US" dirty="0"/>
          </a:p>
        </p:txBody>
      </p:sp>
    </p:spTree>
    <p:extLst>
      <p:ext uri="{BB962C8B-B14F-4D97-AF65-F5344CB8AC3E}">
        <p14:creationId xmlns:p14="http://schemas.microsoft.com/office/powerpoint/2010/main" val="12648022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配合宣導事項</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19476"/>
            <a:ext cx="9294211" cy="3816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defRPr/>
            </a:pPr>
            <a:r>
              <a:rPr lang="zh-TW" altLang="en-US" sz="2800" b="1" dirty="0">
                <a:solidFill>
                  <a:srgbClr val="0D0D0D"/>
                </a:solidFill>
                <a:latin typeface="微軟正黑體" pitchFamily="34" charset="-120"/>
                <a:ea typeface="微軟正黑體" pitchFamily="34" charset="-120"/>
              </a:rPr>
              <a:t>●教育部及技專資料庫</a:t>
            </a:r>
            <a:r>
              <a:rPr lang="zh-TW" altLang="en-US" sz="2800" b="1" dirty="0">
                <a:solidFill>
                  <a:srgbClr val="FF0000"/>
                </a:solidFill>
                <a:latin typeface="微軟正黑體" pitchFamily="34" charset="-120"/>
                <a:ea typeface="微軟正黑體" pitchFamily="34" charset="-120"/>
              </a:rPr>
              <a:t>無認可任何證照</a:t>
            </a:r>
            <a:endParaRPr lang="en-US" altLang="zh-TW" sz="2800" b="1" dirty="0">
              <a:solidFill>
                <a:srgbClr val="FF0000"/>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技專資料庫已無收集學生證照列表且該清單</a:t>
            </a:r>
            <a:r>
              <a:rPr lang="zh-TW" altLang="en-US" sz="2400" b="1" dirty="0">
                <a:solidFill>
                  <a:srgbClr val="FF0000"/>
                </a:solidFill>
                <a:latin typeface="微軟正黑體" pitchFamily="34" charset="-120"/>
                <a:ea typeface="微軟正黑體" pitchFamily="34" charset="-120"/>
              </a:rPr>
              <a:t>無任何認證</a:t>
            </a:r>
            <a:r>
              <a:rPr lang="en-US" altLang="zh-TW" sz="2400" b="1" dirty="0">
                <a:solidFill>
                  <a:srgbClr val="FF0000"/>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認可</a:t>
            </a:r>
            <a:r>
              <a:rPr lang="en-US" altLang="zh-TW" sz="2400" b="1" dirty="0">
                <a:solidFill>
                  <a:srgbClr val="FF0000"/>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效力</a:t>
            </a:r>
            <a:endParaRPr lang="en-US" altLang="zh-TW" sz="24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若學校延續此清單自行收集學生證照</a:t>
            </a:r>
            <a:endParaRPr lang="en-US" altLang="zh-TW" sz="24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請務必明示該證照列表僅為學校自行使用</a:t>
            </a:r>
          </a:p>
          <a:p>
            <a:pPr latinLnBrk="1">
              <a:defRPr/>
            </a:pPr>
            <a:endParaRPr lang="zh-TW" altLang="en-US" sz="28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請各校自行至各搜尋引擎，搜尋：</a:t>
            </a:r>
            <a:endParaRPr lang="en-US" altLang="zh-TW" sz="24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校名</a:t>
            </a:r>
            <a:r>
              <a:rPr lang="en-US" altLang="zh-TW" sz="2400" b="1" dirty="0">
                <a:solidFill>
                  <a:srgbClr val="FF0000"/>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教育部認可證照列表</a:t>
            </a:r>
            <a:r>
              <a:rPr lang="zh-TW" altLang="en-US" sz="2400" b="1" dirty="0">
                <a:solidFill>
                  <a:srgbClr val="0D0D0D"/>
                </a:solidFill>
                <a:latin typeface="微軟正黑體" pitchFamily="34" charset="-120"/>
                <a:ea typeface="微軟正黑體" pitchFamily="34" charset="-120"/>
              </a:rPr>
              <a:t>」</a:t>
            </a:r>
            <a:endParaRPr lang="en-US" altLang="zh-TW" sz="24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校名</a:t>
            </a:r>
            <a:r>
              <a:rPr lang="en-US" altLang="zh-TW" sz="2400" b="1" dirty="0">
                <a:solidFill>
                  <a:srgbClr val="FF0000"/>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雲科證照列表</a:t>
            </a:r>
            <a:r>
              <a:rPr lang="zh-TW" altLang="en-US" sz="2400" b="1" dirty="0">
                <a:solidFill>
                  <a:srgbClr val="0D0D0D"/>
                </a:solidFill>
                <a:latin typeface="微軟正黑體" pitchFamily="34" charset="-120"/>
                <a:ea typeface="微軟正黑體" pitchFamily="34" charset="-120"/>
              </a:rPr>
              <a:t>」</a:t>
            </a:r>
            <a:endParaRPr lang="en-US" altLang="zh-TW" sz="24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校名</a:t>
            </a:r>
            <a:r>
              <a:rPr lang="en-US" altLang="zh-TW" sz="2400" b="1" dirty="0">
                <a:solidFill>
                  <a:srgbClr val="FF0000"/>
                </a:solidFill>
                <a:latin typeface="微軟正黑體" pitchFamily="34" charset="-120"/>
                <a:ea typeface="微軟正黑體" pitchFamily="34" charset="-120"/>
              </a:rPr>
              <a:t>-</a:t>
            </a:r>
            <a:r>
              <a:rPr lang="zh-TW" altLang="en-US" sz="2400" b="1" dirty="0">
                <a:solidFill>
                  <a:srgbClr val="FF0000"/>
                </a:solidFill>
                <a:latin typeface="微軟正黑體" pitchFamily="34" charset="-120"/>
                <a:ea typeface="微軟正黑體" pitchFamily="34" charset="-120"/>
              </a:rPr>
              <a:t>技專資料庫認可證照列表</a:t>
            </a:r>
            <a:r>
              <a:rPr lang="zh-TW" altLang="en-US" sz="2400" b="1" dirty="0">
                <a:solidFill>
                  <a:srgbClr val="0D0D0D"/>
                </a:solidFill>
                <a:latin typeface="微軟正黑體" pitchFamily="34" charset="-120"/>
                <a:ea typeface="微軟正黑體" pitchFamily="34" charset="-120"/>
              </a:rPr>
              <a:t>」</a:t>
            </a:r>
            <a:endParaRPr lang="en-US" altLang="zh-TW" sz="2400" b="1" dirty="0">
              <a:solidFill>
                <a:srgbClr val="0D0D0D"/>
              </a:solidFill>
              <a:latin typeface="微軟正黑體" pitchFamily="34" charset="-120"/>
              <a:ea typeface="微軟正黑體" pitchFamily="34" charset="-120"/>
            </a:endParaRPr>
          </a:p>
          <a:p>
            <a:pPr lvl="1" latinLnBrk="1">
              <a:defRPr/>
            </a:pPr>
            <a:r>
              <a:rPr lang="zh-TW" altLang="en-US" sz="2400" b="1" dirty="0">
                <a:solidFill>
                  <a:srgbClr val="0D0D0D"/>
                </a:solidFill>
                <a:latin typeface="微軟正黑體" pitchFamily="34" charset="-120"/>
                <a:ea typeface="微軟正黑體" pitchFamily="34" charset="-120"/>
              </a:rPr>
              <a:t>等相關關鍵字，若有相關連結者請學校盡速撤除</a:t>
            </a:r>
            <a:endParaRPr lang="en-US" altLang="zh-TW" sz="2800" b="1" dirty="0">
              <a:solidFill>
                <a:srgbClr val="FF0000"/>
              </a:solidFill>
              <a:latin typeface="微軟正黑體" pitchFamily="34" charset="-120"/>
              <a:ea typeface="微軟正黑體"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2</a:t>
            </a:fld>
            <a:endParaRPr lang="zh-TW" altLang="en-US" dirty="0"/>
          </a:p>
        </p:txBody>
      </p:sp>
    </p:spTree>
    <p:extLst>
      <p:ext uri="{BB962C8B-B14F-4D97-AF65-F5344CB8AC3E}">
        <p14:creationId xmlns:p14="http://schemas.microsoft.com/office/powerpoint/2010/main" val="3922843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9900" b="1" dirty="0">
                <a:solidFill>
                  <a:schemeClr val="accent6">
                    <a:lumMod val="50000"/>
                  </a:schemeClr>
                </a:solidFill>
                <a:latin typeface="微軟正黑體" panose="020B0604030504040204" pitchFamily="34" charset="-120"/>
                <a:ea typeface="微軟正黑體" panose="020B0604030504040204" pitchFamily="34" charset="-120"/>
              </a:rPr>
              <a:t>4</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2693324" y="4631998"/>
            <a:ext cx="7049192" cy="769441"/>
          </a:xfrm>
          <a:prstGeom prst="rect">
            <a:avLst/>
          </a:prstGeom>
        </p:spPr>
        <p:txBody>
          <a:bodyPr wrap="square">
            <a:spAutoFit/>
          </a:bodyPr>
          <a:lstStyle/>
          <a:p>
            <a:pPr lvl="0" algn="ctr"/>
            <a:r>
              <a:rPr lang="zh-TW" altLang="en-US" sz="4400" b="1" dirty="0">
                <a:latin typeface="微軟正黑體" panose="020B0604030504040204" pitchFamily="34" charset="-120"/>
                <a:ea typeface="微軟正黑體" panose="020B0604030504040204" pitchFamily="34" charset="-120"/>
              </a:rPr>
              <a:t>其他注意事項</a:t>
            </a:r>
          </a:p>
        </p:txBody>
      </p:sp>
    </p:spTree>
    <p:extLst>
      <p:ext uri="{BB962C8B-B14F-4D97-AF65-F5344CB8AC3E}">
        <p14:creationId xmlns:p14="http://schemas.microsoft.com/office/powerpoint/2010/main" val="35624716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85596"/>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新五專模式專班</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19476"/>
            <a:ext cx="9361070" cy="3016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defRPr/>
            </a:pPr>
            <a:r>
              <a:rPr lang="zh-TW" altLang="en-US" sz="2800" b="1" dirty="0">
                <a:solidFill>
                  <a:srgbClr val="0D0D0D"/>
                </a:solidFill>
                <a:latin typeface="微軟正黑體" panose="020B0604030504040204" pitchFamily="34" charset="-120"/>
                <a:ea typeface="微軟正黑體" panose="020B0604030504040204" pitchFamily="34" charset="-120"/>
              </a:rPr>
              <a:t>●</a:t>
            </a:r>
            <a:r>
              <a:rPr lang="en-US" altLang="zh-TW" sz="2800" b="1" dirty="0">
                <a:solidFill>
                  <a:srgbClr val="0D0D0D"/>
                </a:solidFill>
                <a:latin typeface="微軟正黑體" panose="020B0604030504040204" pitchFamily="34" charset="-120"/>
                <a:ea typeface="微軟正黑體" panose="020B0604030504040204" pitchFamily="34" charset="-120"/>
              </a:rPr>
              <a:t>11510</a:t>
            </a:r>
            <a:r>
              <a:rPr lang="zh-TW" altLang="en-US" sz="2800" b="1" dirty="0">
                <a:solidFill>
                  <a:srgbClr val="0D0D0D"/>
                </a:solidFill>
                <a:latin typeface="微軟正黑體" panose="020B0604030504040204" pitchFamily="34" charset="-120"/>
                <a:ea typeface="微軟正黑體" panose="020B0604030504040204" pitchFamily="34" charset="-120"/>
              </a:rPr>
              <a:t>期起，特殊專班新增類別「新五專模式專班」</a:t>
            </a:r>
            <a:endParaRPr lang="en-US" altLang="zh-TW" sz="2800" b="1" dirty="0">
              <a:solidFill>
                <a:srgbClr val="0D0D0D"/>
              </a:solidFill>
              <a:latin typeface="微軟正黑體" panose="020B0604030504040204" pitchFamily="34" charset="-120"/>
              <a:ea typeface="微軟正黑體" panose="020B0604030504040204" pitchFamily="34" charset="-120"/>
            </a:endParaRPr>
          </a:p>
          <a:p>
            <a:pPr>
              <a:defRPr/>
            </a:pPr>
            <a:endParaRPr lang="en-US" altLang="zh-TW" sz="2800" b="1" dirty="0">
              <a:solidFill>
                <a:srgbClr val="0D0D0D"/>
              </a:solidFill>
              <a:latin typeface="微軟正黑體" panose="020B0604030504040204" pitchFamily="34" charset="-120"/>
              <a:ea typeface="微軟正黑體" panose="020B0604030504040204" pitchFamily="34" charset="-120"/>
            </a:endParaRPr>
          </a:p>
          <a:p>
            <a:pPr>
              <a:defRPr/>
            </a:pPr>
            <a:r>
              <a:rPr lang="zh-TW" altLang="en-US" sz="2800" b="1" dirty="0">
                <a:solidFill>
                  <a:srgbClr val="0D0D0D"/>
                </a:solidFill>
                <a:latin typeface="微軟正黑體" panose="020B0604030504040204" pitchFamily="34" charset="-120"/>
                <a:ea typeface="微軟正黑體" panose="020B0604030504040204" pitchFamily="34" charset="-120"/>
              </a:rPr>
              <a:t>●</a:t>
            </a:r>
            <a:r>
              <a:rPr lang="en-US" altLang="zh-TW" sz="2800" b="1" dirty="0">
                <a:solidFill>
                  <a:srgbClr val="0D0D0D"/>
                </a:solidFill>
                <a:latin typeface="微軟正黑體" panose="020B0604030504040204" pitchFamily="34" charset="-120"/>
                <a:ea typeface="微軟正黑體" panose="020B0604030504040204" pitchFamily="34" charset="-120"/>
              </a:rPr>
              <a:t>115</a:t>
            </a:r>
            <a:r>
              <a:rPr lang="zh-TW" altLang="en-US" sz="2800" b="1" dirty="0">
                <a:solidFill>
                  <a:srgbClr val="0D0D0D"/>
                </a:solidFill>
                <a:latin typeface="微軟正黑體" panose="020B0604030504040204" pitchFamily="34" charset="-120"/>
                <a:ea typeface="微軟正黑體" panose="020B0604030504040204" pitchFamily="34" charset="-120"/>
              </a:rPr>
              <a:t>學年度辦理此類專班之學校請提供教育部核定公文予校庫新設專班代碼。</a:t>
            </a:r>
            <a:br>
              <a:rPr lang="en-US" altLang="zh-TW" sz="2800" b="1" dirty="0">
                <a:solidFill>
                  <a:srgbClr val="0D0D0D"/>
                </a:solidFill>
                <a:latin typeface="微軟正黑體" panose="020B0604030504040204" pitchFamily="34" charset="-120"/>
                <a:ea typeface="微軟正黑體" panose="020B0604030504040204" pitchFamily="34" charset="-120"/>
              </a:rPr>
            </a:br>
            <a:endParaRPr lang="en-US" altLang="zh-TW" sz="2800" b="1" dirty="0">
              <a:solidFill>
                <a:srgbClr val="0D0D0D"/>
              </a:solidFill>
              <a:latin typeface="微軟正黑體" panose="020B0604030504040204" pitchFamily="34" charset="-120"/>
              <a:ea typeface="微軟正黑體" panose="020B0604030504040204" pitchFamily="34" charset="-120"/>
            </a:endParaRPr>
          </a:p>
          <a:p>
            <a:pPr>
              <a:defRPr/>
            </a:pPr>
            <a:r>
              <a:rPr lang="zh-TW" altLang="en-US" sz="2800" b="1" dirty="0">
                <a:solidFill>
                  <a:srgbClr val="0D0D0D"/>
                </a:solidFill>
                <a:latin typeface="微軟正黑體" panose="020B0604030504040204" pitchFamily="34" charset="-120"/>
                <a:ea typeface="微軟正黑體" panose="020B0604030504040204" pitchFamily="34" charset="-120"/>
              </a:rPr>
              <a:t>●本專班原則以外加名額方式辦理，內含名額部份請併入一般系所填報。</a:t>
            </a:r>
            <a:endParaRPr lang="en-US" altLang="zh-TW" sz="2800" b="1" dirty="0">
              <a:solidFill>
                <a:srgbClr val="0D0D0D"/>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21</a:t>
            </a:fld>
            <a:endParaRPr lang="zh-TW" altLang="en-US" dirty="0"/>
          </a:p>
        </p:txBody>
      </p:sp>
      <p:sp>
        <p:nvSpPr>
          <p:cNvPr id="7" name="文本框 13">
            <a:extLst>
              <a:ext uri="{FF2B5EF4-FFF2-40B4-BE49-F238E27FC236}">
                <a16:creationId xmlns:a16="http://schemas.microsoft.com/office/drawing/2014/main" id="{5014A870-5FC6-4ABB-A830-B4442AC26B0F}"/>
              </a:ext>
            </a:extLst>
          </p:cNvPr>
          <p:cNvSpPr txBox="1"/>
          <p:nvPr/>
        </p:nvSpPr>
        <p:spPr>
          <a:xfrm>
            <a:off x="214392" y="207742"/>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1</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5293936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sz="4400" dirty="0">
                <a:solidFill>
                  <a:schemeClr val="accent6">
                    <a:lumMod val="50000"/>
                  </a:schemeClr>
                </a:solidFill>
              </a:rPr>
              <a:t>30+</a:t>
            </a:r>
            <a:r>
              <a:rPr lang="zh-TW" altLang="en-US" sz="4400" dirty="0">
                <a:solidFill>
                  <a:schemeClr val="accent6">
                    <a:lumMod val="50000"/>
                  </a:schemeClr>
                </a:solidFill>
              </a:rPr>
              <a:t>大學試辦計畫</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19476"/>
            <a:ext cx="9361070" cy="387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a:defRPr/>
            </a:pPr>
            <a:r>
              <a:rPr lang="zh-TW" altLang="en-US" sz="2800" b="1" dirty="0">
                <a:solidFill>
                  <a:srgbClr val="0D0D0D"/>
                </a:solidFill>
                <a:latin typeface="微軟正黑體" panose="020B0604030504040204" pitchFamily="34" charset="-120"/>
                <a:ea typeface="微軟正黑體" panose="020B0604030504040204" pitchFamily="34" charset="-120"/>
              </a:rPr>
              <a:t>●</a:t>
            </a:r>
            <a:r>
              <a:rPr lang="en-US" altLang="zh-TW" sz="2800" b="1" dirty="0">
                <a:solidFill>
                  <a:srgbClr val="0D0D0D"/>
                </a:solidFill>
                <a:latin typeface="微軟正黑體" panose="020B0604030504040204" pitchFamily="34" charset="-120"/>
                <a:ea typeface="微軟正黑體" panose="020B0604030504040204" pitchFamily="34" charset="-120"/>
              </a:rPr>
              <a:t>11510</a:t>
            </a:r>
            <a:r>
              <a:rPr lang="zh-TW" altLang="en-US" sz="2800" b="1" dirty="0">
                <a:solidFill>
                  <a:srgbClr val="0D0D0D"/>
                </a:solidFill>
                <a:latin typeface="微軟正黑體" panose="020B0604030504040204" pitchFamily="34" charset="-120"/>
                <a:ea typeface="微軟正黑體" panose="020B0604030504040204" pitchFamily="34" charset="-120"/>
              </a:rPr>
              <a:t>期起，特殊專班新增類別「</a:t>
            </a:r>
            <a:r>
              <a:rPr lang="en-US" altLang="zh-TW" sz="2800" b="1" dirty="0">
                <a:solidFill>
                  <a:srgbClr val="0D0D0D"/>
                </a:solidFill>
                <a:latin typeface="微軟正黑體" panose="020B0604030504040204" pitchFamily="34" charset="-120"/>
                <a:ea typeface="微軟正黑體" panose="020B0604030504040204" pitchFamily="34" charset="-120"/>
              </a:rPr>
              <a:t>30+</a:t>
            </a:r>
            <a:r>
              <a:rPr lang="zh-TW" altLang="en-US" sz="2800" b="1" dirty="0">
                <a:solidFill>
                  <a:srgbClr val="0D0D0D"/>
                </a:solidFill>
                <a:latin typeface="微軟正黑體" panose="020B0604030504040204" pitchFamily="34" charset="-120"/>
                <a:ea typeface="微軟正黑體" panose="020B0604030504040204" pitchFamily="34" charset="-120"/>
              </a:rPr>
              <a:t>大學試辦計畫」</a:t>
            </a:r>
            <a:endParaRPr lang="en-US" altLang="zh-TW" sz="2800" b="1" dirty="0">
              <a:solidFill>
                <a:srgbClr val="0D0D0D"/>
              </a:solidFill>
              <a:latin typeface="微軟正黑體" panose="020B0604030504040204" pitchFamily="34" charset="-120"/>
              <a:ea typeface="微軟正黑體" panose="020B0604030504040204" pitchFamily="34" charset="-120"/>
            </a:endParaRPr>
          </a:p>
          <a:p>
            <a:pPr>
              <a:defRPr/>
            </a:pPr>
            <a:endParaRPr lang="en-US" altLang="zh-TW" sz="2800" b="1" dirty="0">
              <a:solidFill>
                <a:srgbClr val="0D0D0D"/>
              </a:solidFill>
              <a:latin typeface="微軟正黑體" panose="020B0604030504040204" pitchFamily="34" charset="-120"/>
              <a:ea typeface="微軟正黑體" panose="020B0604030504040204" pitchFamily="34" charset="-120"/>
            </a:endParaRPr>
          </a:p>
          <a:p>
            <a:pPr>
              <a:defRPr/>
            </a:pPr>
            <a:r>
              <a:rPr lang="zh-TW" altLang="en-US" sz="2800" b="1" dirty="0">
                <a:solidFill>
                  <a:srgbClr val="0D0D0D"/>
                </a:solidFill>
                <a:latin typeface="微軟正黑體" panose="020B0604030504040204" pitchFamily="34" charset="-120"/>
                <a:ea typeface="微軟正黑體" panose="020B0604030504040204" pitchFamily="34" charset="-120"/>
              </a:rPr>
              <a:t>●</a:t>
            </a:r>
            <a:r>
              <a:rPr lang="en-US" altLang="zh-TW" sz="2800" b="1" dirty="0">
                <a:solidFill>
                  <a:srgbClr val="0D0D0D"/>
                </a:solidFill>
                <a:latin typeface="微軟正黑體" panose="020B0604030504040204" pitchFamily="34" charset="-120"/>
                <a:ea typeface="微軟正黑體" panose="020B0604030504040204" pitchFamily="34" charset="-120"/>
              </a:rPr>
              <a:t>115</a:t>
            </a:r>
            <a:r>
              <a:rPr lang="zh-TW" altLang="en-US" sz="2800" b="1" dirty="0">
                <a:solidFill>
                  <a:srgbClr val="0D0D0D"/>
                </a:solidFill>
                <a:latin typeface="微軟正黑體" panose="020B0604030504040204" pitchFamily="34" charset="-120"/>
                <a:ea typeface="微軟正黑體" panose="020B0604030504040204" pitchFamily="34" charset="-120"/>
              </a:rPr>
              <a:t>學年度辦理此類專班之學校請提供教育部核定公文予校庫新設專班代碼。</a:t>
            </a:r>
            <a:endParaRPr lang="en-US" altLang="zh-TW" sz="2800" b="1" dirty="0">
              <a:solidFill>
                <a:srgbClr val="0D0D0D"/>
              </a:solidFill>
              <a:latin typeface="微軟正黑體" panose="020B0604030504040204" pitchFamily="34" charset="-120"/>
              <a:ea typeface="微軟正黑體" panose="020B0604030504040204" pitchFamily="34" charset="-120"/>
            </a:endParaRPr>
          </a:p>
          <a:p>
            <a:pPr>
              <a:defRPr/>
            </a:pPr>
            <a:endParaRPr lang="en-US" altLang="zh-TW" sz="2800" b="1" dirty="0">
              <a:solidFill>
                <a:srgbClr val="0D0D0D"/>
              </a:solidFill>
              <a:latin typeface="微軟正黑體" panose="020B0604030504040204" pitchFamily="34" charset="-120"/>
              <a:ea typeface="微軟正黑體" panose="020B0604030504040204" pitchFamily="34" charset="-120"/>
            </a:endParaRPr>
          </a:p>
          <a:p>
            <a:pPr>
              <a:defRPr/>
            </a:pPr>
            <a:r>
              <a:rPr lang="zh-TW" altLang="en-US" sz="2800" b="1" dirty="0">
                <a:solidFill>
                  <a:srgbClr val="0D0D0D"/>
                </a:solidFill>
                <a:latin typeface="微軟正黑體" panose="020B0604030504040204" pitchFamily="34" charset="-120"/>
                <a:ea typeface="微軟正黑體" panose="020B0604030504040204" pitchFamily="34" charset="-120"/>
              </a:rPr>
              <a:t>●即使採隨班附讀方式辦理，仍須新設專班代碼。</a:t>
            </a:r>
            <a:endParaRPr lang="en-US" altLang="zh-TW" sz="2800" b="1" dirty="0">
              <a:solidFill>
                <a:srgbClr val="0D0D0D"/>
              </a:solidFill>
              <a:latin typeface="微軟正黑體" panose="020B0604030504040204" pitchFamily="34" charset="-120"/>
              <a:ea typeface="微軟正黑體" panose="020B0604030504040204" pitchFamily="34" charset="-120"/>
            </a:endParaRPr>
          </a:p>
          <a:p>
            <a:pPr>
              <a:defRPr/>
            </a:pPr>
            <a:endParaRPr lang="en-US" altLang="zh-TW" sz="2800" b="1" dirty="0">
              <a:solidFill>
                <a:srgbClr val="0D0D0D"/>
              </a:solidFill>
              <a:latin typeface="微軟正黑體" panose="020B0604030504040204" pitchFamily="34" charset="-120"/>
              <a:ea typeface="微軟正黑體" panose="020B0604030504040204" pitchFamily="34" charset="-120"/>
            </a:endParaRPr>
          </a:p>
          <a:p>
            <a:pPr>
              <a:defRPr/>
            </a:pPr>
            <a:endParaRPr lang="en-US" altLang="zh-TW" sz="2800" b="1" dirty="0">
              <a:solidFill>
                <a:srgbClr val="0D0D0D"/>
              </a:solidFill>
              <a:latin typeface="微軟正黑體" panose="020B0604030504040204" pitchFamily="34" charset="-120"/>
              <a:ea typeface="微軟正黑體" panose="020B0604030504040204" pitchFamily="34" charset="-120"/>
            </a:endParaRPr>
          </a:p>
          <a:p>
            <a:pPr>
              <a:defRPr/>
            </a:pPr>
            <a:endParaRPr lang="en-US" altLang="zh-TW" sz="2800" b="1" dirty="0">
              <a:solidFill>
                <a:srgbClr val="0D0D0D"/>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22</a:t>
            </a:fld>
            <a:endParaRPr lang="zh-TW" altLang="en-US" dirty="0"/>
          </a:p>
        </p:txBody>
      </p:sp>
      <p:sp>
        <p:nvSpPr>
          <p:cNvPr id="7" name="文本框 13">
            <a:extLst>
              <a:ext uri="{FF2B5EF4-FFF2-40B4-BE49-F238E27FC236}">
                <a16:creationId xmlns:a16="http://schemas.microsoft.com/office/drawing/2014/main" id="{5014A870-5FC6-4ABB-A830-B4442AC26B0F}"/>
              </a:ext>
            </a:extLst>
          </p:cNvPr>
          <p:cNvSpPr txBox="1"/>
          <p:nvPr/>
        </p:nvSpPr>
        <p:spPr>
          <a:xfrm>
            <a:off x="214392" y="207742"/>
            <a:ext cx="823832" cy="738664"/>
          </a:xfrm>
          <a:prstGeom prst="rect">
            <a:avLst/>
          </a:prstGeom>
          <a:noFill/>
        </p:spPr>
        <p:txBody>
          <a:bodyPr wrap="square" rtlCol="0" anchor="ctr">
            <a:spAutoFit/>
          </a:bodyPr>
          <a:lstStyle/>
          <a:p>
            <a:pPr algn="ctr"/>
            <a:r>
              <a:rPr lang="zh-TW" altLang="en-US" sz="4200" dirty="0">
                <a:solidFill>
                  <a:schemeClr val="bg1"/>
                </a:solidFill>
                <a:latin typeface="微軟正黑體" panose="020B0604030504040204" pitchFamily="34" charset="-120"/>
                <a:ea typeface="微軟正黑體" panose="020B0604030504040204" pitchFamily="34" charset="-120"/>
              </a:rPr>
              <a:t>２</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1272741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專班代碼相關</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7" y="1119476"/>
            <a:ext cx="11131252" cy="3877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defRPr/>
            </a:pPr>
            <a:r>
              <a:rPr lang="zh-TW" altLang="en-US" sz="2800" b="1" dirty="0">
                <a:solidFill>
                  <a:srgbClr val="0D0D0D"/>
                </a:solidFill>
                <a:latin typeface="微軟正黑體" pitchFamily="34" charset="-120"/>
                <a:ea typeface="微軟正黑體" pitchFamily="34" charset="-120"/>
              </a:rPr>
              <a:t>●</a:t>
            </a:r>
            <a:r>
              <a:rPr lang="zh-TW" altLang="en-US" sz="2800" b="1" dirty="0">
                <a:latin typeface="微軟正黑體" pitchFamily="34" charset="-120"/>
                <a:ea typeface="微軟正黑體" pitchFamily="34" charset="-120"/>
              </a:rPr>
              <a:t>專班代碼申請：</a:t>
            </a:r>
          </a:p>
          <a:p>
            <a:pPr latinLnBrk="1">
              <a:defRPr/>
            </a:pPr>
            <a:r>
              <a:rPr lang="zh-TW" altLang="en-US" sz="2800" b="1" dirty="0">
                <a:latin typeface="微軟正黑體" pitchFamily="34" charset="-120"/>
                <a:ea typeface="微軟正黑體" pitchFamily="34" charset="-120"/>
              </a:rPr>
              <a:t>配合教育部技職司承辦需求「</a:t>
            </a:r>
            <a:r>
              <a:rPr lang="zh-TW" altLang="en-US" sz="2800" b="1" dirty="0">
                <a:solidFill>
                  <a:srgbClr val="FF0000"/>
                </a:solidFill>
                <a:latin typeface="微軟正黑體" pitchFamily="34" charset="-120"/>
                <a:ea typeface="微軟正黑體" pitchFamily="34" charset="-120"/>
              </a:rPr>
              <a:t>外國學生專班</a:t>
            </a:r>
            <a:r>
              <a:rPr lang="zh-TW" altLang="en-US" sz="2800" b="1" dirty="0">
                <a:latin typeface="微軟正黑體" pitchFamily="34" charset="-120"/>
                <a:ea typeface="微軟正黑體" pitchFamily="34" charset="-120"/>
              </a:rPr>
              <a:t>」、「</a:t>
            </a:r>
            <a:r>
              <a:rPr lang="zh-TW" altLang="en-US" sz="2800" b="1" dirty="0">
                <a:solidFill>
                  <a:srgbClr val="FF0000"/>
                </a:solidFill>
                <a:latin typeface="微軟正黑體" pitchFamily="34" charset="-120"/>
                <a:ea typeface="微軟正黑體" pitchFamily="34" charset="-120"/>
              </a:rPr>
              <a:t>境外專班</a:t>
            </a:r>
            <a:r>
              <a:rPr lang="zh-TW" altLang="en-US" sz="2800" b="1" dirty="0">
                <a:latin typeface="微軟正黑體" pitchFamily="34" charset="-120"/>
                <a:ea typeface="微軟正黑體" pitchFamily="34" charset="-120"/>
              </a:rPr>
              <a:t>」、</a:t>
            </a:r>
            <a:endParaRPr lang="en-US" altLang="zh-TW" sz="2800" b="1" dirty="0">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a:t>
            </a:r>
            <a:r>
              <a:rPr lang="zh-TW" altLang="en-US" sz="2800" b="1" dirty="0">
                <a:solidFill>
                  <a:srgbClr val="FF0000"/>
                </a:solidFill>
                <a:latin typeface="微軟正黑體" pitchFamily="34" charset="-120"/>
                <a:ea typeface="微軟正黑體" pitchFamily="34" charset="-120"/>
              </a:rPr>
              <a:t>海外青年技術訓練班</a:t>
            </a:r>
            <a:r>
              <a:rPr lang="zh-TW" altLang="en-US" sz="2800" b="1" dirty="0">
                <a:latin typeface="微軟正黑體" pitchFamily="34" charset="-120"/>
                <a:ea typeface="微軟正黑體" pitchFamily="34" charset="-120"/>
              </a:rPr>
              <a:t>」、「</a:t>
            </a:r>
            <a:r>
              <a:rPr lang="zh-TW" altLang="en-US" sz="2800" b="1" dirty="0">
                <a:solidFill>
                  <a:srgbClr val="FF0000"/>
                </a:solidFill>
                <a:latin typeface="微軟正黑體" pitchFamily="34" charset="-120"/>
                <a:ea typeface="微軟正黑體" pitchFamily="34" charset="-120"/>
              </a:rPr>
              <a:t>重點產業系所招生</a:t>
            </a:r>
            <a:r>
              <a:rPr lang="zh-TW" altLang="en-US" sz="2800" b="1" dirty="0">
                <a:latin typeface="微軟正黑體" pitchFamily="34" charset="-120"/>
                <a:ea typeface="微軟正黑體" pitchFamily="34" charset="-120"/>
              </a:rPr>
              <a:t>」、「</a:t>
            </a:r>
            <a:r>
              <a:rPr lang="zh-TW" altLang="en-US" sz="2800" b="1" dirty="0">
                <a:solidFill>
                  <a:srgbClr val="FF0000"/>
                </a:solidFill>
                <a:latin typeface="微軟正黑體" pitchFamily="34" charset="-120"/>
                <a:ea typeface="微軟正黑體" pitchFamily="34" charset="-120"/>
              </a:rPr>
              <a:t>國際專修部</a:t>
            </a:r>
            <a:r>
              <a:rPr lang="zh-TW" altLang="en-US" sz="2800" b="1" dirty="0">
                <a:latin typeface="微軟正黑體" pitchFamily="34" charset="-120"/>
                <a:ea typeface="微軟正黑體" pitchFamily="34" charset="-120"/>
              </a:rPr>
              <a:t>」、</a:t>
            </a:r>
            <a:endParaRPr lang="en-US" altLang="zh-TW" sz="2800" b="1" dirty="0">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a:t>
            </a:r>
            <a:r>
              <a:rPr lang="zh-TW" altLang="en-US" sz="2800" b="1" dirty="0">
                <a:solidFill>
                  <a:srgbClr val="FF0000"/>
                </a:solidFill>
                <a:latin typeface="微軟正黑體" pitchFamily="34" charset="-120"/>
                <a:ea typeface="微軟正黑體" pitchFamily="34" charset="-120"/>
              </a:rPr>
              <a:t>國際產業人才教育專班</a:t>
            </a:r>
            <a:r>
              <a:rPr lang="en-US" altLang="zh-TW" sz="2800" b="1" dirty="0">
                <a:solidFill>
                  <a:srgbClr val="FF0000"/>
                </a:solidFill>
                <a:latin typeface="微軟正黑體" pitchFamily="34" charset="-120"/>
                <a:ea typeface="微軟正黑體" pitchFamily="34" charset="-120"/>
              </a:rPr>
              <a:t>(</a:t>
            </a:r>
            <a:r>
              <a:rPr lang="zh-TW" altLang="en-US" sz="2800" b="1" dirty="0">
                <a:solidFill>
                  <a:srgbClr val="FF0000"/>
                </a:solidFill>
                <a:latin typeface="微軟正黑體" pitchFamily="34" charset="-120"/>
                <a:ea typeface="微軟正黑體" pitchFamily="34" charset="-120"/>
              </a:rPr>
              <a:t>新型專班</a:t>
            </a:r>
            <a:r>
              <a:rPr lang="en-US" altLang="zh-TW" sz="2800" b="1" dirty="0">
                <a:solidFill>
                  <a:srgbClr val="FF0000"/>
                </a:solidFill>
                <a:latin typeface="微軟正黑體" pitchFamily="34" charset="-120"/>
                <a:ea typeface="微軟正黑體" pitchFamily="34" charset="-120"/>
              </a:rPr>
              <a:t>) </a:t>
            </a:r>
            <a:r>
              <a:rPr lang="zh-TW" altLang="en-US" sz="2800" b="1" dirty="0">
                <a:latin typeface="微軟正黑體" pitchFamily="34" charset="-120"/>
                <a:ea typeface="微軟正黑體" pitchFamily="34" charset="-120"/>
              </a:rPr>
              <a:t>」以開設班別分別收集資料，</a:t>
            </a:r>
            <a:endParaRPr lang="en-US" altLang="zh-TW" sz="2800" b="1" dirty="0">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即若該系</a:t>
            </a:r>
            <a:r>
              <a:rPr lang="zh-TW" altLang="en-US" sz="2800" b="1" dirty="0">
                <a:solidFill>
                  <a:srgbClr val="FF0000"/>
                </a:solidFill>
                <a:latin typeface="微軟正黑體" pitchFamily="34" charset="-120"/>
                <a:ea typeface="微軟正黑體" pitchFamily="34" charset="-120"/>
              </a:rPr>
              <a:t>每年</a:t>
            </a:r>
            <a:r>
              <a:rPr lang="zh-TW" altLang="en-US" sz="2800" b="1" dirty="0">
                <a:latin typeface="微軟正黑體" pitchFamily="34" charset="-120"/>
                <a:ea typeface="微軟正黑體" pitchFamily="34" charset="-120"/>
              </a:rPr>
              <a:t>皆有</a:t>
            </a:r>
            <a:r>
              <a:rPr lang="zh-TW" altLang="en-US" sz="2800" b="1" dirty="0">
                <a:solidFill>
                  <a:srgbClr val="FF0000"/>
                </a:solidFill>
                <a:latin typeface="微軟正黑體" pitchFamily="34" charset="-120"/>
                <a:ea typeface="微軟正黑體" pitchFamily="34" charset="-120"/>
              </a:rPr>
              <a:t>核定辦理專班並開班成功</a:t>
            </a:r>
            <a:r>
              <a:rPr lang="zh-TW" altLang="en-US" sz="2800" b="1" dirty="0">
                <a:latin typeface="微軟正黑體" pitchFamily="34" charset="-120"/>
                <a:ea typeface="微軟正黑體" pitchFamily="34" charset="-120"/>
              </a:rPr>
              <a:t>，</a:t>
            </a:r>
            <a:endParaRPr lang="en-US" altLang="zh-TW" sz="2800" b="1" dirty="0">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則</a:t>
            </a:r>
            <a:r>
              <a:rPr lang="zh-TW" altLang="en-US" sz="2800" b="1" dirty="0">
                <a:solidFill>
                  <a:srgbClr val="FF0000"/>
                </a:solidFill>
                <a:latin typeface="微軟正黑體" pitchFamily="34" charset="-120"/>
                <a:ea typeface="微軟正黑體" pitchFamily="34" charset="-120"/>
              </a:rPr>
              <a:t>每年</a:t>
            </a:r>
            <a:r>
              <a:rPr lang="zh-TW" altLang="en-US" sz="2800" b="1" dirty="0">
                <a:latin typeface="微軟正黑體" pitchFamily="34" charset="-120"/>
                <a:ea typeface="微軟正黑體" pitchFamily="34" charset="-120"/>
              </a:rPr>
              <a:t>皆需至校庫</a:t>
            </a:r>
            <a:r>
              <a:rPr lang="zh-TW" altLang="en-US" sz="2800" b="1" dirty="0">
                <a:solidFill>
                  <a:srgbClr val="FF0000"/>
                </a:solidFill>
                <a:latin typeface="微軟正黑體" pitchFamily="34" charset="-120"/>
                <a:ea typeface="微軟正黑體" pitchFamily="34" charset="-120"/>
              </a:rPr>
              <a:t>為當年新設專班申請代碼</a:t>
            </a:r>
            <a:r>
              <a:rPr lang="zh-TW" altLang="en-US" sz="2800" b="1" dirty="0">
                <a:latin typeface="微軟正黑體" pitchFamily="34" charset="-120"/>
                <a:ea typeface="微軟正黑體" pitchFamily="34" charset="-120"/>
              </a:rPr>
              <a:t>，</a:t>
            </a:r>
            <a:endParaRPr lang="en-US" altLang="zh-TW" sz="2800" b="1" dirty="0">
              <a:latin typeface="微軟正黑體" pitchFamily="34" charset="-120"/>
              <a:ea typeface="微軟正黑體" pitchFamily="34" charset="-120"/>
            </a:endParaRPr>
          </a:p>
          <a:p>
            <a:pPr latinLnBrk="1">
              <a:defRPr/>
            </a:pPr>
            <a:r>
              <a:rPr lang="zh-TW" altLang="en-US" sz="2800" b="1" dirty="0">
                <a:latin typeface="微軟正黑體" pitchFamily="34" charset="-120"/>
                <a:ea typeface="微軟正黑體" pitchFamily="34" charset="-120"/>
              </a:rPr>
              <a:t>填報時資料請填入相對應之專班代碼。</a:t>
            </a:r>
          </a:p>
          <a:p>
            <a:pPr latinLnBrk="1">
              <a:defRPr/>
            </a:pPr>
            <a:endParaRPr lang="zh-TW" altLang="en-US" sz="2800" b="1" dirty="0">
              <a:latin typeface="微軟正黑體" pitchFamily="34" charset="-120"/>
              <a:ea typeface="微軟正黑體" pitchFamily="34" charset="-120"/>
            </a:endParaRPr>
          </a:p>
          <a:p>
            <a:pPr latinLnBrk="1">
              <a:defRPr/>
            </a:pPr>
            <a:endParaRPr lang="en-US" altLang="zh-TW" sz="2800" b="1" dirty="0">
              <a:latin typeface="微軟正黑體" pitchFamily="34" charset="-120"/>
              <a:ea typeface="微軟正黑體"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23</a:t>
            </a:fld>
            <a:endParaRPr lang="zh-TW" altLang="en-US" dirty="0"/>
          </a:p>
        </p:txBody>
      </p:sp>
      <p:sp>
        <p:nvSpPr>
          <p:cNvPr id="9" name="文本框 13">
            <a:extLst>
              <a:ext uri="{FF2B5EF4-FFF2-40B4-BE49-F238E27FC236}">
                <a16:creationId xmlns:a16="http://schemas.microsoft.com/office/drawing/2014/main" id="{4B2564C3-A76B-4F57-8F54-8F18C3C273E8}"/>
              </a:ext>
            </a:extLst>
          </p:cNvPr>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3</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031282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校內研習作業說明</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24</a:t>
            </a:fld>
            <a:endParaRPr lang="zh-TW" altLang="en-US" dirty="0"/>
          </a:p>
        </p:txBody>
      </p:sp>
      <p:sp>
        <p:nvSpPr>
          <p:cNvPr id="10"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a:solidFill>
                  <a:schemeClr val="bg1"/>
                </a:solidFill>
                <a:latin typeface="微軟正黑體" panose="020B0604030504040204" pitchFamily="34" charset="-120"/>
                <a:ea typeface="微軟正黑體" panose="020B0604030504040204" pitchFamily="34" charset="-120"/>
              </a:rPr>
              <a:t>4</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302150" y="1470991"/>
            <a:ext cx="11306754" cy="2308324"/>
          </a:xfrm>
          <a:prstGeom prst="rect">
            <a:avLst/>
          </a:prstGeom>
          <a:noFill/>
        </p:spPr>
        <p:txBody>
          <a:bodyPr wrap="square" rtlCol="0">
            <a:spAutoFit/>
          </a:bodyPr>
          <a:lstStyle/>
          <a:p>
            <a:r>
              <a:rPr lang="zh-TW" altLang="en-US" sz="2400" b="1" dirty="0">
                <a:solidFill>
                  <a:srgbClr val="0D0D0D"/>
                </a:solidFill>
                <a:latin typeface="微軟正黑體" pitchFamily="34" charset="-120"/>
                <a:ea typeface="微軟正黑體" pitchFamily="34" charset="-120"/>
              </a:rPr>
              <a:t>●</a:t>
            </a:r>
            <a:r>
              <a:rPr lang="zh-TW" altLang="en-US" sz="2400" b="1" dirty="0">
                <a:latin typeface="微軟正黑體" panose="020B0604030504040204" pitchFamily="34" charset="-120"/>
                <a:ea typeface="微軟正黑體" panose="020B0604030504040204" pitchFamily="34" charset="-120"/>
              </a:rPr>
              <a:t>請於說明會議結束後自行辦理校內研習，以確實提升各系統填報人員之實務知能</a:t>
            </a:r>
            <a:endParaRPr lang="en-US" altLang="zh-TW" sz="2400" b="1" dirty="0">
              <a:latin typeface="微軟正黑體" panose="020B0604030504040204" pitchFamily="34" charset="-120"/>
              <a:ea typeface="微軟正黑體" panose="020B0604030504040204" pitchFamily="34" charset="-120"/>
            </a:endParaRPr>
          </a:p>
          <a:p>
            <a:endParaRPr lang="en-US" altLang="zh-TW" sz="2400" b="1" dirty="0">
              <a:solidFill>
                <a:srgbClr val="0D0D0D"/>
              </a:solidFill>
              <a:latin typeface="微軟正黑體" panose="020B0604030504040204" pitchFamily="34" charset="-120"/>
              <a:ea typeface="微軟正黑體" panose="020B0604030504040204" pitchFamily="34" charset="-120"/>
            </a:endParaRPr>
          </a:p>
          <a:p>
            <a:r>
              <a:rPr lang="zh-TW" altLang="en-US" sz="2400" b="1" dirty="0">
                <a:solidFill>
                  <a:srgbClr val="0D0D0D"/>
                </a:solidFill>
                <a:latin typeface="微軟正黑體" pitchFamily="34" charset="-120"/>
                <a:ea typeface="微軟正黑體" pitchFamily="34" charset="-120"/>
              </a:rPr>
              <a:t>●自</a:t>
            </a:r>
            <a:r>
              <a:rPr lang="en-US" altLang="zh-TW" sz="2400" b="1" dirty="0">
                <a:solidFill>
                  <a:srgbClr val="0D0D0D"/>
                </a:solidFill>
                <a:latin typeface="微軟正黑體" pitchFamily="34" charset="-120"/>
                <a:ea typeface="微軟正黑體" pitchFamily="34" charset="-120"/>
              </a:rPr>
              <a:t>11403</a:t>
            </a:r>
            <a:r>
              <a:rPr lang="zh-TW" altLang="en-US" sz="2400" b="1" dirty="0">
                <a:solidFill>
                  <a:srgbClr val="0D0D0D"/>
                </a:solidFill>
                <a:latin typeface="微軟正黑體" pitchFamily="34" charset="-120"/>
                <a:ea typeface="微軟正黑體" pitchFamily="34" charset="-120"/>
              </a:rPr>
              <a:t>期開始，校內說明會相關佐證不再需要上傳</a:t>
            </a:r>
            <a:br>
              <a:rPr lang="en-US" altLang="zh-TW" sz="2400" b="1" dirty="0">
                <a:solidFill>
                  <a:srgbClr val="0D0D0D"/>
                </a:solidFill>
                <a:latin typeface="微軟正黑體" pitchFamily="34" charset="-120"/>
                <a:ea typeface="微軟正黑體" pitchFamily="34" charset="-120"/>
              </a:rPr>
            </a:br>
            <a:r>
              <a:rPr lang="zh-TW" altLang="en-US" sz="2400" b="1" dirty="0">
                <a:latin typeface="微軟正黑體" panose="020B0604030504040204" pitchFamily="34" charset="-120"/>
                <a:ea typeface="微軟正黑體" panose="020B0604030504040204" pitchFamily="34" charset="-120"/>
              </a:rPr>
              <a:t>請將校內研習通知文件、會議簡報、簽到名冊、研習照片等相關文件資料留校備查，教育部將不定期抽查學校辦理情形，並納入行政考核之參據。</a:t>
            </a:r>
          </a:p>
          <a:p>
            <a:endParaRPr lang="en-US" altLang="zh-TW" sz="24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6486933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9900" b="1" dirty="0">
                <a:solidFill>
                  <a:schemeClr val="accent6">
                    <a:lumMod val="50000"/>
                  </a:schemeClr>
                </a:solidFill>
                <a:latin typeface="微軟正黑體" panose="020B0604030504040204" pitchFamily="34" charset="-120"/>
                <a:ea typeface="微軟正黑體" panose="020B0604030504040204" pitchFamily="34" charset="-120"/>
              </a:rPr>
              <a:t>5</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4738396" y="4631998"/>
            <a:ext cx="2558088" cy="769441"/>
          </a:xfrm>
          <a:prstGeom prst="rect">
            <a:avLst/>
          </a:prstGeom>
        </p:spPr>
        <p:txBody>
          <a:bodyPr wrap="square">
            <a:spAutoFit/>
          </a:bodyPr>
          <a:lstStyle/>
          <a:p>
            <a:pPr lvl="0" algn="ctr"/>
            <a:r>
              <a:rPr lang="zh-TW" altLang="en-US" sz="4400" b="1" dirty="0">
                <a:latin typeface="微軟正黑體" panose="020B0604030504040204" pitchFamily="34" charset="-120"/>
                <a:ea typeface="微軟正黑體" panose="020B0604030504040204" pitchFamily="34" charset="-120"/>
              </a:rPr>
              <a:t>聯絡資訊</a:t>
            </a:r>
          </a:p>
        </p:txBody>
      </p:sp>
    </p:spTree>
    <p:extLst>
      <p:ext uri="{BB962C8B-B14F-4D97-AF65-F5344CB8AC3E}">
        <p14:creationId xmlns:p14="http://schemas.microsoft.com/office/powerpoint/2010/main" val="33940499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聯絡資料</a:t>
            </a:r>
            <a:r>
              <a:rPr lang="en-US" altLang="zh-TW" sz="4400" dirty="0">
                <a:solidFill>
                  <a:schemeClr val="accent6">
                    <a:lumMod val="50000"/>
                  </a:schemeClr>
                </a:solidFill>
              </a:rPr>
              <a:t>-</a:t>
            </a:r>
            <a:r>
              <a:rPr lang="zh-TW" altLang="en-US" sz="4400" dirty="0">
                <a:solidFill>
                  <a:schemeClr val="accent6">
                    <a:lumMod val="50000"/>
                  </a:schemeClr>
                </a:solidFill>
              </a:rPr>
              <a:t>電話號碼</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제목 44"/>
          <p:cNvSpPr txBox="1">
            <a:spLocks/>
          </p:cNvSpPr>
          <p:nvPr/>
        </p:nvSpPr>
        <p:spPr bwMode="auto">
          <a:xfrm>
            <a:off x="2416175" y="1443038"/>
            <a:ext cx="7359650" cy="1581150"/>
          </a:xfrm>
          <a:prstGeom prst="rect">
            <a:avLst/>
          </a:prstGeom>
          <a:noFill/>
          <a:ln w="9525">
            <a:noFill/>
            <a:miter lim="800000"/>
            <a:headEnd/>
            <a:tailEnd/>
          </a:ln>
        </p:spPr>
        <p:txBody>
          <a:bodyPr anchor="ctr"/>
          <a:lstStyle/>
          <a:p>
            <a:pPr fontAlgn="auto">
              <a:spcBef>
                <a:spcPts val="0"/>
              </a:spcBef>
              <a:spcAft>
                <a:spcPts val="0"/>
              </a:spcAft>
              <a:defRPr/>
            </a:pPr>
            <a:r>
              <a:rPr kumimoji="0" lang="en-US" altLang="zh-TW" sz="9600" b="1" kern="0" dirty="0">
                <a:latin typeface="微軟正黑體" panose="020B0604030504040204" pitchFamily="34" charset="-120"/>
                <a:ea typeface="微軟正黑體" panose="020B0604030504040204" pitchFamily="34" charset="-120"/>
                <a:cs typeface="+mj-cs"/>
              </a:rPr>
              <a:t>05-5342601</a:t>
            </a:r>
            <a:endParaRPr kumimoji="0" lang="en-US" altLang="ko-KR" sz="9600" b="1" kern="0" dirty="0">
              <a:latin typeface="微軟正黑體" panose="020B0604030504040204" pitchFamily="34" charset="-120"/>
              <a:ea typeface="微軟正黑體" panose="020B0604030504040204" pitchFamily="34" charset="-120"/>
              <a:cs typeface="+mj-cs"/>
            </a:endParaRPr>
          </a:p>
        </p:txBody>
      </p:sp>
      <p:sp>
        <p:nvSpPr>
          <p:cNvPr id="6" name="矩形 16"/>
          <p:cNvSpPr>
            <a:spLocks noChangeArrowheads="1"/>
          </p:cNvSpPr>
          <p:nvPr/>
        </p:nvSpPr>
        <p:spPr bwMode="auto">
          <a:xfrm>
            <a:off x="2416175" y="5588000"/>
            <a:ext cx="9137650"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400"/>
              </a:spcBef>
              <a:buClr>
                <a:schemeClr val="accent1"/>
              </a:buClr>
              <a:buSzPct val="80000"/>
              <a:buFont typeface="Corbel" panose="020B0503020204020204" pitchFamily="34" charset="0"/>
              <a:buChar char="•"/>
              <a:defRPr sz="22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buChar char="•"/>
              <a:defRPr sz="2000">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buChar char="•"/>
              <a:defRPr>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5pPr>
            <a:lvl6pPr marL="25146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6pPr>
            <a:lvl7pPr marL="29718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7pPr>
            <a:lvl8pPr marL="34290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8pPr>
            <a:lvl9pPr marL="38862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9pPr>
          </a:lstStyle>
          <a:p>
            <a:pPr eaLnBrk="1" hangingPunct="1">
              <a:lnSpc>
                <a:spcPts val="6500"/>
              </a:lnSpc>
              <a:spcBef>
                <a:spcPct val="0"/>
              </a:spcBef>
              <a:buClrTx/>
              <a:buSzTx/>
              <a:buFontTx/>
              <a:buNone/>
            </a:pPr>
            <a:r>
              <a:rPr kumimoji="0" lang="zh-TW" altLang="en-US" sz="3200" b="1" dirty="0">
                <a:solidFill>
                  <a:schemeClr val="tx1"/>
                </a:solidFill>
                <a:latin typeface="微軟正黑體" panose="020B0604030504040204" pitchFamily="34" charset="-120"/>
                <a:cs typeface="HY얕은샘물M"/>
              </a:rPr>
              <a:t>煩請確實依</a:t>
            </a:r>
            <a:r>
              <a:rPr kumimoji="0" lang="zh-TW" altLang="en-US" sz="3200" b="1" u="sng" dirty="0">
                <a:solidFill>
                  <a:srgbClr val="FF0000"/>
                </a:solidFill>
                <a:latin typeface="微軟正黑體" panose="020B0604030504040204" pitchFamily="34" charset="-120"/>
                <a:cs typeface="HY얕은샘물M"/>
              </a:rPr>
              <a:t>分機功能</a:t>
            </a:r>
            <a:r>
              <a:rPr kumimoji="0" lang="zh-TW" altLang="en-US" sz="3200" b="1" dirty="0">
                <a:solidFill>
                  <a:schemeClr val="tx1"/>
                </a:solidFill>
                <a:latin typeface="微軟正黑體" panose="020B0604030504040204" pitchFamily="34" charset="-120"/>
                <a:cs typeface="HY얕은샘물M"/>
              </a:rPr>
              <a:t>來電洽詢，可節省等待時間</a:t>
            </a:r>
            <a:r>
              <a:rPr kumimoji="0" lang="en-US" altLang="zh-TW" sz="3200" b="1" dirty="0">
                <a:solidFill>
                  <a:schemeClr val="tx1"/>
                </a:solidFill>
                <a:latin typeface="微軟正黑體" panose="020B0604030504040204" pitchFamily="34" charset="-120"/>
                <a:cs typeface="HY얕은샘물M"/>
              </a:rPr>
              <a:t> </a:t>
            </a:r>
            <a:endParaRPr kumimoji="0" lang="zh-TW" altLang="en-US" sz="3200" b="1" dirty="0">
              <a:solidFill>
                <a:schemeClr val="tx1"/>
              </a:solidFill>
              <a:latin typeface="微軟正黑體" panose="020B0604030504040204" pitchFamily="34" charset="-120"/>
              <a:cs typeface="HY얕은샘물M"/>
            </a:endParaRPr>
          </a:p>
        </p:txBody>
      </p:sp>
      <p:graphicFrame>
        <p:nvGraphicFramePr>
          <p:cNvPr id="7" name="資料庫圖表 6"/>
          <p:cNvGraphicFramePr/>
          <p:nvPr>
            <p:extLst>
              <p:ext uri="{D42A27DB-BD31-4B8C-83A1-F6EECF244321}">
                <p14:modId xmlns:p14="http://schemas.microsoft.com/office/powerpoint/2010/main" val="3626271368"/>
              </p:ext>
            </p:extLst>
          </p:nvPr>
        </p:nvGraphicFramePr>
        <p:xfrm>
          <a:off x="2586037" y="2312893"/>
          <a:ext cx="6910387" cy="35958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投影片編號版面配置區 7"/>
          <p:cNvSpPr>
            <a:spLocks noGrp="1"/>
          </p:cNvSpPr>
          <p:nvPr>
            <p:ph type="sldNum" sz="quarter" idx="4"/>
          </p:nvPr>
        </p:nvSpPr>
        <p:spPr/>
        <p:txBody>
          <a:bodyPr/>
          <a:lstStyle/>
          <a:p>
            <a:fld id="{BA36ACD9-F410-4E0C-AA39-2C3CA9F8E6F8}" type="slidenum">
              <a:rPr lang="zh-TW" altLang="en-US" smtClean="0"/>
              <a:t>26</a:t>
            </a:fld>
            <a:endParaRPr lang="zh-TW" altLang="en-US" dirty="0"/>
          </a:p>
        </p:txBody>
      </p:sp>
    </p:spTree>
    <p:extLst>
      <p:ext uri="{BB962C8B-B14F-4D97-AF65-F5344CB8AC3E}">
        <p14:creationId xmlns:p14="http://schemas.microsoft.com/office/powerpoint/2010/main" val="30769322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聯絡資料</a:t>
            </a:r>
            <a:r>
              <a:rPr lang="en-US" altLang="zh-TW" sz="4400" dirty="0">
                <a:solidFill>
                  <a:schemeClr val="accent6">
                    <a:lumMod val="50000"/>
                  </a:schemeClr>
                </a:solidFill>
              </a:rPr>
              <a:t>-</a:t>
            </a:r>
            <a:r>
              <a:rPr lang="zh-TW" altLang="en-US" sz="4400" dirty="0">
                <a:solidFill>
                  <a:schemeClr val="accent6">
                    <a:lumMod val="50000"/>
                  </a:schemeClr>
                </a:solidFill>
              </a:rPr>
              <a:t>信箱功能</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a:solidFill>
                  <a:schemeClr val="bg1"/>
                </a:solidFill>
                <a:latin typeface="微軟正黑體" panose="020B0604030504040204" pitchFamily="34" charset="-120"/>
                <a:ea typeface="微軟正黑體" panose="020B0604030504040204" pitchFamily="34" charset="-120"/>
              </a:rPr>
              <a:t>2</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8" name="矩形 16"/>
          <p:cNvSpPr>
            <a:spLocks noChangeArrowheads="1"/>
          </p:cNvSpPr>
          <p:nvPr/>
        </p:nvSpPr>
        <p:spPr bwMode="auto">
          <a:xfrm>
            <a:off x="2124075" y="5357813"/>
            <a:ext cx="10067925" cy="175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400"/>
              </a:spcBef>
              <a:buClr>
                <a:schemeClr val="accent1"/>
              </a:buClr>
              <a:buSzPct val="80000"/>
              <a:buFont typeface="Corbel" panose="020B0503020204020204" pitchFamily="34" charset="0"/>
              <a:buChar char="•"/>
              <a:defRPr sz="2200">
                <a:solidFill>
                  <a:schemeClr val="accent1"/>
                </a:solidFill>
                <a:latin typeface="Calibri" panose="020F0502020204030204" pitchFamily="34" charset="0"/>
                <a:ea typeface="微軟正黑體" panose="020B0604030504040204" pitchFamily="34" charset="-120"/>
              </a:defRPr>
            </a:lvl1pPr>
            <a:lvl2pPr marL="742950" indent="-285750">
              <a:lnSpc>
                <a:spcPct val="90000"/>
              </a:lnSpc>
              <a:spcBef>
                <a:spcPts val="200"/>
              </a:spcBef>
              <a:spcAft>
                <a:spcPts val="400"/>
              </a:spcAft>
              <a:buClr>
                <a:schemeClr val="accent1"/>
              </a:buClr>
              <a:buSzPct val="80000"/>
              <a:buFont typeface="Corbel" panose="020B0503020204020204" pitchFamily="34" charset="0"/>
              <a:buChar char="•"/>
              <a:defRPr sz="2000">
                <a:solidFill>
                  <a:schemeClr val="accent1"/>
                </a:solidFill>
                <a:latin typeface="Calibri" panose="020F0502020204030204" pitchFamily="34" charset="0"/>
                <a:ea typeface="微軟正黑體" panose="020B0604030504040204" pitchFamily="34" charset="-120"/>
              </a:defRPr>
            </a:lvl2pPr>
            <a:lvl3pPr marL="1143000" indent="-228600">
              <a:lnSpc>
                <a:spcPct val="90000"/>
              </a:lnSpc>
              <a:spcBef>
                <a:spcPts val="200"/>
              </a:spcBef>
              <a:spcAft>
                <a:spcPts val="400"/>
              </a:spcAft>
              <a:buClr>
                <a:schemeClr val="accent1"/>
              </a:buClr>
              <a:buSzPct val="80000"/>
              <a:buFont typeface="Corbel" panose="020B0503020204020204" pitchFamily="34" charset="0"/>
              <a:buChar char="•"/>
              <a:defRPr>
                <a:solidFill>
                  <a:schemeClr val="accent1"/>
                </a:solidFill>
                <a:latin typeface="Calibri" panose="020F0502020204030204" pitchFamily="34" charset="0"/>
                <a:ea typeface="微軟正黑體" panose="020B0604030504040204" pitchFamily="34" charset="-120"/>
              </a:defRPr>
            </a:lvl3pPr>
            <a:lvl4pPr marL="16002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4pPr>
            <a:lvl5pPr marL="2057400" indent="-22860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5pPr>
            <a:lvl6pPr marL="25146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6pPr>
            <a:lvl7pPr marL="29718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7pPr>
            <a:lvl8pPr marL="34290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8pPr>
            <a:lvl9pPr marL="3886200" indent="-228600" defTabSz="457200" eaLnBrk="0" fontAlgn="base" hangingPunct="0">
              <a:lnSpc>
                <a:spcPct val="90000"/>
              </a:lnSpc>
              <a:spcBef>
                <a:spcPts val="200"/>
              </a:spcBef>
              <a:spcAft>
                <a:spcPts val="400"/>
              </a:spcAft>
              <a:buClr>
                <a:schemeClr val="accent1"/>
              </a:buClr>
              <a:buSzPct val="80000"/>
              <a:buFont typeface="Corbel" panose="020B0503020204020204" pitchFamily="34" charset="0"/>
              <a:buChar char="•"/>
              <a:defRPr sz="1600">
                <a:solidFill>
                  <a:schemeClr val="accent1"/>
                </a:solidFill>
                <a:latin typeface="Calibri" panose="020F0502020204030204" pitchFamily="34" charset="0"/>
                <a:ea typeface="微軟正黑體" panose="020B0604030504040204" pitchFamily="34" charset="-120"/>
              </a:defRPr>
            </a:lvl9pPr>
          </a:lstStyle>
          <a:p>
            <a:pPr eaLnBrk="1" hangingPunct="1">
              <a:lnSpc>
                <a:spcPts val="6500"/>
              </a:lnSpc>
              <a:spcBef>
                <a:spcPct val="0"/>
              </a:spcBef>
              <a:buClrTx/>
              <a:buSzTx/>
              <a:buFontTx/>
              <a:buNone/>
            </a:pPr>
            <a:r>
              <a:rPr lang="zh-TW" altLang="en-US" sz="3200" b="1" dirty="0">
                <a:solidFill>
                  <a:schemeClr val="tx1"/>
                </a:solidFill>
                <a:latin typeface="微軟正黑體" panose="020B0604030504040204" pitchFamily="34" charset="-120"/>
                <a:cs typeface="HY얕은샘물M"/>
              </a:rPr>
              <a:t>煩請確實依</a:t>
            </a:r>
            <a:r>
              <a:rPr lang="zh-TW" altLang="en-US" sz="3200" b="1" u="sng" dirty="0">
                <a:solidFill>
                  <a:srgbClr val="FF0000"/>
                </a:solidFill>
                <a:latin typeface="微軟正黑體" panose="020B0604030504040204" pitchFamily="34" charset="-120"/>
                <a:cs typeface="HY얕은샘물M"/>
              </a:rPr>
              <a:t>信箱功能</a:t>
            </a:r>
            <a:r>
              <a:rPr lang="zh-TW" altLang="en-US" sz="3200" b="1" dirty="0">
                <a:solidFill>
                  <a:schemeClr val="tx1"/>
                </a:solidFill>
                <a:latin typeface="微軟正黑體" panose="020B0604030504040204" pitchFamily="34" charset="-120"/>
                <a:cs typeface="HY얕은샘물M"/>
              </a:rPr>
              <a:t>分類</a:t>
            </a:r>
            <a:r>
              <a:rPr lang="en-US" altLang="zh-TW" sz="3200" b="1" dirty="0">
                <a:solidFill>
                  <a:schemeClr val="tx1"/>
                </a:solidFill>
                <a:latin typeface="微軟正黑體" panose="020B0604030504040204" pitchFamily="34" charset="-120"/>
                <a:cs typeface="HY얕은샘물M"/>
              </a:rPr>
              <a:t>Mail</a:t>
            </a:r>
            <a:r>
              <a:rPr lang="zh-TW" altLang="en-US" sz="3200" b="1" dirty="0">
                <a:solidFill>
                  <a:schemeClr val="tx1"/>
                </a:solidFill>
                <a:latin typeface="微軟正黑體" panose="020B0604030504040204" pitchFamily="34" charset="-120"/>
                <a:cs typeface="HY얕은샘물M"/>
              </a:rPr>
              <a:t>問題，可節省轉信時間</a:t>
            </a:r>
            <a:endParaRPr lang="en-US" altLang="zh-TW" sz="3200" b="1" dirty="0">
              <a:solidFill>
                <a:schemeClr val="tx1"/>
              </a:solidFill>
              <a:latin typeface="微軟正黑體" panose="020B0604030504040204" pitchFamily="34" charset="-120"/>
              <a:cs typeface="HY얕은샘물M"/>
            </a:endParaRPr>
          </a:p>
          <a:p>
            <a:pPr eaLnBrk="1" hangingPunct="1">
              <a:lnSpc>
                <a:spcPts val="6500"/>
              </a:lnSpc>
              <a:spcBef>
                <a:spcPct val="0"/>
              </a:spcBef>
              <a:buClrTx/>
              <a:buSzTx/>
              <a:buFontTx/>
              <a:buNone/>
            </a:pPr>
            <a:r>
              <a:rPr kumimoji="0" lang="en-US" altLang="zh-TW" sz="1800" b="1" dirty="0">
                <a:solidFill>
                  <a:schemeClr val="tx1"/>
                </a:solidFill>
                <a:latin typeface="微軟正黑體" panose="020B0604030504040204" pitchFamily="34" charset="-120"/>
                <a:ea typeface="HY얕은샘물M"/>
                <a:cs typeface="HY얕은샘물M"/>
              </a:rPr>
              <a:t> </a:t>
            </a:r>
            <a:endParaRPr kumimoji="0" lang="zh-TW" altLang="en-US" sz="1800" b="1" dirty="0">
              <a:solidFill>
                <a:schemeClr val="tx1"/>
              </a:solidFill>
              <a:latin typeface="微軟正黑體" panose="020B0604030504040204" pitchFamily="34" charset="-120"/>
              <a:ea typeface="HY얕은샘물M"/>
              <a:cs typeface="HY얕은샘물M"/>
            </a:endParaRPr>
          </a:p>
        </p:txBody>
      </p:sp>
      <p:graphicFrame>
        <p:nvGraphicFramePr>
          <p:cNvPr id="9" name="資料庫圖表 8"/>
          <p:cNvGraphicFramePr/>
          <p:nvPr>
            <p:extLst>
              <p:ext uri="{D42A27DB-BD31-4B8C-83A1-F6EECF244321}">
                <p14:modId xmlns:p14="http://schemas.microsoft.com/office/powerpoint/2010/main" val="2135730513"/>
              </p:ext>
            </p:extLst>
          </p:nvPr>
        </p:nvGraphicFramePr>
        <p:xfrm>
          <a:off x="1498735" y="403094"/>
          <a:ext cx="7940675" cy="57517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投影片編號版面配置區 4"/>
          <p:cNvSpPr>
            <a:spLocks noGrp="1"/>
          </p:cNvSpPr>
          <p:nvPr>
            <p:ph type="sldNum" sz="quarter" idx="4"/>
          </p:nvPr>
        </p:nvSpPr>
        <p:spPr/>
        <p:txBody>
          <a:bodyPr/>
          <a:lstStyle/>
          <a:p>
            <a:fld id="{BA36ACD9-F410-4E0C-AA39-2C3CA9F8E6F8}" type="slidenum">
              <a:rPr lang="zh-TW" altLang="en-US" smtClean="0"/>
              <a:t>27</a:t>
            </a:fld>
            <a:endParaRPr lang="zh-TW" altLang="en-US" dirty="0"/>
          </a:p>
        </p:txBody>
      </p:sp>
    </p:spTree>
    <p:extLst>
      <p:ext uri="{BB962C8B-B14F-4D97-AF65-F5344CB8AC3E}">
        <p14:creationId xmlns:p14="http://schemas.microsoft.com/office/powerpoint/2010/main" val="30378347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txBox="1">
            <a:spLocks/>
          </p:cNvSpPr>
          <p:nvPr/>
        </p:nvSpPr>
        <p:spPr>
          <a:xfrm>
            <a:off x="2960371" y="2598203"/>
            <a:ext cx="7810500" cy="23876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TW" altLang="en-US" sz="9600" b="1" dirty="0">
                <a:latin typeface="微軟正黑體" panose="020B0604030504040204" pitchFamily="34" charset="-120"/>
                <a:ea typeface="微軟正黑體" panose="020B0604030504040204" pitchFamily="34" charset="-120"/>
              </a:rPr>
              <a:t>敬祝填表順利</a:t>
            </a:r>
          </a:p>
        </p:txBody>
      </p:sp>
      <p:sp>
        <p:nvSpPr>
          <p:cNvPr id="3" name="矩形 2"/>
          <p:cNvSpPr/>
          <p:nvPr/>
        </p:nvSpPr>
        <p:spPr>
          <a:xfrm>
            <a:off x="6488113" y="4058637"/>
            <a:ext cx="3937000" cy="584200"/>
          </a:xfrm>
          <a:prstGeom prst="rect">
            <a:avLst/>
          </a:prstGeom>
        </p:spPr>
        <p:txBody>
          <a:bodyPr wrap="none">
            <a:spAutoFit/>
          </a:bodyPr>
          <a:lstStyle/>
          <a:p>
            <a:pPr eaLnBrk="1" fontAlgn="auto" latinLnBrk="1" hangingPunct="1">
              <a:spcBef>
                <a:spcPts val="0"/>
              </a:spcBef>
              <a:spcAft>
                <a:spcPts val="0"/>
              </a:spcAft>
              <a:defRPr/>
            </a:pPr>
            <a:r>
              <a:rPr lang="zh-TW" altLang="en-US" sz="3200" b="1" spc="50" dirty="0">
                <a:ln w="11430">
                  <a:noFill/>
                </a:ln>
                <a:latin typeface="微軟正黑體" panose="020B0604030504040204" pitchFamily="34" charset="-120"/>
                <a:ea typeface="微軟正黑體" panose="020B0604030504040204" pitchFamily="34" charset="-120"/>
              </a:rPr>
              <a:t>校務資料庫維運小組</a:t>
            </a:r>
          </a:p>
        </p:txBody>
      </p:sp>
      <p:grpSp>
        <p:nvGrpSpPr>
          <p:cNvPr id="4" name="组合 36"/>
          <p:cNvGrpSpPr/>
          <p:nvPr/>
        </p:nvGrpSpPr>
        <p:grpSpPr>
          <a:xfrm>
            <a:off x="1009171" y="1435353"/>
            <a:ext cx="1363850" cy="2185147"/>
            <a:chOff x="996950" y="2262188"/>
            <a:chExt cx="434975" cy="696913"/>
          </a:xfrm>
        </p:grpSpPr>
        <p:sp>
          <p:nvSpPr>
            <p:cNvPr id="5" name="Freeform 8"/>
            <p:cNvSpPr>
              <a:spLocks noEditPoints="1"/>
            </p:cNvSpPr>
            <p:nvPr/>
          </p:nvSpPr>
          <p:spPr bwMode="auto">
            <a:xfrm>
              <a:off x="1219200" y="2300288"/>
              <a:ext cx="93663" cy="96838"/>
            </a:xfrm>
            <a:custGeom>
              <a:avLst/>
              <a:gdLst>
                <a:gd name="T0" fmla="*/ 81 w 87"/>
                <a:gd name="T1" fmla="*/ 23 h 91"/>
                <a:gd name="T2" fmla="*/ 79 w 87"/>
                <a:gd name="T3" fmla="*/ 19 h 91"/>
                <a:gd name="T4" fmla="*/ 70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6 w 87"/>
                <a:gd name="T33" fmla="*/ 22 h 91"/>
                <a:gd name="T34" fmla="*/ 8 w 87"/>
                <a:gd name="T35" fmla="*/ 31 h 91"/>
                <a:gd name="T36" fmla="*/ 7 w 87"/>
                <a:gd name="T37" fmla="*/ 35 h 91"/>
                <a:gd name="T38" fmla="*/ 0 w 87"/>
                <a:gd name="T39" fmla="*/ 41 h 91"/>
                <a:gd name="T40" fmla="*/ 0 w 87"/>
                <a:gd name="T41" fmla="*/ 45 h 91"/>
                <a:gd name="T42" fmla="*/ 6 w 87"/>
                <a:gd name="T43" fmla="*/ 52 h 91"/>
                <a:gd name="T44" fmla="*/ 7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5 w 87"/>
                <a:gd name="T65" fmla="*/ 91 h 91"/>
                <a:gd name="T66" fmla="*/ 51 w 87"/>
                <a:gd name="T67" fmla="*/ 85 h 91"/>
                <a:gd name="T68" fmla="*/ 56 w 87"/>
                <a:gd name="T69" fmla="*/ 83 h 91"/>
                <a:gd name="T70" fmla="*/ 62 w 87"/>
                <a:gd name="T71" fmla="*/ 86 h 91"/>
                <a:gd name="T72" fmla="*/ 64 w 87"/>
                <a:gd name="T73" fmla="*/ 79 h 91"/>
                <a:gd name="T74" fmla="*/ 68 w 87"/>
                <a:gd name="T75" fmla="*/ 77 h 91"/>
                <a:gd name="T76" fmla="*/ 76 w 87"/>
                <a:gd name="T77" fmla="*/ 76 h 91"/>
                <a:gd name="T78" fmla="*/ 79 w 87"/>
                <a:gd name="T79" fmla="*/ 72 h 91"/>
                <a:gd name="T80" fmla="*/ 78 w 87"/>
                <a:gd name="T81" fmla="*/ 63 h 91"/>
                <a:gd name="T82" fmla="*/ 79 w 87"/>
                <a:gd name="T83" fmla="*/ 59 h 91"/>
                <a:gd name="T84" fmla="*/ 86 w 87"/>
                <a:gd name="T85" fmla="*/ 54 h 91"/>
                <a:gd name="T86" fmla="*/ 87 w 87"/>
                <a:gd name="T87" fmla="*/ 50 h 91"/>
                <a:gd name="T88" fmla="*/ 82 w 87"/>
                <a:gd name="T89" fmla="*/ 43 h 91"/>
                <a:gd name="T90" fmla="*/ 81 w 87"/>
                <a:gd name="T91" fmla="*/ 38 h 91"/>
                <a:gd name="T92" fmla="*/ 85 w 87"/>
                <a:gd name="T93" fmla="*/ 30 h 91"/>
                <a:gd name="T94" fmla="*/ 74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1 w 87"/>
                <a:gd name="T107" fmla="*/ 31 h 91"/>
                <a:gd name="T108" fmla="*/ 27 w 87"/>
                <a:gd name="T109" fmla="*/ 41 h 91"/>
                <a:gd name="T110" fmla="*/ 10 w 87"/>
                <a:gd name="T111" fmla="*/ 35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2" y="25"/>
                    <a:pt x="82" y="24"/>
                    <a:pt x="81" y="23"/>
                  </a:cubicBezTo>
                  <a:cubicBezTo>
                    <a:pt x="76" y="25"/>
                    <a:pt x="76" y="25"/>
                    <a:pt x="76" y="25"/>
                  </a:cubicBezTo>
                  <a:cubicBezTo>
                    <a:pt x="76" y="24"/>
                    <a:pt x="75" y="23"/>
                    <a:pt x="75" y="23"/>
                  </a:cubicBezTo>
                  <a:cubicBezTo>
                    <a:pt x="79" y="19"/>
                    <a:pt x="79" y="19"/>
                    <a:pt x="79" y="19"/>
                  </a:cubicBezTo>
                  <a:cubicBezTo>
                    <a:pt x="78" y="18"/>
                    <a:pt x="77" y="17"/>
                    <a:pt x="77" y="16"/>
                  </a:cubicBezTo>
                  <a:cubicBezTo>
                    <a:pt x="72" y="19"/>
                    <a:pt x="72" y="19"/>
                    <a:pt x="72" y="19"/>
                  </a:cubicBezTo>
                  <a:cubicBezTo>
                    <a:pt x="72" y="18"/>
                    <a:pt x="71" y="18"/>
                    <a:pt x="70" y="17"/>
                  </a:cubicBezTo>
                  <a:cubicBezTo>
                    <a:pt x="74" y="13"/>
                    <a:pt x="74" y="13"/>
                    <a:pt x="74" y="13"/>
                  </a:cubicBezTo>
                  <a:cubicBezTo>
                    <a:pt x="73" y="12"/>
                    <a:pt x="72" y="11"/>
                    <a:pt x="71" y="10"/>
                  </a:cubicBezTo>
                  <a:cubicBezTo>
                    <a:pt x="67" y="14"/>
                    <a:pt x="67" y="14"/>
                    <a:pt x="67" y="14"/>
                  </a:cubicBezTo>
                  <a:cubicBezTo>
                    <a:pt x="67" y="14"/>
                    <a:pt x="66" y="13"/>
                    <a:pt x="65" y="13"/>
                  </a:cubicBezTo>
                  <a:cubicBezTo>
                    <a:pt x="68" y="8"/>
                    <a:pt x="68" y="8"/>
                    <a:pt x="68" y="8"/>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8"/>
                    <a:pt x="55" y="8"/>
                    <a:pt x="55" y="8"/>
                  </a:cubicBezTo>
                  <a:cubicBezTo>
                    <a:pt x="54" y="7"/>
                    <a:pt x="54" y="7"/>
                    <a:pt x="53" y="7"/>
                  </a:cubicBezTo>
                  <a:cubicBezTo>
                    <a:pt x="53" y="1"/>
                    <a:pt x="53" y="1"/>
                    <a:pt x="53" y="1"/>
                  </a:cubicBezTo>
                  <a:cubicBezTo>
                    <a:pt x="52" y="1"/>
                    <a:pt x="51" y="1"/>
                    <a:pt x="50" y="1"/>
                  </a:cubicBezTo>
                  <a:cubicBezTo>
                    <a:pt x="49" y="6"/>
                    <a:pt x="49" y="6"/>
                    <a:pt x="49" y="6"/>
                  </a:cubicBezTo>
                  <a:cubicBezTo>
                    <a:pt x="48" y="6"/>
                    <a:pt x="47" y="6"/>
                    <a:pt x="46" y="6"/>
                  </a:cubicBezTo>
                  <a:cubicBezTo>
                    <a:pt x="46" y="0"/>
                    <a:pt x="46" y="0"/>
                    <a:pt x="46" y="0"/>
                  </a:cubicBezTo>
                  <a:cubicBezTo>
                    <a:pt x="45" y="0"/>
                    <a:pt x="43"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3" y="7"/>
                    <a:pt x="33" y="7"/>
                  </a:cubicBezTo>
                  <a:cubicBezTo>
                    <a:pt x="30" y="2"/>
                    <a:pt x="30" y="2"/>
                    <a:pt x="30" y="2"/>
                  </a:cubicBezTo>
                  <a:cubicBezTo>
                    <a:pt x="29" y="3"/>
                    <a:pt x="28" y="3"/>
                    <a:pt x="27" y="3"/>
                  </a:cubicBezTo>
                  <a:cubicBezTo>
                    <a:pt x="29" y="9"/>
                    <a:pt x="29" y="9"/>
                    <a:pt x="29" y="9"/>
                  </a:cubicBezTo>
                  <a:cubicBezTo>
                    <a:pt x="28" y="9"/>
                    <a:pt x="28" y="9"/>
                    <a:pt x="27" y="10"/>
                  </a:cubicBezTo>
                  <a:cubicBezTo>
                    <a:pt x="27" y="10"/>
                    <a:pt x="27" y="10"/>
                    <a:pt x="26" y="10"/>
                  </a:cubicBezTo>
                  <a:cubicBezTo>
                    <a:pt x="23" y="5"/>
                    <a:pt x="23" y="5"/>
                    <a:pt x="23" y="5"/>
                  </a:cubicBezTo>
                  <a:cubicBezTo>
                    <a:pt x="22" y="6"/>
                    <a:pt x="21" y="7"/>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0" y="16"/>
                    <a:pt x="10" y="17"/>
                    <a:pt x="9" y="18"/>
                  </a:cubicBezTo>
                  <a:cubicBezTo>
                    <a:pt x="13" y="22"/>
                    <a:pt x="13" y="22"/>
                    <a:pt x="13" y="22"/>
                  </a:cubicBezTo>
                  <a:cubicBezTo>
                    <a:pt x="12" y="23"/>
                    <a:pt x="12" y="24"/>
                    <a:pt x="11" y="24"/>
                  </a:cubicBezTo>
                  <a:cubicBezTo>
                    <a:pt x="6" y="22"/>
                    <a:pt x="6" y="22"/>
                    <a:pt x="6" y="22"/>
                  </a:cubicBezTo>
                  <a:cubicBezTo>
                    <a:pt x="6" y="23"/>
                    <a:pt x="5" y="24"/>
                    <a:pt x="5" y="25"/>
                  </a:cubicBezTo>
                  <a:cubicBezTo>
                    <a:pt x="9" y="28"/>
                    <a:pt x="9" y="28"/>
                    <a:pt x="9" y="28"/>
                  </a:cubicBezTo>
                  <a:cubicBezTo>
                    <a:pt x="9" y="29"/>
                    <a:pt x="9" y="30"/>
                    <a:pt x="8" y="31"/>
                  </a:cubicBezTo>
                  <a:cubicBezTo>
                    <a:pt x="3" y="29"/>
                    <a:pt x="3" y="29"/>
                    <a:pt x="3" y="29"/>
                  </a:cubicBezTo>
                  <a:cubicBezTo>
                    <a:pt x="3" y="30"/>
                    <a:pt x="2" y="32"/>
                    <a:pt x="2" y="33"/>
                  </a:cubicBezTo>
                  <a:cubicBezTo>
                    <a:pt x="7" y="35"/>
                    <a:pt x="7" y="35"/>
                    <a:pt x="7" y="35"/>
                  </a:cubicBezTo>
                  <a:cubicBezTo>
                    <a:pt x="7" y="36"/>
                    <a:pt x="6" y="37"/>
                    <a:pt x="6" y="37"/>
                  </a:cubicBezTo>
                  <a:cubicBezTo>
                    <a:pt x="1" y="37"/>
                    <a:pt x="1" y="37"/>
                    <a:pt x="1" y="37"/>
                  </a:cubicBezTo>
                  <a:cubicBezTo>
                    <a:pt x="1" y="38"/>
                    <a:pt x="1" y="39"/>
                    <a:pt x="0" y="41"/>
                  </a:cubicBezTo>
                  <a:cubicBezTo>
                    <a:pt x="6" y="42"/>
                    <a:pt x="6" y="42"/>
                    <a:pt x="6" y="42"/>
                  </a:cubicBezTo>
                  <a:cubicBezTo>
                    <a:pt x="6" y="43"/>
                    <a:pt x="6" y="44"/>
                    <a:pt x="6" y="45"/>
                  </a:cubicBezTo>
                  <a:cubicBezTo>
                    <a:pt x="0" y="45"/>
                    <a:pt x="0" y="45"/>
                    <a:pt x="0" y="45"/>
                  </a:cubicBezTo>
                  <a:cubicBezTo>
                    <a:pt x="0" y="46"/>
                    <a:pt x="0" y="48"/>
                    <a:pt x="0" y="49"/>
                  </a:cubicBezTo>
                  <a:cubicBezTo>
                    <a:pt x="6" y="49"/>
                    <a:pt x="6" y="49"/>
                    <a:pt x="6" y="49"/>
                  </a:cubicBezTo>
                  <a:cubicBezTo>
                    <a:pt x="6" y="50"/>
                    <a:pt x="6" y="51"/>
                    <a:pt x="6" y="52"/>
                  </a:cubicBezTo>
                  <a:cubicBezTo>
                    <a:pt x="1" y="53"/>
                    <a:pt x="1" y="53"/>
                    <a:pt x="1" y="53"/>
                  </a:cubicBezTo>
                  <a:cubicBezTo>
                    <a:pt x="1" y="55"/>
                    <a:pt x="1" y="56"/>
                    <a:pt x="2" y="57"/>
                  </a:cubicBezTo>
                  <a:cubicBezTo>
                    <a:pt x="7" y="56"/>
                    <a:pt x="7" y="56"/>
                    <a:pt x="7" y="56"/>
                  </a:cubicBezTo>
                  <a:cubicBezTo>
                    <a:pt x="7" y="57"/>
                    <a:pt x="7" y="58"/>
                    <a:pt x="8" y="59"/>
                  </a:cubicBezTo>
                  <a:cubicBezTo>
                    <a:pt x="3" y="61"/>
                    <a:pt x="3" y="61"/>
                    <a:pt x="3" y="61"/>
                  </a:cubicBezTo>
                  <a:cubicBezTo>
                    <a:pt x="3" y="62"/>
                    <a:pt x="4" y="63"/>
                    <a:pt x="4" y="64"/>
                  </a:cubicBezTo>
                  <a:cubicBezTo>
                    <a:pt x="9" y="63"/>
                    <a:pt x="9" y="63"/>
                    <a:pt x="9" y="63"/>
                  </a:cubicBezTo>
                  <a:cubicBezTo>
                    <a:pt x="10" y="64"/>
                    <a:pt x="10" y="64"/>
                    <a:pt x="11" y="65"/>
                  </a:cubicBezTo>
                  <a:cubicBezTo>
                    <a:pt x="6" y="69"/>
                    <a:pt x="6" y="69"/>
                    <a:pt x="6" y="69"/>
                  </a:cubicBezTo>
                  <a:cubicBezTo>
                    <a:pt x="7" y="70"/>
                    <a:pt x="7" y="71"/>
                    <a:pt x="8" y="72"/>
                  </a:cubicBezTo>
                  <a:cubicBezTo>
                    <a:pt x="13" y="69"/>
                    <a:pt x="13" y="69"/>
                    <a:pt x="13" y="69"/>
                  </a:cubicBezTo>
                  <a:cubicBezTo>
                    <a:pt x="13" y="70"/>
                    <a:pt x="14" y="70"/>
                    <a:pt x="14" y="71"/>
                  </a:cubicBezTo>
                  <a:cubicBezTo>
                    <a:pt x="11" y="75"/>
                    <a:pt x="11" y="75"/>
                    <a:pt x="11" y="75"/>
                  </a:cubicBezTo>
                  <a:cubicBezTo>
                    <a:pt x="12" y="76"/>
                    <a:pt x="12" y="77"/>
                    <a:pt x="13" y="78"/>
                  </a:cubicBezTo>
                  <a:cubicBezTo>
                    <a:pt x="17" y="74"/>
                    <a:pt x="17" y="74"/>
                    <a:pt x="17" y="74"/>
                  </a:cubicBezTo>
                  <a:cubicBezTo>
                    <a:pt x="18" y="75"/>
                    <a:pt x="19" y="75"/>
                    <a:pt x="19" y="76"/>
                  </a:cubicBezTo>
                  <a:cubicBezTo>
                    <a:pt x="16" y="81"/>
                    <a:pt x="16" y="81"/>
                    <a:pt x="16" y="81"/>
                  </a:cubicBezTo>
                  <a:cubicBezTo>
                    <a:pt x="17" y="82"/>
                    <a:pt x="18" y="82"/>
                    <a:pt x="19" y="83"/>
                  </a:cubicBezTo>
                  <a:cubicBezTo>
                    <a:pt x="23" y="79"/>
                    <a:pt x="23" y="79"/>
                    <a:pt x="23" y="79"/>
                  </a:cubicBezTo>
                  <a:cubicBezTo>
                    <a:pt x="23" y="79"/>
                    <a:pt x="24" y="80"/>
                    <a:pt x="25" y="80"/>
                  </a:cubicBezTo>
                  <a:cubicBezTo>
                    <a:pt x="23" y="85"/>
                    <a:pt x="23" y="85"/>
                    <a:pt x="23" y="85"/>
                  </a:cubicBezTo>
                  <a:cubicBezTo>
                    <a:pt x="24" y="86"/>
                    <a:pt x="25" y="86"/>
                    <a:pt x="26" y="87"/>
                  </a:cubicBezTo>
                  <a:cubicBezTo>
                    <a:pt x="29" y="82"/>
                    <a:pt x="29" y="82"/>
                    <a:pt x="29" y="82"/>
                  </a:cubicBezTo>
                  <a:cubicBezTo>
                    <a:pt x="29" y="82"/>
                    <a:pt x="30" y="83"/>
                    <a:pt x="31" y="83"/>
                  </a:cubicBezTo>
                  <a:cubicBezTo>
                    <a:pt x="30" y="89"/>
                    <a:pt x="30" y="89"/>
                    <a:pt x="30" y="89"/>
                  </a:cubicBezTo>
                  <a:cubicBezTo>
                    <a:pt x="31" y="89"/>
                    <a:pt x="32" y="89"/>
                    <a:pt x="33" y="90"/>
                  </a:cubicBezTo>
                  <a:cubicBezTo>
                    <a:pt x="35" y="84"/>
                    <a:pt x="35" y="84"/>
                    <a:pt x="35" y="84"/>
                  </a:cubicBezTo>
                  <a:cubicBezTo>
                    <a:pt x="36" y="85"/>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5" y="91"/>
                    <a:pt x="45" y="91"/>
                    <a:pt x="45" y="91"/>
                  </a:cubicBezTo>
                  <a:cubicBezTo>
                    <a:pt x="47" y="91"/>
                    <a:pt x="48" y="91"/>
                    <a:pt x="49" y="91"/>
                  </a:cubicBezTo>
                  <a:cubicBezTo>
                    <a:pt x="49" y="85"/>
                    <a:pt x="49" y="85"/>
                    <a:pt x="49" y="85"/>
                  </a:cubicBezTo>
                  <a:cubicBezTo>
                    <a:pt x="50" y="85"/>
                    <a:pt x="51" y="85"/>
                    <a:pt x="51" y="85"/>
                  </a:cubicBezTo>
                  <a:cubicBezTo>
                    <a:pt x="53" y="90"/>
                    <a:pt x="53" y="90"/>
                    <a:pt x="53" y="90"/>
                  </a:cubicBezTo>
                  <a:cubicBezTo>
                    <a:pt x="54" y="90"/>
                    <a:pt x="55" y="89"/>
                    <a:pt x="56" y="89"/>
                  </a:cubicBezTo>
                  <a:cubicBezTo>
                    <a:pt x="56" y="83"/>
                    <a:pt x="56" y="83"/>
                    <a:pt x="56" y="83"/>
                  </a:cubicBezTo>
                  <a:cubicBezTo>
                    <a:pt x="56" y="83"/>
                    <a:pt x="57" y="83"/>
                    <a:pt x="58" y="82"/>
                  </a:cubicBezTo>
                  <a:cubicBezTo>
                    <a:pt x="61" y="87"/>
                    <a:pt x="61" y="87"/>
                    <a:pt x="61" y="87"/>
                  </a:cubicBezTo>
                  <a:cubicBezTo>
                    <a:pt x="61" y="87"/>
                    <a:pt x="62" y="87"/>
                    <a:pt x="62" y="86"/>
                  </a:cubicBezTo>
                  <a:cubicBezTo>
                    <a:pt x="63" y="86"/>
                    <a:pt x="63" y="86"/>
                    <a:pt x="64" y="86"/>
                  </a:cubicBezTo>
                  <a:cubicBezTo>
                    <a:pt x="62" y="81"/>
                    <a:pt x="62" y="81"/>
                    <a:pt x="62" y="81"/>
                  </a:cubicBezTo>
                  <a:cubicBezTo>
                    <a:pt x="63" y="80"/>
                    <a:pt x="63" y="80"/>
                    <a:pt x="64" y="79"/>
                  </a:cubicBezTo>
                  <a:cubicBezTo>
                    <a:pt x="68" y="83"/>
                    <a:pt x="68" y="83"/>
                    <a:pt x="68" y="83"/>
                  </a:cubicBezTo>
                  <a:cubicBezTo>
                    <a:pt x="68" y="83"/>
                    <a:pt x="69" y="82"/>
                    <a:pt x="70" y="81"/>
                  </a:cubicBezTo>
                  <a:cubicBezTo>
                    <a:pt x="68" y="77"/>
                    <a:pt x="68" y="77"/>
                    <a:pt x="68" y="77"/>
                  </a:cubicBezTo>
                  <a:cubicBezTo>
                    <a:pt x="68" y="76"/>
                    <a:pt x="69" y="75"/>
                    <a:pt x="69" y="75"/>
                  </a:cubicBezTo>
                  <a:cubicBezTo>
                    <a:pt x="74" y="78"/>
                    <a:pt x="74" y="78"/>
                    <a:pt x="74" y="78"/>
                  </a:cubicBezTo>
                  <a:cubicBezTo>
                    <a:pt x="74" y="78"/>
                    <a:pt x="75" y="77"/>
                    <a:pt x="76" y="76"/>
                  </a:cubicBezTo>
                  <a:cubicBezTo>
                    <a:pt x="72" y="72"/>
                    <a:pt x="72" y="72"/>
                    <a:pt x="72" y="72"/>
                  </a:cubicBezTo>
                  <a:cubicBezTo>
                    <a:pt x="73" y="71"/>
                    <a:pt x="74" y="70"/>
                    <a:pt x="74" y="70"/>
                  </a:cubicBezTo>
                  <a:cubicBezTo>
                    <a:pt x="79" y="72"/>
                    <a:pt x="79" y="72"/>
                    <a:pt x="79" y="72"/>
                  </a:cubicBezTo>
                  <a:cubicBezTo>
                    <a:pt x="79" y="71"/>
                    <a:pt x="80" y="70"/>
                    <a:pt x="81" y="69"/>
                  </a:cubicBezTo>
                  <a:cubicBezTo>
                    <a:pt x="76" y="66"/>
                    <a:pt x="76" y="66"/>
                    <a:pt x="76" y="66"/>
                  </a:cubicBezTo>
                  <a:cubicBezTo>
                    <a:pt x="77" y="65"/>
                    <a:pt x="77" y="64"/>
                    <a:pt x="78" y="63"/>
                  </a:cubicBezTo>
                  <a:cubicBezTo>
                    <a:pt x="83" y="65"/>
                    <a:pt x="83" y="65"/>
                    <a:pt x="83" y="65"/>
                  </a:cubicBezTo>
                  <a:cubicBezTo>
                    <a:pt x="83" y="64"/>
                    <a:pt x="84" y="63"/>
                    <a:pt x="84" y="62"/>
                  </a:cubicBezTo>
                  <a:cubicBezTo>
                    <a:pt x="79" y="59"/>
                    <a:pt x="79" y="59"/>
                    <a:pt x="79" y="59"/>
                  </a:cubicBezTo>
                  <a:cubicBezTo>
                    <a:pt x="80" y="58"/>
                    <a:pt x="80" y="58"/>
                    <a:pt x="80" y="57"/>
                  </a:cubicBezTo>
                  <a:cubicBezTo>
                    <a:pt x="86" y="58"/>
                    <a:pt x="86" y="58"/>
                    <a:pt x="86" y="58"/>
                  </a:cubicBezTo>
                  <a:cubicBezTo>
                    <a:pt x="86" y="56"/>
                    <a:pt x="86" y="55"/>
                    <a:pt x="86" y="54"/>
                  </a:cubicBezTo>
                  <a:cubicBezTo>
                    <a:pt x="81" y="52"/>
                    <a:pt x="81" y="52"/>
                    <a:pt x="81" y="52"/>
                  </a:cubicBezTo>
                  <a:cubicBezTo>
                    <a:pt x="81" y="52"/>
                    <a:pt x="81" y="51"/>
                    <a:pt x="82" y="50"/>
                  </a:cubicBezTo>
                  <a:cubicBezTo>
                    <a:pt x="87" y="50"/>
                    <a:pt x="87" y="50"/>
                    <a:pt x="87" y="50"/>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6"/>
                  </a:cubicBezTo>
                  <a:cubicBezTo>
                    <a:pt x="86" y="33"/>
                    <a:pt x="86" y="33"/>
                    <a:pt x="86" y="33"/>
                  </a:cubicBezTo>
                  <a:cubicBezTo>
                    <a:pt x="85" y="32"/>
                    <a:pt x="85" y="31"/>
                    <a:pt x="85" y="30"/>
                  </a:cubicBezTo>
                  <a:cubicBezTo>
                    <a:pt x="79" y="31"/>
                    <a:pt x="79" y="31"/>
                    <a:pt x="79" y="31"/>
                  </a:cubicBezTo>
                  <a:cubicBezTo>
                    <a:pt x="79" y="30"/>
                    <a:pt x="79" y="30"/>
                    <a:pt x="78" y="29"/>
                  </a:cubicBezTo>
                  <a:close/>
                  <a:moveTo>
                    <a:pt x="74" y="28"/>
                  </a:moveTo>
                  <a:cubicBezTo>
                    <a:pt x="59" y="36"/>
                    <a:pt x="59" y="36"/>
                    <a:pt x="59" y="36"/>
                  </a:cubicBezTo>
                  <a:cubicBezTo>
                    <a:pt x="57" y="33"/>
                    <a:pt x="54" y="30"/>
                    <a:pt x="51" y="29"/>
                  </a:cubicBezTo>
                  <a:cubicBezTo>
                    <a:pt x="57" y="12"/>
                    <a:pt x="57" y="12"/>
                    <a:pt x="57" y="12"/>
                  </a:cubicBezTo>
                  <a:cubicBezTo>
                    <a:pt x="64" y="15"/>
                    <a:pt x="70" y="20"/>
                    <a:pt x="74" y="28"/>
                  </a:cubicBezTo>
                  <a:close/>
                  <a:moveTo>
                    <a:pt x="48" y="55"/>
                  </a:moveTo>
                  <a:cubicBezTo>
                    <a:pt x="43" y="57"/>
                    <a:pt x="37" y="55"/>
                    <a:pt x="35" y="50"/>
                  </a:cubicBezTo>
                  <a:cubicBezTo>
                    <a:pt x="33" y="45"/>
                    <a:pt x="35" y="39"/>
                    <a:pt x="39" y="36"/>
                  </a:cubicBezTo>
                  <a:cubicBezTo>
                    <a:pt x="44" y="34"/>
                    <a:pt x="50" y="36"/>
                    <a:pt x="52" y="41"/>
                  </a:cubicBezTo>
                  <a:cubicBezTo>
                    <a:pt x="55" y="46"/>
                    <a:pt x="53" y="52"/>
                    <a:pt x="48" y="55"/>
                  </a:cubicBezTo>
                  <a:close/>
                  <a:moveTo>
                    <a:pt x="54" y="10"/>
                  </a:moveTo>
                  <a:cubicBezTo>
                    <a:pt x="48" y="28"/>
                    <a:pt x="48" y="28"/>
                    <a:pt x="48" y="28"/>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2"/>
                    <a:pt x="29" y="34"/>
                    <a:pt x="28" y="37"/>
                  </a:cubicBezTo>
                  <a:cubicBezTo>
                    <a:pt x="11" y="31"/>
                    <a:pt x="11" y="31"/>
                    <a:pt x="11" y="31"/>
                  </a:cubicBezTo>
                  <a:cubicBezTo>
                    <a:pt x="14" y="24"/>
                    <a:pt x="20" y="17"/>
                    <a:pt x="27" y="13"/>
                  </a:cubicBezTo>
                  <a:close/>
                  <a:moveTo>
                    <a:pt x="10" y="35"/>
                  </a:moveTo>
                  <a:cubicBezTo>
                    <a:pt x="27" y="41"/>
                    <a:pt x="27" y="41"/>
                    <a:pt x="27" y="41"/>
                  </a:cubicBezTo>
                  <a:cubicBezTo>
                    <a:pt x="26" y="44"/>
                    <a:pt x="26" y="48"/>
                    <a:pt x="27" y="51"/>
                  </a:cubicBezTo>
                  <a:cubicBezTo>
                    <a:pt x="11" y="59"/>
                    <a:pt x="11" y="59"/>
                    <a:pt x="11" y="59"/>
                  </a:cubicBezTo>
                  <a:cubicBezTo>
                    <a:pt x="8" y="51"/>
                    <a:pt x="8" y="42"/>
                    <a:pt x="10" y="35"/>
                  </a:cubicBezTo>
                  <a:close/>
                  <a:moveTo>
                    <a:pt x="13" y="62"/>
                  </a:moveTo>
                  <a:cubicBezTo>
                    <a:pt x="28" y="55"/>
                    <a:pt x="28" y="55"/>
                    <a:pt x="28" y="55"/>
                  </a:cubicBezTo>
                  <a:cubicBezTo>
                    <a:pt x="30" y="58"/>
                    <a:pt x="33" y="61"/>
                    <a:pt x="36" y="62"/>
                  </a:cubicBezTo>
                  <a:cubicBezTo>
                    <a:pt x="30" y="79"/>
                    <a:pt x="30" y="79"/>
                    <a:pt x="30" y="79"/>
                  </a:cubicBezTo>
                  <a:cubicBezTo>
                    <a:pt x="23" y="76"/>
                    <a:pt x="17" y="70"/>
                    <a:pt x="13" y="62"/>
                  </a:cubicBezTo>
                  <a:close/>
                  <a:moveTo>
                    <a:pt x="33" y="80"/>
                  </a:moveTo>
                  <a:cubicBezTo>
                    <a:pt x="39" y="63"/>
                    <a:pt x="39" y="63"/>
                    <a:pt x="39" y="63"/>
                  </a:cubicBezTo>
                  <a:cubicBezTo>
                    <a:pt x="42"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8" y="56"/>
                    <a:pt x="60" y="53"/>
                  </a:cubicBezTo>
                  <a:cubicBezTo>
                    <a:pt x="76" y="59"/>
                    <a:pt x="76" y="59"/>
                    <a:pt x="76" y="59"/>
                  </a:cubicBezTo>
                  <a:cubicBezTo>
                    <a:pt x="73" y="67"/>
                    <a:pt x="68" y="74"/>
                    <a:pt x="60" y="78"/>
                  </a:cubicBezTo>
                  <a:close/>
                  <a:moveTo>
                    <a:pt x="77" y="56"/>
                  </a:moveTo>
                  <a:cubicBezTo>
                    <a:pt x="61" y="50"/>
                    <a:pt x="61" y="50"/>
                    <a:pt x="61" y="50"/>
                  </a:cubicBezTo>
                  <a:cubicBezTo>
                    <a:pt x="62" y="46"/>
                    <a:pt x="62" y="42"/>
                    <a:pt x="60" y="39"/>
                  </a:cubicBezTo>
                  <a:cubicBezTo>
                    <a:pt x="76" y="31"/>
                    <a:pt x="76" y="31"/>
                    <a:pt x="76"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9"/>
            <p:cNvSpPr>
              <a:spLocks noEditPoints="1"/>
            </p:cNvSpPr>
            <p:nvPr/>
          </p:nvSpPr>
          <p:spPr bwMode="auto">
            <a:xfrm>
              <a:off x="1123950" y="2479676"/>
              <a:ext cx="92075" cy="96838"/>
            </a:xfrm>
            <a:custGeom>
              <a:avLst/>
              <a:gdLst>
                <a:gd name="T0" fmla="*/ 81 w 87"/>
                <a:gd name="T1" fmla="*/ 23 h 91"/>
                <a:gd name="T2" fmla="*/ 79 w 87"/>
                <a:gd name="T3" fmla="*/ 19 h 91"/>
                <a:gd name="T4" fmla="*/ 71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7 w 87"/>
                <a:gd name="T33" fmla="*/ 22 h 91"/>
                <a:gd name="T34" fmla="*/ 9 w 87"/>
                <a:gd name="T35" fmla="*/ 31 h 91"/>
                <a:gd name="T36" fmla="*/ 7 w 87"/>
                <a:gd name="T37" fmla="*/ 35 h 91"/>
                <a:gd name="T38" fmla="*/ 1 w 87"/>
                <a:gd name="T39" fmla="*/ 41 h 91"/>
                <a:gd name="T40" fmla="*/ 0 w 87"/>
                <a:gd name="T41" fmla="*/ 45 h 91"/>
                <a:gd name="T42" fmla="*/ 6 w 87"/>
                <a:gd name="T43" fmla="*/ 52 h 91"/>
                <a:gd name="T44" fmla="*/ 7 w 87"/>
                <a:gd name="T45" fmla="*/ 56 h 91"/>
                <a:gd name="T46" fmla="*/ 4 w 87"/>
                <a:gd name="T47" fmla="*/ 64 h 91"/>
                <a:gd name="T48" fmla="*/ 6 w 87"/>
                <a:gd name="T49" fmla="*/ 68 h 91"/>
                <a:gd name="T50" fmla="*/ 15 w 87"/>
                <a:gd name="T51" fmla="*/ 71 h 91"/>
                <a:gd name="T52" fmla="*/ 18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6 w 87"/>
                <a:gd name="T65" fmla="*/ 91 h 91"/>
                <a:gd name="T66" fmla="*/ 52 w 87"/>
                <a:gd name="T67" fmla="*/ 84 h 91"/>
                <a:gd name="T68" fmla="*/ 56 w 87"/>
                <a:gd name="T69" fmla="*/ 83 h 91"/>
                <a:gd name="T70" fmla="*/ 63 w 87"/>
                <a:gd name="T71" fmla="*/ 86 h 91"/>
                <a:gd name="T72" fmla="*/ 64 w 87"/>
                <a:gd name="T73" fmla="*/ 79 h 91"/>
                <a:gd name="T74" fmla="*/ 68 w 87"/>
                <a:gd name="T75" fmla="*/ 76 h 91"/>
                <a:gd name="T76" fmla="*/ 76 w 87"/>
                <a:gd name="T77" fmla="*/ 76 h 91"/>
                <a:gd name="T78" fmla="*/ 79 w 87"/>
                <a:gd name="T79" fmla="*/ 72 h 91"/>
                <a:gd name="T80" fmla="*/ 78 w 87"/>
                <a:gd name="T81" fmla="*/ 63 h 91"/>
                <a:gd name="T82" fmla="*/ 80 w 87"/>
                <a:gd name="T83" fmla="*/ 59 h 91"/>
                <a:gd name="T84" fmla="*/ 87 w 87"/>
                <a:gd name="T85" fmla="*/ 54 h 91"/>
                <a:gd name="T86" fmla="*/ 87 w 87"/>
                <a:gd name="T87" fmla="*/ 49 h 91"/>
                <a:gd name="T88" fmla="*/ 82 w 87"/>
                <a:gd name="T89" fmla="*/ 43 h 91"/>
                <a:gd name="T90" fmla="*/ 81 w 87"/>
                <a:gd name="T91" fmla="*/ 38 h 91"/>
                <a:gd name="T92" fmla="*/ 85 w 87"/>
                <a:gd name="T93" fmla="*/ 30 h 91"/>
                <a:gd name="T94" fmla="*/ 75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2 w 87"/>
                <a:gd name="T107" fmla="*/ 31 h 91"/>
                <a:gd name="T108" fmla="*/ 27 w 87"/>
                <a:gd name="T109" fmla="*/ 41 h 91"/>
                <a:gd name="T110" fmla="*/ 11 w 87"/>
                <a:gd name="T111" fmla="*/ 34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3" y="25"/>
                    <a:pt x="82" y="24"/>
                    <a:pt x="81" y="23"/>
                  </a:cubicBezTo>
                  <a:cubicBezTo>
                    <a:pt x="76" y="25"/>
                    <a:pt x="76" y="25"/>
                    <a:pt x="76" y="25"/>
                  </a:cubicBezTo>
                  <a:cubicBezTo>
                    <a:pt x="76" y="24"/>
                    <a:pt x="76" y="23"/>
                    <a:pt x="75" y="23"/>
                  </a:cubicBezTo>
                  <a:cubicBezTo>
                    <a:pt x="79" y="19"/>
                    <a:pt x="79" y="19"/>
                    <a:pt x="79" y="19"/>
                  </a:cubicBezTo>
                  <a:cubicBezTo>
                    <a:pt x="78" y="18"/>
                    <a:pt x="78" y="17"/>
                    <a:pt x="77" y="16"/>
                  </a:cubicBezTo>
                  <a:cubicBezTo>
                    <a:pt x="72" y="19"/>
                    <a:pt x="72" y="19"/>
                    <a:pt x="72" y="19"/>
                  </a:cubicBezTo>
                  <a:cubicBezTo>
                    <a:pt x="72" y="18"/>
                    <a:pt x="71" y="18"/>
                    <a:pt x="71" y="17"/>
                  </a:cubicBezTo>
                  <a:cubicBezTo>
                    <a:pt x="74" y="13"/>
                    <a:pt x="74" y="13"/>
                    <a:pt x="74" y="13"/>
                  </a:cubicBezTo>
                  <a:cubicBezTo>
                    <a:pt x="73" y="12"/>
                    <a:pt x="72" y="11"/>
                    <a:pt x="71" y="10"/>
                  </a:cubicBezTo>
                  <a:cubicBezTo>
                    <a:pt x="67" y="14"/>
                    <a:pt x="67" y="14"/>
                    <a:pt x="67" y="14"/>
                  </a:cubicBezTo>
                  <a:cubicBezTo>
                    <a:pt x="67" y="14"/>
                    <a:pt x="66" y="13"/>
                    <a:pt x="65" y="13"/>
                  </a:cubicBezTo>
                  <a:cubicBezTo>
                    <a:pt x="68" y="7"/>
                    <a:pt x="68" y="7"/>
                    <a:pt x="68" y="7"/>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7"/>
                    <a:pt x="55" y="7"/>
                    <a:pt x="55" y="7"/>
                  </a:cubicBezTo>
                  <a:cubicBezTo>
                    <a:pt x="55" y="7"/>
                    <a:pt x="54" y="7"/>
                    <a:pt x="53" y="7"/>
                  </a:cubicBezTo>
                  <a:cubicBezTo>
                    <a:pt x="54" y="1"/>
                    <a:pt x="54" y="1"/>
                    <a:pt x="54" y="1"/>
                  </a:cubicBezTo>
                  <a:cubicBezTo>
                    <a:pt x="52" y="1"/>
                    <a:pt x="51" y="1"/>
                    <a:pt x="50" y="0"/>
                  </a:cubicBezTo>
                  <a:cubicBezTo>
                    <a:pt x="49" y="6"/>
                    <a:pt x="49" y="6"/>
                    <a:pt x="49" y="6"/>
                  </a:cubicBezTo>
                  <a:cubicBezTo>
                    <a:pt x="48" y="6"/>
                    <a:pt x="47" y="6"/>
                    <a:pt x="46" y="6"/>
                  </a:cubicBezTo>
                  <a:cubicBezTo>
                    <a:pt x="46" y="0"/>
                    <a:pt x="46" y="0"/>
                    <a:pt x="46" y="0"/>
                  </a:cubicBezTo>
                  <a:cubicBezTo>
                    <a:pt x="45" y="0"/>
                    <a:pt x="44"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4" y="7"/>
                    <a:pt x="33" y="7"/>
                  </a:cubicBezTo>
                  <a:cubicBezTo>
                    <a:pt x="31" y="2"/>
                    <a:pt x="31" y="2"/>
                    <a:pt x="31" y="2"/>
                  </a:cubicBezTo>
                  <a:cubicBezTo>
                    <a:pt x="29" y="3"/>
                    <a:pt x="28" y="3"/>
                    <a:pt x="27" y="3"/>
                  </a:cubicBezTo>
                  <a:cubicBezTo>
                    <a:pt x="29" y="9"/>
                    <a:pt x="29" y="9"/>
                    <a:pt x="29" y="9"/>
                  </a:cubicBezTo>
                  <a:cubicBezTo>
                    <a:pt x="28" y="9"/>
                    <a:pt x="28" y="9"/>
                    <a:pt x="27" y="9"/>
                  </a:cubicBezTo>
                  <a:cubicBezTo>
                    <a:pt x="27" y="10"/>
                    <a:pt x="27" y="10"/>
                    <a:pt x="27" y="10"/>
                  </a:cubicBezTo>
                  <a:cubicBezTo>
                    <a:pt x="23" y="5"/>
                    <a:pt x="23" y="5"/>
                    <a:pt x="23" y="5"/>
                  </a:cubicBezTo>
                  <a:cubicBezTo>
                    <a:pt x="22" y="6"/>
                    <a:pt x="21" y="6"/>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1" y="16"/>
                    <a:pt x="10" y="17"/>
                    <a:pt x="9" y="18"/>
                  </a:cubicBezTo>
                  <a:cubicBezTo>
                    <a:pt x="13" y="22"/>
                    <a:pt x="13" y="22"/>
                    <a:pt x="13" y="22"/>
                  </a:cubicBezTo>
                  <a:cubicBezTo>
                    <a:pt x="12" y="23"/>
                    <a:pt x="12" y="23"/>
                    <a:pt x="12" y="24"/>
                  </a:cubicBezTo>
                  <a:cubicBezTo>
                    <a:pt x="7" y="22"/>
                    <a:pt x="7" y="22"/>
                    <a:pt x="7" y="22"/>
                  </a:cubicBezTo>
                  <a:cubicBezTo>
                    <a:pt x="6" y="23"/>
                    <a:pt x="6" y="24"/>
                    <a:pt x="5" y="25"/>
                  </a:cubicBezTo>
                  <a:cubicBezTo>
                    <a:pt x="9" y="28"/>
                    <a:pt x="9" y="28"/>
                    <a:pt x="9" y="28"/>
                  </a:cubicBezTo>
                  <a:cubicBezTo>
                    <a:pt x="9" y="29"/>
                    <a:pt x="9" y="30"/>
                    <a:pt x="9" y="31"/>
                  </a:cubicBezTo>
                  <a:cubicBezTo>
                    <a:pt x="3" y="29"/>
                    <a:pt x="3" y="29"/>
                    <a:pt x="3" y="29"/>
                  </a:cubicBezTo>
                  <a:cubicBezTo>
                    <a:pt x="3" y="30"/>
                    <a:pt x="3" y="31"/>
                    <a:pt x="2" y="33"/>
                  </a:cubicBezTo>
                  <a:cubicBezTo>
                    <a:pt x="7" y="35"/>
                    <a:pt x="7" y="35"/>
                    <a:pt x="7" y="35"/>
                  </a:cubicBezTo>
                  <a:cubicBezTo>
                    <a:pt x="7" y="36"/>
                    <a:pt x="7" y="37"/>
                    <a:pt x="7" y="37"/>
                  </a:cubicBezTo>
                  <a:cubicBezTo>
                    <a:pt x="1" y="37"/>
                    <a:pt x="1" y="37"/>
                    <a:pt x="1" y="37"/>
                  </a:cubicBezTo>
                  <a:cubicBezTo>
                    <a:pt x="1" y="38"/>
                    <a:pt x="1" y="39"/>
                    <a:pt x="1" y="41"/>
                  </a:cubicBezTo>
                  <a:cubicBezTo>
                    <a:pt x="6" y="42"/>
                    <a:pt x="6" y="42"/>
                    <a:pt x="6" y="42"/>
                  </a:cubicBezTo>
                  <a:cubicBezTo>
                    <a:pt x="6" y="43"/>
                    <a:pt x="6" y="44"/>
                    <a:pt x="6" y="44"/>
                  </a:cubicBezTo>
                  <a:cubicBezTo>
                    <a:pt x="0" y="45"/>
                    <a:pt x="0" y="45"/>
                    <a:pt x="0" y="45"/>
                  </a:cubicBezTo>
                  <a:cubicBezTo>
                    <a:pt x="0" y="46"/>
                    <a:pt x="0" y="48"/>
                    <a:pt x="1" y="49"/>
                  </a:cubicBezTo>
                  <a:cubicBezTo>
                    <a:pt x="6" y="49"/>
                    <a:pt x="6" y="49"/>
                    <a:pt x="6" y="49"/>
                  </a:cubicBezTo>
                  <a:cubicBezTo>
                    <a:pt x="6" y="50"/>
                    <a:pt x="6" y="51"/>
                    <a:pt x="6" y="52"/>
                  </a:cubicBezTo>
                  <a:cubicBezTo>
                    <a:pt x="1" y="53"/>
                    <a:pt x="1" y="53"/>
                    <a:pt x="1" y="53"/>
                  </a:cubicBezTo>
                  <a:cubicBezTo>
                    <a:pt x="1" y="54"/>
                    <a:pt x="2" y="56"/>
                    <a:pt x="2" y="57"/>
                  </a:cubicBezTo>
                  <a:cubicBezTo>
                    <a:pt x="7" y="56"/>
                    <a:pt x="7" y="56"/>
                    <a:pt x="7" y="56"/>
                  </a:cubicBezTo>
                  <a:cubicBezTo>
                    <a:pt x="7" y="57"/>
                    <a:pt x="8" y="58"/>
                    <a:pt x="8" y="59"/>
                  </a:cubicBezTo>
                  <a:cubicBezTo>
                    <a:pt x="3" y="61"/>
                    <a:pt x="3" y="61"/>
                    <a:pt x="3" y="61"/>
                  </a:cubicBezTo>
                  <a:cubicBezTo>
                    <a:pt x="4" y="62"/>
                    <a:pt x="4" y="63"/>
                    <a:pt x="4" y="64"/>
                  </a:cubicBezTo>
                  <a:cubicBezTo>
                    <a:pt x="10" y="63"/>
                    <a:pt x="10" y="63"/>
                    <a:pt x="10" y="63"/>
                  </a:cubicBezTo>
                  <a:cubicBezTo>
                    <a:pt x="10" y="63"/>
                    <a:pt x="10" y="64"/>
                    <a:pt x="11" y="65"/>
                  </a:cubicBezTo>
                  <a:cubicBezTo>
                    <a:pt x="6" y="68"/>
                    <a:pt x="6" y="68"/>
                    <a:pt x="6" y="68"/>
                  </a:cubicBezTo>
                  <a:cubicBezTo>
                    <a:pt x="7" y="70"/>
                    <a:pt x="8" y="70"/>
                    <a:pt x="8" y="71"/>
                  </a:cubicBezTo>
                  <a:cubicBezTo>
                    <a:pt x="13" y="69"/>
                    <a:pt x="13" y="69"/>
                    <a:pt x="13" y="69"/>
                  </a:cubicBezTo>
                  <a:cubicBezTo>
                    <a:pt x="14" y="70"/>
                    <a:pt x="14" y="70"/>
                    <a:pt x="15" y="71"/>
                  </a:cubicBezTo>
                  <a:cubicBezTo>
                    <a:pt x="11" y="75"/>
                    <a:pt x="11" y="75"/>
                    <a:pt x="11" y="75"/>
                  </a:cubicBezTo>
                  <a:cubicBezTo>
                    <a:pt x="12" y="76"/>
                    <a:pt x="13" y="77"/>
                    <a:pt x="13" y="78"/>
                  </a:cubicBezTo>
                  <a:cubicBezTo>
                    <a:pt x="18" y="74"/>
                    <a:pt x="18" y="74"/>
                    <a:pt x="18" y="74"/>
                  </a:cubicBezTo>
                  <a:cubicBezTo>
                    <a:pt x="18" y="75"/>
                    <a:pt x="19" y="75"/>
                    <a:pt x="19" y="76"/>
                  </a:cubicBezTo>
                  <a:cubicBezTo>
                    <a:pt x="17" y="81"/>
                    <a:pt x="17" y="81"/>
                    <a:pt x="17" y="81"/>
                  </a:cubicBezTo>
                  <a:cubicBezTo>
                    <a:pt x="18" y="81"/>
                    <a:pt x="18" y="82"/>
                    <a:pt x="19" y="83"/>
                  </a:cubicBezTo>
                  <a:cubicBezTo>
                    <a:pt x="23" y="79"/>
                    <a:pt x="23" y="79"/>
                    <a:pt x="23" y="79"/>
                  </a:cubicBezTo>
                  <a:cubicBezTo>
                    <a:pt x="24" y="79"/>
                    <a:pt x="24" y="80"/>
                    <a:pt x="25" y="80"/>
                  </a:cubicBezTo>
                  <a:cubicBezTo>
                    <a:pt x="23" y="85"/>
                    <a:pt x="23" y="85"/>
                    <a:pt x="23" y="85"/>
                  </a:cubicBezTo>
                  <a:cubicBezTo>
                    <a:pt x="24" y="86"/>
                    <a:pt x="25" y="86"/>
                    <a:pt x="26" y="87"/>
                  </a:cubicBezTo>
                  <a:cubicBezTo>
                    <a:pt x="29" y="82"/>
                    <a:pt x="29" y="82"/>
                    <a:pt x="29" y="82"/>
                  </a:cubicBezTo>
                  <a:cubicBezTo>
                    <a:pt x="30" y="82"/>
                    <a:pt x="30" y="83"/>
                    <a:pt x="31" y="83"/>
                  </a:cubicBezTo>
                  <a:cubicBezTo>
                    <a:pt x="30" y="89"/>
                    <a:pt x="30" y="89"/>
                    <a:pt x="30" y="89"/>
                  </a:cubicBezTo>
                  <a:cubicBezTo>
                    <a:pt x="31" y="89"/>
                    <a:pt x="32" y="89"/>
                    <a:pt x="33" y="89"/>
                  </a:cubicBezTo>
                  <a:cubicBezTo>
                    <a:pt x="35" y="84"/>
                    <a:pt x="35" y="84"/>
                    <a:pt x="35" y="84"/>
                  </a:cubicBezTo>
                  <a:cubicBezTo>
                    <a:pt x="36" y="84"/>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6" y="91"/>
                    <a:pt x="46" y="91"/>
                    <a:pt x="46" y="91"/>
                  </a:cubicBezTo>
                  <a:cubicBezTo>
                    <a:pt x="47" y="91"/>
                    <a:pt x="48" y="91"/>
                    <a:pt x="49" y="90"/>
                  </a:cubicBezTo>
                  <a:cubicBezTo>
                    <a:pt x="49" y="85"/>
                    <a:pt x="49" y="85"/>
                    <a:pt x="49" y="85"/>
                  </a:cubicBezTo>
                  <a:cubicBezTo>
                    <a:pt x="50" y="85"/>
                    <a:pt x="51" y="85"/>
                    <a:pt x="52" y="84"/>
                  </a:cubicBezTo>
                  <a:cubicBezTo>
                    <a:pt x="53" y="90"/>
                    <a:pt x="53" y="90"/>
                    <a:pt x="53" y="90"/>
                  </a:cubicBezTo>
                  <a:cubicBezTo>
                    <a:pt x="54" y="89"/>
                    <a:pt x="56" y="89"/>
                    <a:pt x="57" y="89"/>
                  </a:cubicBezTo>
                  <a:cubicBezTo>
                    <a:pt x="56" y="83"/>
                    <a:pt x="56" y="83"/>
                    <a:pt x="56" y="83"/>
                  </a:cubicBezTo>
                  <a:cubicBezTo>
                    <a:pt x="57" y="83"/>
                    <a:pt x="57" y="83"/>
                    <a:pt x="58" y="82"/>
                  </a:cubicBezTo>
                  <a:cubicBezTo>
                    <a:pt x="61" y="87"/>
                    <a:pt x="61" y="87"/>
                    <a:pt x="61" y="87"/>
                  </a:cubicBezTo>
                  <a:cubicBezTo>
                    <a:pt x="61" y="87"/>
                    <a:pt x="62" y="87"/>
                    <a:pt x="63" y="86"/>
                  </a:cubicBezTo>
                  <a:cubicBezTo>
                    <a:pt x="63" y="86"/>
                    <a:pt x="63" y="86"/>
                    <a:pt x="64" y="86"/>
                  </a:cubicBezTo>
                  <a:cubicBezTo>
                    <a:pt x="62" y="80"/>
                    <a:pt x="62" y="80"/>
                    <a:pt x="62" y="80"/>
                  </a:cubicBezTo>
                  <a:cubicBezTo>
                    <a:pt x="63" y="80"/>
                    <a:pt x="64" y="80"/>
                    <a:pt x="64" y="79"/>
                  </a:cubicBezTo>
                  <a:cubicBezTo>
                    <a:pt x="68" y="83"/>
                    <a:pt x="68" y="83"/>
                    <a:pt x="68" y="83"/>
                  </a:cubicBezTo>
                  <a:cubicBezTo>
                    <a:pt x="69" y="83"/>
                    <a:pt x="70" y="82"/>
                    <a:pt x="70" y="81"/>
                  </a:cubicBezTo>
                  <a:cubicBezTo>
                    <a:pt x="68" y="76"/>
                    <a:pt x="68" y="76"/>
                    <a:pt x="68" y="76"/>
                  </a:cubicBezTo>
                  <a:cubicBezTo>
                    <a:pt x="68" y="76"/>
                    <a:pt x="69" y="75"/>
                    <a:pt x="70" y="75"/>
                  </a:cubicBezTo>
                  <a:cubicBezTo>
                    <a:pt x="74" y="78"/>
                    <a:pt x="74" y="78"/>
                    <a:pt x="74" y="78"/>
                  </a:cubicBezTo>
                  <a:cubicBezTo>
                    <a:pt x="75" y="77"/>
                    <a:pt x="75" y="77"/>
                    <a:pt x="76" y="76"/>
                  </a:cubicBezTo>
                  <a:cubicBezTo>
                    <a:pt x="73" y="71"/>
                    <a:pt x="73" y="71"/>
                    <a:pt x="73" y="71"/>
                  </a:cubicBezTo>
                  <a:cubicBezTo>
                    <a:pt x="73" y="71"/>
                    <a:pt x="74" y="70"/>
                    <a:pt x="74" y="69"/>
                  </a:cubicBezTo>
                  <a:cubicBezTo>
                    <a:pt x="79" y="72"/>
                    <a:pt x="79" y="72"/>
                    <a:pt x="79" y="72"/>
                  </a:cubicBezTo>
                  <a:cubicBezTo>
                    <a:pt x="80" y="71"/>
                    <a:pt x="80" y="70"/>
                    <a:pt x="81" y="69"/>
                  </a:cubicBezTo>
                  <a:cubicBezTo>
                    <a:pt x="77" y="66"/>
                    <a:pt x="77" y="66"/>
                    <a:pt x="77" y="66"/>
                  </a:cubicBezTo>
                  <a:cubicBezTo>
                    <a:pt x="77" y="65"/>
                    <a:pt x="78" y="64"/>
                    <a:pt x="78" y="63"/>
                  </a:cubicBezTo>
                  <a:cubicBezTo>
                    <a:pt x="83" y="65"/>
                    <a:pt x="83" y="65"/>
                    <a:pt x="83" y="65"/>
                  </a:cubicBezTo>
                  <a:cubicBezTo>
                    <a:pt x="83" y="64"/>
                    <a:pt x="84" y="63"/>
                    <a:pt x="84" y="62"/>
                  </a:cubicBezTo>
                  <a:cubicBezTo>
                    <a:pt x="80" y="59"/>
                    <a:pt x="80" y="59"/>
                    <a:pt x="80" y="59"/>
                  </a:cubicBezTo>
                  <a:cubicBezTo>
                    <a:pt x="80" y="58"/>
                    <a:pt x="80" y="58"/>
                    <a:pt x="80" y="57"/>
                  </a:cubicBezTo>
                  <a:cubicBezTo>
                    <a:pt x="86" y="57"/>
                    <a:pt x="86" y="57"/>
                    <a:pt x="86" y="57"/>
                  </a:cubicBezTo>
                  <a:cubicBezTo>
                    <a:pt x="86" y="56"/>
                    <a:pt x="86" y="55"/>
                    <a:pt x="87" y="54"/>
                  </a:cubicBezTo>
                  <a:cubicBezTo>
                    <a:pt x="81" y="52"/>
                    <a:pt x="81" y="52"/>
                    <a:pt x="81" y="52"/>
                  </a:cubicBezTo>
                  <a:cubicBezTo>
                    <a:pt x="82" y="51"/>
                    <a:pt x="82" y="51"/>
                    <a:pt x="82" y="50"/>
                  </a:cubicBezTo>
                  <a:cubicBezTo>
                    <a:pt x="87" y="49"/>
                    <a:pt x="87" y="49"/>
                    <a:pt x="87" y="49"/>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5"/>
                  </a:cubicBezTo>
                  <a:cubicBezTo>
                    <a:pt x="86" y="33"/>
                    <a:pt x="86" y="33"/>
                    <a:pt x="86" y="33"/>
                  </a:cubicBezTo>
                  <a:cubicBezTo>
                    <a:pt x="85" y="32"/>
                    <a:pt x="85" y="31"/>
                    <a:pt x="85" y="30"/>
                  </a:cubicBezTo>
                  <a:cubicBezTo>
                    <a:pt x="79" y="31"/>
                    <a:pt x="79" y="31"/>
                    <a:pt x="79" y="31"/>
                  </a:cubicBezTo>
                  <a:cubicBezTo>
                    <a:pt x="79" y="30"/>
                    <a:pt x="79" y="30"/>
                    <a:pt x="78" y="29"/>
                  </a:cubicBezTo>
                  <a:close/>
                  <a:moveTo>
                    <a:pt x="75" y="28"/>
                  </a:moveTo>
                  <a:cubicBezTo>
                    <a:pt x="59" y="36"/>
                    <a:pt x="59" y="36"/>
                    <a:pt x="59" y="36"/>
                  </a:cubicBezTo>
                  <a:cubicBezTo>
                    <a:pt x="57" y="32"/>
                    <a:pt x="54" y="30"/>
                    <a:pt x="51" y="29"/>
                  </a:cubicBezTo>
                  <a:cubicBezTo>
                    <a:pt x="57" y="12"/>
                    <a:pt x="57" y="12"/>
                    <a:pt x="57" y="12"/>
                  </a:cubicBezTo>
                  <a:cubicBezTo>
                    <a:pt x="64" y="15"/>
                    <a:pt x="71" y="20"/>
                    <a:pt x="75" y="28"/>
                  </a:cubicBezTo>
                  <a:close/>
                  <a:moveTo>
                    <a:pt x="48" y="55"/>
                  </a:moveTo>
                  <a:cubicBezTo>
                    <a:pt x="43" y="57"/>
                    <a:pt x="37" y="55"/>
                    <a:pt x="35" y="50"/>
                  </a:cubicBezTo>
                  <a:cubicBezTo>
                    <a:pt x="33" y="45"/>
                    <a:pt x="35" y="39"/>
                    <a:pt x="40" y="36"/>
                  </a:cubicBezTo>
                  <a:cubicBezTo>
                    <a:pt x="45" y="34"/>
                    <a:pt x="50" y="36"/>
                    <a:pt x="53" y="41"/>
                  </a:cubicBezTo>
                  <a:cubicBezTo>
                    <a:pt x="55" y="46"/>
                    <a:pt x="53" y="52"/>
                    <a:pt x="48" y="55"/>
                  </a:cubicBezTo>
                  <a:close/>
                  <a:moveTo>
                    <a:pt x="54" y="10"/>
                  </a:moveTo>
                  <a:cubicBezTo>
                    <a:pt x="48" y="27"/>
                    <a:pt x="48" y="27"/>
                    <a:pt x="48" y="27"/>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1"/>
                    <a:pt x="29" y="34"/>
                    <a:pt x="28" y="37"/>
                  </a:cubicBezTo>
                  <a:cubicBezTo>
                    <a:pt x="12" y="31"/>
                    <a:pt x="12" y="31"/>
                    <a:pt x="12" y="31"/>
                  </a:cubicBezTo>
                  <a:cubicBezTo>
                    <a:pt x="15" y="24"/>
                    <a:pt x="20" y="17"/>
                    <a:pt x="27" y="13"/>
                  </a:cubicBezTo>
                  <a:close/>
                  <a:moveTo>
                    <a:pt x="11" y="34"/>
                  </a:moveTo>
                  <a:cubicBezTo>
                    <a:pt x="27" y="41"/>
                    <a:pt x="27" y="41"/>
                    <a:pt x="27" y="41"/>
                  </a:cubicBezTo>
                  <a:cubicBezTo>
                    <a:pt x="26" y="44"/>
                    <a:pt x="26" y="48"/>
                    <a:pt x="27" y="51"/>
                  </a:cubicBezTo>
                  <a:cubicBezTo>
                    <a:pt x="12" y="59"/>
                    <a:pt x="12" y="59"/>
                    <a:pt x="12" y="59"/>
                  </a:cubicBezTo>
                  <a:cubicBezTo>
                    <a:pt x="8" y="51"/>
                    <a:pt x="8" y="42"/>
                    <a:pt x="11" y="34"/>
                  </a:cubicBezTo>
                  <a:close/>
                  <a:moveTo>
                    <a:pt x="13" y="62"/>
                  </a:moveTo>
                  <a:cubicBezTo>
                    <a:pt x="29" y="55"/>
                    <a:pt x="29" y="55"/>
                    <a:pt x="29" y="55"/>
                  </a:cubicBezTo>
                  <a:cubicBezTo>
                    <a:pt x="30" y="58"/>
                    <a:pt x="33" y="60"/>
                    <a:pt x="36" y="62"/>
                  </a:cubicBezTo>
                  <a:cubicBezTo>
                    <a:pt x="30" y="79"/>
                    <a:pt x="30" y="79"/>
                    <a:pt x="30" y="79"/>
                  </a:cubicBezTo>
                  <a:cubicBezTo>
                    <a:pt x="23" y="76"/>
                    <a:pt x="17" y="70"/>
                    <a:pt x="13" y="62"/>
                  </a:cubicBezTo>
                  <a:close/>
                  <a:moveTo>
                    <a:pt x="33" y="80"/>
                  </a:moveTo>
                  <a:cubicBezTo>
                    <a:pt x="39" y="63"/>
                    <a:pt x="39" y="63"/>
                    <a:pt x="39" y="63"/>
                  </a:cubicBezTo>
                  <a:cubicBezTo>
                    <a:pt x="43"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9" y="56"/>
                    <a:pt x="60" y="53"/>
                  </a:cubicBezTo>
                  <a:cubicBezTo>
                    <a:pt x="76" y="59"/>
                    <a:pt x="76" y="59"/>
                    <a:pt x="76" y="59"/>
                  </a:cubicBezTo>
                  <a:cubicBezTo>
                    <a:pt x="73" y="67"/>
                    <a:pt x="68" y="73"/>
                    <a:pt x="60" y="78"/>
                  </a:cubicBezTo>
                  <a:close/>
                  <a:moveTo>
                    <a:pt x="77" y="56"/>
                  </a:moveTo>
                  <a:cubicBezTo>
                    <a:pt x="61" y="50"/>
                    <a:pt x="61" y="50"/>
                    <a:pt x="61" y="50"/>
                  </a:cubicBezTo>
                  <a:cubicBezTo>
                    <a:pt x="62" y="46"/>
                    <a:pt x="62" y="42"/>
                    <a:pt x="60" y="39"/>
                  </a:cubicBezTo>
                  <a:cubicBezTo>
                    <a:pt x="76" y="31"/>
                    <a:pt x="76" y="31"/>
                    <a:pt x="76" y="31"/>
                  </a:cubicBezTo>
                  <a:cubicBezTo>
                    <a:pt x="79" y="39"/>
                    <a:pt x="80"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0"/>
            <p:cNvSpPr>
              <a:spLocks noEditPoints="1"/>
            </p:cNvSpPr>
            <p:nvPr/>
          </p:nvSpPr>
          <p:spPr bwMode="auto">
            <a:xfrm>
              <a:off x="1171575" y="2608263"/>
              <a:ext cx="93663" cy="96838"/>
            </a:xfrm>
            <a:custGeom>
              <a:avLst/>
              <a:gdLst>
                <a:gd name="T0" fmla="*/ 81 w 87"/>
                <a:gd name="T1" fmla="*/ 23 h 91"/>
                <a:gd name="T2" fmla="*/ 78 w 87"/>
                <a:gd name="T3" fmla="*/ 19 h 91"/>
                <a:gd name="T4" fmla="*/ 70 w 87"/>
                <a:gd name="T5" fmla="*/ 17 h 91"/>
                <a:gd name="T6" fmla="*/ 67 w 87"/>
                <a:gd name="T7" fmla="*/ 14 h 91"/>
                <a:gd name="T8" fmla="*/ 64 w 87"/>
                <a:gd name="T9" fmla="*/ 6 h 91"/>
                <a:gd name="T10" fmla="*/ 60 w 87"/>
                <a:gd name="T11" fmla="*/ 4 h 91"/>
                <a:gd name="T12" fmla="*/ 52 w 87"/>
                <a:gd name="T13" fmla="*/ 7 h 91"/>
                <a:gd name="T14" fmla="*/ 48 w 87"/>
                <a:gd name="T15" fmla="*/ 6 h 91"/>
                <a:gd name="T16" fmla="*/ 42 w 87"/>
                <a:gd name="T17" fmla="*/ 0 h 91"/>
                <a:gd name="T18" fmla="*/ 37 w 87"/>
                <a:gd name="T19" fmla="*/ 0 h 91"/>
                <a:gd name="T20" fmla="*/ 32 w 87"/>
                <a:gd name="T21" fmla="*/ 7 h 91"/>
                <a:gd name="T22" fmla="*/ 28 w 87"/>
                <a:gd name="T23" fmla="*/ 9 h 91"/>
                <a:gd name="T24" fmla="*/ 23 w 87"/>
                <a:gd name="T25" fmla="*/ 5 h 91"/>
                <a:gd name="T26" fmla="*/ 20 w 87"/>
                <a:gd name="T27" fmla="*/ 14 h 91"/>
                <a:gd name="T28" fmla="*/ 17 w 87"/>
                <a:gd name="T29" fmla="*/ 17 h 91"/>
                <a:gd name="T30" fmla="*/ 8 w 87"/>
                <a:gd name="T31" fmla="*/ 18 h 91"/>
                <a:gd name="T32" fmla="*/ 6 w 87"/>
                <a:gd name="T33" fmla="*/ 22 h 91"/>
                <a:gd name="T34" fmla="*/ 8 w 87"/>
                <a:gd name="T35" fmla="*/ 31 h 91"/>
                <a:gd name="T36" fmla="*/ 6 w 87"/>
                <a:gd name="T37" fmla="*/ 35 h 91"/>
                <a:gd name="T38" fmla="*/ 0 w 87"/>
                <a:gd name="T39" fmla="*/ 41 h 91"/>
                <a:gd name="T40" fmla="*/ 0 w 87"/>
                <a:gd name="T41" fmla="*/ 45 h 91"/>
                <a:gd name="T42" fmla="*/ 6 w 87"/>
                <a:gd name="T43" fmla="*/ 52 h 91"/>
                <a:gd name="T44" fmla="*/ 6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2 w 87"/>
                <a:gd name="T57" fmla="*/ 85 h 91"/>
                <a:gd name="T58" fmla="*/ 31 w 87"/>
                <a:gd name="T59" fmla="*/ 83 h 91"/>
                <a:gd name="T60" fmla="*/ 35 w 87"/>
                <a:gd name="T61" fmla="*/ 84 h 91"/>
                <a:gd name="T62" fmla="*/ 41 w 87"/>
                <a:gd name="T63" fmla="*/ 91 h 91"/>
                <a:gd name="T64" fmla="*/ 45 w 87"/>
                <a:gd name="T65" fmla="*/ 91 h 91"/>
                <a:gd name="T66" fmla="*/ 51 w 87"/>
                <a:gd name="T67" fmla="*/ 84 h 91"/>
                <a:gd name="T68" fmla="*/ 55 w 87"/>
                <a:gd name="T69" fmla="*/ 83 h 91"/>
                <a:gd name="T70" fmla="*/ 62 w 87"/>
                <a:gd name="T71" fmla="*/ 86 h 91"/>
                <a:gd name="T72" fmla="*/ 64 w 87"/>
                <a:gd name="T73" fmla="*/ 79 h 91"/>
                <a:gd name="T74" fmla="*/ 67 w 87"/>
                <a:gd name="T75" fmla="*/ 76 h 91"/>
                <a:gd name="T76" fmla="*/ 76 w 87"/>
                <a:gd name="T77" fmla="*/ 76 h 91"/>
                <a:gd name="T78" fmla="*/ 78 w 87"/>
                <a:gd name="T79" fmla="*/ 72 h 91"/>
                <a:gd name="T80" fmla="*/ 77 w 87"/>
                <a:gd name="T81" fmla="*/ 63 h 91"/>
                <a:gd name="T82" fmla="*/ 79 w 87"/>
                <a:gd name="T83" fmla="*/ 59 h 91"/>
                <a:gd name="T84" fmla="*/ 86 w 87"/>
                <a:gd name="T85" fmla="*/ 54 h 91"/>
                <a:gd name="T86" fmla="*/ 86 w 87"/>
                <a:gd name="T87" fmla="*/ 49 h 91"/>
                <a:gd name="T88" fmla="*/ 81 w 87"/>
                <a:gd name="T89" fmla="*/ 43 h 91"/>
                <a:gd name="T90" fmla="*/ 81 w 87"/>
                <a:gd name="T91" fmla="*/ 38 h 91"/>
                <a:gd name="T92" fmla="*/ 84 w 87"/>
                <a:gd name="T93" fmla="*/ 30 h 91"/>
                <a:gd name="T94" fmla="*/ 74 w 87"/>
                <a:gd name="T95" fmla="*/ 28 h 91"/>
                <a:gd name="T96" fmla="*/ 56 w 87"/>
                <a:gd name="T97" fmla="*/ 12 h 91"/>
                <a:gd name="T98" fmla="*/ 34 w 87"/>
                <a:gd name="T99" fmla="*/ 50 h 91"/>
                <a:gd name="T100" fmla="*/ 47 w 87"/>
                <a:gd name="T101" fmla="*/ 55 h 91"/>
                <a:gd name="T102" fmla="*/ 37 w 87"/>
                <a:gd name="T103" fmla="*/ 28 h 91"/>
                <a:gd name="T104" fmla="*/ 27 w 87"/>
                <a:gd name="T105" fmla="*/ 13 h 91"/>
                <a:gd name="T106" fmla="*/ 11 w 87"/>
                <a:gd name="T107" fmla="*/ 31 h 91"/>
                <a:gd name="T108" fmla="*/ 26 w 87"/>
                <a:gd name="T109" fmla="*/ 41 h 91"/>
                <a:gd name="T110" fmla="*/ 10 w 87"/>
                <a:gd name="T111" fmla="*/ 35 h 91"/>
                <a:gd name="T112" fmla="*/ 36 w 87"/>
                <a:gd name="T113" fmla="*/ 62 h 91"/>
                <a:gd name="T114" fmla="*/ 33 w 87"/>
                <a:gd name="T115" fmla="*/ 80 h 91"/>
                <a:gd name="T116" fmla="*/ 57 w 87"/>
                <a:gd name="T117" fmla="*/ 79 h 91"/>
                <a:gd name="T118" fmla="*/ 52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2" y="26"/>
                    <a:pt x="82" y="26"/>
                    <a:pt x="82" y="26"/>
                  </a:cubicBezTo>
                  <a:cubicBezTo>
                    <a:pt x="82" y="25"/>
                    <a:pt x="81" y="24"/>
                    <a:pt x="81" y="23"/>
                  </a:cubicBezTo>
                  <a:cubicBezTo>
                    <a:pt x="76" y="25"/>
                    <a:pt x="76" y="25"/>
                    <a:pt x="76" y="25"/>
                  </a:cubicBezTo>
                  <a:cubicBezTo>
                    <a:pt x="75" y="24"/>
                    <a:pt x="75" y="23"/>
                    <a:pt x="74" y="23"/>
                  </a:cubicBezTo>
                  <a:cubicBezTo>
                    <a:pt x="78" y="19"/>
                    <a:pt x="78" y="19"/>
                    <a:pt x="78" y="19"/>
                  </a:cubicBezTo>
                  <a:cubicBezTo>
                    <a:pt x="78" y="18"/>
                    <a:pt x="77" y="17"/>
                    <a:pt x="76" y="16"/>
                  </a:cubicBezTo>
                  <a:cubicBezTo>
                    <a:pt x="72" y="19"/>
                    <a:pt x="72" y="19"/>
                    <a:pt x="72" y="19"/>
                  </a:cubicBezTo>
                  <a:cubicBezTo>
                    <a:pt x="71" y="18"/>
                    <a:pt x="71" y="18"/>
                    <a:pt x="70" y="17"/>
                  </a:cubicBezTo>
                  <a:cubicBezTo>
                    <a:pt x="73" y="13"/>
                    <a:pt x="73" y="13"/>
                    <a:pt x="73" y="13"/>
                  </a:cubicBezTo>
                  <a:cubicBezTo>
                    <a:pt x="72" y="12"/>
                    <a:pt x="72" y="11"/>
                    <a:pt x="71" y="10"/>
                  </a:cubicBezTo>
                  <a:cubicBezTo>
                    <a:pt x="67" y="14"/>
                    <a:pt x="67" y="14"/>
                    <a:pt x="67" y="14"/>
                  </a:cubicBezTo>
                  <a:cubicBezTo>
                    <a:pt x="66" y="14"/>
                    <a:pt x="65" y="13"/>
                    <a:pt x="65" y="13"/>
                  </a:cubicBezTo>
                  <a:cubicBezTo>
                    <a:pt x="67" y="7"/>
                    <a:pt x="67" y="7"/>
                    <a:pt x="67" y="7"/>
                  </a:cubicBezTo>
                  <a:cubicBezTo>
                    <a:pt x="66" y="7"/>
                    <a:pt x="65" y="6"/>
                    <a:pt x="64" y="6"/>
                  </a:cubicBezTo>
                  <a:cubicBezTo>
                    <a:pt x="61" y="10"/>
                    <a:pt x="61" y="10"/>
                    <a:pt x="61" y="10"/>
                  </a:cubicBezTo>
                  <a:cubicBezTo>
                    <a:pt x="60" y="10"/>
                    <a:pt x="60" y="9"/>
                    <a:pt x="59" y="9"/>
                  </a:cubicBezTo>
                  <a:cubicBezTo>
                    <a:pt x="60" y="4"/>
                    <a:pt x="60" y="4"/>
                    <a:pt x="60" y="4"/>
                  </a:cubicBezTo>
                  <a:cubicBezTo>
                    <a:pt x="59" y="3"/>
                    <a:pt x="58" y="3"/>
                    <a:pt x="57" y="2"/>
                  </a:cubicBezTo>
                  <a:cubicBezTo>
                    <a:pt x="55" y="7"/>
                    <a:pt x="55" y="7"/>
                    <a:pt x="55" y="7"/>
                  </a:cubicBezTo>
                  <a:cubicBezTo>
                    <a:pt x="54" y="7"/>
                    <a:pt x="53" y="7"/>
                    <a:pt x="52" y="7"/>
                  </a:cubicBezTo>
                  <a:cubicBezTo>
                    <a:pt x="53" y="1"/>
                    <a:pt x="53" y="1"/>
                    <a:pt x="53" y="1"/>
                  </a:cubicBezTo>
                  <a:cubicBezTo>
                    <a:pt x="52" y="1"/>
                    <a:pt x="51" y="1"/>
                    <a:pt x="50" y="0"/>
                  </a:cubicBezTo>
                  <a:cubicBezTo>
                    <a:pt x="48" y="6"/>
                    <a:pt x="48" y="6"/>
                    <a:pt x="48" y="6"/>
                  </a:cubicBezTo>
                  <a:cubicBezTo>
                    <a:pt x="47" y="6"/>
                    <a:pt x="46" y="6"/>
                    <a:pt x="46" y="6"/>
                  </a:cubicBezTo>
                  <a:cubicBezTo>
                    <a:pt x="45" y="0"/>
                    <a:pt x="45" y="0"/>
                    <a:pt x="45" y="0"/>
                  </a:cubicBezTo>
                  <a:cubicBezTo>
                    <a:pt x="44" y="0"/>
                    <a:pt x="43" y="0"/>
                    <a:pt x="42" y="0"/>
                  </a:cubicBezTo>
                  <a:cubicBezTo>
                    <a:pt x="41" y="6"/>
                    <a:pt x="41" y="6"/>
                    <a:pt x="41" y="6"/>
                  </a:cubicBezTo>
                  <a:cubicBezTo>
                    <a:pt x="40" y="6"/>
                    <a:pt x="40" y="6"/>
                    <a:pt x="39" y="6"/>
                  </a:cubicBezTo>
                  <a:cubicBezTo>
                    <a:pt x="37" y="0"/>
                    <a:pt x="37" y="0"/>
                    <a:pt x="37" y="0"/>
                  </a:cubicBezTo>
                  <a:cubicBezTo>
                    <a:pt x="36" y="1"/>
                    <a:pt x="35" y="1"/>
                    <a:pt x="34" y="1"/>
                  </a:cubicBezTo>
                  <a:cubicBezTo>
                    <a:pt x="35" y="7"/>
                    <a:pt x="35" y="7"/>
                    <a:pt x="35" y="7"/>
                  </a:cubicBezTo>
                  <a:cubicBezTo>
                    <a:pt x="34" y="7"/>
                    <a:pt x="33" y="7"/>
                    <a:pt x="32" y="7"/>
                  </a:cubicBezTo>
                  <a:cubicBezTo>
                    <a:pt x="30" y="2"/>
                    <a:pt x="30" y="2"/>
                    <a:pt x="30" y="2"/>
                  </a:cubicBezTo>
                  <a:cubicBezTo>
                    <a:pt x="29" y="3"/>
                    <a:pt x="28" y="3"/>
                    <a:pt x="27" y="3"/>
                  </a:cubicBezTo>
                  <a:cubicBezTo>
                    <a:pt x="28" y="9"/>
                    <a:pt x="28" y="9"/>
                    <a:pt x="28" y="9"/>
                  </a:cubicBezTo>
                  <a:cubicBezTo>
                    <a:pt x="28" y="9"/>
                    <a:pt x="27" y="9"/>
                    <a:pt x="27" y="9"/>
                  </a:cubicBezTo>
                  <a:cubicBezTo>
                    <a:pt x="26" y="10"/>
                    <a:pt x="26" y="10"/>
                    <a:pt x="26" y="10"/>
                  </a:cubicBezTo>
                  <a:cubicBezTo>
                    <a:pt x="23" y="5"/>
                    <a:pt x="23" y="5"/>
                    <a:pt x="23" y="5"/>
                  </a:cubicBezTo>
                  <a:cubicBezTo>
                    <a:pt x="22" y="6"/>
                    <a:pt x="21" y="7"/>
                    <a:pt x="20" y="7"/>
                  </a:cubicBezTo>
                  <a:cubicBezTo>
                    <a:pt x="22" y="12"/>
                    <a:pt x="22" y="12"/>
                    <a:pt x="22" y="12"/>
                  </a:cubicBezTo>
                  <a:cubicBezTo>
                    <a:pt x="21" y="13"/>
                    <a:pt x="21" y="13"/>
                    <a:pt x="20" y="14"/>
                  </a:cubicBezTo>
                  <a:cubicBezTo>
                    <a:pt x="16" y="10"/>
                    <a:pt x="16" y="10"/>
                    <a:pt x="16" y="10"/>
                  </a:cubicBezTo>
                  <a:cubicBezTo>
                    <a:pt x="15" y="11"/>
                    <a:pt x="14" y="11"/>
                    <a:pt x="14" y="12"/>
                  </a:cubicBezTo>
                  <a:cubicBezTo>
                    <a:pt x="17" y="17"/>
                    <a:pt x="17" y="17"/>
                    <a:pt x="17" y="17"/>
                  </a:cubicBezTo>
                  <a:cubicBezTo>
                    <a:pt x="16" y="17"/>
                    <a:pt x="16" y="18"/>
                    <a:pt x="15" y="19"/>
                  </a:cubicBezTo>
                  <a:cubicBezTo>
                    <a:pt x="11" y="15"/>
                    <a:pt x="11" y="15"/>
                    <a:pt x="11" y="15"/>
                  </a:cubicBezTo>
                  <a:cubicBezTo>
                    <a:pt x="10" y="16"/>
                    <a:pt x="9" y="17"/>
                    <a:pt x="8" y="18"/>
                  </a:cubicBezTo>
                  <a:cubicBezTo>
                    <a:pt x="12" y="22"/>
                    <a:pt x="12" y="22"/>
                    <a:pt x="12" y="22"/>
                  </a:cubicBezTo>
                  <a:cubicBezTo>
                    <a:pt x="12" y="23"/>
                    <a:pt x="11" y="23"/>
                    <a:pt x="11" y="24"/>
                  </a:cubicBezTo>
                  <a:cubicBezTo>
                    <a:pt x="6" y="22"/>
                    <a:pt x="6" y="22"/>
                    <a:pt x="6" y="22"/>
                  </a:cubicBezTo>
                  <a:cubicBezTo>
                    <a:pt x="5" y="23"/>
                    <a:pt x="5" y="24"/>
                    <a:pt x="4" y="25"/>
                  </a:cubicBezTo>
                  <a:cubicBezTo>
                    <a:pt x="9" y="28"/>
                    <a:pt x="9" y="28"/>
                    <a:pt x="9" y="28"/>
                  </a:cubicBezTo>
                  <a:cubicBezTo>
                    <a:pt x="8" y="29"/>
                    <a:pt x="8" y="30"/>
                    <a:pt x="8" y="31"/>
                  </a:cubicBezTo>
                  <a:cubicBezTo>
                    <a:pt x="3" y="29"/>
                    <a:pt x="3" y="29"/>
                    <a:pt x="3" y="29"/>
                  </a:cubicBezTo>
                  <a:cubicBezTo>
                    <a:pt x="2" y="30"/>
                    <a:pt x="2" y="31"/>
                    <a:pt x="2" y="33"/>
                  </a:cubicBezTo>
                  <a:cubicBezTo>
                    <a:pt x="6" y="35"/>
                    <a:pt x="6" y="35"/>
                    <a:pt x="6" y="35"/>
                  </a:cubicBezTo>
                  <a:cubicBezTo>
                    <a:pt x="6" y="36"/>
                    <a:pt x="6" y="37"/>
                    <a:pt x="6" y="37"/>
                  </a:cubicBezTo>
                  <a:cubicBezTo>
                    <a:pt x="1" y="37"/>
                    <a:pt x="1" y="37"/>
                    <a:pt x="1" y="37"/>
                  </a:cubicBezTo>
                  <a:cubicBezTo>
                    <a:pt x="0" y="38"/>
                    <a:pt x="0" y="39"/>
                    <a:pt x="0" y="41"/>
                  </a:cubicBezTo>
                  <a:cubicBezTo>
                    <a:pt x="5" y="42"/>
                    <a:pt x="5" y="42"/>
                    <a:pt x="5" y="42"/>
                  </a:cubicBezTo>
                  <a:cubicBezTo>
                    <a:pt x="5" y="43"/>
                    <a:pt x="5" y="44"/>
                    <a:pt x="5" y="44"/>
                  </a:cubicBezTo>
                  <a:cubicBezTo>
                    <a:pt x="0" y="45"/>
                    <a:pt x="0" y="45"/>
                    <a:pt x="0" y="45"/>
                  </a:cubicBezTo>
                  <a:cubicBezTo>
                    <a:pt x="0" y="46"/>
                    <a:pt x="0" y="48"/>
                    <a:pt x="0" y="49"/>
                  </a:cubicBezTo>
                  <a:cubicBezTo>
                    <a:pt x="5" y="49"/>
                    <a:pt x="5" y="49"/>
                    <a:pt x="5" y="49"/>
                  </a:cubicBezTo>
                  <a:cubicBezTo>
                    <a:pt x="5" y="50"/>
                    <a:pt x="5" y="51"/>
                    <a:pt x="6" y="52"/>
                  </a:cubicBezTo>
                  <a:cubicBezTo>
                    <a:pt x="0" y="53"/>
                    <a:pt x="0" y="53"/>
                    <a:pt x="0" y="53"/>
                  </a:cubicBezTo>
                  <a:cubicBezTo>
                    <a:pt x="1" y="54"/>
                    <a:pt x="1" y="56"/>
                    <a:pt x="1" y="57"/>
                  </a:cubicBezTo>
                  <a:cubicBezTo>
                    <a:pt x="6" y="56"/>
                    <a:pt x="6" y="56"/>
                    <a:pt x="6" y="56"/>
                  </a:cubicBezTo>
                  <a:cubicBezTo>
                    <a:pt x="7" y="57"/>
                    <a:pt x="7" y="58"/>
                    <a:pt x="7" y="59"/>
                  </a:cubicBezTo>
                  <a:cubicBezTo>
                    <a:pt x="2" y="61"/>
                    <a:pt x="2" y="61"/>
                    <a:pt x="2" y="61"/>
                  </a:cubicBezTo>
                  <a:cubicBezTo>
                    <a:pt x="3" y="62"/>
                    <a:pt x="3" y="63"/>
                    <a:pt x="4" y="64"/>
                  </a:cubicBezTo>
                  <a:cubicBezTo>
                    <a:pt x="9" y="63"/>
                    <a:pt x="9" y="63"/>
                    <a:pt x="9" y="63"/>
                  </a:cubicBezTo>
                  <a:cubicBezTo>
                    <a:pt x="9" y="64"/>
                    <a:pt x="10" y="64"/>
                    <a:pt x="10" y="65"/>
                  </a:cubicBezTo>
                  <a:cubicBezTo>
                    <a:pt x="6" y="69"/>
                    <a:pt x="6" y="69"/>
                    <a:pt x="6" y="69"/>
                  </a:cubicBezTo>
                  <a:cubicBezTo>
                    <a:pt x="6" y="70"/>
                    <a:pt x="7" y="71"/>
                    <a:pt x="8" y="71"/>
                  </a:cubicBezTo>
                  <a:cubicBezTo>
                    <a:pt x="12" y="69"/>
                    <a:pt x="12" y="69"/>
                    <a:pt x="12" y="69"/>
                  </a:cubicBezTo>
                  <a:cubicBezTo>
                    <a:pt x="13" y="70"/>
                    <a:pt x="13" y="70"/>
                    <a:pt x="14" y="71"/>
                  </a:cubicBezTo>
                  <a:cubicBezTo>
                    <a:pt x="10" y="75"/>
                    <a:pt x="10" y="75"/>
                    <a:pt x="10" y="75"/>
                  </a:cubicBezTo>
                  <a:cubicBezTo>
                    <a:pt x="11" y="76"/>
                    <a:pt x="12" y="77"/>
                    <a:pt x="13" y="78"/>
                  </a:cubicBezTo>
                  <a:cubicBezTo>
                    <a:pt x="17" y="74"/>
                    <a:pt x="17" y="74"/>
                    <a:pt x="17" y="74"/>
                  </a:cubicBezTo>
                  <a:cubicBezTo>
                    <a:pt x="18" y="75"/>
                    <a:pt x="18" y="75"/>
                    <a:pt x="19" y="76"/>
                  </a:cubicBezTo>
                  <a:cubicBezTo>
                    <a:pt x="16" y="81"/>
                    <a:pt x="16" y="81"/>
                    <a:pt x="16" y="81"/>
                  </a:cubicBezTo>
                  <a:cubicBezTo>
                    <a:pt x="17" y="82"/>
                    <a:pt x="18" y="82"/>
                    <a:pt x="19" y="83"/>
                  </a:cubicBezTo>
                  <a:cubicBezTo>
                    <a:pt x="22" y="79"/>
                    <a:pt x="22" y="79"/>
                    <a:pt x="22" y="79"/>
                  </a:cubicBezTo>
                  <a:cubicBezTo>
                    <a:pt x="23" y="79"/>
                    <a:pt x="24" y="80"/>
                    <a:pt x="24" y="80"/>
                  </a:cubicBezTo>
                  <a:cubicBezTo>
                    <a:pt x="22" y="85"/>
                    <a:pt x="22" y="85"/>
                    <a:pt x="22" y="85"/>
                  </a:cubicBezTo>
                  <a:cubicBezTo>
                    <a:pt x="23" y="86"/>
                    <a:pt x="24" y="86"/>
                    <a:pt x="25" y="87"/>
                  </a:cubicBezTo>
                  <a:cubicBezTo>
                    <a:pt x="28" y="82"/>
                    <a:pt x="28" y="82"/>
                    <a:pt x="28" y="82"/>
                  </a:cubicBezTo>
                  <a:cubicBezTo>
                    <a:pt x="29" y="82"/>
                    <a:pt x="30" y="83"/>
                    <a:pt x="31" y="83"/>
                  </a:cubicBezTo>
                  <a:cubicBezTo>
                    <a:pt x="30" y="89"/>
                    <a:pt x="30" y="89"/>
                    <a:pt x="30" y="89"/>
                  </a:cubicBezTo>
                  <a:cubicBezTo>
                    <a:pt x="31" y="89"/>
                    <a:pt x="32" y="89"/>
                    <a:pt x="33" y="90"/>
                  </a:cubicBezTo>
                  <a:cubicBezTo>
                    <a:pt x="35" y="84"/>
                    <a:pt x="35" y="84"/>
                    <a:pt x="35" y="84"/>
                  </a:cubicBezTo>
                  <a:cubicBezTo>
                    <a:pt x="36" y="84"/>
                    <a:pt x="36" y="85"/>
                    <a:pt x="37" y="85"/>
                  </a:cubicBezTo>
                  <a:cubicBezTo>
                    <a:pt x="37" y="90"/>
                    <a:pt x="37" y="90"/>
                    <a:pt x="37" y="90"/>
                  </a:cubicBezTo>
                  <a:cubicBezTo>
                    <a:pt x="38" y="91"/>
                    <a:pt x="39" y="91"/>
                    <a:pt x="41" y="91"/>
                  </a:cubicBezTo>
                  <a:cubicBezTo>
                    <a:pt x="42" y="85"/>
                    <a:pt x="42" y="85"/>
                    <a:pt x="42" y="85"/>
                  </a:cubicBezTo>
                  <a:cubicBezTo>
                    <a:pt x="42" y="85"/>
                    <a:pt x="43" y="85"/>
                    <a:pt x="44" y="85"/>
                  </a:cubicBezTo>
                  <a:cubicBezTo>
                    <a:pt x="45" y="91"/>
                    <a:pt x="45" y="91"/>
                    <a:pt x="45" y="91"/>
                  </a:cubicBezTo>
                  <a:cubicBezTo>
                    <a:pt x="46" y="91"/>
                    <a:pt x="47" y="91"/>
                    <a:pt x="48" y="91"/>
                  </a:cubicBezTo>
                  <a:cubicBezTo>
                    <a:pt x="48" y="85"/>
                    <a:pt x="48" y="85"/>
                    <a:pt x="48" y="85"/>
                  </a:cubicBezTo>
                  <a:cubicBezTo>
                    <a:pt x="49" y="85"/>
                    <a:pt x="50" y="85"/>
                    <a:pt x="51" y="84"/>
                  </a:cubicBezTo>
                  <a:cubicBezTo>
                    <a:pt x="53" y="90"/>
                    <a:pt x="53" y="90"/>
                    <a:pt x="53" y="90"/>
                  </a:cubicBezTo>
                  <a:cubicBezTo>
                    <a:pt x="54" y="89"/>
                    <a:pt x="55" y="89"/>
                    <a:pt x="56" y="89"/>
                  </a:cubicBezTo>
                  <a:cubicBezTo>
                    <a:pt x="55" y="83"/>
                    <a:pt x="55" y="83"/>
                    <a:pt x="55" y="83"/>
                  </a:cubicBezTo>
                  <a:cubicBezTo>
                    <a:pt x="56" y="83"/>
                    <a:pt x="57" y="83"/>
                    <a:pt x="57" y="82"/>
                  </a:cubicBezTo>
                  <a:cubicBezTo>
                    <a:pt x="60" y="87"/>
                    <a:pt x="60" y="87"/>
                    <a:pt x="60" y="87"/>
                  </a:cubicBezTo>
                  <a:cubicBezTo>
                    <a:pt x="61" y="87"/>
                    <a:pt x="61" y="87"/>
                    <a:pt x="62" y="86"/>
                  </a:cubicBezTo>
                  <a:cubicBezTo>
                    <a:pt x="62" y="86"/>
                    <a:pt x="63" y="86"/>
                    <a:pt x="63" y="86"/>
                  </a:cubicBezTo>
                  <a:cubicBezTo>
                    <a:pt x="61" y="80"/>
                    <a:pt x="61" y="80"/>
                    <a:pt x="61" y="80"/>
                  </a:cubicBezTo>
                  <a:cubicBezTo>
                    <a:pt x="62" y="80"/>
                    <a:pt x="63" y="80"/>
                    <a:pt x="64" y="79"/>
                  </a:cubicBezTo>
                  <a:cubicBezTo>
                    <a:pt x="67" y="83"/>
                    <a:pt x="67" y="83"/>
                    <a:pt x="67" y="83"/>
                  </a:cubicBezTo>
                  <a:cubicBezTo>
                    <a:pt x="68" y="83"/>
                    <a:pt x="69" y="82"/>
                    <a:pt x="70" y="81"/>
                  </a:cubicBezTo>
                  <a:cubicBezTo>
                    <a:pt x="67" y="76"/>
                    <a:pt x="67" y="76"/>
                    <a:pt x="67" y="76"/>
                  </a:cubicBezTo>
                  <a:cubicBezTo>
                    <a:pt x="68" y="76"/>
                    <a:pt x="68" y="75"/>
                    <a:pt x="69" y="75"/>
                  </a:cubicBezTo>
                  <a:cubicBezTo>
                    <a:pt x="73" y="78"/>
                    <a:pt x="73" y="78"/>
                    <a:pt x="73" y="78"/>
                  </a:cubicBezTo>
                  <a:cubicBezTo>
                    <a:pt x="74" y="77"/>
                    <a:pt x="75" y="77"/>
                    <a:pt x="76" y="76"/>
                  </a:cubicBezTo>
                  <a:cubicBezTo>
                    <a:pt x="72" y="72"/>
                    <a:pt x="72" y="72"/>
                    <a:pt x="72" y="72"/>
                  </a:cubicBezTo>
                  <a:cubicBezTo>
                    <a:pt x="73" y="71"/>
                    <a:pt x="73" y="70"/>
                    <a:pt x="74" y="69"/>
                  </a:cubicBezTo>
                  <a:cubicBezTo>
                    <a:pt x="78" y="72"/>
                    <a:pt x="78" y="72"/>
                    <a:pt x="78" y="72"/>
                  </a:cubicBezTo>
                  <a:cubicBezTo>
                    <a:pt x="79" y="71"/>
                    <a:pt x="80" y="70"/>
                    <a:pt x="80" y="69"/>
                  </a:cubicBezTo>
                  <a:cubicBezTo>
                    <a:pt x="76" y="66"/>
                    <a:pt x="76" y="66"/>
                    <a:pt x="76" y="66"/>
                  </a:cubicBezTo>
                  <a:cubicBezTo>
                    <a:pt x="76" y="65"/>
                    <a:pt x="77" y="64"/>
                    <a:pt x="77" y="63"/>
                  </a:cubicBezTo>
                  <a:cubicBezTo>
                    <a:pt x="82" y="65"/>
                    <a:pt x="82" y="65"/>
                    <a:pt x="82" y="65"/>
                  </a:cubicBezTo>
                  <a:cubicBezTo>
                    <a:pt x="83" y="64"/>
                    <a:pt x="83" y="63"/>
                    <a:pt x="84" y="62"/>
                  </a:cubicBezTo>
                  <a:cubicBezTo>
                    <a:pt x="79" y="59"/>
                    <a:pt x="79" y="59"/>
                    <a:pt x="79" y="59"/>
                  </a:cubicBezTo>
                  <a:cubicBezTo>
                    <a:pt x="79" y="58"/>
                    <a:pt x="80" y="58"/>
                    <a:pt x="80" y="57"/>
                  </a:cubicBezTo>
                  <a:cubicBezTo>
                    <a:pt x="85" y="58"/>
                    <a:pt x="85" y="58"/>
                    <a:pt x="85" y="58"/>
                  </a:cubicBezTo>
                  <a:cubicBezTo>
                    <a:pt x="85" y="56"/>
                    <a:pt x="86" y="55"/>
                    <a:pt x="86" y="54"/>
                  </a:cubicBezTo>
                  <a:cubicBezTo>
                    <a:pt x="81" y="52"/>
                    <a:pt x="81" y="52"/>
                    <a:pt x="81" y="52"/>
                  </a:cubicBezTo>
                  <a:cubicBezTo>
                    <a:pt x="81" y="51"/>
                    <a:pt x="81" y="51"/>
                    <a:pt x="81" y="50"/>
                  </a:cubicBezTo>
                  <a:cubicBezTo>
                    <a:pt x="86" y="49"/>
                    <a:pt x="86" y="49"/>
                    <a:pt x="86" y="49"/>
                  </a:cubicBezTo>
                  <a:cubicBezTo>
                    <a:pt x="87" y="48"/>
                    <a:pt x="87" y="47"/>
                    <a:pt x="87" y="46"/>
                  </a:cubicBezTo>
                  <a:cubicBezTo>
                    <a:pt x="81" y="45"/>
                    <a:pt x="81" y="45"/>
                    <a:pt x="81" y="45"/>
                  </a:cubicBezTo>
                  <a:cubicBezTo>
                    <a:pt x="81" y="44"/>
                    <a:pt x="81" y="43"/>
                    <a:pt x="81" y="43"/>
                  </a:cubicBezTo>
                  <a:cubicBezTo>
                    <a:pt x="86" y="41"/>
                    <a:pt x="86" y="41"/>
                    <a:pt x="86" y="41"/>
                  </a:cubicBezTo>
                  <a:cubicBezTo>
                    <a:pt x="86" y="40"/>
                    <a:pt x="86" y="39"/>
                    <a:pt x="86" y="38"/>
                  </a:cubicBezTo>
                  <a:cubicBezTo>
                    <a:pt x="81" y="38"/>
                    <a:pt x="81" y="38"/>
                    <a:pt x="81" y="38"/>
                  </a:cubicBezTo>
                  <a:cubicBezTo>
                    <a:pt x="81" y="37"/>
                    <a:pt x="80" y="36"/>
                    <a:pt x="80" y="35"/>
                  </a:cubicBezTo>
                  <a:cubicBezTo>
                    <a:pt x="85" y="33"/>
                    <a:pt x="85" y="33"/>
                    <a:pt x="85" y="33"/>
                  </a:cubicBezTo>
                  <a:cubicBezTo>
                    <a:pt x="85" y="32"/>
                    <a:pt x="84" y="31"/>
                    <a:pt x="84" y="30"/>
                  </a:cubicBezTo>
                  <a:cubicBezTo>
                    <a:pt x="79" y="31"/>
                    <a:pt x="79" y="31"/>
                    <a:pt x="79" y="31"/>
                  </a:cubicBezTo>
                  <a:cubicBezTo>
                    <a:pt x="79" y="30"/>
                    <a:pt x="78" y="30"/>
                    <a:pt x="78" y="29"/>
                  </a:cubicBezTo>
                  <a:close/>
                  <a:moveTo>
                    <a:pt x="74" y="28"/>
                  </a:moveTo>
                  <a:cubicBezTo>
                    <a:pt x="58" y="36"/>
                    <a:pt x="58" y="36"/>
                    <a:pt x="58" y="36"/>
                  </a:cubicBezTo>
                  <a:cubicBezTo>
                    <a:pt x="56" y="32"/>
                    <a:pt x="54" y="30"/>
                    <a:pt x="50" y="29"/>
                  </a:cubicBezTo>
                  <a:cubicBezTo>
                    <a:pt x="56" y="12"/>
                    <a:pt x="56" y="12"/>
                    <a:pt x="56" y="12"/>
                  </a:cubicBezTo>
                  <a:cubicBezTo>
                    <a:pt x="64" y="15"/>
                    <a:pt x="70" y="20"/>
                    <a:pt x="74" y="28"/>
                  </a:cubicBezTo>
                  <a:close/>
                  <a:moveTo>
                    <a:pt x="47" y="55"/>
                  </a:moveTo>
                  <a:cubicBezTo>
                    <a:pt x="43" y="57"/>
                    <a:pt x="37" y="55"/>
                    <a:pt x="34" y="50"/>
                  </a:cubicBezTo>
                  <a:cubicBezTo>
                    <a:pt x="32" y="45"/>
                    <a:pt x="34" y="39"/>
                    <a:pt x="39" y="36"/>
                  </a:cubicBezTo>
                  <a:cubicBezTo>
                    <a:pt x="44" y="34"/>
                    <a:pt x="50" y="36"/>
                    <a:pt x="52" y="41"/>
                  </a:cubicBezTo>
                  <a:cubicBezTo>
                    <a:pt x="54" y="46"/>
                    <a:pt x="52" y="52"/>
                    <a:pt x="47" y="55"/>
                  </a:cubicBezTo>
                  <a:close/>
                  <a:moveTo>
                    <a:pt x="53" y="10"/>
                  </a:moveTo>
                  <a:cubicBezTo>
                    <a:pt x="47" y="27"/>
                    <a:pt x="47" y="27"/>
                    <a:pt x="47" y="27"/>
                  </a:cubicBezTo>
                  <a:cubicBezTo>
                    <a:pt x="44" y="27"/>
                    <a:pt x="41" y="27"/>
                    <a:pt x="37" y="28"/>
                  </a:cubicBezTo>
                  <a:cubicBezTo>
                    <a:pt x="30" y="12"/>
                    <a:pt x="30" y="12"/>
                    <a:pt x="30" y="12"/>
                  </a:cubicBezTo>
                  <a:cubicBezTo>
                    <a:pt x="37" y="8"/>
                    <a:pt x="46" y="8"/>
                    <a:pt x="53" y="10"/>
                  </a:cubicBezTo>
                  <a:close/>
                  <a:moveTo>
                    <a:pt x="27" y="13"/>
                  </a:moveTo>
                  <a:cubicBezTo>
                    <a:pt x="34" y="30"/>
                    <a:pt x="34" y="30"/>
                    <a:pt x="34" y="30"/>
                  </a:cubicBezTo>
                  <a:cubicBezTo>
                    <a:pt x="31" y="31"/>
                    <a:pt x="29" y="34"/>
                    <a:pt x="27" y="37"/>
                  </a:cubicBezTo>
                  <a:cubicBezTo>
                    <a:pt x="11" y="31"/>
                    <a:pt x="11" y="31"/>
                    <a:pt x="11" y="31"/>
                  </a:cubicBezTo>
                  <a:cubicBezTo>
                    <a:pt x="14" y="24"/>
                    <a:pt x="19" y="17"/>
                    <a:pt x="27" y="13"/>
                  </a:cubicBezTo>
                  <a:close/>
                  <a:moveTo>
                    <a:pt x="10" y="35"/>
                  </a:moveTo>
                  <a:cubicBezTo>
                    <a:pt x="26" y="41"/>
                    <a:pt x="26" y="41"/>
                    <a:pt x="26" y="41"/>
                  </a:cubicBezTo>
                  <a:cubicBezTo>
                    <a:pt x="25" y="44"/>
                    <a:pt x="25" y="48"/>
                    <a:pt x="26" y="51"/>
                  </a:cubicBezTo>
                  <a:cubicBezTo>
                    <a:pt x="11" y="59"/>
                    <a:pt x="11" y="59"/>
                    <a:pt x="11" y="59"/>
                  </a:cubicBezTo>
                  <a:cubicBezTo>
                    <a:pt x="8" y="51"/>
                    <a:pt x="8" y="42"/>
                    <a:pt x="10" y="35"/>
                  </a:cubicBezTo>
                  <a:close/>
                  <a:moveTo>
                    <a:pt x="12" y="62"/>
                  </a:moveTo>
                  <a:cubicBezTo>
                    <a:pt x="28" y="55"/>
                    <a:pt x="28" y="55"/>
                    <a:pt x="28" y="55"/>
                  </a:cubicBezTo>
                  <a:cubicBezTo>
                    <a:pt x="30" y="58"/>
                    <a:pt x="32" y="60"/>
                    <a:pt x="36" y="62"/>
                  </a:cubicBezTo>
                  <a:cubicBezTo>
                    <a:pt x="30" y="79"/>
                    <a:pt x="30" y="79"/>
                    <a:pt x="30" y="79"/>
                  </a:cubicBezTo>
                  <a:cubicBezTo>
                    <a:pt x="22" y="76"/>
                    <a:pt x="16" y="70"/>
                    <a:pt x="12" y="62"/>
                  </a:cubicBezTo>
                  <a:close/>
                  <a:moveTo>
                    <a:pt x="33" y="80"/>
                  </a:moveTo>
                  <a:cubicBezTo>
                    <a:pt x="39" y="63"/>
                    <a:pt x="39" y="63"/>
                    <a:pt x="39" y="63"/>
                  </a:cubicBezTo>
                  <a:cubicBezTo>
                    <a:pt x="42" y="64"/>
                    <a:pt x="46" y="64"/>
                    <a:pt x="49" y="63"/>
                  </a:cubicBezTo>
                  <a:cubicBezTo>
                    <a:pt x="57" y="79"/>
                    <a:pt x="57" y="79"/>
                    <a:pt x="57" y="79"/>
                  </a:cubicBezTo>
                  <a:cubicBezTo>
                    <a:pt x="49" y="83"/>
                    <a:pt x="40" y="83"/>
                    <a:pt x="33" y="80"/>
                  </a:cubicBezTo>
                  <a:close/>
                  <a:moveTo>
                    <a:pt x="60" y="78"/>
                  </a:moveTo>
                  <a:cubicBezTo>
                    <a:pt x="52" y="61"/>
                    <a:pt x="52" y="61"/>
                    <a:pt x="52" y="61"/>
                  </a:cubicBezTo>
                  <a:cubicBezTo>
                    <a:pt x="55" y="59"/>
                    <a:pt x="58" y="56"/>
                    <a:pt x="59" y="53"/>
                  </a:cubicBezTo>
                  <a:cubicBezTo>
                    <a:pt x="76" y="59"/>
                    <a:pt x="76" y="59"/>
                    <a:pt x="76" y="59"/>
                  </a:cubicBezTo>
                  <a:cubicBezTo>
                    <a:pt x="73" y="67"/>
                    <a:pt x="67" y="73"/>
                    <a:pt x="60" y="78"/>
                  </a:cubicBezTo>
                  <a:close/>
                  <a:moveTo>
                    <a:pt x="77" y="56"/>
                  </a:moveTo>
                  <a:cubicBezTo>
                    <a:pt x="60" y="50"/>
                    <a:pt x="60" y="50"/>
                    <a:pt x="60" y="50"/>
                  </a:cubicBezTo>
                  <a:cubicBezTo>
                    <a:pt x="61" y="46"/>
                    <a:pt x="61" y="42"/>
                    <a:pt x="60" y="39"/>
                  </a:cubicBezTo>
                  <a:cubicBezTo>
                    <a:pt x="75" y="31"/>
                    <a:pt x="75" y="31"/>
                    <a:pt x="75"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1"/>
            <p:cNvSpPr>
              <a:spLocks noEditPoints="1"/>
            </p:cNvSpPr>
            <p:nvPr/>
          </p:nvSpPr>
          <p:spPr bwMode="auto">
            <a:xfrm>
              <a:off x="1127125" y="2659063"/>
              <a:ext cx="39688" cy="41275"/>
            </a:xfrm>
            <a:custGeom>
              <a:avLst/>
              <a:gdLst>
                <a:gd name="T0" fmla="*/ 36 w 37"/>
                <a:gd name="T1" fmla="*/ 26 h 38"/>
                <a:gd name="T2" fmla="*/ 36 w 37"/>
                <a:gd name="T3" fmla="*/ 24 h 38"/>
                <a:gd name="T4" fmla="*/ 34 w 37"/>
                <a:gd name="T5" fmla="*/ 21 h 38"/>
                <a:gd name="T6" fmla="*/ 35 w 37"/>
                <a:gd name="T7" fmla="*/ 19 h 38"/>
                <a:gd name="T8" fmla="*/ 36 w 37"/>
                <a:gd name="T9" fmla="*/ 16 h 38"/>
                <a:gd name="T10" fmla="*/ 36 w 37"/>
                <a:gd name="T11" fmla="*/ 14 h 38"/>
                <a:gd name="T12" fmla="*/ 33 w 37"/>
                <a:gd name="T13" fmla="*/ 12 h 38"/>
                <a:gd name="T14" fmla="*/ 32 w 37"/>
                <a:gd name="T15" fmla="*/ 10 h 38"/>
                <a:gd name="T16" fmla="*/ 32 w 37"/>
                <a:gd name="T17" fmla="*/ 6 h 38"/>
                <a:gd name="T18" fmla="*/ 31 w 37"/>
                <a:gd name="T19" fmla="*/ 5 h 38"/>
                <a:gd name="T20" fmla="*/ 27 w 37"/>
                <a:gd name="T21" fmla="*/ 5 h 38"/>
                <a:gd name="T22" fmla="*/ 26 w 37"/>
                <a:gd name="T23" fmla="*/ 4 h 38"/>
                <a:gd name="T24" fmla="*/ 25 w 37"/>
                <a:gd name="T25" fmla="*/ 1 h 38"/>
                <a:gd name="T26" fmla="*/ 22 w 37"/>
                <a:gd name="T27" fmla="*/ 3 h 38"/>
                <a:gd name="T28" fmla="*/ 20 w 37"/>
                <a:gd name="T29" fmla="*/ 2 h 38"/>
                <a:gd name="T30" fmla="*/ 18 w 37"/>
                <a:gd name="T31" fmla="*/ 0 h 38"/>
                <a:gd name="T32" fmla="*/ 16 w 37"/>
                <a:gd name="T33" fmla="*/ 0 h 38"/>
                <a:gd name="T34" fmla="*/ 14 w 37"/>
                <a:gd name="T35" fmla="*/ 3 h 38"/>
                <a:gd name="T36" fmla="*/ 12 w 37"/>
                <a:gd name="T37" fmla="*/ 4 h 38"/>
                <a:gd name="T38" fmla="*/ 8 w 37"/>
                <a:gd name="T39" fmla="*/ 3 h 38"/>
                <a:gd name="T40" fmla="*/ 7 w 37"/>
                <a:gd name="T41" fmla="*/ 4 h 38"/>
                <a:gd name="T42" fmla="*/ 6 w 37"/>
                <a:gd name="T43" fmla="*/ 8 h 38"/>
                <a:gd name="T44" fmla="*/ 5 w 37"/>
                <a:gd name="T45" fmla="*/ 10 h 38"/>
                <a:gd name="T46" fmla="*/ 2 w 37"/>
                <a:gd name="T47" fmla="*/ 11 h 38"/>
                <a:gd name="T48" fmla="*/ 1 w 37"/>
                <a:gd name="T49" fmla="*/ 13 h 38"/>
                <a:gd name="T50" fmla="*/ 3 w 37"/>
                <a:gd name="T51" fmla="*/ 16 h 38"/>
                <a:gd name="T52" fmla="*/ 2 w 37"/>
                <a:gd name="T53" fmla="*/ 18 h 38"/>
                <a:gd name="T54" fmla="*/ 0 w 37"/>
                <a:gd name="T55" fmla="*/ 21 h 38"/>
                <a:gd name="T56" fmla="*/ 0 w 37"/>
                <a:gd name="T57" fmla="*/ 23 h 38"/>
                <a:gd name="T58" fmla="*/ 3 w 37"/>
                <a:gd name="T59" fmla="*/ 25 h 38"/>
                <a:gd name="T60" fmla="*/ 4 w 37"/>
                <a:gd name="T61" fmla="*/ 27 h 38"/>
                <a:gd name="T62" fmla="*/ 4 w 37"/>
                <a:gd name="T63" fmla="*/ 30 h 38"/>
                <a:gd name="T64" fmla="*/ 5 w 37"/>
                <a:gd name="T65" fmla="*/ 32 h 38"/>
                <a:gd name="T66" fmla="*/ 8 w 37"/>
                <a:gd name="T67" fmla="*/ 32 h 38"/>
                <a:gd name="T68" fmla="*/ 10 w 37"/>
                <a:gd name="T69" fmla="*/ 33 h 38"/>
                <a:gd name="T70" fmla="*/ 11 w 37"/>
                <a:gd name="T71" fmla="*/ 37 h 38"/>
                <a:gd name="T72" fmla="*/ 13 w 37"/>
                <a:gd name="T73" fmla="*/ 35 h 38"/>
                <a:gd name="T74" fmla="*/ 15 w 37"/>
                <a:gd name="T75" fmla="*/ 36 h 38"/>
                <a:gd name="T76" fmla="*/ 18 w 37"/>
                <a:gd name="T77" fmla="*/ 38 h 38"/>
                <a:gd name="T78" fmla="*/ 20 w 37"/>
                <a:gd name="T79" fmla="*/ 38 h 38"/>
                <a:gd name="T80" fmla="*/ 22 w 37"/>
                <a:gd name="T81" fmla="*/ 36 h 38"/>
                <a:gd name="T82" fmla="*/ 24 w 37"/>
                <a:gd name="T83" fmla="*/ 35 h 38"/>
                <a:gd name="T84" fmla="*/ 27 w 37"/>
                <a:gd name="T85" fmla="*/ 36 h 38"/>
                <a:gd name="T86" fmla="*/ 29 w 37"/>
                <a:gd name="T87" fmla="*/ 35 h 38"/>
                <a:gd name="T88" fmla="*/ 30 w 37"/>
                <a:gd name="T89" fmla="*/ 31 h 38"/>
                <a:gd name="T90" fmla="*/ 31 w 37"/>
                <a:gd name="T91" fmla="*/ 30 h 38"/>
                <a:gd name="T92" fmla="*/ 34 w 37"/>
                <a:gd name="T93" fmla="*/ 29 h 38"/>
                <a:gd name="T94" fmla="*/ 32 w 37"/>
                <a:gd name="T95" fmla="*/ 25 h 38"/>
                <a:gd name="T96" fmla="*/ 32 w 37"/>
                <a:gd name="T97" fmla="*/ 14 h 38"/>
                <a:gd name="T98" fmla="*/ 15 w 37"/>
                <a:gd name="T99" fmla="*/ 17 h 38"/>
                <a:gd name="T100" fmla="*/ 17 w 37"/>
                <a:gd name="T101" fmla="*/ 23 h 38"/>
                <a:gd name="T102" fmla="*/ 22 w 37"/>
                <a:gd name="T103" fmla="*/ 12 h 38"/>
                <a:gd name="T104" fmla="*/ 24 w 37"/>
                <a:gd name="T105" fmla="*/ 5 h 38"/>
                <a:gd name="T106" fmla="*/ 14 w 37"/>
                <a:gd name="T107" fmla="*/ 4 h 38"/>
                <a:gd name="T108" fmla="*/ 15 w 37"/>
                <a:gd name="T109" fmla="*/ 12 h 38"/>
                <a:gd name="T110" fmla="*/ 13 w 37"/>
                <a:gd name="T111" fmla="*/ 5 h 38"/>
                <a:gd name="T112" fmla="*/ 11 w 37"/>
                <a:gd name="T113" fmla="*/ 21 h 38"/>
                <a:gd name="T114" fmla="*/ 5 w 37"/>
                <a:gd name="T115" fmla="*/ 25 h 38"/>
                <a:gd name="T116" fmla="*/ 12 w 37"/>
                <a:gd name="T117" fmla="*/ 33 h 38"/>
                <a:gd name="T118" fmla="*/ 16 w 37"/>
                <a:gd name="T119" fmla="*/ 26 h 38"/>
                <a:gd name="T120" fmla="*/ 13 w 37"/>
                <a:gd name="T121" fmla="*/ 33 h 38"/>
                <a:gd name="T122" fmla="*/ 25 w 37"/>
                <a:gd name="T12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 h="38">
                  <a:moveTo>
                    <a:pt x="33" y="26"/>
                  </a:moveTo>
                  <a:cubicBezTo>
                    <a:pt x="35" y="27"/>
                    <a:pt x="35" y="27"/>
                    <a:pt x="35" y="27"/>
                  </a:cubicBezTo>
                  <a:cubicBezTo>
                    <a:pt x="35" y="27"/>
                    <a:pt x="35" y="26"/>
                    <a:pt x="36" y="26"/>
                  </a:cubicBezTo>
                  <a:cubicBezTo>
                    <a:pt x="34" y="25"/>
                    <a:pt x="34" y="25"/>
                    <a:pt x="34" y="25"/>
                  </a:cubicBezTo>
                  <a:cubicBezTo>
                    <a:pt x="34" y="24"/>
                    <a:pt x="34" y="24"/>
                    <a:pt x="34" y="24"/>
                  </a:cubicBezTo>
                  <a:cubicBezTo>
                    <a:pt x="36" y="24"/>
                    <a:pt x="36" y="24"/>
                    <a:pt x="36" y="24"/>
                  </a:cubicBezTo>
                  <a:cubicBezTo>
                    <a:pt x="36" y="23"/>
                    <a:pt x="36" y="23"/>
                    <a:pt x="37" y="22"/>
                  </a:cubicBezTo>
                  <a:cubicBezTo>
                    <a:pt x="34" y="22"/>
                    <a:pt x="34" y="22"/>
                    <a:pt x="34" y="22"/>
                  </a:cubicBezTo>
                  <a:cubicBezTo>
                    <a:pt x="34" y="21"/>
                    <a:pt x="34" y="21"/>
                    <a:pt x="34" y="21"/>
                  </a:cubicBezTo>
                  <a:cubicBezTo>
                    <a:pt x="37" y="20"/>
                    <a:pt x="37" y="20"/>
                    <a:pt x="37" y="20"/>
                  </a:cubicBezTo>
                  <a:cubicBezTo>
                    <a:pt x="37" y="20"/>
                    <a:pt x="37" y="20"/>
                    <a:pt x="37" y="19"/>
                  </a:cubicBezTo>
                  <a:cubicBezTo>
                    <a:pt x="35" y="19"/>
                    <a:pt x="35" y="19"/>
                    <a:pt x="35" y="19"/>
                  </a:cubicBezTo>
                  <a:cubicBezTo>
                    <a:pt x="35" y="18"/>
                    <a:pt x="34" y="18"/>
                    <a:pt x="34" y="18"/>
                  </a:cubicBezTo>
                  <a:cubicBezTo>
                    <a:pt x="37" y="17"/>
                    <a:pt x="37" y="17"/>
                    <a:pt x="37" y="17"/>
                  </a:cubicBezTo>
                  <a:cubicBezTo>
                    <a:pt x="37" y="17"/>
                    <a:pt x="37" y="16"/>
                    <a:pt x="36" y="16"/>
                  </a:cubicBezTo>
                  <a:cubicBezTo>
                    <a:pt x="34" y="16"/>
                    <a:pt x="34" y="16"/>
                    <a:pt x="34" y="16"/>
                  </a:cubicBezTo>
                  <a:cubicBezTo>
                    <a:pt x="34" y="15"/>
                    <a:pt x="34" y="15"/>
                    <a:pt x="34" y="15"/>
                  </a:cubicBezTo>
                  <a:cubicBezTo>
                    <a:pt x="36" y="14"/>
                    <a:pt x="36" y="14"/>
                    <a:pt x="36" y="14"/>
                  </a:cubicBezTo>
                  <a:cubicBezTo>
                    <a:pt x="36" y="13"/>
                    <a:pt x="36" y="13"/>
                    <a:pt x="36" y="12"/>
                  </a:cubicBezTo>
                  <a:cubicBezTo>
                    <a:pt x="33" y="13"/>
                    <a:pt x="33" y="13"/>
                    <a:pt x="33" y="13"/>
                  </a:cubicBezTo>
                  <a:cubicBezTo>
                    <a:pt x="33" y="13"/>
                    <a:pt x="33" y="12"/>
                    <a:pt x="33" y="12"/>
                  </a:cubicBezTo>
                  <a:cubicBezTo>
                    <a:pt x="35" y="11"/>
                    <a:pt x="35" y="11"/>
                    <a:pt x="35" y="11"/>
                  </a:cubicBezTo>
                  <a:cubicBezTo>
                    <a:pt x="35" y="10"/>
                    <a:pt x="34" y="10"/>
                    <a:pt x="34" y="9"/>
                  </a:cubicBezTo>
                  <a:cubicBezTo>
                    <a:pt x="32" y="10"/>
                    <a:pt x="32" y="10"/>
                    <a:pt x="32" y="10"/>
                  </a:cubicBezTo>
                  <a:cubicBezTo>
                    <a:pt x="32" y="10"/>
                    <a:pt x="32" y="10"/>
                    <a:pt x="31" y="9"/>
                  </a:cubicBezTo>
                  <a:cubicBezTo>
                    <a:pt x="33" y="8"/>
                    <a:pt x="33" y="8"/>
                    <a:pt x="33" y="8"/>
                  </a:cubicBezTo>
                  <a:cubicBezTo>
                    <a:pt x="33" y="7"/>
                    <a:pt x="32" y="7"/>
                    <a:pt x="32" y="6"/>
                  </a:cubicBezTo>
                  <a:cubicBezTo>
                    <a:pt x="30" y="8"/>
                    <a:pt x="30" y="8"/>
                    <a:pt x="30" y="8"/>
                  </a:cubicBezTo>
                  <a:cubicBezTo>
                    <a:pt x="30" y="8"/>
                    <a:pt x="30" y="7"/>
                    <a:pt x="30" y="7"/>
                  </a:cubicBezTo>
                  <a:cubicBezTo>
                    <a:pt x="31" y="5"/>
                    <a:pt x="31" y="5"/>
                    <a:pt x="31" y="5"/>
                  </a:cubicBezTo>
                  <a:cubicBezTo>
                    <a:pt x="31" y="5"/>
                    <a:pt x="30" y="4"/>
                    <a:pt x="30" y="4"/>
                  </a:cubicBezTo>
                  <a:cubicBezTo>
                    <a:pt x="28" y="6"/>
                    <a:pt x="28" y="6"/>
                    <a:pt x="28" y="6"/>
                  </a:cubicBezTo>
                  <a:cubicBezTo>
                    <a:pt x="28" y="6"/>
                    <a:pt x="28" y="5"/>
                    <a:pt x="27" y="5"/>
                  </a:cubicBezTo>
                  <a:cubicBezTo>
                    <a:pt x="28" y="3"/>
                    <a:pt x="28" y="3"/>
                    <a:pt x="28" y="3"/>
                  </a:cubicBezTo>
                  <a:cubicBezTo>
                    <a:pt x="28" y="3"/>
                    <a:pt x="27" y="2"/>
                    <a:pt x="27" y="2"/>
                  </a:cubicBezTo>
                  <a:cubicBezTo>
                    <a:pt x="26" y="4"/>
                    <a:pt x="26" y="4"/>
                    <a:pt x="26" y="4"/>
                  </a:cubicBezTo>
                  <a:cubicBezTo>
                    <a:pt x="26" y="4"/>
                    <a:pt x="25" y="4"/>
                    <a:pt x="25" y="4"/>
                  </a:cubicBezTo>
                  <a:cubicBezTo>
                    <a:pt x="25" y="4"/>
                    <a:pt x="25" y="4"/>
                    <a:pt x="25" y="4"/>
                  </a:cubicBezTo>
                  <a:cubicBezTo>
                    <a:pt x="25" y="1"/>
                    <a:pt x="25" y="1"/>
                    <a:pt x="25" y="1"/>
                  </a:cubicBezTo>
                  <a:cubicBezTo>
                    <a:pt x="25" y="1"/>
                    <a:pt x="24" y="1"/>
                    <a:pt x="24" y="1"/>
                  </a:cubicBezTo>
                  <a:cubicBezTo>
                    <a:pt x="23" y="3"/>
                    <a:pt x="23" y="3"/>
                    <a:pt x="23" y="3"/>
                  </a:cubicBezTo>
                  <a:cubicBezTo>
                    <a:pt x="23" y="3"/>
                    <a:pt x="22" y="3"/>
                    <a:pt x="22" y="3"/>
                  </a:cubicBezTo>
                  <a:cubicBezTo>
                    <a:pt x="22" y="0"/>
                    <a:pt x="22" y="0"/>
                    <a:pt x="22" y="0"/>
                  </a:cubicBezTo>
                  <a:cubicBezTo>
                    <a:pt x="22" y="0"/>
                    <a:pt x="21" y="0"/>
                    <a:pt x="21" y="0"/>
                  </a:cubicBezTo>
                  <a:cubicBezTo>
                    <a:pt x="20" y="2"/>
                    <a:pt x="20" y="2"/>
                    <a:pt x="20" y="2"/>
                  </a:cubicBezTo>
                  <a:cubicBezTo>
                    <a:pt x="20" y="2"/>
                    <a:pt x="20" y="2"/>
                    <a:pt x="19" y="2"/>
                  </a:cubicBezTo>
                  <a:cubicBezTo>
                    <a:pt x="19" y="0"/>
                    <a:pt x="19" y="0"/>
                    <a:pt x="19" y="0"/>
                  </a:cubicBezTo>
                  <a:cubicBezTo>
                    <a:pt x="19" y="0"/>
                    <a:pt x="18" y="0"/>
                    <a:pt x="18" y="0"/>
                  </a:cubicBezTo>
                  <a:cubicBezTo>
                    <a:pt x="17" y="2"/>
                    <a:pt x="17" y="2"/>
                    <a:pt x="17" y="2"/>
                  </a:cubicBezTo>
                  <a:cubicBezTo>
                    <a:pt x="17" y="2"/>
                    <a:pt x="17" y="2"/>
                    <a:pt x="16" y="2"/>
                  </a:cubicBezTo>
                  <a:cubicBezTo>
                    <a:pt x="16" y="0"/>
                    <a:pt x="16" y="0"/>
                    <a:pt x="16" y="0"/>
                  </a:cubicBezTo>
                  <a:cubicBezTo>
                    <a:pt x="15" y="0"/>
                    <a:pt x="15" y="0"/>
                    <a:pt x="14" y="0"/>
                  </a:cubicBezTo>
                  <a:cubicBezTo>
                    <a:pt x="15" y="3"/>
                    <a:pt x="15" y="3"/>
                    <a:pt x="15" y="3"/>
                  </a:cubicBezTo>
                  <a:cubicBezTo>
                    <a:pt x="14" y="3"/>
                    <a:pt x="14" y="3"/>
                    <a:pt x="14" y="3"/>
                  </a:cubicBezTo>
                  <a:cubicBezTo>
                    <a:pt x="13" y="1"/>
                    <a:pt x="13" y="1"/>
                    <a:pt x="13" y="1"/>
                  </a:cubicBezTo>
                  <a:cubicBezTo>
                    <a:pt x="12" y="1"/>
                    <a:pt x="12" y="1"/>
                    <a:pt x="11" y="2"/>
                  </a:cubicBezTo>
                  <a:cubicBezTo>
                    <a:pt x="12" y="4"/>
                    <a:pt x="12" y="4"/>
                    <a:pt x="12" y="4"/>
                  </a:cubicBezTo>
                  <a:cubicBezTo>
                    <a:pt x="12" y="4"/>
                    <a:pt x="11" y="4"/>
                    <a:pt x="11" y="4"/>
                  </a:cubicBezTo>
                  <a:cubicBezTo>
                    <a:pt x="10" y="2"/>
                    <a:pt x="10" y="2"/>
                    <a:pt x="10" y="2"/>
                  </a:cubicBezTo>
                  <a:cubicBezTo>
                    <a:pt x="9" y="3"/>
                    <a:pt x="9" y="3"/>
                    <a:pt x="8" y="3"/>
                  </a:cubicBezTo>
                  <a:cubicBezTo>
                    <a:pt x="9" y="5"/>
                    <a:pt x="9" y="5"/>
                    <a:pt x="9" y="5"/>
                  </a:cubicBezTo>
                  <a:cubicBezTo>
                    <a:pt x="9" y="6"/>
                    <a:pt x="9" y="6"/>
                    <a:pt x="8" y="6"/>
                  </a:cubicBezTo>
                  <a:cubicBezTo>
                    <a:pt x="7" y="4"/>
                    <a:pt x="7" y="4"/>
                    <a:pt x="7" y="4"/>
                  </a:cubicBezTo>
                  <a:cubicBezTo>
                    <a:pt x="6" y="5"/>
                    <a:pt x="6" y="5"/>
                    <a:pt x="6" y="5"/>
                  </a:cubicBezTo>
                  <a:cubicBezTo>
                    <a:pt x="7" y="7"/>
                    <a:pt x="7" y="7"/>
                    <a:pt x="7" y="7"/>
                  </a:cubicBezTo>
                  <a:cubicBezTo>
                    <a:pt x="7" y="7"/>
                    <a:pt x="7" y="8"/>
                    <a:pt x="6" y="8"/>
                  </a:cubicBezTo>
                  <a:cubicBezTo>
                    <a:pt x="4" y="7"/>
                    <a:pt x="4" y="7"/>
                    <a:pt x="4" y="7"/>
                  </a:cubicBezTo>
                  <a:cubicBezTo>
                    <a:pt x="4" y="7"/>
                    <a:pt x="4" y="8"/>
                    <a:pt x="4" y="8"/>
                  </a:cubicBezTo>
                  <a:cubicBezTo>
                    <a:pt x="5" y="10"/>
                    <a:pt x="5" y="10"/>
                    <a:pt x="5" y="10"/>
                  </a:cubicBezTo>
                  <a:cubicBezTo>
                    <a:pt x="5" y="10"/>
                    <a:pt x="5" y="10"/>
                    <a:pt x="5" y="10"/>
                  </a:cubicBezTo>
                  <a:cubicBezTo>
                    <a:pt x="3" y="10"/>
                    <a:pt x="3" y="10"/>
                    <a:pt x="3" y="10"/>
                  </a:cubicBezTo>
                  <a:cubicBezTo>
                    <a:pt x="2" y="10"/>
                    <a:pt x="2" y="10"/>
                    <a:pt x="2" y="11"/>
                  </a:cubicBezTo>
                  <a:cubicBezTo>
                    <a:pt x="4" y="12"/>
                    <a:pt x="4" y="12"/>
                    <a:pt x="4" y="12"/>
                  </a:cubicBezTo>
                  <a:cubicBezTo>
                    <a:pt x="4" y="12"/>
                    <a:pt x="4" y="13"/>
                    <a:pt x="3" y="13"/>
                  </a:cubicBezTo>
                  <a:cubicBezTo>
                    <a:pt x="1" y="13"/>
                    <a:pt x="1" y="13"/>
                    <a:pt x="1" y="13"/>
                  </a:cubicBezTo>
                  <a:cubicBezTo>
                    <a:pt x="1" y="13"/>
                    <a:pt x="1" y="14"/>
                    <a:pt x="1" y="14"/>
                  </a:cubicBezTo>
                  <a:cubicBezTo>
                    <a:pt x="3" y="15"/>
                    <a:pt x="3" y="15"/>
                    <a:pt x="3" y="15"/>
                  </a:cubicBezTo>
                  <a:cubicBezTo>
                    <a:pt x="3" y="15"/>
                    <a:pt x="3" y="16"/>
                    <a:pt x="3" y="16"/>
                  </a:cubicBezTo>
                  <a:cubicBezTo>
                    <a:pt x="0" y="16"/>
                    <a:pt x="0" y="16"/>
                    <a:pt x="0" y="16"/>
                  </a:cubicBezTo>
                  <a:cubicBezTo>
                    <a:pt x="0" y="16"/>
                    <a:pt x="0" y="17"/>
                    <a:pt x="0" y="17"/>
                  </a:cubicBezTo>
                  <a:cubicBezTo>
                    <a:pt x="2" y="18"/>
                    <a:pt x="2" y="18"/>
                    <a:pt x="2" y="18"/>
                  </a:cubicBezTo>
                  <a:cubicBezTo>
                    <a:pt x="2" y="18"/>
                    <a:pt x="2" y="19"/>
                    <a:pt x="2" y="19"/>
                  </a:cubicBezTo>
                  <a:cubicBezTo>
                    <a:pt x="0" y="19"/>
                    <a:pt x="0" y="19"/>
                    <a:pt x="0" y="19"/>
                  </a:cubicBezTo>
                  <a:cubicBezTo>
                    <a:pt x="0" y="20"/>
                    <a:pt x="0" y="20"/>
                    <a:pt x="0" y="21"/>
                  </a:cubicBezTo>
                  <a:cubicBezTo>
                    <a:pt x="2" y="21"/>
                    <a:pt x="2" y="21"/>
                    <a:pt x="2" y="21"/>
                  </a:cubicBezTo>
                  <a:cubicBezTo>
                    <a:pt x="3" y="21"/>
                    <a:pt x="3" y="22"/>
                    <a:pt x="3" y="22"/>
                  </a:cubicBezTo>
                  <a:cubicBezTo>
                    <a:pt x="0" y="23"/>
                    <a:pt x="0" y="23"/>
                    <a:pt x="0" y="23"/>
                  </a:cubicBezTo>
                  <a:cubicBezTo>
                    <a:pt x="1" y="23"/>
                    <a:pt x="1" y="24"/>
                    <a:pt x="1" y="24"/>
                  </a:cubicBezTo>
                  <a:cubicBezTo>
                    <a:pt x="3" y="24"/>
                    <a:pt x="3" y="24"/>
                    <a:pt x="3" y="24"/>
                  </a:cubicBezTo>
                  <a:cubicBezTo>
                    <a:pt x="3" y="24"/>
                    <a:pt x="3" y="25"/>
                    <a:pt x="3" y="25"/>
                  </a:cubicBezTo>
                  <a:cubicBezTo>
                    <a:pt x="1" y="26"/>
                    <a:pt x="1" y="26"/>
                    <a:pt x="1" y="26"/>
                  </a:cubicBezTo>
                  <a:cubicBezTo>
                    <a:pt x="2" y="27"/>
                    <a:pt x="2" y="27"/>
                    <a:pt x="2" y="27"/>
                  </a:cubicBezTo>
                  <a:cubicBezTo>
                    <a:pt x="4" y="27"/>
                    <a:pt x="4" y="27"/>
                    <a:pt x="4" y="27"/>
                  </a:cubicBezTo>
                  <a:cubicBezTo>
                    <a:pt x="4" y="27"/>
                    <a:pt x="4" y="27"/>
                    <a:pt x="5" y="28"/>
                  </a:cubicBezTo>
                  <a:cubicBezTo>
                    <a:pt x="3" y="29"/>
                    <a:pt x="3" y="29"/>
                    <a:pt x="3" y="29"/>
                  </a:cubicBezTo>
                  <a:cubicBezTo>
                    <a:pt x="3" y="30"/>
                    <a:pt x="3" y="30"/>
                    <a:pt x="4" y="30"/>
                  </a:cubicBezTo>
                  <a:cubicBezTo>
                    <a:pt x="6" y="29"/>
                    <a:pt x="6" y="29"/>
                    <a:pt x="6" y="29"/>
                  </a:cubicBezTo>
                  <a:cubicBezTo>
                    <a:pt x="6" y="30"/>
                    <a:pt x="6" y="30"/>
                    <a:pt x="6" y="30"/>
                  </a:cubicBezTo>
                  <a:cubicBezTo>
                    <a:pt x="5" y="32"/>
                    <a:pt x="5" y="32"/>
                    <a:pt x="5" y="32"/>
                  </a:cubicBezTo>
                  <a:cubicBezTo>
                    <a:pt x="5" y="32"/>
                    <a:pt x="5" y="33"/>
                    <a:pt x="6" y="33"/>
                  </a:cubicBezTo>
                  <a:cubicBezTo>
                    <a:pt x="8" y="32"/>
                    <a:pt x="8" y="32"/>
                    <a:pt x="8" y="32"/>
                  </a:cubicBezTo>
                  <a:cubicBezTo>
                    <a:pt x="8" y="32"/>
                    <a:pt x="8" y="32"/>
                    <a:pt x="8" y="32"/>
                  </a:cubicBezTo>
                  <a:cubicBezTo>
                    <a:pt x="7" y="34"/>
                    <a:pt x="7" y="34"/>
                    <a:pt x="7" y="34"/>
                  </a:cubicBezTo>
                  <a:cubicBezTo>
                    <a:pt x="8" y="35"/>
                    <a:pt x="8" y="35"/>
                    <a:pt x="8" y="35"/>
                  </a:cubicBezTo>
                  <a:cubicBezTo>
                    <a:pt x="10" y="33"/>
                    <a:pt x="10" y="33"/>
                    <a:pt x="10" y="33"/>
                  </a:cubicBezTo>
                  <a:cubicBezTo>
                    <a:pt x="10" y="34"/>
                    <a:pt x="11" y="34"/>
                    <a:pt x="11" y="34"/>
                  </a:cubicBezTo>
                  <a:cubicBezTo>
                    <a:pt x="10" y="36"/>
                    <a:pt x="10" y="36"/>
                    <a:pt x="10" y="36"/>
                  </a:cubicBezTo>
                  <a:cubicBezTo>
                    <a:pt x="10" y="36"/>
                    <a:pt x="11" y="36"/>
                    <a:pt x="11" y="37"/>
                  </a:cubicBezTo>
                  <a:cubicBezTo>
                    <a:pt x="11" y="37"/>
                    <a:pt x="11" y="37"/>
                    <a:pt x="11" y="37"/>
                  </a:cubicBezTo>
                  <a:cubicBezTo>
                    <a:pt x="12" y="35"/>
                    <a:pt x="12" y="35"/>
                    <a:pt x="12" y="35"/>
                  </a:cubicBezTo>
                  <a:cubicBezTo>
                    <a:pt x="13" y="35"/>
                    <a:pt x="13" y="35"/>
                    <a:pt x="13" y="35"/>
                  </a:cubicBezTo>
                  <a:cubicBezTo>
                    <a:pt x="13" y="37"/>
                    <a:pt x="13" y="37"/>
                    <a:pt x="13" y="37"/>
                  </a:cubicBezTo>
                  <a:cubicBezTo>
                    <a:pt x="14" y="38"/>
                    <a:pt x="14" y="38"/>
                    <a:pt x="14" y="38"/>
                  </a:cubicBezTo>
                  <a:cubicBezTo>
                    <a:pt x="15" y="36"/>
                    <a:pt x="15" y="36"/>
                    <a:pt x="15" y="36"/>
                  </a:cubicBezTo>
                  <a:cubicBezTo>
                    <a:pt x="16" y="36"/>
                    <a:pt x="16" y="36"/>
                    <a:pt x="16" y="36"/>
                  </a:cubicBezTo>
                  <a:cubicBezTo>
                    <a:pt x="16" y="38"/>
                    <a:pt x="16" y="38"/>
                    <a:pt x="16" y="38"/>
                  </a:cubicBezTo>
                  <a:cubicBezTo>
                    <a:pt x="17" y="38"/>
                    <a:pt x="17" y="38"/>
                    <a:pt x="18" y="38"/>
                  </a:cubicBezTo>
                  <a:cubicBezTo>
                    <a:pt x="18" y="36"/>
                    <a:pt x="18" y="36"/>
                    <a:pt x="18" y="36"/>
                  </a:cubicBezTo>
                  <a:cubicBezTo>
                    <a:pt x="18" y="36"/>
                    <a:pt x="19" y="36"/>
                    <a:pt x="19" y="36"/>
                  </a:cubicBezTo>
                  <a:cubicBezTo>
                    <a:pt x="20" y="38"/>
                    <a:pt x="20" y="38"/>
                    <a:pt x="20" y="38"/>
                  </a:cubicBezTo>
                  <a:cubicBezTo>
                    <a:pt x="20" y="38"/>
                    <a:pt x="21" y="38"/>
                    <a:pt x="21" y="38"/>
                  </a:cubicBezTo>
                  <a:cubicBezTo>
                    <a:pt x="21" y="36"/>
                    <a:pt x="21" y="36"/>
                    <a:pt x="21" y="36"/>
                  </a:cubicBezTo>
                  <a:cubicBezTo>
                    <a:pt x="21" y="36"/>
                    <a:pt x="22" y="36"/>
                    <a:pt x="22" y="36"/>
                  </a:cubicBezTo>
                  <a:cubicBezTo>
                    <a:pt x="23" y="38"/>
                    <a:pt x="23" y="38"/>
                    <a:pt x="23" y="38"/>
                  </a:cubicBezTo>
                  <a:cubicBezTo>
                    <a:pt x="23" y="38"/>
                    <a:pt x="24" y="37"/>
                    <a:pt x="24" y="37"/>
                  </a:cubicBezTo>
                  <a:cubicBezTo>
                    <a:pt x="24" y="35"/>
                    <a:pt x="24" y="35"/>
                    <a:pt x="24" y="35"/>
                  </a:cubicBezTo>
                  <a:cubicBezTo>
                    <a:pt x="24" y="35"/>
                    <a:pt x="24" y="35"/>
                    <a:pt x="25" y="35"/>
                  </a:cubicBezTo>
                  <a:cubicBezTo>
                    <a:pt x="26" y="37"/>
                    <a:pt x="26" y="37"/>
                    <a:pt x="26" y="37"/>
                  </a:cubicBezTo>
                  <a:cubicBezTo>
                    <a:pt x="26" y="36"/>
                    <a:pt x="27" y="36"/>
                    <a:pt x="27" y="36"/>
                  </a:cubicBezTo>
                  <a:cubicBezTo>
                    <a:pt x="26" y="34"/>
                    <a:pt x="26" y="34"/>
                    <a:pt x="26" y="34"/>
                  </a:cubicBezTo>
                  <a:cubicBezTo>
                    <a:pt x="27" y="34"/>
                    <a:pt x="27" y="33"/>
                    <a:pt x="27" y="33"/>
                  </a:cubicBezTo>
                  <a:cubicBezTo>
                    <a:pt x="29" y="35"/>
                    <a:pt x="29" y="35"/>
                    <a:pt x="29" y="35"/>
                  </a:cubicBezTo>
                  <a:cubicBezTo>
                    <a:pt x="29" y="35"/>
                    <a:pt x="30" y="34"/>
                    <a:pt x="30" y="34"/>
                  </a:cubicBezTo>
                  <a:cubicBezTo>
                    <a:pt x="29" y="32"/>
                    <a:pt x="29" y="32"/>
                    <a:pt x="29" y="32"/>
                  </a:cubicBezTo>
                  <a:cubicBezTo>
                    <a:pt x="29" y="32"/>
                    <a:pt x="29" y="32"/>
                    <a:pt x="30" y="31"/>
                  </a:cubicBezTo>
                  <a:cubicBezTo>
                    <a:pt x="31" y="33"/>
                    <a:pt x="31" y="33"/>
                    <a:pt x="31" y="33"/>
                  </a:cubicBezTo>
                  <a:cubicBezTo>
                    <a:pt x="32" y="32"/>
                    <a:pt x="32" y="32"/>
                    <a:pt x="32" y="32"/>
                  </a:cubicBezTo>
                  <a:cubicBezTo>
                    <a:pt x="31" y="30"/>
                    <a:pt x="31" y="30"/>
                    <a:pt x="31" y="30"/>
                  </a:cubicBezTo>
                  <a:cubicBezTo>
                    <a:pt x="31" y="30"/>
                    <a:pt x="31" y="29"/>
                    <a:pt x="31" y="29"/>
                  </a:cubicBezTo>
                  <a:cubicBezTo>
                    <a:pt x="33" y="30"/>
                    <a:pt x="33" y="30"/>
                    <a:pt x="33" y="30"/>
                  </a:cubicBezTo>
                  <a:cubicBezTo>
                    <a:pt x="34" y="30"/>
                    <a:pt x="34" y="29"/>
                    <a:pt x="34" y="29"/>
                  </a:cubicBezTo>
                  <a:cubicBezTo>
                    <a:pt x="32" y="27"/>
                    <a:pt x="32" y="27"/>
                    <a:pt x="32" y="27"/>
                  </a:cubicBezTo>
                  <a:cubicBezTo>
                    <a:pt x="33" y="27"/>
                    <a:pt x="33" y="27"/>
                    <a:pt x="33" y="26"/>
                  </a:cubicBezTo>
                  <a:close/>
                  <a:moveTo>
                    <a:pt x="32" y="25"/>
                  </a:moveTo>
                  <a:cubicBezTo>
                    <a:pt x="26" y="22"/>
                    <a:pt x="26" y="22"/>
                    <a:pt x="26" y="22"/>
                  </a:cubicBezTo>
                  <a:cubicBezTo>
                    <a:pt x="26" y="20"/>
                    <a:pt x="26" y="19"/>
                    <a:pt x="26" y="17"/>
                  </a:cubicBezTo>
                  <a:cubicBezTo>
                    <a:pt x="32" y="14"/>
                    <a:pt x="32" y="14"/>
                    <a:pt x="32" y="14"/>
                  </a:cubicBezTo>
                  <a:cubicBezTo>
                    <a:pt x="33" y="18"/>
                    <a:pt x="33" y="21"/>
                    <a:pt x="32" y="25"/>
                  </a:cubicBezTo>
                  <a:close/>
                  <a:moveTo>
                    <a:pt x="17" y="23"/>
                  </a:moveTo>
                  <a:cubicBezTo>
                    <a:pt x="15" y="22"/>
                    <a:pt x="14" y="20"/>
                    <a:pt x="15" y="17"/>
                  </a:cubicBezTo>
                  <a:cubicBezTo>
                    <a:pt x="16" y="15"/>
                    <a:pt x="18" y="14"/>
                    <a:pt x="20" y="15"/>
                  </a:cubicBezTo>
                  <a:cubicBezTo>
                    <a:pt x="22" y="16"/>
                    <a:pt x="23" y="19"/>
                    <a:pt x="22" y="21"/>
                  </a:cubicBezTo>
                  <a:cubicBezTo>
                    <a:pt x="21" y="23"/>
                    <a:pt x="19" y="24"/>
                    <a:pt x="17" y="23"/>
                  </a:cubicBezTo>
                  <a:close/>
                  <a:moveTo>
                    <a:pt x="32" y="13"/>
                  </a:moveTo>
                  <a:cubicBezTo>
                    <a:pt x="25" y="16"/>
                    <a:pt x="25" y="16"/>
                    <a:pt x="25" y="16"/>
                  </a:cubicBezTo>
                  <a:cubicBezTo>
                    <a:pt x="25" y="14"/>
                    <a:pt x="24" y="13"/>
                    <a:pt x="22" y="12"/>
                  </a:cubicBezTo>
                  <a:cubicBezTo>
                    <a:pt x="25" y="6"/>
                    <a:pt x="25" y="6"/>
                    <a:pt x="25" y="6"/>
                  </a:cubicBezTo>
                  <a:cubicBezTo>
                    <a:pt x="28" y="7"/>
                    <a:pt x="31" y="10"/>
                    <a:pt x="32" y="13"/>
                  </a:cubicBezTo>
                  <a:close/>
                  <a:moveTo>
                    <a:pt x="24" y="5"/>
                  </a:moveTo>
                  <a:cubicBezTo>
                    <a:pt x="21" y="12"/>
                    <a:pt x="21" y="12"/>
                    <a:pt x="21" y="12"/>
                  </a:cubicBezTo>
                  <a:cubicBezTo>
                    <a:pt x="20" y="11"/>
                    <a:pt x="18" y="11"/>
                    <a:pt x="17" y="12"/>
                  </a:cubicBezTo>
                  <a:cubicBezTo>
                    <a:pt x="14" y="4"/>
                    <a:pt x="14" y="4"/>
                    <a:pt x="14" y="4"/>
                  </a:cubicBezTo>
                  <a:cubicBezTo>
                    <a:pt x="17" y="3"/>
                    <a:pt x="21" y="3"/>
                    <a:pt x="24" y="5"/>
                  </a:cubicBezTo>
                  <a:close/>
                  <a:moveTo>
                    <a:pt x="13" y="5"/>
                  </a:moveTo>
                  <a:cubicBezTo>
                    <a:pt x="15" y="12"/>
                    <a:pt x="15" y="12"/>
                    <a:pt x="15" y="12"/>
                  </a:cubicBezTo>
                  <a:cubicBezTo>
                    <a:pt x="14" y="13"/>
                    <a:pt x="13" y="14"/>
                    <a:pt x="12" y="15"/>
                  </a:cubicBezTo>
                  <a:cubicBezTo>
                    <a:pt x="5" y="12"/>
                    <a:pt x="5" y="12"/>
                    <a:pt x="5" y="12"/>
                  </a:cubicBezTo>
                  <a:cubicBezTo>
                    <a:pt x="7" y="9"/>
                    <a:pt x="10" y="6"/>
                    <a:pt x="13" y="5"/>
                  </a:cubicBezTo>
                  <a:close/>
                  <a:moveTo>
                    <a:pt x="5" y="13"/>
                  </a:moveTo>
                  <a:cubicBezTo>
                    <a:pt x="11" y="16"/>
                    <a:pt x="11" y="16"/>
                    <a:pt x="11" y="16"/>
                  </a:cubicBezTo>
                  <a:cubicBezTo>
                    <a:pt x="11" y="18"/>
                    <a:pt x="11" y="20"/>
                    <a:pt x="11" y="21"/>
                  </a:cubicBezTo>
                  <a:cubicBezTo>
                    <a:pt x="4" y="24"/>
                    <a:pt x="4" y="24"/>
                    <a:pt x="4" y="24"/>
                  </a:cubicBezTo>
                  <a:cubicBezTo>
                    <a:pt x="3" y="20"/>
                    <a:pt x="4" y="17"/>
                    <a:pt x="5" y="13"/>
                  </a:cubicBezTo>
                  <a:close/>
                  <a:moveTo>
                    <a:pt x="5" y="25"/>
                  </a:moveTo>
                  <a:cubicBezTo>
                    <a:pt x="12" y="22"/>
                    <a:pt x="12" y="22"/>
                    <a:pt x="12" y="22"/>
                  </a:cubicBezTo>
                  <a:cubicBezTo>
                    <a:pt x="12" y="24"/>
                    <a:pt x="13" y="25"/>
                    <a:pt x="15" y="26"/>
                  </a:cubicBezTo>
                  <a:cubicBezTo>
                    <a:pt x="12" y="33"/>
                    <a:pt x="12" y="33"/>
                    <a:pt x="12" y="33"/>
                  </a:cubicBezTo>
                  <a:cubicBezTo>
                    <a:pt x="8" y="31"/>
                    <a:pt x="6" y="28"/>
                    <a:pt x="5" y="25"/>
                  </a:cubicBezTo>
                  <a:close/>
                  <a:moveTo>
                    <a:pt x="13" y="33"/>
                  </a:moveTo>
                  <a:cubicBezTo>
                    <a:pt x="16" y="26"/>
                    <a:pt x="16" y="26"/>
                    <a:pt x="16" y="26"/>
                  </a:cubicBezTo>
                  <a:cubicBezTo>
                    <a:pt x="17" y="27"/>
                    <a:pt x="19" y="27"/>
                    <a:pt x="20" y="27"/>
                  </a:cubicBezTo>
                  <a:cubicBezTo>
                    <a:pt x="23" y="34"/>
                    <a:pt x="23" y="34"/>
                    <a:pt x="23" y="34"/>
                  </a:cubicBezTo>
                  <a:cubicBezTo>
                    <a:pt x="20" y="35"/>
                    <a:pt x="16" y="35"/>
                    <a:pt x="13" y="33"/>
                  </a:cubicBezTo>
                  <a:close/>
                  <a:moveTo>
                    <a:pt x="24" y="33"/>
                  </a:moveTo>
                  <a:cubicBezTo>
                    <a:pt x="22" y="26"/>
                    <a:pt x="22" y="26"/>
                    <a:pt x="22" y="26"/>
                  </a:cubicBezTo>
                  <a:cubicBezTo>
                    <a:pt x="23" y="25"/>
                    <a:pt x="24" y="24"/>
                    <a:pt x="25" y="23"/>
                  </a:cubicBezTo>
                  <a:cubicBezTo>
                    <a:pt x="32" y="26"/>
                    <a:pt x="32" y="26"/>
                    <a:pt x="32" y="26"/>
                  </a:cubicBezTo>
                  <a:cubicBezTo>
                    <a:pt x="30" y="29"/>
                    <a:pt x="27" y="32"/>
                    <a:pt x="24" y="3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2"/>
            <p:cNvSpPr>
              <a:spLocks noEditPoints="1"/>
            </p:cNvSpPr>
            <p:nvPr/>
          </p:nvSpPr>
          <p:spPr bwMode="auto">
            <a:xfrm>
              <a:off x="1038225" y="2528888"/>
              <a:ext cx="22225" cy="25400"/>
            </a:xfrm>
            <a:custGeom>
              <a:avLst/>
              <a:gdLst>
                <a:gd name="T0" fmla="*/ 21 w 21"/>
                <a:gd name="T1" fmla="*/ 11 h 23"/>
                <a:gd name="T2" fmla="*/ 21 w 21"/>
                <a:gd name="T3" fmla="*/ 9 h 23"/>
                <a:gd name="T4" fmla="*/ 19 w 21"/>
                <a:gd name="T5" fmla="*/ 8 h 23"/>
                <a:gd name="T6" fmla="*/ 19 w 21"/>
                <a:gd name="T7" fmla="*/ 7 h 23"/>
                <a:gd name="T8" fmla="*/ 19 w 21"/>
                <a:gd name="T9" fmla="*/ 5 h 23"/>
                <a:gd name="T10" fmla="*/ 18 w 21"/>
                <a:gd name="T11" fmla="*/ 4 h 23"/>
                <a:gd name="T12" fmla="*/ 16 w 21"/>
                <a:gd name="T13" fmla="*/ 4 h 23"/>
                <a:gd name="T14" fmla="*/ 15 w 21"/>
                <a:gd name="T15" fmla="*/ 3 h 23"/>
                <a:gd name="T16" fmla="*/ 15 w 21"/>
                <a:gd name="T17" fmla="*/ 1 h 23"/>
                <a:gd name="T18" fmla="*/ 14 w 21"/>
                <a:gd name="T19" fmla="*/ 1 h 23"/>
                <a:gd name="T20" fmla="*/ 12 w 21"/>
                <a:gd name="T21" fmla="*/ 2 h 23"/>
                <a:gd name="T22" fmla="*/ 11 w 21"/>
                <a:gd name="T23" fmla="*/ 2 h 23"/>
                <a:gd name="T24" fmla="*/ 10 w 21"/>
                <a:gd name="T25" fmla="*/ 0 h 23"/>
                <a:gd name="T26" fmla="*/ 8 w 21"/>
                <a:gd name="T27" fmla="*/ 2 h 23"/>
                <a:gd name="T28" fmla="*/ 7 w 21"/>
                <a:gd name="T29" fmla="*/ 2 h 23"/>
                <a:gd name="T30" fmla="*/ 5 w 21"/>
                <a:gd name="T31" fmla="*/ 2 h 23"/>
                <a:gd name="T32" fmla="*/ 4 w 21"/>
                <a:gd name="T33" fmla="*/ 2 h 23"/>
                <a:gd name="T34" fmla="*/ 4 w 21"/>
                <a:gd name="T35" fmla="*/ 4 h 23"/>
                <a:gd name="T36" fmla="*/ 3 w 21"/>
                <a:gd name="T37" fmla="*/ 5 h 23"/>
                <a:gd name="T38" fmla="*/ 1 w 21"/>
                <a:gd name="T39" fmla="*/ 6 h 23"/>
                <a:gd name="T40" fmla="*/ 1 w 21"/>
                <a:gd name="T41" fmla="*/ 7 h 23"/>
                <a:gd name="T42" fmla="*/ 1 w 21"/>
                <a:gd name="T43" fmla="*/ 9 h 23"/>
                <a:gd name="T44" fmla="*/ 1 w 21"/>
                <a:gd name="T45" fmla="*/ 10 h 23"/>
                <a:gd name="T46" fmla="*/ 0 w 21"/>
                <a:gd name="T47" fmla="*/ 11 h 23"/>
                <a:gd name="T48" fmla="*/ 0 w 21"/>
                <a:gd name="T49" fmla="*/ 12 h 23"/>
                <a:gd name="T50" fmla="*/ 1 w 21"/>
                <a:gd name="T51" fmla="*/ 14 h 23"/>
                <a:gd name="T52" fmla="*/ 1 w 21"/>
                <a:gd name="T53" fmla="*/ 15 h 23"/>
                <a:gd name="T54" fmla="*/ 1 w 21"/>
                <a:gd name="T55" fmla="*/ 17 h 23"/>
                <a:gd name="T56" fmla="*/ 2 w 21"/>
                <a:gd name="T57" fmla="*/ 18 h 23"/>
                <a:gd name="T58" fmla="*/ 4 w 21"/>
                <a:gd name="T59" fmla="*/ 18 h 23"/>
                <a:gd name="T60" fmla="*/ 4 w 21"/>
                <a:gd name="T61" fmla="*/ 19 h 23"/>
                <a:gd name="T62" fmla="*/ 5 w 21"/>
                <a:gd name="T63" fmla="*/ 21 h 23"/>
                <a:gd name="T64" fmla="*/ 6 w 21"/>
                <a:gd name="T65" fmla="*/ 22 h 23"/>
                <a:gd name="T66" fmla="*/ 8 w 21"/>
                <a:gd name="T67" fmla="*/ 21 h 23"/>
                <a:gd name="T68" fmla="*/ 9 w 21"/>
                <a:gd name="T69" fmla="*/ 21 h 23"/>
                <a:gd name="T70" fmla="*/ 10 w 21"/>
                <a:gd name="T71" fmla="*/ 23 h 23"/>
                <a:gd name="T72" fmla="*/ 11 w 21"/>
                <a:gd name="T73" fmla="*/ 21 h 23"/>
                <a:gd name="T74" fmla="*/ 12 w 21"/>
                <a:gd name="T75" fmla="*/ 21 h 23"/>
                <a:gd name="T76" fmla="*/ 14 w 21"/>
                <a:gd name="T77" fmla="*/ 22 h 23"/>
                <a:gd name="T78" fmla="*/ 15 w 21"/>
                <a:gd name="T79" fmla="*/ 21 h 23"/>
                <a:gd name="T80" fmla="*/ 16 w 21"/>
                <a:gd name="T81" fmla="*/ 19 h 23"/>
                <a:gd name="T82" fmla="*/ 17 w 21"/>
                <a:gd name="T83" fmla="*/ 19 h 23"/>
                <a:gd name="T84" fmla="*/ 19 w 21"/>
                <a:gd name="T85" fmla="*/ 18 h 23"/>
                <a:gd name="T86" fmla="*/ 20 w 21"/>
                <a:gd name="T87" fmla="*/ 17 h 23"/>
                <a:gd name="T88" fmla="*/ 19 w 21"/>
                <a:gd name="T89" fmla="*/ 15 h 23"/>
                <a:gd name="T90" fmla="*/ 19 w 21"/>
                <a:gd name="T91" fmla="*/ 14 h 23"/>
                <a:gd name="T92" fmla="*/ 21 w 21"/>
                <a:gd name="T93" fmla="*/ 13 h 23"/>
                <a:gd name="T94" fmla="*/ 19 w 21"/>
                <a:gd name="T95" fmla="*/ 11 h 23"/>
                <a:gd name="T96" fmla="*/ 17 w 21"/>
                <a:gd name="T97" fmla="*/ 5 h 23"/>
                <a:gd name="T98" fmla="*/ 8 w 21"/>
                <a:gd name="T99" fmla="*/ 11 h 23"/>
                <a:gd name="T100" fmla="*/ 10 w 21"/>
                <a:gd name="T101" fmla="*/ 14 h 23"/>
                <a:gd name="T102" fmla="*/ 11 w 21"/>
                <a:gd name="T103" fmla="*/ 7 h 23"/>
                <a:gd name="T104" fmla="*/ 10 w 21"/>
                <a:gd name="T105" fmla="*/ 2 h 23"/>
                <a:gd name="T106" fmla="*/ 4 w 21"/>
                <a:gd name="T107" fmla="*/ 5 h 23"/>
                <a:gd name="T108" fmla="*/ 7 w 21"/>
                <a:gd name="T109" fmla="*/ 8 h 23"/>
                <a:gd name="T110" fmla="*/ 4 w 21"/>
                <a:gd name="T111" fmla="*/ 5 h 23"/>
                <a:gd name="T112" fmla="*/ 7 w 21"/>
                <a:gd name="T113" fmla="*/ 14 h 23"/>
                <a:gd name="T114" fmla="*/ 4 w 21"/>
                <a:gd name="T115" fmla="*/ 18 h 23"/>
                <a:gd name="T116" fmla="*/ 10 w 21"/>
                <a:gd name="T117" fmla="*/ 20 h 23"/>
                <a:gd name="T118" fmla="*/ 11 w 21"/>
                <a:gd name="T119" fmla="*/ 16 h 23"/>
                <a:gd name="T120" fmla="*/ 11 w 21"/>
                <a:gd name="T121" fmla="*/ 20 h 23"/>
                <a:gd name="T122" fmla="*/ 15 w 21"/>
                <a:gd name="T12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 h="23">
                  <a:moveTo>
                    <a:pt x="20" y="12"/>
                  </a:moveTo>
                  <a:cubicBezTo>
                    <a:pt x="21" y="11"/>
                    <a:pt x="21" y="11"/>
                    <a:pt x="21" y="11"/>
                  </a:cubicBezTo>
                  <a:cubicBezTo>
                    <a:pt x="21" y="11"/>
                    <a:pt x="21" y="11"/>
                    <a:pt x="21" y="11"/>
                  </a:cubicBezTo>
                  <a:cubicBezTo>
                    <a:pt x="20" y="10"/>
                    <a:pt x="20" y="10"/>
                    <a:pt x="20" y="10"/>
                  </a:cubicBezTo>
                  <a:cubicBezTo>
                    <a:pt x="20" y="10"/>
                    <a:pt x="20" y="10"/>
                    <a:pt x="20" y="10"/>
                  </a:cubicBezTo>
                  <a:cubicBezTo>
                    <a:pt x="21" y="9"/>
                    <a:pt x="21" y="9"/>
                    <a:pt x="21" y="9"/>
                  </a:cubicBezTo>
                  <a:cubicBezTo>
                    <a:pt x="21" y="9"/>
                    <a:pt x="21" y="9"/>
                    <a:pt x="21" y="9"/>
                  </a:cubicBezTo>
                  <a:cubicBezTo>
                    <a:pt x="19" y="9"/>
                    <a:pt x="19" y="9"/>
                    <a:pt x="19" y="9"/>
                  </a:cubicBezTo>
                  <a:cubicBezTo>
                    <a:pt x="19" y="9"/>
                    <a:pt x="19" y="8"/>
                    <a:pt x="19" y="8"/>
                  </a:cubicBezTo>
                  <a:cubicBezTo>
                    <a:pt x="20" y="7"/>
                    <a:pt x="20" y="7"/>
                    <a:pt x="20" y="7"/>
                  </a:cubicBezTo>
                  <a:cubicBezTo>
                    <a:pt x="20" y="7"/>
                    <a:pt x="20" y="7"/>
                    <a:pt x="20" y="7"/>
                  </a:cubicBezTo>
                  <a:cubicBezTo>
                    <a:pt x="19" y="7"/>
                    <a:pt x="19" y="7"/>
                    <a:pt x="19" y="7"/>
                  </a:cubicBezTo>
                  <a:cubicBezTo>
                    <a:pt x="19" y="7"/>
                    <a:pt x="18" y="7"/>
                    <a:pt x="18" y="7"/>
                  </a:cubicBezTo>
                  <a:cubicBezTo>
                    <a:pt x="19" y="6"/>
                    <a:pt x="19" y="6"/>
                    <a:pt x="19" y="6"/>
                  </a:cubicBezTo>
                  <a:cubicBezTo>
                    <a:pt x="19" y="5"/>
                    <a:pt x="19" y="5"/>
                    <a:pt x="19" y="5"/>
                  </a:cubicBezTo>
                  <a:cubicBezTo>
                    <a:pt x="18" y="6"/>
                    <a:pt x="18" y="6"/>
                    <a:pt x="18" y="6"/>
                  </a:cubicBezTo>
                  <a:cubicBezTo>
                    <a:pt x="18" y="5"/>
                    <a:pt x="18" y="5"/>
                    <a:pt x="17" y="5"/>
                  </a:cubicBezTo>
                  <a:cubicBezTo>
                    <a:pt x="18" y="4"/>
                    <a:pt x="18" y="4"/>
                    <a:pt x="18" y="4"/>
                  </a:cubicBezTo>
                  <a:cubicBezTo>
                    <a:pt x="18" y="4"/>
                    <a:pt x="18" y="4"/>
                    <a:pt x="18" y="3"/>
                  </a:cubicBezTo>
                  <a:cubicBezTo>
                    <a:pt x="17" y="4"/>
                    <a:pt x="17" y="4"/>
                    <a:pt x="17" y="4"/>
                  </a:cubicBezTo>
                  <a:cubicBezTo>
                    <a:pt x="17" y="4"/>
                    <a:pt x="16" y="4"/>
                    <a:pt x="16" y="4"/>
                  </a:cubicBezTo>
                  <a:cubicBezTo>
                    <a:pt x="17" y="3"/>
                    <a:pt x="17" y="3"/>
                    <a:pt x="17" y="3"/>
                  </a:cubicBezTo>
                  <a:cubicBezTo>
                    <a:pt x="17" y="2"/>
                    <a:pt x="16" y="2"/>
                    <a:pt x="16" y="2"/>
                  </a:cubicBezTo>
                  <a:cubicBezTo>
                    <a:pt x="15" y="3"/>
                    <a:pt x="15" y="3"/>
                    <a:pt x="15" y="3"/>
                  </a:cubicBezTo>
                  <a:cubicBezTo>
                    <a:pt x="15" y="3"/>
                    <a:pt x="15" y="3"/>
                    <a:pt x="15" y="3"/>
                  </a:cubicBezTo>
                  <a:cubicBezTo>
                    <a:pt x="15" y="2"/>
                    <a:pt x="15" y="2"/>
                    <a:pt x="15" y="2"/>
                  </a:cubicBezTo>
                  <a:cubicBezTo>
                    <a:pt x="15" y="1"/>
                    <a:pt x="15" y="1"/>
                    <a:pt x="15" y="1"/>
                  </a:cubicBezTo>
                  <a:cubicBezTo>
                    <a:pt x="14" y="2"/>
                    <a:pt x="14" y="2"/>
                    <a:pt x="14" y="2"/>
                  </a:cubicBezTo>
                  <a:cubicBezTo>
                    <a:pt x="14" y="2"/>
                    <a:pt x="13" y="2"/>
                    <a:pt x="13" y="2"/>
                  </a:cubicBezTo>
                  <a:cubicBezTo>
                    <a:pt x="14" y="1"/>
                    <a:pt x="14" y="1"/>
                    <a:pt x="14" y="1"/>
                  </a:cubicBezTo>
                  <a:cubicBezTo>
                    <a:pt x="13" y="1"/>
                    <a:pt x="13" y="1"/>
                    <a:pt x="13" y="1"/>
                  </a:cubicBezTo>
                  <a:cubicBezTo>
                    <a:pt x="12" y="2"/>
                    <a:pt x="12" y="2"/>
                    <a:pt x="12" y="2"/>
                  </a:cubicBezTo>
                  <a:cubicBezTo>
                    <a:pt x="12" y="2"/>
                    <a:pt x="12" y="2"/>
                    <a:pt x="12" y="2"/>
                  </a:cubicBezTo>
                  <a:cubicBezTo>
                    <a:pt x="12" y="0"/>
                    <a:pt x="12" y="0"/>
                    <a:pt x="12" y="0"/>
                  </a:cubicBezTo>
                  <a:cubicBezTo>
                    <a:pt x="11" y="0"/>
                    <a:pt x="11" y="0"/>
                    <a:pt x="11" y="0"/>
                  </a:cubicBezTo>
                  <a:cubicBezTo>
                    <a:pt x="11" y="2"/>
                    <a:pt x="11" y="2"/>
                    <a:pt x="11" y="2"/>
                  </a:cubicBezTo>
                  <a:cubicBezTo>
                    <a:pt x="10" y="2"/>
                    <a:pt x="10" y="2"/>
                    <a:pt x="10" y="2"/>
                  </a:cubicBezTo>
                  <a:cubicBezTo>
                    <a:pt x="10" y="2"/>
                    <a:pt x="10" y="2"/>
                    <a:pt x="10" y="2"/>
                  </a:cubicBezTo>
                  <a:cubicBezTo>
                    <a:pt x="10" y="0"/>
                    <a:pt x="10" y="0"/>
                    <a:pt x="10" y="0"/>
                  </a:cubicBezTo>
                  <a:cubicBezTo>
                    <a:pt x="9" y="0"/>
                    <a:pt x="9" y="0"/>
                    <a:pt x="9" y="0"/>
                  </a:cubicBezTo>
                  <a:cubicBezTo>
                    <a:pt x="9" y="2"/>
                    <a:pt x="9" y="2"/>
                    <a:pt x="9" y="2"/>
                  </a:cubicBezTo>
                  <a:cubicBezTo>
                    <a:pt x="9" y="2"/>
                    <a:pt x="8" y="2"/>
                    <a:pt x="8" y="2"/>
                  </a:cubicBezTo>
                  <a:cubicBezTo>
                    <a:pt x="8" y="1"/>
                    <a:pt x="8" y="1"/>
                    <a:pt x="8" y="1"/>
                  </a:cubicBezTo>
                  <a:cubicBezTo>
                    <a:pt x="8" y="1"/>
                    <a:pt x="7" y="1"/>
                    <a:pt x="7" y="1"/>
                  </a:cubicBezTo>
                  <a:cubicBezTo>
                    <a:pt x="7" y="2"/>
                    <a:pt x="7" y="2"/>
                    <a:pt x="7" y="2"/>
                  </a:cubicBezTo>
                  <a:cubicBezTo>
                    <a:pt x="7" y="2"/>
                    <a:pt x="7" y="2"/>
                    <a:pt x="7" y="2"/>
                  </a:cubicBezTo>
                  <a:cubicBezTo>
                    <a:pt x="6" y="1"/>
                    <a:pt x="6" y="1"/>
                    <a:pt x="6" y="1"/>
                  </a:cubicBezTo>
                  <a:cubicBezTo>
                    <a:pt x="6" y="1"/>
                    <a:pt x="5" y="1"/>
                    <a:pt x="5" y="2"/>
                  </a:cubicBezTo>
                  <a:cubicBezTo>
                    <a:pt x="6" y="3"/>
                    <a:pt x="6" y="3"/>
                    <a:pt x="6" y="3"/>
                  </a:cubicBezTo>
                  <a:cubicBezTo>
                    <a:pt x="6" y="3"/>
                    <a:pt x="5" y="3"/>
                    <a:pt x="5" y="3"/>
                  </a:cubicBezTo>
                  <a:cubicBezTo>
                    <a:pt x="4" y="2"/>
                    <a:pt x="4" y="2"/>
                    <a:pt x="4" y="2"/>
                  </a:cubicBezTo>
                  <a:cubicBezTo>
                    <a:pt x="4" y="2"/>
                    <a:pt x="4" y="2"/>
                    <a:pt x="4" y="3"/>
                  </a:cubicBezTo>
                  <a:cubicBezTo>
                    <a:pt x="4" y="4"/>
                    <a:pt x="4" y="4"/>
                    <a:pt x="4" y="4"/>
                  </a:cubicBezTo>
                  <a:cubicBezTo>
                    <a:pt x="4" y="4"/>
                    <a:pt x="4" y="4"/>
                    <a:pt x="4" y="4"/>
                  </a:cubicBezTo>
                  <a:cubicBezTo>
                    <a:pt x="3" y="3"/>
                    <a:pt x="3" y="3"/>
                    <a:pt x="3" y="3"/>
                  </a:cubicBezTo>
                  <a:cubicBezTo>
                    <a:pt x="3" y="4"/>
                    <a:pt x="2" y="4"/>
                    <a:pt x="2" y="4"/>
                  </a:cubicBezTo>
                  <a:cubicBezTo>
                    <a:pt x="3" y="5"/>
                    <a:pt x="3" y="5"/>
                    <a:pt x="3" y="5"/>
                  </a:cubicBezTo>
                  <a:cubicBezTo>
                    <a:pt x="3" y="5"/>
                    <a:pt x="3" y="5"/>
                    <a:pt x="3" y="6"/>
                  </a:cubicBezTo>
                  <a:cubicBezTo>
                    <a:pt x="2" y="5"/>
                    <a:pt x="2" y="5"/>
                    <a:pt x="2" y="5"/>
                  </a:cubicBezTo>
                  <a:cubicBezTo>
                    <a:pt x="1" y="5"/>
                    <a:pt x="1" y="5"/>
                    <a:pt x="1" y="6"/>
                  </a:cubicBezTo>
                  <a:cubicBezTo>
                    <a:pt x="2" y="6"/>
                    <a:pt x="2" y="6"/>
                    <a:pt x="2" y="6"/>
                  </a:cubicBezTo>
                  <a:cubicBezTo>
                    <a:pt x="2" y="7"/>
                    <a:pt x="2" y="7"/>
                    <a:pt x="2" y="7"/>
                  </a:cubicBezTo>
                  <a:cubicBezTo>
                    <a:pt x="1" y="7"/>
                    <a:pt x="1" y="7"/>
                    <a:pt x="1" y="7"/>
                  </a:cubicBezTo>
                  <a:cubicBezTo>
                    <a:pt x="0" y="7"/>
                    <a:pt x="0" y="7"/>
                    <a:pt x="0" y="7"/>
                  </a:cubicBezTo>
                  <a:cubicBezTo>
                    <a:pt x="1" y="8"/>
                    <a:pt x="1" y="8"/>
                    <a:pt x="1" y="8"/>
                  </a:cubicBezTo>
                  <a:cubicBezTo>
                    <a:pt x="1" y="8"/>
                    <a:pt x="1" y="8"/>
                    <a:pt x="1" y="9"/>
                  </a:cubicBezTo>
                  <a:cubicBezTo>
                    <a:pt x="0" y="8"/>
                    <a:pt x="0" y="8"/>
                    <a:pt x="0" y="8"/>
                  </a:cubicBezTo>
                  <a:cubicBezTo>
                    <a:pt x="0" y="9"/>
                    <a:pt x="0" y="9"/>
                    <a:pt x="0" y="9"/>
                  </a:cubicBezTo>
                  <a:cubicBezTo>
                    <a:pt x="1" y="10"/>
                    <a:pt x="1" y="10"/>
                    <a:pt x="1" y="10"/>
                  </a:cubicBezTo>
                  <a:cubicBezTo>
                    <a:pt x="1" y="10"/>
                    <a:pt x="1" y="10"/>
                    <a:pt x="1" y="10"/>
                  </a:cubicBezTo>
                  <a:cubicBezTo>
                    <a:pt x="0" y="10"/>
                    <a:pt x="0" y="10"/>
                    <a:pt x="0" y="10"/>
                  </a:cubicBezTo>
                  <a:cubicBezTo>
                    <a:pt x="0" y="11"/>
                    <a:pt x="0" y="11"/>
                    <a:pt x="0" y="11"/>
                  </a:cubicBezTo>
                  <a:cubicBezTo>
                    <a:pt x="1" y="12"/>
                    <a:pt x="1" y="12"/>
                    <a:pt x="1" y="12"/>
                  </a:cubicBezTo>
                  <a:cubicBezTo>
                    <a:pt x="1" y="12"/>
                    <a:pt x="1" y="12"/>
                    <a:pt x="1" y="12"/>
                  </a:cubicBezTo>
                  <a:cubicBezTo>
                    <a:pt x="0" y="12"/>
                    <a:pt x="0" y="12"/>
                    <a:pt x="0" y="12"/>
                  </a:cubicBezTo>
                  <a:cubicBezTo>
                    <a:pt x="0" y="13"/>
                    <a:pt x="0" y="13"/>
                    <a:pt x="0" y="13"/>
                  </a:cubicBezTo>
                  <a:cubicBezTo>
                    <a:pt x="1" y="13"/>
                    <a:pt x="1" y="13"/>
                    <a:pt x="1" y="13"/>
                  </a:cubicBezTo>
                  <a:cubicBezTo>
                    <a:pt x="1" y="14"/>
                    <a:pt x="1" y="14"/>
                    <a:pt x="1" y="14"/>
                  </a:cubicBezTo>
                  <a:cubicBezTo>
                    <a:pt x="0" y="14"/>
                    <a:pt x="0" y="14"/>
                    <a:pt x="0" y="14"/>
                  </a:cubicBezTo>
                  <a:cubicBezTo>
                    <a:pt x="0" y="15"/>
                    <a:pt x="0" y="15"/>
                    <a:pt x="0" y="15"/>
                  </a:cubicBezTo>
                  <a:cubicBezTo>
                    <a:pt x="1" y="15"/>
                    <a:pt x="1" y="15"/>
                    <a:pt x="1" y="15"/>
                  </a:cubicBezTo>
                  <a:cubicBezTo>
                    <a:pt x="2" y="15"/>
                    <a:pt x="2" y="15"/>
                    <a:pt x="2" y="16"/>
                  </a:cubicBezTo>
                  <a:cubicBezTo>
                    <a:pt x="1" y="16"/>
                    <a:pt x="1" y="16"/>
                    <a:pt x="1" y="16"/>
                  </a:cubicBezTo>
                  <a:cubicBezTo>
                    <a:pt x="1" y="17"/>
                    <a:pt x="1" y="17"/>
                    <a:pt x="1" y="17"/>
                  </a:cubicBezTo>
                  <a:cubicBezTo>
                    <a:pt x="2" y="17"/>
                    <a:pt x="2" y="17"/>
                    <a:pt x="2" y="17"/>
                  </a:cubicBezTo>
                  <a:cubicBezTo>
                    <a:pt x="2" y="17"/>
                    <a:pt x="2" y="17"/>
                    <a:pt x="3" y="17"/>
                  </a:cubicBezTo>
                  <a:cubicBezTo>
                    <a:pt x="2" y="18"/>
                    <a:pt x="2" y="18"/>
                    <a:pt x="2" y="18"/>
                  </a:cubicBezTo>
                  <a:cubicBezTo>
                    <a:pt x="2" y="18"/>
                    <a:pt x="2" y="19"/>
                    <a:pt x="2" y="19"/>
                  </a:cubicBezTo>
                  <a:cubicBezTo>
                    <a:pt x="3" y="18"/>
                    <a:pt x="3" y="18"/>
                    <a:pt x="3" y="18"/>
                  </a:cubicBezTo>
                  <a:cubicBezTo>
                    <a:pt x="3" y="18"/>
                    <a:pt x="3" y="18"/>
                    <a:pt x="4" y="18"/>
                  </a:cubicBezTo>
                  <a:cubicBezTo>
                    <a:pt x="3" y="20"/>
                    <a:pt x="3" y="20"/>
                    <a:pt x="3" y="20"/>
                  </a:cubicBezTo>
                  <a:cubicBezTo>
                    <a:pt x="3" y="20"/>
                    <a:pt x="3" y="20"/>
                    <a:pt x="3" y="20"/>
                  </a:cubicBezTo>
                  <a:cubicBezTo>
                    <a:pt x="4" y="19"/>
                    <a:pt x="4" y="19"/>
                    <a:pt x="4" y="19"/>
                  </a:cubicBezTo>
                  <a:cubicBezTo>
                    <a:pt x="5" y="19"/>
                    <a:pt x="5" y="19"/>
                    <a:pt x="5" y="20"/>
                  </a:cubicBezTo>
                  <a:cubicBezTo>
                    <a:pt x="4" y="21"/>
                    <a:pt x="4" y="21"/>
                    <a:pt x="4" y="21"/>
                  </a:cubicBezTo>
                  <a:cubicBezTo>
                    <a:pt x="5" y="21"/>
                    <a:pt x="5" y="21"/>
                    <a:pt x="5" y="21"/>
                  </a:cubicBezTo>
                  <a:cubicBezTo>
                    <a:pt x="6" y="20"/>
                    <a:pt x="6" y="20"/>
                    <a:pt x="6" y="20"/>
                  </a:cubicBezTo>
                  <a:cubicBezTo>
                    <a:pt x="6" y="20"/>
                    <a:pt x="6" y="20"/>
                    <a:pt x="6" y="20"/>
                  </a:cubicBezTo>
                  <a:cubicBezTo>
                    <a:pt x="6" y="22"/>
                    <a:pt x="6" y="22"/>
                    <a:pt x="6" y="22"/>
                  </a:cubicBezTo>
                  <a:cubicBezTo>
                    <a:pt x="6" y="22"/>
                    <a:pt x="7" y="22"/>
                    <a:pt x="7" y="22"/>
                  </a:cubicBezTo>
                  <a:cubicBezTo>
                    <a:pt x="7" y="21"/>
                    <a:pt x="7" y="21"/>
                    <a:pt x="7" y="21"/>
                  </a:cubicBezTo>
                  <a:cubicBezTo>
                    <a:pt x="8" y="21"/>
                    <a:pt x="8" y="21"/>
                    <a:pt x="8" y="21"/>
                  </a:cubicBezTo>
                  <a:cubicBezTo>
                    <a:pt x="8" y="22"/>
                    <a:pt x="8" y="22"/>
                    <a:pt x="8" y="22"/>
                  </a:cubicBezTo>
                  <a:cubicBezTo>
                    <a:pt x="8" y="22"/>
                    <a:pt x="8" y="23"/>
                    <a:pt x="9" y="23"/>
                  </a:cubicBezTo>
                  <a:cubicBezTo>
                    <a:pt x="9" y="21"/>
                    <a:pt x="9" y="21"/>
                    <a:pt x="9" y="21"/>
                  </a:cubicBezTo>
                  <a:cubicBezTo>
                    <a:pt x="9" y="21"/>
                    <a:pt x="9" y="21"/>
                    <a:pt x="10" y="21"/>
                  </a:cubicBezTo>
                  <a:cubicBezTo>
                    <a:pt x="10" y="23"/>
                    <a:pt x="10" y="23"/>
                    <a:pt x="10" y="23"/>
                  </a:cubicBezTo>
                  <a:cubicBezTo>
                    <a:pt x="10" y="23"/>
                    <a:pt x="10" y="23"/>
                    <a:pt x="10" y="23"/>
                  </a:cubicBezTo>
                  <a:cubicBezTo>
                    <a:pt x="10" y="23"/>
                    <a:pt x="11" y="23"/>
                    <a:pt x="11" y="23"/>
                  </a:cubicBezTo>
                  <a:cubicBezTo>
                    <a:pt x="11" y="21"/>
                    <a:pt x="11" y="21"/>
                    <a:pt x="11" y="21"/>
                  </a:cubicBezTo>
                  <a:cubicBezTo>
                    <a:pt x="11" y="21"/>
                    <a:pt x="11" y="21"/>
                    <a:pt x="11" y="21"/>
                  </a:cubicBezTo>
                  <a:cubicBezTo>
                    <a:pt x="12" y="23"/>
                    <a:pt x="12" y="23"/>
                    <a:pt x="12" y="23"/>
                  </a:cubicBezTo>
                  <a:cubicBezTo>
                    <a:pt x="12" y="23"/>
                    <a:pt x="12" y="22"/>
                    <a:pt x="13" y="22"/>
                  </a:cubicBezTo>
                  <a:cubicBezTo>
                    <a:pt x="12" y="21"/>
                    <a:pt x="12" y="21"/>
                    <a:pt x="12" y="21"/>
                  </a:cubicBezTo>
                  <a:cubicBezTo>
                    <a:pt x="13" y="21"/>
                    <a:pt x="13" y="21"/>
                    <a:pt x="13" y="21"/>
                  </a:cubicBezTo>
                  <a:cubicBezTo>
                    <a:pt x="14" y="22"/>
                    <a:pt x="14" y="22"/>
                    <a:pt x="14" y="22"/>
                  </a:cubicBezTo>
                  <a:cubicBezTo>
                    <a:pt x="14" y="22"/>
                    <a:pt x="14" y="22"/>
                    <a:pt x="14" y="22"/>
                  </a:cubicBezTo>
                  <a:cubicBezTo>
                    <a:pt x="14" y="20"/>
                    <a:pt x="14" y="20"/>
                    <a:pt x="14" y="20"/>
                  </a:cubicBezTo>
                  <a:cubicBezTo>
                    <a:pt x="14" y="20"/>
                    <a:pt x="14" y="20"/>
                    <a:pt x="15" y="20"/>
                  </a:cubicBezTo>
                  <a:cubicBezTo>
                    <a:pt x="15" y="21"/>
                    <a:pt x="15" y="21"/>
                    <a:pt x="15" y="21"/>
                  </a:cubicBezTo>
                  <a:cubicBezTo>
                    <a:pt x="16" y="21"/>
                    <a:pt x="16" y="21"/>
                    <a:pt x="16" y="21"/>
                  </a:cubicBezTo>
                  <a:cubicBezTo>
                    <a:pt x="16" y="20"/>
                    <a:pt x="16" y="20"/>
                    <a:pt x="16" y="20"/>
                  </a:cubicBezTo>
                  <a:cubicBezTo>
                    <a:pt x="16" y="19"/>
                    <a:pt x="16" y="19"/>
                    <a:pt x="16" y="19"/>
                  </a:cubicBezTo>
                  <a:cubicBezTo>
                    <a:pt x="17" y="20"/>
                    <a:pt x="17" y="20"/>
                    <a:pt x="17" y="20"/>
                  </a:cubicBezTo>
                  <a:cubicBezTo>
                    <a:pt x="17" y="20"/>
                    <a:pt x="17" y="20"/>
                    <a:pt x="18" y="20"/>
                  </a:cubicBezTo>
                  <a:cubicBezTo>
                    <a:pt x="17" y="19"/>
                    <a:pt x="17" y="19"/>
                    <a:pt x="17" y="19"/>
                  </a:cubicBezTo>
                  <a:cubicBezTo>
                    <a:pt x="17" y="18"/>
                    <a:pt x="17" y="18"/>
                    <a:pt x="17" y="18"/>
                  </a:cubicBezTo>
                  <a:cubicBezTo>
                    <a:pt x="18" y="19"/>
                    <a:pt x="18" y="19"/>
                    <a:pt x="18" y="19"/>
                  </a:cubicBezTo>
                  <a:cubicBezTo>
                    <a:pt x="19" y="19"/>
                    <a:pt x="19" y="18"/>
                    <a:pt x="19" y="18"/>
                  </a:cubicBezTo>
                  <a:cubicBezTo>
                    <a:pt x="18" y="17"/>
                    <a:pt x="18" y="17"/>
                    <a:pt x="18" y="17"/>
                  </a:cubicBezTo>
                  <a:cubicBezTo>
                    <a:pt x="18" y="17"/>
                    <a:pt x="18" y="17"/>
                    <a:pt x="18" y="17"/>
                  </a:cubicBezTo>
                  <a:cubicBezTo>
                    <a:pt x="20" y="17"/>
                    <a:pt x="20" y="17"/>
                    <a:pt x="20" y="17"/>
                  </a:cubicBezTo>
                  <a:cubicBezTo>
                    <a:pt x="20" y="17"/>
                    <a:pt x="20" y="17"/>
                    <a:pt x="20" y="16"/>
                  </a:cubicBezTo>
                  <a:cubicBezTo>
                    <a:pt x="19" y="16"/>
                    <a:pt x="19" y="16"/>
                    <a:pt x="19" y="16"/>
                  </a:cubicBezTo>
                  <a:cubicBezTo>
                    <a:pt x="19" y="15"/>
                    <a:pt x="19" y="15"/>
                    <a:pt x="19" y="15"/>
                  </a:cubicBezTo>
                  <a:cubicBezTo>
                    <a:pt x="20" y="15"/>
                    <a:pt x="20" y="15"/>
                    <a:pt x="20" y="15"/>
                  </a:cubicBezTo>
                  <a:cubicBezTo>
                    <a:pt x="20" y="15"/>
                    <a:pt x="21" y="15"/>
                    <a:pt x="21" y="15"/>
                  </a:cubicBezTo>
                  <a:cubicBezTo>
                    <a:pt x="19" y="14"/>
                    <a:pt x="19" y="14"/>
                    <a:pt x="19" y="14"/>
                  </a:cubicBezTo>
                  <a:cubicBezTo>
                    <a:pt x="19" y="14"/>
                    <a:pt x="19" y="14"/>
                    <a:pt x="20" y="13"/>
                  </a:cubicBezTo>
                  <a:cubicBezTo>
                    <a:pt x="21" y="13"/>
                    <a:pt x="21" y="13"/>
                    <a:pt x="21" y="13"/>
                  </a:cubicBezTo>
                  <a:cubicBezTo>
                    <a:pt x="21" y="13"/>
                    <a:pt x="21" y="13"/>
                    <a:pt x="21" y="13"/>
                  </a:cubicBezTo>
                  <a:cubicBezTo>
                    <a:pt x="20" y="12"/>
                    <a:pt x="20" y="12"/>
                    <a:pt x="20" y="12"/>
                  </a:cubicBezTo>
                  <a:cubicBezTo>
                    <a:pt x="20" y="12"/>
                    <a:pt x="20" y="12"/>
                    <a:pt x="20" y="12"/>
                  </a:cubicBezTo>
                  <a:close/>
                  <a:moveTo>
                    <a:pt x="19" y="11"/>
                  </a:moveTo>
                  <a:cubicBezTo>
                    <a:pt x="15" y="11"/>
                    <a:pt x="15" y="11"/>
                    <a:pt x="15" y="11"/>
                  </a:cubicBezTo>
                  <a:cubicBezTo>
                    <a:pt x="14" y="10"/>
                    <a:pt x="14" y="9"/>
                    <a:pt x="14" y="8"/>
                  </a:cubicBezTo>
                  <a:cubicBezTo>
                    <a:pt x="17" y="5"/>
                    <a:pt x="17" y="5"/>
                    <a:pt x="17" y="5"/>
                  </a:cubicBezTo>
                  <a:cubicBezTo>
                    <a:pt x="18" y="7"/>
                    <a:pt x="19" y="9"/>
                    <a:pt x="19" y="11"/>
                  </a:cubicBezTo>
                  <a:close/>
                  <a:moveTo>
                    <a:pt x="10" y="14"/>
                  </a:moveTo>
                  <a:cubicBezTo>
                    <a:pt x="9" y="14"/>
                    <a:pt x="8" y="13"/>
                    <a:pt x="8" y="11"/>
                  </a:cubicBezTo>
                  <a:cubicBezTo>
                    <a:pt x="8" y="10"/>
                    <a:pt x="9" y="9"/>
                    <a:pt x="10" y="9"/>
                  </a:cubicBezTo>
                  <a:cubicBezTo>
                    <a:pt x="12" y="9"/>
                    <a:pt x="13" y="10"/>
                    <a:pt x="13" y="11"/>
                  </a:cubicBezTo>
                  <a:cubicBezTo>
                    <a:pt x="13" y="13"/>
                    <a:pt x="12" y="14"/>
                    <a:pt x="10" y="14"/>
                  </a:cubicBezTo>
                  <a:close/>
                  <a:moveTo>
                    <a:pt x="16" y="5"/>
                  </a:moveTo>
                  <a:cubicBezTo>
                    <a:pt x="13" y="8"/>
                    <a:pt x="13" y="8"/>
                    <a:pt x="13" y="8"/>
                  </a:cubicBezTo>
                  <a:cubicBezTo>
                    <a:pt x="12" y="7"/>
                    <a:pt x="12" y="7"/>
                    <a:pt x="11" y="7"/>
                  </a:cubicBezTo>
                  <a:cubicBezTo>
                    <a:pt x="11" y="2"/>
                    <a:pt x="11" y="2"/>
                    <a:pt x="11" y="2"/>
                  </a:cubicBezTo>
                  <a:cubicBezTo>
                    <a:pt x="13" y="3"/>
                    <a:pt x="15" y="3"/>
                    <a:pt x="16" y="5"/>
                  </a:cubicBezTo>
                  <a:close/>
                  <a:moveTo>
                    <a:pt x="10" y="2"/>
                  </a:moveTo>
                  <a:cubicBezTo>
                    <a:pt x="10" y="7"/>
                    <a:pt x="10" y="7"/>
                    <a:pt x="10" y="7"/>
                  </a:cubicBezTo>
                  <a:cubicBezTo>
                    <a:pt x="9" y="7"/>
                    <a:pt x="8" y="7"/>
                    <a:pt x="8" y="8"/>
                  </a:cubicBezTo>
                  <a:cubicBezTo>
                    <a:pt x="4" y="5"/>
                    <a:pt x="4" y="5"/>
                    <a:pt x="4" y="5"/>
                  </a:cubicBezTo>
                  <a:cubicBezTo>
                    <a:pt x="6" y="3"/>
                    <a:pt x="8" y="3"/>
                    <a:pt x="10" y="2"/>
                  </a:cubicBezTo>
                  <a:close/>
                  <a:moveTo>
                    <a:pt x="4" y="5"/>
                  </a:moveTo>
                  <a:cubicBezTo>
                    <a:pt x="7" y="8"/>
                    <a:pt x="7" y="8"/>
                    <a:pt x="7" y="8"/>
                  </a:cubicBezTo>
                  <a:cubicBezTo>
                    <a:pt x="6" y="9"/>
                    <a:pt x="6" y="10"/>
                    <a:pt x="6" y="11"/>
                  </a:cubicBezTo>
                  <a:cubicBezTo>
                    <a:pt x="2" y="11"/>
                    <a:pt x="2" y="11"/>
                    <a:pt x="2" y="11"/>
                  </a:cubicBezTo>
                  <a:cubicBezTo>
                    <a:pt x="2" y="9"/>
                    <a:pt x="3" y="7"/>
                    <a:pt x="4" y="5"/>
                  </a:cubicBezTo>
                  <a:close/>
                  <a:moveTo>
                    <a:pt x="2" y="12"/>
                  </a:moveTo>
                  <a:cubicBezTo>
                    <a:pt x="6" y="12"/>
                    <a:pt x="6" y="12"/>
                    <a:pt x="6" y="12"/>
                  </a:cubicBezTo>
                  <a:cubicBezTo>
                    <a:pt x="6" y="13"/>
                    <a:pt x="6" y="14"/>
                    <a:pt x="7" y="14"/>
                  </a:cubicBezTo>
                  <a:cubicBezTo>
                    <a:pt x="4" y="17"/>
                    <a:pt x="4" y="17"/>
                    <a:pt x="4" y="17"/>
                  </a:cubicBezTo>
                  <a:cubicBezTo>
                    <a:pt x="3" y="16"/>
                    <a:pt x="2" y="14"/>
                    <a:pt x="2" y="12"/>
                  </a:cubicBezTo>
                  <a:close/>
                  <a:moveTo>
                    <a:pt x="4" y="18"/>
                  </a:moveTo>
                  <a:cubicBezTo>
                    <a:pt x="7" y="15"/>
                    <a:pt x="7" y="15"/>
                    <a:pt x="7" y="15"/>
                  </a:cubicBezTo>
                  <a:cubicBezTo>
                    <a:pt x="8" y="16"/>
                    <a:pt x="9" y="16"/>
                    <a:pt x="10" y="16"/>
                  </a:cubicBezTo>
                  <a:cubicBezTo>
                    <a:pt x="10" y="20"/>
                    <a:pt x="10" y="20"/>
                    <a:pt x="10" y="20"/>
                  </a:cubicBezTo>
                  <a:cubicBezTo>
                    <a:pt x="8" y="20"/>
                    <a:pt x="6" y="19"/>
                    <a:pt x="4" y="18"/>
                  </a:cubicBezTo>
                  <a:close/>
                  <a:moveTo>
                    <a:pt x="11" y="20"/>
                  </a:moveTo>
                  <a:cubicBezTo>
                    <a:pt x="11" y="16"/>
                    <a:pt x="11" y="16"/>
                    <a:pt x="11" y="16"/>
                  </a:cubicBezTo>
                  <a:cubicBezTo>
                    <a:pt x="12" y="16"/>
                    <a:pt x="12" y="16"/>
                    <a:pt x="13" y="15"/>
                  </a:cubicBezTo>
                  <a:cubicBezTo>
                    <a:pt x="16" y="18"/>
                    <a:pt x="16" y="18"/>
                    <a:pt x="16" y="18"/>
                  </a:cubicBezTo>
                  <a:cubicBezTo>
                    <a:pt x="15" y="19"/>
                    <a:pt x="13" y="20"/>
                    <a:pt x="11" y="20"/>
                  </a:cubicBezTo>
                  <a:close/>
                  <a:moveTo>
                    <a:pt x="17" y="17"/>
                  </a:moveTo>
                  <a:cubicBezTo>
                    <a:pt x="14" y="14"/>
                    <a:pt x="14" y="14"/>
                    <a:pt x="14" y="14"/>
                  </a:cubicBezTo>
                  <a:cubicBezTo>
                    <a:pt x="14" y="14"/>
                    <a:pt x="15" y="13"/>
                    <a:pt x="15" y="12"/>
                  </a:cubicBezTo>
                  <a:cubicBezTo>
                    <a:pt x="19" y="12"/>
                    <a:pt x="19" y="12"/>
                    <a:pt x="19" y="12"/>
                  </a:cubicBezTo>
                  <a:cubicBezTo>
                    <a:pt x="19" y="14"/>
                    <a:pt x="18" y="16"/>
                    <a:pt x="17" y="1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3"/>
            <p:cNvSpPr>
              <a:spLocks noEditPoints="1"/>
            </p:cNvSpPr>
            <p:nvPr/>
          </p:nvSpPr>
          <p:spPr bwMode="auto">
            <a:xfrm>
              <a:off x="1322388" y="2455863"/>
              <a:ext cx="25400" cy="26988"/>
            </a:xfrm>
            <a:custGeom>
              <a:avLst/>
              <a:gdLst>
                <a:gd name="T0" fmla="*/ 24 w 24"/>
                <a:gd name="T1" fmla="*/ 15 h 25"/>
                <a:gd name="T2" fmla="*/ 24 w 24"/>
                <a:gd name="T3" fmla="*/ 14 h 25"/>
                <a:gd name="T4" fmla="*/ 23 w 24"/>
                <a:gd name="T5" fmla="*/ 12 h 25"/>
                <a:gd name="T6" fmla="*/ 23 w 24"/>
                <a:gd name="T7" fmla="*/ 11 h 25"/>
                <a:gd name="T8" fmla="*/ 24 w 24"/>
                <a:gd name="T9" fmla="*/ 8 h 25"/>
                <a:gd name="T10" fmla="*/ 23 w 24"/>
                <a:gd name="T11" fmla="*/ 7 h 25"/>
                <a:gd name="T12" fmla="*/ 21 w 24"/>
                <a:gd name="T13" fmla="*/ 6 h 25"/>
                <a:gd name="T14" fmla="*/ 20 w 24"/>
                <a:gd name="T15" fmla="*/ 5 h 25"/>
                <a:gd name="T16" fmla="*/ 20 w 24"/>
                <a:gd name="T17" fmla="*/ 3 h 25"/>
                <a:gd name="T18" fmla="*/ 19 w 24"/>
                <a:gd name="T19" fmla="*/ 2 h 25"/>
                <a:gd name="T20" fmla="*/ 17 w 24"/>
                <a:gd name="T21" fmla="*/ 3 h 25"/>
                <a:gd name="T22" fmla="*/ 16 w 24"/>
                <a:gd name="T23" fmla="*/ 2 h 25"/>
                <a:gd name="T24" fmla="*/ 15 w 24"/>
                <a:gd name="T25" fmla="*/ 1 h 25"/>
                <a:gd name="T26" fmla="*/ 13 w 24"/>
                <a:gd name="T27" fmla="*/ 2 h 25"/>
                <a:gd name="T28" fmla="*/ 12 w 24"/>
                <a:gd name="T29" fmla="*/ 2 h 25"/>
                <a:gd name="T30" fmla="*/ 10 w 24"/>
                <a:gd name="T31" fmla="*/ 0 h 25"/>
                <a:gd name="T32" fmla="*/ 9 w 24"/>
                <a:gd name="T33" fmla="*/ 1 h 25"/>
                <a:gd name="T34" fmla="*/ 8 w 24"/>
                <a:gd name="T35" fmla="*/ 3 h 25"/>
                <a:gd name="T36" fmla="*/ 7 w 24"/>
                <a:gd name="T37" fmla="*/ 4 h 25"/>
                <a:gd name="T38" fmla="*/ 4 w 24"/>
                <a:gd name="T39" fmla="*/ 4 h 25"/>
                <a:gd name="T40" fmla="*/ 3 w 24"/>
                <a:gd name="T41" fmla="*/ 4 h 25"/>
                <a:gd name="T42" fmla="*/ 4 w 24"/>
                <a:gd name="T43" fmla="*/ 7 h 25"/>
                <a:gd name="T44" fmla="*/ 3 w 24"/>
                <a:gd name="T45" fmla="*/ 8 h 25"/>
                <a:gd name="T46" fmla="*/ 1 w 24"/>
                <a:gd name="T47" fmla="*/ 9 h 25"/>
                <a:gd name="T48" fmla="*/ 1 w 24"/>
                <a:gd name="T49" fmla="*/ 10 h 25"/>
                <a:gd name="T50" fmla="*/ 2 w 24"/>
                <a:gd name="T51" fmla="*/ 12 h 25"/>
                <a:gd name="T52" fmla="*/ 2 w 24"/>
                <a:gd name="T53" fmla="*/ 14 h 25"/>
                <a:gd name="T54" fmla="*/ 1 w 24"/>
                <a:gd name="T55" fmla="*/ 16 h 25"/>
                <a:gd name="T56" fmla="*/ 1 w 24"/>
                <a:gd name="T57" fmla="*/ 17 h 25"/>
                <a:gd name="T58" fmla="*/ 3 w 24"/>
                <a:gd name="T59" fmla="*/ 18 h 25"/>
                <a:gd name="T60" fmla="*/ 4 w 24"/>
                <a:gd name="T61" fmla="*/ 19 h 25"/>
                <a:gd name="T62" fmla="*/ 4 w 24"/>
                <a:gd name="T63" fmla="*/ 22 h 25"/>
                <a:gd name="T64" fmla="*/ 5 w 24"/>
                <a:gd name="T65" fmla="*/ 22 h 25"/>
                <a:gd name="T66" fmla="*/ 7 w 24"/>
                <a:gd name="T67" fmla="*/ 22 h 25"/>
                <a:gd name="T68" fmla="*/ 8 w 24"/>
                <a:gd name="T69" fmla="*/ 23 h 25"/>
                <a:gd name="T70" fmla="*/ 9 w 24"/>
                <a:gd name="T71" fmla="*/ 25 h 25"/>
                <a:gd name="T72" fmla="*/ 11 w 24"/>
                <a:gd name="T73" fmla="*/ 24 h 25"/>
                <a:gd name="T74" fmla="*/ 12 w 24"/>
                <a:gd name="T75" fmla="*/ 24 h 25"/>
                <a:gd name="T76" fmla="*/ 14 w 24"/>
                <a:gd name="T77" fmla="*/ 25 h 25"/>
                <a:gd name="T78" fmla="*/ 15 w 24"/>
                <a:gd name="T79" fmla="*/ 25 h 25"/>
                <a:gd name="T80" fmla="*/ 16 w 24"/>
                <a:gd name="T81" fmla="*/ 23 h 25"/>
                <a:gd name="T82" fmla="*/ 17 w 24"/>
                <a:gd name="T83" fmla="*/ 22 h 25"/>
                <a:gd name="T84" fmla="*/ 20 w 24"/>
                <a:gd name="T85" fmla="*/ 23 h 25"/>
                <a:gd name="T86" fmla="*/ 21 w 24"/>
                <a:gd name="T87" fmla="*/ 22 h 25"/>
                <a:gd name="T88" fmla="*/ 21 w 24"/>
                <a:gd name="T89" fmla="*/ 19 h 25"/>
                <a:gd name="T90" fmla="*/ 21 w 24"/>
                <a:gd name="T91" fmla="*/ 18 h 25"/>
                <a:gd name="T92" fmla="*/ 24 w 24"/>
                <a:gd name="T93" fmla="*/ 17 h 25"/>
                <a:gd name="T94" fmla="*/ 22 w 24"/>
                <a:gd name="T95" fmla="*/ 15 h 25"/>
                <a:gd name="T96" fmla="*/ 21 w 24"/>
                <a:gd name="T97" fmla="*/ 8 h 25"/>
                <a:gd name="T98" fmla="*/ 10 w 24"/>
                <a:gd name="T99" fmla="*/ 12 h 25"/>
                <a:gd name="T100" fmla="*/ 12 w 24"/>
                <a:gd name="T101" fmla="*/ 15 h 25"/>
                <a:gd name="T102" fmla="*/ 14 w 24"/>
                <a:gd name="T103" fmla="*/ 8 h 25"/>
                <a:gd name="T104" fmla="*/ 15 w 24"/>
                <a:gd name="T105" fmla="*/ 3 h 25"/>
                <a:gd name="T106" fmla="*/ 8 w 24"/>
                <a:gd name="T107" fmla="*/ 4 h 25"/>
                <a:gd name="T108" fmla="*/ 10 w 24"/>
                <a:gd name="T109" fmla="*/ 9 h 25"/>
                <a:gd name="T110" fmla="*/ 7 w 24"/>
                <a:gd name="T111" fmla="*/ 4 h 25"/>
                <a:gd name="T112" fmla="*/ 8 w 24"/>
                <a:gd name="T113" fmla="*/ 15 h 25"/>
                <a:gd name="T114" fmla="*/ 4 w 24"/>
                <a:gd name="T115" fmla="*/ 18 h 25"/>
                <a:gd name="T116" fmla="*/ 9 w 24"/>
                <a:gd name="T117" fmla="*/ 22 h 25"/>
                <a:gd name="T118" fmla="*/ 12 w 24"/>
                <a:gd name="T119" fmla="*/ 18 h 25"/>
                <a:gd name="T120" fmla="*/ 10 w 24"/>
                <a:gd name="T121" fmla="*/ 23 h 25"/>
                <a:gd name="T122" fmla="*/ 17 w 24"/>
                <a:gd name="T1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 h="25">
                  <a:moveTo>
                    <a:pt x="23" y="16"/>
                  </a:moveTo>
                  <a:cubicBezTo>
                    <a:pt x="24" y="16"/>
                    <a:pt x="24" y="16"/>
                    <a:pt x="24" y="16"/>
                  </a:cubicBezTo>
                  <a:cubicBezTo>
                    <a:pt x="24" y="16"/>
                    <a:pt x="24" y="15"/>
                    <a:pt x="24" y="15"/>
                  </a:cubicBezTo>
                  <a:cubicBezTo>
                    <a:pt x="23" y="15"/>
                    <a:pt x="23" y="15"/>
                    <a:pt x="23" y="15"/>
                  </a:cubicBezTo>
                  <a:cubicBezTo>
                    <a:pt x="23" y="14"/>
                    <a:pt x="23" y="14"/>
                    <a:pt x="23" y="14"/>
                  </a:cubicBezTo>
                  <a:cubicBezTo>
                    <a:pt x="24" y="14"/>
                    <a:pt x="24" y="14"/>
                    <a:pt x="24" y="14"/>
                  </a:cubicBezTo>
                  <a:cubicBezTo>
                    <a:pt x="24" y="13"/>
                    <a:pt x="24" y="13"/>
                    <a:pt x="24" y="13"/>
                  </a:cubicBezTo>
                  <a:cubicBezTo>
                    <a:pt x="23" y="13"/>
                    <a:pt x="23" y="13"/>
                    <a:pt x="23" y="13"/>
                  </a:cubicBezTo>
                  <a:cubicBezTo>
                    <a:pt x="23" y="12"/>
                    <a:pt x="23" y="12"/>
                    <a:pt x="23" y="12"/>
                  </a:cubicBezTo>
                  <a:cubicBezTo>
                    <a:pt x="24" y="12"/>
                    <a:pt x="24" y="12"/>
                    <a:pt x="24" y="12"/>
                  </a:cubicBezTo>
                  <a:cubicBezTo>
                    <a:pt x="24" y="11"/>
                    <a:pt x="24" y="11"/>
                    <a:pt x="24" y="11"/>
                  </a:cubicBezTo>
                  <a:cubicBezTo>
                    <a:pt x="23" y="11"/>
                    <a:pt x="23" y="11"/>
                    <a:pt x="23" y="11"/>
                  </a:cubicBezTo>
                  <a:cubicBezTo>
                    <a:pt x="23" y="10"/>
                    <a:pt x="23" y="10"/>
                    <a:pt x="23" y="10"/>
                  </a:cubicBezTo>
                  <a:cubicBezTo>
                    <a:pt x="24" y="9"/>
                    <a:pt x="24" y="9"/>
                    <a:pt x="24" y="9"/>
                  </a:cubicBezTo>
                  <a:cubicBezTo>
                    <a:pt x="24" y="9"/>
                    <a:pt x="24" y="9"/>
                    <a:pt x="24" y="8"/>
                  </a:cubicBezTo>
                  <a:cubicBezTo>
                    <a:pt x="22" y="9"/>
                    <a:pt x="22" y="9"/>
                    <a:pt x="22" y="9"/>
                  </a:cubicBezTo>
                  <a:cubicBezTo>
                    <a:pt x="22" y="9"/>
                    <a:pt x="22" y="8"/>
                    <a:pt x="22" y="8"/>
                  </a:cubicBezTo>
                  <a:cubicBezTo>
                    <a:pt x="23" y="7"/>
                    <a:pt x="23" y="7"/>
                    <a:pt x="23" y="7"/>
                  </a:cubicBezTo>
                  <a:cubicBezTo>
                    <a:pt x="23" y="7"/>
                    <a:pt x="23" y="7"/>
                    <a:pt x="23" y="6"/>
                  </a:cubicBezTo>
                  <a:cubicBezTo>
                    <a:pt x="21" y="7"/>
                    <a:pt x="21" y="7"/>
                    <a:pt x="21" y="7"/>
                  </a:cubicBezTo>
                  <a:cubicBezTo>
                    <a:pt x="21" y="7"/>
                    <a:pt x="21" y="7"/>
                    <a:pt x="21" y="6"/>
                  </a:cubicBezTo>
                  <a:cubicBezTo>
                    <a:pt x="22" y="5"/>
                    <a:pt x="22" y="5"/>
                    <a:pt x="22" y="5"/>
                  </a:cubicBezTo>
                  <a:cubicBezTo>
                    <a:pt x="22" y="5"/>
                    <a:pt x="22" y="5"/>
                    <a:pt x="22" y="5"/>
                  </a:cubicBezTo>
                  <a:cubicBezTo>
                    <a:pt x="20" y="5"/>
                    <a:pt x="20" y="5"/>
                    <a:pt x="20" y="5"/>
                  </a:cubicBezTo>
                  <a:cubicBezTo>
                    <a:pt x="20" y="5"/>
                    <a:pt x="20" y="5"/>
                    <a:pt x="20" y="5"/>
                  </a:cubicBezTo>
                  <a:cubicBezTo>
                    <a:pt x="21" y="4"/>
                    <a:pt x="21" y="4"/>
                    <a:pt x="21" y="4"/>
                  </a:cubicBezTo>
                  <a:cubicBezTo>
                    <a:pt x="20" y="3"/>
                    <a:pt x="20" y="3"/>
                    <a:pt x="20" y="3"/>
                  </a:cubicBezTo>
                  <a:cubicBezTo>
                    <a:pt x="19" y="4"/>
                    <a:pt x="19" y="4"/>
                    <a:pt x="19" y="4"/>
                  </a:cubicBezTo>
                  <a:cubicBezTo>
                    <a:pt x="19" y="4"/>
                    <a:pt x="19" y="4"/>
                    <a:pt x="18" y="4"/>
                  </a:cubicBezTo>
                  <a:cubicBezTo>
                    <a:pt x="19" y="2"/>
                    <a:pt x="19" y="2"/>
                    <a:pt x="19" y="2"/>
                  </a:cubicBezTo>
                  <a:cubicBezTo>
                    <a:pt x="19" y="2"/>
                    <a:pt x="18" y="2"/>
                    <a:pt x="18" y="2"/>
                  </a:cubicBezTo>
                  <a:cubicBezTo>
                    <a:pt x="17" y="3"/>
                    <a:pt x="17" y="3"/>
                    <a:pt x="17" y="3"/>
                  </a:cubicBezTo>
                  <a:cubicBezTo>
                    <a:pt x="17" y="3"/>
                    <a:pt x="17" y="3"/>
                    <a:pt x="17" y="3"/>
                  </a:cubicBezTo>
                  <a:cubicBezTo>
                    <a:pt x="17" y="1"/>
                    <a:pt x="17" y="1"/>
                    <a:pt x="17" y="1"/>
                  </a:cubicBezTo>
                  <a:cubicBezTo>
                    <a:pt x="17" y="1"/>
                    <a:pt x="17" y="1"/>
                    <a:pt x="16" y="1"/>
                  </a:cubicBezTo>
                  <a:cubicBezTo>
                    <a:pt x="16" y="2"/>
                    <a:pt x="16" y="2"/>
                    <a:pt x="16" y="2"/>
                  </a:cubicBezTo>
                  <a:cubicBezTo>
                    <a:pt x="15" y="2"/>
                    <a:pt x="15" y="2"/>
                    <a:pt x="15" y="2"/>
                  </a:cubicBezTo>
                  <a:cubicBezTo>
                    <a:pt x="15" y="2"/>
                    <a:pt x="15" y="2"/>
                    <a:pt x="15" y="2"/>
                  </a:cubicBezTo>
                  <a:cubicBezTo>
                    <a:pt x="15" y="1"/>
                    <a:pt x="15" y="1"/>
                    <a:pt x="15" y="1"/>
                  </a:cubicBezTo>
                  <a:cubicBezTo>
                    <a:pt x="15" y="0"/>
                    <a:pt x="14" y="0"/>
                    <a:pt x="14" y="0"/>
                  </a:cubicBezTo>
                  <a:cubicBezTo>
                    <a:pt x="14" y="2"/>
                    <a:pt x="14" y="2"/>
                    <a:pt x="14" y="2"/>
                  </a:cubicBezTo>
                  <a:cubicBezTo>
                    <a:pt x="14" y="2"/>
                    <a:pt x="13" y="2"/>
                    <a:pt x="13" y="2"/>
                  </a:cubicBezTo>
                  <a:cubicBezTo>
                    <a:pt x="13" y="0"/>
                    <a:pt x="13" y="0"/>
                    <a:pt x="13" y="0"/>
                  </a:cubicBezTo>
                  <a:cubicBezTo>
                    <a:pt x="13" y="0"/>
                    <a:pt x="12" y="0"/>
                    <a:pt x="12" y="0"/>
                  </a:cubicBezTo>
                  <a:cubicBezTo>
                    <a:pt x="12" y="2"/>
                    <a:pt x="12" y="2"/>
                    <a:pt x="12" y="2"/>
                  </a:cubicBezTo>
                  <a:cubicBezTo>
                    <a:pt x="12" y="2"/>
                    <a:pt x="11" y="2"/>
                    <a:pt x="11" y="2"/>
                  </a:cubicBezTo>
                  <a:cubicBezTo>
                    <a:pt x="11" y="0"/>
                    <a:pt x="11" y="0"/>
                    <a:pt x="11" y="0"/>
                  </a:cubicBezTo>
                  <a:cubicBezTo>
                    <a:pt x="11" y="0"/>
                    <a:pt x="10" y="0"/>
                    <a:pt x="10" y="0"/>
                  </a:cubicBezTo>
                  <a:cubicBezTo>
                    <a:pt x="10" y="2"/>
                    <a:pt x="10" y="2"/>
                    <a:pt x="10" y="2"/>
                  </a:cubicBezTo>
                  <a:cubicBezTo>
                    <a:pt x="10" y="2"/>
                    <a:pt x="10" y="2"/>
                    <a:pt x="9" y="2"/>
                  </a:cubicBezTo>
                  <a:cubicBezTo>
                    <a:pt x="9" y="1"/>
                    <a:pt x="9" y="1"/>
                    <a:pt x="9" y="1"/>
                  </a:cubicBezTo>
                  <a:cubicBezTo>
                    <a:pt x="8" y="1"/>
                    <a:pt x="8" y="1"/>
                    <a:pt x="8" y="1"/>
                  </a:cubicBezTo>
                  <a:cubicBezTo>
                    <a:pt x="8" y="3"/>
                    <a:pt x="8" y="3"/>
                    <a:pt x="8" y="3"/>
                  </a:cubicBezTo>
                  <a:cubicBezTo>
                    <a:pt x="8" y="3"/>
                    <a:pt x="8" y="3"/>
                    <a:pt x="8" y="3"/>
                  </a:cubicBezTo>
                  <a:cubicBezTo>
                    <a:pt x="7" y="2"/>
                    <a:pt x="7" y="2"/>
                    <a:pt x="7" y="2"/>
                  </a:cubicBezTo>
                  <a:cubicBezTo>
                    <a:pt x="6" y="2"/>
                    <a:pt x="6" y="2"/>
                    <a:pt x="6" y="2"/>
                  </a:cubicBezTo>
                  <a:cubicBezTo>
                    <a:pt x="7" y="4"/>
                    <a:pt x="7" y="4"/>
                    <a:pt x="7" y="4"/>
                  </a:cubicBezTo>
                  <a:cubicBezTo>
                    <a:pt x="6" y="4"/>
                    <a:pt x="6" y="4"/>
                    <a:pt x="6" y="4"/>
                  </a:cubicBezTo>
                  <a:cubicBezTo>
                    <a:pt x="5" y="3"/>
                    <a:pt x="5" y="3"/>
                    <a:pt x="5" y="3"/>
                  </a:cubicBezTo>
                  <a:cubicBezTo>
                    <a:pt x="5" y="3"/>
                    <a:pt x="5" y="3"/>
                    <a:pt x="4" y="4"/>
                  </a:cubicBezTo>
                  <a:cubicBezTo>
                    <a:pt x="5" y="5"/>
                    <a:pt x="5" y="5"/>
                    <a:pt x="5" y="5"/>
                  </a:cubicBezTo>
                  <a:cubicBezTo>
                    <a:pt x="5" y="5"/>
                    <a:pt x="5" y="5"/>
                    <a:pt x="5" y="5"/>
                  </a:cubicBezTo>
                  <a:cubicBezTo>
                    <a:pt x="3" y="4"/>
                    <a:pt x="3" y="4"/>
                    <a:pt x="3" y="4"/>
                  </a:cubicBezTo>
                  <a:cubicBezTo>
                    <a:pt x="3" y="5"/>
                    <a:pt x="3" y="5"/>
                    <a:pt x="3" y="5"/>
                  </a:cubicBezTo>
                  <a:cubicBezTo>
                    <a:pt x="4" y="6"/>
                    <a:pt x="4" y="6"/>
                    <a:pt x="4" y="6"/>
                  </a:cubicBezTo>
                  <a:cubicBezTo>
                    <a:pt x="4" y="6"/>
                    <a:pt x="4" y="7"/>
                    <a:pt x="4" y="7"/>
                  </a:cubicBezTo>
                  <a:cubicBezTo>
                    <a:pt x="2" y="6"/>
                    <a:pt x="2" y="6"/>
                    <a:pt x="2" y="6"/>
                  </a:cubicBezTo>
                  <a:cubicBezTo>
                    <a:pt x="2" y="7"/>
                    <a:pt x="2" y="7"/>
                    <a:pt x="2" y="7"/>
                  </a:cubicBezTo>
                  <a:cubicBezTo>
                    <a:pt x="3" y="8"/>
                    <a:pt x="3" y="8"/>
                    <a:pt x="3" y="8"/>
                  </a:cubicBezTo>
                  <a:cubicBezTo>
                    <a:pt x="3" y="8"/>
                    <a:pt x="3" y="8"/>
                    <a:pt x="3" y="9"/>
                  </a:cubicBezTo>
                  <a:cubicBezTo>
                    <a:pt x="1" y="8"/>
                    <a:pt x="1" y="8"/>
                    <a:pt x="1" y="8"/>
                  </a:cubicBezTo>
                  <a:cubicBezTo>
                    <a:pt x="1" y="9"/>
                    <a:pt x="1" y="9"/>
                    <a:pt x="1" y="9"/>
                  </a:cubicBezTo>
                  <a:cubicBezTo>
                    <a:pt x="2" y="10"/>
                    <a:pt x="2" y="10"/>
                    <a:pt x="2" y="10"/>
                  </a:cubicBezTo>
                  <a:cubicBezTo>
                    <a:pt x="2" y="10"/>
                    <a:pt x="2" y="10"/>
                    <a:pt x="2" y="11"/>
                  </a:cubicBezTo>
                  <a:cubicBezTo>
                    <a:pt x="1" y="10"/>
                    <a:pt x="1" y="10"/>
                    <a:pt x="1" y="10"/>
                  </a:cubicBezTo>
                  <a:cubicBezTo>
                    <a:pt x="1" y="11"/>
                    <a:pt x="1" y="11"/>
                    <a:pt x="1" y="11"/>
                  </a:cubicBezTo>
                  <a:cubicBezTo>
                    <a:pt x="2" y="12"/>
                    <a:pt x="2" y="12"/>
                    <a:pt x="2" y="12"/>
                  </a:cubicBezTo>
                  <a:cubicBezTo>
                    <a:pt x="2" y="12"/>
                    <a:pt x="2" y="12"/>
                    <a:pt x="2" y="12"/>
                  </a:cubicBezTo>
                  <a:cubicBezTo>
                    <a:pt x="0" y="13"/>
                    <a:pt x="0" y="13"/>
                    <a:pt x="0" y="13"/>
                  </a:cubicBezTo>
                  <a:cubicBezTo>
                    <a:pt x="0" y="13"/>
                    <a:pt x="0" y="13"/>
                    <a:pt x="0" y="14"/>
                  </a:cubicBezTo>
                  <a:cubicBezTo>
                    <a:pt x="2" y="14"/>
                    <a:pt x="2" y="14"/>
                    <a:pt x="2" y="14"/>
                  </a:cubicBezTo>
                  <a:cubicBezTo>
                    <a:pt x="2" y="14"/>
                    <a:pt x="2" y="14"/>
                    <a:pt x="2" y="14"/>
                  </a:cubicBezTo>
                  <a:cubicBezTo>
                    <a:pt x="1" y="15"/>
                    <a:pt x="1" y="15"/>
                    <a:pt x="1" y="15"/>
                  </a:cubicBezTo>
                  <a:cubicBezTo>
                    <a:pt x="1" y="15"/>
                    <a:pt x="1" y="16"/>
                    <a:pt x="1" y="16"/>
                  </a:cubicBezTo>
                  <a:cubicBezTo>
                    <a:pt x="2" y="16"/>
                    <a:pt x="2" y="16"/>
                    <a:pt x="2" y="16"/>
                  </a:cubicBezTo>
                  <a:cubicBezTo>
                    <a:pt x="2" y="16"/>
                    <a:pt x="2" y="16"/>
                    <a:pt x="3" y="16"/>
                  </a:cubicBezTo>
                  <a:cubicBezTo>
                    <a:pt x="1" y="17"/>
                    <a:pt x="1" y="17"/>
                    <a:pt x="1" y="17"/>
                  </a:cubicBezTo>
                  <a:cubicBezTo>
                    <a:pt x="1" y="17"/>
                    <a:pt x="1" y="18"/>
                    <a:pt x="2" y="18"/>
                  </a:cubicBezTo>
                  <a:cubicBezTo>
                    <a:pt x="3" y="18"/>
                    <a:pt x="3" y="18"/>
                    <a:pt x="3" y="18"/>
                  </a:cubicBezTo>
                  <a:cubicBezTo>
                    <a:pt x="3" y="18"/>
                    <a:pt x="3" y="18"/>
                    <a:pt x="3" y="18"/>
                  </a:cubicBezTo>
                  <a:cubicBezTo>
                    <a:pt x="2" y="19"/>
                    <a:pt x="2" y="19"/>
                    <a:pt x="2" y="19"/>
                  </a:cubicBezTo>
                  <a:cubicBezTo>
                    <a:pt x="2" y="19"/>
                    <a:pt x="2" y="20"/>
                    <a:pt x="3" y="20"/>
                  </a:cubicBezTo>
                  <a:cubicBezTo>
                    <a:pt x="4" y="19"/>
                    <a:pt x="4" y="19"/>
                    <a:pt x="4" y="19"/>
                  </a:cubicBezTo>
                  <a:cubicBezTo>
                    <a:pt x="4" y="19"/>
                    <a:pt x="4" y="20"/>
                    <a:pt x="4" y="20"/>
                  </a:cubicBezTo>
                  <a:cubicBezTo>
                    <a:pt x="3" y="21"/>
                    <a:pt x="3" y="21"/>
                    <a:pt x="3" y="21"/>
                  </a:cubicBezTo>
                  <a:cubicBezTo>
                    <a:pt x="4" y="21"/>
                    <a:pt x="4" y="21"/>
                    <a:pt x="4" y="22"/>
                  </a:cubicBezTo>
                  <a:cubicBezTo>
                    <a:pt x="5" y="21"/>
                    <a:pt x="5" y="21"/>
                    <a:pt x="5" y="21"/>
                  </a:cubicBezTo>
                  <a:cubicBezTo>
                    <a:pt x="5" y="21"/>
                    <a:pt x="6" y="21"/>
                    <a:pt x="6" y="21"/>
                  </a:cubicBezTo>
                  <a:cubicBezTo>
                    <a:pt x="5" y="22"/>
                    <a:pt x="5" y="22"/>
                    <a:pt x="5" y="22"/>
                  </a:cubicBezTo>
                  <a:cubicBezTo>
                    <a:pt x="5" y="23"/>
                    <a:pt x="5" y="23"/>
                    <a:pt x="6" y="23"/>
                  </a:cubicBezTo>
                  <a:cubicBezTo>
                    <a:pt x="7" y="22"/>
                    <a:pt x="7" y="22"/>
                    <a:pt x="7" y="22"/>
                  </a:cubicBezTo>
                  <a:cubicBezTo>
                    <a:pt x="7" y="22"/>
                    <a:pt x="7" y="22"/>
                    <a:pt x="7" y="22"/>
                  </a:cubicBezTo>
                  <a:cubicBezTo>
                    <a:pt x="7" y="24"/>
                    <a:pt x="7" y="24"/>
                    <a:pt x="7" y="24"/>
                  </a:cubicBezTo>
                  <a:cubicBezTo>
                    <a:pt x="7" y="24"/>
                    <a:pt x="7" y="24"/>
                    <a:pt x="8" y="24"/>
                  </a:cubicBezTo>
                  <a:cubicBezTo>
                    <a:pt x="8" y="23"/>
                    <a:pt x="8" y="23"/>
                    <a:pt x="8" y="23"/>
                  </a:cubicBezTo>
                  <a:cubicBezTo>
                    <a:pt x="9" y="23"/>
                    <a:pt x="9" y="23"/>
                    <a:pt x="9" y="23"/>
                  </a:cubicBezTo>
                  <a:cubicBezTo>
                    <a:pt x="9" y="25"/>
                    <a:pt x="9" y="25"/>
                    <a:pt x="9" y="25"/>
                  </a:cubicBezTo>
                  <a:cubicBezTo>
                    <a:pt x="9" y="25"/>
                    <a:pt x="9" y="25"/>
                    <a:pt x="9" y="25"/>
                  </a:cubicBezTo>
                  <a:cubicBezTo>
                    <a:pt x="9" y="25"/>
                    <a:pt x="9" y="25"/>
                    <a:pt x="10" y="25"/>
                  </a:cubicBezTo>
                  <a:cubicBezTo>
                    <a:pt x="10" y="23"/>
                    <a:pt x="10" y="23"/>
                    <a:pt x="10" y="23"/>
                  </a:cubicBezTo>
                  <a:cubicBezTo>
                    <a:pt x="10" y="23"/>
                    <a:pt x="11" y="24"/>
                    <a:pt x="11" y="24"/>
                  </a:cubicBezTo>
                  <a:cubicBezTo>
                    <a:pt x="11" y="25"/>
                    <a:pt x="11" y="25"/>
                    <a:pt x="11" y="25"/>
                  </a:cubicBezTo>
                  <a:cubicBezTo>
                    <a:pt x="11" y="25"/>
                    <a:pt x="11" y="25"/>
                    <a:pt x="12" y="25"/>
                  </a:cubicBezTo>
                  <a:cubicBezTo>
                    <a:pt x="12" y="24"/>
                    <a:pt x="12" y="24"/>
                    <a:pt x="12" y="24"/>
                  </a:cubicBezTo>
                  <a:cubicBezTo>
                    <a:pt x="12" y="24"/>
                    <a:pt x="12" y="24"/>
                    <a:pt x="13" y="24"/>
                  </a:cubicBezTo>
                  <a:cubicBezTo>
                    <a:pt x="13" y="25"/>
                    <a:pt x="13" y="25"/>
                    <a:pt x="13" y="25"/>
                  </a:cubicBezTo>
                  <a:cubicBezTo>
                    <a:pt x="13" y="25"/>
                    <a:pt x="14" y="25"/>
                    <a:pt x="14" y="25"/>
                  </a:cubicBezTo>
                  <a:cubicBezTo>
                    <a:pt x="14" y="24"/>
                    <a:pt x="14" y="24"/>
                    <a:pt x="14" y="24"/>
                  </a:cubicBezTo>
                  <a:cubicBezTo>
                    <a:pt x="14" y="24"/>
                    <a:pt x="14" y="24"/>
                    <a:pt x="15" y="23"/>
                  </a:cubicBezTo>
                  <a:cubicBezTo>
                    <a:pt x="15" y="25"/>
                    <a:pt x="15" y="25"/>
                    <a:pt x="15" y="25"/>
                  </a:cubicBezTo>
                  <a:cubicBezTo>
                    <a:pt x="15" y="25"/>
                    <a:pt x="16" y="25"/>
                    <a:pt x="16" y="25"/>
                  </a:cubicBezTo>
                  <a:cubicBezTo>
                    <a:pt x="16" y="23"/>
                    <a:pt x="16" y="23"/>
                    <a:pt x="16" y="23"/>
                  </a:cubicBezTo>
                  <a:cubicBezTo>
                    <a:pt x="16" y="23"/>
                    <a:pt x="16" y="23"/>
                    <a:pt x="16" y="23"/>
                  </a:cubicBezTo>
                  <a:cubicBezTo>
                    <a:pt x="17" y="24"/>
                    <a:pt x="17" y="24"/>
                    <a:pt x="17" y="24"/>
                  </a:cubicBezTo>
                  <a:cubicBezTo>
                    <a:pt x="17" y="24"/>
                    <a:pt x="18" y="24"/>
                    <a:pt x="18" y="24"/>
                  </a:cubicBezTo>
                  <a:cubicBezTo>
                    <a:pt x="17" y="22"/>
                    <a:pt x="17" y="22"/>
                    <a:pt x="17" y="22"/>
                  </a:cubicBezTo>
                  <a:cubicBezTo>
                    <a:pt x="18" y="22"/>
                    <a:pt x="18" y="22"/>
                    <a:pt x="18" y="22"/>
                  </a:cubicBezTo>
                  <a:cubicBezTo>
                    <a:pt x="19" y="23"/>
                    <a:pt x="19" y="23"/>
                    <a:pt x="19" y="23"/>
                  </a:cubicBezTo>
                  <a:cubicBezTo>
                    <a:pt x="19" y="23"/>
                    <a:pt x="20" y="23"/>
                    <a:pt x="20" y="23"/>
                  </a:cubicBezTo>
                  <a:cubicBezTo>
                    <a:pt x="19" y="21"/>
                    <a:pt x="19" y="21"/>
                    <a:pt x="19" y="21"/>
                  </a:cubicBezTo>
                  <a:cubicBezTo>
                    <a:pt x="19" y="21"/>
                    <a:pt x="19" y="21"/>
                    <a:pt x="20" y="21"/>
                  </a:cubicBezTo>
                  <a:cubicBezTo>
                    <a:pt x="21" y="22"/>
                    <a:pt x="21" y="22"/>
                    <a:pt x="21" y="22"/>
                  </a:cubicBezTo>
                  <a:cubicBezTo>
                    <a:pt x="21" y="22"/>
                    <a:pt x="21" y="21"/>
                    <a:pt x="21" y="21"/>
                  </a:cubicBezTo>
                  <a:cubicBezTo>
                    <a:pt x="20" y="20"/>
                    <a:pt x="20" y="20"/>
                    <a:pt x="20" y="20"/>
                  </a:cubicBezTo>
                  <a:cubicBezTo>
                    <a:pt x="21" y="20"/>
                    <a:pt x="21" y="20"/>
                    <a:pt x="21" y="19"/>
                  </a:cubicBezTo>
                  <a:cubicBezTo>
                    <a:pt x="22" y="20"/>
                    <a:pt x="22" y="20"/>
                    <a:pt x="22" y="20"/>
                  </a:cubicBezTo>
                  <a:cubicBezTo>
                    <a:pt x="22" y="20"/>
                    <a:pt x="22" y="20"/>
                    <a:pt x="23" y="19"/>
                  </a:cubicBezTo>
                  <a:cubicBezTo>
                    <a:pt x="21" y="18"/>
                    <a:pt x="21" y="18"/>
                    <a:pt x="21" y="18"/>
                  </a:cubicBezTo>
                  <a:cubicBezTo>
                    <a:pt x="22" y="18"/>
                    <a:pt x="22" y="18"/>
                    <a:pt x="22" y="18"/>
                  </a:cubicBezTo>
                  <a:cubicBezTo>
                    <a:pt x="23" y="18"/>
                    <a:pt x="23" y="18"/>
                    <a:pt x="23" y="18"/>
                  </a:cubicBezTo>
                  <a:cubicBezTo>
                    <a:pt x="23" y="18"/>
                    <a:pt x="23" y="18"/>
                    <a:pt x="24" y="17"/>
                  </a:cubicBezTo>
                  <a:cubicBezTo>
                    <a:pt x="22" y="16"/>
                    <a:pt x="22" y="16"/>
                    <a:pt x="22" y="16"/>
                  </a:cubicBezTo>
                  <a:cubicBezTo>
                    <a:pt x="22" y="16"/>
                    <a:pt x="22" y="16"/>
                    <a:pt x="23" y="16"/>
                  </a:cubicBezTo>
                  <a:close/>
                  <a:moveTo>
                    <a:pt x="22" y="15"/>
                  </a:moveTo>
                  <a:cubicBezTo>
                    <a:pt x="17" y="14"/>
                    <a:pt x="17" y="14"/>
                    <a:pt x="17" y="14"/>
                  </a:cubicBezTo>
                  <a:cubicBezTo>
                    <a:pt x="17" y="13"/>
                    <a:pt x="17" y="11"/>
                    <a:pt x="17" y="11"/>
                  </a:cubicBezTo>
                  <a:cubicBezTo>
                    <a:pt x="21" y="8"/>
                    <a:pt x="21" y="8"/>
                    <a:pt x="21" y="8"/>
                  </a:cubicBezTo>
                  <a:cubicBezTo>
                    <a:pt x="22" y="10"/>
                    <a:pt x="22" y="13"/>
                    <a:pt x="22" y="15"/>
                  </a:cubicBezTo>
                  <a:close/>
                  <a:moveTo>
                    <a:pt x="12" y="15"/>
                  </a:moveTo>
                  <a:cubicBezTo>
                    <a:pt x="10" y="15"/>
                    <a:pt x="9" y="13"/>
                    <a:pt x="10" y="12"/>
                  </a:cubicBezTo>
                  <a:cubicBezTo>
                    <a:pt x="10" y="10"/>
                    <a:pt x="12" y="10"/>
                    <a:pt x="13" y="10"/>
                  </a:cubicBezTo>
                  <a:cubicBezTo>
                    <a:pt x="15" y="10"/>
                    <a:pt x="15" y="12"/>
                    <a:pt x="15" y="13"/>
                  </a:cubicBezTo>
                  <a:cubicBezTo>
                    <a:pt x="15" y="15"/>
                    <a:pt x="13" y="16"/>
                    <a:pt x="12" y="15"/>
                  </a:cubicBezTo>
                  <a:close/>
                  <a:moveTo>
                    <a:pt x="21" y="7"/>
                  </a:moveTo>
                  <a:cubicBezTo>
                    <a:pt x="16" y="10"/>
                    <a:pt x="16" y="10"/>
                    <a:pt x="16" y="10"/>
                  </a:cubicBezTo>
                  <a:cubicBezTo>
                    <a:pt x="16" y="9"/>
                    <a:pt x="15" y="8"/>
                    <a:pt x="14" y="8"/>
                  </a:cubicBezTo>
                  <a:cubicBezTo>
                    <a:pt x="15" y="3"/>
                    <a:pt x="15" y="3"/>
                    <a:pt x="15" y="3"/>
                  </a:cubicBezTo>
                  <a:cubicBezTo>
                    <a:pt x="18" y="4"/>
                    <a:pt x="19" y="5"/>
                    <a:pt x="21" y="7"/>
                  </a:cubicBezTo>
                  <a:close/>
                  <a:moveTo>
                    <a:pt x="15" y="3"/>
                  </a:moveTo>
                  <a:cubicBezTo>
                    <a:pt x="13" y="8"/>
                    <a:pt x="13" y="8"/>
                    <a:pt x="13" y="8"/>
                  </a:cubicBezTo>
                  <a:cubicBezTo>
                    <a:pt x="12" y="8"/>
                    <a:pt x="11" y="8"/>
                    <a:pt x="11" y="8"/>
                  </a:cubicBezTo>
                  <a:cubicBezTo>
                    <a:pt x="8" y="4"/>
                    <a:pt x="8" y="4"/>
                    <a:pt x="8" y="4"/>
                  </a:cubicBezTo>
                  <a:cubicBezTo>
                    <a:pt x="10" y="3"/>
                    <a:pt x="12" y="2"/>
                    <a:pt x="15" y="3"/>
                  </a:cubicBezTo>
                  <a:close/>
                  <a:moveTo>
                    <a:pt x="7" y="4"/>
                  </a:moveTo>
                  <a:cubicBezTo>
                    <a:pt x="10" y="9"/>
                    <a:pt x="10" y="9"/>
                    <a:pt x="10" y="9"/>
                  </a:cubicBezTo>
                  <a:cubicBezTo>
                    <a:pt x="9" y="9"/>
                    <a:pt x="8" y="10"/>
                    <a:pt x="8" y="11"/>
                  </a:cubicBezTo>
                  <a:cubicBezTo>
                    <a:pt x="3" y="9"/>
                    <a:pt x="3" y="9"/>
                    <a:pt x="3" y="9"/>
                  </a:cubicBezTo>
                  <a:cubicBezTo>
                    <a:pt x="4" y="7"/>
                    <a:pt x="6" y="5"/>
                    <a:pt x="7" y="4"/>
                  </a:cubicBezTo>
                  <a:close/>
                  <a:moveTo>
                    <a:pt x="3" y="10"/>
                  </a:moveTo>
                  <a:cubicBezTo>
                    <a:pt x="8" y="12"/>
                    <a:pt x="8" y="12"/>
                    <a:pt x="8" y="12"/>
                  </a:cubicBezTo>
                  <a:cubicBezTo>
                    <a:pt x="7" y="13"/>
                    <a:pt x="8" y="14"/>
                    <a:pt x="8" y="15"/>
                  </a:cubicBezTo>
                  <a:cubicBezTo>
                    <a:pt x="4" y="17"/>
                    <a:pt x="4" y="17"/>
                    <a:pt x="4" y="17"/>
                  </a:cubicBezTo>
                  <a:cubicBezTo>
                    <a:pt x="3" y="15"/>
                    <a:pt x="3" y="13"/>
                    <a:pt x="3" y="10"/>
                  </a:cubicBezTo>
                  <a:close/>
                  <a:moveTo>
                    <a:pt x="4" y="18"/>
                  </a:moveTo>
                  <a:cubicBezTo>
                    <a:pt x="8" y="16"/>
                    <a:pt x="8" y="16"/>
                    <a:pt x="8" y="16"/>
                  </a:cubicBezTo>
                  <a:cubicBezTo>
                    <a:pt x="9" y="16"/>
                    <a:pt x="10" y="17"/>
                    <a:pt x="11" y="17"/>
                  </a:cubicBezTo>
                  <a:cubicBezTo>
                    <a:pt x="9" y="22"/>
                    <a:pt x="9" y="22"/>
                    <a:pt x="9" y="22"/>
                  </a:cubicBezTo>
                  <a:cubicBezTo>
                    <a:pt x="7" y="22"/>
                    <a:pt x="5" y="20"/>
                    <a:pt x="4" y="18"/>
                  </a:cubicBezTo>
                  <a:close/>
                  <a:moveTo>
                    <a:pt x="10" y="23"/>
                  </a:moveTo>
                  <a:cubicBezTo>
                    <a:pt x="12" y="18"/>
                    <a:pt x="12" y="18"/>
                    <a:pt x="12" y="18"/>
                  </a:cubicBezTo>
                  <a:cubicBezTo>
                    <a:pt x="13" y="18"/>
                    <a:pt x="14" y="18"/>
                    <a:pt x="14" y="17"/>
                  </a:cubicBezTo>
                  <a:cubicBezTo>
                    <a:pt x="17" y="22"/>
                    <a:pt x="17" y="22"/>
                    <a:pt x="17" y="22"/>
                  </a:cubicBezTo>
                  <a:cubicBezTo>
                    <a:pt x="15" y="23"/>
                    <a:pt x="13" y="23"/>
                    <a:pt x="10" y="23"/>
                  </a:cubicBezTo>
                  <a:close/>
                  <a:moveTo>
                    <a:pt x="18" y="21"/>
                  </a:moveTo>
                  <a:cubicBezTo>
                    <a:pt x="15" y="17"/>
                    <a:pt x="15" y="17"/>
                    <a:pt x="15" y="17"/>
                  </a:cubicBezTo>
                  <a:cubicBezTo>
                    <a:pt x="16" y="16"/>
                    <a:pt x="17" y="15"/>
                    <a:pt x="17" y="14"/>
                  </a:cubicBezTo>
                  <a:cubicBezTo>
                    <a:pt x="22" y="16"/>
                    <a:pt x="22" y="16"/>
                    <a:pt x="22" y="16"/>
                  </a:cubicBezTo>
                  <a:cubicBezTo>
                    <a:pt x="21" y="18"/>
                    <a:pt x="19" y="20"/>
                    <a:pt x="18"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4"/>
            <p:cNvSpPr>
              <a:spLocks noEditPoints="1"/>
            </p:cNvSpPr>
            <p:nvPr/>
          </p:nvSpPr>
          <p:spPr bwMode="auto">
            <a:xfrm>
              <a:off x="1054100" y="2536826"/>
              <a:ext cx="63500" cy="66675"/>
            </a:xfrm>
            <a:custGeom>
              <a:avLst/>
              <a:gdLst>
                <a:gd name="T0" fmla="*/ 54 w 60"/>
                <a:gd name="T1" fmla="*/ 14 h 63"/>
                <a:gd name="T2" fmla="*/ 53 w 60"/>
                <a:gd name="T3" fmla="*/ 11 h 63"/>
                <a:gd name="T4" fmla="*/ 47 w 60"/>
                <a:gd name="T5" fmla="*/ 11 h 63"/>
                <a:gd name="T6" fmla="*/ 44 w 60"/>
                <a:gd name="T7" fmla="*/ 9 h 63"/>
                <a:gd name="T8" fmla="*/ 42 w 60"/>
                <a:gd name="T9" fmla="*/ 3 h 63"/>
                <a:gd name="T10" fmla="*/ 39 w 60"/>
                <a:gd name="T11" fmla="*/ 2 h 63"/>
                <a:gd name="T12" fmla="*/ 34 w 60"/>
                <a:gd name="T13" fmla="*/ 4 h 63"/>
                <a:gd name="T14" fmla="*/ 31 w 60"/>
                <a:gd name="T15" fmla="*/ 4 h 63"/>
                <a:gd name="T16" fmla="*/ 26 w 60"/>
                <a:gd name="T17" fmla="*/ 0 h 63"/>
                <a:gd name="T18" fmla="*/ 23 w 60"/>
                <a:gd name="T19" fmla="*/ 1 h 63"/>
                <a:gd name="T20" fmla="*/ 20 w 60"/>
                <a:gd name="T21" fmla="*/ 6 h 63"/>
                <a:gd name="T22" fmla="*/ 17 w 60"/>
                <a:gd name="T23" fmla="*/ 7 h 63"/>
                <a:gd name="T24" fmla="*/ 14 w 60"/>
                <a:gd name="T25" fmla="*/ 5 h 63"/>
                <a:gd name="T26" fmla="*/ 12 w 60"/>
                <a:gd name="T27" fmla="*/ 11 h 63"/>
                <a:gd name="T28" fmla="*/ 10 w 60"/>
                <a:gd name="T29" fmla="*/ 13 h 63"/>
                <a:gd name="T30" fmla="*/ 4 w 60"/>
                <a:gd name="T31" fmla="*/ 15 h 63"/>
                <a:gd name="T32" fmla="*/ 3 w 60"/>
                <a:gd name="T33" fmla="*/ 17 h 63"/>
                <a:gd name="T34" fmla="*/ 4 w 60"/>
                <a:gd name="T35" fmla="*/ 23 h 63"/>
                <a:gd name="T36" fmla="*/ 4 w 60"/>
                <a:gd name="T37" fmla="*/ 26 h 63"/>
                <a:gd name="T38" fmla="*/ 0 w 60"/>
                <a:gd name="T39" fmla="*/ 30 h 63"/>
                <a:gd name="T40" fmla="*/ 0 w 60"/>
                <a:gd name="T41" fmla="*/ 34 h 63"/>
                <a:gd name="T42" fmla="*/ 4 w 60"/>
                <a:gd name="T43" fmla="*/ 38 h 63"/>
                <a:gd name="T44" fmla="*/ 5 w 60"/>
                <a:gd name="T45" fmla="*/ 41 h 63"/>
                <a:gd name="T46" fmla="*/ 3 w 60"/>
                <a:gd name="T47" fmla="*/ 47 h 63"/>
                <a:gd name="T48" fmla="*/ 5 w 60"/>
                <a:gd name="T49" fmla="*/ 49 h 63"/>
                <a:gd name="T50" fmla="*/ 11 w 60"/>
                <a:gd name="T51" fmla="*/ 51 h 63"/>
                <a:gd name="T52" fmla="*/ 13 w 60"/>
                <a:gd name="T53" fmla="*/ 53 h 63"/>
                <a:gd name="T54" fmla="*/ 14 w 60"/>
                <a:gd name="T55" fmla="*/ 59 h 63"/>
                <a:gd name="T56" fmla="*/ 17 w 60"/>
                <a:gd name="T57" fmla="*/ 60 h 63"/>
                <a:gd name="T58" fmla="*/ 23 w 60"/>
                <a:gd name="T59" fmla="*/ 58 h 63"/>
                <a:gd name="T60" fmla="*/ 26 w 60"/>
                <a:gd name="T61" fmla="*/ 59 h 63"/>
                <a:gd name="T62" fmla="*/ 30 w 60"/>
                <a:gd name="T63" fmla="*/ 63 h 63"/>
                <a:gd name="T64" fmla="*/ 33 w 60"/>
                <a:gd name="T65" fmla="*/ 63 h 63"/>
                <a:gd name="T66" fmla="*/ 37 w 60"/>
                <a:gd name="T67" fmla="*/ 58 h 63"/>
                <a:gd name="T68" fmla="*/ 40 w 60"/>
                <a:gd name="T69" fmla="*/ 57 h 63"/>
                <a:gd name="T70" fmla="*/ 45 w 60"/>
                <a:gd name="T71" fmla="*/ 59 h 63"/>
                <a:gd name="T72" fmla="*/ 45 w 60"/>
                <a:gd name="T73" fmla="*/ 54 h 63"/>
                <a:gd name="T74" fmla="*/ 48 w 60"/>
                <a:gd name="T75" fmla="*/ 52 h 63"/>
                <a:gd name="T76" fmla="*/ 53 w 60"/>
                <a:gd name="T77" fmla="*/ 51 h 63"/>
                <a:gd name="T78" fmla="*/ 55 w 60"/>
                <a:gd name="T79" fmla="*/ 48 h 63"/>
                <a:gd name="T80" fmla="*/ 54 w 60"/>
                <a:gd name="T81" fmla="*/ 42 h 63"/>
                <a:gd name="T82" fmla="*/ 55 w 60"/>
                <a:gd name="T83" fmla="*/ 39 h 63"/>
                <a:gd name="T84" fmla="*/ 59 w 60"/>
                <a:gd name="T85" fmla="*/ 35 h 63"/>
                <a:gd name="T86" fmla="*/ 60 w 60"/>
                <a:gd name="T87" fmla="*/ 32 h 63"/>
                <a:gd name="T88" fmla="*/ 56 w 60"/>
                <a:gd name="T89" fmla="*/ 28 h 63"/>
                <a:gd name="T90" fmla="*/ 55 w 60"/>
                <a:gd name="T91" fmla="*/ 24 h 63"/>
                <a:gd name="T92" fmla="*/ 57 w 60"/>
                <a:gd name="T93" fmla="*/ 19 h 63"/>
                <a:gd name="T94" fmla="*/ 20 w 60"/>
                <a:gd name="T95" fmla="*/ 47 h 63"/>
                <a:gd name="T96" fmla="*/ 22 w 60"/>
                <a:gd name="T97" fmla="*/ 36 h 63"/>
                <a:gd name="T98" fmla="*/ 31 w 60"/>
                <a:gd name="T99" fmla="*/ 50 h 63"/>
                <a:gd name="T100" fmla="*/ 41 w 60"/>
                <a:gd name="T101" fmla="*/ 53 h 63"/>
                <a:gd name="T102" fmla="*/ 32 w 60"/>
                <a:gd name="T103" fmla="*/ 30 h 63"/>
                <a:gd name="T104" fmla="*/ 26 w 60"/>
                <a:gd name="T105" fmla="*/ 24 h 63"/>
                <a:gd name="T106" fmla="*/ 28 w 60"/>
                <a:gd name="T107" fmla="*/ 13 h 63"/>
                <a:gd name="T108" fmla="*/ 37 w 60"/>
                <a:gd name="T109" fmla="*/ 27 h 63"/>
                <a:gd name="T110" fmla="*/ 47 w 60"/>
                <a:gd name="T111"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63">
                  <a:moveTo>
                    <a:pt x="53" y="18"/>
                  </a:moveTo>
                  <a:cubicBezTo>
                    <a:pt x="56" y="16"/>
                    <a:pt x="56" y="16"/>
                    <a:pt x="56" y="16"/>
                  </a:cubicBezTo>
                  <a:cubicBezTo>
                    <a:pt x="55" y="15"/>
                    <a:pt x="55" y="14"/>
                    <a:pt x="54" y="14"/>
                  </a:cubicBezTo>
                  <a:cubicBezTo>
                    <a:pt x="51" y="16"/>
                    <a:pt x="51" y="16"/>
                    <a:pt x="51" y="16"/>
                  </a:cubicBezTo>
                  <a:cubicBezTo>
                    <a:pt x="51" y="15"/>
                    <a:pt x="50" y="15"/>
                    <a:pt x="50" y="14"/>
                  </a:cubicBezTo>
                  <a:cubicBezTo>
                    <a:pt x="53" y="11"/>
                    <a:pt x="53" y="11"/>
                    <a:pt x="53" y="11"/>
                  </a:cubicBezTo>
                  <a:cubicBezTo>
                    <a:pt x="52" y="11"/>
                    <a:pt x="52" y="10"/>
                    <a:pt x="51" y="9"/>
                  </a:cubicBezTo>
                  <a:cubicBezTo>
                    <a:pt x="48" y="12"/>
                    <a:pt x="48" y="12"/>
                    <a:pt x="48" y="12"/>
                  </a:cubicBezTo>
                  <a:cubicBezTo>
                    <a:pt x="48" y="11"/>
                    <a:pt x="47" y="11"/>
                    <a:pt x="47" y="11"/>
                  </a:cubicBezTo>
                  <a:cubicBezTo>
                    <a:pt x="49" y="7"/>
                    <a:pt x="49" y="7"/>
                    <a:pt x="49" y="7"/>
                  </a:cubicBezTo>
                  <a:cubicBezTo>
                    <a:pt x="48" y="7"/>
                    <a:pt x="48" y="6"/>
                    <a:pt x="47" y="6"/>
                  </a:cubicBezTo>
                  <a:cubicBezTo>
                    <a:pt x="44" y="9"/>
                    <a:pt x="44" y="9"/>
                    <a:pt x="44" y="9"/>
                  </a:cubicBezTo>
                  <a:cubicBezTo>
                    <a:pt x="44" y="8"/>
                    <a:pt x="43" y="8"/>
                    <a:pt x="43" y="8"/>
                  </a:cubicBezTo>
                  <a:cubicBezTo>
                    <a:pt x="44" y="4"/>
                    <a:pt x="44" y="4"/>
                    <a:pt x="44" y="4"/>
                  </a:cubicBezTo>
                  <a:cubicBezTo>
                    <a:pt x="44" y="4"/>
                    <a:pt x="43" y="3"/>
                    <a:pt x="42" y="3"/>
                  </a:cubicBezTo>
                  <a:cubicBezTo>
                    <a:pt x="40" y="6"/>
                    <a:pt x="40" y="6"/>
                    <a:pt x="40" y="6"/>
                  </a:cubicBezTo>
                  <a:cubicBezTo>
                    <a:pt x="40" y="6"/>
                    <a:pt x="39" y="6"/>
                    <a:pt x="39" y="6"/>
                  </a:cubicBezTo>
                  <a:cubicBezTo>
                    <a:pt x="39" y="2"/>
                    <a:pt x="39" y="2"/>
                    <a:pt x="39" y="2"/>
                  </a:cubicBezTo>
                  <a:cubicBezTo>
                    <a:pt x="39" y="2"/>
                    <a:pt x="38" y="1"/>
                    <a:pt x="37" y="1"/>
                  </a:cubicBezTo>
                  <a:cubicBezTo>
                    <a:pt x="36" y="5"/>
                    <a:pt x="36" y="5"/>
                    <a:pt x="36" y="5"/>
                  </a:cubicBezTo>
                  <a:cubicBezTo>
                    <a:pt x="35" y="5"/>
                    <a:pt x="35" y="4"/>
                    <a:pt x="34" y="4"/>
                  </a:cubicBezTo>
                  <a:cubicBezTo>
                    <a:pt x="34" y="0"/>
                    <a:pt x="34" y="0"/>
                    <a:pt x="34" y="0"/>
                  </a:cubicBezTo>
                  <a:cubicBezTo>
                    <a:pt x="33" y="0"/>
                    <a:pt x="33" y="0"/>
                    <a:pt x="32" y="0"/>
                  </a:cubicBezTo>
                  <a:cubicBezTo>
                    <a:pt x="31" y="4"/>
                    <a:pt x="31" y="4"/>
                    <a:pt x="31" y="4"/>
                  </a:cubicBezTo>
                  <a:cubicBezTo>
                    <a:pt x="31" y="4"/>
                    <a:pt x="30" y="4"/>
                    <a:pt x="29" y="4"/>
                  </a:cubicBezTo>
                  <a:cubicBezTo>
                    <a:pt x="29" y="0"/>
                    <a:pt x="29" y="0"/>
                    <a:pt x="29" y="0"/>
                  </a:cubicBezTo>
                  <a:cubicBezTo>
                    <a:pt x="28" y="0"/>
                    <a:pt x="27" y="0"/>
                    <a:pt x="26" y="0"/>
                  </a:cubicBezTo>
                  <a:cubicBezTo>
                    <a:pt x="26" y="4"/>
                    <a:pt x="26" y="4"/>
                    <a:pt x="26" y="4"/>
                  </a:cubicBezTo>
                  <a:cubicBezTo>
                    <a:pt x="26" y="4"/>
                    <a:pt x="25" y="4"/>
                    <a:pt x="25" y="4"/>
                  </a:cubicBezTo>
                  <a:cubicBezTo>
                    <a:pt x="23" y="1"/>
                    <a:pt x="23" y="1"/>
                    <a:pt x="23" y="1"/>
                  </a:cubicBezTo>
                  <a:cubicBezTo>
                    <a:pt x="23" y="1"/>
                    <a:pt x="22" y="1"/>
                    <a:pt x="21" y="1"/>
                  </a:cubicBezTo>
                  <a:cubicBezTo>
                    <a:pt x="22" y="5"/>
                    <a:pt x="22" y="5"/>
                    <a:pt x="22" y="5"/>
                  </a:cubicBezTo>
                  <a:cubicBezTo>
                    <a:pt x="21" y="5"/>
                    <a:pt x="21" y="6"/>
                    <a:pt x="20" y="6"/>
                  </a:cubicBezTo>
                  <a:cubicBezTo>
                    <a:pt x="18" y="2"/>
                    <a:pt x="18" y="2"/>
                    <a:pt x="18" y="2"/>
                  </a:cubicBezTo>
                  <a:cubicBezTo>
                    <a:pt x="18" y="3"/>
                    <a:pt x="17" y="3"/>
                    <a:pt x="16" y="3"/>
                  </a:cubicBezTo>
                  <a:cubicBezTo>
                    <a:pt x="17" y="7"/>
                    <a:pt x="17" y="7"/>
                    <a:pt x="17" y="7"/>
                  </a:cubicBezTo>
                  <a:cubicBezTo>
                    <a:pt x="17" y="7"/>
                    <a:pt x="17" y="7"/>
                    <a:pt x="16" y="8"/>
                  </a:cubicBezTo>
                  <a:cubicBezTo>
                    <a:pt x="16" y="8"/>
                    <a:pt x="16" y="8"/>
                    <a:pt x="16" y="8"/>
                  </a:cubicBezTo>
                  <a:cubicBezTo>
                    <a:pt x="14" y="5"/>
                    <a:pt x="14" y="5"/>
                    <a:pt x="14" y="5"/>
                  </a:cubicBezTo>
                  <a:cubicBezTo>
                    <a:pt x="13" y="5"/>
                    <a:pt x="12" y="6"/>
                    <a:pt x="12" y="6"/>
                  </a:cubicBezTo>
                  <a:cubicBezTo>
                    <a:pt x="13" y="10"/>
                    <a:pt x="13" y="10"/>
                    <a:pt x="13" y="10"/>
                  </a:cubicBezTo>
                  <a:cubicBezTo>
                    <a:pt x="13" y="10"/>
                    <a:pt x="13" y="10"/>
                    <a:pt x="12" y="11"/>
                  </a:cubicBezTo>
                  <a:cubicBezTo>
                    <a:pt x="9" y="8"/>
                    <a:pt x="9" y="8"/>
                    <a:pt x="9" y="8"/>
                  </a:cubicBezTo>
                  <a:cubicBezTo>
                    <a:pt x="9" y="9"/>
                    <a:pt x="8" y="9"/>
                    <a:pt x="8" y="10"/>
                  </a:cubicBezTo>
                  <a:cubicBezTo>
                    <a:pt x="10" y="13"/>
                    <a:pt x="10" y="13"/>
                    <a:pt x="10" y="13"/>
                  </a:cubicBezTo>
                  <a:cubicBezTo>
                    <a:pt x="10" y="14"/>
                    <a:pt x="9" y="14"/>
                    <a:pt x="9" y="14"/>
                  </a:cubicBezTo>
                  <a:cubicBezTo>
                    <a:pt x="6" y="13"/>
                    <a:pt x="6" y="13"/>
                    <a:pt x="6" y="13"/>
                  </a:cubicBezTo>
                  <a:cubicBezTo>
                    <a:pt x="5" y="13"/>
                    <a:pt x="5" y="14"/>
                    <a:pt x="4" y="15"/>
                  </a:cubicBezTo>
                  <a:cubicBezTo>
                    <a:pt x="7" y="17"/>
                    <a:pt x="7" y="17"/>
                    <a:pt x="7" y="17"/>
                  </a:cubicBezTo>
                  <a:cubicBezTo>
                    <a:pt x="7" y="18"/>
                    <a:pt x="7" y="18"/>
                    <a:pt x="6" y="19"/>
                  </a:cubicBezTo>
                  <a:cubicBezTo>
                    <a:pt x="3" y="17"/>
                    <a:pt x="3" y="17"/>
                    <a:pt x="3" y="17"/>
                  </a:cubicBezTo>
                  <a:cubicBezTo>
                    <a:pt x="2" y="18"/>
                    <a:pt x="2" y="19"/>
                    <a:pt x="2" y="20"/>
                  </a:cubicBezTo>
                  <a:cubicBezTo>
                    <a:pt x="5" y="21"/>
                    <a:pt x="5" y="21"/>
                    <a:pt x="5" y="21"/>
                  </a:cubicBezTo>
                  <a:cubicBezTo>
                    <a:pt x="5" y="22"/>
                    <a:pt x="5" y="23"/>
                    <a:pt x="4" y="23"/>
                  </a:cubicBezTo>
                  <a:cubicBezTo>
                    <a:pt x="1" y="23"/>
                    <a:pt x="1" y="23"/>
                    <a:pt x="1" y="23"/>
                  </a:cubicBezTo>
                  <a:cubicBezTo>
                    <a:pt x="1" y="23"/>
                    <a:pt x="0" y="24"/>
                    <a:pt x="0" y="25"/>
                  </a:cubicBezTo>
                  <a:cubicBezTo>
                    <a:pt x="4" y="26"/>
                    <a:pt x="4" y="26"/>
                    <a:pt x="4" y="26"/>
                  </a:cubicBezTo>
                  <a:cubicBezTo>
                    <a:pt x="4" y="27"/>
                    <a:pt x="3" y="27"/>
                    <a:pt x="3" y="28"/>
                  </a:cubicBezTo>
                  <a:cubicBezTo>
                    <a:pt x="0" y="28"/>
                    <a:pt x="0" y="28"/>
                    <a:pt x="0" y="28"/>
                  </a:cubicBezTo>
                  <a:cubicBezTo>
                    <a:pt x="0" y="29"/>
                    <a:pt x="0" y="30"/>
                    <a:pt x="0" y="30"/>
                  </a:cubicBezTo>
                  <a:cubicBezTo>
                    <a:pt x="3" y="31"/>
                    <a:pt x="3" y="31"/>
                    <a:pt x="3" y="31"/>
                  </a:cubicBezTo>
                  <a:cubicBezTo>
                    <a:pt x="3" y="32"/>
                    <a:pt x="3" y="32"/>
                    <a:pt x="3" y="33"/>
                  </a:cubicBezTo>
                  <a:cubicBezTo>
                    <a:pt x="0" y="34"/>
                    <a:pt x="0" y="34"/>
                    <a:pt x="0" y="34"/>
                  </a:cubicBezTo>
                  <a:cubicBezTo>
                    <a:pt x="0" y="34"/>
                    <a:pt x="0" y="35"/>
                    <a:pt x="0" y="36"/>
                  </a:cubicBezTo>
                  <a:cubicBezTo>
                    <a:pt x="4" y="36"/>
                    <a:pt x="4" y="36"/>
                    <a:pt x="4" y="36"/>
                  </a:cubicBezTo>
                  <a:cubicBezTo>
                    <a:pt x="4" y="37"/>
                    <a:pt x="4" y="37"/>
                    <a:pt x="4" y="38"/>
                  </a:cubicBezTo>
                  <a:cubicBezTo>
                    <a:pt x="0" y="39"/>
                    <a:pt x="0" y="39"/>
                    <a:pt x="0" y="39"/>
                  </a:cubicBezTo>
                  <a:cubicBezTo>
                    <a:pt x="1" y="40"/>
                    <a:pt x="1" y="41"/>
                    <a:pt x="1" y="42"/>
                  </a:cubicBezTo>
                  <a:cubicBezTo>
                    <a:pt x="5" y="41"/>
                    <a:pt x="5" y="41"/>
                    <a:pt x="5" y="41"/>
                  </a:cubicBezTo>
                  <a:cubicBezTo>
                    <a:pt x="5" y="41"/>
                    <a:pt x="5" y="42"/>
                    <a:pt x="5" y="42"/>
                  </a:cubicBezTo>
                  <a:cubicBezTo>
                    <a:pt x="2" y="45"/>
                    <a:pt x="2" y="45"/>
                    <a:pt x="2" y="45"/>
                  </a:cubicBezTo>
                  <a:cubicBezTo>
                    <a:pt x="3" y="45"/>
                    <a:pt x="3" y="46"/>
                    <a:pt x="3" y="47"/>
                  </a:cubicBezTo>
                  <a:cubicBezTo>
                    <a:pt x="7" y="45"/>
                    <a:pt x="7" y="45"/>
                    <a:pt x="7" y="45"/>
                  </a:cubicBezTo>
                  <a:cubicBezTo>
                    <a:pt x="7" y="46"/>
                    <a:pt x="7" y="46"/>
                    <a:pt x="8" y="47"/>
                  </a:cubicBezTo>
                  <a:cubicBezTo>
                    <a:pt x="5" y="49"/>
                    <a:pt x="5" y="49"/>
                    <a:pt x="5" y="49"/>
                  </a:cubicBezTo>
                  <a:cubicBezTo>
                    <a:pt x="5" y="50"/>
                    <a:pt x="6" y="51"/>
                    <a:pt x="6" y="51"/>
                  </a:cubicBezTo>
                  <a:cubicBezTo>
                    <a:pt x="9" y="49"/>
                    <a:pt x="9" y="49"/>
                    <a:pt x="9" y="49"/>
                  </a:cubicBezTo>
                  <a:cubicBezTo>
                    <a:pt x="10" y="50"/>
                    <a:pt x="10" y="50"/>
                    <a:pt x="11" y="51"/>
                  </a:cubicBezTo>
                  <a:cubicBezTo>
                    <a:pt x="8" y="54"/>
                    <a:pt x="8" y="54"/>
                    <a:pt x="8" y="54"/>
                  </a:cubicBezTo>
                  <a:cubicBezTo>
                    <a:pt x="9" y="54"/>
                    <a:pt x="9" y="55"/>
                    <a:pt x="10" y="55"/>
                  </a:cubicBezTo>
                  <a:cubicBezTo>
                    <a:pt x="13" y="53"/>
                    <a:pt x="13" y="53"/>
                    <a:pt x="13" y="53"/>
                  </a:cubicBezTo>
                  <a:cubicBezTo>
                    <a:pt x="13" y="53"/>
                    <a:pt x="14" y="54"/>
                    <a:pt x="14" y="54"/>
                  </a:cubicBezTo>
                  <a:cubicBezTo>
                    <a:pt x="12" y="57"/>
                    <a:pt x="12" y="57"/>
                    <a:pt x="12" y="57"/>
                  </a:cubicBezTo>
                  <a:cubicBezTo>
                    <a:pt x="13" y="58"/>
                    <a:pt x="14" y="58"/>
                    <a:pt x="14" y="59"/>
                  </a:cubicBezTo>
                  <a:cubicBezTo>
                    <a:pt x="17" y="56"/>
                    <a:pt x="17" y="56"/>
                    <a:pt x="17" y="56"/>
                  </a:cubicBezTo>
                  <a:cubicBezTo>
                    <a:pt x="17" y="56"/>
                    <a:pt x="18" y="56"/>
                    <a:pt x="18" y="56"/>
                  </a:cubicBezTo>
                  <a:cubicBezTo>
                    <a:pt x="17" y="60"/>
                    <a:pt x="17" y="60"/>
                    <a:pt x="17" y="60"/>
                  </a:cubicBezTo>
                  <a:cubicBezTo>
                    <a:pt x="18" y="61"/>
                    <a:pt x="19" y="61"/>
                    <a:pt x="19" y="61"/>
                  </a:cubicBezTo>
                  <a:cubicBezTo>
                    <a:pt x="21" y="58"/>
                    <a:pt x="21" y="58"/>
                    <a:pt x="21" y="58"/>
                  </a:cubicBezTo>
                  <a:cubicBezTo>
                    <a:pt x="22" y="58"/>
                    <a:pt x="22" y="58"/>
                    <a:pt x="23" y="58"/>
                  </a:cubicBezTo>
                  <a:cubicBezTo>
                    <a:pt x="22" y="62"/>
                    <a:pt x="22" y="62"/>
                    <a:pt x="22" y="62"/>
                  </a:cubicBezTo>
                  <a:cubicBezTo>
                    <a:pt x="23" y="62"/>
                    <a:pt x="24" y="62"/>
                    <a:pt x="25" y="63"/>
                  </a:cubicBezTo>
                  <a:cubicBezTo>
                    <a:pt x="26" y="59"/>
                    <a:pt x="26" y="59"/>
                    <a:pt x="26" y="59"/>
                  </a:cubicBezTo>
                  <a:cubicBezTo>
                    <a:pt x="26" y="59"/>
                    <a:pt x="27" y="59"/>
                    <a:pt x="27" y="59"/>
                  </a:cubicBezTo>
                  <a:cubicBezTo>
                    <a:pt x="28" y="63"/>
                    <a:pt x="28" y="63"/>
                    <a:pt x="28" y="63"/>
                  </a:cubicBezTo>
                  <a:cubicBezTo>
                    <a:pt x="28" y="63"/>
                    <a:pt x="29" y="63"/>
                    <a:pt x="30" y="63"/>
                  </a:cubicBezTo>
                  <a:cubicBezTo>
                    <a:pt x="30" y="59"/>
                    <a:pt x="30" y="59"/>
                    <a:pt x="30" y="59"/>
                  </a:cubicBezTo>
                  <a:cubicBezTo>
                    <a:pt x="31" y="59"/>
                    <a:pt x="32" y="59"/>
                    <a:pt x="32" y="59"/>
                  </a:cubicBezTo>
                  <a:cubicBezTo>
                    <a:pt x="33" y="63"/>
                    <a:pt x="33" y="63"/>
                    <a:pt x="33" y="63"/>
                  </a:cubicBezTo>
                  <a:cubicBezTo>
                    <a:pt x="34" y="63"/>
                    <a:pt x="35" y="63"/>
                    <a:pt x="35" y="62"/>
                  </a:cubicBezTo>
                  <a:cubicBezTo>
                    <a:pt x="35" y="59"/>
                    <a:pt x="35" y="59"/>
                    <a:pt x="35" y="59"/>
                  </a:cubicBezTo>
                  <a:cubicBezTo>
                    <a:pt x="36" y="58"/>
                    <a:pt x="36" y="58"/>
                    <a:pt x="37" y="58"/>
                  </a:cubicBezTo>
                  <a:cubicBezTo>
                    <a:pt x="38" y="62"/>
                    <a:pt x="38" y="62"/>
                    <a:pt x="38" y="62"/>
                  </a:cubicBezTo>
                  <a:cubicBezTo>
                    <a:pt x="39" y="61"/>
                    <a:pt x="40" y="61"/>
                    <a:pt x="41" y="61"/>
                  </a:cubicBezTo>
                  <a:cubicBezTo>
                    <a:pt x="40" y="57"/>
                    <a:pt x="40" y="57"/>
                    <a:pt x="40" y="57"/>
                  </a:cubicBezTo>
                  <a:cubicBezTo>
                    <a:pt x="40" y="57"/>
                    <a:pt x="41" y="57"/>
                    <a:pt x="41" y="56"/>
                  </a:cubicBezTo>
                  <a:cubicBezTo>
                    <a:pt x="43" y="60"/>
                    <a:pt x="43" y="60"/>
                    <a:pt x="43" y="60"/>
                  </a:cubicBezTo>
                  <a:cubicBezTo>
                    <a:pt x="44" y="59"/>
                    <a:pt x="44" y="59"/>
                    <a:pt x="45" y="59"/>
                  </a:cubicBezTo>
                  <a:cubicBezTo>
                    <a:pt x="45" y="59"/>
                    <a:pt x="45" y="59"/>
                    <a:pt x="45" y="58"/>
                  </a:cubicBezTo>
                  <a:cubicBezTo>
                    <a:pt x="44" y="55"/>
                    <a:pt x="44" y="55"/>
                    <a:pt x="44" y="55"/>
                  </a:cubicBezTo>
                  <a:cubicBezTo>
                    <a:pt x="44" y="54"/>
                    <a:pt x="45" y="54"/>
                    <a:pt x="45" y="54"/>
                  </a:cubicBezTo>
                  <a:cubicBezTo>
                    <a:pt x="48" y="57"/>
                    <a:pt x="48" y="57"/>
                    <a:pt x="48" y="57"/>
                  </a:cubicBezTo>
                  <a:cubicBezTo>
                    <a:pt x="49" y="56"/>
                    <a:pt x="49" y="56"/>
                    <a:pt x="50" y="55"/>
                  </a:cubicBezTo>
                  <a:cubicBezTo>
                    <a:pt x="48" y="52"/>
                    <a:pt x="48" y="52"/>
                    <a:pt x="48" y="52"/>
                  </a:cubicBezTo>
                  <a:cubicBezTo>
                    <a:pt x="48" y="51"/>
                    <a:pt x="48" y="51"/>
                    <a:pt x="49" y="50"/>
                  </a:cubicBezTo>
                  <a:cubicBezTo>
                    <a:pt x="52" y="53"/>
                    <a:pt x="52" y="53"/>
                    <a:pt x="52" y="53"/>
                  </a:cubicBezTo>
                  <a:cubicBezTo>
                    <a:pt x="52" y="52"/>
                    <a:pt x="53" y="51"/>
                    <a:pt x="53" y="51"/>
                  </a:cubicBezTo>
                  <a:cubicBezTo>
                    <a:pt x="51" y="48"/>
                    <a:pt x="51" y="48"/>
                    <a:pt x="51" y="48"/>
                  </a:cubicBezTo>
                  <a:cubicBezTo>
                    <a:pt x="51" y="48"/>
                    <a:pt x="51" y="47"/>
                    <a:pt x="52" y="47"/>
                  </a:cubicBezTo>
                  <a:cubicBezTo>
                    <a:pt x="55" y="48"/>
                    <a:pt x="55" y="48"/>
                    <a:pt x="55" y="48"/>
                  </a:cubicBezTo>
                  <a:cubicBezTo>
                    <a:pt x="56" y="47"/>
                    <a:pt x="56" y="47"/>
                    <a:pt x="56" y="46"/>
                  </a:cubicBezTo>
                  <a:cubicBezTo>
                    <a:pt x="53" y="44"/>
                    <a:pt x="53" y="44"/>
                    <a:pt x="53" y="44"/>
                  </a:cubicBezTo>
                  <a:cubicBezTo>
                    <a:pt x="54" y="43"/>
                    <a:pt x="54" y="43"/>
                    <a:pt x="54" y="42"/>
                  </a:cubicBezTo>
                  <a:cubicBezTo>
                    <a:pt x="58" y="43"/>
                    <a:pt x="58" y="43"/>
                    <a:pt x="58" y="43"/>
                  </a:cubicBezTo>
                  <a:cubicBezTo>
                    <a:pt x="58" y="42"/>
                    <a:pt x="58" y="42"/>
                    <a:pt x="58" y="41"/>
                  </a:cubicBezTo>
                  <a:cubicBezTo>
                    <a:pt x="55" y="39"/>
                    <a:pt x="55" y="39"/>
                    <a:pt x="55" y="39"/>
                  </a:cubicBezTo>
                  <a:cubicBezTo>
                    <a:pt x="55" y="39"/>
                    <a:pt x="55" y="38"/>
                    <a:pt x="55" y="37"/>
                  </a:cubicBezTo>
                  <a:cubicBezTo>
                    <a:pt x="59" y="38"/>
                    <a:pt x="59" y="38"/>
                    <a:pt x="59" y="38"/>
                  </a:cubicBezTo>
                  <a:cubicBezTo>
                    <a:pt x="59" y="37"/>
                    <a:pt x="59" y="36"/>
                    <a:pt x="59" y="35"/>
                  </a:cubicBezTo>
                  <a:cubicBezTo>
                    <a:pt x="56" y="34"/>
                    <a:pt x="56" y="34"/>
                    <a:pt x="56" y="34"/>
                  </a:cubicBezTo>
                  <a:cubicBezTo>
                    <a:pt x="56" y="34"/>
                    <a:pt x="56" y="33"/>
                    <a:pt x="56" y="33"/>
                  </a:cubicBezTo>
                  <a:cubicBezTo>
                    <a:pt x="60" y="32"/>
                    <a:pt x="60" y="32"/>
                    <a:pt x="60" y="32"/>
                  </a:cubicBezTo>
                  <a:cubicBezTo>
                    <a:pt x="60" y="31"/>
                    <a:pt x="60" y="30"/>
                    <a:pt x="60" y="30"/>
                  </a:cubicBezTo>
                  <a:cubicBezTo>
                    <a:pt x="56" y="29"/>
                    <a:pt x="56" y="29"/>
                    <a:pt x="56" y="29"/>
                  </a:cubicBezTo>
                  <a:cubicBezTo>
                    <a:pt x="56" y="29"/>
                    <a:pt x="56" y="28"/>
                    <a:pt x="56" y="28"/>
                  </a:cubicBezTo>
                  <a:cubicBezTo>
                    <a:pt x="59" y="26"/>
                    <a:pt x="59" y="26"/>
                    <a:pt x="59" y="26"/>
                  </a:cubicBezTo>
                  <a:cubicBezTo>
                    <a:pt x="59" y="26"/>
                    <a:pt x="59" y="25"/>
                    <a:pt x="59" y="24"/>
                  </a:cubicBezTo>
                  <a:cubicBezTo>
                    <a:pt x="55" y="24"/>
                    <a:pt x="55" y="24"/>
                    <a:pt x="55" y="24"/>
                  </a:cubicBezTo>
                  <a:cubicBezTo>
                    <a:pt x="55" y="24"/>
                    <a:pt x="55" y="23"/>
                    <a:pt x="55" y="23"/>
                  </a:cubicBezTo>
                  <a:cubicBezTo>
                    <a:pt x="58" y="21"/>
                    <a:pt x="58" y="21"/>
                    <a:pt x="58" y="21"/>
                  </a:cubicBezTo>
                  <a:cubicBezTo>
                    <a:pt x="58" y="20"/>
                    <a:pt x="57" y="19"/>
                    <a:pt x="57" y="19"/>
                  </a:cubicBezTo>
                  <a:cubicBezTo>
                    <a:pt x="54" y="20"/>
                    <a:pt x="54" y="20"/>
                    <a:pt x="54" y="20"/>
                  </a:cubicBezTo>
                  <a:cubicBezTo>
                    <a:pt x="53" y="19"/>
                    <a:pt x="53" y="19"/>
                    <a:pt x="53" y="18"/>
                  </a:cubicBezTo>
                  <a:close/>
                  <a:moveTo>
                    <a:pt x="20" y="47"/>
                  </a:moveTo>
                  <a:cubicBezTo>
                    <a:pt x="16" y="49"/>
                    <a:pt x="11" y="47"/>
                    <a:pt x="9" y="44"/>
                  </a:cubicBezTo>
                  <a:cubicBezTo>
                    <a:pt x="7" y="40"/>
                    <a:pt x="9" y="35"/>
                    <a:pt x="12" y="33"/>
                  </a:cubicBezTo>
                  <a:cubicBezTo>
                    <a:pt x="16" y="31"/>
                    <a:pt x="20" y="32"/>
                    <a:pt x="22" y="36"/>
                  </a:cubicBezTo>
                  <a:cubicBezTo>
                    <a:pt x="24" y="40"/>
                    <a:pt x="23" y="44"/>
                    <a:pt x="20" y="47"/>
                  </a:cubicBezTo>
                  <a:close/>
                  <a:moveTo>
                    <a:pt x="41" y="53"/>
                  </a:moveTo>
                  <a:cubicBezTo>
                    <a:pt x="38" y="55"/>
                    <a:pt x="33" y="54"/>
                    <a:pt x="31" y="50"/>
                  </a:cubicBezTo>
                  <a:cubicBezTo>
                    <a:pt x="29" y="46"/>
                    <a:pt x="30" y="41"/>
                    <a:pt x="34" y="39"/>
                  </a:cubicBezTo>
                  <a:cubicBezTo>
                    <a:pt x="37" y="37"/>
                    <a:pt x="42" y="38"/>
                    <a:pt x="44" y="42"/>
                  </a:cubicBezTo>
                  <a:cubicBezTo>
                    <a:pt x="46" y="46"/>
                    <a:pt x="45" y="50"/>
                    <a:pt x="41" y="53"/>
                  </a:cubicBezTo>
                  <a:close/>
                  <a:moveTo>
                    <a:pt x="27" y="33"/>
                  </a:moveTo>
                  <a:cubicBezTo>
                    <a:pt x="26" y="32"/>
                    <a:pt x="26" y="30"/>
                    <a:pt x="28" y="29"/>
                  </a:cubicBezTo>
                  <a:cubicBezTo>
                    <a:pt x="30" y="28"/>
                    <a:pt x="32" y="28"/>
                    <a:pt x="32" y="30"/>
                  </a:cubicBezTo>
                  <a:cubicBezTo>
                    <a:pt x="33" y="31"/>
                    <a:pt x="33" y="34"/>
                    <a:pt x="31" y="35"/>
                  </a:cubicBezTo>
                  <a:cubicBezTo>
                    <a:pt x="30" y="35"/>
                    <a:pt x="28" y="35"/>
                    <a:pt x="27" y="33"/>
                  </a:cubicBezTo>
                  <a:close/>
                  <a:moveTo>
                    <a:pt x="26" y="24"/>
                  </a:moveTo>
                  <a:cubicBezTo>
                    <a:pt x="22" y="26"/>
                    <a:pt x="17" y="25"/>
                    <a:pt x="15" y="21"/>
                  </a:cubicBezTo>
                  <a:cubicBezTo>
                    <a:pt x="13" y="17"/>
                    <a:pt x="14" y="13"/>
                    <a:pt x="18" y="10"/>
                  </a:cubicBezTo>
                  <a:cubicBezTo>
                    <a:pt x="22" y="8"/>
                    <a:pt x="26" y="10"/>
                    <a:pt x="28" y="13"/>
                  </a:cubicBezTo>
                  <a:cubicBezTo>
                    <a:pt x="30" y="17"/>
                    <a:pt x="29" y="22"/>
                    <a:pt x="26" y="24"/>
                  </a:cubicBezTo>
                  <a:close/>
                  <a:moveTo>
                    <a:pt x="47" y="30"/>
                  </a:moveTo>
                  <a:cubicBezTo>
                    <a:pt x="43" y="32"/>
                    <a:pt x="39" y="31"/>
                    <a:pt x="37" y="27"/>
                  </a:cubicBezTo>
                  <a:cubicBezTo>
                    <a:pt x="35" y="23"/>
                    <a:pt x="36" y="19"/>
                    <a:pt x="40" y="17"/>
                  </a:cubicBezTo>
                  <a:cubicBezTo>
                    <a:pt x="43" y="14"/>
                    <a:pt x="48" y="16"/>
                    <a:pt x="50" y="19"/>
                  </a:cubicBezTo>
                  <a:cubicBezTo>
                    <a:pt x="52" y="23"/>
                    <a:pt x="51" y="28"/>
                    <a:pt x="47" y="3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5"/>
            <p:cNvSpPr>
              <a:spLocks noEditPoints="1"/>
            </p:cNvSpPr>
            <p:nvPr/>
          </p:nvSpPr>
          <p:spPr bwMode="auto">
            <a:xfrm>
              <a:off x="1225550" y="2528888"/>
              <a:ext cx="76200" cy="79375"/>
            </a:xfrm>
            <a:custGeom>
              <a:avLst/>
              <a:gdLst>
                <a:gd name="T0" fmla="*/ 65 w 71"/>
                <a:gd name="T1" fmla="*/ 17 h 75"/>
                <a:gd name="T2" fmla="*/ 63 w 71"/>
                <a:gd name="T3" fmla="*/ 14 h 75"/>
                <a:gd name="T4" fmla="*/ 56 w 71"/>
                <a:gd name="T5" fmla="*/ 13 h 75"/>
                <a:gd name="T6" fmla="*/ 53 w 71"/>
                <a:gd name="T7" fmla="*/ 11 h 75"/>
                <a:gd name="T8" fmla="*/ 51 w 71"/>
                <a:gd name="T9" fmla="*/ 4 h 75"/>
                <a:gd name="T10" fmla="*/ 47 w 71"/>
                <a:gd name="T11" fmla="*/ 2 h 75"/>
                <a:gd name="T12" fmla="*/ 41 w 71"/>
                <a:gd name="T13" fmla="*/ 5 h 75"/>
                <a:gd name="T14" fmla="*/ 37 w 71"/>
                <a:gd name="T15" fmla="*/ 5 h 75"/>
                <a:gd name="T16" fmla="*/ 32 w 71"/>
                <a:gd name="T17" fmla="*/ 1 h 75"/>
                <a:gd name="T18" fmla="*/ 28 w 71"/>
                <a:gd name="T19" fmla="*/ 1 h 75"/>
                <a:gd name="T20" fmla="*/ 24 w 71"/>
                <a:gd name="T21" fmla="*/ 7 h 75"/>
                <a:gd name="T22" fmla="*/ 21 w 71"/>
                <a:gd name="T23" fmla="*/ 9 h 75"/>
                <a:gd name="T24" fmla="*/ 17 w 71"/>
                <a:gd name="T25" fmla="*/ 6 h 75"/>
                <a:gd name="T26" fmla="*/ 15 w 71"/>
                <a:gd name="T27" fmla="*/ 13 h 75"/>
                <a:gd name="T28" fmla="*/ 12 w 71"/>
                <a:gd name="T29" fmla="*/ 16 h 75"/>
                <a:gd name="T30" fmla="*/ 6 w 71"/>
                <a:gd name="T31" fmla="*/ 18 h 75"/>
                <a:gd name="T32" fmla="*/ 4 w 71"/>
                <a:gd name="T33" fmla="*/ 21 h 75"/>
                <a:gd name="T34" fmla="*/ 6 w 71"/>
                <a:gd name="T35" fmla="*/ 28 h 75"/>
                <a:gd name="T36" fmla="*/ 5 w 71"/>
                <a:gd name="T37" fmla="*/ 31 h 75"/>
                <a:gd name="T38" fmla="*/ 0 w 71"/>
                <a:gd name="T39" fmla="*/ 36 h 75"/>
                <a:gd name="T40" fmla="*/ 0 w 71"/>
                <a:gd name="T41" fmla="*/ 40 h 75"/>
                <a:gd name="T42" fmla="*/ 5 w 71"/>
                <a:gd name="T43" fmla="*/ 45 h 75"/>
                <a:gd name="T44" fmla="*/ 6 w 71"/>
                <a:gd name="T45" fmla="*/ 49 h 75"/>
                <a:gd name="T46" fmla="*/ 4 w 71"/>
                <a:gd name="T47" fmla="*/ 56 h 75"/>
                <a:gd name="T48" fmla="*/ 6 w 71"/>
                <a:gd name="T49" fmla="*/ 59 h 75"/>
                <a:gd name="T50" fmla="*/ 13 w 71"/>
                <a:gd name="T51" fmla="*/ 60 h 75"/>
                <a:gd name="T52" fmla="*/ 16 w 71"/>
                <a:gd name="T53" fmla="*/ 63 h 75"/>
                <a:gd name="T54" fmla="*/ 18 w 71"/>
                <a:gd name="T55" fmla="*/ 70 h 75"/>
                <a:gd name="T56" fmla="*/ 21 w 71"/>
                <a:gd name="T57" fmla="*/ 72 h 75"/>
                <a:gd name="T58" fmla="*/ 27 w 71"/>
                <a:gd name="T59" fmla="*/ 69 h 75"/>
                <a:gd name="T60" fmla="*/ 31 w 71"/>
                <a:gd name="T61" fmla="*/ 70 h 75"/>
                <a:gd name="T62" fmla="*/ 36 w 71"/>
                <a:gd name="T63" fmla="*/ 75 h 75"/>
                <a:gd name="T64" fmla="*/ 40 w 71"/>
                <a:gd name="T65" fmla="*/ 75 h 75"/>
                <a:gd name="T66" fmla="*/ 44 w 71"/>
                <a:gd name="T67" fmla="*/ 69 h 75"/>
                <a:gd name="T68" fmla="*/ 48 w 71"/>
                <a:gd name="T69" fmla="*/ 68 h 75"/>
                <a:gd name="T70" fmla="*/ 53 w 71"/>
                <a:gd name="T71" fmla="*/ 70 h 75"/>
                <a:gd name="T72" fmla="*/ 54 w 71"/>
                <a:gd name="T73" fmla="*/ 64 h 75"/>
                <a:gd name="T74" fmla="*/ 57 w 71"/>
                <a:gd name="T75" fmla="*/ 62 h 75"/>
                <a:gd name="T76" fmla="*/ 64 w 71"/>
                <a:gd name="T77" fmla="*/ 61 h 75"/>
                <a:gd name="T78" fmla="*/ 66 w 71"/>
                <a:gd name="T79" fmla="*/ 57 h 75"/>
                <a:gd name="T80" fmla="*/ 65 w 71"/>
                <a:gd name="T81" fmla="*/ 50 h 75"/>
                <a:gd name="T82" fmla="*/ 66 w 71"/>
                <a:gd name="T83" fmla="*/ 47 h 75"/>
                <a:gd name="T84" fmla="*/ 71 w 71"/>
                <a:gd name="T85" fmla="*/ 42 h 75"/>
                <a:gd name="T86" fmla="*/ 71 w 71"/>
                <a:gd name="T87" fmla="*/ 38 h 75"/>
                <a:gd name="T88" fmla="*/ 67 w 71"/>
                <a:gd name="T89" fmla="*/ 33 h 75"/>
                <a:gd name="T90" fmla="*/ 66 w 71"/>
                <a:gd name="T91" fmla="*/ 29 h 75"/>
                <a:gd name="T92" fmla="*/ 68 w 71"/>
                <a:gd name="T93" fmla="*/ 23 h 75"/>
                <a:gd name="T94" fmla="*/ 24 w 71"/>
                <a:gd name="T95" fmla="*/ 56 h 75"/>
                <a:gd name="T96" fmla="*/ 27 w 71"/>
                <a:gd name="T97" fmla="*/ 43 h 75"/>
                <a:gd name="T98" fmla="*/ 37 w 71"/>
                <a:gd name="T99" fmla="*/ 59 h 75"/>
                <a:gd name="T100" fmla="*/ 49 w 71"/>
                <a:gd name="T101" fmla="*/ 63 h 75"/>
                <a:gd name="T102" fmla="*/ 39 w 71"/>
                <a:gd name="T103" fmla="*/ 36 h 75"/>
                <a:gd name="T104" fmla="*/ 31 w 71"/>
                <a:gd name="T105" fmla="*/ 29 h 75"/>
                <a:gd name="T106" fmla="*/ 34 w 71"/>
                <a:gd name="T107" fmla="*/ 16 h 75"/>
                <a:gd name="T108" fmla="*/ 44 w 71"/>
                <a:gd name="T109" fmla="*/ 33 h 75"/>
                <a:gd name="T110" fmla="*/ 56 w 71"/>
                <a:gd name="T11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5">
                  <a:moveTo>
                    <a:pt x="63" y="22"/>
                  </a:moveTo>
                  <a:cubicBezTo>
                    <a:pt x="67" y="19"/>
                    <a:pt x="67" y="19"/>
                    <a:pt x="67" y="19"/>
                  </a:cubicBezTo>
                  <a:cubicBezTo>
                    <a:pt x="66" y="18"/>
                    <a:pt x="66" y="17"/>
                    <a:pt x="65" y="17"/>
                  </a:cubicBezTo>
                  <a:cubicBezTo>
                    <a:pt x="61" y="19"/>
                    <a:pt x="61" y="19"/>
                    <a:pt x="61" y="19"/>
                  </a:cubicBezTo>
                  <a:cubicBezTo>
                    <a:pt x="61" y="18"/>
                    <a:pt x="60" y="18"/>
                    <a:pt x="60" y="17"/>
                  </a:cubicBezTo>
                  <a:cubicBezTo>
                    <a:pt x="63" y="14"/>
                    <a:pt x="63" y="14"/>
                    <a:pt x="63" y="14"/>
                  </a:cubicBezTo>
                  <a:cubicBezTo>
                    <a:pt x="62" y="13"/>
                    <a:pt x="62" y="12"/>
                    <a:pt x="61" y="11"/>
                  </a:cubicBezTo>
                  <a:cubicBezTo>
                    <a:pt x="58" y="14"/>
                    <a:pt x="58" y="14"/>
                    <a:pt x="58" y="14"/>
                  </a:cubicBezTo>
                  <a:cubicBezTo>
                    <a:pt x="57" y="14"/>
                    <a:pt x="57" y="13"/>
                    <a:pt x="56" y="13"/>
                  </a:cubicBezTo>
                  <a:cubicBezTo>
                    <a:pt x="58" y="9"/>
                    <a:pt x="58" y="9"/>
                    <a:pt x="58" y="9"/>
                  </a:cubicBezTo>
                  <a:cubicBezTo>
                    <a:pt x="58" y="8"/>
                    <a:pt x="57" y="8"/>
                    <a:pt x="56" y="7"/>
                  </a:cubicBezTo>
                  <a:cubicBezTo>
                    <a:pt x="53" y="11"/>
                    <a:pt x="53" y="11"/>
                    <a:pt x="53" y="11"/>
                  </a:cubicBezTo>
                  <a:cubicBezTo>
                    <a:pt x="53" y="10"/>
                    <a:pt x="52" y="10"/>
                    <a:pt x="51" y="9"/>
                  </a:cubicBezTo>
                  <a:cubicBezTo>
                    <a:pt x="53" y="5"/>
                    <a:pt x="53" y="5"/>
                    <a:pt x="53" y="5"/>
                  </a:cubicBezTo>
                  <a:cubicBezTo>
                    <a:pt x="52" y="5"/>
                    <a:pt x="51" y="4"/>
                    <a:pt x="51" y="4"/>
                  </a:cubicBezTo>
                  <a:cubicBezTo>
                    <a:pt x="48" y="8"/>
                    <a:pt x="48" y="8"/>
                    <a:pt x="48" y="8"/>
                  </a:cubicBezTo>
                  <a:cubicBezTo>
                    <a:pt x="48" y="7"/>
                    <a:pt x="47" y="7"/>
                    <a:pt x="46" y="7"/>
                  </a:cubicBezTo>
                  <a:cubicBezTo>
                    <a:pt x="47" y="2"/>
                    <a:pt x="47" y="2"/>
                    <a:pt x="47" y="2"/>
                  </a:cubicBezTo>
                  <a:cubicBezTo>
                    <a:pt x="46" y="2"/>
                    <a:pt x="46" y="2"/>
                    <a:pt x="45" y="2"/>
                  </a:cubicBezTo>
                  <a:cubicBezTo>
                    <a:pt x="43" y="6"/>
                    <a:pt x="43" y="6"/>
                    <a:pt x="43" y="6"/>
                  </a:cubicBezTo>
                  <a:cubicBezTo>
                    <a:pt x="42" y="6"/>
                    <a:pt x="42" y="6"/>
                    <a:pt x="41" y="5"/>
                  </a:cubicBezTo>
                  <a:cubicBezTo>
                    <a:pt x="41" y="1"/>
                    <a:pt x="41" y="1"/>
                    <a:pt x="41" y="1"/>
                  </a:cubicBezTo>
                  <a:cubicBezTo>
                    <a:pt x="40" y="1"/>
                    <a:pt x="39" y="1"/>
                    <a:pt x="38" y="0"/>
                  </a:cubicBezTo>
                  <a:cubicBezTo>
                    <a:pt x="37" y="5"/>
                    <a:pt x="37" y="5"/>
                    <a:pt x="37" y="5"/>
                  </a:cubicBezTo>
                  <a:cubicBezTo>
                    <a:pt x="37" y="5"/>
                    <a:pt x="36" y="5"/>
                    <a:pt x="35" y="5"/>
                  </a:cubicBezTo>
                  <a:cubicBezTo>
                    <a:pt x="35" y="0"/>
                    <a:pt x="35" y="0"/>
                    <a:pt x="35" y="0"/>
                  </a:cubicBezTo>
                  <a:cubicBezTo>
                    <a:pt x="34" y="0"/>
                    <a:pt x="33" y="0"/>
                    <a:pt x="32" y="1"/>
                  </a:cubicBezTo>
                  <a:cubicBezTo>
                    <a:pt x="32" y="5"/>
                    <a:pt x="32" y="5"/>
                    <a:pt x="32" y="5"/>
                  </a:cubicBezTo>
                  <a:cubicBezTo>
                    <a:pt x="31" y="5"/>
                    <a:pt x="30" y="5"/>
                    <a:pt x="30" y="6"/>
                  </a:cubicBezTo>
                  <a:cubicBezTo>
                    <a:pt x="28" y="1"/>
                    <a:pt x="28" y="1"/>
                    <a:pt x="28" y="1"/>
                  </a:cubicBezTo>
                  <a:cubicBezTo>
                    <a:pt x="27" y="1"/>
                    <a:pt x="27" y="2"/>
                    <a:pt x="26" y="2"/>
                  </a:cubicBezTo>
                  <a:cubicBezTo>
                    <a:pt x="26" y="6"/>
                    <a:pt x="26" y="6"/>
                    <a:pt x="26" y="6"/>
                  </a:cubicBezTo>
                  <a:cubicBezTo>
                    <a:pt x="26" y="7"/>
                    <a:pt x="25" y="7"/>
                    <a:pt x="24" y="7"/>
                  </a:cubicBezTo>
                  <a:cubicBezTo>
                    <a:pt x="22" y="3"/>
                    <a:pt x="22" y="3"/>
                    <a:pt x="22" y="3"/>
                  </a:cubicBezTo>
                  <a:cubicBezTo>
                    <a:pt x="21" y="3"/>
                    <a:pt x="21" y="4"/>
                    <a:pt x="20" y="4"/>
                  </a:cubicBezTo>
                  <a:cubicBezTo>
                    <a:pt x="21" y="9"/>
                    <a:pt x="21" y="9"/>
                    <a:pt x="21" y="9"/>
                  </a:cubicBezTo>
                  <a:cubicBezTo>
                    <a:pt x="21" y="9"/>
                    <a:pt x="20" y="9"/>
                    <a:pt x="20" y="9"/>
                  </a:cubicBezTo>
                  <a:cubicBezTo>
                    <a:pt x="20" y="9"/>
                    <a:pt x="20" y="10"/>
                    <a:pt x="19" y="10"/>
                  </a:cubicBezTo>
                  <a:cubicBezTo>
                    <a:pt x="17" y="6"/>
                    <a:pt x="17" y="6"/>
                    <a:pt x="17" y="6"/>
                  </a:cubicBezTo>
                  <a:cubicBezTo>
                    <a:pt x="16" y="7"/>
                    <a:pt x="15" y="7"/>
                    <a:pt x="14" y="8"/>
                  </a:cubicBezTo>
                  <a:cubicBezTo>
                    <a:pt x="16" y="12"/>
                    <a:pt x="16" y="12"/>
                    <a:pt x="16" y="12"/>
                  </a:cubicBezTo>
                  <a:cubicBezTo>
                    <a:pt x="16" y="12"/>
                    <a:pt x="15" y="13"/>
                    <a:pt x="15" y="13"/>
                  </a:cubicBezTo>
                  <a:cubicBezTo>
                    <a:pt x="11" y="10"/>
                    <a:pt x="11" y="10"/>
                    <a:pt x="11" y="10"/>
                  </a:cubicBezTo>
                  <a:cubicBezTo>
                    <a:pt x="11" y="11"/>
                    <a:pt x="10" y="12"/>
                    <a:pt x="10" y="12"/>
                  </a:cubicBezTo>
                  <a:cubicBezTo>
                    <a:pt x="12" y="16"/>
                    <a:pt x="12" y="16"/>
                    <a:pt x="12" y="16"/>
                  </a:cubicBezTo>
                  <a:cubicBezTo>
                    <a:pt x="12" y="16"/>
                    <a:pt x="11" y="17"/>
                    <a:pt x="11" y="17"/>
                  </a:cubicBezTo>
                  <a:cubicBezTo>
                    <a:pt x="7" y="15"/>
                    <a:pt x="7" y="15"/>
                    <a:pt x="7" y="15"/>
                  </a:cubicBezTo>
                  <a:cubicBezTo>
                    <a:pt x="7" y="16"/>
                    <a:pt x="6" y="17"/>
                    <a:pt x="6" y="18"/>
                  </a:cubicBezTo>
                  <a:cubicBezTo>
                    <a:pt x="9" y="21"/>
                    <a:pt x="9" y="21"/>
                    <a:pt x="9" y="21"/>
                  </a:cubicBezTo>
                  <a:cubicBezTo>
                    <a:pt x="9" y="21"/>
                    <a:pt x="8" y="22"/>
                    <a:pt x="8" y="22"/>
                  </a:cubicBezTo>
                  <a:cubicBezTo>
                    <a:pt x="4" y="21"/>
                    <a:pt x="4" y="21"/>
                    <a:pt x="4" y="21"/>
                  </a:cubicBezTo>
                  <a:cubicBezTo>
                    <a:pt x="3" y="22"/>
                    <a:pt x="3" y="23"/>
                    <a:pt x="3" y="23"/>
                  </a:cubicBezTo>
                  <a:cubicBezTo>
                    <a:pt x="6" y="26"/>
                    <a:pt x="6" y="26"/>
                    <a:pt x="6" y="26"/>
                  </a:cubicBezTo>
                  <a:cubicBezTo>
                    <a:pt x="6" y="26"/>
                    <a:pt x="6" y="27"/>
                    <a:pt x="6" y="28"/>
                  </a:cubicBezTo>
                  <a:cubicBezTo>
                    <a:pt x="1" y="27"/>
                    <a:pt x="1" y="27"/>
                    <a:pt x="1" y="27"/>
                  </a:cubicBezTo>
                  <a:cubicBezTo>
                    <a:pt x="1" y="28"/>
                    <a:pt x="1" y="29"/>
                    <a:pt x="1" y="30"/>
                  </a:cubicBezTo>
                  <a:cubicBezTo>
                    <a:pt x="5" y="31"/>
                    <a:pt x="5" y="31"/>
                    <a:pt x="5" y="31"/>
                  </a:cubicBezTo>
                  <a:cubicBezTo>
                    <a:pt x="5" y="32"/>
                    <a:pt x="5" y="33"/>
                    <a:pt x="5" y="33"/>
                  </a:cubicBezTo>
                  <a:cubicBezTo>
                    <a:pt x="0" y="34"/>
                    <a:pt x="0" y="34"/>
                    <a:pt x="0" y="34"/>
                  </a:cubicBezTo>
                  <a:cubicBezTo>
                    <a:pt x="0" y="35"/>
                    <a:pt x="0" y="36"/>
                    <a:pt x="0" y="36"/>
                  </a:cubicBezTo>
                  <a:cubicBezTo>
                    <a:pt x="4" y="37"/>
                    <a:pt x="4" y="37"/>
                    <a:pt x="4" y="37"/>
                  </a:cubicBezTo>
                  <a:cubicBezTo>
                    <a:pt x="4" y="38"/>
                    <a:pt x="4" y="39"/>
                    <a:pt x="4" y="39"/>
                  </a:cubicBezTo>
                  <a:cubicBezTo>
                    <a:pt x="0" y="40"/>
                    <a:pt x="0" y="40"/>
                    <a:pt x="0" y="40"/>
                  </a:cubicBezTo>
                  <a:cubicBezTo>
                    <a:pt x="0" y="41"/>
                    <a:pt x="0" y="42"/>
                    <a:pt x="0" y="43"/>
                  </a:cubicBezTo>
                  <a:cubicBezTo>
                    <a:pt x="5" y="43"/>
                    <a:pt x="5" y="43"/>
                    <a:pt x="5" y="43"/>
                  </a:cubicBezTo>
                  <a:cubicBezTo>
                    <a:pt x="5" y="44"/>
                    <a:pt x="5" y="44"/>
                    <a:pt x="5" y="45"/>
                  </a:cubicBezTo>
                  <a:cubicBezTo>
                    <a:pt x="1" y="47"/>
                    <a:pt x="1" y="47"/>
                    <a:pt x="1" y="47"/>
                  </a:cubicBezTo>
                  <a:cubicBezTo>
                    <a:pt x="1" y="48"/>
                    <a:pt x="2" y="49"/>
                    <a:pt x="2" y="50"/>
                  </a:cubicBezTo>
                  <a:cubicBezTo>
                    <a:pt x="6" y="49"/>
                    <a:pt x="6" y="49"/>
                    <a:pt x="6" y="49"/>
                  </a:cubicBezTo>
                  <a:cubicBezTo>
                    <a:pt x="6" y="49"/>
                    <a:pt x="7" y="50"/>
                    <a:pt x="7" y="51"/>
                  </a:cubicBezTo>
                  <a:cubicBezTo>
                    <a:pt x="3" y="53"/>
                    <a:pt x="3" y="53"/>
                    <a:pt x="3" y="53"/>
                  </a:cubicBezTo>
                  <a:cubicBezTo>
                    <a:pt x="4" y="54"/>
                    <a:pt x="4" y="55"/>
                    <a:pt x="4" y="56"/>
                  </a:cubicBezTo>
                  <a:cubicBezTo>
                    <a:pt x="9" y="54"/>
                    <a:pt x="9" y="54"/>
                    <a:pt x="9" y="54"/>
                  </a:cubicBezTo>
                  <a:cubicBezTo>
                    <a:pt x="9" y="55"/>
                    <a:pt x="9" y="55"/>
                    <a:pt x="10" y="56"/>
                  </a:cubicBezTo>
                  <a:cubicBezTo>
                    <a:pt x="6" y="59"/>
                    <a:pt x="6" y="59"/>
                    <a:pt x="6" y="59"/>
                  </a:cubicBezTo>
                  <a:cubicBezTo>
                    <a:pt x="7" y="60"/>
                    <a:pt x="7" y="61"/>
                    <a:pt x="8" y="61"/>
                  </a:cubicBezTo>
                  <a:cubicBezTo>
                    <a:pt x="12" y="59"/>
                    <a:pt x="12" y="59"/>
                    <a:pt x="12" y="59"/>
                  </a:cubicBezTo>
                  <a:cubicBezTo>
                    <a:pt x="12" y="59"/>
                    <a:pt x="13" y="60"/>
                    <a:pt x="13" y="60"/>
                  </a:cubicBezTo>
                  <a:cubicBezTo>
                    <a:pt x="10" y="64"/>
                    <a:pt x="10" y="64"/>
                    <a:pt x="10" y="64"/>
                  </a:cubicBezTo>
                  <a:cubicBezTo>
                    <a:pt x="11" y="65"/>
                    <a:pt x="12" y="65"/>
                    <a:pt x="12" y="66"/>
                  </a:cubicBezTo>
                  <a:cubicBezTo>
                    <a:pt x="16" y="63"/>
                    <a:pt x="16" y="63"/>
                    <a:pt x="16" y="63"/>
                  </a:cubicBezTo>
                  <a:cubicBezTo>
                    <a:pt x="16" y="63"/>
                    <a:pt x="17" y="64"/>
                    <a:pt x="17" y="64"/>
                  </a:cubicBezTo>
                  <a:cubicBezTo>
                    <a:pt x="15" y="68"/>
                    <a:pt x="15" y="68"/>
                    <a:pt x="15" y="68"/>
                  </a:cubicBezTo>
                  <a:cubicBezTo>
                    <a:pt x="16" y="69"/>
                    <a:pt x="17" y="69"/>
                    <a:pt x="18" y="70"/>
                  </a:cubicBezTo>
                  <a:cubicBezTo>
                    <a:pt x="20" y="66"/>
                    <a:pt x="20" y="66"/>
                    <a:pt x="20" y="66"/>
                  </a:cubicBezTo>
                  <a:cubicBezTo>
                    <a:pt x="21" y="67"/>
                    <a:pt x="22" y="67"/>
                    <a:pt x="22" y="67"/>
                  </a:cubicBezTo>
                  <a:cubicBezTo>
                    <a:pt x="21" y="72"/>
                    <a:pt x="21" y="72"/>
                    <a:pt x="21" y="72"/>
                  </a:cubicBezTo>
                  <a:cubicBezTo>
                    <a:pt x="22" y="72"/>
                    <a:pt x="23" y="72"/>
                    <a:pt x="23" y="73"/>
                  </a:cubicBezTo>
                  <a:cubicBezTo>
                    <a:pt x="25" y="69"/>
                    <a:pt x="25" y="69"/>
                    <a:pt x="25" y="69"/>
                  </a:cubicBezTo>
                  <a:cubicBezTo>
                    <a:pt x="26" y="69"/>
                    <a:pt x="27" y="69"/>
                    <a:pt x="27" y="69"/>
                  </a:cubicBezTo>
                  <a:cubicBezTo>
                    <a:pt x="27" y="74"/>
                    <a:pt x="27" y="74"/>
                    <a:pt x="27" y="74"/>
                  </a:cubicBezTo>
                  <a:cubicBezTo>
                    <a:pt x="28" y="74"/>
                    <a:pt x="29" y="74"/>
                    <a:pt x="30" y="75"/>
                  </a:cubicBezTo>
                  <a:cubicBezTo>
                    <a:pt x="31" y="70"/>
                    <a:pt x="31" y="70"/>
                    <a:pt x="31" y="70"/>
                  </a:cubicBezTo>
                  <a:cubicBezTo>
                    <a:pt x="32" y="70"/>
                    <a:pt x="32" y="70"/>
                    <a:pt x="33" y="70"/>
                  </a:cubicBezTo>
                  <a:cubicBezTo>
                    <a:pt x="33" y="75"/>
                    <a:pt x="33" y="75"/>
                    <a:pt x="33" y="75"/>
                  </a:cubicBezTo>
                  <a:cubicBezTo>
                    <a:pt x="34" y="75"/>
                    <a:pt x="35" y="75"/>
                    <a:pt x="36" y="75"/>
                  </a:cubicBezTo>
                  <a:cubicBezTo>
                    <a:pt x="37" y="70"/>
                    <a:pt x="37" y="70"/>
                    <a:pt x="37" y="70"/>
                  </a:cubicBezTo>
                  <a:cubicBezTo>
                    <a:pt x="37" y="70"/>
                    <a:pt x="38" y="70"/>
                    <a:pt x="39" y="70"/>
                  </a:cubicBezTo>
                  <a:cubicBezTo>
                    <a:pt x="40" y="75"/>
                    <a:pt x="40" y="75"/>
                    <a:pt x="40" y="75"/>
                  </a:cubicBezTo>
                  <a:cubicBezTo>
                    <a:pt x="41" y="75"/>
                    <a:pt x="42" y="75"/>
                    <a:pt x="42" y="74"/>
                  </a:cubicBezTo>
                  <a:cubicBezTo>
                    <a:pt x="42" y="70"/>
                    <a:pt x="42" y="70"/>
                    <a:pt x="42" y="70"/>
                  </a:cubicBezTo>
                  <a:cubicBezTo>
                    <a:pt x="43" y="70"/>
                    <a:pt x="43" y="69"/>
                    <a:pt x="44" y="69"/>
                  </a:cubicBezTo>
                  <a:cubicBezTo>
                    <a:pt x="46" y="73"/>
                    <a:pt x="46" y="73"/>
                    <a:pt x="46" y="73"/>
                  </a:cubicBezTo>
                  <a:cubicBezTo>
                    <a:pt x="47" y="73"/>
                    <a:pt x="48" y="73"/>
                    <a:pt x="49" y="73"/>
                  </a:cubicBezTo>
                  <a:cubicBezTo>
                    <a:pt x="48" y="68"/>
                    <a:pt x="48" y="68"/>
                    <a:pt x="48" y="68"/>
                  </a:cubicBezTo>
                  <a:cubicBezTo>
                    <a:pt x="48" y="68"/>
                    <a:pt x="49" y="67"/>
                    <a:pt x="49" y="67"/>
                  </a:cubicBezTo>
                  <a:cubicBezTo>
                    <a:pt x="52" y="71"/>
                    <a:pt x="52" y="71"/>
                    <a:pt x="52" y="71"/>
                  </a:cubicBezTo>
                  <a:cubicBezTo>
                    <a:pt x="52" y="71"/>
                    <a:pt x="53" y="70"/>
                    <a:pt x="53" y="70"/>
                  </a:cubicBezTo>
                  <a:cubicBezTo>
                    <a:pt x="54" y="70"/>
                    <a:pt x="54" y="70"/>
                    <a:pt x="54" y="70"/>
                  </a:cubicBezTo>
                  <a:cubicBezTo>
                    <a:pt x="53" y="65"/>
                    <a:pt x="53" y="65"/>
                    <a:pt x="53" y="65"/>
                  </a:cubicBezTo>
                  <a:cubicBezTo>
                    <a:pt x="53" y="65"/>
                    <a:pt x="54" y="64"/>
                    <a:pt x="54" y="64"/>
                  </a:cubicBezTo>
                  <a:cubicBezTo>
                    <a:pt x="57" y="67"/>
                    <a:pt x="57" y="67"/>
                    <a:pt x="57" y="67"/>
                  </a:cubicBezTo>
                  <a:cubicBezTo>
                    <a:pt x="58" y="67"/>
                    <a:pt x="59" y="66"/>
                    <a:pt x="59" y="66"/>
                  </a:cubicBezTo>
                  <a:cubicBezTo>
                    <a:pt x="57" y="62"/>
                    <a:pt x="57" y="62"/>
                    <a:pt x="57" y="62"/>
                  </a:cubicBezTo>
                  <a:cubicBezTo>
                    <a:pt x="57" y="61"/>
                    <a:pt x="58" y="61"/>
                    <a:pt x="58" y="60"/>
                  </a:cubicBezTo>
                  <a:cubicBezTo>
                    <a:pt x="62" y="63"/>
                    <a:pt x="62" y="63"/>
                    <a:pt x="62" y="63"/>
                  </a:cubicBezTo>
                  <a:cubicBezTo>
                    <a:pt x="63" y="62"/>
                    <a:pt x="63" y="61"/>
                    <a:pt x="64" y="61"/>
                  </a:cubicBezTo>
                  <a:cubicBezTo>
                    <a:pt x="61" y="57"/>
                    <a:pt x="61" y="57"/>
                    <a:pt x="61" y="57"/>
                  </a:cubicBezTo>
                  <a:cubicBezTo>
                    <a:pt x="61" y="57"/>
                    <a:pt x="62" y="56"/>
                    <a:pt x="62" y="56"/>
                  </a:cubicBezTo>
                  <a:cubicBezTo>
                    <a:pt x="66" y="57"/>
                    <a:pt x="66" y="57"/>
                    <a:pt x="66" y="57"/>
                  </a:cubicBezTo>
                  <a:cubicBezTo>
                    <a:pt x="66" y="57"/>
                    <a:pt x="67" y="56"/>
                    <a:pt x="67" y="55"/>
                  </a:cubicBezTo>
                  <a:cubicBezTo>
                    <a:pt x="64" y="52"/>
                    <a:pt x="64" y="52"/>
                    <a:pt x="64" y="52"/>
                  </a:cubicBezTo>
                  <a:cubicBezTo>
                    <a:pt x="64" y="52"/>
                    <a:pt x="64" y="51"/>
                    <a:pt x="65" y="50"/>
                  </a:cubicBezTo>
                  <a:cubicBezTo>
                    <a:pt x="69" y="51"/>
                    <a:pt x="69" y="51"/>
                    <a:pt x="69" y="51"/>
                  </a:cubicBezTo>
                  <a:cubicBezTo>
                    <a:pt x="69" y="51"/>
                    <a:pt x="69" y="50"/>
                    <a:pt x="70" y="49"/>
                  </a:cubicBezTo>
                  <a:cubicBezTo>
                    <a:pt x="66" y="47"/>
                    <a:pt x="66" y="47"/>
                    <a:pt x="66" y="47"/>
                  </a:cubicBezTo>
                  <a:cubicBezTo>
                    <a:pt x="66" y="46"/>
                    <a:pt x="66" y="45"/>
                    <a:pt x="66" y="45"/>
                  </a:cubicBezTo>
                  <a:cubicBezTo>
                    <a:pt x="71" y="45"/>
                    <a:pt x="71" y="45"/>
                    <a:pt x="71" y="45"/>
                  </a:cubicBezTo>
                  <a:cubicBezTo>
                    <a:pt x="71" y="44"/>
                    <a:pt x="71" y="43"/>
                    <a:pt x="71" y="42"/>
                  </a:cubicBezTo>
                  <a:cubicBezTo>
                    <a:pt x="67" y="41"/>
                    <a:pt x="67" y="41"/>
                    <a:pt x="67" y="41"/>
                  </a:cubicBezTo>
                  <a:cubicBezTo>
                    <a:pt x="67" y="40"/>
                    <a:pt x="67" y="40"/>
                    <a:pt x="67" y="39"/>
                  </a:cubicBezTo>
                  <a:cubicBezTo>
                    <a:pt x="71" y="38"/>
                    <a:pt x="71" y="38"/>
                    <a:pt x="71" y="38"/>
                  </a:cubicBezTo>
                  <a:cubicBezTo>
                    <a:pt x="71" y="37"/>
                    <a:pt x="71" y="36"/>
                    <a:pt x="71" y="35"/>
                  </a:cubicBezTo>
                  <a:cubicBezTo>
                    <a:pt x="67" y="35"/>
                    <a:pt x="67" y="35"/>
                    <a:pt x="67" y="35"/>
                  </a:cubicBezTo>
                  <a:cubicBezTo>
                    <a:pt x="67" y="34"/>
                    <a:pt x="67" y="34"/>
                    <a:pt x="67" y="33"/>
                  </a:cubicBezTo>
                  <a:cubicBezTo>
                    <a:pt x="71" y="32"/>
                    <a:pt x="71" y="32"/>
                    <a:pt x="71" y="32"/>
                  </a:cubicBezTo>
                  <a:cubicBezTo>
                    <a:pt x="71" y="31"/>
                    <a:pt x="71" y="30"/>
                    <a:pt x="70" y="29"/>
                  </a:cubicBezTo>
                  <a:cubicBezTo>
                    <a:pt x="66" y="29"/>
                    <a:pt x="66" y="29"/>
                    <a:pt x="66" y="29"/>
                  </a:cubicBezTo>
                  <a:cubicBezTo>
                    <a:pt x="66" y="29"/>
                    <a:pt x="66" y="28"/>
                    <a:pt x="65" y="27"/>
                  </a:cubicBezTo>
                  <a:cubicBezTo>
                    <a:pt x="69" y="25"/>
                    <a:pt x="69" y="25"/>
                    <a:pt x="69" y="25"/>
                  </a:cubicBezTo>
                  <a:cubicBezTo>
                    <a:pt x="69" y="24"/>
                    <a:pt x="69" y="23"/>
                    <a:pt x="68" y="23"/>
                  </a:cubicBezTo>
                  <a:cubicBezTo>
                    <a:pt x="64" y="24"/>
                    <a:pt x="64" y="24"/>
                    <a:pt x="64" y="24"/>
                  </a:cubicBezTo>
                  <a:cubicBezTo>
                    <a:pt x="64" y="23"/>
                    <a:pt x="63" y="23"/>
                    <a:pt x="63" y="22"/>
                  </a:cubicBezTo>
                  <a:close/>
                  <a:moveTo>
                    <a:pt x="24" y="56"/>
                  </a:moveTo>
                  <a:cubicBezTo>
                    <a:pt x="20" y="58"/>
                    <a:pt x="14" y="57"/>
                    <a:pt x="12" y="52"/>
                  </a:cubicBezTo>
                  <a:cubicBezTo>
                    <a:pt x="9" y="48"/>
                    <a:pt x="11" y="42"/>
                    <a:pt x="15" y="39"/>
                  </a:cubicBezTo>
                  <a:cubicBezTo>
                    <a:pt x="19" y="37"/>
                    <a:pt x="25" y="38"/>
                    <a:pt x="27" y="43"/>
                  </a:cubicBezTo>
                  <a:cubicBezTo>
                    <a:pt x="30" y="47"/>
                    <a:pt x="28" y="53"/>
                    <a:pt x="24" y="56"/>
                  </a:cubicBezTo>
                  <a:close/>
                  <a:moveTo>
                    <a:pt x="49" y="63"/>
                  </a:moveTo>
                  <a:cubicBezTo>
                    <a:pt x="45" y="65"/>
                    <a:pt x="40" y="64"/>
                    <a:pt x="37" y="59"/>
                  </a:cubicBezTo>
                  <a:cubicBezTo>
                    <a:pt x="35" y="55"/>
                    <a:pt x="36" y="49"/>
                    <a:pt x="41" y="47"/>
                  </a:cubicBezTo>
                  <a:cubicBezTo>
                    <a:pt x="45" y="44"/>
                    <a:pt x="50" y="46"/>
                    <a:pt x="53" y="50"/>
                  </a:cubicBezTo>
                  <a:cubicBezTo>
                    <a:pt x="55" y="55"/>
                    <a:pt x="54" y="60"/>
                    <a:pt x="49" y="63"/>
                  </a:cubicBezTo>
                  <a:close/>
                  <a:moveTo>
                    <a:pt x="32" y="40"/>
                  </a:moveTo>
                  <a:cubicBezTo>
                    <a:pt x="31" y="38"/>
                    <a:pt x="32" y="35"/>
                    <a:pt x="34" y="34"/>
                  </a:cubicBezTo>
                  <a:cubicBezTo>
                    <a:pt x="36" y="33"/>
                    <a:pt x="38" y="34"/>
                    <a:pt x="39" y="36"/>
                  </a:cubicBezTo>
                  <a:cubicBezTo>
                    <a:pt x="40" y="38"/>
                    <a:pt x="39" y="40"/>
                    <a:pt x="38" y="41"/>
                  </a:cubicBezTo>
                  <a:cubicBezTo>
                    <a:pt x="36" y="42"/>
                    <a:pt x="33" y="42"/>
                    <a:pt x="32" y="40"/>
                  </a:cubicBezTo>
                  <a:close/>
                  <a:moveTo>
                    <a:pt x="31" y="29"/>
                  </a:moveTo>
                  <a:cubicBezTo>
                    <a:pt x="27" y="31"/>
                    <a:pt x="21" y="30"/>
                    <a:pt x="19" y="25"/>
                  </a:cubicBezTo>
                  <a:cubicBezTo>
                    <a:pt x="16" y="21"/>
                    <a:pt x="18" y="15"/>
                    <a:pt x="22" y="13"/>
                  </a:cubicBezTo>
                  <a:cubicBezTo>
                    <a:pt x="26" y="10"/>
                    <a:pt x="32" y="12"/>
                    <a:pt x="34" y="16"/>
                  </a:cubicBezTo>
                  <a:cubicBezTo>
                    <a:pt x="36" y="21"/>
                    <a:pt x="35" y="26"/>
                    <a:pt x="31" y="29"/>
                  </a:cubicBezTo>
                  <a:close/>
                  <a:moveTo>
                    <a:pt x="56" y="36"/>
                  </a:moveTo>
                  <a:cubicBezTo>
                    <a:pt x="52" y="39"/>
                    <a:pt x="47" y="37"/>
                    <a:pt x="44" y="33"/>
                  </a:cubicBezTo>
                  <a:cubicBezTo>
                    <a:pt x="42" y="28"/>
                    <a:pt x="43" y="22"/>
                    <a:pt x="47" y="20"/>
                  </a:cubicBezTo>
                  <a:cubicBezTo>
                    <a:pt x="52" y="17"/>
                    <a:pt x="57" y="19"/>
                    <a:pt x="60" y="23"/>
                  </a:cubicBezTo>
                  <a:cubicBezTo>
                    <a:pt x="62" y="28"/>
                    <a:pt x="61" y="34"/>
                    <a:pt x="56" y="3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6"/>
            <p:cNvSpPr>
              <a:spLocks noEditPoints="1"/>
            </p:cNvSpPr>
            <p:nvPr/>
          </p:nvSpPr>
          <p:spPr bwMode="auto">
            <a:xfrm>
              <a:off x="1192213" y="2576513"/>
              <a:ext cx="28575" cy="28575"/>
            </a:xfrm>
            <a:custGeom>
              <a:avLst/>
              <a:gdLst>
                <a:gd name="T0" fmla="*/ 23 w 27"/>
                <a:gd name="T1" fmla="*/ 14 h 27"/>
                <a:gd name="T2" fmla="*/ 23 w 27"/>
                <a:gd name="T3" fmla="*/ 14 h 27"/>
                <a:gd name="T4" fmla="*/ 23 w 27"/>
                <a:gd name="T5" fmla="*/ 12 h 27"/>
                <a:gd name="T6" fmla="*/ 27 w 27"/>
                <a:gd name="T7" fmla="*/ 10 h 27"/>
                <a:gd name="T8" fmla="*/ 25 w 27"/>
                <a:gd name="T9" fmla="*/ 6 h 27"/>
                <a:gd name="T10" fmla="*/ 21 w 27"/>
                <a:gd name="T11" fmla="*/ 7 h 27"/>
                <a:gd name="T12" fmla="*/ 19 w 27"/>
                <a:gd name="T13" fmla="*/ 5 h 27"/>
                <a:gd name="T14" fmla="*/ 20 w 27"/>
                <a:gd name="T15" fmla="*/ 1 h 27"/>
                <a:gd name="T16" fmla="*/ 16 w 27"/>
                <a:gd name="T17" fmla="*/ 0 h 27"/>
                <a:gd name="T18" fmla="*/ 14 w 27"/>
                <a:gd name="T19" fmla="*/ 3 h 27"/>
                <a:gd name="T20" fmla="*/ 13 w 27"/>
                <a:gd name="T21" fmla="*/ 3 h 27"/>
                <a:gd name="T22" fmla="*/ 12 w 27"/>
                <a:gd name="T23" fmla="*/ 3 h 27"/>
                <a:gd name="T24" fmla="*/ 10 w 27"/>
                <a:gd name="T25" fmla="*/ 0 h 27"/>
                <a:gd name="T26" fmla="*/ 6 w 27"/>
                <a:gd name="T27" fmla="*/ 2 h 27"/>
                <a:gd name="T28" fmla="*/ 7 w 27"/>
                <a:gd name="T29" fmla="*/ 6 h 27"/>
                <a:gd name="T30" fmla="*/ 6 w 27"/>
                <a:gd name="T31" fmla="*/ 7 h 27"/>
                <a:gd name="T32" fmla="*/ 2 w 27"/>
                <a:gd name="T33" fmla="*/ 6 h 27"/>
                <a:gd name="T34" fmla="*/ 0 w 27"/>
                <a:gd name="T35" fmla="*/ 11 h 27"/>
                <a:gd name="T36" fmla="*/ 4 w 27"/>
                <a:gd name="T37" fmla="*/ 13 h 27"/>
                <a:gd name="T38" fmla="*/ 4 w 27"/>
                <a:gd name="T39" fmla="*/ 14 h 27"/>
                <a:gd name="T40" fmla="*/ 4 w 27"/>
                <a:gd name="T41" fmla="*/ 15 h 27"/>
                <a:gd name="T42" fmla="*/ 0 w 27"/>
                <a:gd name="T43" fmla="*/ 17 h 27"/>
                <a:gd name="T44" fmla="*/ 2 w 27"/>
                <a:gd name="T45" fmla="*/ 21 h 27"/>
                <a:gd name="T46" fmla="*/ 6 w 27"/>
                <a:gd name="T47" fmla="*/ 20 h 27"/>
                <a:gd name="T48" fmla="*/ 8 w 27"/>
                <a:gd name="T49" fmla="*/ 22 h 27"/>
                <a:gd name="T50" fmla="*/ 7 w 27"/>
                <a:gd name="T51" fmla="*/ 26 h 27"/>
                <a:gd name="T52" fmla="*/ 11 w 27"/>
                <a:gd name="T53" fmla="*/ 27 h 27"/>
                <a:gd name="T54" fmla="*/ 13 w 27"/>
                <a:gd name="T55" fmla="*/ 24 h 27"/>
                <a:gd name="T56" fmla="*/ 13 w 27"/>
                <a:gd name="T57" fmla="*/ 24 h 27"/>
                <a:gd name="T58" fmla="*/ 15 w 27"/>
                <a:gd name="T59" fmla="*/ 24 h 27"/>
                <a:gd name="T60" fmla="*/ 17 w 27"/>
                <a:gd name="T61" fmla="*/ 27 h 27"/>
                <a:gd name="T62" fmla="*/ 21 w 27"/>
                <a:gd name="T63" fmla="*/ 25 h 27"/>
                <a:gd name="T64" fmla="*/ 20 w 27"/>
                <a:gd name="T65" fmla="*/ 21 h 27"/>
                <a:gd name="T66" fmla="*/ 21 w 27"/>
                <a:gd name="T67" fmla="*/ 20 h 27"/>
                <a:gd name="T68" fmla="*/ 25 w 27"/>
                <a:gd name="T69" fmla="*/ 21 h 27"/>
                <a:gd name="T70" fmla="*/ 27 w 27"/>
                <a:gd name="T71" fmla="*/ 16 h 27"/>
                <a:gd name="T72" fmla="*/ 23 w 27"/>
                <a:gd name="T73" fmla="*/ 14 h 27"/>
                <a:gd name="T74" fmla="*/ 13 w 27"/>
                <a:gd name="T75" fmla="*/ 18 h 27"/>
                <a:gd name="T76" fmla="*/ 9 w 27"/>
                <a:gd name="T77" fmla="*/ 14 h 27"/>
                <a:gd name="T78" fmla="*/ 13 w 27"/>
                <a:gd name="T79" fmla="*/ 9 h 27"/>
                <a:gd name="T80" fmla="*/ 18 w 27"/>
                <a:gd name="T81" fmla="*/ 14 h 27"/>
                <a:gd name="T82" fmla="*/ 13 w 27"/>
                <a:gd name="T8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27">
                  <a:moveTo>
                    <a:pt x="23" y="14"/>
                  </a:moveTo>
                  <a:cubicBezTo>
                    <a:pt x="23" y="14"/>
                    <a:pt x="23" y="14"/>
                    <a:pt x="23" y="14"/>
                  </a:cubicBezTo>
                  <a:cubicBezTo>
                    <a:pt x="23" y="13"/>
                    <a:pt x="23" y="13"/>
                    <a:pt x="23" y="12"/>
                  </a:cubicBezTo>
                  <a:cubicBezTo>
                    <a:pt x="27" y="10"/>
                    <a:pt x="27" y="10"/>
                    <a:pt x="27" y="10"/>
                  </a:cubicBezTo>
                  <a:cubicBezTo>
                    <a:pt x="26" y="8"/>
                    <a:pt x="26" y="7"/>
                    <a:pt x="25" y="6"/>
                  </a:cubicBezTo>
                  <a:cubicBezTo>
                    <a:pt x="21" y="7"/>
                    <a:pt x="21" y="7"/>
                    <a:pt x="21" y="7"/>
                  </a:cubicBezTo>
                  <a:cubicBezTo>
                    <a:pt x="20" y="6"/>
                    <a:pt x="20" y="6"/>
                    <a:pt x="19" y="5"/>
                  </a:cubicBezTo>
                  <a:cubicBezTo>
                    <a:pt x="20" y="1"/>
                    <a:pt x="20" y="1"/>
                    <a:pt x="20" y="1"/>
                  </a:cubicBezTo>
                  <a:cubicBezTo>
                    <a:pt x="19" y="1"/>
                    <a:pt x="18" y="0"/>
                    <a:pt x="16" y="0"/>
                  </a:cubicBezTo>
                  <a:cubicBezTo>
                    <a:pt x="14" y="3"/>
                    <a:pt x="14" y="3"/>
                    <a:pt x="14" y="3"/>
                  </a:cubicBezTo>
                  <a:cubicBezTo>
                    <a:pt x="14" y="3"/>
                    <a:pt x="14" y="3"/>
                    <a:pt x="13" y="3"/>
                  </a:cubicBezTo>
                  <a:cubicBezTo>
                    <a:pt x="13" y="3"/>
                    <a:pt x="13" y="3"/>
                    <a:pt x="12" y="3"/>
                  </a:cubicBezTo>
                  <a:cubicBezTo>
                    <a:pt x="10" y="0"/>
                    <a:pt x="10" y="0"/>
                    <a:pt x="10" y="0"/>
                  </a:cubicBezTo>
                  <a:cubicBezTo>
                    <a:pt x="9" y="0"/>
                    <a:pt x="7" y="1"/>
                    <a:pt x="6" y="2"/>
                  </a:cubicBezTo>
                  <a:cubicBezTo>
                    <a:pt x="7" y="6"/>
                    <a:pt x="7" y="6"/>
                    <a:pt x="7" y="6"/>
                  </a:cubicBezTo>
                  <a:cubicBezTo>
                    <a:pt x="7" y="6"/>
                    <a:pt x="6" y="7"/>
                    <a:pt x="6" y="7"/>
                  </a:cubicBezTo>
                  <a:cubicBezTo>
                    <a:pt x="2" y="6"/>
                    <a:pt x="2" y="6"/>
                    <a:pt x="2" y="6"/>
                  </a:cubicBezTo>
                  <a:cubicBezTo>
                    <a:pt x="1" y="8"/>
                    <a:pt x="1" y="9"/>
                    <a:pt x="0" y="11"/>
                  </a:cubicBezTo>
                  <a:cubicBezTo>
                    <a:pt x="4" y="13"/>
                    <a:pt x="4" y="13"/>
                    <a:pt x="4" y="13"/>
                  </a:cubicBezTo>
                  <a:cubicBezTo>
                    <a:pt x="4" y="13"/>
                    <a:pt x="4" y="13"/>
                    <a:pt x="4" y="14"/>
                  </a:cubicBezTo>
                  <a:cubicBezTo>
                    <a:pt x="4" y="14"/>
                    <a:pt x="4" y="14"/>
                    <a:pt x="4" y="15"/>
                  </a:cubicBezTo>
                  <a:cubicBezTo>
                    <a:pt x="0" y="17"/>
                    <a:pt x="0" y="17"/>
                    <a:pt x="0" y="17"/>
                  </a:cubicBezTo>
                  <a:cubicBezTo>
                    <a:pt x="1" y="19"/>
                    <a:pt x="1" y="20"/>
                    <a:pt x="2" y="21"/>
                  </a:cubicBezTo>
                  <a:cubicBezTo>
                    <a:pt x="6" y="20"/>
                    <a:pt x="6" y="20"/>
                    <a:pt x="6" y="20"/>
                  </a:cubicBezTo>
                  <a:cubicBezTo>
                    <a:pt x="6" y="21"/>
                    <a:pt x="7" y="21"/>
                    <a:pt x="8" y="22"/>
                  </a:cubicBezTo>
                  <a:cubicBezTo>
                    <a:pt x="7" y="26"/>
                    <a:pt x="7" y="26"/>
                    <a:pt x="7" y="26"/>
                  </a:cubicBezTo>
                  <a:cubicBezTo>
                    <a:pt x="8" y="26"/>
                    <a:pt x="9" y="27"/>
                    <a:pt x="11" y="27"/>
                  </a:cubicBezTo>
                  <a:cubicBezTo>
                    <a:pt x="13" y="24"/>
                    <a:pt x="13" y="24"/>
                    <a:pt x="13" y="24"/>
                  </a:cubicBezTo>
                  <a:cubicBezTo>
                    <a:pt x="13" y="24"/>
                    <a:pt x="13" y="24"/>
                    <a:pt x="13" y="24"/>
                  </a:cubicBezTo>
                  <a:cubicBezTo>
                    <a:pt x="14" y="24"/>
                    <a:pt x="14" y="24"/>
                    <a:pt x="15" y="24"/>
                  </a:cubicBezTo>
                  <a:cubicBezTo>
                    <a:pt x="17" y="27"/>
                    <a:pt x="17" y="27"/>
                    <a:pt x="17" y="27"/>
                  </a:cubicBezTo>
                  <a:cubicBezTo>
                    <a:pt x="18" y="27"/>
                    <a:pt x="20" y="26"/>
                    <a:pt x="21" y="25"/>
                  </a:cubicBezTo>
                  <a:cubicBezTo>
                    <a:pt x="20" y="21"/>
                    <a:pt x="20" y="21"/>
                    <a:pt x="20" y="21"/>
                  </a:cubicBezTo>
                  <a:cubicBezTo>
                    <a:pt x="20" y="21"/>
                    <a:pt x="21" y="20"/>
                    <a:pt x="21" y="20"/>
                  </a:cubicBezTo>
                  <a:cubicBezTo>
                    <a:pt x="25" y="21"/>
                    <a:pt x="25" y="21"/>
                    <a:pt x="25" y="21"/>
                  </a:cubicBezTo>
                  <a:cubicBezTo>
                    <a:pt x="26" y="19"/>
                    <a:pt x="26" y="18"/>
                    <a:pt x="27" y="16"/>
                  </a:cubicBezTo>
                  <a:lnTo>
                    <a:pt x="23" y="14"/>
                  </a:lnTo>
                  <a:close/>
                  <a:moveTo>
                    <a:pt x="13" y="18"/>
                  </a:moveTo>
                  <a:cubicBezTo>
                    <a:pt x="11" y="18"/>
                    <a:pt x="9" y="16"/>
                    <a:pt x="9" y="14"/>
                  </a:cubicBezTo>
                  <a:cubicBezTo>
                    <a:pt x="9" y="11"/>
                    <a:pt x="11" y="9"/>
                    <a:pt x="13" y="9"/>
                  </a:cubicBezTo>
                  <a:cubicBezTo>
                    <a:pt x="16" y="9"/>
                    <a:pt x="18" y="11"/>
                    <a:pt x="18" y="14"/>
                  </a:cubicBezTo>
                  <a:cubicBezTo>
                    <a:pt x="18" y="16"/>
                    <a:pt x="16" y="18"/>
                    <a:pt x="13" y="1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7"/>
            <p:cNvSpPr>
              <a:spLocks noEditPoints="1"/>
            </p:cNvSpPr>
            <p:nvPr/>
          </p:nvSpPr>
          <p:spPr bwMode="auto">
            <a:xfrm>
              <a:off x="1203325" y="2713038"/>
              <a:ext cx="25400" cy="25400"/>
            </a:xfrm>
            <a:custGeom>
              <a:avLst/>
              <a:gdLst>
                <a:gd name="T0" fmla="*/ 21 w 24"/>
                <a:gd name="T1" fmla="*/ 13 h 25"/>
                <a:gd name="T2" fmla="*/ 21 w 24"/>
                <a:gd name="T3" fmla="*/ 12 h 25"/>
                <a:gd name="T4" fmla="*/ 21 w 24"/>
                <a:gd name="T5" fmla="*/ 11 h 25"/>
                <a:gd name="T6" fmla="*/ 24 w 24"/>
                <a:gd name="T7" fmla="*/ 9 h 25"/>
                <a:gd name="T8" fmla="*/ 23 w 24"/>
                <a:gd name="T9" fmla="*/ 5 h 25"/>
                <a:gd name="T10" fmla="*/ 19 w 24"/>
                <a:gd name="T11" fmla="*/ 6 h 25"/>
                <a:gd name="T12" fmla="*/ 18 w 24"/>
                <a:gd name="T13" fmla="*/ 5 h 25"/>
                <a:gd name="T14" fmla="*/ 18 w 24"/>
                <a:gd name="T15" fmla="*/ 1 h 25"/>
                <a:gd name="T16" fmla="*/ 15 w 24"/>
                <a:gd name="T17" fmla="*/ 0 h 25"/>
                <a:gd name="T18" fmla="*/ 13 w 24"/>
                <a:gd name="T19" fmla="*/ 3 h 25"/>
                <a:gd name="T20" fmla="*/ 12 w 24"/>
                <a:gd name="T21" fmla="*/ 3 h 25"/>
                <a:gd name="T22" fmla="*/ 11 w 24"/>
                <a:gd name="T23" fmla="*/ 3 h 25"/>
                <a:gd name="T24" fmla="*/ 9 w 24"/>
                <a:gd name="T25" fmla="*/ 0 h 25"/>
                <a:gd name="T26" fmla="*/ 6 w 24"/>
                <a:gd name="T27" fmla="*/ 2 h 25"/>
                <a:gd name="T28" fmla="*/ 7 w 24"/>
                <a:gd name="T29" fmla="*/ 5 h 25"/>
                <a:gd name="T30" fmla="*/ 5 w 24"/>
                <a:gd name="T31" fmla="*/ 7 h 25"/>
                <a:gd name="T32" fmla="*/ 2 w 24"/>
                <a:gd name="T33" fmla="*/ 6 h 25"/>
                <a:gd name="T34" fmla="*/ 0 w 24"/>
                <a:gd name="T35" fmla="*/ 10 h 25"/>
                <a:gd name="T36" fmla="*/ 4 w 24"/>
                <a:gd name="T37" fmla="*/ 11 h 25"/>
                <a:gd name="T38" fmla="*/ 4 w 24"/>
                <a:gd name="T39" fmla="*/ 12 h 25"/>
                <a:gd name="T40" fmla="*/ 4 w 24"/>
                <a:gd name="T41" fmla="*/ 13 h 25"/>
                <a:gd name="T42" fmla="*/ 1 w 24"/>
                <a:gd name="T43" fmla="*/ 15 h 25"/>
                <a:gd name="T44" fmla="*/ 2 w 24"/>
                <a:gd name="T45" fmla="*/ 19 h 25"/>
                <a:gd name="T46" fmla="*/ 6 w 24"/>
                <a:gd name="T47" fmla="*/ 18 h 25"/>
                <a:gd name="T48" fmla="*/ 7 w 24"/>
                <a:gd name="T49" fmla="*/ 20 h 25"/>
                <a:gd name="T50" fmla="*/ 6 w 24"/>
                <a:gd name="T51" fmla="*/ 23 h 25"/>
                <a:gd name="T52" fmla="*/ 10 w 24"/>
                <a:gd name="T53" fmla="*/ 25 h 25"/>
                <a:gd name="T54" fmla="*/ 12 w 24"/>
                <a:gd name="T55" fmla="*/ 21 h 25"/>
                <a:gd name="T56" fmla="*/ 12 w 24"/>
                <a:gd name="T57" fmla="*/ 21 h 25"/>
                <a:gd name="T58" fmla="*/ 13 w 24"/>
                <a:gd name="T59" fmla="*/ 21 h 25"/>
                <a:gd name="T60" fmla="*/ 15 w 24"/>
                <a:gd name="T61" fmla="*/ 25 h 25"/>
                <a:gd name="T62" fmla="*/ 19 w 24"/>
                <a:gd name="T63" fmla="*/ 23 h 25"/>
                <a:gd name="T64" fmla="*/ 18 w 24"/>
                <a:gd name="T65" fmla="*/ 19 h 25"/>
                <a:gd name="T66" fmla="*/ 19 w 24"/>
                <a:gd name="T67" fmla="*/ 18 h 25"/>
                <a:gd name="T68" fmla="*/ 23 w 24"/>
                <a:gd name="T69" fmla="*/ 19 h 25"/>
                <a:gd name="T70" fmla="*/ 24 w 24"/>
                <a:gd name="T71" fmla="*/ 15 h 25"/>
                <a:gd name="T72" fmla="*/ 21 w 24"/>
                <a:gd name="T73" fmla="*/ 13 h 25"/>
                <a:gd name="T74" fmla="*/ 12 w 24"/>
                <a:gd name="T75" fmla="*/ 16 h 25"/>
                <a:gd name="T76" fmla="*/ 8 w 24"/>
                <a:gd name="T77" fmla="*/ 12 h 25"/>
                <a:gd name="T78" fmla="*/ 12 w 24"/>
                <a:gd name="T79" fmla="*/ 8 h 25"/>
                <a:gd name="T80" fmla="*/ 16 w 24"/>
                <a:gd name="T81" fmla="*/ 12 h 25"/>
                <a:gd name="T82" fmla="*/ 12 w 24"/>
                <a:gd name="T83"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25">
                  <a:moveTo>
                    <a:pt x="21" y="13"/>
                  </a:moveTo>
                  <a:cubicBezTo>
                    <a:pt x="21" y="13"/>
                    <a:pt x="21" y="13"/>
                    <a:pt x="21" y="12"/>
                  </a:cubicBezTo>
                  <a:cubicBezTo>
                    <a:pt x="21" y="12"/>
                    <a:pt x="21" y="11"/>
                    <a:pt x="21" y="11"/>
                  </a:cubicBezTo>
                  <a:cubicBezTo>
                    <a:pt x="24" y="9"/>
                    <a:pt x="24" y="9"/>
                    <a:pt x="24" y="9"/>
                  </a:cubicBezTo>
                  <a:cubicBezTo>
                    <a:pt x="24" y="8"/>
                    <a:pt x="23" y="6"/>
                    <a:pt x="23" y="5"/>
                  </a:cubicBezTo>
                  <a:cubicBezTo>
                    <a:pt x="19" y="6"/>
                    <a:pt x="19" y="6"/>
                    <a:pt x="19" y="6"/>
                  </a:cubicBezTo>
                  <a:cubicBezTo>
                    <a:pt x="19" y="6"/>
                    <a:pt x="18" y="5"/>
                    <a:pt x="18" y="5"/>
                  </a:cubicBezTo>
                  <a:cubicBezTo>
                    <a:pt x="18" y="1"/>
                    <a:pt x="18" y="1"/>
                    <a:pt x="18" y="1"/>
                  </a:cubicBezTo>
                  <a:cubicBezTo>
                    <a:pt x="17" y="1"/>
                    <a:pt x="16" y="0"/>
                    <a:pt x="15" y="0"/>
                  </a:cubicBezTo>
                  <a:cubicBezTo>
                    <a:pt x="13" y="3"/>
                    <a:pt x="13" y="3"/>
                    <a:pt x="13" y="3"/>
                  </a:cubicBezTo>
                  <a:cubicBezTo>
                    <a:pt x="13" y="3"/>
                    <a:pt x="13" y="3"/>
                    <a:pt x="12" y="3"/>
                  </a:cubicBezTo>
                  <a:cubicBezTo>
                    <a:pt x="12" y="3"/>
                    <a:pt x="12" y="3"/>
                    <a:pt x="11" y="3"/>
                  </a:cubicBezTo>
                  <a:cubicBezTo>
                    <a:pt x="9" y="0"/>
                    <a:pt x="9" y="0"/>
                    <a:pt x="9" y="0"/>
                  </a:cubicBezTo>
                  <a:cubicBezTo>
                    <a:pt x="8" y="0"/>
                    <a:pt x="7" y="1"/>
                    <a:pt x="6" y="2"/>
                  </a:cubicBezTo>
                  <a:cubicBezTo>
                    <a:pt x="7" y="5"/>
                    <a:pt x="7" y="5"/>
                    <a:pt x="7" y="5"/>
                  </a:cubicBezTo>
                  <a:cubicBezTo>
                    <a:pt x="6" y="6"/>
                    <a:pt x="6" y="6"/>
                    <a:pt x="5" y="7"/>
                  </a:cubicBezTo>
                  <a:cubicBezTo>
                    <a:pt x="2" y="6"/>
                    <a:pt x="2" y="6"/>
                    <a:pt x="2" y="6"/>
                  </a:cubicBezTo>
                  <a:cubicBezTo>
                    <a:pt x="1" y="7"/>
                    <a:pt x="1" y="8"/>
                    <a:pt x="0" y="10"/>
                  </a:cubicBezTo>
                  <a:cubicBezTo>
                    <a:pt x="4" y="11"/>
                    <a:pt x="4" y="11"/>
                    <a:pt x="4" y="11"/>
                  </a:cubicBezTo>
                  <a:cubicBezTo>
                    <a:pt x="4" y="12"/>
                    <a:pt x="4" y="12"/>
                    <a:pt x="4" y="12"/>
                  </a:cubicBezTo>
                  <a:cubicBezTo>
                    <a:pt x="4" y="13"/>
                    <a:pt x="4" y="13"/>
                    <a:pt x="4" y="13"/>
                  </a:cubicBezTo>
                  <a:cubicBezTo>
                    <a:pt x="1" y="15"/>
                    <a:pt x="1" y="15"/>
                    <a:pt x="1" y="15"/>
                  </a:cubicBezTo>
                  <a:cubicBezTo>
                    <a:pt x="1" y="17"/>
                    <a:pt x="1" y="18"/>
                    <a:pt x="2" y="19"/>
                  </a:cubicBezTo>
                  <a:cubicBezTo>
                    <a:pt x="6" y="18"/>
                    <a:pt x="6" y="18"/>
                    <a:pt x="6" y="18"/>
                  </a:cubicBezTo>
                  <a:cubicBezTo>
                    <a:pt x="6" y="19"/>
                    <a:pt x="6" y="19"/>
                    <a:pt x="7" y="20"/>
                  </a:cubicBezTo>
                  <a:cubicBezTo>
                    <a:pt x="6" y="23"/>
                    <a:pt x="6" y="23"/>
                    <a:pt x="6" y="23"/>
                  </a:cubicBezTo>
                  <a:cubicBezTo>
                    <a:pt x="7" y="24"/>
                    <a:pt x="8" y="24"/>
                    <a:pt x="10" y="25"/>
                  </a:cubicBezTo>
                  <a:cubicBezTo>
                    <a:pt x="12" y="21"/>
                    <a:pt x="12" y="21"/>
                    <a:pt x="12" y="21"/>
                  </a:cubicBezTo>
                  <a:cubicBezTo>
                    <a:pt x="12" y="21"/>
                    <a:pt x="12" y="21"/>
                    <a:pt x="12" y="21"/>
                  </a:cubicBezTo>
                  <a:cubicBezTo>
                    <a:pt x="13" y="21"/>
                    <a:pt x="13" y="21"/>
                    <a:pt x="13" y="21"/>
                  </a:cubicBezTo>
                  <a:cubicBezTo>
                    <a:pt x="15" y="25"/>
                    <a:pt x="15" y="25"/>
                    <a:pt x="15" y="25"/>
                  </a:cubicBezTo>
                  <a:cubicBezTo>
                    <a:pt x="17" y="24"/>
                    <a:pt x="18" y="24"/>
                    <a:pt x="19" y="23"/>
                  </a:cubicBezTo>
                  <a:cubicBezTo>
                    <a:pt x="18" y="19"/>
                    <a:pt x="18" y="19"/>
                    <a:pt x="18" y="19"/>
                  </a:cubicBezTo>
                  <a:cubicBezTo>
                    <a:pt x="18" y="19"/>
                    <a:pt x="19" y="18"/>
                    <a:pt x="19" y="18"/>
                  </a:cubicBezTo>
                  <a:cubicBezTo>
                    <a:pt x="23" y="19"/>
                    <a:pt x="23" y="19"/>
                    <a:pt x="23" y="19"/>
                  </a:cubicBezTo>
                  <a:cubicBezTo>
                    <a:pt x="23" y="18"/>
                    <a:pt x="24" y="16"/>
                    <a:pt x="24" y="15"/>
                  </a:cubicBezTo>
                  <a:lnTo>
                    <a:pt x="21" y="13"/>
                  </a:lnTo>
                  <a:close/>
                  <a:moveTo>
                    <a:pt x="12" y="16"/>
                  </a:moveTo>
                  <a:cubicBezTo>
                    <a:pt x="10" y="16"/>
                    <a:pt x="8" y="15"/>
                    <a:pt x="8" y="12"/>
                  </a:cubicBezTo>
                  <a:cubicBezTo>
                    <a:pt x="8" y="10"/>
                    <a:pt x="10" y="8"/>
                    <a:pt x="12" y="8"/>
                  </a:cubicBezTo>
                  <a:cubicBezTo>
                    <a:pt x="15" y="8"/>
                    <a:pt x="16" y="10"/>
                    <a:pt x="16" y="12"/>
                  </a:cubicBezTo>
                  <a:cubicBezTo>
                    <a:pt x="16" y="15"/>
                    <a:pt x="15" y="16"/>
                    <a:pt x="12" y="1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8"/>
            <p:cNvSpPr>
              <a:spLocks noEditPoints="1"/>
            </p:cNvSpPr>
            <p:nvPr/>
          </p:nvSpPr>
          <p:spPr bwMode="auto">
            <a:xfrm>
              <a:off x="1301750" y="2359026"/>
              <a:ext cx="74613" cy="77788"/>
            </a:xfrm>
            <a:custGeom>
              <a:avLst/>
              <a:gdLst>
                <a:gd name="T0" fmla="*/ 70 w 70"/>
                <a:gd name="T1" fmla="*/ 37 h 73"/>
                <a:gd name="T2" fmla="*/ 64 w 70"/>
                <a:gd name="T3" fmla="*/ 31 h 73"/>
                <a:gd name="T4" fmla="*/ 68 w 70"/>
                <a:gd name="T5" fmla="*/ 27 h 73"/>
                <a:gd name="T6" fmla="*/ 62 w 70"/>
                <a:gd name="T7" fmla="*/ 23 h 73"/>
                <a:gd name="T8" fmla="*/ 64 w 70"/>
                <a:gd name="T9" fmla="*/ 17 h 73"/>
                <a:gd name="T10" fmla="*/ 57 w 70"/>
                <a:gd name="T11" fmla="*/ 16 h 73"/>
                <a:gd name="T12" fmla="*/ 58 w 70"/>
                <a:gd name="T13" fmla="*/ 9 h 73"/>
                <a:gd name="T14" fmla="*/ 50 w 70"/>
                <a:gd name="T15" fmla="*/ 10 h 73"/>
                <a:gd name="T16" fmla="*/ 50 w 70"/>
                <a:gd name="T17" fmla="*/ 4 h 73"/>
                <a:gd name="T18" fmla="*/ 42 w 70"/>
                <a:gd name="T19" fmla="*/ 7 h 73"/>
                <a:gd name="T20" fmla="*/ 40 w 70"/>
                <a:gd name="T21" fmla="*/ 1 h 73"/>
                <a:gd name="T22" fmla="*/ 34 w 70"/>
                <a:gd name="T23" fmla="*/ 6 h 73"/>
                <a:gd name="T24" fmla="*/ 30 w 70"/>
                <a:gd name="T25" fmla="*/ 1 h 73"/>
                <a:gd name="T26" fmla="*/ 26 w 70"/>
                <a:gd name="T27" fmla="*/ 7 h 73"/>
                <a:gd name="T28" fmla="*/ 21 w 70"/>
                <a:gd name="T29" fmla="*/ 4 h 73"/>
                <a:gd name="T30" fmla="*/ 18 w 70"/>
                <a:gd name="T31" fmla="*/ 11 h 73"/>
                <a:gd name="T32" fmla="*/ 12 w 70"/>
                <a:gd name="T33" fmla="*/ 9 h 73"/>
                <a:gd name="T34" fmla="*/ 12 w 70"/>
                <a:gd name="T35" fmla="*/ 17 h 73"/>
                <a:gd name="T36" fmla="*/ 6 w 70"/>
                <a:gd name="T37" fmla="*/ 17 h 73"/>
                <a:gd name="T38" fmla="*/ 8 w 70"/>
                <a:gd name="T39" fmla="*/ 25 h 73"/>
                <a:gd name="T40" fmla="*/ 2 w 70"/>
                <a:gd name="T41" fmla="*/ 26 h 73"/>
                <a:gd name="T42" fmla="*/ 5 w 70"/>
                <a:gd name="T43" fmla="*/ 33 h 73"/>
                <a:gd name="T44" fmla="*/ 0 w 70"/>
                <a:gd name="T45" fmla="*/ 36 h 73"/>
                <a:gd name="T46" fmla="*/ 0 w 70"/>
                <a:gd name="T47" fmla="*/ 42 h 73"/>
                <a:gd name="T48" fmla="*/ 6 w 70"/>
                <a:gd name="T49" fmla="*/ 44 h 73"/>
                <a:gd name="T50" fmla="*/ 3 w 70"/>
                <a:gd name="T51" fmla="*/ 52 h 73"/>
                <a:gd name="T52" fmla="*/ 9 w 70"/>
                <a:gd name="T53" fmla="*/ 52 h 73"/>
                <a:gd name="T54" fmla="*/ 8 w 70"/>
                <a:gd name="T55" fmla="*/ 60 h 73"/>
                <a:gd name="T56" fmla="*/ 15 w 70"/>
                <a:gd name="T57" fmla="*/ 59 h 73"/>
                <a:gd name="T58" fmla="*/ 16 w 70"/>
                <a:gd name="T59" fmla="*/ 67 h 73"/>
                <a:gd name="T60" fmla="*/ 21 w 70"/>
                <a:gd name="T61" fmla="*/ 64 h 73"/>
                <a:gd name="T62" fmla="*/ 25 w 70"/>
                <a:gd name="T63" fmla="*/ 72 h 73"/>
                <a:gd name="T64" fmla="*/ 30 w 70"/>
                <a:gd name="T65" fmla="*/ 67 h 73"/>
                <a:gd name="T66" fmla="*/ 35 w 70"/>
                <a:gd name="T67" fmla="*/ 73 h 73"/>
                <a:gd name="T68" fmla="*/ 38 w 70"/>
                <a:gd name="T69" fmla="*/ 68 h 73"/>
                <a:gd name="T70" fmla="*/ 44 w 70"/>
                <a:gd name="T71" fmla="*/ 72 h 73"/>
                <a:gd name="T72" fmla="*/ 46 w 70"/>
                <a:gd name="T73" fmla="*/ 65 h 73"/>
                <a:gd name="T74" fmla="*/ 53 w 70"/>
                <a:gd name="T75" fmla="*/ 67 h 73"/>
                <a:gd name="T76" fmla="*/ 53 w 70"/>
                <a:gd name="T77" fmla="*/ 61 h 73"/>
                <a:gd name="T78" fmla="*/ 61 w 70"/>
                <a:gd name="T79" fmla="*/ 61 h 73"/>
                <a:gd name="T80" fmla="*/ 59 w 70"/>
                <a:gd name="T81" fmla="*/ 54 h 73"/>
                <a:gd name="T82" fmla="*/ 66 w 70"/>
                <a:gd name="T83" fmla="*/ 52 h 73"/>
                <a:gd name="T84" fmla="*/ 63 w 70"/>
                <a:gd name="T85" fmla="*/ 47 h 73"/>
                <a:gd name="T86" fmla="*/ 69 w 70"/>
                <a:gd name="T87" fmla="*/ 42 h 73"/>
                <a:gd name="T88" fmla="*/ 65 w 70"/>
                <a:gd name="T89" fmla="*/ 38 h 73"/>
                <a:gd name="T90" fmla="*/ 35 w 70"/>
                <a:gd name="T91" fmla="*/ 64 h 73"/>
                <a:gd name="T92" fmla="*/ 35 w 70"/>
                <a:gd name="T93" fmla="*/ 10 h 73"/>
                <a:gd name="T94" fmla="*/ 35 w 70"/>
                <a:gd name="T95"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 h="73">
                  <a:moveTo>
                    <a:pt x="70" y="37"/>
                  </a:moveTo>
                  <a:cubicBezTo>
                    <a:pt x="70" y="37"/>
                    <a:pt x="70" y="37"/>
                    <a:pt x="70" y="37"/>
                  </a:cubicBezTo>
                  <a:cubicBezTo>
                    <a:pt x="70" y="35"/>
                    <a:pt x="70" y="33"/>
                    <a:pt x="69" y="32"/>
                  </a:cubicBezTo>
                  <a:cubicBezTo>
                    <a:pt x="64" y="31"/>
                    <a:pt x="64" y="31"/>
                    <a:pt x="64" y="31"/>
                  </a:cubicBezTo>
                  <a:cubicBezTo>
                    <a:pt x="64" y="31"/>
                    <a:pt x="64" y="30"/>
                    <a:pt x="64" y="29"/>
                  </a:cubicBezTo>
                  <a:cubicBezTo>
                    <a:pt x="68" y="27"/>
                    <a:pt x="68" y="27"/>
                    <a:pt x="68" y="27"/>
                  </a:cubicBezTo>
                  <a:cubicBezTo>
                    <a:pt x="68" y="25"/>
                    <a:pt x="67" y="23"/>
                    <a:pt x="67" y="22"/>
                  </a:cubicBezTo>
                  <a:cubicBezTo>
                    <a:pt x="62" y="23"/>
                    <a:pt x="62" y="23"/>
                    <a:pt x="62" y="23"/>
                  </a:cubicBezTo>
                  <a:cubicBezTo>
                    <a:pt x="61" y="22"/>
                    <a:pt x="61" y="22"/>
                    <a:pt x="60" y="21"/>
                  </a:cubicBezTo>
                  <a:cubicBezTo>
                    <a:pt x="64" y="17"/>
                    <a:pt x="64" y="17"/>
                    <a:pt x="64" y="17"/>
                  </a:cubicBezTo>
                  <a:cubicBezTo>
                    <a:pt x="63" y="16"/>
                    <a:pt x="62" y="14"/>
                    <a:pt x="61" y="13"/>
                  </a:cubicBezTo>
                  <a:cubicBezTo>
                    <a:pt x="57" y="16"/>
                    <a:pt x="57" y="16"/>
                    <a:pt x="57" y="16"/>
                  </a:cubicBezTo>
                  <a:cubicBezTo>
                    <a:pt x="56" y="15"/>
                    <a:pt x="56" y="15"/>
                    <a:pt x="55" y="14"/>
                  </a:cubicBezTo>
                  <a:cubicBezTo>
                    <a:pt x="58" y="9"/>
                    <a:pt x="58" y="9"/>
                    <a:pt x="58" y="9"/>
                  </a:cubicBezTo>
                  <a:cubicBezTo>
                    <a:pt x="57" y="8"/>
                    <a:pt x="55" y="7"/>
                    <a:pt x="54" y="6"/>
                  </a:cubicBezTo>
                  <a:cubicBezTo>
                    <a:pt x="50" y="10"/>
                    <a:pt x="50" y="10"/>
                    <a:pt x="50" y="10"/>
                  </a:cubicBezTo>
                  <a:cubicBezTo>
                    <a:pt x="50" y="10"/>
                    <a:pt x="49" y="9"/>
                    <a:pt x="48" y="9"/>
                  </a:cubicBezTo>
                  <a:cubicBezTo>
                    <a:pt x="50" y="4"/>
                    <a:pt x="50" y="4"/>
                    <a:pt x="50" y="4"/>
                  </a:cubicBezTo>
                  <a:cubicBezTo>
                    <a:pt x="48" y="3"/>
                    <a:pt x="46" y="2"/>
                    <a:pt x="45" y="2"/>
                  </a:cubicBezTo>
                  <a:cubicBezTo>
                    <a:pt x="42" y="7"/>
                    <a:pt x="42" y="7"/>
                    <a:pt x="42" y="7"/>
                  </a:cubicBezTo>
                  <a:cubicBezTo>
                    <a:pt x="42" y="6"/>
                    <a:pt x="41" y="6"/>
                    <a:pt x="40" y="6"/>
                  </a:cubicBezTo>
                  <a:cubicBezTo>
                    <a:pt x="40" y="1"/>
                    <a:pt x="40" y="1"/>
                    <a:pt x="40" y="1"/>
                  </a:cubicBezTo>
                  <a:cubicBezTo>
                    <a:pt x="38" y="0"/>
                    <a:pt x="37" y="0"/>
                    <a:pt x="35" y="0"/>
                  </a:cubicBezTo>
                  <a:cubicBezTo>
                    <a:pt x="34" y="6"/>
                    <a:pt x="34" y="6"/>
                    <a:pt x="34" y="6"/>
                  </a:cubicBezTo>
                  <a:cubicBezTo>
                    <a:pt x="33" y="6"/>
                    <a:pt x="33" y="6"/>
                    <a:pt x="32" y="6"/>
                  </a:cubicBezTo>
                  <a:cubicBezTo>
                    <a:pt x="30" y="1"/>
                    <a:pt x="30" y="1"/>
                    <a:pt x="30" y="1"/>
                  </a:cubicBezTo>
                  <a:cubicBezTo>
                    <a:pt x="28" y="1"/>
                    <a:pt x="27" y="1"/>
                    <a:pt x="25" y="2"/>
                  </a:cubicBezTo>
                  <a:cubicBezTo>
                    <a:pt x="26" y="7"/>
                    <a:pt x="26" y="7"/>
                    <a:pt x="26" y="7"/>
                  </a:cubicBezTo>
                  <a:cubicBezTo>
                    <a:pt x="25" y="7"/>
                    <a:pt x="24" y="8"/>
                    <a:pt x="24" y="8"/>
                  </a:cubicBezTo>
                  <a:cubicBezTo>
                    <a:pt x="21" y="4"/>
                    <a:pt x="21" y="4"/>
                    <a:pt x="21" y="4"/>
                  </a:cubicBezTo>
                  <a:cubicBezTo>
                    <a:pt x="19" y="4"/>
                    <a:pt x="18" y="5"/>
                    <a:pt x="16" y="6"/>
                  </a:cubicBezTo>
                  <a:cubicBezTo>
                    <a:pt x="18" y="11"/>
                    <a:pt x="18" y="11"/>
                    <a:pt x="18" y="11"/>
                  </a:cubicBezTo>
                  <a:cubicBezTo>
                    <a:pt x="18" y="11"/>
                    <a:pt x="17" y="12"/>
                    <a:pt x="16" y="12"/>
                  </a:cubicBezTo>
                  <a:cubicBezTo>
                    <a:pt x="12" y="9"/>
                    <a:pt x="12" y="9"/>
                    <a:pt x="12" y="9"/>
                  </a:cubicBezTo>
                  <a:cubicBezTo>
                    <a:pt x="11" y="10"/>
                    <a:pt x="10" y="11"/>
                    <a:pt x="9" y="13"/>
                  </a:cubicBezTo>
                  <a:cubicBezTo>
                    <a:pt x="12" y="17"/>
                    <a:pt x="12" y="17"/>
                    <a:pt x="12" y="17"/>
                  </a:cubicBezTo>
                  <a:cubicBezTo>
                    <a:pt x="11" y="18"/>
                    <a:pt x="11" y="18"/>
                    <a:pt x="10" y="19"/>
                  </a:cubicBezTo>
                  <a:cubicBezTo>
                    <a:pt x="6" y="17"/>
                    <a:pt x="6" y="17"/>
                    <a:pt x="6" y="17"/>
                  </a:cubicBezTo>
                  <a:cubicBezTo>
                    <a:pt x="5" y="18"/>
                    <a:pt x="4" y="20"/>
                    <a:pt x="3" y="21"/>
                  </a:cubicBezTo>
                  <a:cubicBezTo>
                    <a:pt x="8" y="25"/>
                    <a:pt x="8" y="25"/>
                    <a:pt x="8" y="25"/>
                  </a:cubicBezTo>
                  <a:cubicBezTo>
                    <a:pt x="7" y="25"/>
                    <a:pt x="7" y="26"/>
                    <a:pt x="7" y="27"/>
                  </a:cubicBezTo>
                  <a:cubicBezTo>
                    <a:pt x="2" y="26"/>
                    <a:pt x="2" y="26"/>
                    <a:pt x="2" y="26"/>
                  </a:cubicBezTo>
                  <a:cubicBezTo>
                    <a:pt x="1" y="28"/>
                    <a:pt x="1" y="30"/>
                    <a:pt x="0" y="31"/>
                  </a:cubicBezTo>
                  <a:cubicBezTo>
                    <a:pt x="5" y="33"/>
                    <a:pt x="5" y="33"/>
                    <a:pt x="5" y="33"/>
                  </a:cubicBezTo>
                  <a:cubicBezTo>
                    <a:pt x="5" y="34"/>
                    <a:pt x="5" y="35"/>
                    <a:pt x="5" y="36"/>
                  </a:cubicBezTo>
                  <a:cubicBezTo>
                    <a:pt x="0" y="36"/>
                    <a:pt x="0" y="36"/>
                    <a:pt x="0" y="36"/>
                  </a:cubicBezTo>
                  <a:cubicBezTo>
                    <a:pt x="0" y="37"/>
                    <a:pt x="0" y="37"/>
                    <a:pt x="0" y="37"/>
                  </a:cubicBezTo>
                  <a:cubicBezTo>
                    <a:pt x="0" y="38"/>
                    <a:pt x="0" y="40"/>
                    <a:pt x="0" y="42"/>
                  </a:cubicBezTo>
                  <a:cubicBezTo>
                    <a:pt x="6" y="42"/>
                    <a:pt x="6" y="42"/>
                    <a:pt x="6" y="42"/>
                  </a:cubicBezTo>
                  <a:cubicBezTo>
                    <a:pt x="6" y="43"/>
                    <a:pt x="6" y="44"/>
                    <a:pt x="6" y="44"/>
                  </a:cubicBezTo>
                  <a:cubicBezTo>
                    <a:pt x="1" y="47"/>
                    <a:pt x="1" y="47"/>
                    <a:pt x="1" y="47"/>
                  </a:cubicBezTo>
                  <a:cubicBezTo>
                    <a:pt x="2" y="48"/>
                    <a:pt x="2" y="50"/>
                    <a:pt x="3" y="52"/>
                  </a:cubicBezTo>
                  <a:cubicBezTo>
                    <a:pt x="8" y="50"/>
                    <a:pt x="8" y="50"/>
                    <a:pt x="8" y="50"/>
                  </a:cubicBezTo>
                  <a:cubicBezTo>
                    <a:pt x="8" y="51"/>
                    <a:pt x="9" y="52"/>
                    <a:pt x="9" y="52"/>
                  </a:cubicBezTo>
                  <a:cubicBezTo>
                    <a:pt x="5" y="56"/>
                    <a:pt x="5" y="56"/>
                    <a:pt x="5" y="56"/>
                  </a:cubicBezTo>
                  <a:cubicBezTo>
                    <a:pt x="6" y="58"/>
                    <a:pt x="7" y="59"/>
                    <a:pt x="8" y="60"/>
                  </a:cubicBezTo>
                  <a:cubicBezTo>
                    <a:pt x="13" y="58"/>
                    <a:pt x="13" y="58"/>
                    <a:pt x="13" y="58"/>
                  </a:cubicBezTo>
                  <a:cubicBezTo>
                    <a:pt x="13" y="58"/>
                    <a:pt x="14" y="59"/>
                    <a:pt x="15" y="59"/>
                  </a:cubicBezTo>
                  <a:cubicBezTo>
                    <a:pt x="12" y="64"/>
                    <a:pt x="12" y="64"/>
                    <a:pt x="12" y="64"/>
                  </a:cubicBezTo>
                  <a:cubicBezTo>
                    <a:pt x="13" y="65"/>
                    <a:pt x="14" y="66"/>
                    <a:pt x="16" y="67"/>
                  </a:cubicBezTo>
                  <a:cubicBezTo>
                    <a:pt x="19" y="63"/>
                    <a:pt x="19" y="63"/>
                    <a:pt x="19" y="63"/>
                  </a:cubicBezTo>
                  <a:cubicBezTo>
                    <a:pt x="20" y="64"/>
                    <a:pt x="21" y="64"/>
                    <a:pt x="21" y="64"/>
                  </a:cubicBezTo>
                  <a:cubicBezTo>
                    <a:pt x="20" y="70"/>
                    <a:pt x="20" y="70"/>
                    <a:pt x="20" y="70"/>
                  </a:cubicBezTo>
                  <a:cubicBezTo>
                    <a:pt x="22" y="70"/>
                    <a:pt x="23" y="71"/>
                    <a:pt x="25" y="72"/>
                  </a:cubicBezTo>
                  <a:cubicBezTo>
                    <a:pt x="27" y="67"/>
                    <a:pt x="27" y="67"/>
                    <a:pt x="27" y="67"/>
                  </a:cubicBezTo>
                  <a:cubicBezTo>
                    <a:pt x="28" y="67"/>
                    <a:pt x="29" y="67"/>
                    <a:pt x="30" y="67"/>
                  </a:cubicBezTo>
                  <a:cubicBezTo>
                    <a:pt x="30" y="73"/>
                    <a:pt x="30" y="73"/>
                    <a:pt x="30" y="73"/>
                  </a:cubicBezTo>
                  <a:cubicBezTo>
                    <a:pt x="31" y="73"/>
                    <a:pt x="33" y="73"/>
                    <a:pt x="35" y="73"/>
                  </a:cubicBezTo>
                  <a:cubicBezTo>
                    <a:pt x="36" y="68"/>
                    <a:pt x="36" y="68"/>
                    <a:pt x="36" y="68"/>
                  </a:cubicBezTo>
                  <a:cubicBezTo>
                    <a:pt x="36" y="68"/>
                    <a:pt x="37" y="68"/>
                    <a:pt x="38" y="68"/>
                  </a:cubicBezTo>
                  <a:cubicBezTo>
                    <a:pt x="40" y="73"/>
                    <a:pt x="40" y="73"/>
                    <a:pt x="40" y="73"/>
                  </a:cubicBezTo>
                  <a:cubicBezTo>
                    <a:pt x="41" y="73"/>
                    <a:pt x="43" y="72"/>
                    <a:pt x="44" y="72"/>
                  </a:cubicBezTo>
                  <a:cubicBezTo>
                    <a:pt x="44" y="66"/>
                    <a:pt x="44" y="66"/>
                    <a:pt x="44" y="66"/>
                  </a:cubicBezTo>
                  <a:cubicBezTo>
                    <a:pt x="45" y="66"/>
                    <a:pt x="45" y="66"/>
                    <a:pt x="46" y="65"/>
                  </a:cubicBezTo>
                  <a:cubicBezTo>
                    <a:pt x="49" y="70"/>
                    <a:pt x="49" y="70"/>
                    <a:pt x="49" y="70"/>
                  </a:cubicBezTo>
                  <a:cubicBezTo>
                    <a:pt x="51" y="69"/>
                    <a:pt x="52" y="68"/>
                    <a:pt x="53" y="67"/>
                  </a:cubicBezTo>
                  <a:cubicBezTo>
                    <a:pt x="52" y="62"/>
                    <a:pt x="52" y="62"/>
                    <a:pt x="52" y="62"/>
                  </a:cubicBezTo>
                  <a:cubicBezTo>
                    <a:pt x="52" y="62"/>
                    <a:pt x="53" y="61"/>
                    <a:pt x="53" y="61"/>
                  </a:cubicBezTo>
                  <a:cubicBezTo>
                    <a:pt x="57" y="64"/>
                    <a:pt x="57" y="64"/>
                    <a:pt x="57" y="64"/>
                  </a:cubicBezTo>
                  <a:cubicBezTo>
                    <a:pt x="59" y="63"/>
                    <a:pt x="60" y="62"/>
                    <a:pt x="61" y="61"/>
                  </a:cubicBezTo>
                  <a:cubicBezTo>
                    <a:pt x="58" y="56"/>
                    <a:pt x="58" y="56"/>
                    <a:pt x="58" y="56"/>
                  </a:cubicBezTo>
                  <a:cubicBezTo>
                    <a:pt x="58" y="56"/>
                    <a:pt x="59" y="55"/>
                    <a:pt x="59" y="54"/>
                  </a:cubicBezTo>
                  <a:cubicBezTo>
                    <a:pt x="64" y="57"/>
                    <a:pt x="64" y="57"/>
                    <a:pt x="64" y="57"/>
                  </a:cubicBezTo>
                  <a:cubicBezTo>
                    <a:pt x="65" y="55"/>
                    <a:pt x="66" y="54"/>
                    <a:pt x="66" y="52"/>
                  </a:cubicBezTo>
                  <a:cubicBezTo>
                    <a:pt x="62" y="49"/>
                    <a:pt x="62" y="49"/>
                    <a:pt x="62" y="49"/>
                  </a:cubicBezTo>
                  <a:cubicBezTo>
                    <a:pt x="63" y="48"/>
                    <a:pt x="63" y="47"/>
                    <a:pt x="63" y="47"/>
                  </a:cubicBezTo>
                  <a:cubicBezTo>
                    <a:pt x="68" y="47"/>
                    <a:pt x="68" y="47"/>
                    <a:pt x="68" y="47"/>
                  </a:cubicBezTo>
                  <a:cubicBezTo>
                    <a:pt x="69" y="46"/>
                    <a:pt x="69" y="44"/>
                    <a:pt x="69" y="42"/>
                  </a:cubicBezTo>
                  <a:cubicBezTo>
                    <a:pt x="64" y="40"/>
                    <a:pt x="64" y="40"/>
                    <a:pt x="64" y="40"/>
                  </a:cubicBezTo>
                  <a:cubicBezTo>
                    <a:pt x="64" y="40"/>
                    <a:pt x="65" y="39"/>
                    <a:pt x="65" y="38"/>
                  </a:cubicBezTo>
                  <a:lnTo>
                    <a:pt x="70" y="37"/>
                  </a:lnTo>
                  <a:close/>
                  <a:moveTo>
                    <a:pt x="35" y="64"/>
                  </a:moveTo>
                  <a:cubicBezTo>
                    <a:pt x="21" y="64"/>
                    <a:pt x="9" y="52"/>
                    <a:pt x="9" y="37"/>
                  </a:cubicBezTo>
                  <a:cubicBezTo>
                    <a:pt x="9" y="22"/>
                    <a:pt x="21" y="10"/>
                    <a:pt x="35" y="10"/>
                  </a:cubicBezTo>
                  <a:cubicBezTo>
                    <a:pt x="49" y="10"/>
                    <a:pt x="61" y="22"/>
                    <a:pt x="61" y="37"/>
                  </a:cubicBezTo>
                  <a:cubicBezTo>
                    <a:pt x="61" y="52"/>
                    <a:pt x="49" y="64"/>
                    <a:pt x="35" y="6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9"/>
            <p:cNvSpPr>
              <a:spLocks noEditPoints="1"/>
            </p:cNvSpPr>
            <p:nvPr/>
          </p:nvSpPr>
          <p:spPr bwMode="auto">
            <a:xfrm>
              <a:off x="1312863" y="2371726"/>
              <a:ext cx="52388" cy="53975"/>
            </a:xfrm>
            <a:custGeom>
              <a:avLst/>
              <a:gdLst>
                <a:gd name="T0" fmla="*/ 25 w 50"/>
                <a:gd name="T1" fmla="*/ 0 h 52"/>
                <a:gd name="T2" fmla="*/ 0 w 50"/>
                <a:gd name="T3" fmla="*/ 26 h 52"/>
                <a:gd name="T4" fmla="*/ 25 w 50"/>
                <a:gd name="T5" fmla="*/ 52 h 52"/>
                <a:gd name="T6" fmla="*/ 50 w 50"/>
                <a:gd name="T7" fmla="*/ 26 h 52"/>
                <a:gd name="T8" fmla="*/ 25 w 50"/>
                <a:gd name="T9" fmla="*/ 0 h 52"/>
                <a:gd name="T10" fmla="*/ 25 w 50"/>
                <a:gd name="T11" fmla="*/ 48 h 52"/>
                <a:gd name="T12" fmla="*/ 4 w 50"/>
                <a:gd name="T13" fmla="*/ 26 h 52"/>
                <a:gd name="T14" fmla="*/ 25 w 50"/>
                <a:gd name="T15" fmla="*/ 4 h 52"/>
                <a:gd name="T16" fmla="*/ 46 w 50"/>
                <a:gd name="T17" fmla="*/ 26 h 52"/>
                <a:gd name="T18" fmla="*/ 25 w 50"/>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2">
                  <a:moveTo>
                    <a:pt x="25" y="0"/>
                  </a:moveTo>
                  <a:cubicBezTo>
                    <a:pt x="11" y="0"/>
                    <a:pt x="0" y="11"/>
                    <a:pt x="0" y="26"/>
                  </a:cubicBezTo>
                  <a:cubicBezTo>
                    <a:pt x="0" y="40"/>
                    <a:pt x="11" y="52"/>
                    <a:pt x="25" y="52"/>
                  </a:cubicBezTo>
                  <a:cubicBezTo>
                    <a:pt x="39" y="52"/>
                    <a:pt x="50" y="40"/>
                    <a:pt x="50" y="26"/>
                  </a:cubicBezTo>
                  <a:cubicBezTo>
                    <a:pt x="50" y="11"/>
                    <a:pt x="39" y="0"/>
                    <a:pt x="25" y="0"/>
                  </a:cubicBezTo>
                  <a:close/>
                  <a:moveTo>
                    <a:pt x="25" y="48"/>
                  </a:moveTo>
                  <a:cubicBezTo>
                    <a:pt x="13" y="48"/>
                    <a:pt x="4" y="38"/>
                    <a:pt x="4" y="26"/>
                  </a:cubicBezTo>
                  <a:cubicBezTo>
                    <a:pt x="4" y="14"/>
                    <a:pt x="13" y="4"/>
                    <a:pt x="25" y="4"/>
                  </a:cubicBezTo>
                  <a:cubicBezTo>
                    <a:pt x="36" y="4"/>
                    <a:pt x="46" y="14"/>
                    <a:pt x="46" y="26"/>
                  </a:cubicBezTo>
                  <a:cubicBezTo>
                    <a:pt x="46" y="38"/>
                    <a:pt x="36" y="48"/>
                    <a:pt x="25" y="4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0"/>
            <p:cNvSpPr>
              <a:spLocks noEditPoints="1"/>
            </p:cNvSpPr>
            <p:nvPr/>
          </p:nvSpPr>
          <p:spPr bwMode="auto">
            <a:xfrm>
              <a:off x="1133475" y="2698751"/>
              <a:ext cx="66675" cy="69850"/>
            </a:xfrm>
            <a:custGeom>
              <a:avLst/>
              <a:gdLst>
                <a:gd name="T0" fmla="*/ 63 w 63"/>
                <a:gd name="T1" fmla="*/ 33 h 66"/>
                <a:gd name="T2" fmla="*/ 58 w 63"/>
                <a:gd name="T3" fmla="*/ 28 h 66"/>
                <a:gd name="T4" fmla="*/ 62 w 63"/>
                <a:gd name="T5" fmla="*/ 24 h 66"/>
                <a:gd name="T6" fmla="*/ 56 w 63"/>
                <a:gd name="T7" fmla="*/ 20 h 66"/>
                <a:gd name="T8" fmla="*/ 59 w 63"/>
                <a:gd name="T9" fmla="*/ 15 h 66"/>
                <a:gd name="T10" fmla="*/ 52 w 63"/>
                <a:gd name="T11" fmla="*/ 14 h 66"/>
                <a:gd name="T12" fmla="*/ 53 w 63"/>
                <a:gd name="T13" fmla="*/ 8 h 66"/>
                <a:gd name="T14" fmla="*/ 46 w 63"/>
                <a:gd name="T15" fmla="*/ 9 h 66"/>
                <a:gd name="T16" fmla="*/ 45 w 63"/>
                <a:gd name="T17" fmla="*/ 3 h 66"/>
                <a:gd name="T18" fmla="*/ 39 w 63"/>
                <a:gd name="T19" fmla="*/ 5 h 66"/>
                <a:gd name="T20" fmla="*/ 36 w 63"/>
                <a:gd name="T21" fmla="*/ 0 h 66"/>
                <a:gd name="T22" fmla="*/ 31 w 63"/>
                <a:gd name="T23" fmla="*/ 4 h 66"/>
                <a:gd name="T24" fmla="*/ 27 w 63"/>
                <a:gd name="T25" fmla="*/ 0 h 66"/>
                <a:gd name="T26" fmla="*/ 23 w 63"/>
                <a:gd name="T27" fmla="*/ 6 h 66"/>
                <a:gd name="T28" fmla="*/ 19 w 63"/>
                <a:gd name="T29" fmla="*/ 3 h 66"/>
                <a:gd name="T30" fmla="*/ 16 w 63"/>
                <a:gd name="T31" fmla="*/ 9 h 66"/>
                <a:gd name="T32" fmla="*/ 11 w 63"/>
                <a:gd name="T33" fmla="*/ 8 h 66"/>
                <a:gd name="T34" fmla="*/ 11 w 63"/>
                <a:gd name="T35" fmla="*/ 15 h 66"/>
                <a:gd name="T36" fmla="*/ 5 w 63"/>
                <a:gd name="T37" fmla="*/ 15 h 66"/>
                <a:gd name="T38" fmla="*/ 7 w 63"/>
                <a:gd name="T39" fmla="*/ 22 h 66"/>
                <a:gd name="T40" fmla="*/ 1 w 63"/>
                <a:gd name="T41" fmla="*/ 23 h 66"/>
                <a:gd name="T42" fmla="*/ 5 w 63"/>
                <a:gd name="T43" fmla="*/ 30 h 66"/>
                <a:gd name="T44" fmla="*/ 0 w 63"/>
                <a:gd name="T45" fmla="*/ 33 h 66"/>
                <a:gd name="T46" fmla="*/ 0 w 63"/>
                <a:gd name="T47" fmla="*/ 37 h 66"/>
                <a:gd name="T48" fmla="*/ 5 w 63"/>
                <a:gd name="T49" fmla="*/ 40 h 66"/>
                <a:gd name="T50" fmla="*/ 3 w 63"/>
                <a:gd name="T51" fmla="*/ 46 h 66"/>
                <a:gd name="T52" fmla="*/ 8 w 63"/>
                <a:gd name="T53" fmla="*/ 47 h 66"/>
                <a:gd name="T54" fmla="*/ 7 w 63"/>
                <a:gd name="T55" fmla="*/ 54 h 66"/>
                <a:gd name="T56" fmla="*/ 13 w 63"/>
                <a:gd name="T57" fmla="*/ 54 h 66"/>
                <a:gd name="T58" fmla="*/ 14 w 63"/>
                <a:gd name="T59" fmla="*/ 61 h 66"/>
                <a:gd name="T60" fmla="*/ 19 w 63"/>
                <a:gd name="T61" fmla="*/ 58 h 66"/>
                <a:gd name="T62" fmla="*/ 22 w 63"/>
                <a:gd name="T63" fmla="*/ 65 h 66"/>
                <a:gd name="T64" fmla="*/ 27 w 63"/>
                <a:gd name="T65" fmla="*/ 61 h 66"/>
                <a:gd name="T66" fmla="*/ 31 w 63"/>
                <a:gd name="T67" fmla="*/ 66 h 66"/>
                <a:gd name="T68" fmla="*/ 34 w 63"/>
                <a:gd name="T69" fmla="*/ 61 h 66"/>
                <a:gd name="T70" fmla="*/ 40 w 63"/>
                <a:gd name="T71" fmla="*/ 65 h 66"/>
                <a:gd name="T72" fmla="*/ 42 w 63"/>
                <a:gd name="T73" fmla="*/ 59 h 66"/>
                <a:gd name="T74" fmla="*/ 49 w 63"/>
                <a:gd name="T75" fmla="*/ 61 h 66"/>
                <a:gd name="T76" fmla="*/ 49 w 63"/>
                <a:gd name="T77" fmla="*/ 55 h 66"/>
                <a:gd name="T78" fmla="*/ 56 w 63"/>
                <a:gd name="T79" fmla="*/ 55 h 66"/>
                <a:gd name="T80" fmla="*/ 54 w 63"/>
                <a:gd name="T81" fmla="*/ 49 h 66"/>
                <a:gd name="T82" fmla="*/ 60 w 63"/>
                <a:gd name="T83" fmla="*/ 47 h 66"/>
                <a:gd name="T84" fmla="*/ 57 w 63"/>
                <a:gd name="T85" fmla="*/ 42 h 66"/>
                <a:gd name="T86" fmla="*/ 63 w 63"/>
                <a:gd name="T87" fmla="*/ 38 h 66"/>
                <a:gd name="T88" fmla="*/ 59 w 63"/>
                <a:gd name="T89" fmla="*/ 34 h 66"/>
                <a:gd name="T90" fmla="*/ 32 w 63"/>
                <a:gd name="T91" fmla="*/ 57 h 66"/>
                <a:gd name="T92" fmla="*/ 32 w 63"/>
                <a:gd name="T93" fmla="*/ 8 h 66"/>
                <a:gd name="T94" fmla="*/ 32 w 63"/>
                <a:gd name="T95"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 h="66">
                  <a:moveTo>
                    <a:pt x="63" y="33"/>
                  </a:moveTo>
                  <a:cubicBezTo>
                    <a:pt x="63" y="33"/>
                    <a:pt x="63" y="33"/>
                    <a:pt x="63" y="33"/>
                  </a:cubicBezTo>
                  <a:cubicBezTo>
                    <a:pt x="63" y="31"/>
                    <a:pt x="63" y="30"/>
                    <a:pt x="63" y="28"/>
                  </a:cubicBezTo>
                  <a:cubicBezTo>
                    <a:pt x="58" y="28"/>
                    <a:pt x="58" y="28"/>
                    <a:pt x="58" y="28"/>
                  </a:cubicBezTo>
                  <a:cubicBezTo>
                    <a:pt x="58" y="27"/>
                    <a:pt x="58" y="27"/>
                    <a:pt x="58" y="26"/>
                  </a:cubicBezTo>
                  <a:cubicBezTo>
                    <a:pt x="62" y="24"/>
                    <a:pt x="62" y="24"/>
                    <a:pt x="62" y="24"/>
                  </a:cubicBezTo>
                  <a:cubicBezTo>
                    <a:pt x="62" y="22"/>
                    <a:pt x="61" y="21"/>
                    <a:pt x="61" y="19"/>
                  </a:cubicBezTo>
                  <a:cubicBezTo>
                    <a:pt x="56" y="20"/>
                    <a:pt x="56" y="20"/>
                    <a:pt x="56" y="20"/>
                  </a:cubicBezTo>
                  <a:cubicBezTo>
                    <a:pt x="56" y="20"/>
                    <a:pt x="55" y="19"/>
                    <a:pt x="55" y="18"/>
                  </a:cubicBezTo>
                  <a:cubicBezTo>
                    <a:pt x="59" y="15"/>
                    <a:pt x="59" y="15"/>
                    <a:pt x="59" y="15"/>
                  </a:cubicBezTo>
                  <a:cubicBezTo>
                    <a:pt x="58" y="14"/>
                    <a:pt x="57" y="12"/>
                    <a:pt x="56" y="11"/>
                  </a:cubicBezTo>
                  <a:cubicBezTo>
                    <a:pt x="52" y="14"/>
                    <a:pt x="52" y="14"/>
                    <a:pt x="52" y="14"/>
                  </a:cubicBezTo>
                  <a:cubicBezTo>
                    <a:pt x="51" y="13"/>
                    <a:pt x="51" y="13"/>
                    <a:pt x="50" y="12"/>
                  </a:cubicBezTo>
                  <a:cubicBezTo>
                    <a:pt x="53" y="8"/>
                    <a:pt x="53" y="8"/>
                    <a:pt x="53" y="8"/>
                  </a:cubicBezTo>
                  <a:cubicBezTo>
                    <a:pt x="52" y="7"/>
                    <a:pt x="50" y="6"/>
                    <a:pt x="49" y="5"/>
                  </a:cubicBezTo>
                  <a:cubicBezTo>
                    <a:pt x="46" y="9"/>
                    <a:pt x="46" y="9"/>
                    <a:pt x="46" y="9"/>
                  </a:cubicBezTo>
                  <a:cubicBezTo>
                    <a:pt x="45" y="8"/>
                    <a:pt x="45" y="8"/>
                    <a:pt x="44" y="8"/>
                  </a:cubicBezTo>
                  <a:cubicBezTo>
                    <a:pt x="45" y="3"/>
                    <a:pt x="45" y="3"/>
                    <a:pt x="45" y="3"/>
                  </a:cubicBezTo>
                  <a:cubicBezTo>
                    <a:pt x="44" y="2"/>
                    <a:pt x="42" y="1"/>
                    <a:pt x="41" y="1"/>
                  </a:cubicBezTo>
                  <a:cubicBezTo>
                    <a:pt x="39" y="5"/>
                    <a:pt x="39" y="5"/>
                    <a:pt x="39" y="5"/>
                  </a:cubicBezTo>
                  <a:cubicBezTo>
                    <a:pt x="38" y="5"/>
                    <a:pt x="37" y="5"/>
                    <a:pt x="37" y="5"/>
                  </a:cubicBezTo>
                  <a:cubicBezTo>
                    <a:pt x="36" y="0"/>
                    <a:pt x="36" y="0"/>
                    <a:pt x="36" y="0"/>
                  </a:cubicBezTo>
                  <a:cubicBezTo>
                    <a:pt x="35" y="0"/>
                    <a:pt x="33" y="0"/>
                    <a:pt x="32" y="0"/>
                  </a:cubicBezTo>
                  <a:cubicBezTo>
                    <a:pt x="31" y="4"/>
                    <a:pt x="31" y="4"/>
                    <a:pt x="31" y="4"/>
                  </a:cubicBezTo>
                  <a:cubicBezTo>
                    <a:pt x="30" y="5"/>
                    <a:pt x="30" y="5"/>
                    <a:pt x="29" y="5"/>
                  </a:cubicBezTo>
                  <a:cubicBezTo>
                    <a:pt x="27" y="0"/>
                    <a:pt x="27" y="0"/>
                    <a:pt x="27" y="0"/>
                  </a:cubicBezTo>
                  <a:cubicBezTo>
                    <a:pt x="26" y="0"/>
                    <a:pt x="24" y="0"/>
                    <a:pt x="23" y="1"/>
                  </a:cubicBezTo>
                  <a:cubicBezTo>
                    <a:pt x="23" y="6"/>
                    <a:pt x="23" y="6"/>
                    <a:pt x="23" y="6"/>
                  </a:cubicBezTo>
                  <a:cubicBezTo>
                    <a:pt x="23" y="6"/>
                    <a:pt x="22" y="6"/>
                    <a:pt x="21" y="7"/>
                  </a:cubicBezTo>
                  <a:cubicBezTo>
                    <a:pt x="19" y="3"/>
                    <a:pt x="19" y="3"/>
                    <a:pt x="19" y="3"/>
                  </a:cubicBezTo>
                  <a:cubicBezTo>
                    <a:pt x="17" y="3"/>
                    <a:pt x="16" y="4"/>
                    <a:pt x="15" y="5"/>
                  </a:cubicBezTo>
                  <a:cubicBezTo>
                    <a:pt x="16" y="9"/>
                    <a:pt x="16" y="9"/>
                    <a:pt x="16" y="9"/>
                  </a:cubicBezTo>
                  <a:cubicBezTo>
                    <a:pt x="16" y="10"/>
                    <a:pt x="15" y="10"/>
                    <a:pt x="15" y="11"/>
                  </a:cubicBezTo>
                  <a:cubicBezTo>
                    <a:pt x="11" y="8"/>
                    <a:pt x="11" y="8"/>
                    <a:pt x="11" y="8"/>
                  </a:cubicBezTo>
                  <a:cubicBezTo>
                    <a:pt x="10" y="9"/>
                    <a:pt x="9" y="10"/>
                    <a:pt x="8" y="11"/>
                  </a:cubicBezTo>
                  <a:cubicBezTo>
                    <a:pt x="11" y="15"/>
                    <a:pt x="11" y="15"/>
                    <a:pt x="11" y="15"/>
                  </a:cubicBezTo>
                  <a:cubicBezTo>
                    <a:pt x="10" y="15"/>
                    <a:pt x="10" y="16"/>
                    <a:pt x="9" y="17"/>
                  </a:cubicBezTo>
                  <a:cubicBezTo>
                    <a:pt x="5" y="15"/>
                    <a:pt x="5" y="15"/>
                    <a:pt x="5" y="15"/>
                  </a:cubicBezTo>
                  <a:cubicBezTo>
                    <a:pt x="4" y="16"/>
                    <a:pt x="3" y="17"/>
                    <a:pt x="3" y="19"/>
                  </a:cubicBezTo>
                  <a:cubicBezTo>
                    <a:pt x="7" y="22"/>
                    <a:pt x="7" y="22"/>
                    <a:pt x="7" y="22"/>
                  </a:cubicBezTo>
                  <a:cubicBezTo>
                    <a:pt x="6" y="22"/>
                    <a:pt x="6" y="23"/>
                    <a:pt x="6" y="24"/>
                  </a:cubicBezTo>
                  <a:cubicBezTo>
                    <a:pt x="1" y="23"/>
                    <a:pt x="1" y="23"/>
                    <a:pt x="1" y="23"/>
                  </a:cubicBezTo>
                  <a:cubicBezTo>
                    <a:pt x="1" y="25"/>
                    <a:pt x="0" y="26"/>
                    <a:pt x="0" y="28"/>
                  </a:cubicBezTo>
                  <a:cubicBezTo>
                    <a:pt x="5" y="30"/>
                    <a:pt x="5" y="30"/>
                    <a:pt x="5" y="30"/>
                  </a:cubicBezTo>
                  <a:cubicBezTo>
                    <a:pt x="5" y="30"/>
                    <a:pt x="5" y="31"/>
                    <a:pt x="5" y="32"/>
                  </a:cubicBezTo>
                  <a:cubicBezTo>
                    <a:pt x="0" y="33"/>
                    <a:pt x="0" y="33"/>
                    <a:pt x="0" y="33"/>
                  </a:cubicBezTo>
                  <a:cubicBezTo>
                    <a:pt x="0" y="33"/>
                    <a:pt x="0" y="33"/>
                    <a:pt x="0" y="33"/>
                  </a:cubicBezTo>
                  <a:cubicBezTo>
                    <a:pt x="0" y="34"/>
                    <a:pt x="0" y="36"/>
                    <a:pt x="0" y="37"/>
                  </a:cubicBezTo>
                  <a:cubicBezTo>
                    <a:pt x="5" y="38"/>
                    <a:pt x="5" y="38"/>
                    <a:pt x="5" y="38"/>
                  </a:cubicBezTo>
                  <a:cubicBezTo>
                    <a:pt x="5" y="38"/>
                    <a:pt x="5" y="39"/>
                    <a:pt x="5" y="40"/>
                  </a:cubicBezTo>
                  <a:cubicBezTo>
                    <a:pt x="1" y="42"/>
                    <a:pt x="1" y="42"/>
                    <a:pt x="1" y="42"/>
                  </a:cubicBezTo>
                  <a:cubicBezTo>
                    <a:pt x="1" y="44"/>
                    <a:pt x="2" y="45"/>
                    <a:pt x="3" y="46"/>
                  </a:cubicBezTo>
                  <a:cubicBezTo>
                    <a:pt x="7" y="45"/>
                    <a:pt x="7" y="45"/>
                    <a:pt x="7" y="45"/>
                  </a:cubicBezTo>
                  <a:cubicBezTo>
                    <a:pt x="8" y="46"/>
                    <a:pt x="8" y="47"/>
                    <a:pt x="8" y="47"/>
                  </a:cubicBezTo>
                  <a:cubicBezTo>
                    <a:pt x="5" y="51"/>
                    <a:pt x="5" y="51"/>
                    <a:pt x="5" y="51"/>
                  </a:cubicBezTo>
                  <a:cubicBezTo>
                    <a:pt x="6" y="52"/>
                    <a:pt x="6" y="53"/>
                    <a:pt x="7" y="54"/>
                  </a:cubicBezTo>
                  <a:cubicBezTo>
                    <a:pt x="12" y="52"/>
                    <a:pt x="12" y="52"/>
                    <a:pt x="12" y="52"/>
                  </a:cubicBezTo>
                  <a:cubicBezTo>
                    <a:pt x="12" y="53"/>
                    <a:pt x="13" y="53"/>
                    <a:pt x="13" y="54"/>
                  </a:cubicBezTo>
                  <a:cubicBezTo>
                    <a:pt x="11" y="58"/>
                    <a:pt x="11" y="58"/>
                    <a:pt x="11" y="58"/>
                  </a:cubicBezTo>
                  <a:cubicBezTo>
                    <a:pt x="12" y="59"/>
                    <a:pt x="13" y="60"/>
                    <a:pt x="14" y="61"/>
                  </a:cubicBezTo>
                  <a:cubicBezTo>
                    <a:pt x="18" y="57"/>
                    <a:pt x="18" y="57"/>
                    <a:pt x="18" y="57"/>
                  </a:cubicBezTo>
                  <a:cubicBezTo>
                    <a:pt x="18" y="58"/>
                    <a:pt x="19" y="58"/>
                    <a:pt x="19" y="58"/>
                  </a:cubicBezTo>
                  <a:cubicBezTo>
                    <a:pt x="18" y="63"/>
                    <a:pt x="18" y="63"/>
                    <a:pt x="18" y="63"/>
                  </a:cubicBezTo>
                  <a:cubicBezTo>
                    <a:pt x="20" y="64"/>
                    <a:pt x="21" y="64"/>
                    <a:pt x="22" y="65"/>
                  </a:cubicBezTo>
                  <a:cubicBezTo>
                    <a:pt x="25" y="60"/>
                    <a:pt x="25" y="60"/>
                    <a:pt x="25" y="60"/>
                  </a:cubicBezTo>
                  <a:cubicBezTo>
                    <a:pt x="25" y="61"/>
                    <a:pt x="26" y="61"/>
                    <a:pt x="27" y="61"/>
                  </a:cubicBezTo>
                  <a:cubicBezTo>
                    <a:pt x="27" y="66"/>
                    <a:pt x="27" y="66"/>
                    <a:pt x="27" y="66"/>
                  </a:cubicBezTo>
                  <a:cubicBezTo>
                    <a:pt x="28" y="66"/>
                    <a:pt x="30" y="66"/>
                    <a:pt x="31" y="66"/>
                  </a:cubicBezTo>
                  <a:cubicBezTo>
                    <a:pt x="32" y="61"/>
                    <a:pt x="32" y="61"/>
                    <a:pt x="32" y="61"/>
                  </a:cubicBezTo>
                  <a:cubicBezTo>
                    <a:pt x="33" y="61"/>
                    <a:pt x="34" y="61"/>
                    <a:pt x="34" y="61"/>
                  </a:cubicBezTo>
                  <a:cubicBezTo>
                    <a:pt x="36" y="66"/>
                    <a:pt x="36" y="66"/>
                    <a:pt x="36" y="66"/>
                  </a:cubicBezTo>
                  <a:cubicBezTo>
                    <a:pt x="37" y="66"/>
                    <a:pt x="39" y="65"/>
                    <a:pt x="40" y="65"/>
                  </a:cubicBezTo>
                  <a:cubicBezTo>
                    <a:pt x="40" y="60"/>
                    <a:pt x="40" y="60"/>
                    <a:pt x="40" y="60"/>
                  </a:cubicBezTo>
                  <a:cubicBezTo>
                    <a:pt x="41" y="60"/>
                    <a:pt x="41" y="59"/>
                    <a:pt x="42" y="59"/>
                  </a:cubicBezTo>
                  <a:cubicBezTo>
                    <a:pt x="45" y="63"/>
                    <a:pt x="45" y="63"/>
                    <a:pt x="45" y="63"/>
                  </a:cubicBezTo>
                  <a:cubicBezTo>
                    <a:pt x="46" y="63"/>
                    <a:pt x="47" y="62"/>
                    <a:pt x="49" y="61"/>
                  </a:cubicBezTo>
                  <a:cubicBezTo>
                    <a:pt x="47" y="56"/>
                    <a:pt x="47" y="56"/>
                    <a:pt x="47" y="56"/>
                  </a:cubicBezTo>
                  <a:cubicBezTo>
                    <a:pt x="48" y="56"/>
                    <a:pt x="48" y="56"/>
                    <a:pt x="49" y="55"/>
                  </a:cubicBezTo>
                  <a:cubicBezTo>
                    <a:pt x="52" y="58"/>
                    <a:pt x="52" y="58"/>
                    <a:pt x="52" y="58"/>
                  </a:cubicBezTo>
                  <a:cubicBezTo>
                    <a:pt x="53" y="57"/>
                    <a:pt x="55" y="56"/>
                    <a:pt x="56" y="55"/>
                  </a:cubicBezTo>
                  <a:cubicBezTo>
                    <a:pt x="53" y="51"/>
                    <a:pt x="53" y="51"/>
                    <a:pt x="53" y="51"/>
                  </a:cubicBezTo>
                  <a:cubicBezTo>
                    <a:pt x="53" y="50"/>
                    <a:pt x="54" y="50"/>
                    <a:pt x="54" y="49"/>
                  </a:cubicBezTo>
                  <a:cubicBezTo>
                    <a:pt x="58" y="51"/>
                    <a:pt x="58" y="51"/>
                    <a:pt x="58" y="51"/>
                  </a:cubicBezTo>
                  <a:cubicBezTo>
                    <a:pt x="59" y="50"/>
                    <a:pt x="60" y="48"/>
                    <a:pt x="60" y="47"/>
                  </a:cubicBezTo>
                  <a:cubicBezTo>
                    <a:pt x="57" y="44"/>
                    <a:pt x="57" y="44"/>
                    <a:pt x="57" y="44"/>
                  </a:cubicBezTo>
                  <a:cubicBezTo>
                    <a:pt x="57" y="43"/>
                    <a:pt x="57" y="43"/>
                    <a:pt x="57" y="42"/>
                  </a:cubicBezTo>
                  <a:cubicBezTo>
                    <a:pt x="62" y="42"/>
                    <a:pt x="62" y="42"/>
                    <a:pt x="62" y="42"/>
                  </a:cubicBezTo>
                  <a:cubicBezTo>
                    <a:pt x="63" y="41"/>
                    <a:pt x="63" y="39"/>
                    <a:pt x="63" y="38"/>
                  </a:cubicBezTo>
                  <a:cubicBezTo>
                    <a:pt x="59" y="36"/>
                    <a:pt x="59" y="36"/>
                    <a:pt x="59" y="36"/>
                  </a:cubicBezTo>
                  <a:cubicBezTo>
                    <a:pt x="59" y="35"/>
                    <a:pt x="59" y="35"/>
                    <a:pt x="59" y="34"/>
                  </a:cubicBezTo>
                  <a:lnTo>
                    <a:pt x="63" y="33"/>
                  </a:lnTo>
                  <a:close/>
                  <a:moveTo>
                    <a:pt x="32" y="57"/>
                  </a:moveTo>
                  <a:cubicBezTo>
                    <a:pt x="19" y="57"/>
                    <a:pt x="8" y="46"/>
                    <a:pt x="8" y="33"/>
                  </a:cubicBezTo>
                  <a:cubicBezTo>
                    <a:pt x="8" y="19"/>
                    <a:pt x="19" y="8"/>
                    <a:pt x="32" y="8"/>
                  </a:cubicBezTo>
                  <a:cubicBezTo>
                    <a:pt x="45" y="8"/>
                    <a:pt x="55" y="19"/>
                    <a:pt x="55" y="33"/>
                  </a:cubicBezTo>
                  <a:cubicBezTo>
                    <a:pt x="55" y="46"/>
                    <a:pt x="45" y="57"/>
                    <a:pt x="32" y="5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1"/>
            <p:cNvSpPr>
              <a:spLocks noEditPoints="1"/>
            </p:cNvSpPr>
            <p:nvPr/>
          </p:nvSpPr>
          <p:spPr bwMode="auto">
            <a:xfrm>
              <a:off x="1143000" y="2708276"/>
              <a:ext cx="47625" cy="50800"/>
            </a:xfrm>
            <a:custGeom>
              <a:avLst/>
              <a:gdLst>
                <a:gd name="T0" fmla="*/ 23 w 45"/>
                <a:gd name="T1" fmla="*/ 0 h 48"/>
                <a:gd name="T2" fmla="*/ 0 w 45"/>
                <a:gd name="T3" fmla="*/ 24 h 48"/>
                <a:gd name="T4" fmla="*/ 23 w 45"/>
                <a:gd name="T5" fmla="*/ 48 h 48"/>
                <a:gd name="T6" fmla="*/ 45 w 45"/>
                <a:gd name="T7" fmla="*/ 24 h 48"/>
                <a:gd name="T8" fmla="*/ 23 w 45"/>
                <a:gd name="T9" fmla="*/ 0 h 48"/>
                <a:gd name="T10" fmla="*/ 23 w 45"/>
                <a:gd name="T11" fmla="*/ 44 h 48"/>
                <a:gd name="T12" fmla="*/ 4 w 45"/>
                <a:gd name="T13" fmla="*/ 24 h 48"/>
                <a:gd name="T14" fmla="*/ 23 w 45"/>
                <a:gd name="T15" fmla="*/ 4 h 48"/>
                <a:gd name="T16" fmla="*/ 42 w 45"/>
                <a:gd name="T17" fmla="*/ 24 h 48"/>
                <a:gd name="T18" fmla="*/ 23 w 45"/>
                <a:gd name="T1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8">
                  <a:moveTo>
                    <a:pt x="23" y="0"/>
                  </a:moveTo>
                  <a:cubicBezTo>
                    <a:pt x="10" y="0"/>
                    <a:pt x="0" y="11"/>
                    <a:pt x="0" y="24"/>
                  </a:cubicBezTo>
                  <a:cubicBezTo>
                    <a:pt x="0" y="37"/>
                    <a:pt x="10" y="48"/>
                    <a:pt x="23" y="48"/>
                  </a:cubicBezTo>
                  <a:cubicBezTo>
                    <a:pt x="35" y="48"/>
                    <a:pt x="45" y="37"/>
                    <a:pt x="45" y="24"/>
                  </a:cubicBezTo>
                  <a:cubicBezTo>
                    <a:pt x="45" y="11"/>
                    <a:pt x="35" y="0"/>
                    <a:pt x="23" y="0"/>
                  </a:cubicBezTo>
                  <a:close/>
                  <a:moveTo>
                    <a:pt x="23" y="44"/>
                  </a:moveTo>
                  <a:cubicBezTo>
                    <a:pt x="12" y="44"/>
                    <a:pt x="4" y="35"/>
                    <a:pt x="4" y="24"/>
                  </a:cubicBezTo>
                  <a:cubicBezTo>
                    <a:pt x="4" y="13"/>
                    <a:pt x="12" y="4"/>
                    <a:pt x="23" y="4"/>
                  </a:cubicBezTo>
                  <a:cubicBezTo>
                    <a:pt x="33" y="4"/>
                    <a:pt x="42" y="13"/>
                    <a:pt x="42" y="24"/>
                  </a:cubicBezTo>
                  <a:cubicBezTo>
                    <a:pt x="42" y="35"/>
                    <a:pt x="33" y="44"/>
                    <a:pt x="23" y="4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2"/>
            <p:cNvSpPr>
              <a:spLocks noEditPoints="1"/>
            </p:cNvSpPr>
            <p:nvPr/>
          </p:nvSpPr>
          <p:spPr bwMode="auto">
            <a:xfrm>
              <a:off x="1041400" y="2400301"/>
              <a:ext cx="34925" cy="38100"/>
            </a:xfrm>
            <a:custGeom>
              <a:avLst/>
              <a:gdLst>
                <a:gd name="T0" fmla="*/ 34 w 34"/>
                <a:gd name="T1" fmla="*/ 15 h 36"/>
                <a:gd name="T2" fmla="*/ 31 w 34"/>
                <a:gd name="T3" fmla="*/ 13 h 36"/>
                <a:gd name="T4" fmla="*/ 32 w 34"/>
                <a:gd name="T5" fmla="*/ 10 h 36"/>
                <a:gd name="T6" fmla="*/ 29 w 34"/>
                <a:gd name="T7" fmla="*/ 9 h 36"/>
                <a:gd name="T8" fmla="*/ 29 w 34"/>
                <a:gd name="T9" fmla="*/ 6 h 36"/>
                <a:gd name="T10" fmla="*/ 26 w 34"/>
                <a:gd name="T11" fmla="*/ 6 h 36"/>
                <a:gd name="T12" fmla="*/ 26 w 34"/>
                <a:gd name="T13" fmla="*/ 3 h 36"/>
                <a:gd name="T14" fmla="*/ 22 w 34"/>
                <a:gd name="T15" fmla="*/ 4 h 36"/>
                <a:gd name="T16" fmla="*/ 21 w 34"/>
                <a:gd name="T17" fmla="*/ 1 h 36"/>
                <a:gd name="T18" fmla="*/ 18 w 34"/>
                <a:gd name="T19" fmla="*/ 3 h 36"/>
                <a:gd name="T20" fmla="*/ 16 w 34"/>
                <a:gd name="T21" fmla="*/ 0 h 36"/>
                <a:gd name="T22" fmla="*/ 14 w 34"/>
                <a:gd name="T23" fmla="*/ 3 h 36"/>
                <a:gd name="T24" fmla="*/ 12 w 34"/>
                <a:gd name="T25" fmla="*/ 1 h 36"/>
                <a:gd name="T26" fmla="*/ 10 w 34"/>
                <a:gd name="T27" fmla="*/ 5 h 36"/>
                <a:gd name="T28" fmla="*/ 7 w 34"/>
                <a:gd name="T29" fmla="*/ 4 h 36"/>
                <a:gd name="T30" fmla="*/ 7 w 34"/>
                <a:gd name="T31" fmla="*/ 8 h 36"/>
                <a:gd name="T32" fmla="*/ 4 w 34"/>
                <a:gd name="T33" fmla="*/ 7 h 36"/>
                <a:gd name="T34" fmla="*/ 4 w 34"/>
                <a:gd name="T35" fmla="*/ 11 h 36"/>
                <a:gd name="T36" fmla="*/ 2 w 34"/>
                <a:gd name="T37" fmla="*/ 12 h 36"/>
                <a:gd name="T38" fmla="*/ 3 w 34"/>
                <a:gd name="T39" fmla="*/ 15 h 36"/>
                <a:gd name="T40" fmla="*/ 0 w 34"/>
                <a:gd name="T41" fmla="*/ 16 h 36"/>
                <a:gd name="T42" fmla="*/ 3 w 34"/>
                <a:gd name="T43" fmla="*/ 19 h 36"/>
                <a:gd name="T44" fmla="*/ 1 w 34"/>
                <a:gd name="T45" fmla="*/ 21 h 36"/>
                <a:gd name="T46" fmla="*/ 1 w 34"/>
                <a:gd name="T47" fmla="*/ 24 h 36"/>
                <a:gd name="T48" fmla="*/ 4 w 34"/>
                <a:gd name="T49" fmla="*/ 25 h 36"/>
                <a:gd name="T50" fmla="*/ 3 w 34"/>
                <a:gd name="T51" fmla="*/ 28 h 36"/>
                <a:gd name="T52" fmla="*/ 6 w 34"/>
                <a:gd name="T53" fmla="*/ 28 h 36"/>
                <a:gd name="T54" fmla="*/ 7 w 34"/>
                <a:gd name="T55" fmla="*/ 32 h 36"/>
                <a:gd name="T56" fmla="*/ 10 w 34"/>
                <a:gd name="T57" fmla="*/ 31 h 36"/>
                <a:gd name="T58" fmla="*/ 11 w 34"/>
                <a:gd name="T59" fmla="*/ 34 h 36"/>
                <a:gd name="T60" fmla="*/ 13 w 34"/>
                <a:gd name="T61" fmla="*/ 33 h 36"/>
                <a:gd name="T62" fmla="*/ 16 w 34"/>
                <a:gd name="T63" fmla="*/ 36 h 36"/>
                <a:gd name="T64" fmla="*/ 17 w 34"/>
                <a:gd name="T65" fmla="*/ 33 h 36"/>
                <a:gd name="T66" fmla="*/ 20 w 34"/>
                <a:gd name="T67" fmla="*/ 35 h 36"/>
                <a:gd name="T68" fmla="*/ 22 w 34"/>
                <a:gd name="T69" fmla="*/ 32 h 36"/>
                <a:gd name="T70" fmla="*/ 25 w 34"/>
                <a:gd name="T71" fmla="*/ 34 h 36"/>
                <a:gd name="T72" fmla="*/ 25 w 34"/>
                <a:gd name="T73" fmla="*/ 31 h 36"/>
                <a:gd name="T74" fmla="*/ 29 w 34"/>
                <a:gd name="T75" fmla="*/ 31 h 36"/>
                <a:gd name="T76" fmla="*/ 28 w 34"/>
                <a:gd name="T77" fmla="*/ 28 h 36"/>
                <a:gd name="T78" fmla="*/ 32 w 34"/>
                <a:gd name="T79" fmla="*/ 27 h 36"/>
                <a:gd name="T80" fmla="*/ 30 w 34"/>
                <a:gd name="T81" fmla="*/ 24 h 36"/>
                <a:gd name="T82" fmla="*/ 34 w 34"/>
                <a:gd name="T83" fmla="*/ 22 h 36"/>
                <a:gd name="T84" fmla="*/ 31 w 34"/>
                <a:gd name="T85" fmla="*/ 20 h 36"/>
                <a:gd name="T86" fmla="*/ 34 w 34"/>
                <a:gd name="T87" fmla="*/ 17 h 36"/>
                <a:gd name="T88" fmla="*/ 31 w 34"/>
                <a:gd name="T89" fmla="*/ 16 h 36"/>
                <a:gd name="T90" fmla="*/ 20 w 34"/>
                <a:gd name="T91" fmla="*/ 31 h 36"/>
                <a:gd name="T92" fmla="*/ 15 w 34"/>
                <a:gd name="T93" fmla="*/ 5 h 36"/>
                <a:gd name="T94" fmla="*/ 20 w 34"/>
                <a:gd name="T9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6">
                  <a:moveTo>
                    <a:pt x="34" y="15"/>
                  </a:moveTo>
                  <a:cubicBezTo>
                    <a:pt x="34" y="15"/>
                    <a:pt x="34" y="15"/>
                    <a:pt x="34" y="15"/>
                  </a:cubicBezTo>
                  <a:cubicBezTo>
                    <a:pt x="34" y="14"/>
                    <a:pt x="33" y="13"/>
                    <a:pt x="33" y="12"/>
                  </a:cubicBezTo>
                  <a:cubicBezTo>
                    <a:pt x="31" y="13"/>
                    <a:pt x="31" y="13"/>
                    <a:pt x="31" y="13"/>
                  </a:cubicBezTo>
                  <a:cubicBezTo>
                    <a:pt x="30" y="12"/>
                    <a:pt x="30" y="12"/>
                    <a:pt x="30" y="12"/>
                  </a:cubicBezTo>
                  <a:cubicBezTo>
                    <a:pt x="32" y="10"/>
                    <a:pt x="32" y="10"/>
                    <a:pt x="32" y="10"/>
                  </a:cubicBezTo>
                  <a:cubicBezTo>
                    <a:pt x="32" y="9"/>
                    <a:pt x="31" y="8"/>
                    <a:pt x="31" y="8"/>
                  </a:cubicBezTo>
                  <a:cubicBezTo>
                    <a:pt x="29" y="9"/>
                    <a:pt x="29" y="9"/>
                    <a:pt x="29" y="9"/>
                  </a:cubicBezTo>
                  <a:cubicBezTo>
                    <a:pt x="28" y="9"/>
                    <a:pt x="28" y="8"/>
                    <a:pt x="28" y="8"/>
                  </a:cubicBezTo>
                  <a:cubicBezTo>
                    <a:pt x="29" y="6"/>
                    <a:pt x="29" y="6"/>
                    <a:pt x="29" y="6"/>
                  </a:cubicBezTo>
                  <a:cubicBezTo>
                    <a:pt x="29" y="5"/>
                    <a:pt x="28" y="5"/>
                    <a:pt x="28" y="4"/>
                  </a:cubicBezTo>
                  <a:cubicBezTo>
                    <a:pt x="26" y="6"/>
                    <a:pt x="26" y="6"/>
                    <a:pt x="26" y="6"/>
                  </a:cubicBezTo>
                  <a:cubicBezTo>
                    <a:pt x="25" y="6"/>
                    <a:pt x="25" y="5"/>
                    <a:pt x="25" y="5"/>
                  </a:cubicBezTo>
                  <a:cubicBezTo>
                    <a:pt x="26" y="3"/>
                    <a:pt x="26" y="3"/>
                    <a:pt x="26" y="3"/>
                  </a:cubicBezTo>
                  <a:cubicBezTo>
                    <a:pt x="25" y="2"/>
                    <a:pt x="24" y="2"/>
                    <a:pt x="23" y="2"/>
                  </a:cubicBezTo>
                  <a:cubicBezTo>
                    <a:pt x="22" y="4"/>
                    <a:pt x="22" y="4"/>
                    <a:pt x="22" y="4"/>
                  </a:cubicBezTo>
                  <a:cubicBezTo>
                    <a:pt x="22" y="4"/>
                    <a:pt x="21" y="4"/>
                    <a:pt x="21" y="4"/>
                  </a:cubicBezTo>
                  <a:cubicBezTo>
                    <a:pt x="21" y="1"/>
                    <a:pt x="21" y="1"/>
                    <a:pt x="21" y="1"/>
                  </a:cubicBezTo>
                  <a:cubicBezTo>
                    <a:pt x="20" y="1"/>
                    <a:pt x="20" y="1"/>
                    <a:pt x="19" y="1"/>
                  </a:cubicBezTo>
                  <a:cubicBezTo>
                    <a:pt x="18" y="3"/>
                    <a:pt x="18" y="3"/>
                    <a:pt x="18" y="3"/>
                  </a:cubicBezTo>
                  <a:cubicBezTo>
                    <a:pt x="18" y="3"/>
                    <a:pt x="17" y="3"/>
                    <a:pt x="17" y="3"/>
                  </a:cubicBezTo>
                  <a:cubicBezTo>
                    <a:pt x="16" y="0"/>
                    <a:pt x="16" y="0"/>
                    <a:pt x="16" y="0"/>
                  </a:cubicBezTo>
                  <a:cubicBezTo>
                    <a:pt x="16" y="1"/>
                    <a:pt x="15" y="1"/>
                    <a:pt x="14" y="1"/>
                  </a:cubicBezTo>
                  <a:cubicBezTo>
                    <a:pt x="14" y="3"/>
                    <a:pt x="14" y="3"/>
                    <a:pt x="14" y="3"/>
                  </a:cubicBezTo>
                  <a:cubicBezTo>
                    <a:pt x="14" y="3"/>
                    <a:pt x="13" y="4"/>
                    <a:pt x="13" y="4"/>
                  </a:cubicBezTo>
                  <a:cubicBezTo>
                    <a:pt x="12" y="1"/>
                    <a:pt x="12" y="1"/>
                    <a:pt x="12" y="1"/>
                  </a:cubicBezTo>
                  <a:cubicBezTo>
                    <a:pt x="11" y="2"/>
                    <a:pt x="10" y="2"/>
                    <a:pt x="9" y="2"/>
                  </a:cubicBezTo>
                  <a:cubicBezTo>
                    <a:pt x="10" y="5"/>
                    <a:pt x="10" y="5"/>
                    <a:pt x="10" y="5"/>
                  </a:cubicBezTo>
                  <a:cubicBezTo>
                    <a:pt x="10" y="5"/>
                    <a:pt x="9" y="5"/>
                    <a:pt x="9" y="6"/>
                  </a:cubicBezTo>
                  <a:cubicBezTo>
                    <a:pt x="7" y="4"/>
                    <a:pt x="7" y="4"/>
                    <a:pt x="7" y="4"/>
                  </a:cubicBezTo>
                  <a:cubicBezTo>
                    <a:pt x="7" y="4"/>
                    <a:pt x="6" y="5"/>
                    <a:pt x="6" y="5"/>
                  </a:cubicBezTo>
                  <a:cubicBezTo>
                    <a:pt x="7" y="8"/>
                    <a:pt x="7" y="8"/>
                    <a:pt x="7" y="8"/>
                  </a:cubicBezTo>
                  <a:cubicBezTo>
                    <a:pt x="7" y="8"/>
                    <a:pt x="6" y="8"/>
                    <a:pt x="6" y="8"/>
                  </a:cubicBezTo>
                  <a:cubicBezTo>
                    <a:pt x="4" y="7"/>
                    <a:pt x="4" y="7"/>
                    <a:pt x="4" y="7"/>
                  </a:cubicBezTo>
                  <a:cubicBezTo>
                    <a:pt x="3" y="8"/>
                    <a:pt x="3" y="9"/>
                    <a:pt x="3" y="9"/>
                  </a:cubicBezTo>
                  <a:cubicBezTo>
                    <a:pt x="4" y="11"/>
                    <a:pt x="4" y="11"/>
                    <a:pt x="4" y="11"/>
                  </a:cubicBezTo>
                  <a:cubicBezTo>
                    <a:pt x="4" y="11"/>
                    <a:pt x="4" y="12"/>
                    <a:pt x="4" y="12"/>
                  </a:cubicBezTo>
                  <a:cubicBezTo>
                    <a:pt x="2" y="12"/>
                    <a:pt x="2" y="12"/>
                    <a:pt x="2" y="12"/>
                  </a:cubicBezTo>
                  <a:cubicBezTo>
                    <a:pt x="1" y="12"/>
                    <a:pt x="1" y="13"/>
                    <a:pt x="1" y="14"/>
                  </a:cubicBezTo>
                  <a:cubicBezTo>
                    <a:pt x="3" y="15"/>
                    <a:pt x="3" y="15"/>
                    <a:pt x="3" y="15"/>
                  </a:cubicBezTo>
                  <a:cubicBezTo>
                    <a:pt x="3" y="15"/>
                    <a:pt x="3" y="16"/>
                    <a:pt x="3" y="16"/>
                  </a:cubicBezTo>
                  <a:cubicBezTo>
                    <a:pt x="0" y="16"/>
                    <a:pt x="0" y="16"/>
                    <a:pt x="0" y="16"/>
                  </a:cubicBezTo>
                  <a:cubicBezTo>
                    <a:pt x="0" y="17"/>
                    <a:pt x="0" y="18"/>
                    <a:pt x="0" y="19"/>
                  </a:cubicBezTo>
                  <a:cubicBezTo>
                    <a:pt x="3" y="19"/>
                    <a:pt x="3" y="19"/>
                    <a:pt x="3" y="19"/>
                  </a:cubicBezTo>
                  <a:cubicBezTo>
                    <a:pt x="3" y="20"/>
                    <a:pt x="3" y="20"/>
                    <a:pt x="3" y="21"/>
                  </a:cubicBezTo>
                  <a:cubicBezTo>
                    <a:pt x="1" y="21"/>
                    <a:pt x="1" y="21"/>
                    <a:pt x="1" y="21"/>
                  </a:cubicBezTo>
                  <a:cubicBezTo>
                    <a:pt x="1" y="22"/>
                    <a:pt x="1" y="22"/>
                    <a:pt x="1" y="22"/>
                  </a:cubicBezTo>
                  <a:cubicBezTo>
                    <a:pt x="1" y="22"/>
                    <a:pt x="1" y="23"/>
                    <a:pt x="1" y="24"/>
                  </a:cubicBezTo>
                  <a:cubicBezTo>
                    <a:pt x="4" y="24"/>
                    <a:pt x="4" y="24"/>
                    <a:pt x="4" y="24"/>
                  </a:cubicBezTo>
                  <a:cubicBezTo>
                    <a:pt x="4" y="24"/>
                    <a:pt x="4" y="24"/>
                    <a:pt x="4" y="25"/>
                  </a:cubicBezTo>
                  <a:cubicBezTo>
                    <a:pt x="2" y="26"/>
                    <a:pt x="2" y="26"/>
                    <a:pt x="2" y="26"/>
                  </a:cubicBezTo>
                  <a:cubicBezTo>
                    <a:pt x="3" y="27"/>
                    <a:pt x="3" y="28"/>
                    <a:pt x="3" y="28"/>
                  </a:cubicBezTo>
                  <a:cubicBezTo>
                    <a:pt x="6" y="27"/>
                    <a:pt x="6" y="27"/>
                    <a:pt x="6" y="27"/>
                  </a:cubicBezTo>
                  <a:cubicBezTo>
                    <a:pt x="6" y="28"/>
                    <a:pt x="6" y="28"/>
                    <a:pt x="6" y="28"/>
                  </a:cubicBezTo>
                  <a:cubicBezTo>
                    <a:pt x="5" y="30"/>
                    <a:pt x="5" y="30"/>
                    <a:pt x="5" y="30"/>
                  </a:cubicBezTo>
                  <a:cubicBezTo>
                    <a:pt x="6" y="31"/>
                    <a:pt x="6" y="31"/>
                    <a:pt x="7" y="32"/>
                  </a:cubicBezTo>
                  <a:cubicBezTo>
                    <a:pt x="9" y="30"/>
                    <a:pt x="9" y="30"/>
                    <a:pt x="9" y="30"/>
                  </a:cubicBezTo>
                  <a:cubicBezTo>
                    <a:pt x="9" y="30"/>
                    <a:pt x="9" y="31"/>
                    <a:pt x="10" y="31"/>
                  </a:cubicBezTo>
                  <a:cubicBezTo>
                    <a:pt x="9" y="33"/>
                    <a:pt x="9" y="33"/>
                    <a:pt x="9" y="33"/>
                  </a:cubicBezTo>
                  <a:cubicBezTo>
                    <a:pt x="10" y="34"/>
                    <a:pt x="10" y="34"/>
                    <a:pt x="11" y="34"/>
                  </a:cubicBezTo>
                  <a:cubicBezTo>
                    <a:pt x="12" y="32"/>
                    <a:pt x="12" y="32"/>
                    <a:pt x="12" y="32"/>
                  </a:cubicBezTo>
                  <a:cubicBezTo>
                    <a:pt x="13" y="32"/>
                    <a:pt x="13" y="33"/>
                    <a:pt x="13" y="33"/>
                  </a:cubicBezTo>
                  <a:cubicBezTo>
                    <a:pt x="13" y="35"/>
                    <a:pt x="13" y="35"/>
                    <a:pt x="13" y="35"/>
                  </a:cubicBezTo>
                  <a:cubicBezTo>
                    <a:pt x="14" y="35"/>
                    <a:pt x="15" y="36"/>
                    <a:pt x="16" y="36"/>
                  </a:cubicBezTo>
                  <a:cubicBezTo>
                    <a:pt x="16" y="33"/>
                    <a:pt x="16" y="33"/>
                    <a:pt x="16" y="33"/>
                  </a:cubicBezTo>
                  <a:cubicBezTo>
                    <a:pt x="17" y="33"/>
                    <a:pt x="17" y="33"/>
                    <a:pt x="17" y="33"/>
                  </a:cubicBezTo>
                  <a:cubicBezTo>
                    <a:pt x="18" y="36"/>
                    <a:pt x="18" y="36"/>
                    <a:pt x="18" y="36"/>
                  </a:cubicBezTo>
                  <a:cubicBezTo>
                    <a:pt x="19" y="36"/>
                    <a:pt x="20" y="36"/>
                    <a:pt x="20" y="35"/>
                  </a:cubicBezTo>
                  <a:cubicBezTo>
                    <a:pt x="20" y="33"/>
                    <a:pt x="20" y="33"/>
                    <a:pt x="20" y="33"/>
                  </a:cubicBezTo>
                  <a:cubicBezTo>
                    <a:pt x="21" y="33"/>
                    <a:pt x="21" y="33"/>
                    <a:pt x="22" y="32"/>
                  </a:cubicBezTo>
                  <a:cubicBezTo>
                    <a:pt x="23" y="35"/>
                    <a:pt x="23" y="35"/>
                    <a:pt x="23" y="35"/>
                  </a:cubicBezTo>
                  <a:cubicBezTo>
                    <a:pt x="24" y="34"/>
                    <a:pt x="24" y="34"/>
                    <a:pt x="25" y="34"/>
                  </a:cubicBezTo>
                  <a:cubicBezTo>
                    <a:pt x="24" y="31"/>
                    <a:pt x="24" y="31"/>
                    <a:pt x="24" y="31"/>
                  </a:cubicBezTo>
                  <a:cubicBezTo>
                    <a:pt x="25" y="31"/>
                    <a:pt x="25" y="31"/>
                    <a:pt x="25" y="31"/>
                  </a:cubicBezTo>
                  <a:cubicBezTo>
                    <a:pt x="27" y="32"/>
                    <a:pt x="27" y="32"/>
                    <a:pt x="27" y="32"/>
                  </a:cubicBezTo>
                  <a:cubicBezTo>
                    <a:pt x="28" y="32"/>
                    <a:pt x="28" y="31"/>
                    <a:pt x="29" y="31"/>
                  </a:cubicBezTo>
                  <a:cubicBezTo>
                    <a:pt x="27" y="29"/>
                    <a:pt x="27" y="29"/>
                    <a:pt x="27" y="29"/>
                  </a:cubicBezTo>
                  <a:cubicBezTo>
                    <a:pt x="28" y="28"/>
                    <a:pt x="28" y="28"/>
                    <a:pt x="28" y="28"/>
                  </a:cubicBezTo>
                  <a:cubicBezTo>
                    <a:pt x="30" y="29"/>
                    <a:pt x="30" y="29"/>
                    <a:pt x="30" y="29"/>
                  </a:cubicBezTo>
                  <a:cubicBezTo>
                    <a:pt x="31" y="28"/>
                    <a:pt x="31" y="28"/>
                    <a:pt x="32" y="27"/>
                  </a:cubicBezTo>
                  <a:cubicBezTo>
                    <a:pt x="30" y="25"/>
                    <a:pt x="30" y="25"/>
                    <a:pt x="30" y="25"/>
                  </a:cubicBezTo>
                  <a:cubicBezTo>
                    <a:pt x="30" y="25"/>
                    <a:pt x="30" y="24"/>
                    <a:pt x="30" y="24"/>
                  </a:cubicBezTo>
                  <a:cubicBezTo>
                    <a:pt x="33" y="25"/>
                    <a:pt x="33" y="25"/>
                    <a:pt x="33" y="25"/>
                  </a:cubicBezTo>
                  <a:cubicBezTo>
                    <a:pt x="33" y="24"/>
                    <a:pt x="33" y="23"/>
                    <a:pt x="34" y="22"/>
                  </a:cubicBezTo>
                  <a:cubicBezTo>
                    <a:pt x="31" y="21"/>
                    <a:pt x="31" y="21"/>
                    <a:pt x="31" y="21"/>
                  </a:cubicBezTo>
                  <a:cubicBezTo>
                    <a:pt x="31" y="21"/>
                    <a:pt x="31" y="20"/>
                    <a:pt x="31" y="20"/>
                  </a:cubicBezTo>
                  <a:cubicBezTo>
                    <a:pt x="34" y="20"/>
                    <a:pt x="34" y="20"/>
                    <a:pt x="34" y="20"/>
                  </a:cubicBezTo>
                  <a:cubicBezTo>
                    <a:pt x="34" y="19"/>
                    <a:pt x="34" y="18"/>
                    <a:pt x="34" y="17"/>
                  </a:cubicBezTo>
                  <a:cubicBezTo>
                    <a:pt x="32" y="17"/>
                    <a:pt x="32" y="17"/>
                    <a:pt x="32" y="17"/>
                  </a:cubicBezTo>
                  <a:cubicBezTo>
                    <a:pt x="32" y="16"/>
                    <a:pt x="31" y="16"/>
                    <a:pt x="31" y="16"/>
                  </a:cubicBezTo>
                  <a:lnTo>
                    <a:pt x="34" y="15"/>
                  </a:lnTo>
                  <a:close/>
                  <a:moveTo>
                    <a:pt x="20" y="31"/>
                  </a:moveTo>
                  <a:cubicBezTo>
                    <a:pt x="13" y="32"/>
                    <a:pt x="6" y="28"/>
                    <a:pt x="5" y="21"/>
                  </a:cubicBezTo>
                  <a:cubicBezTo>
                    <a:pt x="4" y="14"/>
                    <a:pt x="8" y="7"/>
                    <a:pt x="15" y="5"/>
                  </a:cubicBezTo>
                  <a:cubicBezTo>
                    <a:pt x="21" y="4"/>
                    <a:pt x="28" y="8"/>
                    <a:pt x="29" y="15"/>
                  </a:cubicBezTo>
                  <a:cubicBezTo>
                    <a:pt x="31" y="23"/>
                    <a:pt x="26" y="29"/>
                    <a:pt x="20" y="3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3"/>
            <p:cNvSpPr>
              <a:spLocks noEditPoints="1"/>
            </p:cNvSpPr>
            <p:nvPr/>
          </p:nvSpPr>
          <p:spPr bwMode="auto">
            <a:xfrm>
              <a:off x="1044575" y="2405063"/>
              <a:ext cx="28575" cy="30163"/>
            </a:xfrm>
            <a:custGeom>
              <a:avLst/>
              <a:gdLst>
                <a:gd name="T0" fmla="*/ 11 w 26"/>
                <a:gd name="T1" fmla="*/ 2 h 28"/>
                <a:gd name="T2" fmla="*/ 1 w 26"/>
                <a:gd name="T3" fmla="*/ 17 h 28"/>
                <a:gd name="T4" fmla="*/ 16 w 26"/>
                <a:gd name="T5" fmla="*/ 26 h 28"/>
                <a:gd name="T6" fmla="*/ 25 w 26"/>
                <a:gd name="T7" fmla="*/ 12 h 28"/>
                <a:gd name="T8" fmla="*/ 11 w 26"/>
                <a:gd name="T9" fmla="*/ 2 h 28"/>
                <a:gd name="T10" fmla="*/ 15 w 26"/>
                <a:gd name="T11" fmla="*/ 24 h 28"/>
                <a:gd name="T12" fmla="*/ 3 w 26"/>
                <a:gd name="T13" fmla="*/ 16 h 28"/>
                <a:gd name="T14" fmla="*/ 11 w 26"/>
                <a:gd name="T15" fmla="*/ 4 h 28"/>
                <a:gd name="T16" fmla="*/ 23 w 26"/>
                <a:gd name="T17" fmla="*/ 12 h 28"/>
                <a:gd name="T18" fmla="*/ 15 w 26"/>
                <a:gd name="T1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8">
                  <a:moveTo>
                    <a:pt x="11" y="2"/>
                  </a:moveTo>
                  <a:cubicBezTo>
                    <a:pt x="4" y="3"/>
                    <a:pt x="0" y="10"/>
                    <a:pt x="1" y="17"/>
                  </a:cubicBezTo>
                  <a:cubicBezTo>
                    <a:pt x="3" y="23"/>
                    <a:pt x="9" y="28"/>
                    <a:pt x="16" y="26"/>
                  </a:cubicBezTo>
                  <a:cubicBezTo>
                    <a:pt x="22" y="25"/>
                    <a:pt x="26" y="18"/>
                    <a:pt x="25" y="12"/>
                  </a:cubicBezTo>
                  <a:cubicBezTo>
                    <a:pt x="24" y="5"/>
                    <a:pt x="17" y="0"/>
                    <a:pt x="11" y="2"/>
                  </a:cubicBezTo>
                  <a:close/>
                  <a:moveTo>
                    <a:pt x="15" y="24"/>
                  </a:moveTo>
                  <a:cubicBezTo>
                    <a:pt x="10" y="26"/>
                    <a:pt x="4" y="22"/>
                    <a:pt x="3" y="16"/>
                  </a:cubicBezTo>
                  <a:cubicBezTo>
                    <a:pt x="2" y="10"/>
                    <a:pt x="6" y="5"/>
                    <a:pt x="11" y="4"/>
                  </a:cubicBezTo>
                  <a:cubicBezTo>
                    <a:pt x="17" y="3"/>
                    <a:pt x="22" y="6"/>
                    <a:pt x="23" y="12"/>
                  </a:cubicBezTo>
                  <a:cubicBezTo>
                    <a:pt x="24" y="18"/>
                    <a:pt x="21" y="23"/>
                    <a:pt x="15" y="2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4"/>
            <p:cNvSpPr>
              <a:spLocks noEditPoints="1"/>
            </p:cNvSpPr>
            <p:nvPr/>
          </p:nvSpPr>
          <p:spPr bwMode="auto">
            <a:xfrm>
              <a:off x="1309688" y="2579688"/>
              <a:ext cx="44450" cy="44450"/>
            </a:xfrm>
            <a:custGeom>
              <a:avLst/>
              <a:gdLst>
                <a:gd name="T0" fmla="*/ 42 w 42"/>
                <a:gd name="T1" fmla="*/ 21 h 43"/>
                <a:gd name="T2" fmla="*/ 39 w 42"/>
                <a:gd name="T3" fmla="*/ 18 h 43"/>
                <a:gd name="T4" fmla="*/ 41 w 42"/>
                <a:gd name="T5" fmla="*/ 15 h 43"/>
                <a:gd name="T6" fmla="*/ 37 w 42"/>
                <a:gd name="T7" fmla="*/ 13 h 43"/>
                <a:gd name="T8" fmla="*/ 39 w 42"/>
                <a:gd name="T9" fmla="*/ 10 h 43"/>
                <a:gd name="T10" fmla="*/ 34 w 42"/>
                <a:gd name="T11" fmla="*/ 9 h 43"/>
                <a:gd name="T12" fmla="*/ 35 w 42"/>
                <a:gd name="T13" fmla="*/ 5 h 43"/>
                <a:gd name="T14" fmla="*/ 30 w 42"/>
                <a:gd name="T15" fmla="*/ 6 h 43"/>
                <a:gd name="T16" fmla="*/ 30 w 42"/>
                <a:gd name="T17" fmla="*/ 2 h 43"/>
                <a:gd name="T18" fmla="*/ 26 w 42"/>
                <a:gd name="T19" fmla="*/ 3 h 43"/>
                <a:gd name="T20" fmla="*/ 24 w 42"/>
                <a:gd name="T21" fmla="*/ 0 h 43"/>
                <a:gd name="T22" fmla="*/ 21 w 42"/>
                <a:gd name="T23" fmla="*/ 3 h 43"/>
                <a:gd name="T24" fmla="*/ 18 w 42"/>
                <a:gd name="T25" fmla="*/ 0 h 43"/>
                <a:gd name="T26" fmla="*/ 16 w 42"/>
                <a:gd name="T27" fmla="*/ 4 h 43"/>
                <a:gd name="T28" fmla="*/ 13 w 42"/>
                <a:gd name="T29" fmla="*/ 2 h 43"/>
                <a:gd name="T30" fmla="*/ 11 w 42"/>
                <a:gd name="T31" fmla="*/ 6 h 43"/>
                <a:gd name="T32" fmla="*/ 8 w 42"/>
                <a:gd name="T33" fmla="*/ 5 h 43"/>
                <a:gd name="T34" fmla="*/ 7 w 42"/>
                <a:gd name="T35" fmla="*/ 10 h 43"/>
                <a:gd name="T36" fmla="*/ 4 w 42"/>
                <a:gd name="T37" fmla="*/ 10 h 43"/>
                <a:gd name="T38" fmla="*/ 5 w 42"/>
                <a:gd name="T39" fmla="*/ 14 h 43"/>
                <a:gd name="T40" fmla="*/ 1 w 42"/>
                <a:gd name="T41" fmla="*/ 15 h 43"/>
                <a:gd name="T42" fmla="*/ 4 w 42"/>
                <a:gd name="T43" fmla="*/ 19 h 43"/>
                <a:gd name="T44" fmla="*/ 0 w 42"/>
                <a:gd name="T45" fmla="*/ 21 h 43"/>
                <a:gd name="T46" fmla="*/ 1 w 42"/>
                <a:gd name="T47" fmla="*/ 24 h 43"/>
                <a:gd name="T48" fmla="*/ 4 w 42"/>
                <a:gd name="T49" fmla="*/ 26 h 43"/>
                <a:gd name="T50" fmla="*/ 2 w 42"/>
                <a:gd name="T51" fmla="*/ 30 h 43"/>
                <a:gd name="T52" fmla="*/ 6 w 42"/>
                <a:gd name="T53" fmla="*/ 31 h 43"/>
                <a:gd name="T54" fmla="*/ 5 w 42"/>
                <a:gd name="T55" fmla="*/ 36 h 43"/>
                <a:gd name="T56" fmla="*/ 9 w 42"/>
                <a:gd name="T57" fmla="*/ 35 h 43"/>
                <a:gd name="T58" fmla="*/ 10 w 42"/>
                <a:gd name="T59" fmla="*/ 40 h 43"/>
                <a:gd name="T60" fmla="*/ 13 w 42"/>
                <a:gd name="T61" fmla="*/ 38 h 43"/>
                <a:gd name="T62" fmla="*/ 15 w 42"/>
                <a:gd name="T63" fmla="*/ 42 h 43"/>
                <a:gd name="T64" fmla="*/ 18 w 42"/>
                <a:gd name="T65" fmla="*/ 40 h 43"/>
                <a:gd name="T66" fmla="*/ 21 w 42"/>
                <a:gd name="T67" fmla="*/ 43 h 43"/>
                <a:gd name="T68" fmla="*/ 23 w 42"/>
                <a:gd name="T69" fmla="*/ 40 h 43"/>
                <a:gd name="T70" fmla="*/ 27 w 42"/>
                <a:gd name="T71" fmla="*/ 42 h 43"/>
                <a:gd name="T72" fmla="*/ 28 w 42"/>
                <a:gd name="T73" fmla="*/ 39 h 43"/>
                <a:gd name="T74" fmla="*/ 32 w 42"/>
                <a:gd name="T75" fmla="*/ 40 h 43"/>
                <a:gd name="T76" fmla="*/ 32 w 42"/>
                <a:gd name="T77" fmla="*/ 36 h 43"/>
                <a:gd name="T78" fmla="*/ 37 w 42"/>
                <a:gd name="T79" fmla="*/ 36 h 43"/>
                <a:gd name="T80" fmla="*/ 36 w 42"/>
                <a:gd name="T81" fmla="*/ 32 h 43"/>
                <a:gd name="T82" fmla="*/ 40 w 42"/>
                <a:gd name="T83" fmla="*/ 31 h 43"/>
                <a:gd name="T84" fmla="*/ 38 w 42"/>
                <a:gd name="T85" fmla="*/ 27 h 43"/>
                <a:gd name="T86" fmla="*/ 42 w 42"/>
                <a:gd name="T87" fmla="*/ 25 h 43"/>
                <a:gd name="T88" fmla="*/ 39 w 42"/>
                <a:gd name="T89" fmla="*/ 22 h 43"/>
                <a:gd name="T90" fmla="*/ 21 w 42"/>
                <a:gd name="T91" fmla="*/ 38 h 43"/>
                <a:gd name="T92" fmla="*/ 21 w 42"/>
                <a:gd name="T93" fmla="*/ 5 h 43"/>
                <a:gd name="T94" fmla="*/ 21 w 42"/>
                <a:gd name="T95"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 h="43">
                  <a:moveTo>
                    <a:pt x="42" y="22"/>
                  </a:moveTo>
                  <a:cubicBezTo>
                    <a:pt x="42" y="22"/>
                    <a:pt x="42" y="21"/>
                    <a:pt x="42" y="21"/>
                  </a:cubicBezTo>
                  <a:cubicBezTo>
                    <a:pt x="42" y="20"/>
                    <a:pt x="42" y="19"/>
                    <a:pt x="42" y="18"/>
                  </a:cubicBezTo>
                  <a:cubicBezTo>
                    <a:pt x="39" y="18"/>
                    <a:pt x="39" y="18"/>
                    <a:pt x="39" y="18"/>
                  </a:cubicBezTo>
                  <a:cubicBezTo>
                    <a:pt x="39" y="18"/>
                    <a:pt x="39" y="17"/>
                    <a:pt x="38" y="17"/>
                  </a:cubicBezTo>
                  <a:cubicBezTo>
                    <a:pt x="41" y="15"/>
                    <a:pt x="41" y="15"/>
                    <a:pt x="41" y="15"/>
                  </a:cubicBezTo>
                  <a:cubicBezTo>
                    <a:pt x="41" y="14"/>
                    <a:pt x="41" y="13"/>
                    <a:pt x="40" y="13"/>
                  </a:cubicBezTo>
                  <a:cubicBezTo>
                    <a:pt x="37" y="13"/>
                    <a:pt x="37" y="13"/>
                    <a:pt x="37" y="13"/>
                  </a:cubicBezTo>
                  <a:cubicBezTo>
                    <a:pt x="37" y="13"/>
                    <a:pt x="37" y="12"/>
                    <a:pt x="37" y="12"/>
                  </a:cubicBezTo>
                  <a:cubicBezTo>
                    <a:pt x="39" y="10"/>
                    <a:pt x="39" y="10"/>
                    <a:pt x="39" y="10"/>
                  </a:cubicBezTo>
                  <a:cubicBezTo>
                    <a:pt x="38" y="9"/>
                    <a:pt x="38" y="8"/>
                    <a:pt x="37" y="7"/>
                  </a:cubicBezTo>
                  <a:cubicBezTo>
                    <a:pt x="34" y="9"/>
                    <a:pt x="34" y="9"/>
                    <a:pt x="34" y="9"/>
                  </a:cubicBezTo>
                  <a:cubicBezTo>
                    <a:pt x="34" y="9"/>
                    <a:pt x="34" y="8"/>
                    <a:pt x="33" y="8"/>
                  </a:cubicBezTo>
                  <a:cubicBezTo>
                    <a:pt x="35" y="5"/>
                    <a:pt x="35" y="5"/>
                    <a:pt x="35" y="5"/>
                  </a:cubicBezTo>
                  <a:cubicBezTo>
                    <a:pt x="34" y="4"/>
                    <a:pt x="33" y="4"/>
                    <a:pt x="33" y="3"/>
                  </a:cubicBezTo>
                  <a:cubicBezTo>
                    <a:pt x="30" y="6"/>
                    <a:pt x="30" y="6"/>
                    <a:pt x="30" y="6"/>
                  </a:cubicBezTo>
                  <a:cubicBezTo>
                    <a:pt x="30" y="5"/>
                    <a:pt x="30" y="5"/>
                    <a:pt x="29" y="5"/>
                  </a:cubicBezTo>
                  <a:cubicBezTo>
                    <a:pt x="30" y="2"/>
                    <a:pt x="30" y="2"/>
                    <a:pt x="30" y="2"/>
                  </a:cubicBezTo>
                  <a:cubicBezTo>
                    <a:pt x="29" y="1"/>
                    <a:pt x="28" y="1"/>
                    <a:pt x="27" y="1"/>
                  </a:cubicBezTo>
                  <a:cubicBezTo>
                    <a:pt x="26" y="3"/>
                    <a:pt x="26" y="3"/>
                    <a:pt x="26" y="3"/>
                  </a:cubicBezTo>
                  <a:cubicBezTo>
                    <a:pt x="25" y="3"/>
                    <a:pt x="25" y="3"/>
                    <a:pt x="24" y="3"/>
                  </a:cubicBezTo>
                  <a:cubicBezTo>
                    <a:pt x="24" y="0"/>
                    <a:pt x="24" y="0"/>
                    <a:pt x="24" y="0"/>
                  </a:cubicBezTo>
                  <a:cubicBezTo>
                    <a:pt x="23" y="0"/>
                    <a:pt x="22" y="0"/>
                    <a:pt x="21" y="0"/>
                  </a:cubicBezTo>
                  <a:cubicBezTo>
                    <a:pt x="21" y="3"/>
                    <a:pt x="21" y="3"/>
                    <a:pt x="21" y="3"/>
                  </a:cubicBezTo>
                  <a:cubicBezTo>
                    <a:pt x="20" y="3"/>
                    <a:pt x="20" y="3"/>
                    <a:pt x="19" y="3"/>
                  </a:cubicBezTo>
                  <a:cubicBezTo>
                    <a:pt x="18" y="0"/>
                    <a:pt x="18" y="0"/>
                    <a:pt x="18" y="0"/>
                  </a:cubicBezTo>
                  <a:cubicBezTo>
                    <a:pt x="17" y="0"/>
                    <a:pt x="16" y="0"/>
                    <a:pt x="15" y="0"/>
                  </a:cubicBezTo>
                  <a:cubicBezTo>
                    <a:pt x="16" y="4"/>
                    <a:pt x="16" y="4"/>
                    <a:pt x="16" y="4"/>
                  </a:cubicBezTo>
                  <a:cubicBezTo>
                    <a:pt x="15" y="4"/>
                    <a:pt x="15" y="4"/>
                    <a:pt x="14" y="4"/>
                  </a:cubicBezTo>
                  <a:cubicBezTo>
                    <a:pt x="13" y="2"/>
                    <a:pt x="13" y="2"/>
                    <a:pt x="13" y="2"/>
                  </a:cubicBezTo>
                  <a:cubicBezTo>
                    <a:pt x="12" y="2"/>
                    <a:pt x="11" y="2"/>
                    <a:pt x="10" y="3"/>
                  </a:cubicBezTo>
                  <a:cubicBezTo>
                    <a:pt x="11" y="6"/>
                    <a:pt x="11" y="6"/>
                    <a:pt x="11" y="6"/>
                  </a:cubicBezTo>
                  <a:cubicBezTo>
                    <a:pt x="11" y="6"/>
                    <a:pt x="10" y="7"/>
                    <a:pt x="10" y="7"/>
                  </a:cubicBezTo>
                  <a:cubicBezTo>
                    <a:pt x="8" y="5"/>
                    <a:pt x="8" y="5"/>
                    <a:pt x="8" y="5"/>
                  </a:cubicBezTo>
                  <a:cubicBezTo>
                    <a:pt x="7" y="6"/>
                    <a:pt x="6" y="6"/>
                    <a:pt x="6" y="7"/>
                  </a:cubicBezTo>
                  <a:cubicBezTo>
                    <a:pt x="7" y="10"/>
                    <a:pt x="7" y="10"/>
                    <a:pt x="7" y="10"/>
                  </a:cubicBezTo>
                  <a:cubicBezTo>
                    <a:pt x="7" y="10"/>
                    <a:pt x="7" y="10"/>
                    <a:pt x="7" y="11"/>
                  </a:cubicBezTo>
                  <a:cubicBezTo>
                    <a:pt x="4" y="10"/>
                    <a:pt x="4" y="10"/>
                    <a:pt x="4" y="10"/>
                  </a:cubicBezTo>
                  <a:cubicBezTo>
                    <a:pt x="3" y="10"/>
                    <a:pt x="3" y="11"/>
                    <a:pt x="2" y="12"/>
                  </a:cubicBezTo>
                  <a:cubicBezTo>
                    <a:pt x="5" y="14"/>
                    <a:pt x="5" y="14"/>
                    <a:pt x="5" y="14"/>
                  </a:cubicBezTo>
                  <a:cubicBezTo>
                    <a:pt x="5" y="15"/>
                    <a:pt x="5" y="15"/>
                    <a:pt x="4" y="16"/>
                  </a:cubicBezTo>
                  <a:cubicBezTo>
                    <a:pt x="1" y="15"/>
                    <a:pt x="1" y="15"/>
                    <a:pt x="1" y="15"/>
                  </a:cubicBezTo>
                  <a:cubicBezTo>
                    <a:pt x="1" y="16"/>
                    <a:pt x="1" y="17"/>
                    <a:pt x="1" y="18"/>
                  </a:cubicBezTo>
                  <a:cubicBezTo>
                    <a:pt x="4" y="19"/>
                    <a:pt x="4" y="19"/>
                    <a:pt x="4" y="19"/>
                  </a:cubicBezTo>
                  <a:cubicBezTo>
                    <a:pt x="4" y="20"/>
                    <a:pt x="3" y="20"/>
                    <a:pt x="3" y="21"/>
                  </a:cubicBezTo>
                  <a:cubicBezTo>
                    <a:pt x="0" y="21"/>
                    <a:pt x="0" y="21"/>
                    <a:pt x="0" y="21"/>
                  </a:cubicBezTo>
                  <a:cubicBezTo>
                    <a:pt x="0" y="21"/>
                    <a:pt x="0" y="21"/>
                    <a:pt x="0" y="21"/>
                  </a:cubicBezTo>
                  <a:cubicBezTo>
                    <a:pt x="0" y="22"/>
                    <a:pt x="0" y="23"/>
                    <a:pt x="1" y="24"/>
                  </a:cubicBezTo>
                  <a:cubicBezTo>
                    <a:pt x="4" y="25"/>
                    <a:pt x="4" y="25"/>
                    <a:pt x="4" y="25"/>
                  </a:cubicBezTo>
                  <a:cubicBezTo>
                    <a:pt x="4" y="25"/>
                    <a:pt x="4" y="26"/>
                    <a:pt x="4" y="26"/>
                  </a:cubicBezTo>
                  <a:cubicBezTo>
                    <a:pt x="1" y="27"/>
                    <a:pt x="1" y="27"/>
                    <a:pt x="1" y="27"/>
                  </a:cubicBezTo>
                  <a:cubicBezTo>
                    <a:pt x="1" y="28"/>
                    <a:pt x="2" y="29"/>
                    <a:pt x="2" y="30"/>
                  </a:cubicBezTo>
                  <a:cubicBezTo>
                    <a:pt x="5" y="30"/>
                    <a:pt x="5" y="30"/>
                    <a:pt x="5" y="30"/>
                  </a:cubicBezTo>
                  <a:cubicBezTo>
                    <a:pt x="5" y="30"/>
                    <a:pt x="6" y="30"/>
                    <a:pt x="6" y="31"/>
                  </a:cubicBezTo>
                  <a:cubicBezTo>
                    <a:pt x="4" y="33"/>
                    <a:pt x="4" y="33"/>
                    <a:pt x="4" y="33"/>
                  </a:cubicBezTo>
                  <a:cubicBezTo>
                    <a:pt x="4" y="34"/>
                    <a:pt x="5" y="35"/>
                    <a:pt x="5" y="36"/>
                  </a:cubicBezTo>
                  <a:cubicBezTo>
                    <a:pt x="8" y="34"/>
                    <a:pt x="8" y="34"/>
                    <a:pt x="8" y="34"/>
                  </a:cubicBezTo>
                  <a:cubicBezTo>
                    <a:pt x="8" y="34"/>
                    <a:pt x="9" y="35"/>
                    <a:pt x="9" y="35"/>
                  </a:cubicBezTo>
                  <a:cubicBezTo>
                    <a:pt x="7" y="38"/>
                    <a:pt x="7" y="38"/>
                    <a:pt x="7" y="38"/>
                  </a:cubicBezTo>
                  <a:cubicBezTo>
                    <a:pt x="8" y="38"/>
                    <a:pt x="9" y="39"/>
                    <a:pt x="10" y="40"/>
                  </a:cubicBezTo>
                  <a:cubicBezTo>
                    <a:pt x="12" y="37"/>
                    <a:pt x="12" y="37"/>
                    <a:pt x="12" y="37"/>
                  </a:cubicBezTo>
                  <a:cubicBezTo>
                    <a:pt x="12" y="38"/>
                    <a:pt x="13" y="38"/>
                    <a:pt x="13" y="38"/>
                  </a:cubicBezTo>
                  <a:cubicBezTo>
                    <a:pt x="12" y="41"/>
                    <a:pt x="12" y="41"/>
                    <a:pt x="12" y="41"/>
                  </a:cubicBezTo>
                  <a:cubicBezTo>
                    <a:pt x="13" y="42"/>
                    <a:pt x="14" y="42"/>
                    <a:pt x="15" y="42"/>
                  </a:cubicBezTo>
                  <a:cubicBezTo>
                    <a:pt x="17" y="39"/>
                    <a:pt x="17" y="39"/>
                    <a:pt x="17" y="39"/>
                  </a:cubicBezTo>
                  <a:cubicBezTo>
                    <a:pt x="17" y="40"/>
                    <a:pt x="18" y="40"/>
                    <a:pt x="18" y="40"/>
                  </a:cubicBezTo>
                  <a:cubicBezTo>
                    <a:pt x="18" y="43"/>
                    <a:pt x="18" y="43"/>
                    <a:pt x="18" y="43"/>
                  </a:cubicBezTo>
                  <a:cubicBezTo>
                    <a:pt x="19" y="43"/>
                    <a:pt x="20" y="43"/>
                    <a:pt x="21" y="43"/>
                  </a:cubicBezTo>
                  <a:cubicBezTo>
                    <a:pt x="22" y="40"/>
                    <a:pt x="22" y="40"/>
                    <a:pt x="22" y="40"/>
                  </a:cubicBezTo>
                  <a:cubicBezTo>
                    <a:pt x="22" y="40"/>
                    <a:pt x="23" y="40"/>
                    <a:pt x="23" y="40"/>
                  </a:cubicBezTo>
                  <a:cubicBezTo>
                    <a:pt x="24" y="43"/>
                    <a:pt x="24" y="43"/>
                    <a:pt x="24" y="43"/>
                  </a:cubicBezTo>
                  <a:cubicBezTo>
                    <a:pt x="25" y="43"/>
                    <a:pt x="26" y="43"/>
                    <a:pt x="27" y="42"/>
                  </a:cubicBezTo>
                  <a:cubicBezTo>
                    <a:pt x="27" y="39"/>
                    <a:pt x="27" y="39"/>
                    <a:pt x="27" y="39"/>
                  </a:cubicBezTo>
                  <a:cubicBezTo>
                    <a:pt x="27" y="39"/>
                    <a:pt x="28" y="39"/>
                    <a:pt x="28" y="39"/>
                  </a:cubicBezTo>
                  <a:cubicBezTo>
                    <a:pt x="30" y="41"/>
                    <a:pt x="30" y="41"/>
                    <a:pt x="30" y="41"/>
                  </a:cubicBezTo>
                  <a:cubicBezTo>
                    <a:pt x="31" y="41"/>
                    <a:pt x="32" y="40"/>
                    <a:pt x="32" y="40"/>
                  </a:cubicBezTo>
                  <a:cubicBezTo>
                    <a:pt x="31" y="37"/>
                    <a:pt x="31" y="37"/>
                    <a:pt x="31" y="37"/>
                  </a:cubicBezTo>
                  <a:cubicBezTo>
                    <a:pt x="32" y="37"/>
                    <a:pt x="32" y="36"/>
                    <a:pt x="32" y="36"/>
                  </a:cubicBezTo>
                  <a:cubicBezTo>
                    <a:pt x="35" y="38"/>
                    <a:pt x="35" y="38"/>
                    <a:pt x="35" y="38"/>
                  </a:cubicBezTo>
                  <a:cubicBezTo>
                    <a:pt x="36" y="37"/>
                    <a:pt x="36" y="37"/>
                    <a:pt x="37" y="36"/>
                  </a:cubicBezTo>
                  <a:cubicBezTo>
                    <a:pt x="35" y="33"/>
                    <a:pt x="35" y="33"/>
                    <a:pt x="35" y="33"/>
                  </a:cubicBezTo>
                  <a:cubicBezTo>
                    <a:pt x="35" y="33"/>
                    <a:pt x="36" y="32"/>
                    <a:pt x="36" y="32"/>
                  </a:cubicBezTo>
                  <a:cubicBezTo>
                    <a:pt x="39" y="33"/>
                    <a:pt x="39" y="33"/>
                    <a:pt x="39" y="33"/>
                  </a:cubicBezTo>
                  <a:cubicBezTo>
                    <a:pt x="39" y="32"/>
                    <a:pt x="40" y="32"/>
                    <a:pt x="40" y="31"/>
                  </a:cubicBezTo>
                  <a:cubicBezTo>
                    <a:pt x="38" y="29"/>
                    <a:pt x="38" y="29"/>
                    <a:pt x="38" y="29"/>
                  </a:cubicBezTo>
                  <a:cubicBezTo>
                    <a:pt x="38" y="28"/>
                    <a:pt x="38" y="28"/>
                    <a:pt x="38" y="27"/>
                  </a:cubicBezTo>
                  <a:cubicBezTo>
                    <a:pt x="41" y="28"/>
                    <a:pt x="41" y="28"/>
                    <a:pt x="41" y="28"/>
                  </a:cubicBezTo>
                  <a:cubicBezTo>
                    <a:pt x="41" y="27"/>
                    <a:pt x="42" y="26"/>
                    <a:pt x="42" y="25"/>
                  </a:cubicBezTo>
                  <a:cubicBezTo>
                    <a:pt x="39" y="24"/>
                    <a:pt x="39" y="24"/>
                    <a:pt x="39" y="24"/>
                  </a:cubicBezTo>
                  <a:cubicBezTo>
                    <a:pt x="39" y="23"/>
                    <a:pt x="39" y="23"/>
                    <a:pt x="39" y="22"/>
                  </a:cubicBezTo>
                  <a:lnTo>
                    <a:pt x="42" y="22"/>
                  </a:lnTo>
                  <a:close/>
                  <a:moveTo>
                    <a:pt x="21" y="38"/>
                  </a:moveTo>
                  <a:cubicBezTo>
                    <a:pt x="13" y="38"/>
                    <a:pt x="6" y="30"/>
                    <a:pt x="6" y="21"/>
                  </a:cubicBezTo>
                  <a:cubicBezTo>
                    <a:pt x="6" y="13"/>
                    <a:pt x="13" y="5"/>
                    <a:pt x="21" y="5"/>
                  </a:cubicBezTo>
                  <a:cubicBezTo>
                    <a:pt x="30" y="5"/>
                    <a:pt x="37" y="13"/>
                    <a:pt x="37" y="21"/>
                  </a:cubicBezTo>
                  <a:cubicBezTo>
                    <a:pt x="37" y="30"/>
                    <a:pt x="30" y="38"/>
                    <a:pt x="21" y="3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5"/>
            <p:cNvSpPr>
              <a:spLocks noEditPoints="1"/>
            </p:cNvSpPr>
            <p:nvPr/>
          </p:nvSpPr>
          <p:spPr bwMode="auto">
            <a:xfrm>
              <a:off x="1316038" y="2586038"/>
              <a:ext cx="31750" cy="31750"/>
            </a:xfrm>
            <a:custGeom>
              <a:avLst/>
              <a:gdLst>
                <a:gd name="T0" fmla="*/ 15 w 30"/>
                <a:gd name="T1" fmla="*/ 0 h 31"/>
                <a:gd name="T2" fmla="*/ 0 w 30"/>
                <a:gd name="T3" fmla="*/ 15 h 31"/>
                <a:gd name="T4" fmla="*/ 15 w 30"/>
                <a:gd name="T5" fmla="*/ 31 h 31"/>
                <a:gd name="T6" fmla="*/ 30 w 30"/>
                <a:gd name="T7" fmla="*/ 15 h 31"/>
                <a:gd name="T8" fmla="*/ 15 w 30"/>
                <a:gd name="T9" fmla="*/ 0 h 31"/>
                <a:gd name="T10" fmla="*/ 15 w 30"/>
                <a:gd name="T11" fmla="*/ 29 h 31"/>
                <a:gd name="T12" fmla="*/ 3 w 30"/>
                <a:gd name="T13" fmla="*/ 15 h 31"/>
                <a:gd name="T14" fmla="*/ 15 w 30"/>
                <a:gd name="T15" fmla="*/ 2 h 31"/>
                <a:gd name="T16" fmla="*/ 28 w 30"/>
                <a:gd name="T17" fmla="*/ 15 h 31"/>
                <a:gd name="T18" fmla="*/ 15 w 30"/>
                <a:gd name="T1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1">
                  <a:moveTo>
                    <a:pt x="15" y="0"/>
                  </a:moveTo>
                  <a:cubicBezTo>
                    <a:pt x="7" y="0"/>
                    <a:pt x="0" y="7"/>
                    <a:pt x="0" y="15"/>
                  </a:cubicBezTo>
                  <a:cubicBezTo>
                    <a:pt x="0" y="24"/>
                    <a:pt x="7" y="31"/>
                    <a:pt x="15" y="31"/>
                  </a:cubicBezTo>
                  <a:cubicBezTo>
                    <a:pt x="23" y="31"/>
                    <a:pt x="30" y="24"/>
                    <a:pt x="30" y="15"/>
                  </a:cubicBezTo>
                  <a:cubicBezTo>
                    <a:pt x="30" y="7"/>
                    <a:pt x="23" y="0"/>
                    <a:pt x="15" y="0"/>
                  </a:cubicBezTo>
                  <a:close/>
                  <a:moveTo>
                    <a:pt x="15" y="29"/>
                  </a:moveTo>
                  <a:cubicBezTo>
                    <a:pt x="8" y="29"/>
                    <a:pt x="3" y="23"/>
                    <a:pt x="3" y="15"/>
                  </a:cubicBezTo>
                  <a:cubicBezTo>
                    <a:pt x="3" y="8"/>
                    <a:pt x="8" y="2"/>
                    <a:pt x="15" y="2"/>
                  </a:cubicBezTo>
                  <a:cubicBezTo>
                    <a:pt x="22" y="2"/>
                    <a:pt x="28" y="8"/>
                    <a:pt x="28" y="15"/>
                  </a:cubicBezTo>
                  <a:cubicBezTo>
                    <a:pt x="28" y="23"/>
                    <a:pt x="22" y="29"/>
                    <a:pt x="15" y="2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6"/>
            <p:cNvSpPr>
              <a:spLocks noEditPoints="1"/>
            </p:cNvSpPr>
            <p:nvPr/>
          </p:nvSpPr>
          <p:spPr bwMode="auto">
            <a:xfrm>
              <a:off x="1303338" y="2484438"/>
              <a:ext cx="88900" cy="92075"/>
            </a:xfrm>
            <a:custGeom>
              <a:avLst/>
              <a:gdLst>
                <a:gd name="T0" fmla="*/ 72 w 83"/>
                <a:gd name="T1" fmla="*/ 46 h 87"/>
                <a:gd name="T2" fmla="*/ 72 w 83"/>
                <a:gd name="T3" fmla="*/ 43 h 87"/>
                <a:gd name="T4" fmla="*/ 72 w 83"/>
                <a:gd name="T5" fmla="*/ 39 h 87"/>
                <a:gd name="T6" fmla="*/ 82 w 83"/>
                <a:gd name="T7" fmla="*/ 32 h 87"/>
                <a:gd name="T8" fmla="*/ 77 w 83"/>
                <a:gd name="T9" fmla="*/ 19 h 87"/>
                <a:gd name="T10" fmla="*/ 65 w 83"/>
                <a:gd name="T11" fmla="*/ 23 h 87"/>
                <a:gd name="T12" fmla="*/ 60 w 83"/>
                <a:gd name="T13" fmla="*/ 18 h 87"/>
                <a:gd name="T14" fmla="*/ 63 w 83"/>
                <a:gd name="T15" fmla="*/ 5 h 87"/>
                <a:gd name="T16" fmla="*/ 50 w 83"/>
                <a:gd name="T17" fmla="*/ 0 h 87"/>
                <a:gd name="T18" fmla="*/ 44 w 83"/>
                <a:gd name="T19" fmla="*/ 11 h 87"/>
                <a:gd name="T20" fmla="*/ 41 w 83"/>
                <a:gd name="T21" fmla="*/ 11 h 87"/>
                <a:gd name="T22" fmla="*/ 37 w 83"/>
                <a:gd name="T23" fmla="*/ 12 h 87"/>
                <a:gd name="T24" fmla="*/ 31 w 83"/>
                <a:gd name="T25" fmla="*/ 0 h 87"/>
                <a:gd name="T26" fmla="*/ 18 w 83"/>
                <a:gd name="T27" fmla="*/ 6 h 87"/>
                <a:gd name="T28" fmla="*/ 22 w 83"/>
                <a:gd name="T29" fmla="*/ 19 h 87"/>
                <a:gd name="T30" fmla="*/ 17 w 83"/>
                <a:gd name="T31" fmla="*/ 24 h 87"/>
                <a:gd name="T32" fmla="*/ 5 w 83"/>
                <a:gd name="T33" fmla="*/ 21 h 87"/>
                <a:gd name="T34" fmla="*/ 0 w 83"/>
                <a:gd name="T35" fmla="*/ 34 h 87"/>
                <a:gd name="T36" fmla="*/ 11 w 83"/>
                <a:gd name="T37" fmla="*/ 40 h 87"/>
                <a:gd name="T38" fmla="*/ 11 w 83"/>
                <a:gd name="T39" fmla="*/ 43 h 87"/>
                <a:gd name="T40" fmla="*/ 11 w 83"/>
                <a:gd name="T41" fmla="*/ 47 h 87"/>
                <a:gd name="T42" fmla="*/ 0 w 83"/>
                <a:gd name="T43" fmla="*/ 54 h 87"/>
                <a:gd name="T44" fmla="*/ 6 w 83"/>
                <a:gd name="T45" fmla="*/ 67 h 87"/>
                <a:gd name="T46" fmla="*/ 18 w 83"/>
                <a:gd name="T47" fmla="*/ 64 h 87"/>
                <a:gd name="T48" fmla="*/ 23 w 83"/>
                <a:gd name="T49" fmla="*/ 69 h 87"/>
                <a:gd name="T50" fmla="*/ 20 w 83"/>
                <a:gd name="T51" fmla="*/ 81 h 87"/>
                <a:gd name="T52" fmla="*/ 33 w 83"/>
                <a:gd name="T53" fmla="*/ 87 h 87"/>
                <a:gd name="T54" fmla="*/ 39 w 83"/>
                <a:gd name="T55" fmla="*/ 75 h 87"/>
                <a:gd name="T56" fmla="*/ 41 w 83"/>
                <a:gd name="T57" fmla="*/ 75 h 87"/>
                <a:gd name="T58" fmla="*/ 45 w 83"/>
                <a:gd name="T59" fmla="*/ 75 h 87"/>
                <a:gd name="T60" fmla="*/ 52 w 83"/>
                <a:gd name="T61" fmla="*/ 86 h 87"/>
                <a:gd name="T62" fmla="*/ 64 w 83"/>
                <a:gd name="T63" fmla="*/ 80 h 87"/>
                <a:gd name="T64" fmla="*/ 61 w 83"/>
                <a:gd name="T65" fmla="*/ 68 h 87"/>
                <a:gd name="T66" fmla="*/ 66 w 83"/>
                <a:gd name="T67" fmla="*/ 62 h 87"/>
                <a:gd name="T68" fmla="*/ 78 w 83"/>
                <a:gd name="T69" fmla="*/ 66 h 87"/>
                <a:gd name="T70" fmla="*/ 83 w 83"/>
                <a:gd name="T71" fmla="*/ 52 h 87"/>
                <a:gd name="T72" fmla="*/ 72 w 83"/>
                <a:gd name="T73" fmla="*/ 46 h 87"/>
                <a:gd name="T74" fmla="*/ 41 w 83"/>
                <a:gd name="T75" fmla="*/ 58 h 87"/>
                <a:gd name="T76" fmla="*/ 27 w 83"/>
                <a:gd name="T77" fmla="*/ 43 h 87"/>
                <a:gd name="T78" fmla="*/ 41 w 83"/>
                <a:gd name="T79" fmla="*/ 28 h 87"/>
                <a:gd name="T80" fmla="*/ 55 w 83"/>
                <a:gd name="T81" fmla="*/ 43 h 87"/>
                <a:gd name="T82" fmla="*/ 41 w 83"/>
                <a:gd name="T83"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7">
                  <a:moveTo>
                    <a:pt x="72" y="46"/>
                  </a:moveTo>
                  <a:cubicBezTo>
                    <a:pt x="72" y="45"/>
                    <a:pt x="72" y="44"/>
                    <a:pt x="72" y="43"/>
                  </a:cubicBezTo>
                  <a:cubicBezTo>
                    <a:pt x="72" y="42"/>
                    <a:pt x="72" y="40"/>
                    <a:pt x="72" y="39"/>
                  </a:cubicBezTo>
                  <a:cubicBezTo>
                    <a:pt x="82" y="32"/>
                    <a:pt x="82" y="32"/>
                    <a:pt x="82" y="32"/>
                  </a:cubicBezTo>
                  <a:cubicBezTo>
                    <a:pt x="81" y="27"/>
                    <a:pt x="79" y="23"/>
                    <a:pt x="77" y="19"/>
                  </a:cubicBezTo>
                  <a:cubicBezTo>
                    <a:pt x="65" y="23"/>
                    <a:pt x="65" y="23"/>
                    <a:pt x="65" y="23"/>
                  </a:cubicBezTo>
                  <a:cubicBezTo>
                    <a:pt x="63" y="21"/>
                    <a:pt x="62" y="19"/>
                    <a:pt x="60" y="18"/>
                  </a:cubicBezTo>
                  <a:cubicBezTo>
                    <a:pt x="63" y="5"/>
                    <a:pt x="63" y="5"/>
                    <a:pt x="63" y="5"/>
                  </a:cubicBezTo>
                  <a:cubicBezTo>
                    <a:pt x="59" y="3"/>
                    <a:pt x="55" y="1"/>
                    <a:pt x="50" y="0"/>
                  </a:cubicBezTo>
                  <a:cubicBezTo>
                    <a:pt x="44" y="11"/>
                    <a:pt x="44" y="11"/>
                    <a:pt x="44" y="11"/>
                  </a:cubicBezTo>
                  <a:cubicBezTo>
                    <a:pt x="43" y="11"/>
                    <a:pt x="42" y="11"/>
                    <a:pt x="41" y="11"/>
                  </a:cubicBezTo>
                  <a:cubicBezTo>
                    <a:pt x="40" y="11"/>
                    <a:pt x="39" y="11"/>
                    <a:pt x="37" y="12"/>
                  </a:cubicBezTo>
                  <a:cubicBezTo>
                    <a:pt x="31" y="0"/>
                    <a:pt x="31" y="0"/>
                    <a:pt x="31" y="0"/>
                  </a:cubicBezTo>
                  <a:cubicBezTo>
                    <a:pt x="26" y="1"/>
                    <a:pt x="22" y="3"/>
                    <a:pt x="18" y="6"/>
                  </a:cubicBezTo>
                  <a:cubicBezTo>
                    <a:pt x="22" y="19"/>
                    <a:pt x="22" y="19"/>
                    <a:pt x="22" y="19"/>
                  </a:cubicBezTo>
                  <a:cubicBezTo>
                    <a:pt x="20" y="20"/>
                    <a:pt x="18" y="22"/>
                    <a:pt x="17" y="24"/>
                  </a:cubicBezTo>
                  <a:cubicBezTo>
                    <a:pt x="5" y="21"/>
                    <a:pt x="5" y="21"/>
                    <a:pt x="5" y="21"/>
                  </a:cubicBezTo>
                  <a:cubicBezTo>
                    <a:pt x="3" y="25"/>
                    <a:pt x="1" y="29"/>
                    <a:pt x="0" y="34"/>
                  </a:cubicBezTo>
                  <a:cubicBezTo>
                    <a:pt x="11" y="40"/>
                    <a:pt x="11" y="40"/>
                    <a:pt x="11" y="40"/>
                  </a:cubicBezTo>
                  <a:cubicBezTo>
                    <a:pt x="11" y="41"/>
                    <a:pt x="11" y="42"/>
                    <a:pt x="11" y="43"/>
                  </a:cubicBezTo>
                  <a:cubicBezTo>
                    <a:pt x="11" y="45"/>
                    <a:pt x="11" y="46"/>
                    <a:pt x="11" y="47"/>
                  </a:cubicBezTo>
                  <a:cubicBezTo>
                    <a:pt x="0" y="54"/>
                    <a:pt x="0" y="54"/>
                    <a:pt x="0" y="54"/>
                  </a:cubicBezTo>
                  <a:cubicBezTo>
                    <a:pt x="2" y="59"/>
                    <a:pt x="3" y="63"/>
                    <a:pt x="6" y="67"/>
                  </a:cubicBezTo>
                  <a:cubicBezTo>
                    <a:pt x="18" y="64"/>
                    <a:pt x="18" y="64"/>
                    <a:pt x="18" y="64"/>
                  </a:cubicBezTo>
                  <a:cubicBezTo>
                    <a:pt x="19" y="65"/>
                    <a:pt x="21" y="67"/>
                    <a:pt x="23" y="69"/>
                  </a:cubicBezTo>
                  <a:cubicBezTo>
                    <a:pt x="20" y="81"/>
                    <a:pt x="20" y="81"/>
                    <a:pt x="20" y="81"/>
                  </a:cubicBezTo>
                  <a:cubicBezTo>
                    <a:pt x="24" y="84"/>
                    <a:pt x="28" y="86"/>
                    <a:pt x="33" y="87"/>
                  </a:cubicBezTo>
                  <a:cubicBezTo>
                    <a:pt x="39" y="75"/>
                    <a:pt x="39" y="75"/>
                    <a:pt x="39" y="75"/>
                  </a:cubicBezTo>
                  <a:cubicBezTo>
                    <a:pt x="40" y="75"/>
                    <a:pt x="40" y="75"/>
                    <a:pt x="41" y="75"/>
                  </a:cubicBezTo>
                  <a:cubicBezTo>
                    <a:pt x="43" y="75"/>
                    <a:pt x="44" y="75"/>
                    <a:pt x="45" y="75"/>
                  </a:cubicBezTo>
                  <a:cubicBezTo>
                    <a:pt x="52" y="86"/>
                    <a:pt x="52" y="86"/>
                    <a:pt x="52" y="86"/>
                  </a:cubicBezTo>
                  <a:cubicBezTo>
                    <a:pt x="57" y="85"/>
                    <a:pt x="61" y="83"/>
                    <a:pt x="64" y="80"/>
                  </a:cubicBezTo>
                  <a:cubicBezTo>
                    <a:pt x="61" y="68"/>
                    <a:pt x="61" y="68"/>
                    <a:pt x="61" y="68"/>
                  </a:cubicBezTo>
                  <a:cubicBezTo>
                    <a:pt x="63" y="66"/>
                    <a:pt x="64" y="64"/>
                    <a:pt x="66" y="62"/>
                  </a:cubicBezTo>
                  <a:cubicBezTo>
                    <a:pt x="78" y="66"/>
                    <a:pt x="78" y="66"/>
                    <a:pt x="78" y="66"/>
                  </a:cubicBezTo>
                  <a:cubicBezTo>
                    <a:pt x="80" y="62"/>
                    <a:pt x="82" y="57"/>
                    <a:pt x="83" y="52"/>
                  </a:cubicBezTo>
                  <a:lnTo>
                    <a:pt x="72" y="46"/>
                  </a:lnTo>
                  <a:close/>
                  <a:moveTo>
                    <a:pt x="41" y="58"/>
                  </a:moveTo>
                  <a:cubicBezTo>
                    <a:pt x="34" y="58"/>
                    <a:pt x="27" y="51"/>
                    <a:pt x="27" y="43"/>
                  </a:cubicBezTo>
                  <a:cubicBezTo>
                    <a:pt x="27" y="35"/>
                    <a:pt x="34" y="28"/>
                    <a:pt x="41" y="28"/>
                  </a:cubicBezTo>
                  <a:cubicBezTo>
                    <a:pt x="49" y="28"/>
                    <a:pt x="55" y="35"/>
                    <a:pt x="55" y="43"/>
                  </a:cubicBezTo>
                  <a:cubicBezTo>
                    <a:pt x="55" y="51"/>
                    <a:pt x="49" y="58"/>
                    <a:pt x="41" y="5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7"/>
            <p:cNvSpPr>
              <a:spLocks noEditPoints="1"/>
            </p:cNvSpPr>
            <p:nvPr/>
          </p:nvSpPr>
          <p:spPr bwMode="auto">
            <a:xfrm>
              <a:off x="1184275" y="2290763"/>
              <a:ext cx="41275" cy="42863"/>
            </a:xfrm>
            <a:custGeom>
              <a:avLst/>
              <a:gdLst>
                <a:gd name="T0" fmla="*/ 31 w 38"/>
                <a:gd name="T1" fmla="*/ 26 h 40"/>
                <a:gd name="T2" fmla="*/ 32 w 38"/>
                <a:gd name="T3" fmla="*/ 25 h 40"/>
                <a:gd name="T4" fmla="*/ 32 w 38"/>
                <a:gd name="T5" fmla="*/ 23 h 40"/>
                <a:gd name="T6" fmla="*/ 38 w 38"/>
                <a:gd name="T7" fmla="*/ 22 h 40"/>
                <a:gd name="T8" fmla="*/ 37 w 38"/>
                <a:gd name="T9" fmla="*/ 16 h 40"/>
                <a:gd name="T10" fmla="*/ 32 w 38"/>
                <a:gd name="T11" fmla="*/ 15 h 40"/>
                <a:gd name="T12" fmla="*/ 31 w 38"/>
                <a:gd name="T13" fmla="*/ 12 h 40"/>
                <a:gd name="T14" fmla="*/ 34 w 38"/>
                <a:gd name="T15" fmla="*/ 8 h 40"/>
                <a:gd name="T16" fmla="*/ 29 w 38"/>
                <a:gd name="T17" fmla="*/ 3 h 40"/>
                <a:gd name="T18" fmla="*/ 25 w 38"/>
                <a:gd name="T19" fmla="*/ 7 h 40"/>
                <a:gd name="T20" fmla="*/ 24 w 38"/>
                <a:gd name="T21" fmla="*/ 6 h 40"/>
                <a:gd name="T22" fmla="*/ 22 w 38"/>
                <a:gd name="T23" fmla="*/ 6 h 40"/>
                <a:gd name="T24" fmla="*/ 21 w 38"/>
                <a:gd name="T25" fmla="*/ 0 h 40"/>
                <a:gd name="T26" fmla="*/ 15 w 38"/>
                <a:gd name="T27" fmla="*/ 0 h 40"/>
                <a:gd name="T28" fmla="*/ 15 w 38"/>
                <a:gd name="T29" fmla="*/ 6 h 40"/>
                <a:gd name="T30" fmla="*/ 12 w 38"/>
                <a:gd name="T31" fmla="*/ 7 h 40"/>
                <a:gd name="T32" fmla="*/ 7 w 38"/>
                <a:gd name="T33" fmla="*/ 4 h 40"/>
                <a:gd name="T34" fmla="*/ 3 w 38"/>
                <a:gd name="T35" fmla="*/ 9 h 40"/>
                <a:gd name="T36" fmla="*/ 7 w 38"/>
                <a:gd name="T37" fmla="*/ 13 h 40"/>
                <a:gd name="T38" fmla="*/ 6 w 38"/>
                <a:gd name="T39" fmla="*/ 14 h 40"/>
                <a:gd name="T40" fmla="*/ 6 w 38"/>
                <a:gd name="T41" fmla="*/ 16 h 40"/>
                <a:gd name="T42" fmla="*/ 0 w 38"/>
                <a:gd name="T43" fmla="*/ 17 h 40"/>
                <a:gd name="T44" fmla="*/ 0 w 38"/>
                <a:gd name="T45" fmla="*/ 23 h 40"/>
                <a:gd name="T46" fmla="*/ 6 w 38"/>
                <a:gd name="T47" fmla="*/ 24 h 40"/>
                <a:gd name="T48" fmla="*/ 7 w 38"/>
                <a:gd name="T49" fmla="*/ 27 h 40"/>
                <a:gd name="T50" fmla="*/ 4 w 38"/>
                <a:gd name="T51" fmla="*/ 32 h 40"/>
                <a:gd name="T52" fmla="*/ 8 w 38"/>
                <a:gd name="T53" fmla="*/ 36 h 40"/>
                <a:gd name="T54" fmla="*/ 13 w 38"/>
                <a:gd name="T55" fmla="*/ 32 h 40"/>
                <a:gd name="T56" fmla="*/ 14 w 38"/>
                <a:gd name="T57" fmla="*/ 33 h 40"/>
                <a:gd name="T58" fmla="*/ 16 w 38"/>
                <a:gd name="T59" fmla="*/ 33 h 40"/>
                <a:gd name="T60" fmla="*/ 17 w 38"/>
                <a:gd name="T61" fmla="*/ 39 h 40"/>
                <a:gd name="T62" fmla="*/ 23 w 38"/>
                <a:gd name="T63" fmla="*/ 39 h 40"/>
                <a:gd name="T64" fmla="*/ 23 w 38"/>
                <a:gd name="T65" fmla="*/ 33 h 40"/>
                <a:gd name="T66" fmla="*/ 26 w 38"/>
                <a:gd name="T67" fmla="*/ 32 h 40"/>
                <a:gd name="T68" fmla="*/ 30 w 38"/>
                <a:gd name="T69" fmla="*/ 35 h 40"/>
                <a:gd name="T70" fmla="*/ 35 w 38"/>
                <a:gd name="T71" fmla="*/ 31 h 40"/>
                <a:gd name="T72" fmla="*/ 31 w 38"/>
                <a:gd name="T73" fmla="*/ 26 h 40"/>
                <a:gd name="T74" fmla="*/ 17 w 38"/>
                <a:gd name="T75" fmla="*/ 26 h 40"/>
                <a:gd name="T76" fmla="*/ 13 w 38"/>
                <a:gd name="T77" fmla="*/ 17 h 40"/>
                <a:gd name="T78" fmla="*/ 21 w 38"/>
                <a:gd name="T79" fmla="*/ 14 h 40"/>
                <a:gd name="T80" fmla="*/ 25 w 38"/>
                <a:gd name="T81" fmla="*/ 22 h 40"/>
                <a:gd name="T82" fmla="*/ 17 w 38"/>
                <a:gd name="T83"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40">
                  <a:moveTo>
                    <a:pt x="31" y="26"/>
                  </a:moveTo>
                  <a:cubicBezTo>
                    <a:pt x="31" y="26"/>
                    <a:pt x="31" y="25"/>
                    <a:pt x="32" y="25"/>
                  </a:cubicBezTo>
                  <a:cubicBezTo>
                    <a:pt x="32" y="24"/>
                    <a:pt x="32" y="24"/>
                    <a:pt x="32" y="23"/>
                  </a:cubicBezTo>
                  <a:cubicBezTo>
                    <a:pt x="38" y="22"/>
                    <a:pt x="38" y="22"/>
                    <a:pt x="38" y="22"/>
                  </a:cubicBezTo>
                  <a:cubicBezTo>
                    <a:pt x="38" y="20"/>
                    <a:pt x="38" y="18"/>
                    <a:pt x="37" y="16"/>
                  </a:cubicBezTo>
                  <a:cubicBezTo>
                    <a:pt x="32" y="15"/>
                    <a:pt x="32" y="15"/>
                    <a:pt x="32" y="15"/>
                  </a:cubicBezTo>
                  <a:cubicBezTo>
                    <a:pt x="32" y="14"/>
                    <a:pt x="31" y="13"/>
                    <a:pt x="31" y="12"/>
                  </a:cubicBezTo>
                  <a:cubicBezTo>
                    <a:pt x="34" y="8"/>
                    <a:pt x="34" y="8"/>
                    <a:pt x="34" y="8"/>
                  </a:cubicBezTo>
                  <a:cubicBezTo>
                    <a:pt x="33" y="6"/>
                    <a:pt x="31" y="4"/>
                    <a:pt x="29" y="3"/>
                  </a:cubicBezTo>
                  <a:cubicBezTo>
                    <a:pt x="25" y="7"/>
                    <a:pt x="25" y="7"/>
                    <a:pt x="25" y="7"/>
                  </a:cubicBezTo>
                  <a:cubicBezTo>
                    <a:pt x="25" y="7"/>
                    <a:pt x="24" y="7"/>
                    <a:pt x="24" y="6"/>
                  </a:cubicBezTo>
                  <a:cubicBezTo>
                    <a:pt x="23" y="6"/>
                    <a:pt x="23" y="6"/>
                    <a:pt x="22" y="6"/>
                  </a:cubicBezTo>
                  <a:cubicBezTo>
                    <a:pt x="21" y="0"/>
                    <a:pt x="21" y="0"/>
                    <a:pt x="21" y="0"/>
                  </a:cubicBezTo>
                  <a:cubicBezTo>
                    <a:pt x="19" y="0"/>
                    <a:pt x="17" y="0"/>
                    <a:pt x="15" y="0"/>
                  </a:cubicBezTo>
                  <a:cubicBezTo>
                    <a:pt x="15" y="6"/>
                    <a:pt x="15" y="6"/>
                    <a:pt x="15" y="6"/>
                  </a:cubicBezTo>
                  <a:cubicBezTo>
                    <a:pt x="14" y="6"/>
                    <a:pt x="13" y="7"/>
                    <a:pt x="12" y="7"/>
                  </a:cubicBezTo>
                  <a:cubicBezTo>
                    <a:pt x="7" y="4"/>
                    <a:pt x="7" y="4"/>
                    <a:pt x="7" y="4"/>
                  </a:cubicBezTo>
                  <a:cubicBezTo>
                    <a:pt x="6" y="5"/>
                    <a:pt x="4" y="7"/>
                    <a:pt x="3" y="9"/>
                  </a:cubicBezTo>
                  <a:cubicBezTo>
                    <a:pt x="7" y="13"/>
                    <a:pt x="7" y="13"/>
                    <a:pt x="7" y="13"/>
                  </a:cubicBezTo>
                  <a:cubicBezTo>
                    <a:pt x="7" y="14"/>
                    <a:pt x="6" y="14"/>
                    <a:pt x="6" y="14"/>
                  </a:cubicBezTo>
                  <a:cubicBezTo>
                    <a:pt x="6" y="15"/>
                    <a:pt x="6" y="16"/>
                    <a:pt x="6" y="16"/>
                  </a:cubicBezTo>
                  <a:cubicBezTo>
                    <a:pt x="0" y="17"/>
                    <a:pt x="0" y="17"/>
                    <a:pt x="0" y="17"/>
                  </a:cubicBezTo>
                  <a:cubicBezTo>
                    <a:pt x="0" y="19"/>
                    <a:pt x="0" y="21"/>
                    <a:pt x="0" y="23"/>
                  </a:cubicBezTo>
                  <a:cubicBezTo>
                    <a:pt x="6" y="24"/>
                    <a:pt x="6" y="24"/>
                    <a:pt x="6" y="24"/>
                  </a:cubicBezTo>
                  <a:cubicBezTo>
                    <a:pt x="6" y="25"/>
                    <a:pt x="7" y="26"/>
                    <a:pt x="7" y="27"/>
                  </a:cubicBezTo>
                  <a:cubicBezTo>
                    <a:pt x="4" y="32"/>
                    <a:pt x="4" y="32"/>
                    <a:pt x="4" y="32"/>
                  </a:cubicBezTo>
                  <a:cubicBezTo>
                    <a:pt x="5" y="33"/>
                    <a:pt x="7" y="35"/>
                    <a:pt x="8" y="36"/>
                  </a:cubicBezTo>
                  <a:cubicBezTo>
                    <a:pt x="13" y="32"/>
                    <a:pt x="13" y="32"/>
                    <a:pt x="13" y="32"/>
                  </a:cubicBezTo>
                  <a:cubicBezTo>
                    <a:pt x="13" y="33"/>
                    <a:pt x="13" y="33"/>
                    <a:pt x="14" y="33"/>
                  </a:cubicBezTo>
                  <a:cubicBezTo>
                    <a:pt x="14" y="33"/>
                    <a:pt x="15" y="33"/>
                    <a:pt x="16" y="33"/>
                  </a:cubicBezTo>
                  <a:cubicBezTo>
                    <a:pt x="17" y="39"/>
                    <a:pt x="17" y="39"/>
                    <a:pt x="17" y="39"/>
                  </a:cubicBezTo>
                  <a:cubicBezTo>
                    <a:pt x="19" y="40"/>
                    <a:pt x="21" y="39"/>
                    <a:pt x="23" y="39"/>
                  </a:cubicBezTo>
                  <a:cubicBezTo>
                    <a:pt x="23" y="33"/>
                    <a:pt x="23" y="33"/>
                    <a:pt x="23" y="33"/>
                  </a:cubicBezTo>
                  <a:cubicBezTo>
                    <a:pt x="24" y="33"/>
                    <a:pt x="25" y="32"/>
                    <a:pt x="26" y="32"/>
                  </a:cubicBezTo>
                  <a:cubicBezTo>
                    <a:pt x="30" y="35"/>
                    <a:pt x="30" y="35"/>
                    <a:pt x="30" y="35"/>
                  </a:cubicBezTo>
                  <a:cubicBezTo>
                    <a:pt x="32" y="34"/>
                    <a:pt x="33" y="32"/>
                    <a:pt x="35" y="31"/>
                  </a:cubicBezTo>
                  <a:lnTo>
                    <a:pt x="31" y="26"/>
                  </a:lnTo>
                  <a:close/>
                  <a:moveTo>
                    <a:pt x="17" y="26"/>
                  </a:moveTo>
                  <a:cubicBezTo>
                    <a:pt x="13" y="24"/>
                    <a:pt x="12" y="21"/>
                    <a:pt x="13" y="17"/>
                  </a:cubicBezTo>
                  <a:cubicBezTo>
                    <a:pt x="14" y="14"/>
                    <a:pt x="18" y="12"/>
                    <a:pt x="21" y="14"/>
                  </a:cubicBezTo>
                  <a:cubicBezTo>
                    <a:pt x="24" y="15"/>
                    <a:pt x="26" y="19"/>
                    <a:pt x="25" y="22"/>
                  </a:cubicBezTo>
                  <a:cubicBezTo>
                    <a:pt x="23" y="25"/>
                    <a:pt x="20" y="27"/>
                    <a:pt x="17" y="2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8"/>
            <p:cNvSpPr>
              <a:spLocks noEditPoints="1"/>
            </p:cNvSpPr>
            <p:nvPr/>
          </p:nvSpPr>
          <p:spPr bwMode="auto">
            <a:xfrm>
              <a:off x="1265238" y="2665413"/>
              <a:ext cx="36513" cy="38100"/>
            </a:xfrm>
            <a:custGeom>
              <a:avLst/>
              <a:gdLst>
                <a:gd name="T0" fmla="*/ 29 w 35"/>
                <a:gd name="T1" fmla="*/ 23 h 36"/>
                <a:gd name="T2" fmla="*/ 29 w 35"/>
                <a:gd name="T3" fmla="*/ 22 h 36"/>
                <a:gd name="T4" fmla="*/ 30 w 35"/>
                <a:gd name="T5" fmla="*/ 20 h 36"/>
                <a:gd name="T6" fmla="*/ 34 w 35"/>
                <a:gd name="T7" fmla="*/ 18 h 36"/>
                <a:gd name="T8" fmla="*/ 34 w 35"/>
                <a:gd name="T9" fmla="*/ 13 h 36"/>
                <a:gd name="T10" fmla="*/ 29 w 35"/>
                <a:gd name="T11" fmla="*/ 13 h 36"/>
                <a:gd name="T12" fmla="*/ 27 w 35"/>
                <a:gd name="T13" fmla="*/ 10 h 36"/>
                <a:gd name="T14" fmla="*/ 30 w 35"/>
                <a:gd name="T15" fmla="*/ 6 h 36"/>
                <a:gd name="T16" fmla="*/ 26 w 35"/>
                <a:gd name="T17" fmla="*/ 2 h 36"/>
                <a:gd name="T18" fmla="*/ 22 w 35"/>
                <a:gd name="T19" fmla="*/ 6 h 36"/>
                <a:gd name="T20" fmla="*/ 21 w 35"/>
                <a:gd name="T21" fmla="*/ 5 h 36"/>
                <a:gd name="T22" fmla="*/ 19 w 35"/>
                <a:gd name="T23" fmla="*/ 5 h 36"/>
                <a:gd name="T24" fmla="*/ 18 w 35"/>
                <a:gd name="T25" fmla="*/ 0 h 36"/>
                <a:gd name="T26" fmla="*/ 13 w 35"/>
                <a:gd name="T27" fmla="*/ 1 h 36"/>
                <a:gd name="T28" fmla="*/ 13 w 35"/>
                <a:gd name="T29" fmla="*/ 6 h 36"/>
                <a:gd name="T30" fmla="*/ 10 w 35"/>
                <a:gd name="T31" fmla="*/ 7 h 36"/>
                <a:gd name="T32" fmla="*/ 6 w 35"/>
                <a:gd name="T33" fmla="*/ 5 h 36"/>
                <a:gd name="T34" fmla="*/ 2 w 35"/>
                <a:gd name="T35" fmla="*/ 9 h 36"/>
                <a:gd name="T36" fmla="*/ 6 w 35"/>
                <a:gd name="T37" fmla="*/ 13 h 36"/>
                <a:gd name="T38" fmla="*/ 6 w 35"/>
                <a:gd name="T39" fmla="*/ 14 h 36"/>
                <a:gd name="T40" fmla="*/ 5 w 35"/>
                <a:gd name="T41" fmla="*/ 16 h 36"/>
                <a:gd name="T42" fmla="*/ 0 w 35"/>
                <a:gd name="T43" fmla="*/ 17 h 36"/>
                <a:gd name="T44" fmla="*/ 1 w 35"/>
                <a:gd name="T45" fmla="*/ 23 h 36"/>
                <a:gd name="T46" fmla="*/ 6 w 35"/>
                <a:gd name="T47" fmla="*/ 23 h 36"/>
                <a:gd name="T48" fmla="*/ 7 w 35"/>
                <a:gd name="T49" fmla="*/ 25 h 36"/>
                <a:gd name="T50" fmla="*/ 5 w 35"/>
                <a:gd name="T51" fmla="*/ 30 h 36"/>
                <a:gd name="T52" fmla="*/ 9 w 35"/>
                <a:gd name="T53" fmla="*/ 33 h 36"/>
                <a:gd name="T54" fmla="*/ 13 w 35"/>
                <a:gd name="T55" fmla="*/ 30 h 36"/>
                <a:gd name="T56" fmla="*/ 14 w 35"/>
                <a:gd name="T57" fmla="*/ 30 h 36"/>
                <a:gd name="T58" fmla="*/ 15 w 35"/>
                <a:gd name="T59" fmla="*/ 30 h 36"/>
                <a:gd name="T60" fmla="*/ 17 w 35"/>
                <a:gd name="T61" fmla="*/ 36 h 36"/>
                <a:gd name="T62" fmla="*/ 22 w 35"/>
                <a:gd name="T63" fmla="*/ 35 h 36"/>
                <a:gd name="T64" fmla="*/ 22 w 35"/>
                <a:gd name="T65" fmla="*/ 30 h 36"/>
                <a:gd name="T66" fmla="*/ 25 w 35"/>
                <a:gd name="T67" fmla="*/ 28 h 36"/>
                <a:gd name="T68" fmla="*/ 29 w 35"/>
                <a:gd name="T69" fmla="*/ 31 h 36"/>
                <a:gd name="T70" fmla="*/ 32 w 35"/>
                <a:gd name="T71" fmla="*/ 26 h 36"/>
                <a:gd name="T72" fmla="*/ 29 w 35"/>
                <a:gd name="T73" fmla="*/ 23 h 36"/>
                <a:gd name="T74" fmla="*/ 16 w 35"/>
                <a:gd name="T75" fmla="*/ 23 h 36"/>
                <a:gd name="T76" fmla="*/ 12 w 35"/>
                <a:gd name="T77" fmla="*/ 16 h 36"/>
                <a:gd name="T78" fmla="*/ 19 w 35"/>
                <a:gd name="T79" fmla="*/ 12 h 36"/>
                <a:gd name="T80" fmla="*/ 23 w 35"/>
                <a:gd name="T81" fmla="*/ 19 h 36"/>
                <a:gd name="T82" fmla="*/ 16 w 35"/>
                <a:gd name="T8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 h="36">
                  <a:moveTo>
                    <a:pt x="29" y="23"/>
                  </a:moveTo>
                  <a:cubicBezTo>
                    <a:pt x="29" y="22"/>
                    <a:pt x="29" y="22"/>
                    <a:pt x="29" y="22"/>
                  </a:cubicBezTo>
                  <a:cubicBezTo>
                    <a:pt x="29" y="21"/>
                    <a:pt x="29" y="20"/>
                    <a:pt x="30" y="20"/>
                  </a:cubicBezTo>
                  <a:cubicBezTo>
                    <a:pt x="34" y="18"/>
                    <a:pt x="34" y="18"/>
                    <a:pt x="34" y="18"/>
                  </a:cubicBezTo>
                  <a:cubicBezTo>
                    <a:pt x="35" y="17"/>
                    <a:pt x="34" y="15"/>
                    <a:pt x="34" y="13"/>
                  </a:cubicBezTo>
                  <a:cubicBezTo>
                    <a:pt x="29" y="13"/>
                    <a:pt x="29" y="13"/>
                    <a:pt x="29" y="13"/>
                  </a:cubicBezTo>
                  <a:cubicBezTo>
                    <a:pt x="28" y="12"/>
                    <a:pt x="28" y="11"/>
                    <a:pt x="27" y="10"/>
                  </a:cubicBezTo>
                  <a:cubicBezTo>
                    <a:pt x="30" y="6"/>
                    <a:pt x="30" y="6"/>
                    <a:pt x="30" y="6"/>
                  </a:cubicBezTo>
                  <a:cubicBezTo>
                    <a:pt x="29" y="4"/>
                    <a:pt x="27" y="3"/>
                    <a:pt x="26" y="2"/>
                  </a:cubicBezTo>
                  <a:cubicBezTo>
                    <a:pt x="22" y="6"/>
                    <a:pt x="22" y="6"/>
                    <a:pt x="22" y="6"/>
                  </a:cubicBezTo>
                  <a:cubicBezTo>
                    <a:pt x="22" y="6"/>
                    <a:pt x="21" y="6"/>
                    <a:pt x="21" y="5"/>
                  </a:cubicBezTo>
                  <a:cubicBezTo>
                    <a:pt x="20" y="5"/>
                    <a:pt x="20" y="5"/>
                    <a:pt x="19" y="5"/>
                  </a:cubicBezTo>
                  <a:cubicBezTo>
                    <a:pt x="18" y="0"/>
                    <a:pt x="18" y="0"/>
                    <a:pt x="18" y="0"/>
                  </a:cubicBezTo>
                  <a:cubicBezTo>
                    <a:pt x="16" y="0"/>
                    <a:pt x="14" y="0"/>
                    <a:pt x="13" y="1"/>
                  </a:cubicBezTo>
                  <a:cubicBezTo>
                    <a:pt x="13" y="6"/>
                    <a:pt x="13" y="6"/>
                    <a:pt x="13" y="6"/>
                  </a:cubicBezTo>
                  <a:cubicBezTo>
                    <a:pt x="12" y="6"/>
                    <a:pt x="11" y="7"/>
                    <a:pt x="10" y="7"/>
                  </a:cubicBezTo>
                  <a:cubicBezTo>
                    <a:pt x="6" y="5"/>
                    <a:pt x="6" y="5"/>
                    <a:pt x="6" y="5"/>
                  </a:cubicBezTo>
                  <a:cubicBezTo>
                    <a:pt x="4" y="6"/>
                    <a:pt x="3" y="7"/>
                    <a:pt x="2" y="9"/>
                  </a:cubicBezTo>
                  <a:cubicBezTo>
                    <a:pt x="6" y="13"/>
                    <a:pt x="6" y="13"/>
                    <a:pt x="6" y="13"/>
                  </a:cubicBezTo>
                  <a:cubicBezTo>
                    <a:pt x="6" y="13"/>
                    <a:pt x="6" y="14"/>
                    <a:pt x="6" y="14"/>
                  </a:cubicBezTo>
                  <a:cubicBezTo>
                    <a:pt x="5" y="14"/>
                    <a:pt x="5" y="15"/>
                    <a:pt x="5" y="16"/>
                  </a:cubicBezTo>
                  <a:cubicBezTo>
                    <a:pt x="0" y="17"/>
                    <a:pt x="0" y="17"/>
                    <a:pt x="0" y="17"/>
                  </a:cubicBezTo>
                  <a:cubicBezTo>
                    <a:pt x="0" y="19"/>
                    <a:pt x="0" y="21"/>
                    <a:pt x="1" y="23"/>
                  </a:cubicBezTo>
                  <a:cubicBezTo>
                    <a:pt x="6" y="23"/>
                    <a:pt x="6" y="23"/>
                    <a:pt x="6" y="23"/>
                  </a:cubicBezTo>
                  <a:cubicBezTo>
                    <a:pt x="6" y="24"/>
                    <a:pt x="7" y="24"/>
                    <a:pt x="7" y="25"/>
                  </a:cubicBezTo>
                  <a:cubicBezTo>
                    <a:pt x="5" y="30"/>
                    <a:pt x="5" y="30"/>
                    <a:pt x="5" y="30"/>
                  </a:cubicBezTo>
                  <a:cubicBezTo>
                    <a:pt x="6" y="31"/>
                    <a:pt x="7" y="32"/>
                    <a:pt x="9" y="33"/>
                  </a:cubicBezTo>
                  <a:cubicBezTo>
                    <a:pt x="13" y="30"/>
                    <a:pt x="13" y="30"/>
                    <a:pt x="13" y="30"/>
                  </a:cubicBezTo>
                  <a:cubicBezTo>
                    <a:pt x="13" y="30"/>
                    <a:pt x="13" y="30"/>
                    <a:pt x="14" y="30"/>
                  </a:cubicBezTo>
                  <a:cubicBezTo>
                    <a:pt x="14" y="30"/>
                    <a:pt x="15" y="30"/>
                    <a:pt x="15" y="30"/>
                  </a:cubicBezTo>
                  <a:cubicBezTo>
                    <a:pt x="17" y="36"/>
                    <a:pt x="17" y="36"/>
                    <a:pt x="17" y="36"/>
                  </a:cubicBezTo>
                  <a:cubicBezTo>
                    <a:pt x="18" y="36"/>
                    <a:pt x="20" y="35"/>
                    <a:pt x="22" y="35"/>
                  </a:cubicBezTo>
                  <a:cubicBezTo>
                    <a:pt x="22" y="30"/>
                    <a:pt x="22" y="30"/>
                    <a:pt x="22" y="30"/>
                  </a:cubicBezTo>
                  <a:cubicBezTo>
                    <a:pt x="23" y="29"/>
                    <a:pt x="24" y="29"/>
                    <a:pt x="25" y="28"/>
                  </a:cubicBezTo>
                  <a:cubicBezTo>
                    <a:pt x="29" y="31"/>
                    <a:pt x="29" y="31"/>
                    <a:pt x="29" y="31"/>
                  </a:cubicBezTo>
                  <a:cubicBezTo>
                    <a:pt x="30" y="30"/>
                    <a:pt x="31" y="28"/>
                    <a:pt x="32" y="26"/>
                  </a:cubicBezTo>
                  <a:lnTo>
                    <a:pt x="29" y="23"/>
                  </a:lnTo>
                  <a:close/>
                  <a:moveTo>
                    <a:pt x="16" y="23"/>
                  </a:moveTo>
                  <a:cubicBezTo>
                    <a:pt x="13" y="22"/>
                    <a:pt x="11" y="19"/>
                    <a:pt x="12" y="16"/>
                  </a:cubicBezTo>
                  <a:cubicBezTo>
                    <a:pt x="13" y="13"/>
                    <a:pt x="16" y="11"/>
                    <a:pt x="19" y="12"/>
                  </a:cubicBezTo>
                  <a:cubicBezTo>
                    <a:pt x="22" y="13"/>
                    <a:pt x="24" y="16"/>
                    <a:pt x="23" y="19"/>
                  </a:cubicBezTo>
                  <a:cubicBezTo>
                    <a:pt x="22" y="23"/>
                    <a:pt x="19" y="24"/>
                    <a:pt x="16" y="2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9"/>
            <p:cNvSpPr/>
            <p:nvPr/>
          </p:nvSpPr>
          <p:spPr bwMode="auto">
            <a:xfrm>
              <a:off x="1076325" y="2314576"/>
              <a:ext cx="141288" cy="146050"/>
            </a:xfrm>
            <a:custGeom>
              <a:avLst/>
              <a:gdLst>
                <a:gd name="T0" fmla="*/ 133 w 133"/>
                <a:gd name="T1" fmla="*/ 64 h 139"/>
                <a:gd name="T2" fmla="*/ 132 w 133"/>
                <a:gd name="T3" fmla="*/ 57 h 139"/>
                <a:gd name="T4" fmla="*/ 122 w 133"/>
                <a:gd name="T5" fmla="*/ 49 h 139"/>
                <a:gd name="T6" fmla="*/ 119 w 133"/>
                <a:gd name="T7" fmla="*/ 43 h 139"/>
                <a:gd name="T8" fmla="*/ 121 w 133"/>
                <a:gd name="T9" fmla="*/ 29 h 139"/>
                <a:gd name="T10" fmla="*/ 117 w 133"/>
                <a:gd name="T11" fmla="*/ 24 h 139"/>
                <a:gd name="T12" fmla="*/ 104 w 133"/>
                <a:gd name="T13" fmla="*/ 23 h 139"/>
                <a:gd name="T14" fmla="*/ 98 w 133"/>
                <a:gd name="T15" fmla="*/ 19 h 139"/>
                <a:gd name="T16" fmla="*/ 94 w 133"/>
                <a:gd name="T17" fmla="*/ 6 h 139"/>
                <a:gd name="T18" fmla="*/ 87 w 133"/>
                <a:gd name="T19" fmla="*/ 3 h 139"/>
                <a:gd name="T20" fmla="*/ 76 w 133"/>
                <a:gd name="T21" fmla="*/ 9 h 139"/>
                <a:gd name="T22" fmla="*/ 69 w 133"/>
                <a:gd name="T23" fmla="*/ 9 h 139"/>
                <a:gd name="T24" fmla="*/ 64 w 133"/>
                <a:gd name="T25" fmla="*/ 0 h 139"/>
                <a:gd name="T26" fmla="*/ 55 w 133"/>
                <a:gd name="T27" fmla="*/ 10 h 139"/>
                <a:gd name="T28" fmla="*/ 48 w 133"/>
                <a:gd name="T29" fmla="*/ 12 h 139"/>
                <a:gd name="T30" fmla="*/ 36 w 133"/>
                <a:gd name="T31" fmla="*/ 8 h 139"/>
                <a:gd name="T32" fmla="*/ 30 w 133"/>
                <a:gd name="T33" fmla="*/ 11 h 139"/>
                <a:gd name="T34" fmla="*/ 27 w 133"/>
                <a:gd name="T35" fmla="*/ 25 h 139"/>
                <a:gd name="T36" fmla="*/ 23 w 133"/>
                <a:gd name="T37" fmla="*/ 30 h 139"/>
                <a:gd name="T38" fmla="*/ 10 w 133"/>
                <a:gd name="T39" fmla="*/ 33 h 139"/>
                <a:gd name="T40" fmla="*/ 7 w 133"/>
                <a:gd name="T41" fmla="*/ 39 h 139"/>
                <a:gd name="T42" fmla="*/ 11 w 133"/>
                <a:gd name="T43" fmla="*/ 52 h 139"/>
                <a:gd name="T44" fmla="*/ 9 w 133"/>
                <a:gd name="T45" fmla="*/ 59 h 139"/>
                <a:gd name="T46" fmla="*/ 0 w 133"/>
                <a:gd name="T47" fmla="*/ 69 h 139"/>
                <a:gd name="T48" fmla="*/ 0 w 133"/>
                <a:gd name="T49" fmla="*/ 76 h 139"/>
                <a:gd name="T50" fmla="*/ 10 w 133"/>
                <a:gd name="T51" fmla="*/ 85 h 139"/>
                <a:gd name="T52" fmla="*/ 12 w 133"/>
                <a:gd name="T53" fmla="*/ 91 h 139"/>
                <a:gd name="T54" fmla="*/ 9 w 133"/>
                <a:gd name="T55" fmla="*/ 104 h 139"/>
                <a:gd name="T56" fmla="*/ 13 w 133"/>
                <a:gd name="T57" fmla="*/ 110 h 139"/>
                <a:gd name="T58" fmla="*/ 25 w 133"/>
                <a:gd name="T59" fmla="*/ 113 h 139"/>
                <a:gd name="T60" fmla="*/ 30 w 133"/>
                <a:gd name="T61" fmla="*/ 118 h 139"/>
                <a:gd name="T62" fmla="*/ 34 w 133"/>
                <a:gd name="T63" fmla="*/ 130 h 139"/>
                <a:gd name="T64" fmla="*/ 40 w 133"/>
                <a:gd name="T65" fmla="*/ 134 h 139"/>
                <a:gd name="T66" fmla="*/ 52 w 133"/>
                <a:gd name="T67" fmla="*/ 129 h 139"/>
                <a:gd name="T68" fmla="*/ 59 w 133"/>
                <a:gd name="T69" fmla="*/ 130 h 139"/>
                <a:gd name="T70" fmla="*/ 67 w 133"/>
                <a:gd name="T71" fmla="*/ 139 h 139"/>
                <a:gd name="T72" fmla="*/ 73 w 133"/>
                <a:gd name="T73" fmla="*/ 130 h 139"/>
                <a:gd name="T74" fmla="*/ 80 w 133"/>
                <a:gd name="T75" fmla="*/ 129 h 139"/>
                <a:gd name="T76" fmla="*/ 92 w 133"/>
                <a:gd name="T77" fmla="*/ 134 h 139"/>
                <a:gd name="T78" fmla="*/ 98 w 133"/>
                <a:gd name="T79" fmla="*/ 131 h 139"/>
                <a:gd name="T80" fmla="*/ 102 w 133"/>
                <a:gd name="T81" fmla="*/ 118 h 139"/>
                <a:gd name="T82" fmla="*/ 107 w 133"/>
                <a:gd name="T83" fmla="*/ 114 h 139"/>
                <a:gd name="T84" fmla="*/ 120 w 133"/>
                <a:gd name="T85" fmla="*/ 111 h 139"/>
                <a:gd name="T86" fmla="*/ 124 w 133"/>
                <a:gd name="T87" fmla="*/ 105 h 139"/>
                <a:gd name="T88" fmla="*/ 121 w 133"/>
                <a:gd name="T89" fmla="*/ 92 h 139"/>
                <a:gd name="T90" fmla="*/ 123 w 133"/>
                <a:gd name="T91" fmla="*/ 86 h 139"/>
                <a:gd name="T92" fmla="*/ 133 w 133"/>
                <a:gd name="T93" fmla="*/ 7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9">
                  <a:moveTo>
                    <a:pt x="125" y="71"/>
                  </a:moveTo>
                  <a:cubicBezTo>
                    <a:pt x="133" y="70"/>
                    <a:pt x="133" y="70"/>
                    <a:pt x="133" y="70"/>
                  </a:cubicBezTo>
                  <a:cubicBezTo>
                    <a:pt x="133" y="68"/>
                    <a:pt x="133" y="66"/>
                    <a:pt x="133" y="64"/>
                  </a:cubicBezTo>
                  <a:cubicBezTo>
                    <a:pt x="125" y="64"/>
                    <a:pt x="125" y="64"/>
                    <a:pt x="125" y="64"/>
                  </a:cubicBezTo>
                  <a:cubicBezTo>
                    <a:pt x="125" y="62"/>
                    <a:pt x="124" y="61"/>
                    <a:pt x="124" y="60"/>
                  </a:cubicBezTo>
                  <a:cubicBezTo>
                    <a:pt x="132" y="57"/>
                    <a:pt x="132" y="57"/>
                    <a:pt x="132" y="57"/>
                  </a:cubicBezTo>
                  <a:cubicBezTo>
                    <a:pt x="132" y="55"/>
                    <a:pt x="131" y="54"/>
                    <a:pt x="131" y="52"/>
                  </a:cubicBezTo>
                  <a:cubicBezTo>
                    <a:pt x="123" y="53"/>
                    <a:pt x="123" y="53"/>
                    <a:pt x="123" y="53"/>
                  </a:cubicBezTo>
                  <a:cubicBezTo>
                    <a:pt x="122" y="52"/>
                    <a:pt x="122" y="50"/>
                    <a:pt x="122" y="49"/>
                  </a:cubicBezTo>
                  <a:cubicBezTo>
                    <a:pt x="129" y="45"/>
                    <a:pt x="129" y="45"/>
                    <a:pt x="129" y="45"/>
                  </a:cubicBezTo>
                  <a:cubicBezTo>
                    <a:pt x="128" y="43"/>
                    <a:pt x="128" y="42"/>
                    <a:pt x="127" y="40"/>
                  </a:cubicBezTo>
                  <a:cubicBezTo>
                    <a:pt x="119" y="43"/>
                    <a:pt x="119" y="43"/>
                    <a:pt x="119" y="43"/>
                  </a:cubicBezTo>
                  <a:cubicBezTo>
                    <a:pt x="119" y="42"/>
                    <a:pt x="118" y="40"/>
                    <a:pt x="117" y="39"/>
                  </a:cubicBezTo>
                  <a:cubicBezTo>
                    <a:pt x="124" y="34"/>
                    <a:pt x="124" y="34"/>
                    <a:pt x="124" y="34"/>
                  </a:cubicBezTo>
                  <a:cubicBezTo>
                    <a:pt x="123" y="32"/>
                    <a:pt x="122" y="31"/>
                    <a:pt x="121" y="29"/>
                  </a:cubicBezTo>
                  <a:cubicBezTo>
                    <a:pt x="114" y="33"/>
                    <a:pt x="114" y="33"/>
                    <a:pt x="114" y="33"/>
                  </a:cubicBezTo>
                  <a:cubicBezTo>
                    <a:pt x="113" y="32"/>
                    <a:pt x="112" y="31"/>
                    <a:pt x="111" y="30"/>
                  </a:cubicBezTo>
                  <a:cubicBezTo>
                    <a:pt x="117" y="24"/>
                    <a:pt x="117" y="24"/>
                    <a:pt x="117" y="24"/>
                  </a:cubicBezTo>
                  <a:cubicBezTo>
                    <a:pt x="116" y="23"/>
                    <a:pt x="114" y="21"/>
                    <a:pt x="113" y="20"/>
                  </a:cubicBezTo>
                  <a:cubicBezTo>
                    <a:pt x="107" y="25"/>
                    <a:pt x="107" y="25"/>
                    <a:pt x="107" y="25"/>
                  </a:cubicBezTo>
                  <a:cubicBezTo>
                    <a:pt x="106" y="24"/>
                    <a:pt x="105" y="23"/>
                    <a:pt x="104" y="23"/>
                  </a:cubicBezTo>
                  <a:cubicBezTo>
                    <a:pt x="108" y="15"/>
                    <a:pt x="108" y="15"/>
                    <a:pt x="108" y="15"/>
                  </a:cubicBezTo>
                  <a:cubicBezTo>
                    <a:pt x="107" y="14"/>
                    <a:pt x="105" y="13"/>
                    <a:pt x="104" y="12"/>
                  </a:cubicBezTo>
                  <a:cubicBezTo>
                    <a:pt x="98" y="19"/>
                    <a:pt x="98" y="19"/>
                    <a:pt x="98" y="19"/>
                  </a:cubicBezTo>
                  <a:cubicBezTo>
                    <a:pt x="97" y="18"/>
                    <a:pt x="96" y="17"/>
                    <a:pt x="95" y="16"/>
                  </a:cubicBezTo>
                  <a:cubicBezTo>
                    <a:pt x="98" y="8"/>
                    <a:pt x="98" y="8"/>
                    <a:pt x="98" y="8"/>
                  </a:cubicBezTo>
                  <a:cubicBezTo>
                    <a:pt x="97" y="8"/>
                    <a:pt x="95" y="7"/>
                    <a:pt x="94" y="6"/>
                  </a:cubicBezTo>
                  <a:cubicBezTo>
                    <a:pt x="89" y="13"/>
                    <a:pt x="89" y="13"/>
                    <a:pt x="89" y="13"/>
                  </a:cubicBezTo>
                  <a:cubicBezTo>
                    <a:pt x="88" y="13"/>
                    <a:pt x="87" y="12"/>
                    <a:pt x="86" y="12"/>
                  </a:cubicBezTo>
                  <a:cubicBezTo>
                    <a:pt x="87" y="3"/>
                    <a:pt x="87" y="3"/>
                    <a:pt x="87" y="3"/>
                  </a:cubicBezTo>
                  <a:cubicBezTo>
                    <a:pt x="86" y="3"/>
                    <a:pt x="84" y="2"/>
                    <a:pt x="82" y="2"/>
                  </a:cubicBezTo>
                  <a:cubicBezTo>
                    <a:pt x="79" y="10"/>
                    <a:pt x="79" y="10"/>
                    <a:pt x="79" y="10"/>
                  </a:cubicBezTo>
                  <a:cubicBezTo>
                    <a:pt x="78" y="10"/>
                    <a:pt x="77" y="10"/>
                    <a:pt x="76" y="9"/>
                  </a:cubicBezTo>
                  <a:cubicBezTo>
                    <a:pt x="76" y="1"/>
                    <a:pt x="76" y="1"/>
                    <a:pt x="76" y="1"/>
                  </a:cubicBezTo>
                  <a:cubicBezTo>
                    <a:pt x="74" y="0"/>
                    <a:pt x="72" y="0"/>
                    <a:pt x="70" y="0"/>
                  </a:cubicBezTo>
                  <a:cubicBezTo>
                    <a:pt x="69" y="9"/>
                    <a:pt x="69" y="9"/>
                    <a:pt x="69" y="9"/>
                  </a:cubicBezTo>
                  <a:cubicBezTo>
                    <a:pt x="68" y="9"/>
                    <a:pt x="67" y="9"/>
                    <a:pt x="67" y="9"/>
                  </a:cubicBezTo>
                  <a:cubicBezTo>
                    <a:pt x="66" y="9"/>
                    <a:pt x="66" y="9"/>
                    <a:pt x="65" y="9"/>
                  </a:cubicBezTo>
                  <a:cubicBezTo>
                    <a:pt x="64" y="0"/>
                    <a:pt x="64" y="0"/>
                    <a:pt x="64" y="0"/>
                  </a:cubicBezTo>
                  <a:cubicBezTo>
                    <a:pt x="62" y="0"/>
                    <a:pt x="60" y="0"/>
                    <a:pt x="59" y="1"/>
                  </a:cubicBezTo>
                  <a:cubicBezTo>
                    <a:pt x="58" y="9"/>
                    <a:pt x="58" y="9"/>
                    <a:pt x="58" y="9"/>
                  </a:cubicBezTo>
                  <a:cubicBezTo>
                    <a:pt x="57" y="9"/>
                    <a:pt x="56" y="10"/>
                    <a:pt x="55" y="10"/>
                  </a:cubicBezTo>
                  <a:cubicBezTo>
                    <a:pt x="52" y="2"/>
                    <a:pt x="52" y="2"/>
                    <a:pt x="52" y="2"/>
                  </a:cubicBezTo>
                  <a:cubicBezTo>
                    <a:pt x="50" y="2"/>
                    <a:pt x="49" y="3"/>
                    <a:pt x="47" y="3"/>
                  </a:cubicBezTo>
                  <a:cubicBezTo>
                    <a:pt x="48" y="12"/>
                    <a:pt x="48" y="12"/>
                    <a:pt x="48" y="12"/>
                  </a:cubicBezTo>
                  <a:cubicBezTo>
                    <a:pt x="47" y="12"/>
                    <a:pt x="46" y="13"/>
                    <a:pt x="45" y="13"/>
                  </a:cubicBezTo>
                  <a:cubicBezTo>
                    <a:pt x="41" y="6"/>
                    <a:pt x="41" y="6"/>
                    <a:pt x="41" y="6"/>
                  </a:cubicBezTo>
                  <a:cubicBezTo>
                    <a:pt x="39" y="6"/>
                    <a:pt x="37" y="7"/>
                    <a:pt x="36" y="8"/>
                  </a:cubicBezTo>
                  <a:cubicBezTo>
                    <a:pt x="39" y="16"/>
                    <a:pt x="39" y="16"/>
                    <a:pt x="39" y="16"/>
                  </a:cubicBezTo>
                  <a:cubicBezTo>
                    <a:pt x="38" y="17"/>
                    <a:pt x="37" y="17"/>
                    <a:pt x="35" y="18"/>
                  </a:cubicBezTo>
                  <a:cubicBezTo>
                    <a:pt x="30" y="11"/>
                    <a:pt x="30" y="11"/>
                    <a:pt x="30" y="11"/>
                  </a:cubicBezTo>
                  <a:cubicBezTo>
                    <a:pt x="29" y="12"/>
                    <a:pt x="27" y="14"/>
                    <a:pt x="26" y="15"/>
                  </a:cubicBezTo>
                  <a:cubicBezTo>
                    <a:pt x="30" y="22"/>
                    <a:pt x="30" y="22"/>
                    <a:pt x="30" y="22"/>
                  </a:cubicBezTo>
                  <a:cubicBezTo>
                    <a:pt x="29" y="23"/>
                    <a:pt x="28" y="24"/>
                    <a:pt x="27" y="25"/>
                  </a:cubicBezTo>
                  <a:cubicBezTo>
                    <a:pt x="21" y="19"/>
                    <a:pt x="21" y="19"/>
                    <a:pt x="21" y="19"/>
                  </a:cubicBezTo>
                  <a:cubicBezTo>
                    <a:pt x="20" y="20"/>
                    <a:pt x="18" y="22"/>
                    <a:pt x="17" y="23"/>
                  </a:cubicBezTo>
                  <a:cubicBezTo>
                    <a:pt x="23" y="30"/>
                    <a:pt x="23" y="30"/>
                    <a:pt x="23" y="30"/>
                  </a:cubicBezTo>
                  <a:cubicBezTo>
                    <a:pt x="22" y="31"/>
                    <a:pt x="21" y="32"/>
                    <a:pt x="20" y="33"/>
                  </a:cubicBezTo>
                  <a:cubicBezTo>
                    <a:pt x="13" y="29"/>
                    <a:pt x="13" y="29"/>
                    <a:pt x="13" y="29"/>
                  </a:cubicBezTo>
                  <a:cubicBezTo>
                    <a:pt x="12" y="30"/>
                    <a:pt x="11" y="32"/>
                    <a:pt x="10" y="33"/>
                  </a:cubicBezTo>
                  <a:cubicBezTo>
                    <a:pt x="16" y="39"/>
                    <a:pt x="16" y="39"/>
                    <a:pt x="16" y="39"/>
                  </a:cubicBezTo>
                  <a:cubicBezTo>
                    <a:pt x="16" y="40"/>
                    <a:pt x="15" y="41"/>
                    <a:pt x="15" y="42"/>
                  </a:cubicBezTo>
                  <a:cubicBezTo>
                    <a:pt x="7" y="39"/>
                    <a:pt x="7" y="39"/>
                    <a:pt x="7" y="39"/>
                  </a:cubicBezTo>
                  <a:cubicBezTo>
                    <a:pt x="6" y="41"/>
                    <a:pt x="5" y="43"/>
                    <a:pt x="5" y="44"/>
                  </a:cubicBezTo>
                  <a:cubicBezTo>
                    <a:pt x="12" y="48"/>
                    <a:pt x="12" y="48"/>
                    <a:pt x="12" y="48"/>
                  </a:cubicBezTo>
                  <a:cubicBezTo>
                    <a:pt x="11" y="50"/>
                    <a:pt x="11" y="51"/>
                    <a:pt x="11" y="52"/>
                  </a:cubicBezTo>
                  <a:cubicBezTo>
                    <a:pt x="2" y="51"/>
                    <a:pt x="2" y="51"/>
                    <a:pt x="2" y="51"/>
                  </a:cubicBezTo>
                  <a:cubicBezTo>
                    <a:pt x="2" y="53"/>
                    <a:pt x="2" y="54"/>
                    <a:pt x="1" y="56"/>
                  </a:cubicBezTo>
                  <a:cubicBezTo>
                    <a:pt x="9" y="59"/>
                    <a:pt x="9" y="59"/>
                    <a:pt x="9" y="59"/>
                  </a:cubicBezTo>
                  <a:cubicBezTo>
                    <a:pt x="9" y="60"/>
                    <a:pt x="9" y="62"/>
                    <a:pt x="9" y="63"/>
                  </a:cubicBezTo>
                  <a:cubicBezTo>
                    <a:pt x="0" y="63"/>
                    <a:pt x="0" y="63"/>
                    <a:pt x="0" y="63"/>
                  </a:cubicBezTo>
                  <a:cubicBezTo>
                    <a:pt x="0" y="65"/>
                    <a:pt x="0" y="67"/>
                    <a:pt x="0" y="69"/>
                  </a:cubicBezTo>
                  <a:cubicBezTo>
                    <a:pt x="8" y="70"/>
                    <a:pt x="8" y="70"/>
                    <a:pt x="8" y="70"/>
                  </a:cubicBezTo>
                  <a:cubicBezTo>
                    <a:pt x="8" y="71"/>
                    <a:pt x="8" y="72"/>
                    <a:pt x="8" y="74"/>
                  </a:cubicBezTo>
                  <a:cubicBezTo>
                    <a:pt x="0" y="76"/>
                    <a:pt x="0" y="76"/>
                    <a:pt x="0" y="76"/>
                  </a:cubicBezTo>
                  <a:cubicBezTo>
                    <a:pt x="0" y="77"/>
                    <a:pt x="1" y="79"/>
                    <a:pt x="1" y="81"/>
                  </a:cubicBezTo>
                  <a:cubicBezTo>
                    <a:pt x="9" y="81"/>
                    <a:pt x="9" y="81"/>
                    <a:pt x="9" y="81"/>
                  </a:cubicBezTo>
                  <a:cubicBezTo>
                    <a:pt x="9" y="82"/>
                    <a:pt x="10" y="83"/>
                    <a:pt x="10" y="85"/>
                  </a:cubicBezTo>
                  <a:cubicBezTo>
                    <a:pt x="2" y="88"/>
                    <a:pt x="2" y="88"/>
                    <a:pt x="2" y="88"/>
                  </a:cubicBezTo>
                  <a:cubicBezTo>
                    <a:pt x="3" y="90"/>
                    <a:pt x="3" y="91"/>
                    <a:pt x="4" y="93"/>
                  </a:cubicBezTo>
                  <a:cubicBezTo>
                    <a:pt x="12" y="91"/>
                    <a:pt x="12" y="91"/>
                    <a:pt x="12" y="91"/>
                  </a:cubicBezTo>
                  <a:cubicBezTo>
                    <a:pt x="12" y="93"/>
                    <a:pt x="13" y="94"/>
                    <a:pt x="13" y="95"/>
                  </a:cubicBezTo>
                  <a:cubicBezTo>
                    <a:pt x="7" y="100"/>
                    <a:pt x="7" y="100"/>
                    <a:pt x="7" y="100"/>
                  </a:cubicBezTo>
                  <a:cubicBezTo>
                    <a:pt x="7" y="101"/>
                    <a:pt x="8" y="103"/>
                    <a:pt x="9" y="104"/>
                  </a:cubicBezTo>
                  <a:cubicBezTo>
                    <a:pt x="17" y="101"/>
                    <a:pt x="17" y="101"/>
                    <a:pt x="17" y="101"/>
                  </a:cubicBezTo>
                  <a:cubicBezTo>
                    <a:pt x="17" y="102"/>
                    <a:pt x="18" y="103"/>
                    <a:pt x="19" y="105"/>
                  </a:cubicBezTo>
                  <a:cubicBezTo>
                    <a:pt x="13" y="110"/>
                    <a:pt x="13" y="110"/>
                    <a:pt x="13" y="110"/>
                  </a:cubicBezTo>
                  <a:cubicBezTo>
                    <a:pt x="14" y="112"/>
                    <a:pt x="15" y="113"/>
                    <a:pt x="16" y="115"/>
                  </a:cubicBezTo>
                  <a:cubicBezTo>
                    <a:pt x="23" y="110"/>
                    <a:pt x="23" y="110"/>
                    <a:pt x="23" y="110"/>
                  </a:cubicBezTo>
                  <a:cubicBezTo>
                    <a:pt x="24" y="111"/>
                    <a:pt x="24" y="112"/>
                    <a:pt x="25" y="113"/>
                  </a:cubicBezTo>
                  <a:cubicBezTo>
                    <a:pt x="20" y="120"/>
                    <a:pt x="20" y="120"/>
                    <a:pt x="20" y="120"/>
                  </a:cubicBezTo>
                  <a:cubicBezTo>
                    <a:pt x="22" y="121"/>
                    <a:pt x="23" y="122"/>
                    <a:pt x="24" y="123"/>
                  </a:cubicBezTo>
                  <a:cubicBezTo>
                    <a:pt x="30" y="118"/>
                    <a:pt x="30" y="118"/>
                    <a:pt x="30" y="118"/>
                  </a:cubicBezTo>
                  <a:cubicBezTo>
                    <a:pt x="31" y="118"/>
                    <a:pt x="32" y="119"/>
                    <a:pt x="33" y="120"/>
                  </a:cubicBezTo>
                  <a:cubicBezTo>
                    <a:pt x="30" y="128"/>
                    <a:pt x="30" y="128"/>
                    <a:pt x="30" y="128"/>
                  </a:cubicBezTo>
                  <a:cubicBezTo>
                    <a:pt x="31" y="129"/>
                    <a:pt x="33" y="130"/>
                    <a:pt x="34" y="130"/>
                  </a:cubicBezTo>
                  <a:cubicBezTo>
                    <a:pt x="39" y="124"/>
                    <a:pt x="39" y="124"/>
                    <a:pt x="39" y="124"/>
                  </a:cubicBezTo>
                  <a:cubicBezTo>
                    <a:pt x="40" y="124"/>
                    <a:pt x="41" y="125"/>
                    <a:pt x="43" y="125"/>
                  </a:cubicBezTo>
                  <a:cubicBezTo>
                    <a:pt x="40" y="134"/>
                    <a:pt x="40" y="134"/>
                    <a:pt x="40" y="134"/>
                  </a:cubicBezTo>
                  <a:cubicBezTo>
                    <a:pt x="42" y="134"/>
                    <a:pt x="43" y="135"/>
                    <a:pt x="45" y="136"/>
                  </a:cubicBezTo>
                  <a:cubicBezTo>
                    <a:pt x="49" y="128"/>
                    <a:pt x="49" y="128"/>
                    <a:pt x="49" y="128"/>
                  </a:cubicBezTo>
                  <a:cubicBezTo>
                    <a:pt x="50" y="128"/>
                    <a:pt x="51" y="129"/>
                    <a:pt x="52" y="129"/>
                  </a:cubicBezTo>
                  <a:cubicBezTo>
                    <a:pt x="52" y="138"/>
                    <a:pt x="52" y="138"/>
                    <a:pt x="52" y="138"/>
                  </a:cubicBezTo>
                  <a:cubicBezTo>
                    <a:pt x="53" y="138"/>
                    <a:pt x="55" y="138"/>
                    <a:pt x="57" y="139"/>
                  </a:cubicBezTo>
                  <a:cubicBezTo>
                    <a:pt x="59" y="130"/>
                    <a:pt x="59" y="130"/>
                    <a:pt x="59" y="130"/>
                  </a:cubicBezTo>
                  <a:cubicBezTo>
                    <a:pt x="60" y="130"/>
                    <a:pt x="62" y="131"/>
                    <a:pt x="63" y="131"/>
                  </a:cubicBezTo>
                  <a:cubicBezTo>
                    <a:pt x="64" y="139"/>
                    <a:pt x="64" y="139"/>
                    <a:pt x="64" y="139"/>
                  </a:cubicBezTo>
                  <a:cubicBezTo>
                    <a:pt x="65" y="139"/>
                    <a:pt x="66" y="139"/>
                    <a:pt x="67" y="139"/>
                  </a:cubicBezTo>
                  <a:cubicBezTo>
                    <a:pt x="67" y="139"/>
                    <a:pt x="68" y="139"/>
                    <a:pt x="69" y="139"/>
                  </a:cubicBezTo>
                  <a:cubicBezTo>
                    <a:pt x="69" y="131"/>
                    <a:pt x="69" y="131"/>
                    <a:pt x="69" y="131"/>
                  </a:cubicBezTo>
                  <a:cubicBezTo>
                    <a:pt x="71" y="131"/>
                    <a:pt x="72" y="131"/>
                    <a:pt x="73" y="130"/>
                  </a:cubicBezTo>
                  <a:cubicBezTo>
                    <a:pt x="75" y="139"/>
                    <a:pt x="75" y="139"/>
                    <a:pt x="75" y="139"/>
                  </a:cubicBezTo>
                  <a:cubicBezTo>
                    <a:pt x="77" y="138"/>
                    <a:pt x="79" y="138"/>
                    <a:pt x="81" y="138"/>
                  </a:cubicBezTo>
                  <a:cubicBezTo>
                    <a:pt x="80" y="129"/>
                    <a:pt x="80" y="129"/>
                    <a:pt x="80" y="129"/>
                  </a:cubicBezTo>
                  <a:cubicBezTo>
                    <a:pt x="81" y="129"/>
                    <a:pt x="82" y="129"/>
                    <a:pt x="84" y="128"/>
                  </a:cubicBezTo>
                  <a:cubicBezTo>
                    <a:pt x="87" y="136"/>
                    <a:pt x="87" y="136"/>
                    <a:pt x="87" y="136"/>
                  </a:cubicBezTo>
                  <a:cubicBezTo>
                    <a:pt x="89" y="135"/>
                    <a:pt x="90" y="135"/>
                    <a:pt x="92" y="134"/>
                  </a:cubicBezTo>
                  <a:cubicBezTo>
                    <a:pt x="90" y="126"/>
                    <a:pt x="90" y="126"/>
                    <a:pt x="90" y="126"/>
                  </a:cubicBezTo>
                  <a:cubicBezTo>
                    <a:pt x="91" y="125"/>
                    <a:pt x="92" y="125"/>
                    <a:pt x="93" y="124"/>
                  </a:cubicBezTo>
                  <a:cubicBezTo>
                    <a:pt x="98" y="131"/>
                    <a:pt x="98" y="131"/>
                    <a:pt x="98" y="131"/>
                  </a:cubicBezTo>
                  <a:cubicBezTo>
                    <a:pt x="100" y="130"/>
                    <a:pt x="101" y="129"/>
                    <a:pt x="103" y="128"/>
                  </a:cubicBezTo>
                  <a:cubicBezTo>
                    <a:pt x="99" y="121"/>
                    <a:pt x="99" y="121"/>
                    <a:pt x="99" y="121"/>
                  </a:cubicBezTo>
                  <a:cubicBezTo>
                    <a:pt x="100" y="120"/>
                    <a:pt x="101" y="119"/>
                    <a:pt x="102" y="118"/>
                  </a:cubicBezTo>
                  <a:cubicBezTo>
                    <a:pt x="108" y="124"/>
                    <a:pt x="108" y="124"/>
                    <a:pt x="108" y="124"/>
                  </a:cubicBezTo>
                  <a:cubicBezTo>
                    <a:pt x="109" y="123"/>
                    <a:pt x="111" y="122"/>
                    <a:pt x="112" y="121"/>
                  </a:cubicBezTo>
                  <a:cubicBezTo>
                    <a:pt x="107" y="114"/>
                    <a:pt x="107" y="114"/>
                    <a:pt x="107" y="114"/>
                  </a:cubicBezTo>
                  <a:cubicBezTo>
                    <a:pt x="108" y="113"/>
                    <a:pt x="109" y="112"/>
                    <a:pt x="110" y="111"/>
                  </a:cubicBezTo>
                  <a:cubicBezTo>
                    <a:pt x="117" y="116"/>
                    <a:pt x="117" y="116"/>
                    <a:pt x="117" y="116"/>
                  </a:cubicBezTo>
                  <a:cubicBezTo>
                    <a:pt x="118" y="114"/>
                    <a:pt x="119" y="113"/>
                    <a:pt x="120" y="111"/>
                  </a:cubicBezTo>
                  <a:cubicBezTo>
                    <a:pt x="114" y="105"/>
                    <a:pt x="114" y="105"/>
                    <a:pt x="114" y="105"/>
                  </a:cubicBezTo>
                  <a:cubicBezTo>
                    <a:pt x="115" y="104"/>
                    <a:pt x="116" y="103"/>
                    <a:pt x="116" y="102"/>
                  </a:cubicBezTo>
                  <a:cubicBezTo>
                    <a:pt x="124" y="105"/>
                    <a:pt x="124" y="105"/>
                    <a:pt x="124" y="105"/>
                  </a:cubicBezTo>
                  <a:cubicBezTo>
                    <a:pt x="125" y="104"/>
                    <a:pt x="126" y="102"/>
                    <a:pt x="126" y="101"/>
                  </a:cubicBezTo>
                  <a:cubicBezTo>
                    <a:pt x="119" y="96"/>
                    <a:pt x="119" y="96"/>
                    <a:pt x="119" y="96"/>
                  </a:cubicBezTo>
                  <a:cubicBezTo>
                    <a:pt x="120" y="95"/>
                    <a:pt x="120" y="93"/>
                    <a:pt x="121" y="92"/>
                  </a:cubicBezTo>
                  <a:cubicBezTo>
                    <a:pt x="129" y="94"/>
                    <a:pt x="129" y="94"/>
                    <a:pt x="129" y="94"/>
                  </a:cubicBezTo>
                  <a:cubicBezTo>
                    <a:pt x="130" y="92"/>
                    <a:pt x="130" y="91"/>
                    <a:pt x="131" y="89"/>
                  </a:cubicBezTo>
                  <a:cubicBezTo>
                    <a:pt x="123" y="86"/>
                    <a:pt x="123" y="86"/>
                    <a:pt x="123" y="86"/>
                  </a:cubicBezTo>
                  <a:cubicBezTo>
                    <a:pt x="123" y="84"/>
                    <a:pt x="124" y="83"/>
                    <a:pt x="124" y="82"/>
                  </a:cubicBezTo>
                  <a:cubicBezTo>
                    <a:pt x="132" y="82"/>
                    <a:pt x="132" y="82"/>
                    <a:pt x="132" y="82"/>
                  </a:cubicBezTo>
                  <a:cubicBezTo>
                    <a:pt x="132" y="80"/>
                    <a:pt x="133" y="79"/>
                    <a:pt x="133" y="77"/>
                  </a:cubicBezTo>
                  <a:cubicBezTo>
                    <a:pt x="125" y="75"/>
                    <a:pt x="125" y="75"/>
                    <a:pt x="125" y="75"/>
                  </a:cubicBezTo>
                  <a:cubicBezTo>
                    <a:pt x="125" y="73"/>
                    <a:pt x="125" y="72"/>
                    <a:pt x="125" y="7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0"/>
            <p:cNvSpPr/>
            <p:nvPr/>
          </p:nvSpPr>
          <p:spPr bwMode="auto">
            <a:xfrm>
              <a:off x="1157288" y="2359026"/>
              <a:ext cx="46038" cy="28575"/>
            </a:xfrm>
            <a:custGeom>
              <a:avLst/>
              <a:gdLst>
                <a:gd name="T0" fmla="*/ 44 w 44"/>
                <a:gd name="T1" fmla="*/ 26 h 26"/>
                <a:gd name="T2" fmla="*/ 1 w 44"/>
                <a:gd name="T3" fmla="*/ 26 h 26"/>
                <a:gd name="T4" fmla="*/ 0 w 44"/>
                <a:gd name="T5" fmla="*/ 22 h 26"/>
                <a:gd name="T6" fmla="*/ 37 w 44"/>
                <a:gd name="T7" fmla="*/ 0 h 26"/>
                <a:gd name="T8" fmla="*/ 44 w 44"/>
                <a:gd name="T9" fmla="*/ 26 h 26"/>
              </a:gdLst>
              <a:ahLst/>
              <a:cxnLst>
                <a:cxn ang="0">
                  <a:pos x="T0" y="T1"/>
                </a:cxn>
                <a:cxn ang="0">
                  <a:pos x="T2" y="T3"/>
                </a:cxn>
                <a:cxn ang="0">
                  <a:pos x="T4" y="T5"/>
                </a:cxn>
                <a:cxn ang="0">
                  <a:pos x="T6" y="T7"/>
                </a:cxn>
                <a:cxn ang="0">
                  <a:pos x="T8" y="T9"/>
                </a:cxn>
              </a:cxnLst>
              <a:rect l="0" t="0" r="r" b="b"/>
              <a:pathLst>
                <a:path w="44" h="26">
                  <a:moveTo>
                    <a:pt x="44" y="26"/>
                  </a:moveTo>
                  <a:cubicBezTo>
                    <a:pt x="1" y="26"/>
                    <a:pt x="1" y="26"/>
                    <a:pt x="1" y="26"/>
                  </a:cubicBezTo>
                  <a:cubicBezTo>
                    <a:pt x="1" y="25"/>
                    <a:pt x="0" y="23"/>
                    <a:pt x="0" y="22"/>
                  </a:cubicBezTo>
                  <a:cubicBezTo>
                    <a:pt x="37" y="0"/>
                    <a:pt x="37" y="0"/>
                    <a:pt x="37" y="0"/>
                  </a:cubicBezTo>
                  <a:cubicBezTo>
                    <a:pt x="41" y="7"/>
                    <a:pt x="44" y="16"/>
                    <a:pt x="44"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Oval 31"/>
            <p:cNvSpPr>
              <a:spLocks noChangeArrowheads="1"/>
            </p:cNvSpPr>
            <p:nvPr/>
          </p:nvSpPr>
          <p:spPr bwMode="auto">
            <a:xfrm>
              <a:off x="1143000" y="2382838"/>
              <a:ext cx="9525" cy="11113"/>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2"/>
            <p:cNvSpPr/>
            <p:nvPr/>
          </p:nvSpPr>
          <p:spPr bwMode="auto">
            <a:xfrm>
              <a:off x="1152525" y="2336801"/>
              <a:ext cx="42863" cy="44450"/>
            </a:xfrm>
            <a:custGeom>
              <a:avLst/>
              <a:gdLst>
                <a:gd name="T0" fmla="*/ 40 w 40"/>
                <a:gd name="T1" fmla="*/ 19 h 42"/>
                <a:gd name="T2" fmla="*/ 3 w 40"/>
                <a:gd name="T3" fmla="*/ 42 h 42"/>
                <a:gd name="T4" fmla="*/ 0 w 40"/>
                <a:gd name="T5" fmla="*/ 39 h 42"/>
                <a:gd name="T6" fmla="*/ 22 w 40"/>
                <a:gd name="T7" fmla="*/ 0 h 42"/>
                <a:gd name="T8" fmla="*/ 40 w 40"/>
                <a:gd name="T9" fmla="*/ 19 h 42"/>
              </a:gdLst>
              <a:ahLst/>
              <a:cxnLst>
                <a:cxn ang="0">
                  <a:pos x="T0" y="T1"/>
                </a:cxn>
                <a:cxn ang="0">
                  <a:pos x="T2" y="T3"/>
                </a:cxn>
                <a:cxn ang="0">
                  <a:pos x="T4" y="T5"/>
                </a:cxn>
                <a:cxn ang="0">
                  <a:pos x="T6" y="T7"/>
                </a:cxn>
                <a:cxn ang="0">
                  <a:pos x="T8" y="T9"/>
                </a:cxn>
              </a:cxnLst>
              <a:rect l="0" t="0" r="r" b="b"/>
              <a:pathLst>
                <a:path w="40" h="42">
                  <a:moveTo>
                    <a:pt x="40" y="19"/>
                  </a:moveTo>
                  <a:cubicBezTo>
                    <a:pt x="3" y="42"/>
                    <a:pt x="3" y="42"/>
                    <a:pt x="3" y="42"/>
                  </a:cubicBezTo>
                  <a:cubicBezTo>
                    <a:pt x="2" y="41"/>
                    <a:pt x="1" y="40"/>
                    <a:pt x="0" y="39"/>
                  </a:cubicBezTo>
                  <a:cubicBezTo>
                    <a:pt x="22" y="0"/>
                    <a:pt x="22" y="0"/>
                    <a:pt x="22" y="0"/>
                  </a:cubicBezTo>
                  <a:cubicBezTo>
                    <a:pt x="30" y="5"/>
                    <a:pt x="36" y="11"/>
                    <a:pt x="40"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3"/>
            <p:cNvSpPr/>
            <p:nvPr/>
          </p:nvSpPr>
          <p:spPr bwMode="auto">
            <a:xfrm>
              <a:off x="1147763" y="2328863"/>
              <a:ext cx="26988" cy="49213"/>
            </a:xfrm>
            <a:custGeom>
              <a:avLst/>
              <a:gdLst>
                <a:gd name="T0" fmla="*/ 26 w 26"/>
                <a:gd name="T1" fmla="*/ 7 h 46"/>
                <a:gd name="T2" fmla="*/ 4 w 26"/>
                <a:gd name="T3" fmla="*/ 46 h 46"/>
                <a:gd name="T4" fmla="*/ 0 w 26"/>
                <a:gd name="T5" fmla="*/ 45 h 46"/>
                <a:gd name="T6" fmla="*/ 0 w 26"/>
                <a:gd name="T7" fmla="*/ 0 h 46"/>
                <a:gd name="T8" fmla="*/ 26 w 26"/>
                <a:gd name="T9" fmla="*/ 7 h 46"/>
              </a:gdLst>
              <a:ahLst/>
              <a:cxnLst>
                <a:cxn ang="0">
                  <a:pos x="T0" y="T1"/>
                </a:cxn>
                <a:cxn ang="0">
                  <a:pos x="T2" y="T3"/>
                </a:cxn>
                <a:cxn ang="0">
                  <a:pos x="T4" y="T5"/>
                </a:cxn>
                <a:cxn ang="0">
                  <a:pos x="T6" y="T7"/>
                </a:cxn>
                <a:cxn ang="0">
                  <a:pos x="T8" y="T9"/>
                </a:cxn>
              </a:cxnLst>
              <a:rect l="0" t="0" r="r" b="b"/>
              <a:pathLst>
                <a:path w="26" h="46">
                  <a:moveTo>
                    <a:pt x="26" y="7"/>
                  </a:moveTo>
                  <a:cubicBezTo>
                    <a:pt x="4" y="46"/>
                    <a:pt x="4" y="46"/>
                    <a:pt x="4" y="46"/>
                  </a:cubicBezTo>
                  <a:cubicBezTo>
                    <a:pt x="3" y="46"/>
                    <a:pt x="2" y="45"/>
                    <a:pt x="0" y="45"/>
                  </a:cubicBezTo>
                  <a:cubicBezTo>
                    <a:pt x="0" y="0"/>
                    <a:pt x="0" y="0"/>
                    <a:pt x="0" y="0"/>
                  </a:cubicBezTo>
                  <a:cubicBezTo>
                    <a:pt x="10" y="0"/>
                    <a:pt x="18" y="3"/>
                    <a:pt x="26" y="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4"/>
            <p:cNvSpPr/>
            <p:nvPr/>
          </p:nvSpPr>
          <p:spPr bwMode="auto">
            <a:xfrm>
              <a:off x="1120775" y="2328863"/>
              <a:ext cx="25400" cy="49213"/>
            </a:xfrm>
            <a:custGeom>
              <a:avLst/>
              <a:gdLst>
                <a:gd name="T0" fmla="*/ 25 w 25"/>
                <a:gd name="T1" fmla="*/ 0 h 46"/>
                <a:gd name="T2" fmla="*/ 25 w 25"/>
                <a:gd name="T3" fmla="*/ 45 h 46"/>
                <a:gd name="T4" fmla="*/ 21 w 25"/>
                <a:gd name="T5" fmla="*/ 46 h 46"/>
                <a:gd name="T6" fmla="*/ 0 w 25"/>
                <a:gd name="T7" fmla="*/ 7 h 46"/>
                <a:gd name="T8" fmla="*/ 25 w 25"/>
                <a:gd name="T9" fmla="*/ 0 h 46"/>
              </a:gdLst>
              <a:ahLst/>
              <a:cxnLst>
                <a:cxn ang="0">
                  <a:pos x="T0" y="T1"/>
                </a:cxn>
                <a:cxn ang="0">
                  <a:pos x="T2" y="T3"/>
                </a:cxn>
                <a:cxn ang="0">
                  <a:pos x="T4" y="T5"/>
                </a:cxn>
                <a:cxn ang="0">
                  <a:pos x="T6" y="T7"/>
                </a:cxn>
                <a:cxn ang="0">
                  <a:pos x="T8" y="T9"/>
                </a:cxn>
              </a:cxnLst>
              <a:rect l="0" t="0" r="r" b="b"/>
              <a:pathLst>
                <a:path w="25" h="46">
                  <a:moveTo>
                    <a:pt x="25" y="0"/>
                  </a:moveTo>
                  <a:cubicBezTo>
                    <a:pt x="25" y="45"/>
                    <a:pt x="25" y="45"/>
                    <a:pt x="25" y="45"/>
                  </a:cubicBezTo>
                  <a:cubicBezTo>
                    <a:pt x="24" y="45"/>
                    <a:pt x="22" y="46"/>
                    <a:pt x="21" y="46"/>
                  </a:cubicBezTo>
                  <a:cubicBezTo>
                    <a:pt x="0" y="7"/>
                    <a:pt x="0" y="7"/>
                    <a:pt x="0" y="7"/>
                  </a:cubicBezTo>
                  <a:cubicBezTo>
                    <a:pt x="7" y="3"/>
                    <a:pt x="16" y="0"/>
                    <a:pt x="2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5"/>
            <p:cNvSpPr/>
            <p:nvPr/>
          </p:nvSpPr>
          <p:spPr bwMode="auto">
            <a:xfrm>
              <a:off x="1098550" y="2336801"/>
              <a:ext cx="42863" cy="44450"/>
            </a:xfrm>
            <a:custGeom>
              <a:avLst/>
              <a:gdLst>
                <a:gd name="T0" fmla="*/ 18 w 40"/>
                <a:gd name="T1" fmla="*/ 0 h 42"/>
                <a:gd name="T2" fmla="*/ 40 w 40"/>
                <a:gd name="T3" fmla="*/ 39 h 42"/>
                <a:gd name="T4" fmla="*/ 37 w 40"/>
                <a:gd name="T5" fmla="*/ 42 h 42"/>
                <a:gd name="T6" fmla="*/ 0 w 40"/>
                <a:gd name="T7" fmla="*/ 19 h 42"/>
                <a:gd name="T8" fmla="*/ 18 w 40"/>
                <a:gd name="T9" fmla="*/ 0 h 42"/>
              </a:gdLst>
              <a:ahLst/>
              <a:cxnLst>
                <a:cxn ang="0">
                  <a:pos x="T0" y="T1"/>
                </a:cxn>
                <a:cxn ang="0">
                  <a:pos x="T2" y="T3"/>
                </a:cxn>
                <a:cxn ang="0">
                  <a:pos x="T4" y="T5"/>
                </a:cxn>
                <a:cxn ang="0">
                  <a:pos x="T6" y="T7"/>
                </a:cxn>
                <a:cxn ang="0">
                  <a:pos x="T8" y="T9"/>
                </a:cxn>
              </a:cxnLst>
              <a:rect l="0" t="0" r="r" b="b"/>
              <a:pathLst>
                <a:path w="40" h="42">
                  <a:moveTo>
                    <a:pt x="18" y="0"/>
                  </a:moveTo>
                  <a:cubicBezTo>
                    <a:pt x="40" y="39"/>
                    <a:pt x="40" y="39"/>
                    <a:pt x="40" y="39"/>
                  </a:cubicBezTo>
                  <a:cubicBezTo>
                    <a:pt x="39" y="40"/>
                    <a:pt x="38" y="41"/>
                    <a:pt x="37" y="42"/>
                  </a:cubicBezTo>
                  <a:cubicBezTo>
                    <a:pt x="0" y="19"/>
                    <a:pt x="0" y="19"/>
                    <a:pt x="0" y="19"/>
                  </a:cubicBezTo>
                  <a:cubicBezTo>
                    <a:pt x="4" y="11"/>
                    <a:pt x="11" y="5"/>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6"/>
            <p:cNvSpPr/>
            <p:nvPr/>
          </p:nvSpPr>
          <p:spPr bwMode="auto">
            <a:xfrm>
              <a:off x="1090613" y="2359026"/>
              <a:ext cx="47625" cy="28575"/>
            </a:xfrm>
            <a:custGeom>
              <a:avLst/>
              <a:gdLst>
                <a:gd name="T0" fmla="*/ 7 w 45"/>
                <a:gd name="T1" fmla="*/ 0 h 26"/>
                <a:gd name="T2" fmla="*/ 45 w 45"/>
                <a:gd name="T3" fmla="*/ 22 h 26"/>
                <a:gd name="T4" fmla="*/ 44 w 45"/>
                <a:gd name="T5" fmla="*/ 26 h 26"/>
                <a:gd name="T6" fmla="*/ 0 w 45"/>
                <a:gd name="T7" fmla="*/ 26 h 26"/>
                <a:gd name="T8" fmla="*/ 7 w 45"/>
                <a:gd name="T9" fmla="*/ 0 h 26"/>
              </a:gdLst>
              <a:ahLst/>
              <a:cxnLst>
                <a:cxn ang="0">
                  <a:pos x="T0" y="T1"/>
                </a:cxn>
                <a:cxn ang="0">
                  <a:pos x="T2" y="T3"/>
                </a:cxn>
                <a:cxn ang="0">
                  <a:pos x="T4" y="T5"/>
                </a:cxn>
                <a:cxn ang="0">
                  <a:pos x="T6" y="T7"/>
                </a:cxn>
                <a:cxn ang="0">
                  <a:pos x="T8" y="T9"/>
                </a:cxn>
              </a:cxnLst>
              <a:rect l="0" t="0" r="r" b="b"/>
              <a:pathLst>
                <a:path w="45" h="26">
                  <a:moveTo>
                    <a:pt x="7" y="0"/>
                  </a:moveTo>
                  <a:cubicBezTo>
                    <a:pt x="45" y="22"/>
                    <a:pt x="45" y="22"/>
                    <a:pt x="45" y="22"/>
                  </a:cubicBezTo>
                  <a:cubicBezTo>
                    <a:pt x="44" y="23"/>
                    <a:pt x="44" y="25"/>
                    <a:pt x="44" y="26"/>
                  </a:cubicBezTo>
                  <a:cubicBezTo>
                    <a:pt x="0" y="26"/>
                    <a:pt x="0" y="26"/>
                    <a:pt x="0" y="26"/>
                  </a:cubicBezTo>
                  <a:cubicBezTo>
                    <a:pt x="0" y="16"/>
                    <a:pt x="3" y="7"/>
                    <a:pt x="7"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7"/>
            <p:cNvSpPr/>
            <p:nvPr/>
          </p:nvSpPr>
          <p:spPr bwMode="auto">
            <a:xfrm>
              <a:off x="1090613" y="2389188"/>
              <a:ext cx="47625" cy="26988"/>
            </a:xfrm>
            <a:custGeom>
              <a:avLst/>
              <a:gdLst>
                <a:gd name="T0" fmla="*/ 0 w 45"/>
                <a:gd name="T1" fmla="*/ 0 h 26"/>
                <a:gd name="T2" fmla="*/ 44 w 45"/>
                <a:gd name="T3" fmla="*/ 0 h 26"/>
                <a:gd name="T4" fmla="*/ 45 w 45"/>
                <a:gd name="T5" fmla="*/ 3 h 26"/>
                <a:gd name="T6" fmla="*/ 7 w 45"/>
                <a:gd name="T7" fmla="*/ 26 h 26"/>
                <a:gd name="T8" fmla="*/ 0 w 45"/>
                <a:gd name="T9" fmla="*/ 0 h 26"/>
              </a:gdLst>
              <a:ahLst/>
              <a:cxnLst>
                <a:cxn ang="0">
                  <a:pos x="T0" y="T1"/>
                </a:cxn>
                <a:cxn ang="0">
                  <a:pos x="T2" y="T3"/>
                </a:cxn>
                <a:cxn ang="0">
                  <a:pos x="T4" y="T5"/>
                </a:cxn>
                <a:cxn ang="0">
                  <a:pos x="T6" y="T7"/>
                </a:cxn>
                <a:cxn ang="0">
                  <a:pos x="T8" y="T9"/>
                </a:cxn>
              </a:cxnLst>
              <a:rect l="0" t="0" r="r" b="b"/>
              <a:pathLst>
                <a:path w="45" h="26">
                  <a:moveTo>
                    <a:pt x="0" y="0"/>
                  </a:moveTo>
                  <a:cubicBezTo>
                    <a:pt x="44" y="0"/>
                    <a:pt x="44" y="0"/>
                    <a:pt x="44" y="0"/>
                  </a:cubicBezTo>
                  <a:cubicBezTo>
                    <a:pt x="44" y="1"/>
                    <a:pt x="44" y="2"/>
                    <a:pt x="45" y="3"/>
                  </a:cubicBezTo>
                  <a:cubicBezTo>
                    <a:pt x="7" y="26"/>
                    <a:pt x="7" y="26"/>
                    <a:pt x="7" y="26"/>
                  </a:cubicBezTo>
                  <a:cubicBezTo>
                    <a:pt x="3" y="18"/>
                    <a:pt x="0" y="9"/>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8"/>
            <p:cNvSpPr/>
            <p:nvPr/>
          </p:nvSpPr>
          <p:spPr bwMode="auto">
            <a:xfrm>
              <a:off x="1098550" y="2393951"/>
              <a:ext cx="42863" cy="44450"/>
            </a:xfrm>
            <a:custGeom>
              <a:avLst/>
              <a:gdLst>
                <a:gd name="T0" fmla="*/ 0 w 40"/>
                <a:gd name="T1" fmla="*/ 22 h 42"/>
                <a:gd name="T2" fmla="*/ 37 w 40"/>
                <a:gd name="T3" fmla="*/ 0 h 42"/>
                <a:gd name="T4" fmla="*/ 40 w 40"/>
                <a:gd name="T5" fmla="*/ 3 h 42"/>
                <a:gd name="T6" fmla="*/ 18 w 40"/>
                <a:gd name="T7" fmla="*/ 42 h 42"/>
                <a:gd name="T8" fmla="*/ 0 w 40"/>
                <a:gd name="T9" fmla="*/ 22 h 42"/>
              </a:gdLst>
              <a:ahLst/>
              <a:cxnLst>
                <a:cxn ang="0">
                  <a:pos x="T0" y="T1"/>
                </a:cxn>
                <a:cxn ang="0">
                  <a:pos x="T2" y="T3"/>
                </a:cxn>
                <a:cxn ang="0">
                  <a:pos x="T4" y="T5"/>
                </a:cxn>
                <a:cxn ang="0">
                  <a:pos x="T6" y="T7"/>
                </a:cxn>
                <a:cxn ang="0">
                  <a:pos x="T8" y="T9"/>
                </a:cxn>
              </a:cxnLst>
              <a:rect l="0" t="0" r="r" b="b"/>
              <a:pathLst>
                <a:path w="40" h="42">
                  <a:moveTo>
                    <a:pt x="0" y="22"/>
                  </a:moveTo>
                  <a:cubicBezTo>
                    <a:pt x="37" y="0"/>
                    <a:pt x="37" y="0"/>
                    <a:pt x="37" y="0"/>
                  </a:cubicBezTo>
                  <a:cubicBezTo>
                    <a:pt x="38" y="1"/>
                    <a:pt x="39" y="2"/>
                    <a:pt x="40" y="3"/>
                  </a:cubicBezTo>
                  <a:cubicBezTo>
                    <a:pt x="18" y="42"/>
                    <a:pt x="18" y="42"/>
                    <a:pt x="18" y="42"/>
                  </a:cubicBezTo>
                  <a:cubicBezTo>
                    <a:pt x="11" y="37"/>
                    <a:pt x="4" y="30"/>
                    <a:pt x="0" y="2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9"/>
            <p:cNvSpPr/>
            <p:nvPr/>
          </p:nvSpPr>
          <p:spPr bwMode="auto">
            <a:xfrm>
              <a:off x="1120775" y="2397126"/>
              <a:ext cx="25400" cy="49213"/>
            </a:xfrm>
            <a:custGeom>
              <a:avLst/>
              <a:gdLst>
                <a:gd name="T0" fmla="*/ 0 w 25"/>
                <a:gd name="T1" fmla="*/ 39 h 46"/>
                <a:gd name="T2" fmla="*/ 21 w 25"/>
                <a:gd name="T3" fmla="*/ 0 h 46"/>
                <a:gd name="T4" fmla="*/ 25 w 25"/>
                <a:gd name="T5" fmla="*/ 1 h 46"/>
                <a:gd name="T6" fmla="*/ 25 w 25"/>
                <a:gd name="T7" fmla="*/ 46 h 46"/>
                <a:gd name="T8" fmla="*/ 0 w 25"/>
                <a:gd name="T9" fmla="*/ 39 h 46"/>
              </a:gdLst>
              <a:ahLst/>
              <a:cxnLst>
                <a:cxn ang="0">
                  <a:pos x="T0" y="T1"/>
                </a:cxn>
                <a:cxn ang="0">
                  <a:pos x="T2" y="T3"/>
                </a:cxn>
                <a:cxn ang="0">
                  <a:pos x="T4" y="T5"/>
                </a:cxn>
                <a:cxn ang="0">
                  <a:pos x="T6" y="T7"/>
                </a:cxn>
                <a:cxn ang="0">
                  <a:pos x="T8" y="T9"/>
                </a:cxn>
              </a:cxnLst>
              <a:rect l="0" t="0" r="r" b="b"/>
              <a:pathLst>
                <a:path w="25" h="46">
                  <a:moveTo>
                    <a:pt x="0" y="39"/>
                  </a:moveTo>
                  <a:cubicBezTo>
                    <a:pt x="21" y="0"/>
                    <a:pt x="21" y="0"/>
                    <a:pt x="21" y="0"/>
                  </a:cubicBezTo>
                  <a:cubicBezTo>
                    <a:pt x="22" y="1"/>
                    <a:pt x="24" y="1"/>
                    <a:pt x="25" y="1"/>
                  </a:cubicBezTo>
                  <a:cubicBezTo>
                    <a:pt x="25" y="46"/>
                    <a:pt x="25" y="46"/>
                    <a:pt x="25" y="46"/>
                  </a:cubicBezTo>
                  <a:cubicBezTo>
                    <a:pt x="16" y="46"/>
                    <a:pt x="7" y="44"/>
                    <a:pt x="0" y="3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0"/>
            <p:cNvSpPr/>
            <p:nvPr/>
          </p:nvSpPr>
          <p:spPr bwMode="auto">
            <a:xfrm>
              <a:off x="1147763" y="2397126"/>
              <a:ext cx="26988" cy="49213"/>
            </a:xfrm>
            <a:custGeom>
              <a:avLst/>
              <a:gdLst>
                <a:gd name="T0" fmla="*/ 0 w 26"/>
                <a:gd name="T1" fmla="*/ 46 h 46"/>
                <a:gd name="T2" fmla="*/ 0 w 26"/>
                <a:gd name="T3" fmla="*/ 1 h 46"/>
                <a:gd name="T4" fmla="*/ 4 w 26"/>
                <a:gd name="T5" fmla="*/ 0 h 46"/>
                <a:gd name="T6" fmla="*/ 26 w 26"/>
                <a:gd name="T7" fmla="*/ 39 h 46"/>
                <a:gd name="T8" fmla="*/ 0 w 26"/>
                <a:gd name="T9" fmla="*/ 46 h 46"/>
              </a:gdLst>
              <a:ahLst/>
              <a:cxnLst>
                <a:cxn ang="0">
                  <a:pos x="T0" y="T1"/>
                </a:cxn>
                <a:cxn ang="0">
                  <a:pos x="T2" y="T3"/>
                </a:cxn>
                <a:cxn ang="0">
                  <a:pos x="T4" y="T5"/>
                </a:cxn>
                <a:cxn ang="0">
                  <a:pos x="T6" y="T7"/>
                </a:cxn>
                <a:cxn ang="0">
                  <a:pos x="T8" y="T9"/>
                </a:cxn>
              </a:cxnLst>
              <a:rect l="0" t="0" r="r" b="b"/>
              <a:pathLst>
                <a:path w="26" h="46">
                  <a:moveTo>
                    <a:pt x="0" y="46"/>
                  </a:moveTo>
                  <a:cubicBezTo>
                    <a:pt x="0" y="1"/>
                    <a:pt x="0" y="1"/>
                    <a:pt x="0" y="1"/>
                  </a:cubicBezTo>
                  <a:cubicBezTo>
                    <a:pt x="2" y="1"/>
                    <a:pt x="3" y="1"/>
                    <a:pt x="4" y="0"/>
                  </a:cubicBezTo>
                  <a:cubicBezTo>
                    <a:pt x="26" y="39"/>
                    <a:pt x="26" y="39"/>
                    <a:pt x="26" y="39"/>
                  </a:cubicBezTo>
                  <a:cubicBezTo>
                    <a:pt x="18" y="44"/>
                    <a:pt x="10" y="46"/>
                    <a:pt x="0" y="4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1"/>
            <p:cNvSpPr/>
            <p:nvPr/>
          </p:nvSpPr>
          <p:spPr bwMode="auto">
            <a:xfrm>
              <a:off x="1152525" y="2393951"/>
              <a:ext cx="42863" cy="44450"/>
            </a:xfrm>
            <a:custGeom>
              <a:avLst/>
              <a:gdLst>
                <a:gd name="T0" fmla="*/ 22 w 40"/>
                <a:gd name="T1" fmla="*/ 42 h 42"/>
                <a:gd name="T2" fmla="*/ 0 w 40"/>
                <a:gd name="T3" fmla="*/ 3 h 42"/>
                <a:gd name="T4" fmla="*/ 3 w 40"/>
                <a:gd name="T5" fmla="*/ 0 h 42"/>
                <a:gd name="T6" fmla="*/ 40 w 40"/>
                <a:gd name="T7" fmla="*/ 22 h 42"/>
                <a:gd name="T8" fmla="*/ 22 w 40"/>
                <a:gd name="T9" fmla="*/ 42 h 42"/>
              </a:gdLst>
              <a:ahLst/>
              <a:cxnLst>
                <a:cxn ang="0">
                  <a:pos x="T0" y="T1"/>
                </a:cxn>
                <a:cxn ang="0">
                  <a:pos x="T2" y="T3"/>
                </a:cxn>
                <a:cxn ang="0">
                  <a:pos x="T4" y="T5"/>
                </a:cxn>
                <a:cxn ang="0">
                  <a:pos x="T6" y="T7"/>
                </a:cxn>
                <a:cxn ang="0">
                  <a:pos x="T8" y="T9"/>
                </a:cxn>
              </a:cxnLst>
              <a:rect l="0" t="0" r="r" b="b"/>
              <a:pathLst>
                <a:path w="40" h="42">
                  <a:moveTo>
                    <a:pt x="22" y="42"/>
                  </a:moveTo>
                  <a:cubicBezTo>
                    <a:pt x="0" y="3"/>
                    <a:pt x="0" y="3"/>
                    <a:pt x="0" y="3"/>
                  </a:cubicBezTo>
                  <a:cubicBezTo>
                    <a:pt x="1" y="2"/>
                    <a:pt x="2" y="1"/>
                    <a:pt x="3" y="0"/>
                  </a:cubicBezTo>
                  <a:cubicBezTo>
                    <a:pt x="40" y="22"/>
                    <a:pt x="40" y="22"/>
                    <a:pt x="40" y="22"/>
                  </a:cubicBezTo>
                  <a:cubicBezTo>
                    <a:pt x="36" y="30"/>
                    <a:pt x="30" y="37"/>
                    <a:pt x="22" y="4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2"/>
            <p:cNvSpPr/>
            <p:nvPr/>
          </p:nvSpPr>
          <p:spPr bwMode="auto">
            <a:xfrm>
              <a:off x="1157288" y="2389188"/>
              <a:ext cx="46038" cy="26988"/>
            </a:xfrm>
            <a:custGeom>
              <a:avLst/>
              <a:gdLst>
                <a:gd name="T0" fmla="*/ 37 w 44"/>
                <a:gd name="T1" fmla="*/ 26 h 26"/>
                <a:gd name="T2" fmla="*/ 0 w 44"/>
                <a:gd name="T3" fmla="*/ 3 h 26"/>
                <a:gd name="T4" fmla="*/ 1 w 44"/>
                <a:gd name="T5" fmla="*/ 0 h 26"/>
                <a:gd name="T6" fmla="*/ 44 w 44"/>
                <a:gd name="T7" fmla="*/ 0 h 26"/>
                <a:gd name="T8" fmla="*/ 37 w 44"/>
                <a:gd name="T9" fmla="*/ 26 h 26"/>
              </a:gdLst>
              <a:ahLst/>
              <a:cxnLst>
                <a:cxn ang="0">
                  <a:pos x="T0" y="T1"/>
                </a:cxn>
                <a:cxn ang="0">
                  <a:pos x="T2" y="T3"/>
                </a:cxn>
                <a:cxn ang="0">
                  <a:pos x="T4" y="T5"/>
                </a:cxn>
                <a:cxn ang="0">
                  <a:pos x="T6" y="T7"/>
                </a:cxn>
                <a:cxn ang="0">
                  <a:pos x="T8" y="T9"/>
                </a:cxn>
              </a:cxnLst>
              <a:rect l="0" t="0" r="r" b="b"/>
              <a:pathLst>
                <a:path w="44" h="26">
                  <a:moveTo>
                    <a:pt x="37" y="26"/>
                  </a:moveTo>
                  <a:cubicBezTo>
                    <a:pt x="0" y="3"/>
                    <a:pt x="0" y="3"/>
                    <a:pt x="0" y="3"/>
                  </a:cubicBezTo>
                  <a:cubicBezTo>
                    <a:pt x="0" y="2"/>
                    <a:pt x="1" y="1"/>
                    <a:pt x="1" y="0"/>
                  </a:cubicBezTo>
                  <a:cubicBezTo>
                    <a:pt x="44" y="0"/>
                    <a:pt x="44" y="0"/>
                    <a:pt x="44" y="0"/>
                  </a:cubicBezTo>
                  <a:cubicBezTo>
                    <a:pt x="44" y="9"/>
                    <a:pt x="41" y="18"/>
                    <a:pt x="37"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3"/>
            <p:cNvSpPr/>
            <p:nvPr/>
          </p:nvSpPr>
          <p:spPr bwMode="auto">
            <a:xfrm>
              <a:off x="1211263" y="2414588"/>
              <a:ext cx="98425" cy="103188"/>
            </a:xfrm>
            <a:custGeom>
              <a:avLst/>
              <a:gdLst>
                <a:gd name="T0" fmla="*/ 93 w 93"/>
                <a:gd name="T1" fmla="*/ 45 h 97"/>
                <a:gd name="T2" fmla="*/ 92 w 93"/>
                <a:gd name="T3" fmla="*/ 40 h 97"/>
                <a:gd name="T4" fmla="*/ 85 w 93"/>
                <a:gd name="T5" fmla="*/ 34 h 97"/>
                <a:gd name="T6" fmla="*/ 83 w 93"/>
                <a:gd name="T7" fmla="*/ 30 h 97"/>
                <a:gd name="T8" fmla="*/ 84 w 93"/>
                <a:gd name="T9" fmla="*/ 21 h 97"/>
                <a:gd name="T10" fmla="*/ 81 w 93"/>
                <a:gd name="T11" fmla="*/ 17 h 97"/>
                <a:gd name="T12" fmla="*/ 72 w 93"/>
                <a:gd name="T13" fmla="*/ 16 h 97"/>
                <a:gd name="T14" fmla="*/ 69 w 93"/>
                <a:gd name="T15" fmla="*/ 13 h 97"/>
                <a:gd name="T16" fmla="*/ 65 w 93"/>
                <a:gd name="T17" fmla="*/ 4 h 97"/>
                <a:gd name="T18" fmla="*/ 61 w 93"/>
                <a:gd name="T19" fmla="*/ 3 h 97"/>
                <a:gd name="T20" fmla="*/ 53 w 93"/>
                <a:gd name="T21" fmla="*/ 7 h 97"/>
                <a:gd name="T22" fmla="*/ 48 w 93"/>
                <a:gd name="T23" fmla="*/ 6 h 97"/>
                <a:gd name="T24" fmla="*/ 44 w 93"/>
                <a:gd name="T25" fmla="*/ 0 h 97"/>
                <a:gd name="T26" fmla="*/ 38 w 93"/>
                <a:gd name="T27" fmla="*/ 7 h 97"/>
                <a:gd name="T28" fmla="*/ 34 w 93"/>
                <a:gd name="T29" fmla="*/ 8 h 97"/>
                <a:gd name="T30" fmla="*/ 25 w 93"/>
                <a:gd name="T31" fmla="*/ 6 h 97"/>
                <a:gd name="T32" fmla="*/ 21 w 93"/>
                <a:gd name="T33" fmla="*/ 8 h 97"/>
                <a:gd name="T34" fmla="*/ 19 w 93"/>
                <a:gd name="T35" fmla="*/ 17 h 97"/>
                <a:gd name="T36" fmla="*/ 16 w 93"/>
                <a:gd name="T37" fmla="*/ 21 h 97"/>
                <a:gd name="T38" fmla="*/ 7 w 93"/>
                <a:gd name="T39" fmla="*/ 23 h 97"/>
                <a:gd name="T40" fmla="*/ 5 w 93"/>
                <a:gd name="T41" fmla="*/ 27 h 97"/>
                <a:gd name="T42" fmla="*/ 8 w 93"/>
                <a:gd name="T43" fmla="*/ 36 h 97"/>
                <a:gd name="T44" fmla="*/ 6 w 93"/>
                <a:gd name="T45" fmla="*/ 41 h 97"/>
                <a:gd name="T46" fmla="*/ 0 w 93"/>
                <a:gd name="T47" fmla="*/ 48 h 97"/>
                <a:gd name="T48" fmla="*/ 0 w 93"/>
                <a:gd name="T49" fmla="*/ 53 h 97"/>
                <a:gd name="T50" fmla="*/ 7 w 93"/>
                <a:gd name="T51" fmla="*/ 59 h 97"/>
                <a:gd name="T52" fmla="*/ 8 w 93"/>
                <a:gd name="T53" fmla="*/ 64 h 97"/>
                <a:gd name="T54" fmla="*/ 6 w 93"/>
                <a:gd name="T55" fmla="*/ 73 h 97"/>
                <a:gd name="T56" fmla="*/ 9 w 93"/>
                <a:gd name="T57" fmla="*/ 77 h 97"/>
                <a:gd name="T58" fmla="*/ 18 w 93"/>
                <a:gd name="T59" fmla="*/ 79 h 97"/>
                <a:gd name="T60" fmla="*/ 21 w 93"/>
                <a:gd name="T61" fmla="*/ 82 h 97"/>
                <a:gd name="T62" fmla="*/ 24 w 93"/>
                <a:gd name="T63" fmla="*/ 91 h 97"/>
                <a:gd name="T64" fmla="*/ 28 w 93"/>
                <a:gd name="T65" fmla="*/ 93 h 97"/>
                <a:gd name="T66" fmla="*/ 37 w 93"/>
                <a:gd name="T67" fmla="*/ 90 h 97"/>
                <a:gd name="T68" fmla="*/ 41 w 93"/>
                <a:gd name="T69" fmla="*/ 91 h 97"/>
                <a:gd name="T70" fmla="*/ 46 w 93"/>
                <a:gd name="T71" fmla="*/ 97 h 97"/>
                <a:gd name="T72" fmla="*/ 51 w 93"/>
                <a:gd name="T73" fmla="*/ 91 h 97"/>
                <a:gd name="T74" fmla="*/ 56 w 93"/>
                <a:gd name="T75" fmla="*/ 90 h 97"/>
                <a:gd name="T76" fmla="*/ 64 w 93"/>
                <a:gd name="T77" fmla="*/ 93 h 97"/>
                <a:gd name="T78" fmla="*/ 68 w 93"/>
                <a:gd name="T79" fmla="*/ 91 h 97"/>
                <a:gd name="T80" fmla="*/ 71 w 93"/>
                <a:gd name="T81" fmla="*/ 82 h 97"/>
                <a:gd name="T82" fmla="*/ 75 w 93"/>
                <a:gd name="T83" fmla="*/ 79 h 97"/>
                <a:gd name="T84" fmla="*/ 84 w 93"/>
                <a:gd name="T85" fmla="*/ 78 h 97"/>
                <a:gd name="T86" fmla="*/ 86 w 93"/>
                <a:gd name="T87" fmla="*/ 73 h 97"/>
                <a:gd name="T88" fmla="*/ 84 w 93"/>
                <a:gd name="T89" fmla="*/ 64 h 97"/>
                <a:gd name="T90" fmla="*/ 86 w 93"/>
                <a:gd name="T91" fmla="*/ 60 h 97"/>
                <a:gd name="T92" fmla="*/ 93 w 93"/>
                <a:gd name="T93"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97">
                  <a:moveTo>
                    <a:pt x="87" y="49"/>
                  </a:moveTo>
                  <a:cubicBezTo>
                    <a:pt x="93" y="49"/>
                    <a:pt x="93" y="49"/>
                    <a:pt x="93" y="49"/>
                  </a:cubicBezTo>
                  <a:cubicBezTo>
                    <a:pt x="93" y="47"/>
                    <a:pt x="93" y="46"/>
                    <a:pt x="93" y="45"/>
                  </a:cubicBezTo>
                  <a:cubicBezTo>
                    <a:pt x="87" y="45"/>
                    <a:pt x="87" y="45"/>
                    <a:pt x="87" y="45"/>
                  </a:cubicBezTo>
                  <a:cubicBezTo>
                    <a:pt x="87" y="44"/>
                    <a:pt x="87" y="43"/>
                    <a:pt x="87" y="42"/>
                  </a:cubicBezTo>
                  <a:cubicBezTo>
                    <a:pt x="92" y="40"/>
                    <a:pt x="92" y="40"/>
                    <a:pt x="92" y="40"/>
                  </a:cubicBezTo>
                  <a:cubicBezTo>
                    <a:pt x="92" y="39"/>
                    <a:pt x="92" y="37"/>
                    <a:pt x="91" y="36"/>
                  </a:cubicBezTo>
                  <a:cubicBezTo>
                    <a:pt x="86" y="37"/>
                    <a:pt x="86" y="37"/>
                    <a:pt x="86" y="37"/>
                  </a:cubicBezTo>
                  <a:cubicBezTo>
                    <a:pt x="85" y="36"/>
                    <a:pt x="85" y="35"/>
                    <a:pt x="85" y="34"/>
                  </a:cubicBezTo>
                  <a:cubicBezTo>
                    <a:pt x="90" y="32"/>
                    <a:pt x="90" y="32"/>
                    <a:pt x="90" y="32"/>
                  </a:cubicBezTo>
                  <a:cubicBezTo>
                    <a:pt x="89" y="30"/>
                    <a:pt x="89" y="29"/>
                    <a:pt x="88" y="28"/>
                  </a:cubicBezTo>
                  <a:cubicBezTo>
                    <a:pt x="83" y="30"/>
                    <a:pt x="83" y="30"/>
                    <a:pt x="83" y="30"/>
                  </a:cubicBezTo>
                  <a:cubicBezTo>
                    <a:pt x="83" y="29"/>
                    <a:pt x="82" y="28"/>
                    <a:pt x="82" y="27"/>
                  </a:cubicBezTo>
                  <a:cubicBezTo>
                    <a:pt x="86" y="24"/>
                    <a:pt x="86" y="24"/>
                    <a:pt x="86" y="24"/>
                  </a:cubicBezTo>
                  <a:cubicBezTo>
                    <a:pt x="86" y="23"/>
                    <a:pt x="85" y="22"/>
                    <a:pt x="84" y="21"/>
                  </a:cubicBezTo>
                  <a:cubicBezTo>
                    <a:pt x="79" y="23"/>
                    <a:pt x="79" y="23"/>
                    <a:pt x="79" y="23"/>
                  </a:cubicBezTo>
                  <a:cubicBezTo>
                    <a:pt x="79" y="23"/>
                    <a:pt x="78" y="22"/>
                    <a:pt x="78" y="21"/>
                  </a:cubicBezTo>
                  <a:cubicBezTo>
                    <a:pt x="81" y="17"/>
                    <a:pt x="81" y="17"/>
                    <a:pt x="81" y="17"/>
                  </a:cubicBezTo>
                  <a:cubicBezTo>
                    <a:pt x="81" y="16"/>
                    <a:pt x="80" y="15"/>
                    <a:pt x="79" y="14"/>
                  </a:cubicBezTo>
                  <a:cubicBezTo>
                    <a:pt x="74" y="18"/>
                    <a:pt x="74" y="18"/>
                    <a:pt x="74" y="18"/>
                  </a:cubicBezTo>
                  <a:cubicBezTo>
                    <a:pt x="74" y="17"/>
                    <a:pt x="73" y="16"/>
                    <a:pt x="72" y="16"/>
                  </a:cubicBezTo>
                  <a:cubicBezTo>
                    <a:pt x="75" y="11"/>
                    <a:pt x="75" y="11"/>
                    <a:pt x="75" y="11"/>
                  </a:cubicBezTo>
                  <a:cubicBezTo>
                    <a:pt x="74" y="10"/>
                    <a:pt x="73" y="9"/>
                    <a:pt x="72" y="9"/>
                  </a:cubicBezTo>
                  <a:cubicBezTo>
                    <a:pt x="69" y="13"/>
                    <a:pt x="69" y="13"/>
                    <a:pt x="69" y="13"/>
                  </a:cubicBezTo>
                  <a:cubicBezTo>
                    <a:pt x="68" y="13"/>
                    <a:pt x="67" y="12"/>
                    <a:pt x="66" y="12"/>
                  </a:cubicBezTo>
                  <a:cubicBezTo>
                    <a:pt x="68" y="6"/>
                    <a:pt x="68" y="6"/>
                    <a:pt x="68" y="6"/>
                  </a:cubicBezTo>
                  <a:cubicBezTo>
                    <a:pt x="67" y="5"/>
                    <a:pt x="66" y="5"/>
                    <a:pt x="65" y="4"/>
                  </a:cubicBezTo>
                  <a:cubicBezTo>
                    <a:pt x="62" y="9"/>
                    <a:pt x="62" y="9"/>
                    <a:pt x="62" y="9"/>
                  </a:cubicBezTo>
                  <a:cubicBezTo>
                    <a:pt x="61" y="9"/>
                    <a:pt x="61" y="9"/>
                    <a:pt x="60" y="8"/>
                  </a:cubicBezTo>
                  <a:cubicBezTo>
                    <a:pt x="61" y="3"/>
                    <a:pt x="61" y="3"/>
                    <a:pt x="61" y="3"/>
                  </a:cubicBezTo>
                  <a:cubicBezTo>
                    <a:pt x="60" y="2"/>
                    <a:pt x="59" y="2"/>
                    <a:pt x="57" y="2"/>
                  </a:cubicBezTo>
                  <a:cubicBezTo>
                    <a:pt x="55" y="7"/>
                    <a:pt x="55" y="7"/>
                    <a:pt x="55" y="7"/>
                  </a:cubicBezTo>
                  <a:cubicBezTo>
                    <a:pt x="54" y="7"/>
                    <a:pt x="54" y="7"/>
                    <a:pt x="53" y="7"/>
                  </a:cubicBezTo>
                  <a:cubicBezTo>
                    <a:pt x="53" y="1"/>
                    <a:pt x="53" y="1"/>
                    <a:pt x="53" y="1"/>
                  </a:cubicBezTo>
                  <a:cubicBezTo>
                    <a:pt x="52" y="0"/>
                    <a:pt x="50" y="0"/>
                    <a:pt x="49" y="0"/>
                  </a:cubicBezTo>
                  <a:cubicBezTo>
                    <a:pt x="48" y="6"/>
                    <a:pt x="48" y="6"/>
                    <a:pt x="48" y="6"/>
                  </a:cubicBezTo>
                  <a:cubicBezTo>
                    <a:pt x="48" y="6"/>
                    <a:pt x="47" y="6"/>
                    <a:pt x="46" y="6"/>
                  </a:cubicBezTo>
                  <a:cubicBezTo>
                    <a:pt x="46" y="6"/>
                    <a:pt x="46" y="6"/>
                    <a:pt x="45" y="6"/>
                  </a:cubicBezTo>
                  <a:cubicBezTo>
                    <a:pt x="44" y="0"/>
                    <a:pt x="44" y="0"/>
                    <a:pt x="44" y="0"/>
                  </a:cubicBezTo>
                  <a:cubicBezTo>
                    <a:pt x="43" y="0"/>
                    <a:pt x="42" y="0"/>
                    <a:pt x="41" y="1"/>
                  </a:cubicBezTo>
                  <a:cubicBezTo>
                    <a:pt x="41" y="7"/>
                    <a:pt x="41" y="7"/>
                    <a:pt x="41" y="7"/>
                  </a:cubicBezTo>
                  <a:cubicBezTo>
                    <a:pt x="40" y="7"/>
                    <a:pt x="39" y="7"/>
                    <a:pt x="38" y="7"/>
                  </a:cubicBezTo>
                  <a:cubicBezTo>
                    <a:pt x="36" y="1"/>
                    <a:pt x="36" y="1"/>
                    <a:pt x="36" y="1"/>
                  </a:cubicBezTo>
                  <a:cubicBezTo>
                    <a:pt x="35" y="2"/>
                    <a:pt x="34" y="2"/>
                    <a:pt x="33" y="2"/>
                  </a:cubicBezTo>
                  <a:cubicBezTo>
                    <a:pt x="34" y="8"/>
                    <a:pt x="34" y="8"/>
                    <a:pt x="34" y="8"/>
                  </a:cubicBezTo>
                  <a:cubicBezTo>
                    <a:pt x="33" y="9"/>
                    <a:pt x="32" y="9"/>
                    <a:pt x="31" y="9"/>
                  </a:cubicBezTo>
                  <a:cubicBezTo>
                    <a:pt x="28" y="4"/>
                    <a:pt x="28" y="4"/>
                    <a:pt x="28" y="4"/>
                  </a:cubicBezTo>
                  <a:cubicBezTo>
                    <a:pt x="27" y="5"/>
                    <a:pt x="26" y="5"/>
                    <a:pt x="25" y="6"/>
                  </a:cubicBezTo>
                  <a:cubicBezTo>
                    <a:pt x="27" y="11"/>
                    <a:pt x="27" y="11"/>
                    <a:pt x="27" y="11"/>
                  </a:cubicBezTo>
                  <a:cubicBezTo>
                    <a:pt x="26" y="12"/>
                    <a:pt x="26" y="12"/>
                    <a:pt x="25" y="13"/>
                  </a:cubicBezTo>
                  <a:cubicBezTo>
                    <a:pt x="21" y="8"/>
                    <a:pt x="21" y="8"/>
                    <a:pt x="21" y="8"/>
                  </a:cubicBezTo>
                  <a:cubicBezTo>
                    <a:pt x="20" y="9"/>
                    <a:pt x="19" y="10"/>
                    <a:pt x="18" y="10"/>
                  </a:cubicBezTo>
                  <a:cubicBezTo>
                    <a:pt x="21" y="15"/>
                    <a:pt x="21" y="15"/>
                    <a:pt x="21" y="15"/>
                  </a:cubicBezTo>
                  <a:cubicBezTo>
                    <a:pt x="20" y="16"/>
                    <a:pt x="20" y="17"/>
                    <a:pt x="19" y="17"/>
                  </a:cubicBezTo>
                  <a:cubicBezTo>
                    <a:pt x="15" y="14"/>
                    <a:pt x="15" y="14"/>
                    <a:pt x="15" y="14"/>
                  </a:cubicBezTo>
                  <a:cubicBezTo>
                    <a:pt x="14" y="14"/>
                    <a:pt x="13" y="15"/>
                    <a:pt x="12" y="16"/>
                  </a:cubicBezTo>
                  <a:cubicBezTo>
                    <a:pt x="16" y="21"/>
                    <a:pt x="16" y="21"/>
                    <a:pt x="16" y="21"/>
                  </a:cubicBezTo>
                  <a:cubicBezTo>
                    <a:pt x="15" y="21"/>
                    <a:pt x="15" y="22"/>
                    <a:pt x="14" y="23"/>
                  </a:cubicBezTo>
                  <a:cubicBezTo>
                    <a:pt x="9" y="20"/>
                    <a:pt x="9" y="20"/>
                    <a:pt x="9" y="20"/>
                  </a:cubicBezTo>
                  <a:cubicBezTo>
                    <a:pt x="8" y="21"/>
                    <a:pt x="8" y="22"/>
                    <a:pt x="7" y="23"/>
                  </a:cubicBezTo>
                  <a:cubicBezTo>
                    <a:pt x="12" y="27"/>
                    <a:pt x="12" y="27"/>
                    <a:pt x="12" y="27"/>
                  </a:cubicBezTo>
                  <a:cubicBezTo>
                    <a:pt x="11" y="28"/>
                    <a:pt x="11" y="29"/>
                    <a:pt x="10" y="29"/>
                  </a:cubicBezTo>
                  <a:cubicBezTo>
                    <a:pt x="5" y="27"/>
                    <a:pt x="5" y="27"/>
                    <a:pt x="5" y="27"/>
                  </a:cubicBezTo>
                  <a:cubicBezTo>
                    <a:pt x="4" y="29"/>
                    <a:pt x="4" y="30"/>
                    <a:pt x="3" y="31"/>
                  </a:cubicBezTo>
                  <a:cubicBezTo>
                    <a:pt x="8" y="34"/>
                    <a:pt x="8" y="34"/>
                    <a:pt x="8" y="34"/>
                  </a:cubicBezTo>
                  <a:cubicBezTo>
                    <a:pt x="8" y="35"/>
                    <a:pt x="8" y="36"/>
                    <a:pt x="8" y="36"/>
                  </a:cubicBezTo>
                  <a:cubicBezTo>
                    <a:pt x="2" y="36"/>
                    <a:pt x="2" y="36"/>
                    <a:pt x="2" y="36"/>
                  </a:cubicBezTo>
                  <a:cubicBezTo>
                    <a:pt x="2" y="37"/>
                    <a:pt x="1" y="38"/>
                    <a:pt x="1" y="39"/>
                  </a:cubicBezTo>
                  <a:cubicBezTo>
                    <a:pt x="6" y="41"/>
                    <a:pt x="6" y="41"/>
                    <a:pt x="6" y="41"/>
                  </a:cubicBezTo>
                  <a:cubicBezTo>
                    <a:pt x="6" y="42"/>
                    <a:pt x="6" y="43"/>
                    <a:pt x="6" y="44"/>
                  </a:cubicBezTo>
                  <a:cubicBezTo>
                    <a:pt x="0" y="44"/>
                    <a:pt x="0" y="44"/>
                    <a:pt x="0" y="44"/>
                  </a:cubicBezTo>
                  <a:cubicBezTo>
                    <a:pt x="0" y="45"/>
                    <a:pt x="0" y="47"/>
                    <a:pt x="0" y="48"/>
                  </a:cubicBezTo>
                  <a:cubicBezTo>
                    <a:pt x="6" y="49"/>
                    <a:pt x="6" y="49"/>
                    <a:pt x="6" y="49"/>
                  </a:cubicBezTo>
                  <a:cubicBezTo>
                    <a:pt x="6" y="50"/>
                    <a:pt x="6" y="51"/>
                    <a:pt x="6" y="51"/>
                  </a:cubicBezTo>
                  <a:cubicBezTo>
                    <a:pt x="0" y="53"/>
                    <a:pt x="0" y="53"/>
                    <a:pt x="0" y="53"/>
                  </a:cubicBezTo>
                  <a:cubicBezTo>
                    <a:pt x="0" y="54"/>
                    <a:pt x="1" y="55"/>
                    <a:pt x="1" y="57"/>
                  </a:cubicBezTo>
                  <a:cubicBezTo>
                    <a:pt x="6" y="56"/>
                    <a:pt x="6" y="56"/>
                    <a:pt x="6" y="56"/>
                  </a:cubicBezTo>
                  <a:cubicBezTo>
                    <a:pt x="7" y="57"/>
                    <a:pt x="7" y="58"/>
                    <a:pt x="7" y="59"/>
                  </a:cubicBezTo>
                  <a:cubicBezTo>
                    <a:pt x="2" y="61"/>
                    <a:pt x="2" y="61"/>
                    <a:pt x="2" y="61"/>
                  </a:cubicBezTo>
                  <a:cubicBezTo>
                    <a:pt x="2" y="63"/>
                    <a:pt x="2" y="64"/>
                    <a:pt x="3" y="65"/>
                  </a:cubicBezTo>
                  <a:cubicBezTo>
                    <a:pt x="8" y="64"/>
                    <a:pt x="8" y="64"/>
                    <a:pt x="8" y="64"/>
                  </a:cubicBezTo>
                  <a:cubicBezTo>
                    <a:pt x="9" y="65"/>
                    <a:pt x="9" y="65"/>
                    <a:pt x="9" y="66"/>
                  </a:cubicBezTo>
                  <a:cubicBezTo>
                    <a:pt x="5" y="69"/>
                    <a:pt x="5" y="69"/>
                    <a:pt x="5" y="69"/>
                  </a:cubicBezTo>
                  <a:cubicBezTo>
                    <a:pt x="5" y="71"/>
                    <a:pt x="6" y="72"/>
                    <a:pt x="6" y="73"/>
                  </a:cubicBezTo>
                  <a:cubicBezTo>
                    <a:pt x="12" y="70"/>
                    <a:pt x="12" y="70"/>
                    <a:pt x="12" y="70"/>
                  </a:cubicBezTo>
                  <a:cubicBezTo>
                    <a:pt x="12" y="71"/>
                    <a:pt x="13" y="72"/>
                    <a:pt x="13" y="73"/>
                  </a:cubicBezTo>
                  <a:cubicBezTo>
                    <a:pt x="9" y="77"/>
                    <a:pt x="9" y="77"/>
                    <a:pt x="9" y="77"/>
                  </a:cubicBezTo>
                  <a:cubicBezTo>
                    <a:pt x="10" y="78"/>
                    <a:pt x="10" y="79"/>
                    <a:pt x="11" y="80"/>
                  </a:cubicBezTo>
                  <a:cubicBezTo>
                    <a:pt x="16" y="77"/>
                    <a:pt x="16" y="77"/>
                    <a:pt x="16" y="77"/>
                  </a:cubicBezTo>
                  <a:cubicBezTo>
                    <a:pt x="17" y="77"/>
                    <a:pt x="17" y="78"/>
                    <a:pt x="18" y="79"/>
                  </a:cubicBezTo>
                  <a:cubicBezTo>
                    <a:pt x="14" y="84"/>
                    <a:pt x="14" y="84"/>
                    <a:pt x="14" y="84"/>
                  </a:cubicBezTo>
                  <a:cubicBezTo>
                    <a:pt x="15" y="84"/>
                    <a:pt x="16" y="85"/>
                    <a:pt x="17" y="86"/>
                  </a:cubicBezTo>
                  <a:cubicBezTo>
                    <a:pt x="21" y="82"/>
                    <a:pt x="21" y="82"/>
                    <a:pt x="21" y="82"/>
                  </a:cubicBezTo>
                  <a:cubicBezTo>
                    <a:pt x="22" y="82"/>
                    <a:pt x="23" y="83"/>
                    <a:pt x="23" y="84"/>
                  </a:cubicBezTo>
                  <a:cubicBezTo>
                    <a:pt x="21" y="89"/>
                    <a:pt x="21" y="89"/>
                    <a:pt x="21" y="89"/>
                  </a:cubicBezTo>
                  <a:cubicBezTo>
                    <a:pt x="22" y="90"/>
                    <a:pt x="23" y="90"/>
                    <a:pt x="24" y="91"/>
                  </a:cubicBezTo>
                  <a:cubicBezTo>
                    <a:pt x="27" y="86"/>
                    <a:pt x="27" y="86"/>
                    <a:pt x="27" y="86"/>
                  </a:cubicBezTo>
                  <a:cubicBezTo>
                    <a:pt x="28" y="87"/>
                    <a:pt x="29" y="87"/>
                    <a:pt x="30" y="87"/>
                  </a:cubicBezTo>
                  <a:cubicBezTo>
                    <a:pt x="28" y="93"/>
                    <a:pt x="28" y="93"/>
                    <a:pt x="28" y="93"/>
                  </a:cubicBezTo>
                  <a:cubicBezTo>
                    <a:pt x="29" y="94"/>
                    <a:pt x="30" y="94"/>
                    <a:pt x="31" y="94"/>
                  </a:cubicBezTo>
                  <a:cubicBezTo>
                    <a:pt x="34" y="89"/>
                    <a:pt x="34" y="89"/>
                    <a:pt x="34" y="89"/>
                  </a:cubicBezTo>
                  <a:cubicBezTo>
                    <a:pt x="35" y="89"/>
                    <a:pt x="36" y="90"/>
                    <a:pt x="37" y="90"/>
                  </a:cubicBezTo>
                  <a:cubicBezTo>
                    <a:pt x="36" y="96"/>
                    <a:pt x="36" y="96"/>
                    <a:pt x="36" y="96"/>
                  </a:cubicBezTo>
                  <a:cubicBezTo>
                    <a:pt x="37" y="96"/>
                    <a:pt x="38" y="96"/>
                    <a:pt x="40" y="97"/>
                  </a:cubicBezTo>
                  <a:cubicBezTo>
                    <a:pt x="41" y="91"/>
                    <a:pt x="41" y="91"/>
                    <a:pt x="41" y="91"/>
                  </a:cubicBezTo>
                  <a:cubicBezTo>
                    <a:pt x="42" y="91"/>
                    <a:pt x="43" y="91"/>
                    <a:pt x="44" y="91"/>
                  </a:cubicBezTo>
                  <a:cubicBezTo>
                    <a:pt x="44" y="97"/>
                    <a:pt x="44" y="97"/>
                    <a:pt x="44" y="97"/>
                  </a:cubicBezTo>
                  <a:cubicBezTo>
                    <a:pt x="45" y="97"/>
                    <a:pt x="46" y="97"/>
                    <a:pt x="46" y="97"/>
                  </a:cubicBezTo>
                  <a:cubicBezTo>
                    <a:pt x="47" y="97"/>
                    <a:pt x="47" y="97"/>
                    <a:pt x="48" y="97"/>
                  </a:cubicBezTo>
                  <a:cubicBezTo>
                    <a:pt x="48" y="91"/>
                    <a:pt x="48" y="91"/>
                    <a:pt x="48" y="91"/>
                  </a:cubicBezTo>
                  <a:cubicBezTo>
                    <a:pt x="49" y="91"/>
                    <a:pt x="50" y="91"/>
                    <a:pt x="51" y="91"/>
                  </a:cubicBezTo>
                  <a:cubicBezTo>
                    <a:pt x="53" y="97"/>
                    <a:pt x="53" y="97"/>
                    <a:pt x="53" y="97"/>
                  </a:cubicBezTo>
                  <a:cubicBezTo>
                    <a:pt x="54" y="96"/>
                    <a:pt x="55" y="96"/>
                    <a:pt x="56" y="96"/>
                  </a:cubicBezTo>
                  <a:cubicBezTo>
                    <a:pt x="56" y="90"/>
                    <a:pt x="56" y="90"/>
                    <a:pt x="56" y="90"/>
                  </a:cubicBezTo>
                  <a:cubicBezTo>
                    <a:pt x="57" y="90"/>
                    <a:pt x="57" y="90"/>
                    <a:pt x="58" y="89"/>
                  </a:cubicBezTo>
                  <a:cubicBezTo>
                    <a:pt x="61" y="95"/>
                    <a:pt x="61" y="95"/>
                    <a:pt x="61" y="95"/>
                  </a:cubicBezTo>
                  <a:cubicBezTo>
                    <a:pt x="62" y="94"/>
                    <a:pt x="63" y="94"/>
                    <a:pt x="64" y="93"/>
                  </a:cubicBezTo>
                  <a:cubicBezTo>
                    <a:pt x="63" y="88"/>
                    <a:pt x="63" y="88"/>
                    <a:pt x="63" y="88"/>
                  </a:cubicBezTo>
                  <a:cubicBezTo>
                    <a:pt x="63" y="87"/>
                    <a:pt x="64" y="87"/>
                    <a:pt x="65" y="86"/>
                  </a:cubicBezTo>
                  <a:cubicBezTo>
                    <a:pt x="68" y="91"/>
                    <a:pt x="68" y="91"/>
                    <a:pt x="68" y="91"/>
                  </a:cubicBezTo>
                  <a:cubicBezTo>
                    <a:pt x="69" y="91"/>
                    <a:pt x="71" y="90"/>
                    <a:pt x="72" y="89"/>
                  </a:cubicBezTo>
                  <a:cubicBezTo>
                    <a:pt x="69" y="84"/>
                    <a:pt x="69" y="84"/>
                    <a:pt x="69" y="84"/>
                  </a:cubicBezTo>
                  <a:cubicBezTo>
                    <a:pt x="70" y="83"/>
                    <a:pt x="71" y="83"/>
                    <a:pt x="71" y="82"/>
                  </a:cubicBezTo>
                  <a:cubicBezTo>
                    <a:pt x="75" y="87"/>
                    <a:pt x="75" y="87"/>
                    <a:pt x="75" y="87"/>
                  </a:cubicBezTo>
                  <a:cubicBezTo>
                    <a:pt x="76" y="86"/>
                    <a:pt x="77" y="85"/>
                    <a:pt x="78" y="84"/>
                  </a:cubicBezTo>
                  <a:cubicBezTo>
                    <a:pt x="75" y="79"/>
                    <a:pt x="75" y="79"/>
                    <a:pt x="75" y="79"/>
                  </a:cubicBezTo>
                  <a:cubicBezTo>
                    <a:pt x="75" y="79"/>
                    <a:pt x="76" y="78"/>
                    <a:pt x="77" y="77"/>
                  </a:cubicBezTo>
                  <a:cubicBezTo>
                    <a:pt x="81" y="81"/>
                    <a:pt x="81" y="81"/>
                    <a:pt x="81" y="81"/>
                  </a:cubicBezTo>
                  <a:cubicBezTo>
                    <a:pt x="82" y="80"/>
                    <a:pt x="83" y="79"/>
                    <a:pt x="84" y="78"/>
                  </a:cubicBezTo>
                  <a:cubicBezTo>
                    <a:pt x="80" y="73"/>
                    <a:pt x="80" y="73"/>
                    <a:pt x="80" y="73"/>
                  </a:cubicBezTo>
                  <a:cubicBezTo>
                    <a:pt x="80" y="73"/>
                    <a:pt x="81" y="72"/>
                    <a:pt x="81" y="71"/>
                  </a:cubicBezTo>
                  <a:cubicBezTo>
                    <a:pt x="86" y="73"/>
                    <a:pt x="86" y="73"/>
                    <a:pt x="86" y="73"/>
                  </a:cubicBezTo>
                  <a:cubicBezTo>
                    <a:pt x="87" y="72"/>
                    <a:pt x="87" y="71"/>
                    <a:pt x="88" y="70"/>
                  </a:cubicBezTo>
                  <a:cubicBezTo>
                    <a:pt x="83" y="67"/>
                    <a:pt x="83" y="67"/>
                    <a:pt x="83" y="67"/>
                  </a:cubicBezTo>
                  <a:cubicBezTo>
                    <a:pt x="84" y="66"/>
                    <a:pt x="84" y="65"/>
                    <a:pt x="84" y="64"/>
                  </a:cubicBezTo>
                  <a:cubicBezTo>
                    <a:pt x="90" y="66"/>
                    <a:pt x="90" y="66"/>
                    <a:pt x="90" y="66"/>
                  </a:cubicBezTo>
                  <a:cubicBezTo>
                    <a:pt x="90" y="64"/>
                    <a:pt x="91" y="63"/>
                    <a:pt x="91" y="62"/>
                  </a:cubicBezTo>
                  <a:cubicBezTo>
                    <a:pt x="86" y="60"/>
                    <a:pt x="86" y="60"/>
                    <a:pt x="86" y="60"/>
                  </a:cubicBezTo>
                  <a:cubicBezTo>
                    <a:pt x="86" y="59"/>
                    <a:pt x="86" y="58"/>
                    <a:pt x="86" y="57"/>
                  </a:cubicBezTo>
                  <a:cubicBezTo>
                    <a:pt x="92" y="57"/>
                    <a:pt x="92" y="57"/>
                    <a:pt x="92" y="57"/>
                  </a:cubicBezTo>
                  <a:cubicBezTo>
                    <a:pt x="92" y="56"/>
                    <a:pt x="92" y="55"/>
                    <a:pt x="93" y="54"/>
                  </a:cubicBezTo>
                  <a:cubicBezTo>
                    <a:pt x="87" y="52"/>
                    <a:pt x="87" y="52"/>
                    <a:pt x="87" y="52"/>
                  </a:cubicBezTo>
                  <a:cubicBezTo>
                    <a:pt x="87" y="51"/>
                    <a:pt x="87" y="50"/>
                    <a:pt x="87" y="4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4"/>
            <p:cNvSpPr/>
            <p:nvPr/>
          </p:nvSpPr>
          <p:spPr bwMode="auto">
            <a:xfrm>
              <a:off x="1268413" y="2446338"/>
              <a:ext cx="31750" cy="19050"/>
            </a:xfrm>
            <a:custGeom>
              <a:avLst/>
              <a:gdLst>
                <a:gd name="T0" fmla="*/ 31 w 31"/>
                <a:gd name="T1" fmla="*/ 18 h 18"/>
                <a:gd name="T2" fmla="*/ 1 w 31"/>
                <a:gd name="T3" fmla="*/ 18 h 18"/>
                <a:gd name="T4" fmla="*/ 0 w 31"/>
                <a:gd name="T5" fmla="*/ 15 h 18"/>
                <a:gd name="T6" fmla="*/ 26 w 31"/>
                <a:gd name="T7" fmla="*/ 0 h 18"/>
                <a:gd name="T8" fmla="*/ 31 w 31"/>
                <a:gd name="T9" fmla="*/ 18 h 18"/>
              </a:gdLst>
              <a:ahLst/>
              <a:cxnLst>
                <a:cxn ang="0">
                  <a:pos x="T0" y="T1"/>
                </a:cxn>
                <a:cxn ang="0">
                  <a:pos x="T2" y="T3"/>
                </a:cxn>
                <a:cxn ang="0">
                  <a:pos x="T4" y="T5"/>
                </a:cxn>
                <a:cxn ang="0">
                  <a:pos x="T6" y="T7"/>
                </a:cxn>
                <a:cxn ang="0">
                  <a:pos x="T8" y="T9"/>
                </a:cxn>
              </a:cxnLst>
              <a:rect l="0" t="0" r="r" b="b"/>
              <a:pathLst>
                <a:path w="31" h="18">
                  <a:moveTo>
                    <a:pt x="31" y="18"/>
                  </a:moveTo>
                  <a:cubicBezTo>
                    <a:pt x="1" y="18"/>
                    <a:pt x="1" y="18"/>
                    <a:pt x="1" y="18"/>
                  </a:cubicBezTo>
                  <a:cubicBezTo>
                    <a:pt x="0" y="17"/>
                    <a:pt x="0" y="16"/>
                    <a:pt x="0" y="15"/>
                  </a:cubicBezTo>
                  <a:cubicBezTo>
                    <a:pt x="26" y="0"/>
                    <a:pt x="26" y="0"/>
                    <a:pt x="26" y="0"/>
                  </a:cubicBezTo>
                  <a:cubicBezTo>
                    <a:pt x="29" y="5"/>
                    <a:pt x="30" y="11"/>
                    <a:pt x="31" y="18"/>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Oval 45"/>
            <p:cNvSpPr>
              <a:spLocks noChangeArrowheads="1"/>
            </p:cNvSpPr>
            <p:nvPr/>
          </p:nvSpPr>
          <p:spPr bwMode="auto">
            <a:xfrm>
              <a:off x="1257300" y="2462213"/>
              <a:ext cx="7938" cy="7938"/>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6"/>
            <p:cNvSpPr/>
            <p:nvPr/>
          </p:nvSpPr>
          <p:spPr bwMode="auto">
            <a:xfrm>
              <a:off x="1265238" y="2430463"/>
              <a:ext cx="28575" cy="31750"/>
            </a:xfrm>
            <a:custGeom>
              <a:avLst/>
              <a:gdLst>
                <a:gd name="T0" fmla="*/ 28 w 28"/>
                <a:gd name="T1" fmla="*/ 14 h 30"/>
                <a:gd name="T2" fmla="*/ 2 w 28"/>
                <a:gd name="T3" fmla="*/ 30 h 30"/>
                <a:gd name="T4" fmla="*/ 0 w 28"/>
                <a:gd name="T5" fmla="*/ 28 h 30"/>
                <a:gd name="T6" fmla="*/ 15 w 28"/>
                <a:gd name="T7" fmla="*/ 0 h 30"/>
                <a:gd name="T8" fmla="*/ 28 w 28"/>
                <a:gd name="T9" fmla="*/ 14 h 30"/>
              </a:gdLst>
              <a:ahLst/>
              <a:cxnLst>
                <a:cxn ang="0">
                  <a:pos x="T0" y="T1"/>
                </a:cxn>
                <a:cxn ang="0">
                  <a:pos x="T2" y="T3"/>
                </a:cxn>
                <a:cxn ang="0">
                  <a:pos x="T4" y="T5"/>
                </a:cxn>
                <a:cxn ang="0">
                  <a:pos x="T6" y="T7"/>
                </a:cxn>
                <a:cxn ang="0">
                  <a:pos x="T8" y="T9"/>
                </a:cxn>
              </a:cxnLst>
              <a:rect l="0" t="0" r="r" b="b"/>
              <a:pathLst>
                <a:path w="28" h="30">
                  <a:moveTo>
                    <a:pt x="28" y="14"/>
                  </a:moveTo>
                  <a:cubicBezTo>
                    <a:pt x="2" y="30"/>
                    <a:pt x="2" y="30"/>
                    <a:pt x="2" y="30"/>
                  </a:cubicBezTo>
                  <a:cubicBezTo>
                    <a:pt x="2" y="29"/>
                    <a:pt x="1" y="28"/>
                    <a:pt x="0" y="28"/>
                  </a:cubicBezTo>
                  <a:cubicBezTo>
                    <a:pt x="15" y="0"/>
                    <a:pt x="15" y="0"/>
                    <a:pt x="15" y="0"/>
                  </a:cubicBezTo>
                  <a:cubicBezTo>
                    <a:pt x="21" y="4"/>
                    <a:pt x="25" y="8"/>
                    <a:pt x="28" y="14"/>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7"/>
            <p:cNvSpPr/>
            <p:nvPr/>
          </p:nvSpPr>
          <p:spPr bwMode="auto">
            <a:xfrm>
              <a:off x="1262063" y="2425701"/>
              <a:ext cx="19050" cy="33338"/>
            </a:xfrm>
            <a:custGeom>
              <a:avLst/>
              <a:gdLst>
                <a:gd name="T0" fmla="*/ 18 w 18"/>
                <a:gd name="T1" fmla="*/ 5 h 32"/>
                <a:gd name="T2" fmla="*/ 3 w 18"/>
                <a:gd name="T3" fmla="*/ 32 h 32"/>
                <a:gd name="T4" fmla="*/ 0 w 18"/>
                <a:gd name="T5" fmla="*/ 31 h 32"/>
                <a:gd name="T6" fmla="*/ 0 w 18"/>
                <a:gd name="T7" fmla="*/ 0 h 32"/>
                <a:gd name="T8" fmla="*/ 18 w 18"/>
                <a:gd name="T9" fmla="*/ 5 h 32"/>
              </a:gdLst>
              <a:ahLst/>
              <a:cxnLst>
                <a:cxn ang="0">
                  <a:pos x="T0" y="T1"/>
                </a:cxn>
                <a:cxn ang="0">
                  <a:pos x="T2" y="T3"/>
                </a:cxn>
                <a:cxn ang="0">
                  <a:pos x="T4" y="T5"/>
                </a:cxn>
                <a:cxn ang="0">
                  <a:pos x="T6" y="T7"/>
                </a:cxn>
                <a:cxn ang="0">
                  <a:pos x="T8" y="T9"/>
                </a:cxn>
              </a:cxnLst>
              <a:rect l="0" t="0" r="r" b="b"/>
              <a:pathLst>
                <a:path w="18" h="32">
                  <a:moveTo>
                    <a:pt x="18" y="5"/>
                  </a:moveTo>
                  <a:cubicBezTo>
                    <a:pt x="3" y="32"/>
                    <a:pt x="3" y="32"/>
                    <a:pt x="3" y="32"/>
                  </a:cubicBezTo>
                  <a:cubicBezTo>
                    <a:pt x="2" y="32"/>
                    <a:pt x="1" y="31"/>
                    <a:pt x="0" y="31"/>
                  </a:cubicBezTo>
                  <a:cubicBezTo>
                    <a:pt x="0" y="0"/>
                    <a:pt x="0" y="0"/>
                    <a:pt x="0" y="0"/>
                  </a:cubicBezTo>
                  <a:cubicBezTo>
                    <a:pt x="6" y="0"/>
                    <a:pt x="12" y="2"/>
                    <a:pt x="18" y="5"/>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8"/>
            <p:cNvSpPr/>
            <p:nvPr/>
          </p:nvSpPr>
          <p:spPr bwMode="auto">
            <a:xfrm>
              <a:off x="1241425" y="2425701"/>
              <a:ext cx="19050" cy="33338"/>
            </a:xfrm>
            <a:custGeom>
              <a:avLst/>
              <a:gdLst>
                <a:gd name="T0" fmla="*/ 18 w 18"/>
                <a:gd name="T1" fmla="*/ 0 h 32"/>
                <a:gd name="T2" fmla="*/ 18 w 18"/>
                <a:gd name="T3" fmla="*/ 31 h 32"/>
                <a:gd name="T4" fmla="*/ 15 w 18"/>
                <a:gd name="T5" fmla="*/ 32 h 32"/>
                <a:gd name="T6" fmla="*/ 0 w 18"/>
                <a:gd name="T7" fmla="*/ 5 h 32"/>
                <a:gd name="T8" fmla="*/ 18 w 18"/>
                <a:gd name="T9" fmla="*/ 0 h 32"/>
              </a:gdLst>
              <a:ahLst/>
              <a:cxnLst>
                <a:cxn ang="0">
                  <a:pos x="T0" y="T1"/>
                </a:cxn>
                <a:cxn ang="0">
                  <a:pos x="T2" y="T3"/>
                </a:cxn>
                <a:cxn ang="0">
                  <a:pos x="T4" y="T5"/>
                </a:cxn>
                <a:cxn ang="0">
                  <a:pos x="T6" y="T7"/>
                </a:cxn>
                <a:cxn ang="0">
                  <a:pos x="T8" y="T9"/>
                </a:cxn>
              </a:cxnLst>
              <a:rect l="0" t="0" r="r" b="b"/>
              <a:pathLst>
                <a:path w="18" h="32">
                  <a:moveTo>
                    <a:pt x="18" y="0"/>
                  </a:moveTo>
                  <a:cubicBezTo>
                    <a:pt x="18" y="31"/>
                    <a:pt x="18" y="31"/>
                    <a:pt x="18" y="31"/>
                  </a:cubicBezTo>
                  <a:cubicBezTo>
                    <a:pt x="17" y="31"/>
                    <a:pt x="16" y="32"/>
                    <a:pt x="15" y="32"/>
                  </a:cubicBezTo>
                  <a:cubicBezTo>
                    <a:pt x="0" y="5"/>
                    <a:pt x="0" y="5"/>
                    <a:pt x="0" y="5"/>
                  </a:cubicBezTo>
                  <a:cubicBezTo>
                    <a:pt x="6" y="2"/>
                    <a:pt x="12" y="0"/>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9"/>
            <p:cNvSpPr/>
            <p:nvPr/>
          </p:nvSpPr>
          <p:spPr bwMode="auto">
            <a:xfrm>
              <a:off x="1227138" y="2430463"/>
              <a:ext cx="30163" cy="31750"/>
            </a:xfrm>
            <a:custGeom>
              <a:avLst/>
              <a:gdLst>
                <a:gd name="T0" fmla="*/ 13 w 28"/>
                <a:gd name="T1" fmla="*/ 0 h 30"/>
                <a:gd name="T2" fmla="*/ 28 w 28"/>
                <a:gd name="T3" fmla="*/ 28 h 30"/>
                <a:gd name="T4" fmla="*/ 26 w 28"/>
                <a:gd name="T5" fmla="*/ 30 h 30"/>
                <a:gd name="T6" fmla="*/ 0 w 28"/>
                <a:gd name="T7" fmla="*/ 14 h 30"/>
                <a:gd name="T8" fmla="*/ 13 w 28"/>
                <a:gd name="T9" fmla="*/ 0 h 30"/>
              </a:gdLst>
              <a:ahLst/>
              <a:cxnLst>
                <a:cxn ang="0">
                  <a:pos x="T0" y="T1"/>
                </a:cxn>
                <a:cxn ang="0">
                  <a:pos x="T2" y="T3"/>
                </a:cxn>
                <a:cxn ang="0">
                  <a:pos x="T4" y="T5"/>
                </a:cxn>
                <a:cxn ang="0">
                  <a:pos x="T6" y="T7"/>
                </a:cxn>
                <a:cxn ang="0">
                  <a:pos x="T8" y="T9"/>
                </a:cxn>
              </a:cxnLst>
              <a:rect l="0" t="0" r="r" b="b"/>
              <a:pathLst>
                <a:path w="28" h="30">
                  <a:moveTo>
                    <a:pt x="13" y="0"/>
                  </a:moveTo>
                  <a:cubicBezTo>
                    <a:pt x="28" y="28"/>
                    <a:pt x="28" y="28"/>
                    <a:pt x="28" y="28"/>
                  </a:cubicBezTo>
                  <a:cubicBezTo>
                    <a:pt x="27" y="28"/>
                    <a:pt x="26" y="29"/>
                    <a:pt x="26" y="30"/>
                  </a:cubicBezTo>
                  <a:cubicBezTo>
                    <a:pt x="0" y="14"/>
                    <a:pt x="0" y="14"/>
                    <a:pt x="0" y="14"/>
                  </a:cubicBezTo>
                  <a:cubicBezTo>
                    <a:pt x="3" y="8"/>
                    <a:pt x="7" y="4"/>
                    <a:pt x="13"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0"/>
            <p:cNvSpPr/>
            <p:nvPr/>
          </p:nvSpPr>
          <p:spPr bwMode="auto">
            <a:xfrm>
              <a:off x="1220788" y="2446338"/>
              <a:ext cx="33338" cy="19050"/>
            </a:xfrm>
            <a:custGeom>
              <a:avLst/>
              <a:gdLst>
                <a:gd name="T0" fmla="*/ 5 w 31"/>
                <a:gd name="T1" fmla="*/ 0 h 18"/>
                <a:gd name="T2" fmla="*/ 31 w 31"/>
                <a:gd name="T3" fmla="*/ 15 h 18"/>
                <a:gd name="T4" fmla="*/ 30 w 31"/>
                <a:gd name="T5" fmla="*/ 18 h 18"/>
                <a:gd name="T6" fmla="*/ 0 w 31"/>
                <a:gd name="T7" fmla="*/ 18 h 18"/>
                <a:gd name="T8" fmla="*/ 5 w 31"/>
                <a:gd name="T9" fmla="*/ 0 h 18"/>
              </a:gdLst>
              <a:ahLst/>
              <a:cxnLst>
                <a:cxn ang="0">
                  <a:pos x="T0" y="T1"/>
                </a:cxn>
                <a:cxn ang="0">
                  <a:pos x="T2" y="T3"/>
                </a:cxn>
                <a:cxn ang="0">
                  <a:pos x="T4" y="T5"/>
                </a:cxn>
                <a:cxn ang="0">
                  <a:pos x="T6" y="T7"/>
                </a:cxn>
                <a:cxn ang="0">
                  <a:pos x="T8" y="T9"/>
                </a:cxn>
              </a:cxnLst>
              <a:rect l="0" t="0" r="r" b="b"/>
              <a:pathLst>
                <a:path w="31" h="18">
                  <a:moveTo>
                    <a:pt x="5" y="0"/>
                  </a:moveTo>
                  <a:cubicBezTo>
                    <a:pt x="31" y="15"/>
                    <a:pt x="31" y="15"/>
                    <a:pt x="31" y="15"/>
                  </a:cubicBezTo>
                  <a:cubicBezTo>
                    <a:pt x="31" y="16"/>
                    <a:pt x="31" y="17"/>
                    <a:pt x="30" y="18"/>
                  </a:cubicBezTo>
                  <a:cubicBezTo>
                    <a:pt x="0" y="18"/>
                    <a:pt x="0" y="18"/>
                    <a:pt x="0" y="18"/>
                  </a:cubicBezTo>
                  <a:cubicBezTo>
                    <a:pt x="1" y="11"/>
                    <a:pt x="2" y="5"/>
                    <a:pt x="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51"/>
            <p:cNvSpPr/>
            <p:nvPr/>
          </p:nvSpPr>
          <p:spPr bwMode="auto">
            <a:xfrm>
              <a:off x="1220788" y="2466976"/>
              <a:ext cx="33338" cy="19050"/>
            </a:xfrm>
            <a:custGeom>
              <a:avLst/>
              <a:gdLst>
                <a:gd name="T0" fmla="*/ 0 w 31"/>
                <a:gd name="T1" fmla="*/ 0 h 19"/>
                <a:gd name="T2" fmla="*/ 30 w 31"/>
                <a:gd name="T3" fmla="*/ 0 h 19"/>
                <a:gd name="T4" fmla="*/ 31 w 31"/>
                <a:gd name="T5" fmla="*/ 3 h 19"/>
                <a:gd name="T6" fmla="*/ 5 w 31"/>
                <a:gd name="T7" fmla="*/ 19 h 19"/>
                <a:gd name="T8" fmla="*/ 0 w 31"/>
                <a:gd name="T9" fmla="*/ 0 h 19"/>
              </a:gdLst>
              <a:ahLst/>
              <a:cxnLst>
                <a:cxn ang="0">
                  <a:pos x="T0" y="T1"/>
                </a:cxn>
                <a:cxn ang="0">
                  <a:pos x="T2" y="T3"/>
                </a:cxn>
                <a:cxn ang="0">
                  <a:pos x="T4" y="T5"/>
                </a:cxn>
                <a:cxn ang="0">
                  <a:pos x="T6" y="T7"/>
                </a:cxn>
                <a:cxn ang="0">
                  <a:pos x="T8" y="T9"/>
                </a:cxn>
              </a:cxnLst>
              <a:rect l="0" t="0" r="r" b="b"/>
              <a:pathLst>
                <a:path w="31" h="19">
                  <a:moveTo>
                    <a:pt x="0" y="0"/>
                  </a:moveTo>
                  <a:cubicBezTo>
                    <a:pt x="30" y="0"/>
                    <a:pt x="30" y="0"/>
                    <a:pt x="30" y="0"/>
                  </a:cubicBezTo>
                  <a:cubicBezTo>
                    <a:pt x="31" y="1"/>
                    <a:pt x="31" y="2"/>
                    <a:pt x="31" y="3"/>
                  </a:cubicBezTo>
                  <a:cubicBezTo>
                    <a:pt x="5" y="19"/>
                    <a:pt x="5" y="19"/>
                    <a:pt x="5" y="19"/>
                  </a:cubicBezTo>
                  <a:cubicBezTo>
                    <a:pt x="2" y="13"/>
                    <a:pt x="1" y="7"/>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52"/>
            <p:cNvSpPr/>
            <p:nvPr/>
          </p:nvSpPr>
          <p:spPr bwMode="auto">
            <a:xfrm>
              <a:off x="1227138" y="2470151"/>
              <a:ext cx="30163" cy="31750"/>
            </a:xfrm>
            <a:custGeom>
              <a:avLst/>
              <a:gdLst>
                <a:gd name="T0" fmla="*/ 0 w 28"/>
                <a:gd name="T1" fmla="*/ 16 h 29"/>
                <a:gd name="T2" fmla="*/ 26 w 28"/>
                <a:gd name="T3" fmla="*/ 0 h 29"/>
                <a:gd name="T4" fmla="*/ 28 w 28"/>
                <a:gd name="T5" fmla="*/ 2 h 29"/>
                <a:gd name="T6" fmla="*/ 13 w 28"/>
                <a:gd name="T7" fmla="*/ 29 h 29"/>
                <a:gd name="T8" fmla="*/ 0 w 28"/>
                <a:gd name="T9" fmla="*/ 16 h 29"/>
              </a:gdLst>
              <a:ahLst/>
              <a:cxnLst>
                <a:cxn ang="0">
                  <a:pos x="T0" y="T1"/>
                </a:cxn>
                <a:cxn ang="0">
                  <a:pos x="T2" y="T3"/>
                </a:cxn>
                <a:cxn ang="0">
                  <a:pos x="T4" y="T5"/>
                </a:cxn>
                <a:cxn ang="0">
                  <a:pos x="T6" y="T7"/>
                </a:cxn>
                <a:cxn ang="0">
                  <a:pos x="T8" y="T9"/>
                </a:cxn>
              </a:cxnLst>
              <a:rect l="0" t="0" r="r" b="b"/>
              <a:pathLst>
                <a:path w="28" h="29">
                  <a:moveTo>
                    <a:pt x="0" y="16"/>
                  </a:moveTo>
                  <a:cubicBezTo>
                    <a:pt x="26" y="0"/>
                    <a:pt x="26" y="0"/>
                    <a:pt x="26" y="0"/>
                  </a:cubicBezTo>
                  <a:cubicBezTo>
                    <a:pt x="26" y="1"/>
                    <a:pt x="27" y="1"/>
                    <a:pt x="28" y="2"/>
                  </a:cubicBezTo>
                  <a:cubicBezTo>
                    <a:pt x="13" y="29"/>
                    <a:pt x="13" y="29"/>
                    <a:pt x="13" y="29"/>
                  </a:cubicBezTo>
                  <a:cubicBezTo>
                    <a:pt x="7" y="26"/>
                    <a:pt x="3" y="21"/>
                    <a:pt x="0" y="1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3"/>
            <p:cNvSpPr/>
            <p:nvPr/>
          </p:nvSpPr>
          <p:spPr bwMode="auto">
            <a:xfrm>
              <a:off x="1241425" y="2473326"/>
              <a:ext cx="19050" cy="33338"/>
            </a:xfrm>
            <a:custGeom>
              <a:avLst/>
              <a:gdLst>
                <a:gd name="T0" fmla="*/ 0 w 18"/>
                <a:gd name="T1" fmla="*/ 27 h 32"/>
                <a:gd name="T2" fmla="*/ 15 w 18"/>
                <a:gd name="T3" fmla="*/ 0 h 32"/>
                <a:gd name="T4" fmla="*/ 18 w 18"/>
                <a:gd name="T5" fmla="*/ 1 h 32"/>
                <a:gd name="T6" fmla="*/ 18 w 18"/>
                <a:gd name="T7" fmla="*/ 32 h 32"/>
                <a:gd name="T8" fmla="*/ 0 w 18"/>
                <a:gd name="T9" fmla="*/ 27 h 32"/>
              </a:gdLst>
              <a:ahLst/>
              <a:cxnLst>
                <a:cxn ang="0">
                  <a:pos x="T0" y="T1"/>
                </a:cxn>
                <a:cxn ang="0">
                  <a:pos x="T2" y="T3"/>
                </a:cxn>
                <a:cxn ang="0">
                  <a:pos x="T4" y="T5"/>
                </a:cxn>
                <a:cxn ang="0">
                  <a:pos x="T6" y="T7"/>
                </a:cxn>
                <a:cxn ang="0">
                  <a:pos x="T8" y="T9"/>
                </a:cxn>
              </a:cxnLst>
              <a:rect l="0" t="0" r="r" b="b"/>
              <a:pathLst>
                <a:path w="18" h="32">
                  <a:moveTo>
                    <a:pt x="0" y="27"/>
                  </a:moveTo>
                  <a:cubicBezTo>
                    <a:pt x="15" y="0"/>
                    <a:pt x="15" y="0"/>
                    <a:pt x="15" y="0"/>
                  </a:cubicBezTo>
                  <a:cubicBezTo>
                    <a:pt x="16" y="1"/>
                    <a:pt x="17" y="1"/>
                    <a:pt x="18" y="1"/>
                  </a:cubicBezTo>
                  <a:cubicBezTo>
                    <a:pt x="18" y="32"/>
                    <a:pt x="18" y="32"/>
                    <a:pt x="18" y="32"/>
                  </a:cubicBezTo>
                  <a:cubicBezTo>
                    <a:pt x="12" y="32"/>
                    <a:pt x="6" y="31"/>
                    <a:pt x="0" y="2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4"/>
            <p:cNvSpPr/>
            <p:nvPr/>
          </p:nvSpPr>
          <p:spPr bwMode="auto">
            <a:xfrm>
              <a:off x="1262063" y="2473326"/>
              <a:ext cx="19050" cy="33338"/>
            </a:xfrm>
            <a:custGeom>
              <a:avLst/>
              <a:gdLst>
                <a:gd name="T0" fmla="*/ 0 w 18"/>
                <a:gd name="T1" fmla="*/ 32 h 32"/>
                <a:gd name="T2" fmla="*/ 0 w 18"/>
                <a:gd name="T3" fmla="*/ 1 h 32"/>
                <a:gd name="T4" fmla="*/ 3 w 18"/>
                <a:gd name="T5" fmla="*/ 0 h 32"/>
                <a:gd name="T6" fmla="*/ 18 w 18"/>
                <a:gd name="T7" fmla="*/ 27 h 32"/>
                <a:gd name="T8" fmla="*/ 0 w 18"/>
                <a:gd name="T9" fmla="*/ 32 h 32"/>
              </a:gdLst>
              <a:ahLst/>
              <a:cxnLst>
                <a:cxn ang="0">
                  <a:pos x="T0" y="T1"/>
                </a:cxn>
                <a:cxn ang="0">
                  <a:pos x="T2" y="T3"/>
                </a:cxn>
                <a:cxn ang="0">
                  <a:pos x="T4" y="T5"/>
                </a:cxn>
                <a:cxn ang="0">
                  <a:pos x="T6" y="T7"/>
                </a:cxn>
                <a:cxn ang="0">
                  <a:pos x="T8" y="T9"/>
                </a:cxn>
              </a:cxnLst>
              <a:rect l="0" t="0" r="r" b="b"/>
              <a:pathLst>
                <a:path w="18" h="32">
                  <a:moveTo>
                    <a:pt x="0" y="32"/>
                  </a:moveTo>
                  <a:cubicBezTo>
                    <a:pt x="0" y="1"/>
                    <a:pt x="0" y="1"/>
                    <a:pt x="0" y="1"/>
                  </a:cubicBezTo>
                  <a:cubicBezTo>
                    <a:pt x="1" y="1"/>
                    <a:pt x="2" y="1"/>
                    <a:pt x="3" y="0"/>
                  </a:cubicBezTo>
                  <a:cubicBezTo>
                    <a:pt x="18" y="27"/>
                    <a:pt x="18" y="27"/>
                    <a:pt x="18" y="27"/>
                  </a:cubicBezTo>
                  <a:cubicBezTo>
                    <a:pt x="12" y="31"/>
                    <a:pt x="6" y="32"/>
                    <a:pt x="0" y="3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5"/>
            <p:cNvSpPr/>
            <p:nvPr/>
          </p:nvSpPr>
          <p:spPr bwMode="auto">
            <a:xfrm>
              <a:off x="1265238" y="2470151"/>
              <a:ext cx="28575" cy="31750"/>
            </a:xfrm>
            <a:custGeom>
              <a:avLst/>
              <a:gdLst>
                <a:gd name="T0" fmla="*/ 15 w 28"/>
                <a:gd name="T1" fmla="*/ 29 h 29"/>
                <a:gd name="T2" fmla="*/ 0 w 28"/>
                <a:gd name="T3" fmla="*/ 2 h 29"/>
                <a:gd name="T4" fmla="*/ 2 w 28"/>
                <a:gd name="T5" fmla="*/ 0 h 29"/>
                <a:gd name="T6" fmla="*/ 28 w 28"/>
                <a:gd name="T7" fmla="*/ 16 h 29"/>
                <a:gd name="T8" fmla="*/ 15 w 28"/>
                <a:gd name="T9" fmla="*/ 29 h 29"/>
              </a:gdLst>
              <a:ahLst/>
              <a:cxnLst>
                <a:cxn ang="0">
                  <a:pos x="T0" y="T1"/>
                </a:cxn>
                <a:cxn ang="0">
                  <a:pos x="T2" y="T3"/>
                </a:cxn>
                <a:cxn ang="0">
                  <a:pos x="T4" y="T5"/>
                </a:cxn>
                <a:cxn ang="0">
                  <a:pos x="T6" y="T7"/>
                </a:cxn>
                <a:cxn ang="0">
                  <a:pos x="T8" y="T9"/>
                </a:cxn>
              </a:cxnLst>
              <a:rect l="0" t="0" r="r" b="b"/>
              <a:pathLst>
                <a:path w="28" h="29">
                  <a:moveTo>
                    <a:pt x="15" y="29"/>
                  </a:moveTo>
                  <a:cubicBezTo>
                    <a:pt x="0" y="2"/>
                    <a:pt x="0" y="2"/>
                    <a:pt x="0" y="2"/>
                  </a:cubicBezTo>
                  <a:cubicBezTo>
                    <a:pt x="1" y="1"/>
                    <a:pt x="2" y="1"/>
                    <a:pt x="2" y="0"/>
                  </a:cubicBezTo>
                  <a:cubicBezTo>
                    <a:pt x="28" y="16"/>
                    <a:pt x="28" y="16"/>
                    <a:pt x="28" y="16"/>
                  </a:cubicBezTo>
                  <a:cubicBezTo>
                    <a:pt x="25" y="21"/>
                    <a:pt x="21" y="26"/>
                    <a:pt x="15" y="2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6"/>
            <p:cNvSpPr/>
            <p:nvPr/>
          </p:nvSpPr>
          <p:spPr bwMode="auto">
            <a:xfrm>
              <a:off x="1268413" y="2466976"/>
              <a:ext cx="31750" cy="19050"/>
            </a:xfrm>
            <a:custGeom>
              <a:avLst/>
              <a:gdLst>
                <a:gd name="T0" fmla="*/ 26 w 31"/>
                <a:gd name="T1" fmla="*/ 19 h 19"/>
                <a:gd name="T2" fmla="*/ 0 w 31"/>
                <a:gd name="T3" fmla="*/ 3 h 19"/>
                <a:gd name="T4" fmla="*/ 1 w 31"/>
                <a:gd name="T5" fmla="*/ 0 h 19"/>
                <a:gd name="T6" fmla="*/ 31 w 31"/>
                <a:gd name="T7" fmla="*/ 0 h 19"/>
                <a:gd name="T8" fmla="*/ 26 w 31"/>
                <a:gd name="T9" fmla="*/ 19 h 19"/>
              </a:gdLst>
              <a:ahLst/>
              <a:cxnLst>
                <a:cxn ang="0">
                  <a:pos x="T0" y="T1"/>
                </a:cxn>
                <a:cxn ang="0">
                  <a:pos x="T2" y="T3"/>
                </a:cxn>
                <a:cxn ang="0">
                  <a:pos x="T4" y="T5"/>
                </a:cxn>
                <a:cxn ang="0">
                  <a:pos x="T6" y="T7"/>
                </a:cxn>
                <a:cxn ang="0">
                  <a:pos x="T8" y="T9"/>
                </a:cxn>
              </a:cxnLst>
              <a:rect l="0" t="0" r="r" b="b"/>
              <a:pathLst>
                <a:path w="31" h="19">
                  <a:moveTo>
                    <a:pt x="26" y="19"/>
                  </a:moveTo>
                  <a:cubicBezTo>
                    <a:pt x="0" y="3"/>
                    <a:pt x="0" y="3"/>
                    <a:pt x="0" y="3"/>
                  </a:cubicBezTo>
                  <a:cubicBezTo>
                    <a:pt x="0" y="2"/>
                    <a:pt x="0" y="1"/>
                    <a:pt x="1" y="0"/>
                  </a:cubicBezTo>
                  <a:cubicBezTo>
                    <a:pt x="31" y="0"/>
                    <a:pt x="31" y="0"/>
                    <a:pt x="31" y="0"/>
                  </a:cubicBezTo>
                  <a:cubicBezTo>
                    <a:pt x="30" y="7"/>
                    <a:pt x="29" y="13"/>
                    <a:pt x="26"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7"/>
            <p:cNvSpPr>
              <a:spLocks noEditPoints="1"/>
            </p:cNvSpPr>
            <p:nvPr/>
          </p:nvSpPr>
          <p:spPr bwMode="auto">
            <a:xfrm>
              <a:off x="1100138" y="2582863"/>
              <a:ext cx="74613" cy="76200"/>
            </a:xfrm>
            <a:custGeom>
              <a:avLst/>
              <a:gdLst>
                <a:gd name="T0" fmla="*/ 63 w 70"/>
                <a:gd name="T1" fmla="*/ 24 h 72"/>
                <a:gd name="T2" fmla="*/ 61 w 70"/>
                <a:gd name="T3" fmla="*/ 19 h 72"/>
                <a:gd name="T4" fmla="*/ 58 w 70"/>
                <a:gd name="T5" fmla="*/ 15 h 72"/>
                <a:gd name="T6" fmla="*/ 54 w 70"/>
                <a:gd name="T7" fmla="*/ 11 h 72"/>
                <a:gd name="T8" fmla="*/ 49 w 70"/>
                <a:gd name="T9" fmla="*/ 8 h 72"/>
                <a:gd name="T10" fmla="*/ 44 w 70"/>
                <a:gd name="T11" fmla="*/ 5 h 72"/>
                <a:gd name="T12" fmla="*/ 39 w 70"/>
                <a:gd name="T13" fmla="*/ 4 h 72"/>
                <a:gd name="T14" fmla="*/ 33 w 70"/>
                <a:gd name="T15" fmla="*/ 4 h 72"/>
                <a:gd name="T16" fmla="*/ 28 w 70"/>
                <a:gd name="T17" fmla="*/ 5 h 72"/>
                <a:gd name="T18" fmla="*/ 22 w 70"/>
                <a:gd name="T19" fmla="*/ 2 h 72"/>
                <a:gd name="T20" fmla="*/ 16 w 70"/>
                <a:gd name="T21" fmla="*/ 5 h 72"/>
                <a:gd name="T22" fmla="*/ 11 w 70"/>
                <a:gd name="T23" fmla="*/ 9 h 72"/>
                <a:gd name="T24" fmla="*/ 7 w 70"/>
                <a:gd name="T25" fmla="*/ 14 h 72"/>
                <a:gd name="T26" fmla="*/ 4 w 70"/>
                <a:gd name="T27" fmla="*/ 20 h 72"/>
                <a:gd name="T28" fmla="*/ 2 w 70"/>
                <a:gd name="T29" fmla="*/ 26 h 72"/>
                <a:gd name="T30" fmla="*/ 1 w 70"/>
                <a:gd name="T31" fmla="*/ 32 h 72"/>
                <a:gd name="T32" fmla="*/ 1 w 70"/>
                <a:gd name="T33" fmla="*/ 39 h 72"/>
                <a:gd name="T34" fmla="*/ 2 w 70"/>
                <a:gd name="T35" fmla="*/ 45 h 72"/>
                <a:gd name="T36" fmla="*/ 4 w 70"/>
                <a:gd name="T37" fmla="*/ 51 h 72"/>
                <a:gd name="T38" fmla="*/ 7 w 70"/>
                <a:gd name="T39" fmla="*/ 57 h 72"/>
                <a:gd name="T40" fmla="*/ 11 w 70"/>
                <a:gd name="T41" fmla="*/ 62 h 72"/>
                <a:gd name="T42" fmla="*/ 16 w 70"/>
                <a:gd name="T43" fmla="*/ 66 h 72"/>
                <a:gd name="T44" fmla="*/ 21 w 70"/>
                <a:gd name="T45" fmla="*/ 69 h 72"/>
                <a:gd name="T46" fmla="*/ 27 w 70"/>
                <a:gd name="T47" fmla="*/ 71 h 72"/>
                <a:gd name="T48" fmla="*/ 33 w 70"/>
                <a:gd name="T49" fmla="*/ 72 h 72"/>
                <a:gd name="T50" fmla="*/ 39 w 70"/>
                <a:gd name="T51" fmla="*/ 72 h 72"/>
                <a:gd name="T52" fmla="*/ 44 w 70"/>
                <a:gd name="T53" fmla="*/ 71 h 72"/>
                <a:gd name="T54" fmla="*/ 49 w 70"/>
                <a:gd name="T55" fmla="*/ 69 h 72"/>
                <a:gd name="T56" fmla="*/ 54 w 70"/>
                <a:gd name="T57" fmla="*/ 66 h 72"/>
                <a:gd name="T58" fmla="*/ 59 w 70"/>
                <a:gd name="T59" fmla="*/ 62 h 72"/>
                <a:gd name="T60" fmla="*/ 63 w 70"/>
                <a:gd name="T61" fmla="*/ 57 h 72"/>
                <a:gd name="T62" fmla="*/ 66 w 70"/>
                <a:gd name="T63" fmla="*/ 51 h 72"/>
                <a:gd name="T64" fmla="*/ 68 w 70"/>
                <a:gd name="T65" fmla="*/ 45 h 72"/>
                <a:gd name="T66" fmla="*/ 69 w 70"/>
                <a:gd name="T67" fmla="*/ 39 h 72"/>
                <a:gd name="T68" fmla="*/ 69 w 70"/>
                <a:gd name="T69" fmla="*/ 32 h 72"/>
                <a:gd name="T70" fmla="*/ 62 w 70"/>
                <a:gd name="T71" fmla="*/ 28 h 72"/>
                <a:gd name="T72" fmla="*/ 62 w 70"/>
                <a:gd name="T73" fmla="*/ 28 h 72"/>
                <a:gd name="T74" fmla="*/ 38 w 70"/>
                <a:gd name="T75" fmla="*/ 35 h 72"/>
                <a:gd name="T76" fmla="*/ 37 w 70"/>
                <a:gd name="T77" fmla="*/ 31 h 72"/>
                <a:gd name="T78" fmla="*/ 36 w 70"/>
                <a:gd name="T79" fmla="*/ 30 h 72"/>
                <a:gd name="T80" fmla="*/ 27 w 70"/>
                <a:gd name="T81" fmla="*/ 8 h 72"/>
                <a:gd name="T82" fmla="*/ 27 w 70"/>
                <a:gd name="T83" fmla="*/ 8 h 72"/>
                <a:gd name="T84" fmla="*/ 8 w 70"/>
                <a:gd name="T85" fmla="*/ 28 h 72"/>
                <a:gd name="T86" fmla="*/ 30 w 70"/>
                <a:gd name="T87" fmla="*/ 37 h 72"/>
                <a:gd name="T88" fmla="*/ 30 w 70"/>
                <a:gd name="T89" fmla="*/ 38 h 72"/>
                <a:gd name="T90" fmla="*/ 16 w 70"/>
                <a:gd name="T91" fmla="*/ 57 h 72"/>
                <a:gd name="T92" fmla="*/ 16 w 70"/>
                <a:gd name="T93" fmla="*/ 57 h 72"/>
                <a:gd name="T94" fmla="*/ 42 w 70"/>
                <a:gd name="T95" fmla="*/ 64 h 72"/>
                <a:gd name="T96" fmla="*/ 39 w 70"/>
                <a:gd name="T97" fmla="*/ 40 h 72"/>
                <a:gd name="T98" fmla="*/ 39 w 70"/>
                <a:gd name="T99" fmla="*/ 39 h 72"/>
                <a:gd name="T100" fmla="*/ 62 w 70"/>
                <a:gd name="T101" fmla="*/ 43 h 72"/>
                <a:gd name="T102" fmla="*/ 62 w 70"/>
                <a:gd name="T103" fmla="*/ 4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 h="72">
                  <a:moveTo>
                    <a:pt x="64" y="28"/>
                  </a:moveTo>
                  <a:cubicBezTo>
                    <a:pt x="68" y="26"/>
                    <a:pt x="68" y="26"/>
                    <a:pt x="68" y="26"/>
                  </a:cubicBezTo>
                  <a:cubicBezTo>
                    <a:pt x="68" y="25"/>
                    <a:pt x="68" y="24"/>
                    <a:pt x="68" y="23"/>
                  </a:cubicBezTo>
                  <a:cubicBezTo>
                    <a:pt x="63" y="24"/>
                    <a:pt x="63" y="24"/>
                    <a:pt x="63" y="24"/>
                  </a:cubicBezTo>
                  <a:cubicBezTo>
                    <a:pt x="63" y="24"/>
                    <a:pt x="63" y="23"/>
                    <a:pt x="63" y="22"/>
                  </a:cubicBezTo>
                  <a:cubicBezTo>
                    <a:pt x="66" y="20"/>
                    <a:pt x="66" y="20"/>
                    <a:pt x="66" y="20"/>
                  </a:cubicBezTo>
                  <a:cubicBezTo>
                    <a:pt x="66" y="19"/>
                    <a:pt x="65" y="18"/>
                    <a:pt x="65" y="17"/>
                  </a:cubicBezTo>
                  <a:cubicBezTo>
                    <a:pt x="61" y="19"/>
                    <a:pt x="61" y="19"/>
                    <a:pt x="61" y="19"/>
                  </a:cubicBezTo>
                  <a:cubicBezTo>
                    <a:pt x="61" y="19"/>
                    <a:pt x="60" y="18"/>
                    <a:pt x="60" y="17"/>
                  </a:cubicBezTo>
                  <a:cubicBezTo>
                    <a:pt x="63" y="14"/>
                    <a:pt x="63" y="14"/>
                    <a:pt x="63" y="14"/>
                  </a:cubicBezTo>
                  <a:cubicBezTo>
                    <a:pt x="62" y="14"/>
                    <a:pt x="62" y="13"/>
                    <a:pt x="61" y="12"/>
                  </a:cubicBezTo>
                  <a:cubicBezTo>
                    <a:pt x="58" y="15"/>
                    <a:pt x="58" y="15"/>
                    <a:pt x="58" y="15"/>
                  </a:cubicBezTo>
                  <a:cubicBezTo>
                    <a:pt x="57" y="14"/>
                    <a:pt x="57" y="14"/>
                    <a:pt x="56" y="13"/>
                  </a:cubicBezTo>
                  <a:cubicBezTo>
                    <a:pt x="59" y="9"/>
                    <a:pt x="59" y="9"/>
                    <a:pt x="59" y="9"/>
                  </a:cubicBezTo>
                  <a:cubicBezTo>
                    <a:pt x="58" y="9"/>
                    <a:pt x="57" y="8"/>
                    <a:pt x="57" y="8"/>
                  </a:cubicBezTo>
                  <a:cubicBezTo>
                    <a:pt x="54" y="11"/>
                    <a:pt x="54" y="11"/>
                    <a:pt x="54" y="11"/>
                  </a:cubicBezTo>
                  <a:cubicBezTo>
                    <a:pt x="53" y="10"/>
                    <a:pt x="53" y="10"/>
                    <a:pt x="52" y="10"/>
                  </a:cubicBezTo>
                  <a:cubicBezTo>
                    <a:pt x="54" y="5"/>
                    <a:pt x="54" y="5"/>
                    <a:pt x="54" y="5"/>
                  </a:cubicBezTo>
                  <a:cubicBezTo>
                    <a:pt x="53" y="5"/>
                    <a:pt x="52" y="4"/>
                    <a:pt x="52" y="4"/>
                  </a:cubicBezTo>
                  <a:cubicBezTo>
                    <a:pt x="49" y="8"/>
                    <a:pt x="49" y="8"/>
                    <a:pt x="49" y="8"/>
                  </a:cubicBezTo>
                  <a:cubicBezTo>
                    <a:pt x="49" y="7"/>
                    <a:pt x="48" y="7"/>
                    <a:pt x="47" y="7"/>
                  </a:cubicBezTo>
                  <a:cubicBezTo>
                    <a:pt x="48" y="2"/>
                    <a:pt x="48" y="2"/>
                    <a:pt x="48" y="2"/>
                  </a:cubicBezTo>
                  <a:cubicBezTo>
                    <a:pt x="48" y="2"/>
                    <a:pt x="47" y="2"/>
                    <a:pt x="46" y="1"/>
                  </a:cubicBezTo>
                  <a:cubicBezTo>
                    <a:pt x="44" y="5"/>
                    <a:pt x="44" y="5"/>
                    <a:pt x="44" y="5"/>
                  </a:cubicBezTo>
                  <a:cubicBezTo>
                    <a:pt x="43" y="5"/>
                    <a:pt x="43" y="5"/>
                    <a:pt x="42" y="5"/>
                  </a:cubicBezTo>
                  <a:cubicBezTo>
                    <a:pt x="43" y="0"/>
                    <a:pt x="43" y="0"/>
                    <a:pt x="43" y="0"/>
                  </a:cubicBezTo>
                  <a:cubicBezTo>
                    <a:pt x="42" y="0"/>
                    <a:pt x="41" y="0"/>
                    <a:pt x="40" y="0"/>
                  </a:cubicBezTo>
                  <a:cubicBezTo>
                    <a:pt x="39" y="4"/>
                    <a:pt x="39" y="4"/>
                    <a:pt x="39" y="4"/>
                  </a:cubicBezTo>
                  <a:cubicBezTo>
                    <a:pt x="38" y="4"/>
                    <a:pt x="37" y="4"/>
                    <a:pt x="37" y="4"/>
                  </a:cubicBezTo>
                  <a:cubicBezTo>
                    <a:pt x="36" y="0"/>
                    <a:pt x="36" y="0"/>
                    <a:pt x="36" y="0"/>
                  </a:cubicBezTo>
                  <a:cubicBezTo>
                    <a:pt x="36" y="0"/>
                    <a:pt x="35" y="0"/>
                    <a:pt x="34" y="0"/>
                  </a:cubicBezTo>
                  <a:cubicBezTo>
                    <a:pt x="33" y="4"/>
                    <a:pt x="33" y="4"/>
                    <a:pt x="33" y="4"/>
                  </a:cubicBezTo>
                  <a:cubicBezTo>
                    <a:pt x="33" y="4"/>
                    <a:pt x="32" y="4"/>
                    <a:pt x="31" y="4"/>
                  </a:cubicBezTo>
                  <a:cubicBezTo>
                    <a:pt x="30" y="0"/>
                    <a:pt x="30" y="0"/>
                    <a:pt x="30" y="0"/>
                  </a:cubicBezTo>
                  <a:cubicBezTo>
                    <a:pt x="29" y="0"/>
                    <a:pt x="29" y="0"/>
                    <a:pt x="28" y="0"/>
                  </a:cubicBezTo>
                  <a:cubicBezTo>
                    <a:pt x="28" y="5"/>
                    <a:pt x="28" y="5"/>
                    <a:pt x="28" y="5"/>
                  </a:cubicBezTo>
                  <a:cubicBezTo>
                    <a:pt x="28" y="5"/>
                    <a:pt x="27" y="5"/>
                    <a:pt x="27" y="5"/>
                  </a:cubicBezTo>
                  <a:cubicBezTo>
                    <a:pt x="27" y="5"/>
                    <a:pt x="26" y="5"/>
                    <a:pt x="26" y="5"/>
                  </a:cubicBezTo>
                  <a:cubicBezTo>
                    <a:pt x="24" y="1"/>
                    <a:pt x="24" y="1"/>
                    <a:pt x="24" y="1"/>
                  </a:cubicBezTo>
                  <a:cubicBezTo>
                    <a:pt x="23" y="2"/>
                    <a:pt x="23" y="2"/>
                    <a:pt x="22" y="2"/>
                  </a:cubicBezTo>
                  <a:cubicBezTo>
                    <a:pt x="23" y="7"/>
                    <a:pt x="23" y="7"/>
                    <a:pt x="23" y="7"/>
                  </a:cubicBezTo>
                  <a:cubicBezTo>
                    <a:pt x="22" y="7"/>
                    <a:pt x="22" y="7"/>
                    <a:pt x="21" y="8"/>
                  </a:cubicBezTo>
                  <a:cubicBezTo>
                    <a:pt x="19" y="4"/>
                    <a:pt x="19" y="4"/>
                    <a:pt x="19" y="4"/>
                  </a:cubicBezTo>
                  <a:cubicBezTo>
                    <a:pt x="18" y="4"/>
                    <a:pt x="17" y="5"/>
                    <a:pt x="16" y="5"/>
                  </a:cubicBezTo>
                  <a:cubicBezTo>
                    <a:pt x="18" y="9"/>
                    <a:pt x="18" y="9"/>
                    <a:pt x="18" y="9"/>
                  </a:cubicBezTo>
                  <a:cubicBezTo>
                    <a:pt x="18" y="10"/>
                    <a:pt x="17" y="10"/>
                    <a:pt x="17" y="11"/>
                  </a:cubicBezTo>
                  <a:cubicBezTo>
                    <a:pt x="13" y="8"/>
                    <a:pt x="13" y="8"/>
                    <a:pt x="13" y="8"/>
                  </a:cubicBezTo>
                  <a:cubicBezTo>
                    <a:pt x="13" y="8"/>
                    <a:pt x="12" y="9"/>
                    <a:pt x="11" y="9"/>
                  </a:cubicBezTo>
                  <a:cubicBezTo>
                    <a:pt x="14" y="13"/>
                    <a:pt x="14" y="13"/>
                    <a:pt x="14" y="13"/>
                  </a:cubicBezTo>
                  <a:cubicBezTo>
                    <a:pt x="13" y="13"/>
                    <a:pt x="13" y="14"/>
                    <a:pt x="13" y="14"/>
                  </a:cubicBezTo>
                  <a:cubicBezTo>
                    <a:pt x="9" y="12"/>
                    <a:pt x="9" y="12"/>
                    <a:pt x="9" y="12"/>
                  </a:cubicBezTo>
                  <a:cubicBezTo>
                    <a:pt x="8" y="13"/>
                    <a:pt x="8" y="13"/>
                    <a:pt x="7" y="14"/>
                  </a:cubicBezTo>
                  <a:cubicBezTo>
                    <a:pt x="10" y="17"/>
                    <a:pt x="10" y="17"/>
                    <a:pt x="10" y="17"/>
                  </a:cubicBezTo>
                  <a:cubicBezTo>
                    <a:pt x="10" y="18"/>
                    <a:pt x="10" y="18"/>
                    <a:pt x="9" y="19"/>
                  </a:cubicBezTo>
                  <a:cubicBezTo>
                    <a:pt x="5" y="17"/>
                    <a:pt x="5" y="17"/>
                    <a:pt x="5" y="17"/>
                  </a:cubicBezTo>
                  <a:cubicBezTo>
                    <a:pt x="5" y="18"/>
                    <a:pt x="4" y="19"/>
                    <a:pt x="4" y="20"/>
                  </a:cubicBezTo>
                  <a:cubicBezTo>
                    <a:pt x="8" y="22"/>
                    <a:pt x="8" y="22"/>
                    <a:pt x="8" y="22"/>
                  </a:cubicBezTo>
                  <a:cubicBezTo>
                    <a:pt x="7" y="23"/>
                    <a:pt x="7" y="23"/>
                    <a:pt x="7" y="24"/>
                  </a:cubicBezTo>
                  <a:cubicBezTo>
                    <a:pt x="3" y="23"/>
                    <a:pt x="3" y="23"/>
                    <a:pt x="3" y="23"/>
                  </a:cubicBezTo>
                  <a:cubicBezTo>
                    <a:pt x="2" y="24"/>
                    <a:pt x="2" y="25"/>
                    <a:pt x="2" y="26"/>
                  </a:cubicBezTo>
                  <a:cubicBezTo>
                    <a:pt x="6" y="28"/>
                    <a:pt x="6" y="28"/>
                    <a:pt x="6" y="28"/>
                  </a:cubicBezTo>
                  <a:cubicBezTo>
                    <a:pt x="6" y="28"/>
                    <a:pt x="5" y="29"/>
                    <a:pt x="5" y="30"/>
                  </a:cubicBezTo>
                  <a:cubicBezTo>
                    <a:pt x="1" y="29"/>
                    <a:pt x="1" y="29"/>
                    <a:pt x="1" y="29"/>
                  </a:cubicBezTo>
                  <a:cubicBezTo>
                    <a:pt x="1" y="30"/>
                    <a:pt x="1" y="31"/>
                    <a:pt x="1" y="32"/>
                  </a:cubicBezTo>
                  <a:cubicBezTo>
                    <a:pt x="5" y="33"/>
                    <a:pt x="5" y="33"/>
                    <a:pt x="5" y="33"/>
                  </a:cubicBezTo>
                  <a:cubicBezTo>
                    <a:pt x="5" y="34"/>
                    <a:pt x="5" y="34"/>
                    <a:pt x="5" y="35"/>
                  </a:cubicBezTo>
                  <a:cubicBezTo>
                    <a:pt x="0" y="36"/>
                    <a:pt x="0" y="36"/>
                    <a:pt x="0" y="36"/>
                  </a:cubicBezTo>
                  <a:cubicBezTo>
                    <a:pt x="0" y="37"/>
                    <a:pt x="0" y="38"/>
                    <a:pt x="1" y="39"/>
                  </a:cubicBezTo>
                  <a:cubicBezTo>
                    <a:pt x="5" y="39"/>
                    <a:pt x="5" y="39"/>
                    <a:pt x="5" y="39"/>
                  </a:cubicBezTo>
                  <a:cubicBezTo>
                    <a:pt x="5" y="39"/>
                    <a:pt x="5" y="40"/>
                    <a:pt x="5" y="41"/>
                  </a:cubicBezTo>
                  <a:cubicBezTo>
                    <a:pt x="1" y="42"/>
                    <a:pt x="1" y="42"/>
                    <a:pt x="1" y="42"/>
                  </a:cubicBezTo>
                  <a:cubicBezTo>
                    <a:pt x="1" y="43"/>
                    <a:pt x="1" y="44"/>
                    <a:pt x="2" y="45"/>
                  </a:cubicBezTo>
                  <a:cubicBezTo>
                    <a:pt x="6" y="44"/>
                    <a:pt x="6" y="44"/>
                    <a:pt x="6" y="44"/>
                  </a:cubicBezTo>
                  <a:cubicBezTo>
                    <a:pt x="6" y="45"/>
                    <a:pt x="6" y="46"/>
                    <a:pt x="6" y="46"/>
                  </a:cubicBezTo>
                  <a:cubicBezTo>
                    <a:pt x="3" y="48"/>
                    <a:pt x="3" y="48"/>
                    <a:pt x="3" y="48"/>
                  </a:cubicBezTo>
                  <a:cubicBezTo>
                    <a:pt x="3" y="49"/>
                    <a:pt x="3" y="50"/>
                    <a:pt x="4" y="51"/>
                  </a:cubicBezTo>
                  <a:cubicBezTo>
                    <a:pt x="8" y="50"/>
                    <a:pt x="8" y="50"/>
                    <a:pt x="8" y="50"/>
                  </a:cubicBezTo>
                  <a:cubicBezTo>
                    <a:pt x="8" y="50"/>
                    <a:pt x="8" y="51"/>
                    <a:pt x="9" y="52"/>
                  </a:cubicBezTo>
                  <a:cubicBezTo>
                    <a:pt x="5" y="54"/>
                    <a:pt x="5" y="54"/>
                    <a:pt x="5" y="54"/>
                  </a:cubicBezTo>
                  <a:cubicBezTo>
                    <a:pt x="6" y="55"/>
                    <a:pt x="6" y="56"/>
                    <a:pt x="7" y="57"/>
                  </a:cubicBezTo>
                  <a:cubicBezTo>
                    <a:pt x="11" y="55"/>
                    <a:pt x="11" y="55"/>
                    <a:pt x="11" y="55"/>
                  </a:cubicBezTo>
                  <a:cubicBezTo>
                    <a:pt x="11" y="55"/>
                    <a:pt x="11" y="56"/>
                    <a:pt x="12" y="56"/>
                  </a:cubicBezTo>
                  <a:cubicBezTo>
                    <a:pt x="9" y="60"/>
                    <a:pt x="9" y="60"/>
                    <a:pt x="9" y="60"/>
                  </a:cubicBezTo>
                  <a:cubicBezTo>
                    <a:pt x="10" y="60"/>
                    <a:pt x="10" y="61"/>
                    <a:pt x="11" y="62"/>
                  </a:cubicBezTo>
                  <a:cubicBezTo>
                    <a:pt x="14" y="59"/>
                    <a:pt x="14" y="59"/>
                    <a:pt x="14" y="59"/>
                  </a:cubicBezTo>
                  <a:cubicBezTo>
                    <a:pt x="15" y="59"/>
                    <a:pt x="15" y="60"/>
                    <a:pt x="16" y="60"/>
                  </a:cubicBezTo>
                  <a:cubicBezTo>
                    <a:pt x="13" y="64"/>
                    <a:pt x="13" y="64"/>
                    <a:pt x="13" y="64"/>
                  </a:cubicBezTo>
                  <a:cubicBezTo>
                    <a:pt x="14" y="65"/>
                    <a:pt x="15" y="65"/>
                    <a:pt x="16" y="66"/>
                  </a:cubicBezTo>
                  <a:cubicBezTo>
                    <a:pt x="18" y="62"/>
                    <a:pt x="18" y="62"/>
                    <a:pt x="18" y="62"/>
                  </a:cubicBezTo>
                  <a:cubicBezTo>
                    <a:pt x="19" y="63"/>
                    <a:pt x="20" y="63"/>
                    <a:pt x="20" y="63"/>
                  </a:cubicBezTo>
                  <a:cubicBezTo>
                    <a:pt x="19" y="68"/>
                    <a:pt x="19" y="68"/>
                    <a:pt x="19" y="68"/>
                  </a:cubicBezTo>
                  <a:cubicBezTo>
                    <a:pt x="19" y="68"/>
                    <a:pt x="20" y="68"/>
                    <a:pt x="21" y="69"/>
                  </a:cubicBezTo>
                  <a:cubicBezTo>
                    <a:pt x="23" y="65"/>
                    <a:pt x="23" y="65"/>
                    <a:pt x="23" y="65"/>
                  </a:cubicBezTo>
                  <a:cubicBezTo>
                    <a:pt x="24" y="65"/>
                    <a:pt x="25" y="66"/>
                    <a:pt x="25" y="66"/>
                  </a:cubicBezTo>
                  <a:cubicBezTo>
                    <a:pt x="24" y="70"/>
                    <a:pt x="24" y="70"/>
                    <a:pt x="24" y="70"/>
                  </a:cubicBezTo>
                  <a:cubicBezTo>
                    <a:pt x="25" y="70"/>
                    <a:pt x="26" y="71"/>
                    <a:pt x="27" y="71"/>
                  </a:cubicBezTo>
                  <a:cubicBezTo>
                    <a:pt x="28" y="67"/>
                    <a:pt x="28" y="67"/>
                    <a:pt x="28" y="67"/>
                  </a:cubicBezTo>
                  <a:cubicBezTo>
                    <a:pt x="29" y="67"/>
                    <a:pt x="30" y="67"/>
                    <a:pt x="30" y="67"/>
                  </a:cubicBezTo>
                  <a:cubicBezTo>
                    <a:pt x="30" y="72"/>
                    <a:pt x="30" y="72"/>
                    <a:pt x="30" y="72"/>
                  </a:cubicBezTo>
                  <a:cubicBezTo>
                    <a:pt x="31" y="72"/>
                    <a:pt x="32" y="72"/>
                    <a:pt x="33" y="72"/>
                  </a:cubicBezTo>
                  <a:cubicBezTo>
                    <a:pt x="34" y="67"/>
                    <a:pt x="34" y="67"/>
                    <a:pt x="34" y="67"/>
                  </a:cubicBezTo>
                  <a:cubicBezTo>
                    <a:pt x="35" y="67"/>
                    <a:pt x="35" y="67"/>
                    <a:pt x="36" y="67"/>
                  </a:cubicBezTo>
                  <a:cubicBezTo>
                    <a:pt x="37" y="72"/>
                    <a:pt x="37" y="72"/>
                    <a:pt x="37" y="72"/>
                  </a:cubicBezTo>
                  <a:cubicBezTo>
                    <a:pt x="38" y="72"/>
                    <a:pt x="38" y="72"/>
                    <a:pt x="39" y="72"/>
                  </a:cubicBezTo>
                  <a:cubicBezTo>
                    <a:pt x="39" y="67"/>
                    <a:pt x="39" y="67"/>
                    <a:pt x="39" y="67"/>
                  </a:cubicBezTo>
                  <a:cubicBezTo>
                    <a:pt x="40" y="67"/>
                    <a:pt x="41" y="67"/>
                    <a:pt x="41" y="67"/>
                  </a:cubicBezTo>
                  <a:cubicBezTo>
                    <a:pt x="43" y="71"/>
                    <a:pt x="43" y="71"/>
                    <a:pt x="43" y="71"/>
                  </a:cubicBezTo>
                  <a:cubicBezTo>
                    <a:pt x="43" y="71"/>
                    <a:pt x="44" y="71"/>
                    <a:pt x="44" y="71"/>
                  </a:cubicBezTo>
                  <a:cubicBezTo>
                    <a:pt x="45" y="70"/>
                    <a:pt x="45" y="70"/>
                    <a:pt x="45" y="70"/>
                  </a:cubicBezTo>
                  <a:cubicBezTo>
                    <a:pt x="45" y="66"/>
                    <a:pt x="45" y="66"/>
                    <a:pt x="45" y="66"/>
                  </a:cubicBezTo>
                  <a:cubicBezTo>
                    <a:pt x="45" y="66"/>
                    <a:pt x="46" y="65"/>
                    <a:pt x="47" y="65"/>
                  </a:cubicBezTo>
                  <a:cubicBezTo>
                    <a:pt x="49" y="69"/>
                    <a:pt x="49" y="69"/>
                    <a:pt x="49" y="69"/>
                  </a:cubicBezTo>
                  <a:cubicBezTo>
                    <a:pt x="50" y="69"/>
                    <a:pt x="50" y="68"/>
                    <a:pt x="51" y="68"/>
                  </a:cubicBezTo>
                  <a:cubicBezTo>
                    <a:pt x="50" y="64"/>
                    <a:pt x="50" y="64"/>
                    <a:pt x="50" y="64"/>
                  </a:cubicBezTo>
                  <a:cubicBezTo>
                    <a:pt x="50" y="63"/>
                    <a:pt x="51" y="63"/>
                    <a:pt x="51" y="62"/>
                  </a:cubicBezTo>
                  <a:cubicBezTo>
                    <a:pt x="54" y="66"/>
                    <a:pt x="54" y="66"/>
                    <a:pt x="54" y="66"/>
                  </a:cubicBezTo>
                  <a:cubicBezTo>
                    <a:pt x="55" y="65"/>
                    <a:pt x="56" y="65"/>
                    <a:pt x="56" y="64"/>
                  </a:cubicBezTo>
                  <a:cubicBezTo>
                    <a:pt x="54" y="60"/>
                    <a:pt x="54" y="60"/>
                    <a:pt x="54" y="60"/>
                  </a:cubicBezTo>
                  <a:cubicBezTo>
                    <a:pt x="55" y="60"/>
                    <a:pt x="55" y="59"/>
                    <a:pt x="56" y="59"/>
                  </a:cubicBezTo>
                  <a:cubicBezTo>
                    <a:pt x="59" y="62"/>
                    <a:pt x="59" y="62"/>
                    <a:pt x="59" y="62"/>
                  </a:cubicBezTo>
                  <a:cubicBezTo>
                    <a:pt x="60" y="61"/>
                    <a:pt x="60" y="60"/>
                    <a:pt x="61" y="60"/>
                  </a:cubicBezTo>
                  <a:cubicBezTo>
                    <a:pt x="58" y="56"/>
                    <a:pt x="58" y="56"/>
                    <a:pt x="58" y="56"/>
                  </a:cubicBezTo>
                  <a:cubicBezTo>
                    <a:pt x="59" y="56"/>
                    <a:pt x="59" y="55"/>
                    <a:pt x="59" y="55"/>
                  </a:cubicBezTo>
                  <a:cubicBezTo>
                    <a:pt x="63" y="57"/>
                    <a:pt x="63" y="57"/>
                    <a:pt x="63" y="57"/>
                  </a:cubicBezTo>
                  <a:cubicBezTo>
                    <a:pt x="64" y="56"/>
                    <a:pt x="64" y="55"/>
                    <a:pt x="65" y="55"/>
                  </a:cubicBezTo>
                  <a:cubicBezTo>
                    <a:pt x="61" y="52"/>
                    <a:pt x="61" y="52"/>
                    <a:pt x="61" y="52"/>
                  </a:cubicBezTo>
                  <a:cubicBezTo>
                    <a:pt x="62" y="51"/>
                    <a:pt x="62" y="51"/>
                    <a:pt x="62" y="50"/>
                  </a:cubicBezTo>
                  <a:cubicBezTo>
                    <a:pt x="66" y="51"/>
                    <a:pt x="66" y="51"/>
                    <a:pt x="66" y="51"/>
                  </a:cubicBezTo>
                  <a:cubicBezTo>
                    <a:pt x="67" y="50"/>
                    <a:pt x="67" y="50"/>
                    <a:pt x="67" y="49"/>
                  </a:cubicBezTo>
                  <a:cubicBezTo>
                    <a:pt x="64" y="47"/>
                    <a:pt x="64" y="47"/>
                    <a:pt x="64" y="47"/>
                  </a:cubicBezTo>
                  <a:cubicBezTo>
                    <a:pt x="64" y="46"/>
                    <a:pt x="64" y="45"/>
                    <a:pt x="64" y="45"/>
                  </a:cubicBezTo>
                  <a:cubicBezTo>
                    <a:pt x="68" y="45"/>
                    <a:pt x="68" y="45"/>
                    <a:pt x="68" y="45"/>
                  </a:cubicBezTo>
                  <a:cubicBezTo>
                    <a:pt x="69" y="44"/>
                    <a:pt x="69" y="43"/>
                    <a:pt x="69" y="42"/>
                  </a:cubicBezTo>
                  <a:cubicBezTo>
                    <a:pt x="65" y="41"/>
                    <a:pt x="65" y="41"/>
                    <a:pt x="65" y="41"/>
                  </a:cubicBezTo>
                  <a:cubicBezTo>
                    <a:pt x="65" y="40"/>
                    <a:pt x="65" y="40"/>
                    <a:pt x="65" y="39"/>
                  </a:cubicBezTo>
                  <a:cubicBezTo>
                    <a:pt x="69" y="39"/>
                    <a:pt x="69" y="39"/>
                    <a:pt x="69" y="39"/>
                  </a:cubicBezTo>
                  <a:cubicBezTo>
                    <a:pt x="70" y="38"/>
                    <a:pt x="70" y="37"/>
                    <a:pt x="70" y="36"/>
                  </a:cubicBezTo>
                  <a:cubicBezTo>
                    <a:pt x="65" y="35"/>
                    <a:pt x="65" y="35"/>
                    <a:pt x="65" y="35"/>
                  </a:cubicBezTo>
                  <a:cubicBezTo>
                    <a:pt x="65" y="35"/>
                    <a:pt x="65" y="34"/>
                    <a:pt x="65" y="33"/>
                  </a:cubicBezTo>
                  <a:cubicBezTo>
                    <a:pt x="69" y="32"/>
                    <a:pt x="69" y="32"/>
                    <a:pt x="69" y="32"/>
                  </a:cubicBezTo>
                  <a:cubicBezTo>
                    <a:pt x="69" y="31"/>
                    <a:pt x="69" y="30"/>
                    <a:pt x="69" y="30"/>
                  </a:cubicBezTo>
                  <a:cubicBezTo>
                    <a:pt x="65" y="30"/>
                    <a:pt x="65" y="30"/>
                    <a:pt x="65" y="30"/>
                  </a:cubicBezTo>
                  <a:cubicBezTo>
                    <a:pt x="65" y="29"/>
                    <a:pt x="65" y="28"/>
                    <a:pt x="64" y="28"/>
                  </a:cubicBezTo>
                  <a:close/>
                  <a:moveTo>
                    <a:pt x="62" y="28"/>
                  </a:moveTo>
                  <a:cubicBezTo>
                    <a:pt x="40" y="34"/>
                    <a:pt x="40" y="34"/>
                    <a:pt x="40" y="34"/>
                  </a:cubicBezTo>
                  <a:cubicBezTo>
                    <a:pt x="40" y="33"/>
                    <a:pt x="39" y="33"/>
                    <a:pt x="39" y="32"/>
                  </a:cubicBezTo>
                  <a:cubicBezTo>
                    <a:pt x="55" y="15"/>
                    <a:pt x="55" y="15"/>
                    <a:pt x="55" y="15"/>
                  </a:cubicBezTo>
                  <a:cubicBezTo>
                    <a:pt x="58" y="19"/>
                    <a:pt x="60" y="23"/>
                    <a:pt x="62" y="28"/>
                  </a:cubicBezTo>
                  <a:close/>
                  <a:moveTo>
                    <a:pt x="36" y="38"/>
                  </a:moveTo>
                  <a:cubicBezTo>
                    <a:pt x="34" y="39"/>
                    <a:pt x="33" y="38"/>
                    <a:pt x="33" y="36"/>
                  </a:cubicBezTo>
                  <a:cubicBezTo>
                    <a:pt x="32" y="35"/>
                    <a:pt x="33" y="34"/>
                    <a:pt x="34" y="33"/>
                  </a:cubicBezTo>
                  <a:cubicBezTo>
                    <a:pt x="36" y="33"/>
                    <a:pt x="37" y="34"/>
                    <a:pt x="38" y="35"/>
                  </a:cubicBezTo>
                  <a:cubicBezTo>
                    <a:pt x="38" y="36"/>
                    <a:pt x="37" y="38"/>
                    <a:pt x="36" y="38"/>
                  </a:cubicBezTo>
                  <a:close/>
                  <a:moveTo>
                    <a:pt x="54" y="15"/>
                  </a:moveTo>
                  <a:cubicBezTo>
                    <a:pt x="38" y="32"/>
                    <a:pt x="38" y="32"/>
                    <a:pt x="38" y="32"/>
                  </a:cubicBezTo>
                  <a:cubicBezTo>
                    <a:pt x="38" y="31"/>
                    <a:pt x="37" y="31"/>
                    <a:pt x="37" y="31"/>
                  </a:cubicBezTo>
                  <a:cubicBezTo>
                    <a:pt x="42" y="8"/>
                    <a:pt x="42" y="8"/>
                    <a:pt x="42" y="8"/>
                  </a:cubicBezTo>
                  <a:cubicBezTo>
                    <a:pt x="47" y="9"/>
                    <a:pt x="51" y="11"/>
                    <a:pt x="54" y="15"/>
                  </a:cubicBezTo>
                  <a:close/>
                  <a:moveTo>
                    <a:pt x="42" y="8"/>
                  </a:moveTo>
                  <a:cubicBezTo>
                    <a:pt x="36" y="30"/>
                    <a:pt x="36" y="30"/>
                    <a:pt x="36" y="30"/>
                  </a:cubicBezTo>
                  <a:cubicBezTo>
                    <a:pt x="35" y="30"/>
                    <a:pt x="35" y="30"/>
                    <a:pt x="34" y="30"/>
                  </a:cubicBezTo>
                  <a:cubicBezTo>
                    <a:pt x="28" y="8"/>
                    <a:pt x="28" y="8"/>
                    <a:pt x="28" y="8"/>
                  </a:cubicBezTo>
                  <a:cubicBezTo>
                    <a:pt x="33" y="7"/>
                    <a:pt x="37" y="7"/>
                    <a:pt x="42" y="8"/>
                  </a:cubicBezTo>
                  <a:close/>
                  <a:moveTo>
                    <a:pt x="27" y="8"/>
                  </a:moveTo>
                  <a:cubicBezTo>
                    <a:pt x="33" y="31"/>
                    <a:pt x="33" y="31"/>
                    <a:pt x="33" y="31"/>
                  </a:cubicBezTo>
                  <a:cubicBezTo>
                    <a:pt x="33" y="31"/>
                    <a:pt x="32" y="31"/>
                    <a:pt x="32" y="32"/>
                  </a:cubicBezTo>
                  <a:cubicBezTo>
                    <a:pt x="16" y="15"/>
                    <a:pt x="16" y="15"/>
                    <a:pt x="16" y="15"/>
                  </a:cubicBezTo>
                  <a:cubicBezTo>
                    <a:pt x="19" y="12"/>
                    <a:pt x="23" y="9"/>
                    <a:pt x="27" y="8"/>
                  </a:cubicBezTo>
                  <a:close/>
                  <a:moveTo>
                    <a:pt x="15" y="16"/>
                  </a:moveTo>
                  <a:cubicBezTo>
                    <a:pt x="31" y="32"/>
                    <a:pt x="31" y="32"/>
                    <a:pt x="31" y="32"/>
                  </a:cubicBezTo>
                  <a:cubicBezTo>
                    <a:pt x="31" y="33"/>
                    <a:pt x="30" y="33"/>
                    <a:pt x="30" y="34"/>
                  </a:cubicBezTo>
                  <a:cubicBezTo>
                    <a:pt x="8" y="28"/>
                    <a:pt x="8" y="28"/>
                    <a:pt x="8" y="28"/>
                  </a:cubicBezTo>
                  <a:cubicBezTo>
                    <a:pt x="10" y="24"/>
                    <a:pt x="12" y="19"/>
                    <a:pt x="15" y="16"/>
                  </a:cubicBezTo>
                  <a:close/>
                  <a:moveTo>
                    <a:pt x="8" y="29"/>
                  </a:moveTo>
                  <a:cubicBezTo>
                    <a:pt x="30" y="35"/>
                    <a:pt x="30" y="35"/>
                    <a:pt x="30" y="35"/>
                  </a:cubicBezTo>
                  <a:cubicBezTo>
                    <a:pt x="30" y="35"/>
                    <a:pt x="30" y="36"/>
                    <a:pt x="30" y="37"/>
                  </a:cubicBezTo>
                  <a:cubicBezTo>
                    <a:pt x="8" y="43"/>
                    <a:pt x="8" y="43"/>
                    <a:pt x="8" y="43"/>
                  </a:cubicBezTo>
                  <a:cubicBezTo>
                    <a:pt x="7" y="38"/>
                    <a:pt x="7" y="34"/>
                    <a:pt x="8" y="29"/>
                  </a:cubicBezTo>
                  <a:close/>
                  <a:moveTo>
                    <a:pt x="9" y="44"/>
                  </a:moveTo>
                  <a:cubicBezTo>
                    <a:pt x="30" y="38"/>
                    <a:pt x="30" y="38"/>
                    <a:pt x="30" y="38"/>
                  </a:cubicBezTo>
                  <a:cubicBezTo>
                    <a:pt x="30" y="38"/>
                    <a:pt x="31" y="39"/>
                    <a:pt x="31" y="39"/>
                  </a:cubicBezTo>
                  <a:cubicBezTo>
                    <a:pt x="15" y="56"/>
                    <a:pt x="15" y="56"/>
                    <a:pt x="15" y="56"/>
                  </a:cubicBezTo>
                  <a:cubicBezTo>
                    <a:pt x="12" y="53"/>
                    <a:pt x="10" y="49"/>
                    <a:pt x="9" y="44"/>
                  </a:cubicBezTo>
                  <a:close/>
                  <a:moveTo>
                    <a:pt x="16" y="57"/>
                  </a:moveTo>
                  <a:cubicBezTo>
                    <a:pt x="32" y="40"/>
                    <a:pt x="32" y="40"/>
                    <a:pt x="32" y="40"/>
                  </a:cubicBezTo>
                  <a:cubicBezTo>
                    <a:pt x="32" y="40"/>
                    <a:pt x="33" y="41"/>
                    <a:pt x="33" y="41"/>
                  </a:cubicBezTo>
                  <a:cubicBezTo>
                    <a:pt x="28" y="64"/>
                    <a:pt x="28" y="64"/>
                    <a:pt x="28" y="64"/>
                  </a:cubicBezTo>
                  <a:cubicBezTo>
                    <a:pt x="23" y="62"/>
                    <a:pt x="19" y="60"/>
                    <a:pt x="16" y="57"/>
                  </a:cubicBezTo>
                  <a:close/>
                  <a:moveTo>
                    <a:pt x="29" y="64"/>
                  </a:moveTo>
                  <a:cubicBezTo>
                    <a:pt x="34" y="41"/>
                    <a:pt x="34" y="41"/>
                    <a:pt x="34" y="41"/>
                  </a:cubicBezTo>
                  <a:cubicBezTo>
                    <a:pt x="35" y="41"/>
                    <a:pt x="35" y="41"/>
                    <a:pt x="36" y="41"/>
                  </a:cubicBezTo>
                  <a:cubicBezTo>
                    <a:pt x="42" y="64"/>
                    <a:pt x="42" y="64"/>
                    <a:pt x="42" y="64"/>
                  </a:cubicBezTo>
                  <a:cubicBezTo>
                    <a:pt x="38" y="65"/>
                    <a:pt x="33" y="65"/>
                    <a:pt x="29" y="64"/>
                  </a:cubicBezTo>
                  <a:close/>
                  <a:moveTo>
                    <a:pt x="43" y="64"/>
                  </a:moveTo>
                  <a:cubicBezTo>
                    <a:pt x="37" y="41"/>
                    <a:pt x="37" y="41"/>
                    <a:pt x="37" y="41"/>
                  </a:cubicBezTo>
                  <a:cubicBezTo>
                    <a:pt x="37" y="41"/>
                    <a:pt x="38" y="40"/>
                    <a:pt x="39" y="40"/>
                  </a:cubicBezTo>
                  <a:cubicBezTo>
                    <a:pt x="55" y="56"/>
                    <a:pt x="55" y="56"/>
                    <a:pt x="55" y="56"/>
                  </a:cubicBezTo>
                  <a:cubicBezTo>
                    <a:pt x="51" y="60"/>
                    <a:pt x="47" y="62"/>
                    <a:pt x="43" y="64"/>
                  </a:cubicBezTo>
                  <a:close/>
                  <a:moveTo>
                    <a:pt x="55" y="56"/>
                  </a:moveTo>
                  <a:cubicBezTo>
                    <a:pt x="39" y="39"/>
                    <a:pt x="39" y="39"/>
                    <a:pt x="39" y="39"/>
                  </a:cubicBezTo>
                  <a:cubicBezTo>
                    <a:pt x="39" y="39"/>
                    <a:pt x="40" y="38"/>
                    <a:pt x="40" y="38"/>
                  </a:cubicBezTo>
                  <a:cubicBezTo>
                    <a:pt x="62" y="43"/>
                    <a:pt x="62" y="43"/>
                    <a:pt x="62" y="43"/>
                  </a:cubicBezTo>
                  <a:cubicBezTo>
                    <a:pt x="61" y="48"/>
                    <a:pt x="58" y="52"/>
                    <a:pt x="55" y="56"/>
                  </a:cubicBezTo>
                  <a:close/>
                  <a:moveTo>
                    <a:pt x="62" y="43"/>
                  </a:moveTo>
                  <a:cubicBezTo>
                    <a:pt x="40" y="37"/>
                    <a:pt x="40" y="37"/>
                    <a:pt x="40" y="37"/>
                  </a:cubicBezTo>
                  <a:cubicBezTo>
                    <a:pt x="40" y="36"/>
                    <a:pt x="40" y="35"/>
                    <a:pt x="40" y="35"/>
                  </a:cubicBezTo>
                  <a:cubicBezTo>
                    <a:pt x="62" y="28"/>
                    <a:pt x="62" y="28"/>
                    <a:pt x="62" y="28"/>
                  </a:cubicBezTo>
                  <a:cubicBezTo>
                    <a:pt x="63" y="33"/>
                    <a:pt x="63" y="38"/>
                    <a:pt x="62" y="4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8"/>
            <p:cNvSpPr>
              <a:spLocks noEditPoints="1"/>
            </p:cNvSpPr>
            <p:nvPr/>
          </p:nvSpPr>
          <p:spPr bwMode="auto">
            <a:xfrm>
              <a:off x="1030288" y="2438401"/>
              <a:ext cx="90488" cy="95250"/>
            </a:xfrm>
            <a:custGeom>
              <a:avLst/>
              <a:gdLst>
                <a:gd name="T0" fmla="*/ 85 w 85"/>
                <a:gd name="T1" fmla="*/ 48 h 89"/>
                <a:gd name="T2" fmla="*/ 85 w 85"/>
                <a:gd name="T3" fmla="*/ 41 h 89"/>
                <a:gd name="T4" fmla="*/ 75 w 85"/>
                <a:gd name="T5" fmla="*/ 37 h 89"/>
                <a:gd name="T6" fmla="*/ 74 w 85"/>
                <a:gd name="T7" fmla="*/ 33 h 89"/>
                <a:gd name="T8" fmla="*/ 81 w 85"/>
                <a:gd name="T9" fmla="*/ 25 h 89"/>
                <a:gd name="T10" fmla="*/ 78 w 85"/>
                <a:gd name="T11" fmla="*/ 19 h 89"/>
                <a:gd name="T12" fmla="*/ 68 w 85"/>
                <a:gd name="T13" fmla="*/ 21 h 89"/>
                <a:gd name="T14" fmla="*/ 68 w 85"/>
                <a:gd name="T15" fmla="*/ 21 h 89"/>
                <a:gd name="T16" fmla="*/ 65 w 85"/>
                <a:gd name="T17" fmla="*/ 18 h 89"/>
                <a:gd name="T18" fmla="*/ 65 w 85"/>
                <a:gd name="T19" fmla="*/ 18 h 89"/>
                <a:gd name="T20" fmla="*/ 67 w 85"/>
                <a:gd name="T21" fmla="*/ 7 h 89"/>
                <a:gd name="T22" fmla="*/ 61 w 85"/>
                <a:gd name="T23" fmla="*/ 4 h 89"/>
                <a:gd name="T24" fmla="*/ 53 w 85"/>
                <a:gd name="T25" fmla="*/ 11 h 89"/>
                <a:gd name="T26" fmla="*/ 53 w 85"/>
                <a:gd name="T27" fmla="*/ 11 h 89"/>
                <a:gd name="T28" fmla="*/ 49 w 85"/>
                <a:gd name="T29" fmla="*/ 10 h 89"/>
                <a:gd name="T30" fmla="*/ 49 w 85"/>
                <a:gd name="T31" fmla="*/ 10 h 89"/>
                <a:gd name="T32" fmla="*/ 46 w 85"/>
                <a:gd name="T33" fmla="*/ 0 h 89"/>
                <a:gd name="T34" fmla="*/ 39 w 85"/>
                <a:gd name="T35" fmla="*/ 0 h 89"/>
                <a:gd name="T36" fmla="*/ 36 w 85"/>
                <a:gd name="T37" fmla="*/ 10 h 89"/>
                <a:gd name="T38" fmla="*/ 36 w 85"/>
                <a:gd name="T39" fmla="*/ 10 h 89"/>
                <a:gd name="T40" fmla="*/ 32 w 85"/>
                <a:gd name="T41" fmla="*/ 11 h 89"/>
                <a:gd name="T42" fmla="*/ 32 w 85"/>
                <a:gd name="T43" fmla="*/ 11 h 89"/>
                <a:gd name="T44" fmla="*/ 24 w 85"/>
                <a:gd name="T45" fmla="*/ 4 h 89"/>
                <a:gd name="T46" fmla="*/ 18 w 85"/>
                <a:gd name="T47" fmla="*/ 7 h 89"/>
                <a:gd name="T48" fmla="*/ 20 w 85"/>
                <a:gd name="T49" fmla="*/ 18 h 89"/>
                <a:gd name="T50" fmla="*/ 20 w 85"/>
                <a:gd name="T51" fmla="*/ 18 h 89"/>
                <a:gd name="T52" fmla="*/ 17 w 85"/>
                <a:gd name="T53" fmla="*/ 21 h 89"/>
                <a:gd name="T54" fmla="*/ 17 w 85"/>
                <a:gd name="T55" fmla="*/ 21 h 89"/>
                <a:gd name="T56" fmla="*/ 7 w 85"/>
                <a:gd name="T57" fmla="*/ 19 h 89"/>
                <a:gd name="T58" fmla="*/ 4 w 85"/>
                <a:gd name="T59" fmla="*/ 25 h 89"/>
                <a:gd name="T60" fmla="*/ 10 w 85"/>
                <a:gd name="T61" fmla="*/ 33 h 89"/>
                <a:gd name="T62" fmla="*/ 9 w 85"/>
                <a:gd name="T63" fmla="*/ 37 h 89"/>
                <a:gd name="T64" fmla="*/ 0 w 85"/>
                <a:gd name="T65" fmla="*/ 41 h 89"/>
                <a:gd name="T66" fmla="*/ 0 w 85"/>
                <a:gd name="T67" fmla="*/ 48 h 89"/>
                <a:gd name="T68" fmla="*/ 9 w 85"/>
                <a:gd name="T69" fmla="*/ 51 h 89"/>
                <a:gd name="T70" fmla="*/ 10 w 85"/>
                <a:gd name="T71" fmla="*/ 55 h 89"/>
                <a:gd name="T72" fmla="*/ 4 w 85"/>
                <a:gd name="T73" fmla="*/ 63 h 89"/>
                <a:gd name="T74" fmla="*/ 7 w 85"/>
                <a:gd name="T75" fmla="*/ 69 h 89"/>
                <a:gd name="T76" fmla="*/ 17 w 85"/>
                <a:gd name="T77" fmla="*/ 67 h 89"/>
                <a:gd name="T78" fmla="*/ 20 w 85"/>
                <a:gd name="T79" fmla="*/ 71 h 89"/>
                <a:gd name="T80" fmla="*/ 18 w 85"/>
                <a:gd name="T81" fmla="*/ 81 h 89"/>
                <a:gd name="T82" fmla="*/ 24 w 85"/>
                <a:gd name="T83" fmla="*/ 84 h 89"/>
                <a:gd name="T84" fmla="*/ 32 w 85"/>
                <a:gd name="T85" fmla="*/ 78 h 89"/>
                <a:gd name="T86" fmla="*/ 36 w 85"/>
                <a:gd name="T87" fmla="*/ 79 h 89"/>
                <a:gd name="T88" fmla="*/ 39 w 85"/>
                <a:gd name="T89" fmla="*/ 89 h 89"/>
                <a:gd name="T90" fmla="*/ 46 w 85"/>
                <a:gd name="T91" fmla="*/ 89 h 89"/>
                <a:gd name="T92" fmla="*/ 49 w 85"/>
                <a:gd name="T93" fmla="*/ 79 h 89"/>
                <a:gd name="T94" fmla="*/ 53 w 85"/>
                <a:gd name="T95" fmla="*/ 78 h 89"/>
                <a:gd name="T96" fmla="*/ 61 w 85"/>
                <a:gd name="T97" fmla="*/ 84 h 89"/>
                <a:gd name="T98" fmla="*/ 67 w 85"/>
                <a:gd name="T99" fmla="*/ 81 h 89"/>
                <a:gd name="T100" fmla="*/ 65 w 85"/>
                <a:gd name="T101" fmla="*/ 71 h 89"/>
                <a:gd name="T102" fmla="*/ 68 w 85"/>
                <a:gd name="T103" fmla="*/ 67 h 89"/>
                <a:gd name="T104" fmla="*/ 78 w 85"/>
                <a:gd name="T105" fmla="*/ 69 h 89"/>
                <a:gd name="T106" fmla="*/ 81 w 85"/>
                <a:gd name="T107" fmla="*/ 63 h 89"/>
                <a:gd name="T108" fmla="*/ 74 w 85"/>
                <a:gd name="T109" fmla="*/ 55 h 89"/>
                <a:gd name="T110" fmla="*/ 75 w 85"/>
                <a:gd name="T111" fmla="*/ 51 h 89"/>
                <a:gd name="T112" fmla="*/ 85 w 85"/>
                <a:gd name="T113" fmla="*/ 48 h 89"/>
                <a:gd name="T114" fmla="*/ 42 w 85"/>
                <a:gd name="T115" fmla="*/ 62 h 89"/>
                <a:gd name="T116" fmla="*/ 25 w 85"/>
                <a:gd name="T117" fmla="*/ 44 h 89"/>
                <a:gd name="T118" fmla="*/ 42 w 85"/>
                <a:gd name="T119" fmla="*/ 27 h 89"/>
                <a:gd name="T120" fmla="*/ 59 w 85"/>
                <a:gd name="T121" fmla="*/ 44 h 89"/>
                <a:gd name="T122" fmla="*/ 42 w 85"/>
                <a:gd name="T123" fmla="*/ 6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89">
                  <a:moveTo>
                    <a:pt x="85" y="48"/>
                  </a:moveTo>
                  <a:cubicBezTo>
                    <a:pt x="85" y="41"/>
                    <a:pt x="85" y="41"/>
                    <a:pt x="85" y="41"/>
                  </a:cubicBezTo>
                  <a:cubicBezTo>
                    <a:pt x="75" y="37"/>
                    <a:pt x="75" y="37"/>
                    <a:pt x="75" y="37"/>
                  </a:cubicBezTo>
                  <a:cubicBezTo>
                    <a:pt x="75" y="36"/>
                    <a:pt x="75" y="34"/>
                    <a:pt x="74" y="33"/>
                  </a:cubicBezTo>
                  <a:cubicBezTo>
                    <a:pt x="81" y="25"/>
                    <a:pt x="81" y="25"/>
                    <a:pt x="81" y="25"/>
                  </a:cubicBezTo>
                  <a:cubicBezTo>
                    <a:pt x="78" y="19"/>
                    <a:pt x="78" y="19"/>
                    <a:pt x="78" y="19"/>
                  </a:cubicBezTo>
                  <a:cubicBezTo>
                    <a:pt x="68" y="21"/>
                    <a:pt x="68" y="21"/>
                    <a:pt x="68" y="21"/>
                  </a:cubicBezTo>
                  <a:cubicBezTo>
                    <a:pt x="68" y="21"/>
                    <a:pt x="68" y="21"/>
                    <a:pt x="68" y="21"/>
                  </a:cubicBezTo>
                  <a:cubicBezTo>
                    <a:pt x="67" y="20"/>
                    <a:pt x="66" y="19"/>
                    <a:pt x="65" y="18"/>
                  </a:cubicBezTo>
                  <a:cubicBezTo>
                    <a:pt x="65" y="18"/>
                    <a:pt x="65" y="18"/>
                    <a:pt x="65" y="18"/>
                  </a:cubicBezTo>
                  <a:cubicBezTo>
                    <a:pt x="67" y="7"/>
                    <a:pt x="67" y="7"/>
                    <a:pt x="67" y="7"/>
                  </a:cubicBezTo>
                  <a:cubicBezTo>
                    <a:pt x="61" y="4"/>
                    <a:pt x="61" y="4"/>
                    <a:pt x="61" y="4"/>
                  </a:cubicBezTo>
                  <a:cubicBezTo>
                    <a:pt x="53" y="11"/>
                    <a:pt x="53" y="11"/>
                    <a:pt x="53" y="11"/>
                  </a:cubicBezTo>
                  <a:cubicBezTo>
                    <a:pt x="53" y="11"/>
                    <a:pt x="53" y="11"/>
                    <a:pt x="53" y="11"/>
                  </a:cubicBezTo>
                  <a:cubicBezTo>
                    <a:pt x="52" y="10"/>
                    <a:pt x="50" y="10"/>
                    <a:pt x="49" y="10"/>
                  </a:cubicBezTo>
                  <a:cubicBezTo>
                    <a:pt x="49" y="10"/>
                    <a:pt x="49" y="10"/>
                    <a:pt x="49" y="10"/>
                  </a:cubicBezTo>
                  <a:cubicBezTo>
                    <a:pt x="46" y="0"/>
                    <a:pt x="46" y="0"/>
                    <a:pt x="46" y="0"/>
                  </a:cubicBezTo>
                  <a:cubicBezTo>
                    <a:pt x="39" y="0"/>
                    <a:pt x="39" y="0"/>
                    <a:pt x="39" y="0"/>
                  </a:cubicBezTo>
                  <a:cubicBezTo>
                    <a:pt x="36" y="10"/>
                    <a:pt x="36" y="10"/>
                    <a:pt x="36" y="10"/>
                  </a:cubicBezTo>
                  <a:cubicBezTo>
                    <a:pt x="36" y="10"/>
                    <a:pt x="36" y="10"/>
                    <a:pt x="36" y="10"/>
                  </a:cubicBezTo>
                  <a:cubicBezTo>
                    <a:pt x="34" y="10"/>
                    <a:pt x="33" y="10"/>
                    <a:pt x="32" y="11"/>
                  </a:cubicBezTo>
                  <a:cubicBezTo>
                    <a:pt x="32" y="11"/>
                    <a:pt x="32" y="11"/>
                    <a:pt x="32" y="11"/>
                  </a:cubicBezTo>
                  <a:cubicBezTo>
                    <a:pt x="24" y="4"/>
                    <a:pt x="24" y="4"/>
                    <a:pt x="24" y="4"/>
                  </a:cubicBezTo>
                  <a:cubicBezTo>
                    <a:pt x="18" y="7"/>
                    <a:pt x="18" y="7"/>
                    <a:pt x="18" y="7"/>
                  </a:cubicBezTo>
                  <a:cubicBezTo>
                    <a:pt x="20" y="18"/>
                    <a:pt x="20" y="18"/>
                    <a:pt x="20" y="18"/>
                  </a:cubicBezTo>
                  <a:cubicBezTo>
                    <a:pt x="20" y="18"/>
                    <a:pt x="20" y="18"/>
                    <a:pt x="20" y="18"/>
                  </a:cubicBezTo>
                  <a:cubicBezTo>
                    <a:pt x="19" y="19"/>
                    <a:pt x="18" y="20"/>
                    <a:pt x="17" y="21"/>
                  </a:cubicBezTo>
                  <a:cubicBezTo>
                    <a:pt x="17" y="21"/>
                    <a:pt x="17" y="21"/>
                    <a:pt x="17" y="21"/>
                  </a:cubicBezTo>
                  <a:cubicBezTo>
                    <a:pt x="7" y="19"/>
                    <a:pt x="7" y="19"/>
                    <a:pt x="7" y="19"/>
                  </a:cubicBezTo>
                  <a:cubicBezTo>
                    <a:pt x="4" y="25"/>
                    <a:pt x="4" y="25"/>
                    <a:pt x="4" y="25"/>
                  </a:cubicBezTo>
                  <a:cubicBezTo>
                    <a:pt x="10" y="33"/>
                    <a:pt x="10" y="33"/>
                    <a:pt x="10" y="33"/>
                  </a:cubicBezTo>
                  <a:cubicBezTo>
                    <a:pt x="10" y="34"/>
                    <a:pt x="10" y="36"/>
                    <a:pt x="9" y="37"/>
                  </a:cubicBezTo>
                  <a:cubicBezTo>
                    <a:pt x="0" y="41"/>
                    <a:pt x="0" y="41"/>
                    <a:pt x="0" y="41"/>
                  </a:cubicBezTo>
                  <a:cubicBezTo>
                    <a:pt x="0" y="48"/>
                    <a:pt x="0" y="48"/>
                    <a:pt x="0" y="48"/>
                  </a:cubicBezTo>
                  <a:cubicBezTo>
                    <a:pt x="9" y="51"/>
                    <a:pt x="9" y="51"/>
                    <a:pt x="9" y="51"/>
                  </a:cubicBezTo>
                  <a:cubicBezTo>
                    <a:pt x="10" y="53"/>
                    <a:pt x="10" y="54"/>
                    <a:pt x="10" y="55"/>
                  </a:cubicBezTo>
                  <a:cubicBezTo>
                    <a:pt x="4" y="63"/>
                    <a:pt x="4" y="63"/>
                    <a:pt x="4" y="63"/>
                  </a:cubicBezTo>
                  <a:cubicBezTo>
                    <a:pt x="7" y="69"/>
                    <a:pt x="7" y="69"/>
                    <a:pt x="7" y="69"/>
                  </a:cubicBezTo>
                  <a:cubicBezTo>
                    <a:pt x="17" y="67"/>
                    <a:pt x="17" y="67"/>
                    <a:pt x="17" y="67"/>
                  </a:cubicBezTo>
                  <a:cubicBezTo>
                    <a:pt x="18" y="69"/>
                    <a:pt x="19" y="70"/>
                    <a:pt x="20" y="71"/>
                  </a:cubicBezTo>
                  <a:cubicBezTo>
                    <a:pt x="18" y="81"/>
                    <a:pt x="18" y="81"/>
                    <a:pt x="18" y="81"/>
                  </a:cubicBezTo>
                  <a:cubicBezTo>
                    <a:pt x="24" y="84"/>
                    <a:pt x="24" y="84"/>
                    <a:pt x="24" y="84"/>
                  </a:cubicBezTo>
                  <a:cubicBezTo>
                    <a:pt x="32" y="78"/>
                    <a:pt x="32" y="78"/>
                    <a:pt x="32" y="78"/>
                  </a:cubicBezTo>
                  <a:cubicBezTo>
                    <a:pt x="33" y="78"/>
                    <a:pt x="34" y="78"/>
                    <a:pt x="36" y="79"/>
                  </a:cubicBezTo>
                  <a:cubicBezTo>
                    <a:pt x="39" y="89"/>
                    <a:pt x="39" y="89"/>
                    <a:pt x="39" y="89"/>
                  </a:cubicBezTo>
                  <a:cubicBezTo>
                    <a:pt x="46" y="89"/>
                    <a:pt x="46" y="89"/>
                    <a:pt x="46" y="89"/>
                  </a:cubicBezTo>
                  <a:cubicBezTo>
                    <a:pt x="49" y="79"/>
                    <a:pt x="49" y="79"/>
                    <a:pt x="49" y="79"/>
                  </a:cubicBezTo>
                  <a:cubicBezTo>
                    <a:pt x="50" y="78"/>
                    <a:pt x="52" y="78"/>
                    <a:pt x="53" y="78"/>
                  </a:cubicBezTo>
                  <a:cubicBezTo>
                    <a:pt x="61" y="84"/>
                    <a:pt x="61" y="84"/>
                    <a:pt x="61" y="84"/>
                  </a:cubicBezTo>
                  <a:cubicBezTo>
                    <a:pt x="67" y="81"/>
                    <a:pt x="67" y="81"/>
                    <a:pt x="67" y="81"/>
                  </a:cubicBezTo>
                  <a:cubicBezTo>
                    <a:pt x="65" y="71"/>
                    <a:pt x="65" y="71"/>
                    <a:pt x="65" y="71"/>
                  </a:cubicBezTo>
                  <a:cubicBezTo>
                    <a:pt x="66" y="70"/>
                    <a:pt x="67" y="69"/>
                    <a:pt x="68" y="67"/>
                  </a:cubicBezTo>
                  <a:cubicBezTo>
                    <a:pt x="78" y="69"/>
                    <a:pt x="78" y="69"/>
                    <a:pt x="78" y="69"/>
                  </a:cubicBezTo>
                  <a:cubicBezTo>
                    <a:pt x="81" y="63"/>
                    <a:pt x="81" y="63"/>
                    <a:pt x="81" y="63"/>
                  </a:cubicBezTo>
                  <a:cubicBezTo>
                    <a:pt x="74" y="55"/>
                    <a:pt x="74" y="55"/>
                    <a:pt x="74" y="55"/>
                  </a:cubicBezTo>
                  <a:cubicBezTo>
                    <a:pt x="75" y="54"/>
                    <a:pt x="75" y="53"/>
                    <a:pt x="75" y="51"/>
                  </a:cubicBezTo>
                  <a:lnTo>
                    <a:pt x="85" y="48"/>
                  </a:lnTo>
                  <a:close/>
                  <a:moveTo>
                    <a:pt x="42" y="62"/>
                  </a:moveTo>
                  <a:cubicBezTo>
                    <a:pt x="33" y="62"/>
                    <a:pt x="25" y="54"/>
                    <a:pt x="25" y="44"/>
                  </a:cubicBezTo>
                  <a:cubicBezTo>
                    <a:pt x="25" y="34"/>
                    <a:pt x="33" y="27"/>
                    <a:pt x="42" y="27"/>
                  </a:cubicBezTo>
                  <a:cubicBezTo>
                    <a:pt x="52" y="27"/>
                    <a:pt x="59" y="34"/>
                    <a:pt x="59" y="44"/>
                  </a:cubicBezTo>
                  <a:cubicBezTo>
                    <a:pt x="59" y="54"/>
                    <a:pt x="52" y="62"/>
                    <a:pt x="42" y="62"/>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9"/>
            <p:cNvSpPr>
              <a:spLocks noEditPoints="1"/>
            </p:cNvSpPr>
            <p:nvPr/>
          </p:nvSpPr>
          <p:spPr bwMode="auto">
            <a:xfrm>
              <a:off x="1200150" y="2738438"/>
              <a:ext cx="28575" cy="31750"/>
            </a:xfrm>
            <a:custGeom>
              <a:avLst/>
              <a:gdLst>
                <a:gd name="T0" fmla="*/ 27 w 27"/>
                <a:gd name="T1" fmla="*/ 16 h 29"/>
                <a:gd name="T2" fmla="*/ 27 w 27"/>
                <a:gd name="T3" fmla="*/ 14 h 29"/>
                <a:gd name="T4" fmla="*/ 24 w 27"/>
                <a:gd name="T5" fmla="*/ 13 h 29"/>
                <a:gd name="T6" fmla="*/ 24 w 27"/>
                <a:gd name="T7" fmla="*/ 11 h 29"/>
                <a:gd name="T8" fmla="*/ 26 w 27"/>
                <a:gd name="T9" fmla="*/ 9 h 29"/>
                <a:gd name="T10" fmla="*/ 25 w 27"/>
                <a:gd name="T11" fmla="*/ 7 h 29"/>
                <a:gd name="T12" fmla="*/ 22 w 27"/>
                <a:gd name="T13" fmla="*/ 7 h 29"/>
                <a:gd name="T14" fmla="*/ 22 w 27"/>
                <a:gd name="T15" fmla="*/ 7 h 29"/>
                <a:gd name="T16" fmla="*/ 21 w 27"/>
                <a:gd name="T17" fmla="*/ 6 h 29"/>
                <a:gd name="T18" fmla="*/ 21 w 27"/>
                <a:gd name="T19" fmla="*/ 6 h 29"/>
                <a:gd name="T20" fmla="*/ 21 w 27"/>
                <a:gd name="T21" fmla="*/ 3 h 29"/>
                <a:gd name="T22" fmla="*/ 19 w 27"/>
                <a:gd name="T23" fmla="*/ 2 h 29"/>
                <a:gd name="T24" fmla="*/ 17 w 27"/>
                <a:gd name="T25" fmla="*/ 4 h 29"/>
                <a:gd name="T26" fmla="*/ 17 w 27"/>
                <a:gd name="T27" fmla="*/ 4 h 29"/>
                <a:gd name="T28" fmla="*/ 16 w 27"/>
                <a:gd name="T29" fmla="*/ 4 h 29"/>
                <a:gd name="T30" fmla="*/ 16 w 27"/>
                <a:gd name="T31" fmla="*/ 4 h 29"/>
                <a:gd name="T32" fmla="*/ 15 w 27"/>
                <a:gd name="T33" fmla="*/ 0 h 29"/>
                <a:gd name="T34" fmla="*/ 12 w 27"/>
                <a:gd name="T35" fmla="*/ 0 h 29"/>
                <a:gd name="T36" fmla="*/ 11 w 27"/>
                <a:gd name="T37" fmla="*/ 4 h 29"/>
                <a:gd name="T38" fmla="*/ 11 w 27"/>
                <a:gd name="T39" fmla="*/ 4 h 29"/>
                <a:gd name="T40" fmla="*/ 10 w 27"/>
                <a:gd name="T41" fmla="*/ 4 h 29"/>
                <a:gd name="T42" fmla="*/ 10 w 27"/>
                <a:gd name="T43" fmla="*/ 4 h 29"/>
                <a:gd name="T44" fmla="*/ 7 w 27"/>
                <a:gd name="T45" fmla="*/ 2 h 29"/>
                <a:gd name="T46" fmla="*/ 6 w 27"/>
                <a:gd name="T47" fmla="*/ 3 h 29"/>
                <a:gd name="T48" fmla="*/ 6 w 27"/>
                <a:gd name="T49" fmla="*/ 6 h 29"/>
                <a:gd name="T50" fmla="*/ 6 w 27"/>
                <a:gd name="T51" fmla="*/ 6 h 29"/>
                <a:gd name="T52" fmla="*/ 5 w 27"/>
                <a:gd name="T53" fmla="*/ 7 h 29"/>
                <a:gd name="T54" fmla="*/ 5 w 27"/>
                <a:gd name="T55" fmla="*/ 7 h 29"/>
                <a:gd name="T56" fmla="*/ 2 w 27"/>
                <a:gd name="T57" fmla="*/ 7 h 29"/>
                <a:gd name="T58" fmla="*/ 1 w 27"/>
                <a:gd name="T59" fmla="*/ 9 h 29"/>
                <a:gd name="T60" fmla="*/ 3 w 27"/>
                <a:gd name="T61" fmla="*/ 11 h 29"/>
                <a:gd name="T62" fmla="*/ 3 w 27"/>
                <a:gd name="T63" fmla="*/ 13 h 29"/>
                <a:gd name="T64" fmla="*/ 0 w 27"/>
                <a:gd name="T65" fmla="*/ 14 h 29"/>
                <a:gd name="T66" fmla="*/ 0 w 27"/>
                <a:gd name="T67" fmla="*/ 16 h 29"/>
                <a:gd name="T68" fmla="*/ 3 w 27"/>
                <a:gd name="T69" fmla="*/ 17 h 29"/>
                <a:gd name="T70" fmla="*/ 3 w 27"/>
                <a:gd name="T71" fmla="*/ 19 h 29"/>
                <a:gd name="T72" fmla="*/ 1 w 27"/>
                <a:gd name="T73" fmla="*/ 21 h 29"/>
                <a:gd name="T74" fmla="*/ 2 w 27"/>
                <a:gd name="T75" fmla="*/ 23 h 29"/>
                <a:gd name="T76" fmla="*/ 5 w 27"/>
                <a:gd name="T77" fmla="*/ 22 h 29"/>
                <a:gd name="T78" fmla="*/ 6 w 27"/>
                <a:gd name="T79" fmla="*/ 23 h 29"/>
                <a:gd name="T80" fmla="*/ 6 w 27"/>
                <a:gd name="T81" fmla="*/ 27 h 29"/>
                <a:gd name="T82" fmla="*/ 7 w 27"/>
                <a:gd name="T83" fmla="*/ 28 h 29"/>
                <a:gd name="T84" fmla="*/ 10 w 27"/>
                <a:gd name="T85" fmla="*/ 26 h 29"/>
                <a:gd name="T86" fmla="*/ 11 w 27"/>
                <a:gd name="T87" fmla="*/ 26 h 29"/>
                <a:gd name="T88" fmla="*/ 12 w 27"/>
                <a:gd name="T89" fmla="*/ 29 h 29"/>
                <a:gd name="T90" fmla="*/ 15 w 27"/>
                <a:gd name="T91" fmla="*/ 29 h 29"/>
                <a:gd name="T92" fmla="*/ 16 w 27"/>
                <a:gd name="T93" fmla="*/ 26 h 29"/>
                <a:gd name="T94" fmla="*/ 17 w 27"/>
                <a:gd name="T95" fmla="*/ 26 h 29"/>
                <a:gd name="T96" fmla="*/ 19 w 27"/>
                <a:gd name="T97" fmla="*/ 28 h 29"/>
                <a:gd name="T98" fmla="*/ 21 w 27"/>
                <a:gd name="T99" fmla="*/ 27 h 29"/>
                <a:gd name="T100" fmla="*/ 21 w 27"/>
                <a:gd name="T101" fmla="*/ 23 h 29"/>
                <a:gd name="T102" fmla="*/ 22 w 27"/>
                <a:gd name="T103" fmla="*/ 22 h 29"/>
                <a:gd name="T104" fmla="*/ 25 w 27"/>
                <a:gd name="T105" fmla="*/ 23 h 29"/>
                <a:gd name="T106" fmla="*/ 26 w 27"/>
                <a:gd name="T107" fmla="*/ 21 h 29"/>
                <a:gd name="T108" fmla="*/ 24 w 27"/>
                <a:gd name="T109" fmla="*/ 19 h 29"/>
                <a:gd name="T110" fmla="*/ 24 w 27"/>
                <a:gd name="T111" fmla="*/ 17 h 29"/>
                <a:gd name="T112" fmla="*/ 27 w 27"/>
                <a:gd name="T113" fmla="*/ 16 h 29"/>
                <a:gd name="T114" fmla="*/ 13 w 27"/>
                <a:gd name="T115" fmla="*/ 21 h 29"/>
                <a:gd name="T116" fmla="*/ 8 w 27"/>
                <a:gd name="T117" fmla="*/ 15 h 29"/>
                <a:gd name="T118" fmla="*/ 13 w 27"/>
                <a:gd name="T119" fmla="*/ 9 h 29"/>
                <a:gd name="T120" fmla="*/ 19 w 27"/>
                <a:gd name="T121" fmla="*/ 15 h 29"/>
                <a:gd name="T122" fmla="*/ 13 w 27"/>
                <a:gd name="T12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 h="29">
                  <a:moveTo>
                    <a:pt x="27" y="16"/>
                  </a:moveTo>
                  <a:cubicBezTo>
                    <a:pt x="27" y="14"/>
                    <a:pt x="27" y="14"/>
                    <a:pt x="27" y="14"/>
                  </a:cubicBezTo>
                  <a:cubicBezTo>
                    <a:pt x="24" y="13"/>
                    <a:pt x="24" y="13"/>
                    <a:pt x="24" y="13"/>
                  </a:cubicBezTo>
                  <a:cubicBezTo>
                    <a:pt x="24" y="12"/>
                    <a:pt x="24" y="12"/>
                    <a:pt x="24" y="11"/>
                  </a:cubicBezTo>
                  <a:cubicBezTo>
                    <a:pt x="26" y="9"/>
                    <a:pt x="26" y="9"/>
                    <a:pt x="26" y="9"/>
                  </a:cubicBezTo>
                  <a:cubicBezTo>
                    <a:pt x="25" y="7"/>
                    <a:pt x="25" y="7"/>
                    <a:pt x="25" y="7"/>
                  </a:cubicBezTo>
                  <a:cubicBezTo>
                    <a:pt x="22" y="7"/>
                    <a:pt x="22" y="7"/>
                    <a:pt x="22" y="7"/>
                  </a:cubicBezTo>
                  <a:cubicBezTo>
                    <a:pt x="22" y="7"/>
                    <a:pt x="22" y="7"/>
                    <a:pt x="22" y="7"/>
                  </a:cubicBezTo>
                  <a:cubicBezTo>
                    <a:pt x="21" y="7"/>
                    <a:pt x="21" y="7"/>
                    <a:pt x="21" y="6"/>
                  </a:cubicBezTo>
                  <a:cubicBezTo>
                    <a:pt x="21" y="6"/>
                    <a:pt x="21" y="6"/>
                    <a:pt x="21" y="6"/>
                  </a:cubicBezTo>
                  <a:cubicBezTo>
                    <a:pt x="21" y="3"/>
                    <a:pt x="21" y="3"/>
                    <a:pt x="21" y="3"/>
                  </a:cubicBezTo>
                  <a:cubicBezTo>
                    <a:pt x="19" y="2"/>
                    <a:pt x="19" y="2"/>
                    <a:pt x="19" y="2"/>
                  </a:cubicBezTo>
                  <a:cubicBezTo>
                    <a:pt x="17" y="4"/>
                    <a:pt x="17" y="4"/>
                    <a:pt x="17" y="4"/>
                  </a:cubicBezTo>
                  <a:cubicBezTo>
                    <a:pt x="17" y="4"/>
                    <a:pt x="17" y="4"/>
                    <a:pt x="17" y="4"/>
                  </a:cubicBezTo>
                  <a:cubicBezTo>
                    <a:pt x="16" y="4"/>
                    <a:pt x="16" y="4"/>
                    <a:pt x="16" y="4"/>
                  </a:cubicBezTo>
                  <a:cubicBezTo>
                    <a:pt x="16" y="4"/>
                    <a:pt x="16" y="4"/>
                    <a:pt x="16" y="4"/>
                  </a:cubicBezTo>
                  <a:cubicBezTo>
                    <a:pt x="15" y="0"/>
                    <a:pt x="15" y="0"/>
                    <a:pt x="15" y="0"/>
                  </a:cubicBezTo>
                  <a:cubicBezTo>
                    <a:pt x="12" y="0"/>
                    <a:pt x="12" y="0"/>
                    <a:pt x="12" y="0"/>
                  </a:cubicBezTo>
                  <a:cubicBezTo>
                    <a:pt x="11" y="4"/>
                    <a:pt x="11" y="4"/>
                    <a:pt x="11" y="4"/>
                  </a:cubicBezTo>
                  <a:cubicBezTo>
                    <a:pt x="11" y="4"/>
                    <a:pt x="11" y="4"/>
                    <a:pt x="11" y="4"/>
                  </a:cubicBezTo>
                  <a:cubicBezTo>
                    <a:pt x="11" y="4"/>
                    <a:pt x="10" y="4"/>
                    <a:pt x="10" y="4"/>
                  </a:cubicBezTo>
                  <a:cubicBezTo>
                    <a:pt x="10" y="4"/>
                    <a:pt x="10" y="4"/>
                    <a:pt x="10" y="4"/>
                  </a:cubicBezTo>
                  <a:cubicBezTo>
                    <a:pt x="7" y="2"/>
                    <a:pt x="7" y="2"/>
                    <a:pt x="7" y="2"/>
                  </a:cubicBezTo>
                  <a:cubicBezTo>
                    <a:pt x="6" y="3"/>
                    <a:pt x="6" y="3"/>
                    <a:pt x="6" y="3"/>
                  </a:cubicBezTo>
                  <a:cubicBezTo>
                    <a:pt x="6" y="6"/>
                    <a:pt x="6" y="6"/>
                    <a:pt x="6" y="6"/>
                  </a:cubicBezTo>
                  <a:cubicBezTo>
                    <a:pt x="6" y="6"/>
                    <a:pt x="6" y="6"/>
                    <a:pt x="6" y="6"/>
                  </a:cubicBezTo>
                  <a:cubicBezTo>
                    <a:pt x="6" y="7"/>
                    <a:pt x="6" y="7"/>
                    <a:pt x="5" y="7"/>
                  </a:cubicBezTo>
                  <a:cubicBezTo>
                    <a:pt x="5" y="7"/>
                    <a:pt x="5" y="7"/>
                    <a:pt x="5" y="7"/>
                  </a:cubicBezTo>
                  <a:cubicBezTo>
                    <a:pt x="2" y="7"/>
                    <a:pt x="2" y="7"/>
                    <a:pt x="2" y="7"/>
                  </a:cubicBezTo>
                  <a:cubicBezTo>
                    <a:pt x="1" y="9"/>
                    <a:pt x="1" y="9"/>
                    <a:pt x="1" y="9"/>
                  </a:cubicBezTo>
                  <a:cubicBezTo>
                    <a:pt x="3" y="11"/>
                    <a:pt x="3" y="11"/>
                    <a:pt x="3" y="11"/>
                  </a:cubicBezTo>
                  <a:cubicBezTo>
                    <a:pt x="3" y="12"/>
                    <a:pt x="3" y="12"/>
                    <a:pt x="3" y="13"/>
                  </a:cubicBezTo>
                  <a:cubicBezTo>
                    <a:pt x="0" y="14"/>
                    <a:pt x="0" y="14"/>
                    <a:pt x="0" y="14"/>
                  </a:cubicBezTo>
                  <a:cubicBezTo>
                    <a:pt x="0" y="16"/>
                    <a:pt x="0" y="16"/>
                    <a:pt x="0" y="16"/>
                  </a:cubicBezTo>
                  <a:cubicBezTo>
                    <a:pt x="3" y="17"/>
                    <a:pt x="3" y="17"/>
                    <a:pt x="3" y="17"/>
                  </a:cubicBezTo>
                  <a:cubicBezTo>
                    <a:pt x="3" y="18"/>
                    <a:pt x="3" y="18"/>
                    <a:pt x="3" y="19"/>
                  </a:cubicBezTo>
                  <a:cubicBezTo>
                    <a:pt x="1" y="21"/>
                    <a:pt x="1" y="21"/>
                    <a:pt x="1" y="21"/>
                  </a:cubicBezTo>
                  <a:cubicBezTo>
                    <a:pt x="2" y="23"/>
                    <a:pt x="2" y="23"/>
                    <a:pt x="2" y="23"/>
                  </a:cubicBezTo>
                  <a:cubicBezTo>
                    <a:pt x="5" y="22"/>
                    <a:pt x="5" y="22"/>
                    <a:pt x="5" y="22"/>
                  </a:cubicBezTo>
                  <a:cubicBezTo>
                    <a:pt x="6" y="23"/>
                    <a:pt x="6" y="23"/>
                    <a:pt x="6" y="23"/>
                  </a:cubicBezTo>
                  <a:cubicBezTo>
                    <a:pt x="6" y="27"/>
                    <a:pt x="6" y="27"/>
                    <a:pt x="6" y="27"/>
                  </a:cubicBezTo>
                  <a:cubicBezTo>
                    <a:pt x="7" y="28"/>
                    <a:pt x="7" y="28"/>
                    <a:pt x="7" y="28"/>
                  </a:cubicBezTo>
                  <a:cubicBezTo>
                    <a:pt x="10" y="26"/>
                    <a:pt x="10" y="26"/>
                    <a:pt x="10" y="26"/>
                  </a:cubicBezTo>
                  <a:cubicBezTo>
                    <a:pt x="10" y="26"/>
                    <a:pt x="11" y="26"/>
                    <a:pt x="11" y="26"/>
                  </a:cubicBezTo>
                  <a:cubicBezTo>
                    <a:pt x="12" y="29"/>
                    <a:pt x="12" y="29"/>
                    <a:pt x="12" y="29"/>
                  </a:cubicBezTo>
                  <a:cubicBezTo>
                    <a:pt x="15" y="29"/>
                    <a:pt x="15" y="29"/>
                    <a:pt x="15" y="29"/>
                  </a:cubicBezTo>
                  <a:cubicBezTo>
                    <a:pt x="16" y="26"/>
                    <a:pt x="16" y="26"/>
                    <a:pt x="16" y="26"/>
                  </a:cubicBezTo>
                  <a:cubicBezTo>
                    <a:pt x="16" y="26"/>
                    <a:pt x="17" y="26"/>
                    <a:pt x="17" y="26"/>
                  </a:cubicBezTo>
                  <a:cubicBezTo>
                    <a:pt x="19" y="28"/>
                    <a:pt x="19" y="28"/>
                    <a:pt x="19" y="28"/>
                  </a:cubicBezTo>
                  <a:cubicBezTo>
                    <a:pt x="21" y="27"/>
                    <a:pt x="21" y="27"/>
                    <a:pt x="21" y="27"/>
                  </a:cubicBezTo>
                  <a:cubicBezTo>
                    <a:pt x="21" y="23"/>
                    <a:pt x="21" y="23"/>
                    <a:pt x="21" y="23"/>
                  </a:cubicBezTo>
                  <a:cubicBezTo>
                    <a:pt x="21" y="23"/>
                    <a:pt x="21" y="23"/>
                    <a:pt x="22" y="22"/>
                  </a:cubicBezTo>
                  <a:cubicBezTo>
                    <a:pt x="25" y="23"/>
                    <a:pt x="25" y="23"/>
                    <a:pt x="25" y="23"/>
                  </a:cubicBezTo>
                  <a:cubicBezTo>
                    <a:pt x="26" y="21"/>
                    <a:pt x="26" y="21"/>
                    <a:pt x="26" y="21"/>
                  </a:cubicBezTo>
                  <a:cubicBezTo>
                    <a:pt x="24" y="19"/>
                    <a:pt x="24" y="19"/>
                    <a:pt x="24" y="19"/>
                  </a:cubicBezTo>
                  <a:cubicBezTo>
                    <a:pt x="24" y="18"/>
                    <a:pt x="24" y="18"/>
                    <a:pt x="24" y="17"/>
                  </a:cubicBezTo>
                  <a:lnTo>
                    <a:pt x="27" y="16"/>
                  </a:lnTo>
                  <a:close/>
                  <a:moveTo>
                    <a:pt x="13" y="21"/>
                  </a:moveTo>
                  <a:cubicBezTo>
                    <a:pt x="10" y="21"/>
                    <a:pt x="8" y="18"/>
                    <a:pt x="8" y="15"/>
                  </a:cubicBezTo>
                  <a:cubicBezTo>
                    <a:pt x="8" y="12"/>
                    <a:pt x="10" y="9"/>
                    <a:pt x="13" y="9"/>
                  </a:cubicBezTo>
                  <a:cubicBezTo>
                    <a:pt x="16" y="9"/>
                    <a:pt x="19" y="12"/>
                    <a:pt x="19" y="15"/>
                  </a:cubicBezTo>
                  <a:cubicBezTo>
                    <a:pt x="19" y="18"/>
                    <a:pt x="16" y="21"/>
                    <a:pt x="13"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60"/>
            <p:cNvSpPr>
              <a:spLocks noEditPoints="1"/>
            </p:cNvSpPr>
            <p:nvPr/>
          </p:nvSpPr>
          <p:spPr bwMode="auto">
            <a:xfrm>
              <a:off x="1347788" y="2432051"/>
              <a:ext cx="50800" cy="50800"/>
            </a:xfrm>
            <a:custGeom>
              <a:avLst/>
              <a:gdLst>
                <a:gd name="T0" fmla="*/ 47 w 47"/>
                <a:gd name="T1" fmla="*/ 27 h 49"/>
                <a:gd name="T2" fmla="*/ 47 w 47"/>
                <a:gd name="T3" fmla="*/ 23 h 49"/>
                <a:gd name="T4" fmla="*/ 42 w 47"/>
                <a:gd name="T5" fmla="*/ 21 h 49"/>
                <a:gd name="T6" fmla="*/ 41 w 47"/>
                <a:gd name="T7" fmla="*/ 19 h 49"/>
                <a:gd name="T8" fmla="*/ 45 w 47"/>
                <a:gd name="T9" fmla="*/ 14 h 49"/>
                <a:gd name="T10" fmla="*/ 43 w 47"/>
                <a:gd name="T11" fmla="*/ 11 h 49"/>
                <a:gd name="T12" fmla="*/ 38 w 47"/>
                <a:gd name="T13" fmla="*/ 12 h 49"/>
                <a:gd name="T14" fmla="*/ 38 w 47"/>
                <a:gd name="T15" fmla="*/ 12 h 49"/>
                <a:gd name="T16" fmla="*/ 36 w 47"/>
                <a:gd name="T17" fmla="*/ 10 h 49"/>
                <a:gd name="T18" fmla="*/ 36 w 47"/>
                <a:gd name="T19" fmla="*/ 10 h 49"/>
                <a:gd name="T20" fmla="*/ 37 w 47"/>
                <a:gd name="T21" fmla="*/ 5 h 49"/>
                <a:gd name="T22" fmla="*/ 34 w 47"/>
                <a:gd name="T23" fmla="*/ 3 h 49"/>
                <a:gd name="T24" fmla="*/ 30 w 47"/>
                <a:gd name="T25" fmla="*/ 7 h 49"/>
                <a:gd name="T26" fmla="*/ 30 w 47"/>
                <a:gd name="T27" fmla="*/ 7 h 49"/>
                <a:gd name="T28" fmla="*/ 27 w 47"/>
                <a:gd name="T29" fmla="*/ 6 h 49"/>
                <a:gd name="T30" fmla="*/ 27 w 47"/>
                <a:gd name="T31" fmla="*/ 6 h 49"/>
                <a:gd name="T32" fmla="*/ 26 w 47"/>
                <a:gd name="T33" fmla="*/ 0 h 49"/>
                <a:gd name="T34" fmla="*/ 22 w 47"/>
                <a:gd name="T35" fmla="*/ 0 h 49"/>
                <a:gd name="T36" fmla="*/ 20 w 47"/>
                <a:gd name="T37" fmla="*/ 6 h 49"/>
                <a:gd name="T38" fmla="*/ 20 w 47"/>
                <a:gd name="T39" fmla="*/ 6 h 49"/>
                <a:gd name="T40" fmla="*/ 18 w 47"/>
                <a:gd name="T41" fmla="*/ 7 h 49"/>
                <a:gd name="T42" fmla="*/ 18 w 47"/>
                <a:gd name="T43" fmla="*/ 7 h 49"/>
                <a:gd name="T44" fmla="*/ 14 w 47"/>
                <a:gd name="T45" fmla="*/ 3 h 49"/>
                <a:gd name="T46" fmla="*/ 10 w 47"/>
                <a:gd name="T47" fmla="*/ 5 h 49"/>
                <a:gd name="T48" fmla="*/ 12 w 47"/>
                <a:gd name="T49" fmla="*/ 10 h 49"/>
                <a:gd name="T50" fmla="*/ 12 w 47"/>
                <a:gd name="T51" fmla="*/ 10 h 49"/>
                <a:gd name="T52" fmla="*/ 10 w 47"/>
                <a:gd name="T53" fmla="*/ 12 h 49"/>
                <a:gd name="T54" fmla="*/ 10 w 47"/>
                <a:gd name="T55" fmla="*/ 12 h 49"/>
                <a:gd name="T56" fmla="*/ 4 w 47"/>
                <a:gd name="T57" fmla="*/ 11 h 49"/>
                <a:gd name="T58" fmla="*/ 3 w 47"/>
                <a:gd name="T59" fmla="*/ 14 h 49"/>
                <a:gd name="T60" fmla="*/ 6 w 47"/>
                <a:gd name="T61" fmla="*/ 19 h 49"/>
                <a:gd name="T62" fmla="*/ 6 w 47"/>
                <a:gd name="T63" fmla="*/ 21 h 49"/>
                <a:gd name="T64" fmla="*/ 0 w 47"/>
                <a:gd name="T65" fmla="*/ 23 h 49"/>
                <a:gd name="T66" fmla="*/ 0 w 47"/>
                <a:gd name="T67" fmla="*/ 27 h 49"/>
                <a:gd name="T68" fmla="*/ 6 w 47"/>
                <a:gd name="T69" fmla="*/ 29 h 49"/>
                <a:gd name="T70" fmla="*/ 6 w 47"/>
                <a:gd name="T71" fmla="*/ 31 h 49"/>
                <a:gd name="T72" fmla="*/ 3 w 47"/>
                <a:gd name="T73" fmla="*/ 35 h 49"/>
                <a:gd name="T74" fmla="*/ 4 w 47"/>
                <a:gd name="T75" fmla="*/ 39 h 49"/>
                <a:gd name="T76" fmla="*/ 10 w 47"/>
                <a:gd name="T77" fmla="*/ 38 h 49"/>
                <a:gd name="T78" fmla="*/ 12 w 47"/>
                <a:gd name="T79" fmla="*/ 39 h 49"/>
                <a:gd name="T80" fmla="*/ 10 w 47"/>
                <a:gd name="T81" fmla="*/ 45 h 49"/>
                <a:gd name="T82" fmla="*/ 14 w 47"/>
                <a:gd name="T83" fmla="*/ 47 h 49"/>
                <a:gd name="T84" fmla="*/ 18 w 47"/>
                <a:gd name="T85" fmla="*/ 43 h 49"/>
                <a:gd name="T86" fmla="*/ 20 w 47"/>
                <a:gd name="T87" fmla="*/ 44 h 49"/>
                <a:gd name="T88" fmla="*/ 22 w 47"/>
                <a:gd name="T89" fmla="*/ 49 h 49"/>
                <a:gd name="T90" fmla="*/ 26 w 47"/>
                <a:gd name="T91" fmla="*/ 49 h 49"/>
                <a:gd name="T92" fmla="*/ 27 w 47"/>
                <a:gd name="T93" fmla="*/ 44 h 49"/>
                <a:gd name="T94" fmla="*/ 30 w 47"/>
                <a:gd name="T95" fmla="*/ 43 h 49"/>
                <a:gd name="T96" fmla="*/ 34 w 47"/>
                <a:gd name="T97" fmla="*/ 47 h 49"/>
                <a:gd name="T98" fmla="*/ 37 w 47"/>
                <a:gd name="T99" fmla="*/ 45 h 49"/>
                <a:gd name="T100" fmla="*/ 36 w 47"/>
                <a:gd name="T101" fmla="*/ 39 h 49"/>
                <a:gd name="T102" fmla="*/ 38 w 47"/>
                <a:gd name="T103" fmla="*/ 38 h 49"/>
                <a:gd name="T104" fmla="*/ 43 w 47"/>
                <a:gd name="T105" fmla="*/ 39 h 49"/>
                <a:gd name="T106" fmla="*/ 45 w 47"/>
                <a:gd name="T107" fmla="*/ 35 h 49"/>
                <a:gd name="T108" fmla="*/ 41 w 47"/>
                <a:gd name="T109" fmla="*/ 31 h 49"/>
                <a:gd name="T110" fmla="*/ 42 w 47"/>
                <a:gd name="T111" fmla="*/ 29 h 49"/>
                <a:gd name="T112" fmla="*/ 47 w 47"/>
                <a:gd name="T113" fmla="*/ 27 h 49"/>
                <a:gd name="T114" fmla="*/ 24 w 47"/>
                <a:gd name="T115" fmla="*/ 35 h 49"/>
                <a:gd name="T116" fmla="*/ 14 w 47"/>
                <a:gd name="T117" fmla="*/ 25 h 49"/>
                <a:gd name="T118" fmla="*/ 24 w 47"/>
                <a:gd name="T119" fmla="*/ 15 h 49"/>
                <a:gd name="T120" fmla="*/ 33 w 47"/>
                <a:gd name="T121" fmla="*/ 25 h 49"/>
                <a:gd name="T122" fmla="*/ 24 w 47"/>
                <a:gd name="T123"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49">
                  <a:moveTo>
                    <a:pt x="47" y="27"/>
                  </a:moveTo>
                  <a:cubicBezTo>
                    <a:pt x="47" y="23"/>
                    <a:pt x="47" y="23"/>
                    <a:pt x="47" y="23"/>
                  </a:cubicBezTo>
                  <a:cubicBezTo>
                    <a:pt x="42" y="21"/>
                    <a:pt x="42" y="21"/>
                    <a:pt x="42" y="21"/>
                  </a:cubicBezTo>
                  <a:cubicBezTo>
                    <a:pt x="42" y="20"/>
                    <a:pt x="41" y="19"/>
                    <a:pt x="41" y="19"/>
                  </a:cubicBezTo>
                  <a:cubicBezTo>
                    <a:pt x="45" y="14"/>
                    <a:pt x="45" y="14"/>
                    <a:pt x="45" y="14"/>
                  </a:cubicBezTo>
                  <a:cubicBezTo>
                    <a:pt x="43" y="11"/>
                    <a:pt x="43" y="11"/>
                    <a:pt x="43" y="11"/>
                  </a:cubicBezTo>
                  <a:cubicBezTo>
                    <a:pt x="38" y="12"/>
                    <a:pt x="38" y="12"/>
                    <a:pt x="38" y="12"/>
                  </a:cubicBezTo>
                  <a:cubicBezTo>
                    <a:pt x="38" y="12"/>
                    <a:pt x="38" y="12"/>
                    <a:pt x="38" y="12"/>
                  </a:cubicBezTo>
                  <a:cubicBezTo>
                    <a:pt x="37" y="11"/>
                    <a:pt x="37" y="11"/>
                    <a:pt x="36" y="10"/>
                  </a:cubicBezTo>
                  <a:cubicBezTo>
                    <a:pt x="36" y="10"/>
                    <a:pt x="36" y="10"/>
                    <a:pt x="36" y="10"/>
                  </a:cubicBezTo>
                  <a:cubicBezTo>
                    <a:pt x="37" y="5"/>
                    <a:pt x="37" y="5"/>
                    <a:pt x="37" y="5"/>
                  </a:cubicBezTo>
                  <a:cubicBezTo>
                    <a:pt x="34" y="3"/>
                    <a:pt x="34" y="3"/>
                    <a:pt x="34" y="3"/>
                  </a:cubicBezTo>
                  <a:cubicBezTo>
                    <a:pt x="30" y="7"/>
                    <a:pt x="30" y="7"/>
                    <a:pt x="30" y="7"/>
                  </a:cubicBezTo>
                  <a:cubicBezTo>
                    <a:pt x="30" y="7"/>
                    <a:pt x="30" y="7"/>
                    <a:pt x="30" y="7"/>
                  </a:cubicBezTo>
                  <a:cubicBezTo>
                    <a:pt x="29" y="6"/>
                    <a:pt x="28" y="6"/>
                    <a:pt x="27" y="6"/>
                  </a:cubicBezTo>
                  <a:cubicBezTo>
                    <a:pt x="27" y="6"/>
                    <a:pt x="27" y="6"/>
                    <a:pt x="27" y="6"/>
                  </a:cubicBezTo>
                  <a:cubicBezTo>
                    <a:pt x="26" y="0"/>
                    <a:pt x="26" y="0"/>
                    <a:pt x="26" y="0"/>
                  </a:cubicBezTo>
                  <a:cubicBezTo>
                    <a:pt x="22" y="0"/>
                    <a:pt x="22" y="0"/>
                    <a:pt x="22" y="0"/>
                  </a:cubicBezTo>
                  <a:cubicBezTo>
                    <a:pt x="20" y="6"/>
                    <a:pt x="20" y="6"/>
                    <a:pt x="20" y="6"/>
                  </a:cubicBezTo>
                  <a:cubicBezTo>
                    <a:pt x="20" y="6"/>
                    <a:pt x="20" y="6"/>
                    <a:pt x="20" y="6"/>
                  </a:cubicBezTo>
                  <a:cubicBezTo>
                    <a:pt x="19" y="6"/>
                    <a:pt x="19" y="6"/>
                    <a:pt x="18" y="7"/>
                  </a:cubicBezTo>
                  <a:cubicBezTo>
                    <a:pt x="18" y="7"/>
                    <a:pt x="18" y="7"/>
                    <a:pt x="18" y="7"/>
                  </a:cubicBezTo>
                  <a:cubicBezTo>
                    <a:pt x="14" y="3"/>
                    <a:pt x="14" y="3"/>
                    <a:pt x="14" y="3"/>
                  </a:cubicBezTo>
                  <a:cubicBezTo>
                    <a:pt x="10" y="5"/>
                    <a:pt x="10" y="5"/>
                    <a:pt x="10" y="5"/>
                  </a:cubicBezTo>
                  <a:cubicBezTo>
                    <a:pt x="12" y="10"/>
                    <a:pt x="12" y="10"/>
                    <a:pt x="12" y="10"/>
                  </a:cubicBezTo>
                  <a:cubicBezTo>
                    <a:pt x="12" y="10"/>
                    <a:pt x="12" y="10"/>
                    <a:pt x="12" y="10"/>
                  </a:cubicBezTo>
                  <a:cubicBezTo>
                    <a:pt x="11" y="11"/>
                    <a:pt x="10" y="11"/>
                    <a:pt x="10" y="12"/>
                  </a:cubicBezTo>
                  <a:cubicBezTo>
                    <a:pt x="10" y="12"/>
                    <a:pt x="10" y="12"/>
                    <a:pt x="10" y="12"/>
                  </a:cubicBezTo>
                  <a:cubicBezTo>
                    <a:pt x="4" y="11"/>
                    <a:pt x="4" y="11"/>
                    <a:pt x="4" y="11"/>
                  </a:cubicBezTo>
                  <a:cubicBezTo>
                    <a:pt x="3" y="14"/>
                    <a:pt x="3" y="14"/>
                    <a:pt x="3" y="14"/>
                  </a:cubicBezTo>
                  <a:cubicBezTo>
                    <a:pt x="6" y="19"/>
                    <a:pt x="6" y="19"/>
                    <a:pt x="6" y="19"/>
                  </a:cubicBezTo>
                  <a:cubicBezTo>
                    <a:pt x="6" y="19"/>
                    <a:pt x="6" y="20"/>
                    <a:pt x="6" y="21"/>
                  </a:cubicBezTo>
                  <a:cubicBezTo>
                    <a:pt x="0" y="23"/>
                    <a:pt x="0" y="23"/>
                    <a:pt x="0" y="23"/>
                  </a:cubicBezTo>
                  <a:cubicBezTo>
                    <a:pt x="0" y="27"/>
                    <a:pt x="0" y="27"/>
                    <a:pt x="0" y="27"/>
                  </a:cubicBezTo>
                  <a:cubicBezTo>
                    <a:pt x="6" y="29"/>
                    <a:pt x="6" y="29"/>
                    <a:pt x="6" y="29"/>
                  </a:cubicBezTo>
                  <a:cubicBezTo>
                    <a:pt x="6" y="29"/>
                    <a:pt x="6" y="30"/>
                    <a:pt x="6" y="31"/>
                  </a:cubicBezTo>
                  <a:cubicBezTo>
                    <a:pt x="3" y="35"/>
                    <a:pt x="3" y="35"/>
                    <a:pt x="3" y="35"/>
                  </a:cubicBezTo>
                  <a:cubicBezTo>
                    <a:pt x="4" y="39"/>
                    <a:pt x="4" y="39"/>
                    <a:pt x="4" y="39"/>
                  </a:cubicBezTo>
                  <a:cubicBezTo>
                    <a:pt x="10" y="38"/>
                    <a:pt x="10" y="38"/>
                    <a:pt x="10" y="38"/>
                  </a:cubicBezTo>
                  <a:cubicBezTo>
                    <a:pt x="10" y="38"/>
                    <a:pt x="11" y="39"/>
                    <a:pt x="12" y="39"/>
                  </a:cubicBezTo>
                  <a:cubicBezTo>
                    <a:pt x="10" y="45"/>
                    <a:pt x="10" y="45"/>
                    <a:pt x="10" y="45"/>
                  </a:cubicBezTo>
                  <a:cubicBezTo>
                    <a:pt x="14" y="47"/>
                    <a:pt x="14" y="47"/>
                    <a:pt x="14" y="47"/>
                  </a:cubicBezTo>
                  <a:cubicBezTo>
                    <a:pt x="18" y="43"/>
                    <a:pt x="18" y="43"/>
                    <a:pt x="18" y="43"/>
                  </a:cubicBezTo>
                  <a:cubicBezTo>
                    <a:pt x="19" y="43"/>
                    <a:pt x="19" y="44"/>
                    <a:pt x="20" y="44"/>
                  </a:cubicBezTo>
                  <a:cubicBezTo>
                    <a:pt x="22" y="49"/>
                    <a:pt x="22" y="49"/>
                    <a:pt x="22" y="49"/>
                  </a:cubicBezTo>
                  <a:cubicBezTo>
                    <a:pt x="26" y="49"/>
                    <a:pt x="26" y="49"/>
                    <a:pt x="26" y="49"/>
                  </a:cubicBezTo>
                  <a:cubicBezTo>
                    <a:pt x="27" y="44"/>
                    <a:pt x="27" y="44"/>
                    <a:pt x="27" y="44"/>
                  </a:cubicBezTo>
                  <a:cubicBezTo>
                    <a:pt x="28" y="44"/>
                    <a:pt x="29" y="43"/>
                    <a:pt x="30" y="43"/>
                  </a:cubicBezTo>
                  <a:cubicBezTo>
                    <a:pt x="34" y="47"/>
                    <a:pt x="34" y="47"/>
                    <a:pt x="34" y="47"/>
                  </a:cubicBezTo>
                  <a:cubicBezTo>
                    <a:pt x="37" y="45"/>
                    <a:pt x="37" y="45"/>
                    <a:pt x="37" y="45"/>
                  </a:cubicBezTo>
                  <a:cubicBezTo>
                    <a:pt x="36" y="39"/>
                    <a:pt x="36" y="39"/>
                    <a:pt x="36" y="39"/>
                  </a:cubicBezTo>
                  <a:cubicBezTo>
                    <a:pt x="37" y="39"/>
                    <a:pt x="37" y="38"/>
                    <a:pt x="38" y="38"/>
                  </a:cubicBezTo>
                  <a:cubicBezTo>
                    <a:pt x="43" y="39"/>
                    <a:pt x="43" y="39"/>
                    <a:pt x="43" y="39"/>
                  </a:cubicBezTo>
                  <a:cubicBezTo>
                    <a:pt x="45" y="35"/>
                    <a:pt x="45" y="35"/>
                    <a:pt x="45" y="35"/>
                  </a:cubicBezTo>
                  <a:cubicBezTo>
                    <a:pt x="41" y="31"/>
                    <a:pt x="41" y="31"/>
                    <a:pt x="41" y="31"/>
                  </a:cubicBezTo>
                  <a:cubicBezTo>
                    <a:pt x="41" y="30"/>
                    <a:pt x="42" y="29"/>
                    <a:pt x="42" y="29"/>
                  </a:cubicBezTo>
                  <a:lnTo>
                    <a:pt x="47" y="27"/>
                  </a:lnTo>
                  <a:close/>
                  <a:moveTo>
                    <a:pt x="24" y="35"/>
                  </a:moveTo>
                  <a:cubicBezTo>
                    <a:pt x="19" y="35"/>
                    <a:pt x="14" y="30"/>
                    <a:pt x="14" y="25"/>
                  </a:cubicBezTo>
                  <a:cubicBezTo>
                    <a:pt x="14" y="20"/>
                    <a:pt x="19" y="15"/>
                    <a:pt x="24" y="15"/>
                  </a:cubicBezTo>
                  <a:cubicBezTo>
                    <a:pt x="29" y="15"/>
                    <a:pt x="33" y="20"/>
                    <a:pt x="33" y="25"/>
                  </a:cubicBezTo>
                  <a:cubicBezTo>
                    <a:pt x="33" y="30"/>
                    <a:pt x="29" y="35"/>
                    <a:pt x="24"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61"/>
            <p:cNvSpPr>
              <a:spLocks noEditPoints="1"/>
            </p:cNvSpPr>
            <p:nvPr/>
          </p:nvSpPr>
          <p:spPr bwMode="auto">
            <a:xfrm>
              <a:off x="1270000" y="2611438"/>
              <a:ext cx="49213" cy="53975"/>
            </a:xfrm>
            <a:custGeom>
              <a:avLst/>
              <a:gdLst>
                <a:gd name="T0" fmla="*/ 46 w 47"/>
                <a:gd name="T1" fmla="*/ 35 h 50"/>
                <a:gd name="T2" fmla="*/ 47 w 47"/>
                <a:gd name="T3" fmla="*/ 31 h 50"/>
                <a:gd name="T4" fmla="*/ 42 w 47"/>
                <a:gd name="T5" fmla="*/ 27 h 50"/>
                <a:gd name="T6" fmla="*/ 42 w 47"/>
                <a:gd name="T7" fmla="*/ 25 h 50"/>
                <a:gd name="T8" fmla="*/ 47 w 47"/>
                <a:gd name="T9" fmla="*/ 22 h 50"/>
                <a:gd name="T10" fmla="*/ 46 w 47"/>
                <a:gd name="T11" fmla="*/ 18 h 50"/>
                <a:gd name="T12" fmla="*/ 41 w 47"/>
                <a:gd name="T13" fmla="*/ 17 h 50"/>
                <a:gd name="T14" fmla="*/ 41 w 47"/>
                <a:gd name="T15" fmla="*/ 17 h 50"/>
                <a:gd name="T16" fmla="*/ 40 w 47"/>
                <a:gd name="T17" fmla="*/ 15 h 50"/>
                <a:gd name="T18" fmla="*/ 40 w 47"/>
                <a:gd name="T19" fmla="*/ 15 h 50"/>
                <a:gd name="T20" fmla="*/ 42 w 47"/>
                <a:gd name="T21" fmla="*/ 10 h 50"/>
                <a:gd name="T22" fmla="*/ 40 w 47"/>
                <a:gd name="T23" fmla="*/ 7 h 50"/>
                <a:gd name="T24" fmla="*/ 35 w 47"/>
                <a:gd name="T25" fmla="*/ 9 h 50"/>
                <a:gd name="T26" fmla="*/ 35 w 47"/>
                <a:gd name="T27" fmla="*/ 9 h 50"/>
                <a:gd name="T28" fmla="*/ 33 w 47"/>
                <a:gd name="T29" fmla="*/ 8 h 50"/>
                <a:gd name="T30" fmla="*/ 33 w 47"/>
                <a:gd name="T31" fmla="*/ 8 h 50"/>
                <a:gd name="T32" fmla="*/ 33 w 47"/>
                <a:gd name="T33" fmla="*/ 2 h 50"/>
                <a:gd name="T34" fmla="*/ 29 w 47"/>
                <a:gd name="T35" fmla="*/ 1 h 50"/>
                <a:gd name="T36" fmla="*/ 25 w 47"/>
                <a:gd name="T37" fmla="*/ 5 h 50"/>
                <a:gd name="T38" fmla="*/ 25 w 47"/>
                <a:gd name="T39" fmla="*/ 5 h 50"/>
                <a:gd name="T40" fmla="*/ 23 w 47"/>
                <a:gd name="T41" fmla="*/ 5 h 50"/>
                <a:gd name="T42" fmla="*/ 23 w 47"/>
                <a:gd name="T43" fmla="*/ 5 h 50"/>
                <a:gd name="T44" fmla="*/ 20 w 47"/>
                <a:gd name="T45" fmla="*/ 0 h 50"/>
                <a:gd name="T46" fmla="*/ 16 w 47"/>
                <a:gd name="T47" fmla="*/ 1 h 50"/>
                <a:gd name="T48" fmla="*/ 16 w 47"/>
                <a:gd name="T49" fmla="*/ 7 h 50"/>
                <a:gd name="T50" fmla="*/ 16 w 47"/>
                <a:gd name="T51" fmla="*/ 7 h 50"/>
                <a:gd name="T52" fmla="*/ 14 w 47"/>
                <a:gd name="T53" fmla="*/ 8 h 50"/>
                <a:gd name="T54" fmla="*/ 14 w 47"/>
                <a:gd name="T55" fmla="*/ 8 h 50"/>
                <a:gd name="T56" fmla="*/ 9 w 47"/>
                <a:gd name="T57" fmla="*/ 5 h 50"/>
                <a:gd name="T58" fmla="*/ 6 w 47"/>
                <a:gd name="T59" fmla="*/ 8 h 50"/>
                <a:gd name="T60" fmla="*/ 8 w 47"/>
                <a:gd name="T61" fmla="*/ 13 h 50"/>
                <a:gd name="T62" fmla="*/ 7 w 47"/>
                <a:gd name="T63" fmla="*/ 15 h 50"/>
                <a:gd name="T64" fmla="*/ 1 w 47"/>
                <a:gd name="T65" fmla="*/ 15 h 50"/>
                <a:gd name="T66" fmla="*/ 0 w 47"/>
                <a:gd name="T67" fmla="*/ 19 h 50"/>
                <a:gd name="T68" fmla="*/ 4 w 47"/>
                <a:gd name="T69" fmla="*/ 23 h 50"/>
                <a:gd name="T70" fmla="*/ 4 w 47"/>
                <a:gd name="T71" fmla="*/ 25 h 50"/>
                <a:gd name="T72" fmla="*/ 0 w 47"/>
                <a:gd name="T73" fmla="*/ 28 h 50"/>
                <a:gd name="T74" fmla="*/ 0 w 47"/>
                <a:gd name="T75" fmla="*/ 32 h 50"/>
                <a:gd name="T76" fmla="*/ 6 w 47"/>
                <a:gd name="T77" fmla="*/ 33 h 50"/>
                <a:gd name="T78" fmla="*/ 7 w 47"/>
                <a:gd name="T79" fmla="*/ 35 h 50"/>
                <a:gd name="T80" fmla="*/ 4 w 47"/>
                <a:gd name="T81" fmla="*/ 40 h 50"/>
                <a:gd name="T82" fmla="*/ 7 w 47"/>
                <a:gd name="T83" fmla="*/ 43 h 50"/>
                <a:gd name="T84" fmla="*/ 12 w 47"/>
                <a:gd name="T85" fmla="*/ 41 h 50"/>
                <a:gd name="T86" fmla="*/ 14 w 47"/>
                <a:gd name="T87" fmla="*/ 42 h 50"/>
                <a:gd name="T88" fmla="*/ 14 w 47"/>
                <a:gd name="T89" fmla="*/ 48 h 50"/>
                <a:gd name="T90" fmla="*/ 18 w 47"/>
                <a:gd name="T91" fmla="*/ 49 h 50"/>
                <a:gd name="T92" fmla="*/ 21 w 47"/>
                <a:gd name="T93" fmla="*/ 45 h 50"/>
                <a:gd name="T94" fmla="*/ 24 w 47"/>
                <a:gd name="T95" fmla="*/ 45 h 50"/>
                <a:gd name="T96" fmla="*/ 27 w 47"/>
                <a:gd name="T97" fmla="*/ 50 h 50"/>
                <a:gd name="T98" fmla="*/ 30 w 47"/>
                <a:gd name="T99" fmla="*/ 49 h 50"/>
                <a:gd name="T100" fmla="*/ 31 w 47"/>
                <a:gd name="T101" fmla="*/ 43 h 50"/>
                <a:gd name="T102" fmla="*/ 33 w 47"/>
                <a:gd name="T103" fmla="*/ 42 h 50"/>
                <a:gd name="T104" fmla="*/ 38 w 47"/>
                <a:gd name="T105" fmla="*/ 45 h 50"/>
                <a:gd name="T106" fmla="*/ 41 w 47"/>
                <a:gd name="T107" fmla="*/ 42 h 50"/>
                <a:gd name="T108" fmla="*/ 39 w 47"/>
                <a:gd name="T109" fmla="*/ 37 h 50"/>
                <a:gd name="T110" fmla="*/ 40 w 47"/>
                <a:gd name="T111" fmla="*/ 35 h 50"/>
                <a:gd name="T112" fmla="*/ 46 w 47"/>
                <a:gd name="T113" fmla="*/ 35 h 50"/>
                <a:gd name="T114" fmla="*/ 20 w 47"/>
                <a:gd name="T115" fmla="*/ 35 h 50"/>
                <a:gd name="T116" fmla="*/ 14 w 47"/>
                <a:gd name="T117" fmla="*/ 22 h 50"/>
                <a:gd name="T118" fmla="*/ 26 w 47"/>
                <a:gd name="T119" fmla="*/ 16 h 50"/>
                <a:gd name="T120" fmla="*/ 32 w 47"/>
                <a:gd name="T121" fmla="*/ 28 h 50"/>
                <a:gd name="T122" fmla="*/ 20 w 47"/>
                <a:gd name="T123"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50">
                  <a:moveTo>
                    <a:pt x="46" y="35"/>
                  </a:moveTo>
                  <a:cubicBezTo>
                    <a:pt x="47" y="31"/>
                    <a:pt x="47" y="31"/>
                    <a:pt x="47" y="31"/>
                  </a:cubicBezTo>
                  <a:cubicBezTo>
                    <a:pt x="42" y="27"/>
                    <a:pt x="42" y="27"/>
                    <a:pt x="42" y="27"/>
                  </a:cubicBezTo>
                  <a:cubicBezTo>
                    <a:pt x="42" y="26"/>
                    <a:pt x="42" y="26"/>
                    <a:pt x="42" y="25"/>
                  </a:cubicBezTo>
                  <a:cubicBezTo>
                    <a:pt x="47" y="22"/>
                    <a:pt x="47" y="22"/>
                    <a:pt x="47" y="22"/>
                  </a:cubicBezTo>
                  <a:cubicBezTo>
                    <a:pt x="46" y="18"/>
                    <a:pt x="46" y="18"/>
                    <a:pt x="46" y="18"/>
                  </a:cubicBezTo>
                  <a:cubicBezTo>
                    <a:pt x="41" y="17"/>
                    <a:pt x="41" y="17"/>
                    <a:pt x="41" y="17"/>
                  </a:cubicBezTo>
                  <a:cubicBezTo>
                    <a:pt x="41" y="17"/>
                    <a:pt x="41" y="17"/>
                    <a:pt x="41" y="17"/>
                  </a:cubicBezTo>
                  <a:cubicBezTo>
                    <a:pt x="40" y="16"/>
                    <a:pt x="40" y="16"/>
                    <a:pt x="40" y="15"/>
                  </a:cubicBezTo>
                  <a:cubicBezTo>
                    <a:pt x="40" y="15"/>
                    <a:pt x="40" y="15"/>
                    <a:pt x="40" y="15"/>
                  </a:cubicBezTo>
                  <a:cubicBezTo>
                    <a:pt x="42" y="10"/>
                    <a:pt x="42" y="10"/>
                    <a:pt x="42" y="10"/>
                  </a:cubicBezTo>
                  <a:cubicBezTo>
                    <a:pt x="40" y="7"/>
                    <a:pt x="40" y="7"/>
                    <a:pt x="40" y="7"/>
                  </a:cubicBezTo>
                  <a:cubicBezTo>
                    <a:pt x="35" y="9"/>
                    <a:pt x="35" y="9"/>
                    <a:pt x="35" y="9"/>
                  </a:cubicBezTo>
                  <a:cubicBezTo>
                    <a:pt x="35" y="9"/>
                    <a:pt x="35" y="9"/>
                    <a:pt x="35" y="9"/>
                  </a:cubicBezTo>
                  <a:cubicBezTo>
                    <a:pt x="34" y="9"/>
                    <a:pt x="33" y="8"/>
                    <a:pt x="33" y="8"/>
                  </a:cubicBezTo>
                  <a:cubicBezTo>
                    <a:pt x="33" y="8"/>
                    <a:pt x="33" y="8"/>
                    <a:pt x="33" y="8"/>
                  </a:cubicBezTo>
                  <a:cubicBezTo>
                    <a:pt x="33" y="2"/>
                    <a:pt x="33" y="2"/>
                    <a:pt x="33" y="2"/>
                  </a:cubicBezTo>
                  <a:cubicBezTo>
                    <a:pt x="29" y="1"/>
                    <a:pt x="29" y="1"/>
                    <a:pt x="29" y="1"/>
                  </a:cubicBezTo>
                  <a:cubicBezTo>
                    <a:pt x="25" y="5"/>
                    <a:pt x="25" y="5"/>
                    <a:pt x="25" y="5"/>
                  </a:cubicBezTo>
                  <a:cubicBezTo>
                    <a:pt x="25" y="5"/>
                    <a:pt x="25" y="5"/>
                    <a:pt x="25" y="5"/>
                  </a:cubicBezTo>
                  <a:cubicBezTo>
                    <a:pt x="25" y="5"/>
                    <a:pt x="24" y="5"/>
                    <a:pt x="23" y="5"/>
                  </a:cubicBezTo>
                  <a:cubicBezTo>
                    <a:pt x="23" y="5"/>
                    <a:pt x="23" y="5"/>
                    <a:pt x="23" y="5"/>
                  </a:cubicBezTo>
                  <a:cubicBezTo>
                    <a:pt x="20" y="0"/>
                    <a:pt x="20" y="0"/>
                    <a:pt x="20" y="0"/>
                  </a:cubicBezTo>
                  <a:cubicBezTo>
                    <a:pt x="16" y="1"/>
                    <a:pt x="16" y="1"/>
                    <a:pt x="16" y="1"/>
                  </a:cubicBezTo>
                  <a:cubicBezTo>
                    <a:pt x="16" y="7"/>
                    <a:pt x="16" y="7"/>
                    <a:pt x="16" y="7"/>
                  </a:cubicBezTo>
                  <a:cubicBezTo>
                    <a:pt x="16" y="7"/>
                    <a:pt x="16" y="7"/>
                    <a:pt x="16" y="7"/>
                  </a:cubicBezTo>
                  <a:cubicBezTo>
                    <a:pt x="15" y="7"/>
                    <a:pt x="14" y="8"/>
                    <a:pt x="14" y="8"/>
                  </a:cubicBezTo>
                  <a:cubicBezTo>
                    <a:pt x="14" y="8"/>
                    <a:pt x="14" y="8"/>
                    <a:pt x="14" y="8"/>
                  </a:cubicBezTo>
                  <a:cubicBezTo>
                    <a:pt x="9" y="5"/>
                    <a:pt x="9" y="5"/>
                    <a:pt x="9" y="5"/>
                  </a:cubicBezTo>
                  <a:cubicBezTo>
                    <a:pt x="6" y="8"/>
                    <a:pt x="6" y="8"/>
                    <a:pt x="6" y="8"/>
                  </a:cubicBezTo>
                  <a:cubicBezTo>
                    <a:pt x="8" y="13"/>
                    <a:pt x="8" y="13"/>
                    <a:pt x="8" y="13"/>
                  </a:cubicBezTo>
                  <a:cubicBezTo>
                    <a:pt x="8" y="14"/>
                    <a:pt x="7" y="15"/>
                    <a:pt x="7" y="15"/>
                  </a:cubicBezTo>
                  <a:cubicBezTo>
                    <a:pt x="1" y="15"/>
                    <a:pt x="1" y="15"/>
                    <a:pt x="1" y="15"/>
                  </a:cubicBezTo>
                  <a:cubicBezTo>
                    <a:pt x="0" y="19"/>
                    <a:pt x="0" y="19"/>
                    <a:pt x="0" y="19"/>
                  </a:cubicBezTo>
                  <a:cubicBezTo>
                    <a:pt x="4" y="23"/>
                    <a:pt x="4" y="23"/>
                    <a:pt x="4" y="23"/>
                  </a:cubicBezTo>
                  <a:cubicBezTo>
                    <a:pt x="4" y="24"/>
                    <a:pt x="4" y="24"/>
                    <a:pt x="4" y="25"/>
                  </a:cubicBezTo>
                  <a:cubicBezTo>
                    <a:pt x="0" y="28"/>
                    <a:pt x="0" y="28"/>
                    <a:pt x="0" y="28"/>
                  </a:cubicBezTo>
                  <a:cubicBezTo>
                    <a:pt x="0" y="32"/>
                    <a:pt x="0" y="32"/>
                    <a:pt x="0" y="32"/>
                  </a:cubicBezTo>
                  <a:cubicBezTo>
                    <a:pt x="6" y="33"/>
                    <a:pt x="6" y="33"/>
                    <a:pt x="6" y="33"/>
                  </a:cubicBezTo>
                  <a:cubicBezTo>
                    <a:pt x="6" y="34"/>
                    <a:pt x="7" y="34"/>
                    <a:pt x="7" y="35"/>
                  </a:cubicBezTo>
                  <a:cubicBezTo>
                    <a:pt x="4" y="40"/>
                    <a:pt x="4" y="40"/>
                    <a:pt x="4" y="40"/>
                  </a:cubicBezTo>
                  <a:cubicBezTo>
                    <a:pt x="7" y="43"/>
                    <a:pt x="7" y="43"/>
                    <a:pt x="7" y="43"/>
                  </a:cubicBezTo>
                  <a:cubicBezTo>
                    <a:pt x="12" y="41"/>
                    <a:pt x="12" y="41"/>
                    <a:pt x="12" y="41"/>
                  </a:cubicBezTo>
                  <a:cubicBezTo>
                    <a:pt x="13" y="42"/>
                    <a:pt x="13" y="42"/>
                    <a:pt x="14" y="42"/>
                  </a:cubicBezTo>
                  <a:cubicBezTo>
                    <a:pt x="14" y="48"/>
                    <a:pt x="14" y="48"/>
                    <a:pt x="14" y="48"/>
                  </a:cubicBezTo>
                  <a:cubicBezTo>
                    <a:pt x="18" y="49"/>
                    <a:pt x="18" y="49"/>
                    <a:pt x="18" y="49"/>
                  </a:cubicBezTo>
                  <a:cubicBezTo>
                    <a:pt x="21" y="45"/>
                    <a:pt x="21" y="45"/>
                    <a:pt x="21" y="45"/>
                  </a:cubicBezTo>
                  <a:cubicBezTo>
                    <a:pt x="22" y="45"/>
                    <a:pt x="23" y="45"/>
                    <a:pt x="24" y="45"/>
                  </a:cubicBezTo>
                  <a:cubicBezTo>
                    <a:pt x="27" y="50"/>
                    <a:pt x="27" y="50"/>
                    <a:pt x="27" y="50"/>
                  </a:cubicBezTo>
                  <a:cubicBezTo>
                    <a:pt x="30" y="49"/>
                    <a:pt x="30" y="49"/>
                    <a:pt x="30" y="49"/>
                  </a:cubicBezTo>
                  <a:cubicBezTo>
                    <a:pt x="31" y="43"/>
                    <a:pt x="31" y="43"/>
                    <a:pt x="31" y="43"/>
                  </a:cubicBezTo>
                  <a:cubicBezTo>
                    <a:pt x="32" y="43"/>
                    <a:pt x="32" y="43"/>
                    <a:pt x="33" y="42"/>
                  </a:cubicBezTo>
                  <a:cubicBezTo>
                    <a:pt x="38" y="45"/>
                    <a:pt x="38" y="45"/>
                    <a:pt x="38" y="45"/>
                  </a:cubicBezTo>
                  <a:cubicBezTo>
                    <a:pt x="41" y="42"/>
                    <a:pt x="41" y="42"/>
                    <a:pt x="41" y="42"/>
                  </a:cubicBezTo>
                  <a:cubicBezTo>
                    <a:pt x="39" y="37"/>
                    <a:pt x="39" y="37"/>
                    <a:pt x="39" y="37"/>
                  </a:cubicBezTo>
                  <a:cubicBezTo>
                    <a:pt x="39" y="36"/>
                    <a:pt x="40" y="35"/>
                    <a:pt x="40" y="35"/>
                  </a:cubicBezTo>
                  <a:lnTo>
                    <a:pt x="46" y="35"/>
                  </a:lnTo>
                  <a:close/>
                  <a:moveTo>
                    <a:pt x="20" y="35"/>
                  </a:moveTo>
                  <a:cubicBezTo>
                    <a:pt x="15" y="33"/>
                    <a:pt x="13" y="27"/>
                    <a:pt x="14" y="22"/>
                  </a:cubicBezTo>
                  <a:cubicBezTo>
                    <a:pt x="16" y="17"/>
                    <a:pt x="21" y="14"/>
                    <a:pt x="26" y="16"/>
                  </a:cubicBezTo>
                  <a:cubicBezTo>
                    <a:pt x="31" y="17"/>
                    <a:pt x="34" y="23"/>
                    <a:pt x="32" y="28"/>
                  </a:cubicBezTo>
                  <a:cubicBezTo>
                    <a:pt x="31" y="33"/>
                    <a:pt x="25" y="36"/>
                    <a:pt x="20"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62"/>
            <p:cNvSpPr>
              <a:spLocks noEditPoints="1"/>
            </p:cNvSpPr>
            <p:nvPr/>
          </p:nvSpPr>
          <p:spPr bwMode="auto">
            <a:xfrm>
              <a:off x="996950" y="2262188"/>
              <a:ext cx="434975" cy="696913"/>
            </a:xfrm>
            <a:custGeom>
              <a:avLst/>
              <a:gdLst>
                <a:gd name="T0" fmla="*/ 217 w 410"/>
                <a:gd name="T1" fmla="*/ 18 h 658"/>
                <a:gd name="T2" fmla="*/ 392 w 410"/>
                <a:gd name="T3" fmla="*/ 217 h 658"/>
                <a:gd name="T4" fmla="*/ 330 w 410"/>
                <a:gd name="T5" fmla="*/ 366 h 658"/>
                <a:gd name="T6" fmla="*/ 290 w 410"/>
                <a:gd name="T7" fmla="*/ 484 h 658"/>
                <a:gd name="T8" fmla="*/ 296 w 410"/>
                <a:gd name="T9" fmla="*/ 508 h 658"/>
                <a:gd name="T10" fmla="*/ 296 w 410"/>
                <a:gd name="T11" fmla="*/ 537 h 658"/>
                <a:gd name="T12" fmla="*/ 287 w 410"/>
                <a:gd name="T13" fmla="*/ 564 h 658"/>
                <a:gd name="T14" fmla="*/ 289 w 410"/>
                <a:gd name="T15" fmla="*/ 580 h 658"/>
                <a:gd name="T16" fmla="*/ 259 w 410"/>
                <a:gd name="T17" fmla="*/ 605 h 658"/>
                <a:gd name="T18" fmla="*/ 259 w 410"/>
                <a:gd name="T19" fmla="*/ 615 h 658"/>
                <a:gd name="T20" fmla="*/ 177 w 410"/>
                <a:gd name="T21" fmla="*/ 640 h 658"/>
                <a:gd name="T22" fmla="*/ 152 w 410"/>
                <a:gd name="T23" fmla="*/ 608 h 658"/>
                <a:gd name="T24" fmla="*/ 147 w 410"/>
                <a:gd name="T25" fmla="*/ 605 h 658"/>
                <a:gd name="T26" fmla="*/ 122 w 410"/>
                <a:gd name="T27" fmla="*/ 573 h 658"/>
                <a:gd name="T28" fmla="*/ 115 w 410"/>
                <a:gd name="T29" fmla="*/ 544 h 658"/>
                <a:gd name="T30" fmla="*/ 119 w 410"/>
                <a:gd name="T31" fmla="*/ 523 h 658"/>
                <a:gd name="T32" fmla="*/ 115 w 410"/>
                <a:gd name="T33" fmla="*/ 502 h 658"/>
                <a:gd name="T34" fmla="*/ 117 w 410"/>
                <a:gd name="T35" fmla="*/ 432 h 658"/>
                <a:gd name="T36" fmla="*/ 39 w 410"/>
                <a:gd name="T37" fmla="*/ 310 h 658"/>
                <a:gd name="T38" fmla="*/ 72 w 410"/>
                <a:gd name="T39" fmla="*/ 76 h 658"/>
                <a:gd name="T40" fmla="*/ 205 w 410"/>
                <a:gd name="T41" fmla="*/ 18 h 658"/>
                <a:gd name="T42" fmla="*/ 193 w 410"/>
                <a:gd name="T43" fmla="*/ 1 h 658"/>
                <a:gd name="T44" fmla="*/ 192 w 410"/>
                <a:gd name="T45" fmla="*/ 1 h 658"/>
                <a:gd name="T46" fmla="*/ 60 w 410"/>
                <a:gd name="T47" fmla="*/ 64 h 658"/>
                <a:gd name="T48" fmla="*/ 24 w 410"/>
                <a:gd name="T49" fmla="*/ 317 h 658"/>
                <a:gd name="T50" fmla="*/ 100 w 410"/>
                <a:gd name="T51" fmla="*/ 433 h 658"/>
                <a:gd name="T52" fmla="*/ 98 w 410"/>
                <a:gd name="T53" fmla="*/ 502 h 658"/>
                <a:gd name="T54" fmla="*/ 101 w 410"/>
                <a:gd name="T55" fmla="*/ 523 h 658"/>
                <a:gd name="T56" fmla="*/ 98 w 410"/>
                <a:gd name="T57" fmla="*/ 544 h 658"/>
                <a:gd name="T58" fmla="*/ 106 w 410"/>
                <a:gd name="T59" fmla="*/ 573 h 658"/>
                <a:gd name="T60" fmla="*/ 136 w 410"/>
                <a:gd name="T61" fmla="*/ 621 h 658"/>
                <a:gd name="T62" fmla="*/ 234 w 410"/>
                <a:gd name="T63" fmla="*/ 658 h 658"/>
                <a:gd name="T64" fmla="*/ 305 w 410"/>
                <a:gd name="T65" fmla="*/ 580 h 658"/>
                <a:gd name="T66" fmla="*/ 305 w 410"/>
                <a:gd name="T67" fmla="*/ 569 h 658"/>
                <a:gd name="T68" fmla="*/ 313 w 410"/>
                <a:gd name="T69" fmla="*/ 537 h 658"/>
                <a:gd name="T70" fmla="*/ 313 w 410"/>
                <a:gd name="T71" fmla="*/ 508 h 658"/>
                <a:gd name="T72" fmla="*/ 307 w 410"/>
                <a:gd name="T73" fmla="*/ 480 h 658"/>
                <a:gd name="T74" fmla="*/ 341 w 410"/>
                <a:gd name="T75" fmla="*/ 379 h 658"/>
                <a:gd name="T76" fmla="*/ 409 w 410"/>
                <a:gd name="T77" fmla="*/ 216 h 658"/>
                <a:gd name="T78" fmla="*/ 290 w 410"/>
                <a:gd name="T79" fmla="*/ 19 h 658"/>
                <a:gd name="T80" fmla="*/ 218 w 410"/>
                <a:gd name="T81" fmla="*/ 1 h 658"/>
                <a:gd name="T82" fmla="*/ 205 w 410"/>
                <a:gd name="T83"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0" h="658">
                  <a:moveTo>
                    <a:pt x="205" y="18"/>
                  </a:moveTo>
                  <a:cubicBezTo>
                    <a:pt x="209" y="18"/>
                    <a:pt x="217" y="18"/>
                    <a:pt x="217" y="18"/>
                  </a:cubicBezTo>
                  <a:cubicBezTo>
                    <a:pt x="264" y="21"/>
                    <a:pt x="306" y="41"/>
                    <a:pt x="339" y="76"/>
                  </a:cubicBezTo>
                  <a:cubicBezTo>
                    <a:pt x="373" y="114"/>
                    <a:pt x="392" y="163"/>
                    <a:pt x="392" y="217"/>
                  </a:cubicBezTo>
                  <a:cubicBezTo>
                    <a:pt x="393" y="222"/>
                    <a:pt x="394" y="262"/>
                    <a:pt x="372" y="310"/>
                  </a:cubicBezTo>
                  <a:cubicBezTo>
                    <a:pt x="360" y="335"/>
                    <a:pt x="344" y="352"/>
                    <a:pt x="330" y="366"/>
                  </a:cubicBezTo>
                  <a:cubicBezTo>
                    <a:pt x="311" y="386"/>
                    <a:pt x="295" y="402"/>
                    <a:pt x="294" y="432"/>
                  </a:cubicBezTo>
                  <a:cubicBezTo>
                    <a:pt x="294" y="436"/>
                    <a:pt x="292" y="471"/>
                    <a:pt x="290" y="484"/>
                  </a:cubicBezTo>
                  <a:cubicBezTo>
                    <a:pt x="294" y="489"/>
                    <a:pt x="296" y="495"/>
                    <a:pt x="296" y="502"/>
                  </a:cubicBezTo>
                  <a:cubicBezTo>
                    <a:pt x="296" y="508"/>
                    <a:pt x="296" y="508"/>
                    <a:pt x="296" y="508"/>
                  </a:cubicBezTo>
                  <a:cubicBezTo>
                    <a:pt x="296" y="513"/>
                    <a:pt x="294" y="518"/>
                    <a:pt x="291" y="523"/>
                  </a:cubicBezTo>
                  <a:cubicBezTo>
                    <a:pt x="294" y="527"/>
                    <a:pt x="296" y="532"/>
                    <a:pt x="296" y="537"/>
                  </a:cubicBezTo>
                  <a:cubicBezTo>
                    <a:pt x="296" y="544"/>
                    <a:pt x="296" y="544"/>
                    <a:pt x="296" y="544"/>
                  </a:cubicBezTo>
                  <a:cubicBezTo>
                    <a:pt x="296" y="552"/>
                    <a:pt x="292" y="559"/>
                    <a:pt x="287" y="564"/>
                  </a:cubicBezTo>
                  <a:cubicBezTo>
                    <a:pt x="288" y="567"/>
                    <a:pt x="289" y="570"/>
                    <a:pt x="289" y="573"/>
                  </a:cubicBezTo>
                  <a:cubicBezTo>
                    <a:pt x="289" y="580"/>
                    <a:pt x="289" y="580"/>
                    <a:pt x="289" y="580"/>
                  </a:cubicBezTo>
                  <a:cubicBezTo>
                    <a:pt x="289" y="594"/>
                    <a:pt x="277" y="605"/>
                    <a:pt x="264" y="605"/>
                  </a:cubicBezTo>
                  <a:cubicBezTo>
                    <a:pt x="259" y="605"/>
                    <a:pt x="259" y="605"/>
                    <a:pt x="259" y="605"/>
                  </a:cubicBezTo>
                  <a:cubicBezTo>
                    <a:pt x="259" y="606"/>
                    <a:pt x="259" y="607"/>
                    <a:pt x="259" y="608"/>
                  </a:cubicBezTo>
                  <a:cubicBezTo>
                    <a:pt x="259" y="615"/>
                    <a:pt x="259" y="615"/>
                    <a:pt x="259" y="615"/>
                  </a:cubicBezTo>
                  <a:cubicBezTo>
                    <a:pt x="259" y="629"/>
                    <a:pt x="248" y="640"/>
                    <a:pt x="234" y="640"/>
                  </a:cubicBezTo>
                  <a:cubicBezTo>
                    <a:pt x="177" y="640"/>
                    <a:pt x="177" y="640"/>
                    <a:pt x="177" y="640"/>
                  </a:cubicBezTo>
                  <a:cubicBezTo>
                    <a:pt x="163" y="640"/>
                    <a:pt x="152" y="629"/>
                    <a:pt x="152" y="615"/>
                  </a:cubicBezTo>
                  <a:cubicBezTo>
                    <a:pt x="152" y="608"/>
                    <a:pt x="152" y="608"/>
                    <a:pt x="152" y="608"/>
                  </a:cubicBezTo>
                  <a:cubicBezTo>
                    <a:pt x="152" y="607"/>
                    <a:pt x="152" y="606"/>
                    <a:pt x="152" y="605"/>
                  </a:cubicBezTo>
                  <a:cubicBezTo>
                    <a:pt x="147" y="605"/>
                    <a:pt x="147" y="605"/>
                    <a:pt x="147" y="605"/>
                  </a:cubicBezTo>
                  <a:cubicBezTo>
                    <a:pt x="133" y="605"/>
                    <a:pt x="122" y="594"/>
                    <a:pt x="122" y="580"/>
                  </a:cubicBezTo>
                  <a:cubicBezTo>
                    <a:pt x="122" y="573"/>
                    <a:pt x="122" y="573"/>
                    <a:pt x="122" y="573"/>
                  </a:cubicBezTo>
                  <a:cubicBezTo>
                    <a:pt x="122" y="570"/>
                    <a:pt x="123" y="567"/>
                    <a:pt x="124" y="564"/>
                  </a:cubicBezTo>
                  <a:cubicBezTo>
                    <a:pt x="118" y="559"/>
                    <a:pt x="115" y="552"/>
                    <a:pt x="115" y="544"/>
                  </a:cubicBezTo>
                  <a:cubicBezTo>
                    <a:pt x="115" y="537"/>
                    <a:pt x="115" y="537"/>
                    <a:pt x="115" y="537"/>
                  </a:cubicBezTo>
                  <a:cubicBezTo>
                    <a:pt x="115" y="532"/>
                    <a:pt x="117" y="527"/>
                    <a:pt x="119" y="523"/>
                  </a:cubicBezTo>
                  <a:cubicBezTo>
                    <a:pt x="117" y="518"/>
                    <a:pt x="115" y="513"/>
                    <a:pt x="115" y="508"/>
                  </a:cubicBezTo>
                  <a:cubicBezTo>
                    <a:pt x="115" y="502"/>
                    <a:pt x="115" y="502"/>
                    <a:pt x="115" y="502"/>
                  </a:cubicBezTo>
                  <a:cubicBezTo>
                    <a:pt x="115" y="495"/>
                    <a:pt x="117" y="489"/>
                    <a:pt x="121" y="484"/>
                  </a:cubicBezTo>
                  <a:cubicBezTo>
                    <a:pt x="119" y="471"/>
                    <a:pt x="117" y="436"/>
                    <a:pt x="117" y="432"/>
                  </a:cubicBezTo>
                  <a:cubicBezTo>
                    <a:pt x="116" y="402"/>
                    <a:pt x="100" y="386"/>
                    <a:pt x="81" y="366"/>
                  </a:cubicBezTo>
                  <a:cubicBezTo>
                    <a:pt x="67" y="352"/>
                    <a:pt x="51" y="335"/>
                    <a:pt x="39" y="310"/>
                  </a:cubicBezTo>
                  <a:cubicBezTo>
                    <a:pt x="16" y="262"/>
                    <a:pt x="18" y="222"/>
                    <a:pt x="18" y="217"/>
                  </a:cubicBezTo>
                  <a:cubicBezTo>
                    <a:pt x="18" y="163"/>
                    <a:pt x="38" y="114"/>
                    <a:pt x="72" y="76"/>
                  </a:cubicBezTo>
                  <a:cubicBezTo>
                    <a:pt x="105" y="41"/>
                    <a:pt x="147" y="21"/>
                    <a:pt x="193" y="18"/>
                  </a:cubicBezTo>
                  <a:cubicBezTo>
                    <a:pt x="193" y="18"/>
                    <a:pt x="202" y="18"/>
                    <a:pt x="205" y="18"/>
                  </a:cubicBezTo>
                  <a:moveTo>
                    <a:pt x="205" y="0"/>
                  </a:moveTo>
                  <a:cubicBezTo>
                    <a:pt x="202" y="0"/>
                    <a:pt x="194" y="0"/>
                    <a:pt x="193" y="1"/>
                  </a:cubicBezTo>
                  <a:cubicBezTo>
                    <a:pt x="193" y="1"/>
                    <a:pt x="193" y="1"/>
                    <a:pt x="193" y="1"/>
                  </a:cubicBezTo>
                  <a:cubicBezTo>
                    <a:pt x="192" y="1"/>
                    <a:pt x="192" y="1"/>
                    <a:pt x="192" y="1"/>
                  </a:cubicBezTo>
                  <a:cubicBezTo>
                    <a:pt x="167" y="2"/>
                    <a:pt x="143" y="9"/>
                    <a:pt x="121" y="19"/>
                  </a:cubicBezTo>
                  <a:cubicBezTo>
                    <a:pt x="98" y="30"/>
                    <a:pt x="78" y="45"/>
                    <a:pt x="60" y="64"/>
                  </a:cubicBezTo>
                  <a:cubicBezTo>
                    <a:pt x="23" y="105"/>
                    <a:pt x="2" y="158"/>
                    <a:pt x="2" y="216"/>
                  </a:cubicBezTo>
                  <a:cubicBezTo>
                    <a:pt x="1" y="225"/>
                    <a:pt x="0" y="268"/>
                    <a:pt x="24" y="317"/>
                  </a:cubicBezTo>
                  <a:cubicBezTo>
                    <a:pt x="37" y="345"/>
                    <a:pt x="55" y="364"/>
                    <a:pt x="69" y="379"/>
                  </a:cubicBezTo>
                  <a:cubicBezTo>
                    <a:pt x="88" y="398"/>
                    <a:pt x="99" y="410"/>
                    <a:pt x="100" y="433"/>
                  </a:cubicBezTo>
                  <a:cubicBezTo>
                    <a:pt x="101" y="439"/>
                    <a:pt x="102" y="464"/>
                    <a:pt x="104" y="480"/>
                  </a:cubicBezTo>
                  <a:cubicBezTo>
                    <a:pt x="100" y="486"/>
                    <a:pt x="98" y="494"/>
                    <a:pt x="98" y="502"/>
                  </a:cubicBezTo>
                  <a:cubicBezTo>
                    <a:pt x="98" y="508"/>
                    <a:pt x="98" y="508"/>
                    <a:pt x="98" y="508"/>
                  </a:cubicBezTo>
                  <a:cubicBezTo>
                    <a:pt x="98" y="513"/>
                    <a:pt x="99" y="518"/>
                    <a:pt x="101" y="523"/>
                  </a:cubicBezTo>
                  <a:cubicBezTo>
                    <a:pt x="99" y="527"/>
                    <a:pt x="98" y="532"/>
                    <a:pt x="98" y="537"/>
                  </a:cubicBezTo>
                  <a:cubicBezTo>
                    <a:pt x="98" y="544"/>
                    <a:pt x="98" y="544"/>
                    <a:pt x="98" y="544"/>
                  </a:cubicBezTo>
                  <a:cubicBezTo>
                    <a:pt x="98" y="553"/>
                    <a:pt x="101" y="562"/>
                    <a:pt x="106" y="569"/>
                  </a:cubicBezTo>
                  <a:cubicBezTo>
                    <a:pt x="106" y="570"/>
                    <a:pt x="106" y="572"/>
                    <a:pt x="106" y="573"/>
                  </a:cubicBezTo>
                  <a:cubicBezTo>
                    <a:pt x="106" y="580"/>
                    <a:pt x="106" y="580"/>
                    <a:pt x="106" y="580"/>
                  </a:cubicBezTo>
                  <a:cubicBezTo>
                    <a:pt x="106" y="599"/>
                    <a:pt x="119" y="616"/>
                    <a:pt x="136" y="621"/>
                  </a:cubicBezTo>
                  <a:cubicBezTo>
                    <a:pt x="139" y="642"/>
                    <a:pt x="156" y="658"/>
                    <a:pt x="177" y="658"/>
                  </a:cubicBezTo>
                  <a:cubicBezTo>
                    <a:pt x="234" y="658"/>
                    <a:pt x="234" y="658"/>
                    <a:pt x="234" y="658"/>
                  </a:cubicBezTo>
                  <a:cubicBezTo>
                    <a:pt x="255" y="658"/>
                    <a:pt x="272" y="642"/>
                    <a:pt x="275" y="621"/>
                  </a:cubicBezTo>
                  <a:cubicBezTo>
                    <a:pt x="292" y="616"/>
                    <a:pt x="305" y="599"/>
                    <a:pt x="305" y="580"/>
                  </a:cubicBezTo>
                  <a:cubicBezTo>
                    <a:pt x="305" y="573"/>
                    <a:pt x="305" y="573"/>
                    <a:pt x="305" y="573"/>
                  </a:cubicBezTo>
                  <a:cubicBezTo>
                    <a:pt x="305" y="572"/>
                    <a:pt x="305" y="570"/>
                    <a:pt x="305" y="569"/>
                  </a:cubicBezTo>
                  <a:cubicBezTo>
                    <a:pt x="310" y="562"/>
                    <a:pt x="313" y="553"/>
                    <a:pt x="313" y="544"/>
                  </a:cubicBezTo>
                  <a:cubicBezTo>
                    <a:pt x="313" y="537"/>
                    <a:pt x="313" y="537"/>
                    <a:pt x="313" y="537"/>
                  </a:cubicBezTo>
                  <a:cubicBezTo>
                    <a:pt x="313" y="532"/>
                    <a:pt x="312" y="527"/>
                    <a:pt x="310" y="523"/>
                  </a:cubicBezTo>
                  <a:cubicBezTo>
                    <a:pt x="312" y="518"/>
                    <a:pt x="313" y="513"/>
                    <a:pt x="313" y="508"/>
                  </a:cubicBezTo>
                  <a:cubicBezTo>
                    <a:pt x="313" y="502"/>
                    <a:pt x="313" y="502"/>
                    <a:pt x="313" y="502"/>
                  </a:cubicBezTo>
                  <a:cubicBezTo>
                    <a:pt x="313" y="494"/>
                    <a:pt x="311" y="486"/>
                    <a:pt x="307" y="480"/>
                  </a:cubicBezTo>
                  <a:cubicBezTo>
                    <a:pt x="309" y="464"/>
                    <a:pt x="310" y="439"/>
                    <a:pt x="310" y="433"/>
                  </a:cubicBezTo>
                  <a:cubicBezTo>
                    <a:pt x="312" y="410"/>
                    <a:pt x="323" y="398"/>
                    <a:pt x="341" y="379"/>
                  </a:cubicBezTo>
                  <a:cubicBezTo>
                    <a:pt x="356" y="364"/>
                    <a:pt x="374" y="345"/>
                    <a:pt x="387" y="317"/>
                  </a:cubicBezTo>
                  <a:cubicBezTo>
                    <a:pt x="410" y="268"/>
                    <a:pt x="410" y="225"/>
                    <a:pt x="409" y="216"/>
                  </a:cubicBezTo>
                  <a:cubicBezTo>
                    <a:pt x="409" y="158"/>
                    <a:pt x="388" y="105"/>
                    <a:pt x="351" y="64"/>
                  </a:cubicBezTo>
                  <a:cubicBezTo>
                    <a:pt x="333" y="45"/>
                    <a:pt x="313" y="30"/>
                    <a:pt x="290" y="19"/>
                  </a:cubicBezTo>
                  <a:cubicBezTo>
                    <a:pt x="268" y="9"/>
                    <a:pt x="244" y="2"/>
                    <a:pt x="218" y="1"/>
                  </a:cubicBezTo>
                  <a:cubicBezTo>
                    <a:pt x="218" y="1"/>
                    <a:pt x="218" y="1"/>
                    <a:pt x="218" y="1"/>
                  </a:cubicBezTo>
                  <a:cubicBezTo>
                    <a:pt x="218" y="1"/>
                    <a:pt x="218" y="1"/>
                    <a:pt x="218" y="1"/>
                  </a:cubicBezTo>
                  <a:cubicBezTo>
                    <a:pt x="217" y="0"/>
                    <a:pt x="209" y="0"/>
                    <a:pt x="205" y="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3"/>
            <p:cNvSpPr/>
            <p:nvPr/>
          </p:nvSpPr>
          <p:spPr bwMode="auto">
            <a:xfrm>
              <a:off x="1127125" y="2776538"/>
              <a:ext cx="176213" cy="38100"/>
            </a:xfrm>
            <a:custGeom>
              <a:avLst/>
              <a:gdLst>
                <a:gd name="T0" fmla="*/ 166 w 166"/>
                <a:gd name="T1" fmla="*/ 21 h 36"/>
                <a:gd name="T2" fmla="*/ 152 w 166"/>
                <a:gd name="T3" fmla="*/ 36 h 36"/>
                <a:gd name="T4" fmla="*/ 14 w 166"/>
                <a:gd name="T5" fmla="*/ 36 h 36"/>
                <a:gd name="T6" fmla="*/ 0 w 166"/>
                <a:gd name="T7" fmla="*/ 21 h 36"/>
                <a:gd name="T8" fmla="*/ 0 w 166"/>
                <a:gd name="T9" fmla="*/ 15 h 36"/>
                <a:gd name="T10" fmla="*/ 14 w 166"/>
                <a:gd name="T11" fmla="*/ 0 h 36"/>
                <a:gd name="T12" fmla="*/ 152 w 166"/>
                <a:gd name="T13" fmla="*/ 0 h 36"/>
                <a:gd name="T14" fmla="*/ 166 w 166"/>
                <a:gd name="T15" fmla="*/ 15 h 36"/>
                <a:gd name="T16" fmla="*/ 166 w 166"/>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6">
                  <a:moveTo>
                    <a:pt x="166" y="21"/>
                  </a:moveTo>
                  <a:cubicBezTo>
                    <a:pt x="166" y="29"/>
                    <a:pt x="160" y="36"/>
                    <a:pt x="152" y="36"/>
                  </a:cubicBezTo>
                  <a:cubicBezTo>
                    <a:pt x="14" y="36"/>
                    <a:pt x="14" y="36"/>
                    <a:pt x="14" y="36"/>
                  </a:cubicBezTo>
                  <a:cubicBezTo>
                    <a:pt x="7" y="36"/>
                    <a:pt x="0" y="29"/>
                    <a:pt x="0" y="21"/>
                  </a:cubicBezTo>
                  <a:cubicBezTo>
                    <a:pt x="0" y="15"/>
                    <a:pt x="0" y="15"/>
                    <a:pt x="0" y="15"/>
                  </a:cubicBezTo>
                  <a:cubicBezTo>
                    <a:pt x="0" y="7"/>
                    <a:pt x="7" y="0"/>
                    <a:pt x="14" y="0"/>
                  </a:cubicBezTo>
                  <a:cubicBezTo>
                    <a:pt x="152" y="0"/>
                    <a:pt x="152" y="0"/>
                    <a:pt x="152" y="0"/>
                  </a:cubicBezTo>
                  <a:cubicBezTo>
                    <a:pt x="160" y="0"/>
                    <a:pt x="166" y="7"/>
                    <a:pt x="166" y="15"/>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4"/>
            <p:cNvSpPr/>
            <p:nvPr/>
          </p:nvSpPr>
          <p:spPr bwMode="auto">
            <a:xfrm>
              <a:off x="1127125" y="2816226"/>
              <a:ext cx="176213" cy="38100"/>
            </a:xfrm>
            <a:custGeom>
              <a:avLst/>
              <a:gdLst>
                <a:gd name="T0" fmla="*/ 166 w 166"/>
                <a:gd name="T1" fmla="*/ 21 h 35"/>
                <a:gd name="T2" fmla="*/ 152 w 166"/>
                <a:gd name="T3" fmla="*/ 35 h 35"/>
                <a:gd name="T4" fmla="*/ 14 w 166"/>
                <a:gd name="T5" fmla="*/ 35 h 35"/>
                <a:gd name="T6" fmla="*/ 0 w 166"/>
                <a:gd name="T7" fmla="*/ 21 h 35"/>
                <a:gd name="T8" fmla="*/ 0 w 166"/>
                <a:gd name="T9" fmla="*/ 14 h 35"/>
                <a:gd name="T10" fmla="*/ 14 w 166"/>
                <a:gd name="T11" fmla="*/ 0 h 35"/>
                <a:gd name="T12" fmla="*/ 152 w 166"/>
                <a:gd name="T13" fmla="*/ 0 h 35"/>
                <a:gd name="T14" fmla="*/ 166 w 166"/>
                <a:gd name="T15" fmla="*/ 14 h 35"/>
                <a:gd name="T16" fmla="*/ 166 w 166"/>
                <a:gd name="T1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
                  <a:moveTo>
                    <a:pt x="166" y="21"/>
                  </a:moveTo>
                  <a:cubicBezTo>
                    <a:pt x="166" y="29"/>
                    <a:pt x="160" y="35"/>
                    <a:pt x="152" y="35"/>
                  </a:cubicBezTo>
                  <a:cubicBezTo>
                    <a:pt x="14" y="35"/>
                    <a:pt x="14" y="35"/>
                    <a:pt x="14" y="35"/>
                  </a:cubicBezTo>
                  <a:cubicBezTo>
                    <a:pt x="7" y="35"/>
                    <a:pt x="0" y="29"/>
                    <a:pt x="0" y="21"/>
                  </a:cubicBezTo>
                  <a:cubicBezTo>
                    <a:pt x="0" y="14"/>
                    <a:pt x="0" y="14"/>
                    <a:pt x="0" y="14"/>
                  </a:cubicBezTo>
                  <a:cubicBezTo>
                    <a:pt x="0" y="6"/>
                    <a:pt x="7" y="0"/>
                    <a:pt x="14" y="0"/>
                  </a:cubicBezTo>
                  <a:cubicBezTo>
                    <a:pt x="152" y="0"/>
                    <a:pt x="152" y="0"/>
                    <a:pt x="152" y="0"/>
                  </a:cubicBezTo>
                  <a:cubicBezTo>
                    <a:pt x="160" y="0"/>
                    <a:pt x="166" y="6"/>
                    <a:pt x="166" y="14"/>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5"/>
            <p:cNvSpPr/>
            <p:nvPr/>
          </p:nvSpPr>
          <p:spPr bwMode="auto">
            <a:xfrm>
              <a:off x="1136650" y="2857501"/>
              <a:ext cx="158750" cy="36513"/>
            </a:xfrm>
            <a:custGeom>
              <a:avLst/>
              <a:gdLst>
                <a:gd name="T0" fmla="*/ 150 w 150"/>
                <a:gd name="T1" fmla="*/ 20 h 35"/>
                <a:gd name="T2" fmla="*/ 137 w 150"/>
                <a:gd name="T3" fmla="*/ 35 h 35"/>
                <a:gd name="T4" fmla="*/ 14 w 150"/>
                <a:gd name="T5" fmla="*/ 35 h 35"/>
                <a:gd name="T6" fmla="*/ 0 w 150"/>
                <a:gd name="T7" fmla="*/ 20 h 35"/>
                <a:gd name="T8" fmla="*/ 0 w 150"/>
                <a:gd name="T9" fmla="*/ 14 h 35"/>
                <a:gd name="T10" fmla="*/ 14 w 150"/>
                <a:gd name="T11" fmla="*/ 0 h 35"/>
                <a:gd name="T12" fmla="*/ 137 w 150"/>
                <a:gd name="T13" fmla="*/ 0 h 35"/>
                <a:gd name="T14" fmla="*/ 150 w 150"/>
                <a:gd name="T15" fmla="*/ 14 h 35"/>
                <a:gd name="T16" fmla="*/ 150 w 150"/>
                <a:gd name="T17"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35">
                  <a:moveTo>
                    <a:pt x="150" y="20"/>
                  </a:moveTo>
                  <a:cubicBezTo>
                    <a:pt x="150" y="28"/>
                    <a:pt x="144" y="35"/>
                    <a:pt x="137" y="35"/>
                  </a:cubicBezTo>
                  <a:cubicBezTo>
                    <a:pt x="14" y="35"/>
                    <a:pt x="14" y="35"/>
                    <a:pt x="14" y="35"/>
                  </a:cubicBezTo>
                  <a:cubicBezTo>
                    <a:pt x="6" y="35"/>
                    <a:pt x="0" y="28"/>
                    <a:pt x="0" y="20"/>
                  </a:cubicBezTo>
                  <a:cubicBezTo>
                    <a:pt x="0" y="14"/>
                    <a:pt x="0" y="14"/>
                    <a:pt x="0" y="14"/>
                  </a:cubicBezTo>
                  <a:cubicBezTo>
                    <a:pt x="0" y="6"/>
                    <a:pt x="6" y="0"/>
                    <a:pt x="14" y="0"/>
                  </a:cubicBezTo>
                  <a:cubicBezTo>
                    <a:pt x="137" y="0"/>
                    <a:pt x="137" y="0"/>
                    <a:pt x="137" y="0"/>
                  </a:cubicBezTo>
                  <a:cubicBezTo>
                    <a:pt x="144" y="0"/>
                    <a:pt x="150" y="6"/>
                    <a:pt x="150" y="14"/>
                  </a:cubicBezTo>
                  <a:lnTo>
                    <a:pt x="150" y="20"/>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6"/>
            <p:cNvSpPr/>
            <p:nvPr/>
          </p:nvSpPr>
          <p:spPr bwMode="auto">
            <a:xfrm>
              <a:off x="1169988" y="2895601"/>
              <a:ext cx="92075" cy="38100"/>
            </a:xfrm>
            <a:custGeom>
              <a:avLst/>
              <a:gdLst>
                <a:gd name="T0" fmla="*/ 87 w 87"/>
                <a:gd name="T1" fmla="*/ 21 h 36"/>
                <a:gd name="T2" fmla="*/ 73 w 87"/>
                <a:gd name="T3" fmla="*/ 36 h 36"/>
                <a:gd name="T4" fmla="*/ 13 w 87"/>
                <a:gd name="T5" fmla="*/ 36 h 36"/>
                <a:gd name="T6" fmla="*/ 0 w 87"/>
                <a:gd name="T7" fmla="*/ 21 h 36"/>
                <a:gd name="T8" fmla="*/ 0 w 87"/>
                <a:gd name="T9" fmla="*/ 15 h 36"/>
                <a:gd name="T10" fmla="*/ 13 w 87"/>
                <a:gd name="T11" fmla="*/ 0 h 36"/>
                <a:gd name="T12" fmla="*/ 73 w 87"/>
                <a:gd name="T13" fmla="*/ 0 h 36"/>
                <a:gd name="T14" fmla="*/ 87 w 87"/>
                <a:gd name="T15" fmla="*/ 15 h 36"/>
                <a:gd name="T16" fmla="*/ 87 w 87"/>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6">
                  <a:moveTo>
                    <a:pt x="87" y="21"/>
                  </a:moveTo>
                  <a:cubicBezTo>
                    <a:pt x="87" y="29"/>
                    <a:pt x="81" y="36"/>
                    <a:pt x="73" y="36"/>
                  </a:cubicBezTo>
                  <a:cubicBezTo>
                    <a:pt x="13" y="36"/>
                    <a:pt x="13" y="36"/>
                    <a:pt x="13" y="36"/>
                  </a:cubicBezTo>
                  <a:cubicBezTo>
                    <a:pt x="6" y="36"/>
                    <a:pt x="0" y="29"/>
                    <a:pt x="0" y="21"/>
                  </a:cubicBezTo>
                  <a:cubicBezTo>
                    <a:pt x="0" y="15"/>
                    <a:pt x="0" y="15"/>
                    <a:pt x="0" y="15"/>
                  </a:cubicBezTo>
                  <a:cubicBezTo>
                    <a:pt x="0" y="7"/>
                    <a:pt x="6" y="0"/>
                    <a:pt x="13" y="0"/>
                  </a:cubicBezTo>
                  <a:cubicBezTo>
                    <a:pt x="73" y="0"/>
                    <a:pt x="73" y="0"/>
                    <a:pt x="73" y="0"/>
                  </a:cubicBezTo>
                  <a:cubicBezTo>
                    <a:pt x="81" y="0"/>
                    <a:pt x="87" y="7"/>
                    <a:pt x="87" y="15"/>
                  </a:cubicBezTo>
                  <a:lnTo>
                    <a:pt x="87"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7"/>
            <p:cNvSpPr>
              <a:spLocks noEditPoints="1"/>
            </p:cNvSpPr>
            <p:nvPr/>
          </p:nvSpPr>
          <p:spPr bwMode="auto">
            <a:xfrm>
              <a:off x="1228725" y="2700338"/>
              <a:ext cx="68263" cy="69850"/>
            </a:xfrm>
            <a:custGeom>
              <a:avLst/>
              <a:gdLst>
                <a:gd name="T0" fmla="*/ 59 w 63"/>
                <a:gd name="T1" fmla="*/ 30 h 65"/>
                <a:gd name="T2" fmla="*/ 58 w 63"/>
                <a:gd name="T3" fmla="*/ 25 h 65"/>
                <a:gd name="T4" fmla="*/ 56 w 63"/>
                <a:gd name="T5" fmla="*/ 20 h 65"/>
                <a:gd name="T6" fmla="*/ 53 w 63"/>
                <a:gd name="T7" fmla="*/ 16 h 65"/>
                <a:gd name="T8" fmla="*/ 50 w 63"/>
                <a:gd name="T9" fmla="*/ 12 h 65"/>
                <a:gd name="T10" fmla="*/ 46 w 63"/>
                <a:gd name="T11" fmla="*/ 9 h 65"/>
                <a:gd name="T12" fmla="*/ 42 w 63"/>
                <a:gd name="T13" fmla="*/ 7 h 65"/>
                <a:gd name="T14" fmla="*/ 37 w 63"/>
                <a:gd name="T15" fmla="*/ 5 h 65"/>
                <a:gd name="T16" fmla="*/ 33 w 63"/>
                <a:gd name="T17" fmla="*/ 4 h 65"/>
                <a:gd name="T18" fmla="*/ 28 w 63"/>
                <a:gd name="T19" fmla="*/ 1 h 65"/>
                <a:gd name="T20" fmla="*/ 22 w 63"/>
                <a:gd name="T21" fmla="*/ 2 h 65"/>
                <a:gd name="T22" fmla="*/ 17 w 63"/>
                <a:gd name="T23" fmla="*/ 4 h 65"/>
                <a:gd name="T24" fmla="*/ 12 w 63"/>
                <a:gd name="T25" fmla="*/ 7 h 65"/>
                <a:gd name="T26" fmla="*/ 8 w 63"/>
                <a:gd name="T27" fmla="*/ 11 h 65"/>
                <a:gd name="T28" fmla="*/ 5 w 63"/>
                <a:gd name="T29" fmla="*/ 16 h 65"/>
                <a:gd name="T30" fmla="*/ 3 w 63"/>
                <a:gd name="T31" fmla="*/ 21 h 65"/>
                <a:gd name="T32" fmla="*/ 1 w 63"/>
                <a:gd name="T33" fmla="*/ 27 h 65"/>
                <a:gd name="T34" fmla="*/ 0 w 63"/>
                <a:gd name="T35" fmla="*/ 32 h 65"/>
                <a:gd name="T36" fmla="*/ 1 w 63"/>
                <a:gd name="T37" fmla="*/ 38 h 65"/>
                <a:gd name="T38" fmla="*/ 2 w 63"/>
                <a:gd name="T39" fmla="*/ 44 h 65"/>
                <a:gd name="T40" fmla="*/ 5 w 63"/>
                <a:gd name="T41" fmla="*/ 49 h 65"/>
                <a:gd name="T42" fmla="*/ 8 w 63"/>
                <a:gd name="T43" fmla="*/ 54 h 65"/>
                <a:gd name="T44" fmla="*/ 12 w 63"/>
                <a:gd name="T45" fmla="*/ 58 h 65"/>
                <a:gd name="T46" fmla="*/ 16 w 63"/>
                <a:gd name="T47" fmla="*/ 61 h 65"/>
                <a:gd name="T48" fmla="*/ 21 w 63"/>
                <a:gd name="T49" fmla="*/ 64 h 65"/>
                <a:gd name="T50" fmla="*/ 27 w 63"/>
                <a:gd name="T51" fmla="*/ 65 h 65"/>
                <a:gd name="T52" fmla="*/ 31 w 63"/>
                <a:gd name="T53" fmla="*/ 65 h 65"/>
                <a:gd name="T54" fmla="*/ 36 w 63"/>
                <a:gd name="T55" fmla="*/ 65 h 65"/>
                <a:gd name="T56" fmla="*/ 41 w 63"/>
                <a:gd name="T57" fmla="*/ 64 h 65"/>
                <a:gd name="T58" fmla="*/ 46 w 63"/>
                <a:gd name="T59" fmla="*/ 61 h 65"/>
                <a:gd name="T60" fmla="*/ 51 w 63"/>
                <a:gd name="T61" fmla="*/ 58 h 65"/>
                <a:gd name="T62" fmla="*/ 55 w 63"/>
                <a:gd name="T63" fmla="*/ 54 h 65"/>
                <a:gd name="T64" fmla="*/ 58 w 63"/>
                <a:gd name="T65" fmla="*/ 49 h 65"/>
                <a:gd name="T66" fmla="*/ 61 w 63"/>
                <a:gd name="T67" fmla="*/ 44 h 65"/>
                <a:gd name="T68" fmla="*/ 62 w 63"/>
                <a:gd name="T69" fmla="*/ 39 h 65"/>
                <a:gd name="T70" fmla="*/ 56 w 63"/>
                <a:gd name="T71" fmla="*/ 32 h 65"/>
                <a:gd name="T72" fmla="*/ 56 w 63"/>
                <a:gd name="T73" fmla="*/ 32 h 65"/>
                <a:gd name="T74" fmla="*/ 34 w 63"/>
                <a:gd name="T75" fmla="*/ 33 h 65"/>
                <a:gd name="T76" fmla="*/ 34 w 63"/>
                <a:gd name="T77" fmla="*/ 29 h 65"/>
                <a:gd name="T78" fmla="*/ 34 w 63"/>
                <a:gd name="T79" fmla="*/ 28 h 65"/>
                <a:gd name="T80" fmla="*/ 31 w 63"/>
                <a:gd name="T81" fmla="*/ 7 h 65"/>
                <a:gd name="T82" fmla="*/ 31 w 63"/>
                <a:gd name="T83" fmla="*/ 7 h 65"/>
                <a:gd name="T84" fmla="*/ 10 w 63"/>
                <a:gd name="T85" fmla="*/ 20 h 65"/>
                <a:gd name="T86" fmla="*/ 27 w 63"/>
                <a:gd name="T87" fmla="*/ 32 h 65"/>
                <a:gd name="T88" fmla="*/ 27 w 63"/>
                <a:gd name="T89" fmla="*/ 33 h 65"/>
                <a:gd name="T90" fmla="*/ 10 w 63"/>
                <a:gd name="T91" fmla="*/ 46 h 65"/>
                <a:gd name="T92" fmla="*/ 10 w 63"/>
                <a:gd name="T93" fmla="*/ 46 h 65"/>
                <a:gd name="T94" fmla="*/ 31 w 63"/>
                <a:gd name="T95" fmla="*/ 59 h 65"/>
                <a:gd name="T96" fmla="*/ 34 w 63"/>
                <a:gd name="T97" fmla="*/ 37 h 65"/>
                <a:gd name="T98" fmla="*/ 34 w 63"/>
                <a:gd name="T99" fmla="*/ 37 h 65"/>
                <a:gd name="T100" fmla="*/ 53 w 63"/>
                <a:gd name="T101" fmla="*/ 46 h 65"/>
                <a:gd name="T102" fmla="*/ 53 w 63"/>
                <a:gd name="T103"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 h="65">
                  <a:moveTo>
                    <a:pt x="59" y="33"/>
                  </a:moveTo>
                  <a:cubicBezTo>
                    <a:pt x="63" y="33"/>
                    <a:pt x="63" y="33"/>
                    <a:pt x="63" y="33"/>
                  </a:cubicBezTo>
                  <a:cubicBezTo>
                    <a:pt x="63" y="32"/>
                    <a:pt x="62" y="31"/>
                    <a:pt x="62" y="30"/>
                  </a:cubicBezTo>
                  <a:cubicBezTo>
                    <a:pt x="59" y="30"/>
                    <a:pt x="59" y="30"/>
                    <a:pt x="59" y="30"/>
                  </a:cubicBezTo>
                  <a:cubicBezTo>
                    <a:pt x="59" y="29"/>
                    <a:pt x="58" y="29"/>
                    <a:pt x="58" y="28"/>
                  </a:cubicBezTo>
                  <a:cubicBezTo>
                    <a:pt x="62" y="27"/>
                    <a:pt x="62" y="27"/>
                    <a:pt x="62" y="27"/>
                  </a:cubicBezTo>
                  <a:cubicBezTo>
                    <a:pt x="62" y="26"/>
                    <a:pt x="62" y="25"/>
                    <a:pt x="61" y="25"/>
                  </a:cubicBezTo>
                  <a:cubicBezTo>
                    <a:pt x="58" y="25"/>
                    <a:pt x="58" y="25"/>
                    <a:pt x="58" y="25"/>
                  </a:cubicBezTo>
                  <a:cubicBezTo>
                    <a:pt x="57" y="24"/>
                    <a:pt x="57" y="24"/>
                    <a:pt x="57" y="23"/>
                  </a:cubicBezTo>
                  <a:cubicBezTo>
                    <a:pt x="61" y="21"/>
                    <a:pt x="61" y="21"/>
                    <a:pt x="61" y="21"/>
                  </a:cubicBezTo>
                  <a:cubicBezTo>
                    <a:pt x="60" y="21"/>
                    <a:pt x="60" y="20"/>
                    <a:pt x="60" y="19"/>
                  </a:cubicBezTo>
                  <a:cubicBezTo>
                    <a:pt x="56" y="20"/>
                    <a:pt x="56" y="20"/>
                    <a:pt x="56" y="20"/>
                  </a:cubicBezTo>
                  <a:cubicBezTo>
                    <a:pt x="56" y="20"/>
                    <a:pt x="55" y="19"/>
                    <a:pt x="55" y="19"/>
                  </a:cubicBezTo>
                  <a:cubicBezTo>
                    <a:pt x="58" y="16"/>
                    <a:pt x="58" y="16"/>
                    <a:pt x="58" y="16"/>
                  </a:cubicBezTo>
                  <a:cubicBezTo>
                    <a:pt x="58" y="15"/>
                    <a:pt x="57" y="15"/>
                    <a:pt x="57" y="14"/>
                  </a:cubicBezTo>
                  <a:cubicBezTo>
                    <a:pt x="53" y="16"/>
                    <a:pt x="53" y="16"/>
                    <a:pt x="53" y="16"/>
                  </a:cubicBezTo>
                  <a:cubicBezTo>
                    <a:pt x="53" y="15"/>
                    <a:pt x="53" y="15"/>
                    <a:pt x="52" y="14"/>
                  </a:cubicBezTo>
                  <a:cubicBezTo>
                    <a:pt x="55" y="11"/>
                    <a:pt x="55" y="11"/>
                    <a:pt x="55" y="11"/>
                  </a:cubicBezTo>
                  <a:cubicBezTo>
                    <a:pt x="54" y="11"/>
                    <a:pt x="54" y="10"/>
                    <a:pt x="53" y="10"/>
                  </a:cubicBezTo>
                  <a:cubicBezTo>
                    <a:pt x="50" y="12"/>
                    <a:pt x="50" y="12"/>
                    <a:pt x="50" y="12"/>
                  </a:cubicBezTo>
                  <a:cubicBezTo>
                    <a:pt x="50" y="12"/>
                    <a:pt x="49" y="11"/>
                    <a:pt x="49" y="11"/>
                  </a:cubicBezTo>
                  <a:cubicBezTo>
                    <a:pt x="51" y="7"/>
                    <a:pt x="51" y="7"/>
                    <a:pt x="51" y="7"/>
                  </a:cubicBezTo>
                  <a:cubicBezTo>
                    <a:pt x="50" y="7"/>
                    <a:pt x="50" y="6"/>
                    <a:pt x="49" y="6"/>
                  </a:cubicBezTo>
                  <a:cubicBezTo>
                    <a:pt x="46" y="9"/>
                    <a:pt x="46" y="9"/>
                    <a:pt x="46" y="9"/>
                  </a:cubicBezTo>
                  <a:cubicBezTo>
                    <a:pt x="46" y="9"/>
                    <a:pt x="45" y="8"/>
                    <a:pt x="45" y="8"/>
                  </a:cubicBezTo>
                  <a:cubicBezTo>
                    <a:pt x="46" y="4"/>
                    <a:pt x="46" y="4"/>
                    <a:pt x="46" y="4"/>
                  </a:cubicBezTo>
                  <a:cubicBezTo>
                    <a:pt x="45" y="4"/>
                    <a:pt x="45" y="3"/>
                    <a:pt x="44" y="3"/>
                  </a:cubicBezTo>
                  <a:cubicBezTo>
                    <a:pt x="42" y="7"/>
                    <a:pt x="42" y="7"/>
                    <a:pt x="42" y="7"/>
                  </a:cubicBezTo>
                  <a:cubicBezTo>
                    <a:pt x="41" y="6"/>
                    <a:pt x="41" y="6"/>
                    <a:pt x="40" y="6"/>
                  </a:cubicBezTo>
                  <a:cubicBezTo>
                    <a:pt x="41" y="2"/>
                    <a:pt x="41" y="2"/>
                    <a:pt x="41" y="2"/>
                  </a:cubicBezTo>
                  <a:cubicBezTo>
                    <a:pt x="40" y="2"/>
                    <a:pt x="40" y="1"/>
                    <a:pt x="39" y="1"/>
                  </a:cubicBezTo>
                  <a:cubicBezTo>
                    <a:pt x="37" y="5"/>
                    <a:pt x="37" y="5"/>
                    <a:pt x="37" y="5"/>
                  </a:cubicBezTo>
                  <a:cubicBezTo>
                    <a:pt x="37" y="5"/>
                    <a:pt x="36" y="5"/>
                    <a:pt x="36" y="5"/>
                  </a:cubicBezTo>
                  <a:cubicBezTo>
                    <a:pt x="36" y="1"/>
                    <a:pt x="36" y="1"/>
                    <a:pt x="36" y="1"/>
                  </a:cubicBezTo>
                  <a:cubicBezTo>
                    <a:pt x="35" y="1"/>
                    <a:pt x="34" y="0"/>
                    <a:pt x="33" y="0"/>
                  </a:cubicBezTo>
                  <a:cubicBezTo>
                    <a:pt x="33" y="4"/>
                    <a:pt x="33" y="4"/>
                    <a:pt x="33" y="4"/>
                  </a:cubicBezTo>
                  <a:cubicBezTo>
                    <a:pt x="32" y="4"/>
                    <a:pt x="32" y="4"/>
                    <a:pt x="31" y="4"/>
                  </a:cubicBezTo>
                  <a:cubicBezTo>
                    <a:pt x="31" y="4"/>
                    <a:pt x="31" y="4"/>
                    <a:pt x="31" y="4"/>
                  </a:cubicBezTo>
                  <a:cubicBezTo>
                    <a:pt x="30" y="0"/>
                    <a:pt x="30" y="0"/>
                    <a:pt x="30" y="0"/>
                  </a:cubicBezTo>
                  <a:cubicBezTo>
                    <a:pt x="29" y="0"/>
                    <a:pt x="28" y="1"/>
                    <a:pt x="28" y="1"/>
                  </a:cubicBezTo>
                  <a:cubicBezTo>
                    <a:pt x="28" y="5"/>
                    <a:pt x="28" y="5"/>
                    <a:pt x="28" y="5"/>
                  </a:cubicBezTo>
                  <a:cubicBezTo>
                    <a:pt x="27" y="5"/>
                    <a:pt x="26" y="5"/>
                    <a:pt x="26" y="5"/>
                  </a:cubicBezTo>
                  <a:cubicBezTo>
                    <a:pt x="25" y="1"/>
                    <a:pt x="25" y="1"/>
                    <a:pt x="25" y="1"/>
                  </a:cubicBezTo>
                  <a:cubicBezTo>
                    <a:pt x="24" y="1"/>
                    <a:pt x="23" y="2"/>
                    <a:pt x="22" y="2"/>
                  </a:cubicBezTo>
                  <a:cubicBezTo>
                    <a:pt x="23" y="6"/>
                    <a:pt x="23" y="6"/>
                    <a:pt x="23" y="6"/>
                  </a:cubicBezTo>
                  <a:cubicBezTo>
                    <a:pt x="22" y="6"/>
                    <a:pt x="22" y="6"/>
                    <a:pt x="21" y="6"/>
                  </a:cubicBezTo>
                  <a:cubicBezTo>
                    <a:pt x="19" y="3"/>
                    <a:pt x="19" y="3"/>
                    <a:pt x="19" y="3"/>
                  </a:cubicBezTo>
                  <a:cubicBezTo>
                    <a:pt x="19" y="3"/>
                    <a:pt x="18" y="4"/>
                    <a:pt x="17" y="4"/>
                  </a:cubicBezTo>
                  <a:cubicBezTo>
                    <a:pt x="18" y="8"/>
                    <a:pt x="18" y="8"/>
                    <a:pt x="18" y="8"/>
                  </a:cubicBezTo>
                  <a:cubicBezTo>
                    <a:pt x="18" y="8"/>
                    <a:pt x="17" y="8"/>
                    <a:pt x="17" y="9"/>
                  </a:cubicBezTo>
                  <a:cubicBezTo>
                    <a:pt x="14" y="6"/>
                    <a:pt x="14" y="6"/>
                    <a:pt x="14" y="6"/>
                  </a:cubicBezTo>
                  <a:cubicBezTo>
                    <a:pt x="14" y="6"/>
                    <a:pt x="13" y="7"/>
                    <a:pt x="12" y="7"/>
                  </a:cubicBezTo>
                  <a:cubicBezTo>
                    <a:pt x="14" y="11"/>
                    <a:pt x="14" y="11"/>
                    <a:pt x="14" y="11"/>
                  </a:cubicBezTo>
                  <a:cubicBezTo>
                    <a:pt x="14" y="11"/>
                    <a:pt x="13" y="11"/>
                    <a:pt x="13" y="12"/>
                  </a:cubicBezTo>
                  <a:cubicBezTo>
                    <a:pt x="10" y="9"/>
                    <a:pt x="10" y="9"/>
                    <a:pt x="10" y="9"/>
                  </a:cubicBezTo>
                  <a:cubicBezTo>
                    <a:pt x="9" y="10"/>
                    <a:pt x="9" y="10"/>
                    <a:pt x="8" y="11"/>
                  </a:cubicBezTo>
                  <a:cubicBezTo>
                    <a:pt x="11" y="14"/>
                    <a:pt x="11" y="14"/>
                    <a:pt x="11" y="14"/>
                  </a:cubicBezTo>
                  <a:cubicBezTo>
                    <a:pt x="11" y="15"/>
                    <a:pt x="10" y="15"/>
                    <a:pt x="10" y="16"/>
                  </a:cubicBezTo>
                  <a:cubicBezTo>
                    <a:pt x="6" y="14"/>
                    <a:pt x="6" y="14"/>
                    <a:pt x="6" y="14"/>
                  </a:cubicBezTo>
                  <a:cubicBezTo>
                    <a:pt x="6" y="14"/>
                    <a:pt x="5" y="15"/>
                    <a:pt x="5" y="16"/>
                  </a:cubicBezTo>
                  <a:cubicBezTo>
                    <a:pt x="8" y="18"/>
                    <a:pt x="8" y="18"/>
                    <a:pt x="8" y="18"/>
                  </a:cubicBezTo>
                  <a:cubicBezTo>
                    <a:pt x="8" y="19"/>
                    <a:pt x="7" y="19"/>
                    <a:pt x="7" y="20"/>
                  </a:cubicBezTo>
                  <a:cubicBezTo>
                    <a:pt x="4" y="19"/>
                    <a:pt x="4" y="19"/>
                    <a:pt x="4" y="19"/>
                  </a:cubicBezTo>
                  <a:cubicBezTo>
                    <a:pt x="3" y="19"/>
                    <a:pt x="3" y="20"/>
                    <a:pt x="3" y="21"/>
                  </a:cubicBezTo>
                  <a:cubicBezTo>
                    <a:pt x="6" y="23"/>
                    <a:pt x="6" y="23"/>
                    <a:pt x="6" y="23"/>
                  </a:cubicBezTo>
                  <a:cubicBezTo>
                    <a:pt x="6" y="23"/>
                    <a:pt x="6" y="24"/>
                    <a:pt x="5" y="25"/>
                  </a:cubicBezTo>
                  <a:cubicBezTo>
                    <a:pt x="2" y="24"/>
                    <a:pt x="2" y="24"/>
                    <a:pt x="2" y="24"/>
                  </a:cubicBezTo>
                  <a:cubicBezTo>
                    <a:pt x="1" y="25"/>
                    <a:pt x="1" y="26"/>
                    <a:pt x="1" y="27"/>
                  </a:cubicBezTo>
                  <a:cubicBezTo>
                    <a:pt x="5" y="28"/>
                    <a:pt x="5" y="28"/>
                    <a:pt x="5" y="28"/>
                  </a:cubicBezTo>
                  <a:cubicBezTo>
                    <a:pt x="5" y="28"/>
                    <a:pt x="4" y="29"/>
                    <a:pt x="4" y="30"/>
                  </a:cubicBezTo>
                  <a:cubicBezTo>
                    <a:pt x="1" y="30"/>
                    <a:pt x="1" y="30"/>
                    <a:pt x="1" y="30"/>
                  </a:cubicBezTo>
                  <a:cubicBezTo>
                    <a:pt x="0" y="31"/>
                    <a:pt x="0" y="31"/>
                    <a:pt x="0" y="32"/>
                  </a:cubicBezTo>
                  <a:cubicBezTo>
                    <a:pt x="4" y="33"/>
                    <a:pt x="4" y="33"/>
                    <a:pt x="4" y="33"/>
                  </a:cubicBezTo>
                  <a:cubicBezTo>
                    <a:pt x="4" y="34"/>
                    <a:pt x="4" y="34"/>
                    <a:pt x="4" y="35"/>
                  </a:cubicBezTo>
                  <a:cubicBezTo>
                    <a:pt x="1" y="36"/>
                    <a:pt x="1" y="36"/>
                    <a:pt x="1" y="36"/>
                  </a:cubicBezTo>
                  <a:cubicBezTo>
                    <a:pt x="1" y="36"/>
                    <a:pt x="1" y="37"/>
                    <a:pt x="1" y="38"/>
                  </a:cubicBezTo>
                  <a:cubicBezTo>
                    <a:pt x="5" y="38"/>
                    <a:pt x="5" y="38"/>
                    <a:pt x="5" y="38"/>
                  </a:cubicBezTo>
                  <a:cubicBezTo>
                    <a:pt x="5" y="39"/>
                    <a:pt x="5" y="39"/>
                    <a:pt x="5" y="40"/>
                  </a:cubicBezTo>
                  <a:cubicBezTo>
                    <a:pt x="1" y="41"/>
                    <a:pt x="1" y="41"/>
                    <a:pt x="1" y="41"/>
                  </a:cubicBezTo>
                  <a:cubicBezTo>
                    <a:pt x="2" y="42"/>
                    <a:pt x="2" y="43"/>
                    <a:pt x="2" y="44"/>
                  </a:cubicBezTo>
                  <a:cubicBezTo>
                    <a:pt x="6" y="43"/>
                    <a:pt x="6" y="43"/>
                    <a:pt x="6" y="43"/>
                  </a:cubicBezTo>
                  <a:cubicBezTo>
                    <a:pt x="6" y="43"/>
                    <a:pt x="6" y="44"/>
                    <a:pt x="7" y="45"/>
                  </a:cubicBezTo>
                  <a:cubicBezTo>
                    <a:pt x="3" y="47"/>
                    <a:pt x="3" y="47"/>
                    <a:pt x="3" y="47"/>
                  </a:cubicBezTo>
                  <a:cubicBezTo>
                    <a:pt x="4" y="48"/>
                    <a:pt x="4" y="48"/>
                    <a:pt x="5" y="49"/>
                  </a:cubicBezTo>
                  <a:cubicBezTo>
                    <a:pt x="8" y="47"/>
                    <a:pt x="8" y="47"/>
                    <a:pt x="8" y="47"/>
                  </a:cubicBezTo>
                  <a:cubicBezTo>
                    <a:pt x="8" y="48"/>
                    <a:pt x="9" y="49"/>
                    <a:pt x="9" y="49"/>
                  </a:cubicBezTo>
                  <a:cubicBezTo>
                    <a:pt x="6" y="52"/>
                    <a:pt x="6" y="52"/>
                    <a:pt x="6" y="52"/>
                  </a:cubicBezTo>
                  <a:cubicBezTo>
                    <a:pt x="7" y="53"/>
                    <a:pt x="7" y="53"/>
                    <a:pt x="8" y="54"/>
                  </a:cubicBezTo>
                  <a:cubicBezTo>
                    <a:pt x="11" y="52"/>
                    <a:pt x="11" y="52"/>
                    <a:pt x="11" y="52"/>
                  </a:cubicBezTo>
                  <a:cubicBezTo>
                    <a:pt x="11" y="52"/>
                    <a:pt x="12" y="53"/>
                    <a:pt x="12" y="53"/>
                  </a:cubicBezTo>
                  <a:cubicBezTo>
                    <a:pt x="10" y="56"/>
                    <a:pt x="10" y="56"/>
                    <a:pt x="10" y="56"/>
                  </a:cubicBezTo>
                  <a:cubicBezTo>
                    <a:pt x="10" y="57"/>
                    <a:pt x="11" y="57"/>
                    <a:pt x="12" y="58"/>
                  </a:cubicBezTo>
                  <a:cubicBezTo>
                    <a:pt x="15" y="55"/>
                    <a:pt x="15" y="55"/>
                    <a:pt x="15" y="55"/>
                  </a:cubicBezTo>
                  <a:cubicBezTo>
                    <a:pt x="15" y="56"/>
                    <a:pt x="15" y="56"/>
                    <a:pt x="16" y="56"/>
                  </a:cubicBezTo>
                  <a:cubicBezTo>
                    <a:pt x="14" y="60"/>
                    <a:pt x="14" y="60"/>
                    <a:pt x="14" y="60"/>
                  </a:cubicBezTo>
                  <a:cubicBezTo>
                    <a:pt x="15" y="60"/>
                    <a:pt x="16" y="61"/>
                    <a:pt x="16" y="61"/>
                  </a:cubicBezTo>
                  <a:cubicBezTo>
                    <a:pt x="19" y="58"/>
                    <a:pt x="19" y="58"/>
                    <a:pt x="19" y="58"/>
                  </a:cubicBezTo>
                  <a:cubicBezTo>
                    <a:pt x="19" y="58"/>
                    <a:pt x="20" y="59"/>
                    <a:pt x="20" y="59"/>
                  </a:cubicBezTo>
                  <a:cubicBezTo>
                    <a:pt x="19" y="63"/>
                    <a:pt x="19" y="63"/>
                    <a:pt x="19" y="63"/>
                  </a:cubicBezTo>
                  <a:cubicBezTo>
                    <a:pt x="20" y="63"/>
                    <a:pt x="21" y="63"/>
                    <a:pt x="21" y="64"/>
                  </a:cubicBezTo>
                  <a:cubicBezTo>
                    <a:pt x="23" y="60"/>
                    <a:pt x="23" y="60"/>
                    <a:pt x="23" y="60"/>
                  </a:cubicBezTo>
                  <a:cubicBezTo>
                    <a:pt x="24" y="60"/>
                    <a:pt x="24" y="60"/>
                    <a:pt x="25" y="60"/>
                  </a:cubicBezTo>
                  <a:cubicBezTo>
                    <a:pt x="24" y="64"/>
                    <a:pt x="24" y="64"/>
                    <a:pt x="24" y="64"/>
                  </a:cubicBezTo>
                  <a:cubicBezTo>
                    <a:pt x="25" y="65"/>
                    <a:pt x="26" y="65"/>
                    <a:pt x="27" y="65"/>
                  </a:cubicBezTo>
                  <a:cubicBezTo>
                    <a:pt x="28" y="61"/>
                    <a:pt x="28" y="61"/>
                    <a:pt x="28" y="61"/>
                  </a:cubicBezTo>
                  <a:cubicBezTo>
                    <a:pt x="28" y="61"/>
                    <a:pt x="29" y="61"/>
                    <a:pt x="30" y="61"/>
                  </a:cubicBezTo>
                  <a:cubicBezTo>
                    <a:pt x="30" y="65"/>
                    <a:pt x="30" y="65"/>
                    <a:pt x="30" y="65"/>
                  </a:cubicBezTo>
                  <a:cubicBezTo>
                    <a:pt x="30" y="65"/>
                    <a:pt x="31" y="65"/>
                    <a:pt x="31" y="65"/>
                  </a:cubicBezTo>
                  <a:cubicBezTo>
                    <a:pt x="32" y="65"/>
                    <a:pt x="32" y="65"/>
                    <a:pt x="32" y="65"/>
                  </a:cubicBezTo>
                  <a:cubicBezTo>
                    <a:pt x="33" y="61"/>
                    <a:pt x="33" y="61"/>
                    <a:pt x="33" y="61"/>
                  </a:cubicBezTo>
                  <a:cubicBezTo>
                    <a:pt x="33" y="61"/>
                    <a:pt x="34" y="61"/>
                    <a:pt x="35" y="61"/>
                  </a:cubicBezTo>
                  <a:cubicBezTo>
                    <a:pt x="36" y="65"/>
                    <a:pt x="36" y="65"/>
                    <a:pt x="36" y="65"/>
                  </a:cubicBezTo>
                  <a:cubicBezTo>
                    <a:pt x="36" y="65"/>
                    <a:pt x="37" y="65"/>
                    <a:pt x="38" y="65"/>
                  </a:cubicBezTo>
                  <a:cubicBezTo>
                    <a:pt x="38" y="61"/>
                    <a:pt x="38" y="61"/>
                    <a:pt x="38" y="61"/>
                  </a:cubicBezTo>
                  <a:cubicBezTo>
                    <a:pt x="38" y="60"/>
                    <a:pt x="39" y="60"/>
                    <a:pt x="39" y="60"/>
                  </a:cubicBezTo>
                  <a:cubicBezTo>
                    <a:pt x="41" y="64"/>
                    <a:pt x="41" y="64"/>
                    <a:pt x="41" y="64"/>
                  </a:cubicBezTo>
                  <a:cubicBezTo>
                    <a:pt x="42" y="63"/>
                    <a:pt x="43" y="63"/>
                    <a:pt x="43" y="63"/>
                  </a:cubicBezTo>
                  <a:cubicBezTo>
                    <a:pt x="42" y="59"/>
                    <a:pt x="42" y="59"/>
                    <a:pt x="42" y="59"/>
                  </a:cubicBezTo>
                  <a:cubicBezTo>
                    <a:pt x="43" y="59"/>
                    <a:pt x="43" y="58"/>
                    <a:pt x="44" y="58"/>
                  </a:cubicBezTo>
                  <a:cubicBezTo>
                    <a:pt x="46" y="61"/>
                    <a:pt x="46" y="61"/>
                    <a:pt x="46" y="61"/>
                  </a:cubicBezTo>
                  <a:cubicBezTo>
                    <a:pt x="47" y="61"/>
                    <a:pt x="48" y="61"/>
                    <a:pt x="48" y="60"/>
                  </a:cubicBezTo>
                  <a:cubicBezTo>
                    <a:pt x="47" y="57"/>
                    <a:pt x="47" y="57"/>
                    <a:pt x="47" y="57"/>
                  </a:cubicBezTo>
                  <a:cubicBezTo>
                    <a:pt x="47" y="56"/>
                    <a:pt x="48" y="56"/>
                    <a:pt x="48" y="55"/>
                  </a:cubicBezTo>
                  <a:cubicBezTo>
                    <a:pt x="51" y="58"/>
                    <a:pt x="51" y="58"/>
                    <a:pt x="51" y="58"/>
                  </a:cubicBezTo>
                  <a:cubicBezTo>
                    <a:pt x="51" y="58"/>
                    <a:pt x="52" y="57"/>
                    <a:pt x="53" y="57"/>
                  </a:cubicBezTo>
                  <a:cubicBezTo>
                    <a:pt x="50" y="53"/>
                    <a:pt x="50" y="53"/>
                    <a:pt x="50" y="53"/>
                  </a:cubicBezTo>
                  <a:cubicBezTo>
                    <a:pt x="51" y="53"/>
                    <a:pt x="51" y="52"/>
                    <a:pt x="52" y="52"/>
                  </a:cubicBezTo>
                  <a:cubicBezTo>
                    <a:pt x="55" y="54"/>
                    <a:pt x="55" y="54"/>
                    <a:pt x="55" y="54"/>
                  </a:cubicBezTo>
                  <a:cubicBezTo>
                    <a:pt x="55" y="54"/>
                    <a:pt x="56" y="53"/>
                    <a:pt x="56" y="52"/>
                  </a:cubicBezTo>
                  <a:cubicBezTo>
                    <a:pt x="54" y="49"/>
                    <a:pt x="54" y="49"/>
                    <a:pt x="54" y="49"/>
                  </a:cubicBezTo>
                  <a:cubicBezTo>
                    <a:pt x="54" y="49"/>
                    <a:pt x="54" y="48"/>
                    <a:pt x="55" y="48"/>
                  </a:cubicBezTo>
                  <a:cubicBezTo>
                    <a:pt x="58" y="49"/>
                    <a:pt x="58" y="49"/>
                    <a:pt x="58" y="49"/>
                  </a:cubicBezTo>
                  <a:cubicBezTo>
                    <a:pt x="59" y="49"/>
                    <a:pt x="59" y="48"/>
                    <a:pt x="59" y="47"/>
                  </a:cubicBezTo>
                  <a:cubicBezTo>
                    <a:pt x="56" y="45"/>
                    <a:pt x="56" y="45"/>
                    <a:pt x="56" y="45"/>
                  </a:cubicBezTo>
                  <a:cubicBezTo>
                    <a:pt x="56" y="44"/>
                    <a:pt x="57" y="44"/>
                    <a:pt x="57" y="43"/>
                  </a:cubicBezTo>
                  <a:cubicBezTo>
                    <a:pt x="61" y="44"/>
                    <a:pt x="61" y="44"/>
                    <a:pt x="61" y="44"/>
                  </a:cubicBezTo>
                  <a:cubicBezTo>
                    <a:pt x="61" y="43"/>
                    <a:pt x="61" y="43"/>
                    <a:pt x="61" y="42"/>
                  </a:cubicBezTo>
                  <a:cubicBezTo>
                    <a:pt x="58" y="40"/>
                    <a:pt x="58" y="40"/>
                    <a:pt x="58" y="40"/>
                  </a:cubicBezTo>
                  <a:cubicBezTo>
                    <a:pt x="58" y="40"/>
                    <a:pt x="58" y="39"/>
                    <a:pt x="58" y="38"/>
                  </a:cubicBezTo>
                  <a:cubicBezTo>
                    <a:pt x="62" y="39"/>
                    <a:pt x="62" y="39"/>
                    <a:pt x="62" y="39"/>
                  </a:cubicBezTo>
                  <a:cubicBezTo>
                    <a:pt x="62" y="38"/>
                    <a:pt x="62" y="37"/>
                    <a:pt x="62" y="36"/>
                  </a:cubicBezTo>
                  <a:cubicBezTo>
                    <a:pt x="59" y="35"/>
                    <a:pt x="59" y="35"/>
                    <a:pt x="59" y="35"/>
                  </a:cubicBezTo>
                  <a:cubicBezTo>
                    <a:pt x="59" y="35"/>
                    <a:pt x="59" y="34"/>
                    <a:pt x="59" y="33"/>
                  </a:cubicBezTo>
                  <a:close/>
                  <a:moveTo>
                    <a:pt x="56" y="32"/>
                  </a:moveTo>
                  <a:cubicBezTo>
                    <a:pt x="36" y="32"/>
                    <a:pt x="36" y="32"/>
                    <a:pt x="36" y="32"/>
                  </a:cubicBezTo>
                  <a:cubicBezTo>
                    <a:pt x="36" y="32"/>
                    <a:pt x="36" y="31"/>
                    <a:pt x="36" y="31"/>
                  </a:cubicBezTo>
                  <a:cubicBezTo>
                    <a:pt x="53" y="20"/>
                    <a:pt x="53" y="20"/>
                    <a:pt x="53" y="20"/>
                  </a:cubicBezTo>
                  <a:cubicBezTo>
                    <a:pt x="55" y="24"/>
                    <a:pt x="56" y="28"/>
                    <a:pt x="56" y="32"/>
                  </a:cubicBezTo>
                  <a:close/>
                  <a:moveTo>
                    <a:pt x="31" y="35"/>
                  </a:moveTo>
                  <a:cubicBezTo>
                    <a:pt x="30" y="35"/>
                    <a:pt x="29" y="34"/>
                    <a:pt x="29" y="33"/>
                  </a:cubicBezTo>
                  <a:cubicBezTo>
                    <a:pt x="29" y="32"/>
                    <a:pt x="30" y="30"/>
                    <a:pt x="31" y="30"/>
                  </a:cubicBezTo>
                  <a:cubicBezTo>
                    <a:pt x="33" y="30"/>
                    <a:pt x="34" y="32"/>
                    <a:pt x="34" y="33"/>
                  </a:cubicBezTo>
                  <a:cubicBezTo>
                    <a:pt x="34" y="34"/>
                    <a:pt x="33" y="35"/>
                    <a:pt x="31" y="35"/>
                  </a:cubicBezTo>
                  <a:close/>
                  <a:moveTo>
                    <a:pt x="53" y="20"/>
                  </a:moveTo>
                  <a:cubicBezTo>
                    <a:pt x="35" y="30"/>
                    <a:pt x="35" y="30"/>
                    <a:pt x="35" y="30"/>
                  </a:cubicBezTo>
                  <a:cubicBezTo>
                    <a:pt x="35" y="30"/>
                    <a:pt x="35" y="29"/>
                    <a:pt x="34" y="29"/>
                  </a:cubicBezTo>
                  <a:cubicBezTo>
                    <a:pt x="44" y="11"/>
                    <a:pt x="44" y="11"/>
                    <a:pt x="44" y="11"/>
                  </a:cubicBezTo>
                  <a:cubicBezTo>
                    <a:pt x="48" y="13"/>
                    <a:pt x="51" y="16"/>
                    <a:pt x="53" y="20"/>
                  </a:cubicBezTo>
                  <a:close/>
                  <a:moveTo>
                    <a:pt x="44" y="10"/>
                  </a:moveTo>
                  <a:cubicBezTo>
                    <a:pt x="34" y="28"/>
                    <a:pt x="34" y="28"/>
                    <a:pt x="34" y="28"/>
                  </a:cubicBezTo>
                  <a:cubicBezTo>
                    <a:pt x="33" y="28"/>
                    <a:pt x="32" y="28"/>
                    <a:pt x="32" y="28"/>
                  </a:cubicBezTo>
                  <a:cubicBezTo>
                    <a:pt x="32" y="7"/>
                    <a:pt x="32" y="7"/>
                    <a:pt x="32" y="7"/>
                  </a:cubicBezTo>
                  <a:cubicBezTo>
                    <a:pt x="36" y="7"/>
                    <a:pt x="40" y="8"/>
                    <a:pt x="44" y="10"/>
                  </a:cubicBezTo>
                  <a:close/>
                  <a:moveTo>
                    <a:pt x="31" y="7"/>
                  </a:moveTo>
                  <a:cubicBezTo>
                    <a:pt x="31" y="28"/>
                    <a:pt x="31" y="28"/>
                    <a:pt x="31" y="28"/>
                  </a:cubicBezTo>
                  <a:cubicBezTo>
                    <a:pt x="31" y="28"/>
                    <a:pt x="30" y="28"/>
                    <a:pt x="29" y="28"/>
                  </a:cubicBezTo>
                  <a:cubicBezTo>
                    <a:pt x="19" y="10"/>
                    <a:pt x="19" y="10"/>
                    <a:pt x="19" y="10"/>
                  </a:cubicBezTo>
                  <a:cubicBezTo>
                    <a:pt x="23" y="8"/>
                    <a:pt x="27" y="7"/>
                    <a:pt x="31" y="7"/>
                  </a:cubicBezTo>
                  <a:close/>
                  <a:moveTo>
                    <a:pt x="19" y="11"/>
                  </a:moveTo>
                  <a:cubicBezTo>
                    <a:pt x="29" y="29"/>
                    <a:pt x="29" y="29"/>
                    <a:pt x="29" y="29"/>
                  </a:cubicBezTo>
                  <a:cubicBezTo>
                    <a:pt x="28" y="29"/>
                    <a:pt x="28" y="30"/>
                    <a:pt x="28" y="30"/>
                  </a:cubicBezTo>
                  <a:cubicBezTo>
                    <a:pt x="10" y="20"/>
                    <a:pt x="10" y="20"/>
                    <a:pt x="10" y="20"/>
                  </a:cubicBezTo>
                  <a:cubicBezTo>
                    <a:pt x="12" y="16"/>
                    <a:pt x="15" y="13"/>
                    <a:pt x="19" y="11"/>
                  </a:cubicBezTo>
                  <a:close/>
                  <a:moveTo>
                    <a:pt x="10" y="20"/>
                  </a:moveTo>
                  <a:cubicBezTo>
                    <a:pt x="27" y="31"/>
                    <a:pt x="27" y="31"/>
                    <a:pt x="27" y="31"/>
                  </a:cubicBezTo>
                  <a:cubicBezTo>
                    <a:pt x="27" y="31"/>
                    <a:pt x="27" y="32"/>
                    <a:pt x="27" y="32"/>
                  </a:cubicBezTo>
                  <a:cubicBezTo>
                    <a:pt x="7" y="32"/>
                    <a:pt x="7" y="32"/>
                    <a:pt x="7" y="32"/>
                  </a:cubicBezTo>
                  <a:cubicBezTo>
                    <a:pt x="7" y="28"/>
                    <a:pt x="8" y="24"/>
                    <a:pt x="10" y="20"/>
                  </a:cubicBezTo>
                  <a:close/>
                  <a:moveTo>
                    <a:pt x="7" y="33"/>
                  </a:moveTo>
                  <a:cubicBezTo>
                    <a:pt x="27" y="33"/>
                    <a:pt x="27" y="33"/>
                    <a:pt x="27" y="33"/>
                  </a:cubicBezTo>
                  <a:cubicBezTo>
                    <a:pt x="27" y="34"/>
                    <a:pt x="27" y="34"/>
                    <a:pt x="27" y="35"/>
                  </a:cubicBezTo>
                  <a:cubicBezTo>
                    <a:pt x="10" y="46"/>
                    <a:pt x="10" y="46"/>
                    <a:pt x="10" y="46"/>
                  </a:cubicBezTo>
                  <a:cubicBezTo>
                    <a:pt x="8" y="42"/>
                    <a:pt x="7" y="38"/>
                    <a:pt x="7" y="33"/>
                  </a:cubicBezTo>
                  <a:close/>
                  <a:moveTo>
                    <a:pt x="10" y="46"/>
                  </a:moveTo>
                  <a:cubicBezTo>
                    <a:pt x="28" y="36"/>
                    <a:pt x="28" y="36"/>
                    <a:pt x="28" y="36"/>
                  </a:cubicBezTo>
                  <a:cubicBezTo>
                    <a:pt x="28" y="36"/>
                    <a:pt x="28" y="37"/>
                    <a:pt x="29" y="37"/>
                  </a:cubicBezTo>
                  <a:cubicBezTo>
                    <a:pt x="19" y="55"/>
                    <a:pt x="19" y="55"/>
                    <a:pt x="19" y="55"/>
                  </a:cubicBezTo>
                  <a:cubicBezTo>
                    <a:pt x="15" y="53"/>
                    <a:pt x="12" y="50"/>
                    <a:pt x="10" y="46"/>
                  </a:cubicBezTo>
                  <a:close/>
                  <a:moveTo>
                    <a:pt x="19" y="56"/>
                  </a:moveTo>
                  <a:cubicBezTo>
                    <a:pt x="29" y="37"/>
                    <a:pt x="29" y="37"/>
                    <a:pt x="29" y="37"/>
                  </a:cubicBezTo>
                  <a:cubicBezTo>
                    <a:pt x="30" y="38"/>
                    <a:pt x="31" y="38"/>
                    <a:pt x="31" y="38"/>
                  </a:cubicBezTo>
                  <a:cubicBezTo>
                    <a:pt x="31" y="59"/>
                    <a:pt x="31" y="59"/>
                    <a:pt x="31" y="59"/>
                  </a:cubicBezTo>
                  <a:cubicBezTo>
                    <a:pt x="27" y="59"/>
                    <a:pt x="23" y="58"/>
                    <a:pt x="19" y="56"/>
                  </a:cubicBezTo>
                  <a:close/>
                  <a:moveTo>
                    <a:pt x="32" y="59"/>
                  </a:moveTo>
                  <a:cubicBezTo>
                    <a:pt x="32" y="38"/>
                    <a:pt x="32" y="38"/>
                    <a:pt x="32" y="38"/>
                  </a:cubicBezTo>
                  <a:cubicBezTo>
                    <a:pt x="32" y="38"/>
                    <a:pt x="33" y="38"/>
                    <a:pt x="34" y="37"/>
                  </a:cubicBezTo>
                  <a:cubicBezTo>
                    <a:pt x="44" y="56"/>
                    <a:pt x="44" y="56"/>
                    <a:pt x="44" y="56"/>
                  </a:cubicBezTo>
                  <a:cubicBezTo>
                    <a:pt x="40" y="58"/>
                    <a:pt x="36" y="59"/>
                    <a:pt x="32" y="59"/>
                  </a:cubicBezTo>
                  <a:close/>
                  <a:moveTo>
                    <a:pt x="44" y="55"/>
                  </a:moveTo>
                  <a:cubicBezTo>
                    <a:pt x="34" y="37"/>
                    <a:pt x="34" y="37"/>
                    <a:pt x="34" y="37"/>
                  </a:cubicBezTo>
                  <a:cubicBezTo>
                    <a:pt x="35" y="37"/>
                    <a:pt x="35" y="36"/>
                    <a:pt x="35" y="36"/>
                  </a:cubicBezTo>
                  <a:cubicBezTo>
                    <a:pt x="53" y="46"/>
                    <a:pt x="53" y="46"/>
                    <a:pt x="53" y="46"/>
                  </a:cubicBezTo>
                  <a:cubicBezTo>
                    <a:pt x="51" y="50"/>
                    <a:pt x="48" y="53"/>
                    <a:pt x="44" y="55"/>
                  </a:cubicBezTo>
                  <a:close/>
                  <a:moveTo>
                    <a:pt x="53" y="46"/>
                  </a:moveTo>
                  <a:cubicBezTo>
                    <a:pt x="36" y="35"/>
                    <a:pt x="36" y="35"/>
                    <a:pt x="36" y="35"/>
                  </a:cubicBezTo>
                  <a:cubicBezTo>
                    <a:pt x="36" y="34"/>
                    <a:pt x="36" y="34"/>
                    <a:pt x="36" y="33"/>
                  </a:cubicBezTo>
                  <a:cubicBezTo>
                    <a:pt x="56" y="33"/>
                    <a:pt x="56" y="33"/>
                    <a:pt x="56" y="33"/>
                  </a:cubicBezTo>
                  <a:cubicBezTo>
                    <a:pt x="56" y="38"/>
                    <a:pt x="55" y="42"/>
                    <a:pt x="53"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5" name="组合 37"/>
          <p:cNvGrpSpPr/>
          <p:nvPr/>
        </p:nvGrpSpPr>
        <p:grpSpPr>
          <a:xfrm>
            <a:off x="446709" y="708630"/>
            <a:ext cx="2399181" cy="2399181"/>
            <a:chOff x="817563" y="2030413"/>
            <a:chExt cx="765175" cy="765175"/>
          </a:xfrm>
          <a:solidFill>
            <a:schemeClr val="bg1">
              <a:lumMod val="75000"/>
            </a:schemeClr>
          </a:solidFill>
        </p:grpSpPr>
        <p:grpSp>
          <p:nvGrpSpPr>
            <p:cNvPr id="66" name="组合 45"/>
            <p:cNvGrpSpPr/>
            <p:nvPr/>
          </p:nvGrpSpPr>
          <p:grpSpPr>
            <a:xfrm>
              <a:off x="1050925" y="2039938"/>
              <a:ext cx="495300" cy="269876"/>
              <a:chOff x="1050925" y="2039938"/>
              <a:chExt cx="495300" cy="269876"/>
            </a:xfrm>
            <a:grpFill/>
          </p:grpSpPr>
          <p:sp>
            <p:nvSpPr>
              <p:cNvPr id="465" name="Freeform 68"/>
              <p:cNvSpPr>
                <a:spLocks noEditPoints="1"/>
              </p:cNvSpPr>
              <p:nvPr/>
            </p:nvSpPr>
            <p:spPr bwMode="auto">
              <a:xfrm>
                <a:off x="1208088" y="2168526"/>
                <a:ext cx="179388" cy="82550"/>
              </a:xfrm>
              <a:custGeom>
                <a:avLst/>
                <a:gdLst>
                  <a:gd name="T0" fmla="*/ 154 w 169"/>
                  <a:gd name="T1" fmla="*/ 62 h 77"/>
                  <a:gd name="T2" fmla="*/ 156 w 169"/>
                  <a:gd name="T3" fmla="*/ 36 h 77"/>
                  <a:gd name="T4" fmla="*/ 151 w 169"/>
                  <a:gd name="T5" fmla="*/ 36 h 77"/>
                  <a:gd name="T6" fmla="*/ 116 w 169"/>
                  <a:gd name="T7" fmla="*/ 57 h 77"/>
                  <a:gd name="T8" fmla="*/ 115 w 169"/>
                  <a:gd name="T9" fmla="*/ 50 h 77"/>
                  <a:gd name="T10" fmla="*/ 98 w 169"/>
                  <a:gd name="T11" fmla="*/ 45 h 77"/>
                  <a:gd name="T12" fmla="*/ 81 w 169"/>
                  <a:gd name="T13" fmla="*/ 67 h 77"/>
                  <a:gd name="T14" fmla="*/ 84 w 169"/>
                  <a:gd name="T15" fmla="*/ 51 h 77"/>
                  <a:gd name="T16" fmla="*/ 107 w 169"/>
                  <a:gd name="T17" fmla="*/ 1 h 77"/>
                  <a:gd name="T18" fmla="*/ 84 w 169"/>
                  <a:gd name="T19" fmla="*/ 37 h 77"/>
                  <a:gd name="T20" fmla="*/ 33 w 169"/>
                  <a:gd name="T21" fmla="*/ 69 h 77"/>
                  <a:gd name="T22" fmla="*/ 36 w 169"/>
                  <a:gd name="T23" fmla="*/ 36 h 77"/>
                  <a:gd name="T24" fmla="*/ 25 w 169"/>
                  <a:gd name="T25" fmla="*/ 50 h 77"/>
                  <a:gd name="T26" fmla="*/ 1 w 169"/>
                  <a:gd name="T27" fmla="*/ 70 h 77"/>
                  <a:gd name="T28" fmla="*/ 4 w 169"/>
                  <a:gd name="T29" fmla="*/ 73 h 77"/>
                  <a:gd name="T30" fmla="*/ 11 w 169"/>
                  <a:gd name="T31" fmla="*/ 70 h 77"/>
                  <a:gd name="T32" fmla="*/ 22 w 169"/>
                  <a:gd name="T33" fmla="*/ 62 h 77"/>
                  <a:gd name="T34" fmla="*/ 48 w 169"/>
                  <a:gd name="T35" fmla="*/ 64 h 77"/>
                  <a:gd name="T36" fmla="*/ 61 w 169"/>
                  <a:gd name="T37" fmla="*/ 72 h 77"/>
                  <a:gd name="T38" fmla="*/ 75 w 169"/>
                  <a:gd name="T39" fmla="*/ 67 h 77"/>
                  <a:gd name="T40" fmla="*/ 121 w 169"/>
                  <a:gd name="T41" fmla="*/ 58 h 77"/>
                  <a:gd name="T42" fmla="*/ 128 w 169"/>
                  <a:gd name="T43" fmla="*/ 68 h 77"/>
                  <a:gd name="T44" fmla="*/ 148 w 169"/>
                  <a:gd name="T45" fmla="*/ 60 h 77"/>
                  <a:gd name="T46" fmla="*/ 163 w 169"/>
                  <a:gd name="T47" fmla="*/ 58 h 77"/>
                  <a:gd name="T48" fmla="*/ 101 w 169"/>
                  <a:gd name="T49" fmla="*/ 12 h 77"/>
                  <a:gd name="T50" fmla="*/ 73 w 169"/>
                  <a:gd name="T51" fmla="*/ 59 h 77"/>
                  <a:gd name="T52" fmla="*/ 59 w 169"/>
                  <a:gd name="T53" fmla="*/ 55 h 77"/>
                  <a:gd name="T54" fmla="*/ 74 w 169"/>
                  <a:gd name="T55" fmla="*/ 59 h 77"/>
                  <a:gd name="T56" fmla="*/ 100 w 169"/>
                  <a:gd name="T57" fmla="*/ 54 h 77"/>
                  <a:gd name="T58" fmla="*/ 103 w 169"/>
                  <a:gd name="T59" fmla="*/ 58 h 77"/>
                  <a:gd name="T60" fmla="*/ 100 w 169"/>
                  <a:gd name="T61" fmla="*/ 54 h 77"/>
                  <a:gd name="T62" fmla="*/ 130 w 169"/>
                  <a:gd name="T63" fmla="*/ 64 h 77"/>
                  <a:gd name="T64" fmla="*/ 149 w 169"/>
                  <a:gd name="T65" fmla="*/ 38 h 77"/>
                  <a:gd name="T66" fmla="*/ 137 w 169"/>
                  <a:gd name="T67" fmla="*/ 6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77">
                    <a:moveTo>
                      <a:pt x="163" y="58"/>
                    </a:moveTo>
                    <a:cubicBezTo>
                      <a:pt x="161" y="59"/>
                      <a:pt x="157" y="63"/>
                      <a:pt x="154" y="62"/>
                    </a:cubicBezTo>
                    <a:cubicBezTo>
                      <a:pt x="151" y="61"/>
                      <a:pt x="152" y="56"/>
                      <a:pt x="152" y="54"/>
                    </a:cubicBezTo>
                    <a:cubicBezTo>
                      <a:pt x="151" y="48"/>
                      <a:pt x="153" y="41"/>
                      <a:pt x="156" y="36"/>
                    </a:cubicBezTo>
                    <a:cubicBezTo>
                      <a:pt x="158" y="33"/>
                      <a:pt x="154" y="31"/>
                      <a:pt x="153" y="33"/>
                    </a:cubicBezTo>
                    <a:cubicBezTo>
                      <a:pt x="152" y="34"/>
                      <a:pt x="152" y="35"/>
                      <a:pt x="151" y="36"/>
                    </a:cubicBezTo>
                    <a:cubicBezTo>
                      <a:pt x="151" y="35"/>
                      <a:pt x="151" y="34"/>
                      <a:pt x="150" y="34"/>
                    </a:cubicBezTo>
                    <a:cubicBezTo>
                      <a:pt x="132" y="26"/>
                      <a:pt x="125" y="46"/>
                      <a:pt x="116" y="57"/>
                    </a:cubicBezTo>
                    <a:cubicBezTo>
                      <a:pt x="113" y="61"/>
                      <a:pt x="108" y="63"/>
                      <a:pt x="104" y="63"/>
                    </a:cubicBezTo>
                    <a:cubicBezTo>
                      <a:pt x="109" y="58"/>
                      <a:pt x="113" y="53"/>
                      <a:pt x="115" y="50"/>
                    </a:cubicBezTo>
                    <a:cubicBezTo>
                      <a:pt x="118" y="45"/>
                      <a:pt x="120" y="36"/>
                      <a:pt x="113" y="33"/>
                    </a:cubicBezTo>
                    <a:cubicBezTo>
                      <a:pt x="106" y="30"/>
                      <a:pt x="100" y="41"/>
                      <a:pt x="98" y="45"/>
                    </a:cubicBezTo>
                    <a:cubicBezTo>
                      <a:pt x="95" y="51"/>
                      <a:pt x="93" y="59"/>
                      <a:pt x="97" y="64"/>
                    </a:cubicBezTo>
                    <a:cubicBezTo>
                      <a:pt x="92" y="68"/>
                      <a:pt x="85" y="71"/>
                      <a:pt x="81" y="67"/>
                    </a:cubicBezTo>
                    <a:cubicBezTo>
                      <a:pt x="78" y="66"/>
                      <a:pt x="78" y="63"/>
                      <a:pt x="78" y="61"/>
                    </a:cubicBezTo>
                    <a:cubicBezTo>
                      <a:pt x="81" y="57"/>
                      <a:pt x="83" y="54"/>
                      <a:pt x="84" y="51"/>
                    </a:cubicBezTo>
                    <a:cubicBezTo>
                      <a:pt x="94" y="36"/>
                      <a:pt x="102" y="20"/>
                      <a:pt x="110" y="4"/>
                    </a:cubicBezTo>
                    <a:cubicBezTo>
                      <a:pt x="111" y="2"/>
                      <a:pt x="109" y="0"/>
                      <a:pt x="107" y="1"/>
                    </a:cubicBezTo>
                    <a:cubicBezTo>
                      <a:pt x="95" y="8"/>
                      <a:pt x="91" y="23"/>
                      <a:pt x="85" y="34"/>
                    </a:cubicBezTo>
                    <a:cubicBezTo>
                      <a:pt x="85" y="35"/>
                      <a:pt x="84" y="36"/>
                      <a:pt x="84" y="37"/>
                    </a:cubicBezTo>
                    <a:cubicBezTo>
                      <a:pt x="74" y="36"/>
                      <a:pt x="66" y="39"/>
                      <a:pt x="58" y="46"/>
                    </a:cubicBezTo>
                    <a:cubicBezTo>
                      <a:pt x="50" y="53"/>
                      <a:pt x="45" y="66"/>
                      <a:pt x="33" y="69"/>
                    </a:cubicBezTo>
                    <a:cubicBezTo>
                      <a:pt x="25" y="72"/>
                      <a:pt x="27" y="60"/>
                      <a:pt x="30" y="50"/>
                    </a:cubicBezTo>
                    <a:cubicBezTo>
                      <a:pt x="33" y="45"/>
                      <a:pt x="34" y="40"/>
                      <a:pt x="36" y="36"/>
                    </a:cubicBezTo>
                    <a:cubicBezTo>
                      <a:pt x="37" y="33"/>
                      <a:pt x="34" y="32"/>
                      <a:pt x="32" y="34"/>
                    </a:cubicBezTo>
                    <a:cubicBezTo>
                      <a:pt x="30" y="39"/>
                      <a:pt x="27" y="44"/>
                      <a:pt x="25" y="50"/>
                    </a:cubicBezTo>
                    <a:cubicBezTo>
                      <a:pt x="23" y="54"/>
                      <a:pt x="20" y="59"/>
                      <a:pt x="16" y="63"/>
                    </a:cubicBezTo>
                    <a:cubicBezTo>
                      <a:pt x="11" y="66"/>
                      <a:pt x="5" y="66"/>
                      <a:pt x="1" y="70"/>
                    </a:cubicBezTo>
                    <a:cubicBezTo>
                      <a:pt x="0" y="71"/>
                      <a:pt x="1" y="73"/>
                      <a:pt x="2" y="73"/>
                    </a:cubicBezTo>
                    <a:cubicBezTo>
                      <a:pt x="3" y="73"/>
                      <a:pt x="3" y="73"/>
                      <a:pt x="4" y="73"/>
                    </a:cubicBezTo>
                    <a:cubicBezTo>
                      <a:pt x="5" y="73"/>
                      <a:pt x="6" y="73"/>
                      <a:pt x="6" y="72"/>
                    </a:cubicBezTo>
                    <a:cubicBezTo>
                      <a:pt x="8" y="71"/>
                      <a:pt x="10" y="71"/>
                      <a:pt x="11" y="70"/>
                    </a:cubicBezTo>
                    <a:cubicBezTo>
                      <a:pt x="15" y="69"/>
                      <a:pt x="19" y="66"/>
                      <a:pt x="22" y="63"/>
                    </a:cubicBezTo>
                    <a:cubicBezTo>
                      <a:pt x="22" y="63"/>
                      <a:pt x="22" y="62"/>
                      <a:pt x="22" y="62"/>
                    </a:cubicBezTo>
                    <a:cubicBezTo>
                      <a:pt x="22" y="66"/>
                      <a:pt x="23" y="70"/>
                      <a:pt x="26" y="73"/>
                    </a:cubicBezTo>
                    <a:cubicBezTo>
                      <a:pt x="34" y="77"/>
                      <a:pt x="43" y="69"/>
                      <a:pt x="48" y="64"/>
                    </a:cubicBezTo>
                    <a:cubicBezTo>
                      <a:pt x="50" y="62"/>
                      <a:pt x="52" y="60"/>
                      <a:pt x="53" y="58"/>
                    </a:cubicBezTo>
                    <a:cubicBezTo>
                      <a:pt x="51" y="65"/>
                      <a:pt x="52" y="72"/>
                      <a:pt x="61" y="72"/>
                    </a:cubicBezTo>
                    <a:cubicBezTo>
                      <a:pt x="66" y="72"/>
                      <a:pt x="70" y="69"/>
                      <a:pt x="74" y="65"/>
                    </a:cubicBezTo>
                    <a:cubicBezTo>
                      <a:pt x="74" y="66"/>
                      <a:pt x="74" y="66"/>
                      <a:pt x="75" y="67"/>
                    </a:cubicBezTo>
                    <a:cubicBezTo>
                      <a:pt x="80" y="77"/>
                      <a:pt x="91" y="74"/>
                      <a:pt x="100" y="67"/>
                    </a:cubicBezTo>
                    <a:cubicBezTo>
                      <a:pt x="107" y="71"/>
                      <a:pt x="117" y="63"/>
                      <a:pt x="121" y="58"/>
                    </a:cubicBezTo>
                    <a:cubicBezTo>
                      <a:pt x="121" y="57"/>
                      <a:pt x="122" y="56"/>
                      <a:pt x="123" y="55"/>
                    </a:cubicBezTo>
                    <a:cubicBezTo>
                      <a:pt x="121" y="61"/>
                      <a:pt x="122" y="66"/>
                      <a:pt x="128" y="68"/>
                    </a:cubicBezTo>
                    <a:cubicBezTo>
                      <a:pt x="137" y="71"/>
                      <a:pt x="143" y="63"/>
                      <a:pt x="147" y="54"/>
                    </a:cubicBezTo>
                    <a:cubicBezTo>
                      <a:pt x="147" y="56"/>
                      <a:pt x="147" y="58"/>
                      <a:pt x="148" y="60"/>
                    </a:cubicBezTo>
                    <a:cubicBezTo>
                      <a:pt x="150" y="70"/>
                      <a:pt x="161" y="65"/>
                      <a:pt x="166" y="61"/>
                    </a:cubicBezTo>
                    <a:cubicBezTo>
                      <a:pt x="169" y="59"/>
                      <a:pt x="165" y="56"/>
                      <a:pt x="163" y="58"/>
                    </a:cubicBezTo>
                    <a:close/>
                    <a:moveTo>
                      <a:pt x="91" y="32"/>
                    </a:moveTo>
                    <a:cubicBezTo>
                      <a:pt x="94" y="26"/>
                      <a:pt x="97" y="18"/>
                      <a:pt x="101" y="12"/>
                    </a:cubicBezTo>
                    <a:cubicBezTo>
                      <a:pt x="98" y="19"/>
                      <a:pt x="94" y="26"/>
                      <a:pt x="91" y="32"/>
                    </a:cubicBezTo>
                    <a:close/>
                    <a:moveTo>
                      <a:pt x="73" y="59"/>
                    </a:moveTo>
                    <a:cubicBezTo>
                      <a:pt x="70" y="62"/>
                      <a:pt x="67" y="66"/>
                      <a:pt x="63" y="67"/>
                    </a:cubicBezTo>
                    <a:cubicBezTo>
                      <a:pt x="54" y="71"/>
                      <a:pt x="57" y="59"/>
                      <a:pt x="59" y="55"/>
                    </a:cubicBezTo>
                    <a:cubicBezTo>
                      <a:pt x="63" y="46"/>
                      <a:pt x="72" y="42"/>
                      <a:pt x="81" y="41"/>
                    </a:cubicBezTo>
                    <a:cubicBezTo>
                      <a:pt x="78" y="47"/>
                      <a:pt x="75" y="53"/>
                      <a:pt x="74" y="59"/>
                    </a:cubicBezTo>
                    <a:cubicBezTo>
                      <a:pt x="74" y="59"/>
                      <a:pt x="73" y="59"/>
                      <a:pt x="73" y="59"/>
                    </a:cubicBezTo>
                    <a:close/>
                    <a:moveTo>
                      <a:pt x="100" y="54"/>
                    </a:moveTo>
                    <a:cubicBezTo>
                      <a:pt x="100" y="51"/>
                      <a:pt x="108" y="32"/>
                      <a:pt x="113" y="38"/>
                    </a:cubicBezTo>
                    <a:cubicBezTo>
                      <a:pt x="117" y="44"/>
                      <a:pt x="107" y="55"/>
                      <a:pt x="103" y="58"/>
                    </a:cubicBezTo>
                    <a:cubicBezTo>
                      <a:pt x="102" y="59"/>
                      <a:pt x="102" y="60"/>
                      <a:pt x="101" y="61"/>
                    </a:cubicBezTo>
                    <a:cubicBezTo>
                      <a:pt x="99" y="59"/>
                      <a:pt x="99" y="57"/>
                      <a:pt x="100" y="54"/>
                    </a:cubicBezTo>
                    <a:close/>
                    <a:moveTo>
                      <a:pt x="137" y="60"/>
                    </a:moveTo>
                    <a:cubicBezTo>
                      <a:pt x="136" y="63"/>
                      <a:pt x="133" y="65"/>
                      <a:pt x="130" y="64"/>
                    </a:cubicBezTo>
                    <a:cubicBezTo>
                      <a:pt x="124" y="63"/>
                      <a:pt x="127" y="54"/>
                      <a:pt x="129" y="51"/>
                    </a:cubicBezTo>
                    <a:cubicBezTo>
                      <a:pt x="133" y="43"/>
                      <a:pt x="139" y="37"/>
                      <a:pt x="149" y="38"/>
                    </a:cubicBezTo>
                    <a:cubicBezTo>
                      <a:pt x="149" y="38"/>
                      <a:pt x="150" y="38"/>
                      <a:pt x="150" y="37"/>
                    </a:cubicBezTo>
                    <a:cubicBezTo>
                      <a:pt x="146" y="45"/>
                      <a:pt x="143" y="54"/>
                      <a:pt x="13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Freeform 69"/>
              <p:cNvSpPr/>
              <p:nvPr/>
            </p:nvSpPr>
            <p:spPr bwMode="auto">
              <a:xfrm>
                <a:off x="1247775" y="2190751"/>
                <a:ext cx="6350" cy="6350"/>
              </a:xfrm>
              <a:custGeom>
                <a:avLst/>
                <a:gdLst>
                  <a:gd name="T0" fmla="*/ 2 w 6"/>
                  <a:gd name="T1" fmla="*/ 5 h 6"/>
                  <a:gd name="T2" fmla="*/ 5 w 6"/>
                  <a:gd name="T3" fmla="*/ 4 h 6"/>
                  <a:gd name="T4" fmla="*/ 6 w 6"/>
                  <a:gd name="T5" fmla="*/ 2 h 6"/>
                  <a:gd name="T6" fmla="*/ 3 w 6"/>
                  <a:gd name="T7" fmla="*/ 0 h 6"/>
                  <a:gd name="T8" fmla="*/ 1 w 6"/>
                  <a:gd name="T9" fmla="*/ 2 h 6"/>
                  <a:gd name="T10" fmla="*/ 2 w 6"/>
                  <a:gd name="T11" fmla="*/ 5 h 6"/>
                </a:gdLst>
                <a:ahLst/>
                <a:cxnLst>
                  <a:cxn ang="0">
                    <a:pos x="T0" y="T1"/>
                  </a:cxn>
                  <a:cxn ang="0">
                    <a:pos x="T2" y="T3"/>
                  </a:cxn>
                  <a:cxn ang="0">
                    <a:pos x="T4" y="T5"/>
                  </a:cxn>
                  <a:cxn ang="0">
                    <a:pos x="T6" y="T7"/>
                  </a:cxn>
                  <a:cxn ang="0">
                    <a:pos x="T8" y="T9"/>
                  </a:cxn>
                  <a:cxn ang="0">
                    <a:pos x="T10" y="T11"/>
                  </a:cxn>
                </a:cxnLst>
                <a:rect l="0" t="0" r="r" b="b"/>
                <a:pathLst>
                  <a:path w="6" h="6">
                    <a:moveTo>
                      <a:pt x="2" y="5"/>
                    </a:moveTo>
                    <a:cubicBezTo>
                      <a:pt x="3" y="6"/>
                      <a:pt x="4" y="5"/>
                      <a:pt x="5" y="4"/>
                    </a:cubicBezTo>
                    <a:cubicBezTo>
                      <a:pt x="5" y="4"/>
                      <a:pt x="6" y="3"/>
                      <a:pt x="6" y="2"/>
                    </a:cubicBezTo>
                    <a:cubicBezTo>
                      <a:pt x="5" y="1"/>
                      <a:pt x="4" y="0"/>
                      <a:pt x="3" y="0"/>
                    </a:cubicBezTo>
                    <a:cubicBezTo>
                      <a:pt x="2" y="1"/>
                      <a:pt x="1" y="1"/>
                      <a:pt x="1" y="2"/>
                    </a:cubicBezTo>
                    <a:cubicBezTo>
                      <a:pt x="0" y="3"/>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Freeform 70"/>
              <p:cNvSpPr/>
              <p:nvPr/>
            </p:nvSpPr>
            <p:spPr bwMode="auto">
              <a:xfrm>
                <a:off x="1154113" y="2085976"/>
                <a:ext cx="123825" cy="92075"/>
              </a:xfrm>
              <a:custGeom>
                <a:avLst/>
                <a:gdLst>
                  <a:gd name="T0" fmla="*/ 0 w 116"/>
                  <a:gd name="T1" fmla="*/ 1 h 87"/>
                  <a:gd name="T2" fmla="*/ 2 w 116"/>
                  <a:gd name="T3" fmla="*/ 40 h 87"/>
                  <a:gd name="T4" fmla="*/ 4 w 116"/>
                  <a:gd name="T5" fmla="*/ 85 h 87"/>
                  <a:gd name="T6" fmla="*/ 5 w 116"/>
                  <a:gd name="T7" fmla="*/ 86 h 87"/>
                  <a:gd name="T8" fmla="*/ 63 w 116"/>
                  <a:gd name="T9" fmla="*/ 82 h 87"/>
                  <a:gd name="T10" fmla="*/ 116 w 116"/>
                  <a:gd name="T11" fmla="*/ 78 h 87"/>
                  <a:gd name="T12" fmla="*/ 116 w 116"/>
                  <a:gd name="T13" fmla="*/ 77 h 87"/>
                  <a:gd name="T14" fmla="*/ 115 w 116"/>
                  <a:gd name="T15" fmla="*/ 75 h 87"/>
                  <a:gd name="T16" fmla="*/ 114 w 116"/>
                  <a:gd name="T17" fmla="*/ 76 h 87"/>
                  <a:gd name="T18" fmla="*/ 91 w 116"/>
                  <a:gd name="T19" fmla="*/ 80 h 87"/>
                  <a:gd name="T20" fmla="*/ 67 w 116"/>
                  <a:gd name="T21" fmla="*/ 81 h 87"/>
                  <a:gd name="T22" fmla="*/ 16 w 116"/>
                  <a:gd name="T23" fmla="*/ 85 h 87"/>
                  <a:gd name="T24" fmla="*/ 5 w 116"/>
                  <a:gd name="T25" fmla="*/ 82 h 87"/>
                  <a:gd name="T26" fmla="*/ 5 w 116"/>
                  <a:gd name="T27" fmla="*/ 71 h 87"/>
                  <a:gd name="T28" fmla="*/ 4 w 116"/>
                  <a:gd name="T29" fmla="*/ 47 h 87"/>
                  <a:gd name="T30" fmla="*/ 2 w 116"/>
                  <a:gd name="T31" fmla="*/ 1 h 87"/>
                  <a:gd name="T32" fmla="*/ 0 w 116"/>
                  <a:gd name="T33"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 h="87">
                    <a:moveTo>
                      <a:pt x="0" y="1"/>
                    </a:moveTo>
                    <a:cubicBezTo>
                      <a:pt x="0" y="14"/>
                      <a:pt x="1" y="27"/>
                      <a:pt x="2" y="40"/>
                    </a:cubicBezTo>
                    <a:cubicBezTo>
                      <a:pt x="4" y="55"/>
                      <a:pt x="3" y="70"/>
                      <a:pt x="4" y="85"/>
                    </a:cubicBezTo>
                    <a:cubicBezTo>
                      <a:pt x="4" y="86"/>
                      <a:pt x="4" y="86"/>
                      <a:pt x="5" y="86"/>
                    </a:cubicBezTo>
                    <a:cubicBezTo>
                      <a:pt x="24" y="87"/>
                      <a:pt x="44" y="83"/>
                      <a:pt x="63" y="82"/>
                    </a:cubicBezTo>
                    <a:cubicBezTo>
                      <a:pt x="81" y="82"/>
                      <a:pt x="98" y="81"/>
                      <a:pt x="116" y="78"/>
                    </a:cubicBezTo>
                    <a:cubicBezTo>
                      <a:pt x="116" y="78"/>
                      <a:pt x="116" y="77"/>
                      <a:pt x="116" y="77"/>
                    </a:cubicBezTo>
                    <a:cubicBezTo>
                      <a:pt x="116" y="76"/>
                      <a:pt x="115" y="76"/>
                      <a:pt x="115" y="75"/>
                    </a:cubicBezTo>
                    <a:cubicBezTo>
                      <a:pt x="114" y="74"/>
                      <a:pt x="113" y="75"/>
                      <a:pt x="114" y="76"/>
                    </a:cubicBezTo>
                    <a:cubicBezTo>
                      <a:pt x="114" y="77"/>
                      <a:pt x="94" y="80"/>
                      <a:pt x="91" y="80"/>
                    </a:cubicBezTo>
                    <a:cubicBezTo>
                      <a:pt x="83" y="80"/>
                      <a:pt x="75" y="81"/>
                      <a:pt x="67" y="81"/>
                    </a:cubicBezTo>
                    <a:cubicBezTo>
                      <a:pt x="49" y="82"/>
                      <a:pt x="33" y="84"/>
                      <a:pt x="16" y="85"/>
                    </a:cubicBezTo>
                    <a:cubicBezTo>
                      <a:pt x="13" y="85"/>
                      <a:pt x="5" y="86"/>
                      <a:pt x="5" y="82"/>
                    </a:cubicBezTo>
                    <a:cubicBezTo>
                      <a:pt x="5" y="78"/>
                      <a:pt x="5" y="75"/>
                      <a:pt x="5" y="71"/>
                    </a:cubicBezTo>
                    <a:cubicBezTo>
                      <a:pt x="5" y="63"/>
                      <a:pt x="4" y="55"/>
                      <a:pt x="4" y="47"/>
                    </a:cubicBezTo>
                    <a:cubicBezTo>
                      <a:pt x="4" y="31"/>
                      <a:pt x="1" y="1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Freeform 71"/>
              <p:cNvSpPr/>
              <p:nvPr/>
            </p:nvSpPr>
            <p:spPr bwMode="auto">
              <a:xfrm>
                <a:off x="1168400" y="2144713"/>
                <a:ext cx="19050" cy="31750"/>
              </a:xfrm>
              <a:custGeom>
                <a:avLst/>
                <a:gdLst>
                  <a:gd name="T0" fmla="*/ 4 w 18"/>
                  <a:gd name="T1" fmla="*/ 29 h 30"/>
                  <a:gd name="T2" fmla="*/ 3 w 18"/>
                  <a:gd name="T3" fmla="*/ 12 h 30"/>
                  <a:gd name="T4" fmla="*/ 3 w 18"/>
                  <a:gd name="T5" fmla="*/ 5 h 30"/>
                  <a:gd name="T6" fmla="*/ 6 w 18"/>
                  <a:gd name="T7" fmla="*/ 2 h 30"/>
                  <a:gd name="T8" fmla="*/ 13 w 18"/>
                  <a:gd name="T9" fmla="*/ 3 h 30"/>
                  <a:gd name="T10" fmla="*/ 14 w 18"/>
                  <a:gd name="T11" fmla="*/ 9 h 30"/>
                  <a:gd name="T12" fmla="*/ 16 w 18"/>
                  <a:gd name="T13" fmla="*/ 29 h 30"/>
                  <a:gd name="T14" fmla="*/ 17 w 18"/>
                  <a:gd name="T15" fmla="*/ 29 h 30"/>
                  <a:gd name="T16" fmla="*/ 15 w 18"/>
                  <a:gd name="T17" fmla="*/ 1 h 30"/>
                  <a:gd name="T18" fmla="*/ 14 w 18"/>
                  <a:gd name="T19" fmla="*/ 0 h 30"/>
                  <a:gd name="T20" fmla="*/ 2 w 18"/>
                  <a:gd name="T21" fmla="*/ 0 h 30"/>
                  <a:gd name="T22" fmla="*/ 1 w 18"/>
                  <a:gd name="T23" fmla="*/ 1 h 30"/>
                  <a:gd name="T24" fmla="*/ 3 w 18"/>
                  <a:gd name="T25" fmla="*/ 29 h 30"/>
                  <a:gd name="T26" fmla="*/ 4 w 18"/>
                  <a:gd name="T2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30">
                    <a:moveTo>
                      <a:pt x="4" y="29"/>
                    </a:moveTo>
                    <a:cubicBezTo>
                      <a:pt x="3" y="24"/>
                      <a:pt x="3" y="18"/>
                      <a:pt x="3" y="12"/>
                    </a:cubicBezTo>
                    <a:cubicBezTo>
                      <a:pt x="3" y="10"/>
                      <a:pt x="3" y="7"/>
                      <a:pt x="3" y="5"/>
                    </a:cubicBezTo>
                    <a:cubicBezTo>
                      <a:pt x="3" y="2"/>
                      <a:pt x="3" y="2"/>
                      <a:pt x="6" y="2"/>
                    </a:cubicBezTo>
                    <a:cubicBezTo>
                      <a:pt x="7" y="2"/>
                      <a:pt x="13" y="1"/>
                      <a:pt x="13" y="3"/>
                    </a:cubicBezTo>
                    <a:cubicBezTo>
                      <a:pt x="13" y="5"/>
                      <a:pt x="13" y="7"/>
                      <a:pt x="14" y="9"/>
                    </a:cubicBezTo>
                    <a:cubicBezTo>
                      <a:pt x="15" y="16"/>
                      <a:pt x="16" y="22"/>
                      <a:pt x="16" y="29"/>
                    </a:cubicBezTo>
                    <a:cubicBezTo>
                      <a:pt x="16" y="29"/>
                      <a:pt x="17" y="29"/>
                      <a:pt x="17" y="29"/>
                    </a:cubicBezTo>
                    <a:cubicBezTo>
                      <a:pt x="18" y="19"/>
                      <a:pt x="15" y="10"/>
                      <a:pt x="15" y="1"/>
                    </a:cubicBezTo>
                    <a:cubicBezTo>
                      <a:pt x="15" y="1"/>
                      <a:pt x="14" y="0"/>
                      <a:pt x="14" y="0"/>
                    </a:cubicBezTo>
                    <a:cubicBezTo>
                      <a:pt x="10" y="0"/>
                      <a:pt x="6" y="0"/>
                      <a:pt x="2" y="0"/>
                    </a:cubicBezTo>
                    <a:cubicBezTo>
                      <a:pt x="1" y="0"/>
                      <a:pt x="1" y="1"/>
                      <a:pt x="1" y="1"/>
                    </a:cubicBezTo>
                    <a:cubicBezTo>
                      <a:pt x="3" y="11"/>
                      <a:pt x="0" y="20"/>
                      <a:pt x="3" y="29"/>
                    </a:cubicBezTo>
                    <a:cubicBezTo>
                      <a:pt x="3" y="30"/>
                      <a:pt x="5" y="30"/>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Freeform 72"/>
              <p:cNvSpPr/>
              <p:nvPr/>
            </p:nvSpPr>
            <p:spPr bwMode="auto">
              <a:xfrm>
                <a:off x="1168400" y="2144713"/>
                <a:ext cx="15875" cy="31750"/>
              </a:xfrm>
              <a:custGeom>
                <a:avLst/>
                <a:gdLst>
                  <a:gd name="T0" fmla="*/ 5 w 15"/>
                  <a:gd name="T1" fmla="*/ 1 h 29"/>
                  <a:gd name="T2" fmla="*/ 1 w 15"/>
                  <a:gd name="T3" fmla="*/ 6 h 29"/>
                  <a:gd name="T4" fmla="*/ 6 w 15"/>
                  <a:gd name="T5" fmla="*/ 3 h 29"/>
                  <a:gd name="T6" fmla="*/ 2 w 15"/>
                  <a:gd name="T7" fmla="*/ 8 h 29"/>
                  <a:gd name="T8" fmla="*/ 9 w 15"/>
                  <a:gd name="T9" fmla="*/ 4 h 29"/>
                  <a:gd name="T10" fmla="*/ 2 w 15"/>
                  <a:gd name="T11" fmla="*/ 11 h 29"/>
                  <a:gd name="T12" fmla="*/ 11 w 15"/>
                  <a:gd name="T13" fmla="*/ 2 h 29"/>
                  <a:gd name="T14" fmla="*/ 2 w 15"/>
                  <a:gd name="T15" fmla="*/ 13 h 29"/>
                  <a:gd name="T16" fmla="*/ 10 w 15"/>
                  <a:gd name="T17" fmla="*/ 6 h 29"/>
                  <a:gd name="T18" fmla="*/ 2 w 15"/>
                  <a:gd name="T19" fmla="*/ 16 h 29"/>
                  <a:gd name="T20" fmla="*/ 10 w 15"/>
                  <a:gd name="T21" fmla="*/ 8 h 29"/>
                  <a:gd name="T22" fmla="*/ 2 w 15"/>
                  <a:gd name="T23" fmla="*/ 19 h 29"/>
                  <a:gd name="T24" fmla="*/ 11 w 15"/>
                  <a:gd name="T25" fmla="*/ 11 h 29"/>
                  <a:gd name="T26" fmla="*/ 3 w 15"/>
                  <a:gd name="T27" fmla="*/ 22 h 29"/>
                  <a:gd name="T28" fmla="*/ 12 w 15"/>
                  <a:gd name="T29" fmla="*/ 12 h 29"/>
                  <a:gd name="T30" fmla="*/ 2 w 15"/>
                  <a:gd name="T31" fmla="*/ 26 h 29"/>
                  <a:gd name="T32" fmla="*/ 12 w 15"/>
                  <a:gd name="T33" fmla="*/ 13 h 29"/>
                  <a:gd name="T34" fmla="*/ 6 w 15"/>
                  <a:gd name="T35" fmla="*/ 23 h 29"/>
                  <a:gd name="T36" fmla="*/ 14 w 15"/>
                  <a:gd name="T37" fmla="*/ 14 h 29"/>
                  <a:gd name="T38" fmla="*/ 6 w 15"/>
                  <a:gd name="T39" fmla="*/ 26 h 29"/>
                  <a:gd name="T40" fmla="*/ 13 w 15"/>
                  <a:gd name="T41" fmla="*/ 18 h 29"/>
                  <a:gd name="T42" fmla="*/ 7 w 15"/>
                  <a:gd name="T43" fmla="*/ 26 h 29"/>
                  <a:gd name="T44" fmla="*/ 13 w 15"/>
                  <a:gd name="T45" fmla="*/ 20 h 29"/>
                  <a:gd name="T46" fmla="*/ 9 w 15"/>
                  <a:gd name="T47" fmla="*/ 27 h 29"/>
                  <a:gd name="T48" fmla="*/ 14 w 15"/>
                  <a:gd name="T49" fmla="*/ 22 h 29"/>
                  <a:gd name="T50" fmla="*/ 10 w 15"/>
                  <a:gd name="T51" fmla="*/ 26 h 29"/>
                  <a:gd name="T52" fmla="*/ 13 w 15"/>
                  <a:gd name="T53" fmla="*/ 26 h 29"/>
                  <a:gd name="T54" fmla="*/ 14 w 15"/>
                  <a:gd name="T55" fmla="*/ 23 h 29"/>
                  <a:gd name="T56" fmla="*/ 10 w 15"/>
                  <a:gd name="T57" fmla="*/ 26 h 29"/>
                  <a:gd name="T58" fmla="*/ 14 w 15"/>
                  <a:gd name="T59" fmla="*/ 22 h 29"/>
                  <a:gd name="T60" fmla="*/ 9 w 15"/>
                  <a:gd name="T61" fmla="*/ 27 h 29"/>
                  <a:gd name="T62" fmla="*/ 14 w 15"/>
                  <a:gd name="T63" fmla="*/ 20 h 29"/>
                  <a:gd name="T64" fmla="*/ 7 w 15"/>
                  <a:gd name="T65" fmla="*/ 26 h 29"/>
                  <a:gd name="T66" fmla="*/ 13 w 15"/>
                  <a:gd name="T67" fmla="*/ 18 h 29"/>
                  <a:gd name="T68" fmla="*/ 6 w 15"/>
                  <a:gd name="T69" fmla="*/ 26 h 29"/>
                  <a:gd name="T70" fmla="*/ 14 w 15"/>
                  <a:gd name="T71" fmla="*/ 14 h 29"/>
                  <a:gd name="T72" fmla="*/ 6 w 15"/>
                  <a:gd name="T73" fmla="*/ 23 h 29"/>
                  <a:gd name="T74" fmla="*/ 12 w 15"/>
                  <a:gd name="T75" fmla="*/ 13 h 29"/>
                  <a:gd name="T76" fmla="*/ 2 w 15"/>
                  <a:gd name="T77" fmla="*/ 26 h 29"/>
                  <a:gd name="T78" fmla="*/ 12 w 15"/>
                  <a:gd name="T79" fmla="*/ 12 h 29"/>
                  <a:gd name="T80" fmla="*/ 3 w 15"/>
                  <a:gd name="T81" fmla="*/ 22 h 29"/>
                  <a:gd name="T82" fmla="*/ 11 w 15"/>
                  <a:gd name="T83" fmla="*/ 11 h 29"/>
                  <a:gd name="T84" fmla="*/ 2 w 15"/>
                  <a:gd name="T85" fmla="*/ 19 h 29"/>
                  <a:gd name="T86" fmla="*/ 10 w 15"/>
                  <a:gd name="T87" fmla="*/ 8 h 29"/>
                  <a:gd name="T88" fmla="*/ 2 w 15"/>
                  <a:gd name="T89" fmla="*/ 16 h 29"/>
                  <a:gd name="T90" fmla="*/ 10 w 15"/>
                  <a:gd name="T91" fmla="*/ 6 h 29"/>
                  <a:gd name="T92" fmla="*/ 2 w 15"/>
                  <a:gd name="T93" fmla="*/ 13 h 29"/>
                  <a:gd name="T94" fmla="*/ 11 w 15"/>
                  <a:gd name="T95" fmla="*/ 2 h 29"/>
                  <a:gd name="T96" fmla="*/ 2 w 15"/>
                  <a:gd name="T97" fmla="*/ 11 h 29"/>
                  <a:gd name="T98" fmla="*/ 9 w 15"/>
                  <a:gd name="T99" fmla="*/ 3 h 29"/>
                  <a:gd name="T100" fmla="*/ 2 w 15"/>
                  <a:gd name="T101" fmla="*/ 8 h 29"/>
                  <a:gd name="T102" fmla="*/ 6 w 15"/>
                  <a:gd name="T103" fmla="*/ 3 h 29"/>
                  <a:gd name="T104" fmla="*/ 1 w 15"/>
                  <a:gd name="T105" fmla="*/ 6 h 29"/>
                  <a:gd name="T106" fmla="*/ 6 w 15"/>
                  <a:gd name="T107" fmla="*/ 1 h 29"/>
                  <a:gd name="T108" fmla="*/ 1 w 15"/>
                  <a:gd name="T10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 h="29">
                    <a:moveTo>
                      <a:pt x="2" y="3"/>
                    </a:moveTo>
                    <a:cubicBezTo>
                      <a:pt x="3" y="3"/>
                      <a:pt x="4" y="2"/>
                      <a:pt x="5" y="1"/>
                    </a:cubicBezTo>
                    <a:cubicBezTo>
                      <a:pt x="5" y="1"/>
                      <a:pt x="5" y="1"/>
                      <a:pt x="4" y="0"/>
                    </a:cubicBezTo>
                    <a:cubicBezTo>
                      <a:pt x="3" y="2"/>
                      <a:pt x="2" y="4"/>
                      <a:pt x="1" y="6"/>
                    </a:cubicBezTo>
                    <a:cubicBezTo>
                      <a:pt x="1" y="7"/>
                      <a:pt x="1" y="8"/>
                      <a:pt x="2" y="7"/>
                    </a:cubicBezTo>
                    <a:cubicBezTo>
                      <a:pt x="4" y="6"/>
                      <a:pt x="5" y="5"/>
                      <a:pt x="6" y="3"/>
                    </a:cubicBezTo>
                    <a:cubicBezTo>
                      <a:pt x="6" y="3"/>
                      <a:pt x="6" y="3"/>
                      <a:pt x="5" y="2"/>
                    </a:cubicBezTo>
                    <a:cubicBezTo>
                      <a:pt x="4" y="4"/>
                      <a:pt x="3" y="6"/>
                      <a:pt x="2" y="8"/>
                    </a:cubicBezTo>
                    <a:cubicBezTo>
                      <a:pt x="1" y="9"/>
                      <a:pt x="2" y="10"/>
                      <a:pt x="3" y="9"/>
                    </a:cubicBezTo>
                    <a:cubicBezTo>
                      <a:pt x="5" y="7"/>
                      <a:pt x="7" y="5"/>
                      <a:pt x="9" y="4"/>
                    </a:cubicBezTo>
                    <a:cubicBezTo>
                      <a:pt x="9" y="3"/>
                      <a:pt x="9" y="3"/>
                      <a:pt x="8" y="3"/>
                    </a:cubicBezTo>
                    <a:cubicBezTo>
                      <a:pt x="6" y="5"/>
                      <a:pt x="4" y="8"/>
                      <a:pt x="2" y="11"/>
                    </a:cubicBezTo>
                    <a:cubicBezTo>
                      <a:pt x="2" y="12"/>
                      <a:pt x="3" y="12"/>
                      <a:pt x="3" y="12"/>
                    </a:cubicBezTo>
                    <a:cubicBezTo>
                      <a:pt x="6" y="8"/>
                      <a:pt x="8" y="5"/>
                      <a:pt x="11" y="2"/>
                    </a:cubicBezTo>
                    <a:cubicBezTo>
                      <a:pt x="10" y="2"/>
                      <a:pt x="10" y="2"/>
                      <a:pt x="10" y="2"/>
                    </a:cubicBezTo>
                    <a:cubicBezTo>
                      <a:pt x="7" y="5"/>
                      <a:pt x="5" y="9"/>
                      <a:pt x="2" y="13"/>
                    </a:cubicBezTo>
                    <a:cubicBezTo>
                      <a:pt x="2" y="14"/>
                      <a:pt x="3" y="14"/>
                      <a:pt x="4" y="14"/>
                    </a:cubicBezTo>
                    <a:cubicBezTo>
                      <a:pt x="6" y="11"/>
                      <a:pt x="8" y="9"/>
                      <a:pt x="10" y="6"/>
                    </a:cubicBezTo>
                    <a:cubicBezTo>
                      <a:pt x="10" y="5"/>
                      <a:pt x="9" y="5"/>
                      <a:pt x="9" y="5"/>
                    </a:cubicBezTo>
                    <a:cubicBezTo>
                      <a:pt x="6" y="9"/>
                      <a:pt x="3" y="12"/>
                      <a:pt x="2" y="16"/>
                    </a:cubicBezTo>
                    <a:cubicBezTo>
                      <a:pt x="1" y="17"/>
                      <a:pt x="2" y="18"/>
                      <a:pt x="3" y="17"/>
                    </a:cubicBezTo>
                    <a:cubicBezTo>
                      <a:pt x="5" y="14"/>
                      <a:pt x="8" y="11"/>
                      <a:pt x="10" y="8"/>
                    </a:cubicBezTo>
                    <a:cubicBezTo>
                      <a:pt x="11" y="7"/>
                      <a:pt x="10" y="7"/>
                      <a:pt x="9" y="7"/>
                    </a:cubicBezTo>
                    <a:cubicBezTo>
                      <a:pt x="7" y="11"/>
                      <a:pt x="4" y="15"/>
                      <a:pt x="2" y="19"/>
                    </a:cubicBezTo>
                    <a:cubicBezTo>
                      <a:pt x="2" y="19"/>
                      <a:pt x="3" y="20"/>
                      <a:pt x="3" y="20"/>
                    </a:cubicBezTo>
                    <a:cubicBezTo>
                      <a:pt x="6" y="17"/>
                      <a:pt x="8" y="14"/>
                      <a:pt x="11" y="11"/>
                    </a:cubicBezTo>
                    <a:cubicBezTo>
                      <a:pt x="10" y="11"/>
                      <a:pt x="10" y="11"/>
                      <a:pt x="9" y="10"/>
                    </a:cubicBezTo>
                    <a:cubicBezTo>
                      <a:pt x="8" y="15"/>
                      <a:pt x="5" y="18"/>
                      <a:pt x="3" y="22"/>
                    </a:cubicBezTo>
                    <a:cubicBezTo>
                      <a:pt x="3" y="23"/>
                      <a:pt x="4" y="23"/>
                      <a:pt x="4" y="23"/>
                    </a:cubicBezTo>
                    <a:cubicBezTo>
                      <a:pt x="7" y="19"/>
                      <a:pt x="9" y="16"/>
                      <a:pt x="12" y="12"/>
                    </a:cubicBezTo>
                    <a:cubicBezTo>
                      <a:pt x="12" y="12"/>
                      <a:pt x="11" y="12"/>
                      <a:pt x="11" y="11"/>
                    </a:cubicBezTo>
                    <a:cubicBezTo>
                      <a:pt x="8" y="16"/>
                      <a:pt x="4" y="21"/>
                      <a:pt x="2" y="26"/>
                    </a:cubicBezTo>
                    <a:cubicBezTo>
                      <a:pt x="2" y="26"/>
                      <a:pt x="3" y="26"/>
                      <a:pt x="3" y="27"/>
                    </a:cubicBezTo>
                    <a:cubicBezTo>
                      <a:pt x="6" y="22"/>
                      <a:pt x="9" y="18"/>
                      <a:pt x="12" y="13"/>
                    </a:cubicBezTo>
                    <a:cubicBezTo>
                      <a:pt x="12" y="13"/>
                      <a:pt x="11" y="13"/>
                      <a:pt x="11" y="13"/>
                    </a:cubicBezTo>
                    <a:cubicBezTo>
                      <a:pt x="9" y="16"/>
                      <a:pt x="7" y="20"/>
                      <a:pt x="6" y="23"/>
                    </a:cubicBezTo>
                    <a:cubicBezTo>
                      <a:pt x="5" y="24"/>
                      <a:pt x="6" y="25"/>
                      <a:pt x="7" y="24"/>
                    </a:cubicBezTo>
                    <a:cubicBezTo>
                      <a:pt x="10" y="21"/>
                      <a:pt x="13" y="18"/>
                      <a:pt x="14" y="14"/>
                    </a:cubicBezTo>
                    <a:cubicBezTo>
                      <a:pt x="15" y="13"/>
                      <a:pt x="14" y="12"/>
                      <a:pt x="13" y="13"/>
                    </a:cubicBezTo>
                    <a:cubicBezTo>
                      <a:pt x="11" y="17"/>
                      <a:pt x="8" y="21"/>
                      <a:pt x="6" y="26"/>
                    </a:cubicBezTo>
                    <a:cubicBezTo>
                      <a:pt x="6" y="27"/>
                      <a:pt x="7" y="27"/>
                      <a:pt x="7" y="27"/>
                    </a:cubicBezTo>
                    <a:cubicBezTo>
                      <a:pt x="9" y="24"/>
                      <a:pt x="11" y="21"/>
                      <a:pt x="13" y="18"/>
                    </a:cubicBezTo>
                    <a:cubicBezTo>
                      <a:pt x="13" y="17"/>
                      <a:pt x="12" y="17"/>
                      <a:pt x="12" y="17"/>
                    </a:cubicBezTo>
                    <a:cubicBezTo>
                      <a:pt x="10" y="20"/>
                      <a:pt x="9" y="23"/>
                      <a:pt x="7" y="26"/>
                    </a:cubicBezTo>
                    <a:cubicBezTo>
                      <a:pt x="7" y="27"/>
                      <a:pt x="8" y="27"/>
                      <a:pt x="9" y="26"/>
                    </a:cubicBezTo>
                    <a:cubicBezTo>
                      <a:pt x="10" y="24"/>
                      <a:pt x="12" y="22"/>
                      <a:pt x="13" y="20"/>
                    </a:cubicBezTo>
                    <a:cubicBezTo>
                      <a:pt x="13" y="20"/>
                      <a:pt x="13" y="20"/>
                      <a:pt x="12" y="19"/>
                    </a:cubicBezTo>
                    <a:cubicBezTo>
                      <a:pt x="11" y="22"/>
                      <a:pt x="10" y="25"/>
                      <a:pt x="9" y="27"/>
                    </a:cubicBezTo>
                    <a:cubicBezTo>
                      <a:pt x="8" y="28"/>
                      <a:pt x="10" y="29"/>
                      <a:pt x="10" y="28"/>
                    </a:cubicBezTo>
                    <a:cubicBezTo>
                      <a:pt x="11" y="26"/>
                      <a:pt x="13" y="24"/>
                      <a:pt x="14" y="22"/>
                    </a:cubicBezTo>
                    <a:cubicBezTo>
                      <a:pt x="13" y="22"/>
                      <a:pt x="13" y="21"/>
                      <a:pt x="13" y="21"/>
                    </a:cubicBezTo>
                    <a:cubicBezTo>
                      <a:pt x="12" y="23"/>
                      <a:pt x="11" y="25"/>
                      <a:pt x="10" y="26"/>
                    </a:cubicBezTo>
                    <a:cubicBezTo>
                      <a:pt x="10" y="27"/>
                      <a:pt x="11" y="28"/>
                      <a:pt x="11" y="27"/>
                    </a:cubicBezTo>
                    <a:cubicBezTo>
                      <a:pt x="12" y="27"/>
                      <a:pt x="12" y="27"/>
                      <a:pt x="13" y="26"/>
                    </a:cubicBezTo>
                    <a:cubicBezTo>
                      <a:pt x="13" y="27"/>
                      <a:pt x="14" y="27"/>
                      <a:pt x="14" y="26"/>
                    </a:cubicBezTo>
                    <a:cubicBezTo>
                      <a:pt x="14" y="25"/>
                      <a:pt x="15" y="25"/>
                      <a:pt x="14" y="23"/>
                    </a:cubicBezTo>
                    <a:cubicBezTo>
                      <a:pt x="14" y="23"/>
                      <a:pt x="13" y="23"/>
                      <a:pt x="13" y="23"/>
                    </a:cubicBezTo>
                    <a:cubicBezTo>
                      <a:pt x="12" y="24"/>
                      <a:pt x="11" y="25"/>
                      <a:pt x="10" y="26"/>
                    </a:cubicBezTo>
                    <a:cubicBezTo>
                      <a:pt x="11" y="26"/>
                      <a:pt x="11" y="27"/>
                      <a:pt x="12" y="27"/>
                    </a:cubicBezTo>
                    <a:cubicBezTo>
                      <a:pt x="12" y="25"/>
                      <a:pt x="13" y="23"/>
                      <a:pt x="14" y="22"/>
                    </a:cubicBezTo>
                    <a:cubicBezTo>
                      <a:pt x="14" y="21"/>
                      <a:pt x="13" y="20"/>
                      <a:pt x="13" y="21"/>
                    </a:cubicBezTo>
                    <a:cubicBezTo>
                      <a:pt x="11" y="23"/>
                      <a:pt x="10" y="25"/>
                      <a:pt x="9" y="27"/>
                    </a:cubicBezTo>
                    <a:cubicBezTo>
                      <a:pt x="9" y="27"/>
                      <a:pt x="10" y="28"/>
                      <a:pt x="10" y="28"/>
                    </a:cubicBezTo>
                    <a:cubicBezTo>
                      <a:pt x="12" y="25"/>
                      <a:pt x="13" y="23"/>
                      <a:pt x="14" y="20"/>
                    </a:cubicBezTo>
                    <a:cubicBezTo>
                      <a:pt x="14" y="19"/>
                      <a:pt x="13" y="19"/>
                      <a:pt x="12" y="19"/>
                    </a:cubicBezTo>
                    <a:cubicBezTo>
                      <a:pt x="11" y="21"/>
                      <a:pt x="9" y="24"/>
                      <a:pt x="7" y="26"/>
                    </a:cubicBezTo>
                    <a:cubicBezTo>
                      <a:pt x="8" y="26"/>
                      <a:pt x="8" y="26"/>
                      <a:pt x="9" y="26"/>
                    </a:cubicBezTo>
                    <a:cubicBezTo>
                      <a:pt x="10" y="23"/>
                      <a:pt x="11" y="21"/>
                      <a:pt x="13" y="18"/>
                    </a:cubicBezTo>
                    <a:cubicBezTo>
                      <a:pt x="12" y="18"/>
                      <a:pt x="12" y="18"/>
                      <a:pt x="12" y="17"/>
                    </a:cubicBezTo>
                    <a:cubicBezTo>
                      <a:pt x="10" y="20"/>
                      <a:pt x="8" y="23"/>
                      <a:pt x="6" y="26"/>
                    </a:cubicBezTo>
                    <a:cubicBezTo>
                      <a:pt x="6" y="26"/>
                      <a:pt x="7" y="26"/>
                      <a:pt x="7" y="27"/>
                    </a:cubicBezTo>
                    <a:cubicBezTo>
                      <a:pt x="10" y="22"/>
                      <a:pt x="12" y="18"/>
                      <a:pt x="14" y="14"/>
                    </a:cubicBezTo>
                    <a:cubicBezTo>
                      <a:pt x="14" y="13"/>
                      <a:pt x="14" y="13"/>
                      <a:pt x="13" y="13"/>
                    </a:cubicBezTo>
                    <a:cubicBezTo>
                      <a:pt x="11" y="17"/>
                      <a:pt x="9" y="20"/>
                      <a:pt x="6" y="23"/>
                    </a:cubicBezTo>
                    <a:cubicBezTo>
                      <a:pt x="6" y="23"/>
                      <a:pt x="6" y="24"/>
                      <a:pt x="7" y="24"/>
                    </a:cubicBezTo>
                    <a:cubicBezTo>
                      <a:pt x="9" y="20"/>
                      <a:pt x="10" y="17"/>
                      <a:pt x="12" y="13"/>
                    </a:cubicBezTo>
                    <a:cubicBezTo>
                      <a:pt x="13" y="12"/>
                      <a:pt x="11" y="12"/>
                      <a:pt x="11" y="13"/>
                    </a:cubicBezTo>
                    <a:cubicBezTo>
                      <a:pt x="8" y="17"/>
                      <a:pt x="4" y="21"/>
                      <a:pt x="2" y="26"/>
                    </a:cubicBezTo>
                    <a:cubicBezTo>
                      <a:pt x="2" y="27"/>
                      <a:pt x="3" y="27"/>
                      <a:pt x="3" y="27"/>
                    </a:cubicBezTo>
                    <a:cubicBezTo>
                      <a:pt x="6" y="21"/>
                      <a:pt x="9" y="17"/>
                      <a:pt x="12" y="12"/>
                    </a:cubicBezTo>
                    <a:cubicBezTo>
                      <a:pt x="13" y="11"/>
                      <a:pt x="11" y="11"/>
                      <a:pt x="11" y="11"/>
                    </a:cubicBezTo>
                    <a:cubicBezTo>
                      <a:pt x="8" y="15"/>
                      <a:pt x="6" y="18"/>
                      <a:pt x="3" y="22"/>
                    </a:cubicBezTo>
                    <a:cubicBezTo>
                      <a:pt x="3" y="22"/>
                      <a:pt x="4" y="22"/>
                      <a:pt x="4" y="23"/>
                    </a:cubicBezTo>
                    <a:cubicBezTo>
                      <a:pt x="6" y="19"/>
                      <a:pt x="9" y="15"/>
                      <a:pt x="11" y="11"/>
                    </a:cubicBezTo>
                    <a:cubicBezTo>
                      <a:pt x="11" y="10"/>
                      <a:pt x="10" y="10"/>
                      <a:pt x="10" y="10"/>
                    </a:cubicBezTo>
                    <a:cubicBezTo>
                      <a:pt x="7" y="13"/>
                      <a:pt x="5" y="16"/>
                      <a:pt x="2" y="19"/>
                    </a:cubicBezTo>
                    <a:cubicBezTo>
                      <a:pt x="3" y="19"/>
                      <a:pt x="3" y="19"/>
                      <a:pt x="4" y="19"/>
                    </a:cubicBezTo>
                    <a:cubicBezTo>
                      <a:pt x="5" y="15"/>
                      <a:pt x="8" y="12"/>
                      <a:pt x="10" y="8"/>
                    </a:cubicBezTo>
                    <a:cubicBezTo>
                      <a:pt x="10" y="8"/>
                      <a:pt x="10" y="8"/>
                      <a:pt x="9" y="7"/>
                    </a:cubicBezTo>
                    <a:cubicBezTo>
                      <a:pt x="7" y="11"/>
                      <a:pt x="4" y="13"/>
                      <a:pt x="2" y="16"/>
                    </a:cubicBezTo>
                    <a:cubicBezTo>
                      <a:pt x="2" y="17"/>
                      <a:pt x="2" y="17"/>
                      <a:pt x="3" y="17"/>
                    </a:cubicBezTo>
                    <a:cubicBezTo>
                      <a:pt x="5" y="13"/>
                      <a:pt x="8" y="10"/>
                      <a:pt x="10" y="6"/>
                    </a:cubicBezTo>
                    <a:cubicBezTo>
                      <a:pt x="10" y="5"/>
                      <a:pt x="9" y="4"/>
                      <a:pt x="9" y="5"/>
                    </a:cubicBezTo>
                    <a:cubicBezTo>
                      <a:pt x="7" y="8"/>
                      <a:pt x="5" y="10"/>
                      <a:pt x="2" y="13"/>
                    </a:cubicBezTo>
                    <a:cubicBezTo>
                      <a:pt x="3" y="13"/>
                      <a:pt x="3" y="13"/>
                      <a:pt x="4" y="14"/>
                    </a:cubicBezTo>
                    <a:cubicBezTo>
                      <a:pt x="6" y="10"/>
                      <a:pt x="9" y="6"/>
                      <a:pt x="11" y="2"/>
                    </a:cubicBezTo>
                    <a:cubicBezTo>
                      <a:pt x="11" y="2"/>
                      <a:pt x="10" y="1"/>
                      <a:pt x="10" y="1"/>
                    </a:cubicBezTo>
                    <a:cubicBezTo>
                      <a:pt x="7" y="5"/>
                      <a:pt x="4" y="8"/>
                      <a:pt x="2" y="11"/>
                    </a:cubicBezTo>
                    <a:cubicBezTo>
                      <a:pt x="2" y="11"/>
                      <a:pt x="3" y="11"/>
                      <a:pt x="3" y="12"/>
                    </a:cubicBezTo>
                    <a:cubicBezTo>
                      <a:pt x="5" y="8"/>
                      <a:pt x="7" y="6"/>
                      <a:pt x="9" y="3"/>
                    </a:cubicBezTo>
                    <a:cubicBezTo>
                      <a:pt x="10" y="3"/>
                      <a:pt x="9" y="2"/>
                      <a:pt x="9" y="2"/>
                    </a:cubicBezTo>
                    <a:cubicBezTo>
                      <a:pt x="6" y="4"/>
                      <a:pt x="4" y="6"/>
                      <a:pt x="2" y="8"/>
                    </a:cubicBezTo>
                    <a:cubicBezTo>
                      <a:pt x="2" y="8"/>
                      <a:pt x="3" y="9"/>
                      <a:pt x="3" y="9"/>
                    </a:cubicBezTo>
                    <a:cubicBezTo>
                      <a:pt x="4" y="7"/>
                      <a:pt x="5" y="5"/>
                      <a:pt x="6" y="3"/>
                    </a:cubicBezTo>
                    <a:cubicBezTo>
                      <a:pt x="7" y="2"/>
                      <a:pt x="6" y="1"/>
                      <a:pt x="5" y="2"/>
                    </a:cubicBezTo>
                    <a:cubicBezTo>
                      <a:pt x="4" y="4"/>
                      <a:pt x="2" y="5"/>
                      <a:pt x="1" y="6"/>
                    </a:cubicBezTo>
                    <a:cubicBezTo>
                      <a:pt x="1" y="7"/>
                      <a:pt x="2" y="7"/>
                      <a:pt x="2" y="7"/>
                    </a:cubicBezTo>
                    <a:cubicBezTo>
                      <a:pt x="3" y="5"/>
                      <a:pt x="4" y="3"/>
                      <a:pt x="6" y="1"/>
                    </a:cubicBezTo>
                    <a:cubicBezTo>
                      <a:pt x="6" y="0"/>
                      <a:pt x="5" y="0"/>
                      <a:pt x="5" y="0"/>
                    </a:cubicBezTo>
                    <a:cubicBezTo>
                      <a:pt x="4" y="1"/>
                      <a:pt x="2" y="1"/>
                      <a:pt x="1" y="2"/>
                    </a:cubicBezTo>
                    <a:cubicBezTo>
                      <a:pt x="0" y="2"/>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Freeform 73"/>
              <p:cNvSpPr/>
              <p:nvPr/>
            </p:nvSpPr>
            <p:spPr bwMode="auto">
              <a:xfrm>
                <a:off x="1187450" y="2135188"/>
                <a:ext cx="20638" cy="39688"/>
              </a:xfrm>
              <a:custGeom>
                <a:avLst/>
                <a:gdLst>
                  <a:gd name="T0" fmla="*/ 1 w 19"/>
                  <a:gd name="T1" fmla="*/ 37 h 37"/>
                  <a:gd name="T2" fmla="*/ 3 w 19"/>
                  <a:gd name="T3" fmla="*/ 37 h 37"/>
                  <a:gd name="T4" fmla="*/ 4 w 19"/>
                  <a:gd name="T5" fmla="*/ 36 h 37"/>
                  <a:gd name="T6" fmla="*/ 3 w 19"/>
                  <a:gd name="T7" fmla="*/ 18 h 37"/>
                  <a:gd name="T8" fmla="*/ 2 w 19"/>
                  <a:gd name="T9" fmla="*/ 8 h 37"/>
                  <a:gd name="T10" fmla="*/ 6 w 19"/>
                  <a:gd name="T11" fmla="*/ 3 h 37"/>
                  <a:gd name="T12" fmla="*/ 15 w 19"/>
                  <a:gd name="T13" fmla="*/ 12 h 37"/>
                  <a:gd name="T14" fmla="*/ 17 w 19"/>
                  <a:gd name="T15" fmla="*/ 34 h 37"/>
                  <a:gd name="T16" fmla="*/ 19 w 19"/>
                  <a:gd name="T17" fmla="*/ 34 h 37"/>
                  <a:gd name="T18" fmla="*/ 18 w 19"/>
                  <a:gd name="T19" fmla="*/ 19 h 37"/>
                  <a:gd name="T20" fmla="*/ 15 w 19"/>
                  <a:gd name="T21" fmla="*/ 5 h 37"/>
                  <a:gd name="T22" fmla="*/ 2 w 19"/>
                  <a:gd name="T23" fmla="*/ 2 h 37"/>
                  <a:gd name="T24" fmla="*/ 1 w 19"/>
                  <a:gd name="T25" fmla="*/ 2 h 37"/>
                  <a:gd name="T26" fmla="*/ 2 w 19"/>
                  <a:gd name="T27" fmla="*/ 18 h 37"/>
                  <a:gd name="T28" fmla="*/ 2 w 19"/>
                  <a:gd name="T29" fmla="*/ 35 h 37"/>
                  <a:gd name="T30" fmla="*/ 1 w 19"/>
                  <a:gd name="T3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37">
                    <a:moveTo>
                      <a:pt x="1" y="37"/>
                    </a:moveTo>
                    <a:cubicBezTo>
                      <a:pt x="2" y="37"/>
                      <a:pt x="2" y="37"/>
                      <a:pt x="3" y="37"/>
                    </a:cubicBezTo>
                    <a:cubicBezTo>
                      <a:pt x="4" y="37"/>
                      <a:pt x="4" y="37"/>
                      <a:pt x="4" y="36"/>
                    </a:cubicBezTo>
                    <a:cubicBezTo>
                      <a:pt x="4" y="30"/>
                      <a:pt x="4" y="24"/>
                      <a:pt x="3" y="18"/>
                    </a:cubicBezTo>
                    <a:cubicBezTo>
                      <a:pt x="3" y="15"/>
                      <a:pt x="2" y="11"/>
                      <a:pt x="2" y="8"/>
                    </a:cubicBezTo>
                    <a:cubicBezTo>
                      <a:pt x="2" y="4"/>
                      <a:pt x="3" y="3"/>
                      <a:pt x="6" y="3"/>
                    </a:cubicBezTo>
                    <a:cubicBezTo>
                      <a:pt x="13" y="2"/>
                      <a:pt x="14" y="7"/>
                      <a:pt x="15" y="12"/>
                    </a:cubicBezTo>
                    <a:cubicBezTo>
                      <a:pt x="16" y="20"/>
                      <a:pt x="17" y="27"/>
                      <a:pt x="17" y="34"/>
                    </a:cubicBezTo>
                    <a:cubicBezTo>
                      <a:pt x="17" y="35"/>
                      <a:pt x="19" y="35"/>
                      <a:pt x="19" y="34"/>
                    </a:cubicBezTo>
                    <a:cubicBezTo>
                      <a:pt x="19" y="29"/>
                      <a:pt x="18" y="24"/>
                      <a:pt x="18" y="19"/>
                    </a:cubicBezTo>
                    <a:cubicBezTo>
                      <a:pt x="17" y="15"/>
                      <a:pt x="17" y="9"/>
                      <a:pt x="15" y="5"/>
                    </a:cubicBezTo>
                    <a:cubicBezTo>
                      <a:pt x="12" y="0"/>
                      <a:pt x="7" y="1"/>
                      <a:pt x="2" y="2"/>
                    </a:cubicBezTo>
                    <a:cubicBezTo>
                      <a:pt x="1" y="2"/>
                      <a:pt x="1" y="2"/>
                      <a:pt x="1" y="2"/>
                    </a:cubicBezTo>
                    <a:cubicBezTo>
                      <a:pt x="1" y="8"/>
                      <a:pt x="1" y="13"/>
                      <a:pt x="2" y="18"/>
                    </a:cubicBezTo>
                    <a:cubicBezTo>
                      <a:pt x="2" y="19"/>
                      <a:pt x="3" y="36"/>
                      <a:pt x="2" y="35"/>
                    </a:cubicBezTo>
                    <a:cubicBezTo>
                      <a:pt x="1" y="35"/>
                      <a:pt x="0" y="36"/>
                      <a:pt x="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Freeform 74"/>
              <p:cNvSpPr/>
              <p:nvPr/>
            </p:nvSpPr>
            <p:spPr bwMode="auto">
              <a:xfrm>
                <a:off x="1187450" y="2138363"/>
                <a:ext cx="19050" cy="36513"/>
              </a:xfrm>
              <a:custGeom>
                <a:avLst/>
                <a:gdLst>
                  <a:gd name="T0" fmla="*/ 1 w 17"/>
                  <a:gd name="T1" fmla="*/ 5 h 34"/>
                  <a:gd name="T2" fmla="*/ 5 w 17"/>
                  <a:gd name="T3" fmla="*/ 2 h 34"/>
                  <a:gd name="T4" fmla="*/ 0 w 17"/>
                  <a:gd name="T5" fmla="*/ 7 h 34"/>
                  <a:gd name="T6" fmla="*/ 7 w 17"/>
                  <a:gd name="T7" fmla="*/ 2 h 34"/>
                  <a:gd name="T8" fmla="*/ 1 w 17"/>
                  <a:gd name="T9" fmla="*/ 9 h 34"/>
                  <a:gd name="T10" fmla="*/ 10 w 17"/>
                  <a:gd name="T11" fmla="*/ 1 h 34"/>
                  <a:gd name="T12" fmla="*/ 2 w 17"/>
                  <a:gd name="T13" fmla="*/ 10 h 34"/>
                  <a:gd name="T14" fmla="*/ 10 w 17"/>
                  <a:gd name="T15" fmla="*/ 2 h 34"/>
                  <a:gd name="T16" fmla="*/ 2 w 17"/>
                  <a:gd name="T17" fmla="*/ 14 h 34"/>
                  <a:gd name="T18" fmla="*/ 11 w 17"/>
                  <a:gd name="T19" fmla="*/ 6 h 34"/>
                  <a:gd name="T20" fmla="*/ 4 w 17"/>
                  <a:gd name="T21" fmla="*/ 15 h 34"/>
                  <a:gd name="T22" fmla="*/ 14 w 17"/>
                  <a:gd name="T23" fmla="*/ 5 h 34"/>
                  <a:gd name="T24" fmla="*/ 5 w 17"/>
                  <a:gd name="T25" fmla="*/ 16 h 34"/>
                  <a:gd name="T26" fmla="*/ 15 w 17"/>
                  <a:gd name="T27" fmla="*/ 6 h 34"/>
                  <a:gd name="T28" fmla="*/ 3 w 17"/>
                  <a:gd name="T29" fmla="*/ 21 h 34"/>
                  <a:gd name="T30" fmla="*/ 11 w 17"/>
                  <a:gd name="T31" fmla="*/ 13 h 34"/>
                  <a:gd name="T32" fmla="*/ 2 w 17"/>
                  <a:gd name="T33" fmla="*/ 25 h 34"/>
                  <a:gd name="T34" fmla="*/ 14 w 17"/>
                  <a:gd name="T35" fmla="*/ 12 h 34"/>
                  <a:gd name="T36" fmla="*/ 3 w 17"/>
                  <a:gd name="T37" fmla="*/ 29 h 34"/>
                  <a:gd name="T38" fmla="*/ 15 w 17"/>
                  <a:gd name="T39" fmla="*/ 15 h 34"/>
                  <a:gd name="T40" fmla="*/ 8 w 17"/>
                  <a:gd name="T41" fmla="*/ 27 h 34"/>
                  <a:gd name="T42" fmla="*/ 17 w 17"/>
                  <a:gd name="T43" fmla="*/ 18 h 34"/>
                  <a:gd name="T44" fmla="*/ 7 w 17"/>
                  <a:gd name="T45" fmla="*/ 33 h 34"/>
                  <a:gd name="T46" fmla="*/ 17 w 17"/>
                  <a:gd name="T47" fmla="*/ 22 h 34"/>
                  <a:gd name="T48" fmla="*/ 10 w 17"/>
                  <a:gd name="T49" fmla="*/ 31 h 34"/>
                  <a:gd name="T50" fmla="*/ 17 w 17"/>
                  <a:gd name="T51" fmla="*/ 27 h 34"/>
                  <a:gd name="T52" fmla="*/ 13 w 17"/>
                  <a:gd name="T53" fmla="*/ 31 h 34"/>
                  <a:gd name="T54" fmla="*/ 17 w 17"/>
                  <a:gd name="T55" fmla="*/ 27 h 34"/>
                  <a:gd name="T56" fmla="*/ 10 w 17"/>
                  <a:gd name="T57" fmla="*/ 31 h 34"/>
                  <a:gd name="T58" fmla="*/ 17 w 17"/>
                  <a:gd name="T59" fmla="*/ 22 h 34"/>
                  <a:gd name="T60" fmla="*/ 7 w 17"/>
                  <a:gd name="T61" fmla="*/ 32 h 34"/>
                  <a:gd name="T62" fmla="*/ 17 w 17"/>
                  <a:gd name="T63" fmla="*/ 18 h 34"/>
                  <a:gd name="T64" fmla="*/ 8 w 17"/>
                  <a:gd name="T65" fmla="*/ 27 h 34"/>
                  <a:gd name="T66" fmla="*/ 15 w 17"/>
                  <a:gd name="T67" fmla="*/ 15 h 34"/>
                  <a:gd name="T68" fmla="*/ 4 w 17"/>
                  <a:gd name="T69" fmla="*/ 29 h 34"/>
                  <a:gd name="T70" fmla="*/ 14 w 17"/>
                  <a:gd name="T71" fmla="*/ 12 h 34"/>
                  <a:gd name="T72" fmla="*/ 2 w 17"/>
                  <a:gd name="T73" fmla="*/ 25 h 34"/>
                  <a:gd name="T74" fmla="*/ 11 w 17"/>
                  <a:gd name="T75" fmla="*/ 13 h 34"/>
                  <a:gd name="T76" fmla="*/ 3 w 17"/>
                  <a:gd name="T77" fmla="*/ 21 h 34"/>
                  <a:gd name="T78" fmla="*/ 15 w 17"/>
                  <a:gd name="T79" fmla="*/ 6 h 34"/>
                  <a:gd name="T80" fmla="*/ 5 w 17"/>
                  <a:gd name="T81" fmla="*/ 16 h 34"/>
                  <a:gd name="T82" fmla="*/ 14 w 17"/>
                  <a:gd name="T83" fmla="*/ 5 h 34"/>
                  <a:gd name="T84" fmla="*/ 4 w 17"/>
                  <a:gd name="T85" fmla="*/ 15 h 34"/>
                  <a:gd name="T86" fmla="*/ 11 w 17"/>
                  <a:gd name="T87" fmla="*/ 6 h 34"/>
                  <a:gd name="T88" fmla="*/ 2 w 17"/>
                  <a:gd name="T89" fmla="*/ 14 h 34"/>
                  <a:gd name="T90" fmla="*/ 11 w 17"/>
                  <a:gd name="T91" fmla="*/ 2 h 34"/>
                  <a:gd name="T92" fmla="*/ 2 w 17"/>
                  <a:gd name="T93" fmla="*/ 10 h 34"/>
                  <a:gd name="T94" fmla="*/ 10 w 17"/>
                  <a:gd name="T95" fmla="*/ 1 h 34"/>
                  <a:gd name="T96" fmla="*/ 1 w 17"/>
                  <a:gd name="T97" fmla="*/ 9 h 34"/>
                  <a:gd name="T98" fmla="*/ 7 w 17"/>
                  <a:gd name="T99" fmla="*/ 2 h 34"/>
                  <a:gd name="T100" fmla="*/ 0 w 17"/>
                  <a:gd name="T101" fmla="*/ 7 h 34"/>
                  <a:gd name="T102" fmla="*/ 5 w 17"/>
                  <a:gd name="T103" fmla="*/ 2 h 34"/>
                  <a:gd name="T104" fmla="*/ 1 w 17"/>
                  <a:gd name="T105" fmla="*/ 5 h 34"/>
                  <a:gd name="T106" fmla="*/ 3 w 17"/>
                  <a:gd name="T10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34">
                    <a:moveTo>
                      <a:pt x="2" y="3"/>
                    </a:moveTo>
                    <a:cubicBezTo>
                      <a:pt x="2" y="3"/>
                      <a:pt x="1" y="4"/>
                      <a:pt x="1" y="5"/>
                    </a:cubicBezTo>
                    <a:cubicBezTo>
                      <a:pt x="0" y="6"/>
                      <a:pt x="1" y="6"/>
                      <a:pt x="2" y="6"/>
                    </a:cubicBezTo>
                    <a:cubicBezTo>
                      <a:pt x="3" y="5"/>
                      <a:pt x="4" y="3"/>
                      <a:pt x="5" y="2"/>
                    </a:cubicBezTo>
                    <a:cubicBezTo>
                      <a:pt x="5" y="2"/>
                      <a:pt x="4" y="2"/>
                      <a:pt x="4" y="1"/>
                    </a:cubicBezTo>
                    <a:cubicBezTo>
                      <a:pt x="3" y="3"/>
                      <a:pt x="1" y="5"/>
                      <a:pt x="0" y="7"/>
                    </a:cubicBezTo>
                    <a:cubicBezTo>
                      <a:pt x="0" y="8"/>
                      <a:pt x="1" y="8"/>
                      <a:pt x="1" y="8"/>
                    </a:cubicBezTo>
                    <a:cubicBezTo>
                      <a:pt x="3" y="5"/>
                      <a:pt x="5" y="4"/>
                      <a:pt x="7" y="2"/>
                    </a:cubicBezTo>
                    <a:cubicBezTo>
                      <a:pt x="7" y="2"/>
                      <a:pt x="6" y="1"/>
                      <a:pt x="6" y="1"/>
                    </a:cubicBezTo>
                    <a:cubicBezTo>
                      <a:pt x="4" y="4"/>
                      <a:pt x="3" y="6"/>
                      <a:pt x="1" y="9"/>
                    </a:cubicBezTo>
                    <a:cubicBezTo>
                      <a:pt x="1" y="9"/>
                      <a:pt x="2" y="10"/>
                      <a:pt x="2" y="10"/>
                    </a:cubicBezTo>
                    <a:cubicBezTo>
                      <a:pt x="5" y="7"/>
                      <a:pt x="7" y="4"/>
                      <a:pt x="10" y="1"/>
                    </a:cubicBezTo>
                    <a:cubicBezTo>
                      <a:pt x="9" y="1"/>
                      <a:pt x="9" y="1"/>
                      <a:pt x="9" y="0"/>
                    </a:cubicBezTo>
                    <a:cubicBezTo>
                      <a:pt x="7" y="4"/>
                      <a:pt x="4" y="7"/>
                      <a:pt x="2" y="10"/>
                    </a:cubicBezTo>
                    <a:cubicBezTo>
                      <a:pt x="1" y="11"/>
                      <a:pt x="2" y="12"/>
                      <a:pt x="3" y="11"/>
                    </a:cubicBezTo>
                    <a:cubicBezTo>
                      <a:pt x="6" y="8"/>
                      <a:pt x="8" y="5"/>
                      <a:pt x="10" y="2"/>
                    </a:cubicBezTo>
                    <a:cubicBezTo>
                      <a:pt x="10" y="2"/>
                      <a:pt x="10" y="2"/>
                      <a:pt x="9" y="2"/>
                    </a:cubicBezTo>
                    <a:cubicBezTo>
                      <a:pt x="7" y="6"/>
                      <a:pt x="5" y="10"/>
                      <a:pt x="2" y="14"/>
                    </a:cubicBezTo>
                    <a:cubicBezTo>
                      <a:pt x="2" y="14"/>
                      <a:pt x="3" y="15"/>
                      <a:pt x="3" y="15"/>
                    </a:cubicBezTo>
                    <a:cubicBezTo>
                      <a:pt x="6" y="12"/>
                      <a:pt x="8" y="9"/>
                      <a:pt x="11" y="6"/>
                    </a:cubicBezTo>
                    <a:cubicBezTo>
                      <a:pt x="11" y="6"/>
                      <a:pt x="10" y="5"/>
                      <a:pt x="10" y="5"/>
                    </a:cubicBezTo>
                    <a:cubicBezTo>
                      <a:pt x="8" y="8"/>
                      <a:pt x="6" y="11"/>
                      <a:pt x="4" y="15"/>
                    </a:cubicBezTo>
                    <a:cubicBezTo>
                      <a:pt x="4" y="15"/>
                      <a:pt x="5" y="16"/>
                      <a:pt x="5" y="16"/>
                    </a:cubicBezTo>
                    <a:cubicBezTo>
                      <a:pt x="8" y="12"/>
                      <a:pt x="11" y="9"/>
                      <a:pt x="14" y="5"/>
                    </a:cubicBezTo>
                    <a:cubicBezTo>
                      <a:pt x="13" y="5"/>
                      <a:pt x="13" y="4"/>
                      <a:pt x="12" y="4"/>
                    </a:cubicBezTo>
                    <a:cubicBezTo>
                      <a:pt x="10" y="9"/>
                      <a:pt x="8" y="13"/>
                      <a:pt x="5" y="16"/>
                    </a:cubicBezTo>
                    <a:cubicBezTo>
                      <a:pt x="5" y="17"/>
                      <a:pt x="6" y="17"/>
                      <a:pt x="6" y="17"/>
                    </a:cubicBezTo>
                    <a:cubicBezTo>
                      <a:pt x="9" y="13"/>
                      <a:pt x="12" y="10"/>
                      <a:pt x="15" y="6"/>
                    </a:cubicBezTo>
                    <a:cubicBezTo>
                      <a:pt x="15" y="5"/>
                      <a:pt x="14" y="4"/>
                      <a:pt x="14" y="5"/>
                    </a:cubicBezTo>
                    <a:cubicBezTo>
                      <a:pt x="9" y="10"/>
                      <a:pt x="6" y="16"/>
                      <a:pt x="3" y="21"/>
                    </a:cubicBezTo>
                    <a:cubicBezTo>
                      <a:pt x="2" y="22"/>
                      <a:pt x="3" y="23"/>
                      <a:pt x="4" y="22"/>
                    </a:cubicBezTo>
                    <a:cubicBezTo>
                      <a:pt x="6" y="19"/>
                      <a:pt x="9" y="16"/>
                      <a:pt x="11" y="13"/>
                    </a:cubicBezTo>
                    <a:cubicBezTo>
                      <a:pt x="11" y="12"/>
                      <a:pt x="10" y="12"/>
                      <a:pt x="10" y="12"/>
                    </a:cubicBezTo>
                    <a:cubicBezTo>
                      <a:pt x="7" y="16"/>
                      <a:pt x="4" y="21"/>
                      <a:pt x="2" y="25"/>
                    </a:cubicBezTo>
                    <a:cubicBezTo>
                      <a:pt x="1" y="26"/>
                      <a:pt x="2" y="26"/>
                      <a:pt x="3" y="26"/>
                    </a:cubicBezTo>
                    <a:cubicBezTo>
                      <a:pt x="8" y="23"/>
                      <a:pt x="11" y="17"/>
                      <a:pt x="14" y="12"/>
                    </a:cubicBezTo>
                    <a:cubicBezTo>
                      <a:pt x="14" y="12"/>
                      <a:pt x="13" y="12"/>
                      <a:pt x="13" y="12"/>
                    </a:cubicBezTo>
                    <a:cubicBezTo>
                      <a:pt x="10" y="17"/>
                      <a:pt x="7" y="23"/>
                      <a:pt x="3" y="29"/>
                    </a:cubicBezTo>
                    <a:cubicBezTo>
                      <a:pt x="3" y="30"/>
                      <a:pt x="4" y="30"/>
                      <a:pt x="5" y="30"/>
                    </a:cubicBezTo>
                    <a:cubicBezTo>
                      <a:pt x="9" y="25"/>
                      <a:pt x="12" y="20"/>
                      <a:pt x="15" y="15"/>
                    </a:cubicBezTo>
                    <a:cubicBezTo>
                      <a:pt x="15" y="15"/>
                      <a:pt x="14" y="15"/>
                      <a:pt x="14" y="15"/>
                    </a:cubicBezTo>
                    <a:cubicBezTo>
                      <a:pt x="12" y="19"/>
                      <a:pt x="10" y="23"/>
                      <a:pt x="8" y="27"/>
                    </a:cubicBezTo>
                    <a:cubicBezTo>
                      <a:pt x="7" y="28"/>
                      <a:pt x="9" y="28"/>
                      <a:pt x="9" y="27"/>
                    </a:cubicBezTo>
                    <a:cubicBezTo>
                      <a:pt x="12" y="24"/>
                      <a:pt x="14" y="21"/>
                      <a:pt x="17" y="18"/>
                    </a:cubicBezTo>
                    <a:cubicBezTo>
                      <a:pt x="16" y="18"/>
                      <a:pt x="16" y="17"/>
                      <a:pt x="15" y="17"/>
                    </a:cubicBezTo>
                    <a:cubicBezTo>
                      <a:pt x="12" y="22"/>
                      <a:pt x="9" y="27"/>
                      <a:pt x="7" y="33"/>
                    </a:cubicBezTo>
                    <a:cubicBezTo>
                      <a:pt x="6" y="33"/>
                      <a:pt x="7" y="34"/>
                      <a:pt x="8" y="33"/>
                    </a:cubicBezTo>
                    <a:cubicBezTo>
                      <a:pt x="11" y="30"/>
                      <a:pt x="14" y="26"/>
                      <a:pt x="17" y="22"/>
                    </a:cubicBezTo>
                    <a:cubicBezTo>
                      <a:pt x="17" y="21"/>
                      <a:pt x="16" y="21"/>
                      <a:pt x="15" y="21"/>
                    </a:cubicBezTo>
                    <a:cubicBezTo>
                      <a:pt x="13" y="24"/>
                      <a:pt x="11" y="28"/>
                      <a:pt x="10" y="31"/>
                    </a:cubicBezTo>
                    <a:cubicBezTo>
                      <a:pt x="9" y="32"/>
                      <a:pt x="10" y="33"/>
                      <a:pt x="11" y="32"/>
                    </a:cubicBezTo>
                    <a:cubicBezTo>
                      <a:pt x="13" y="31"/>
                      <a:pt x="15" y="29"/>
                      <a:pt x="17" y="27"/>
                    </a:cubicBezTo>
                    <a:cubicBezTo>
                      <a:pt x="16" y="27"/>
                      <a:pt x="16" y="27"/>
                      <a:pt x="15" y="27"/>
                    </a:cubicBezTo>
                    <a:cubicBezTo>
                      <a:pt x="15" y="28"/>
                      <a:pt x="14" y="29"/>
                      <a:pt x="13" y="31"/>
                    </a:cubicBezTo>
                    <a:cubicBezTo>
                      <a:pt x="12" y="31"/>
                      <a:pt x="13" y="32"/>
                      <a:pt x="14" y="32"/>
                    </a:cubicBezTo>
                    <a:cubicBezTo>
                      <a:pt x="16" y="30"/>
                      <a:pt x="16" y="29"/>
                      <a:pt x="17" y="27"/>
                    </a:cubicBezTo>
                    <a:cubicBezTo>
                      <a:pt x="17" y="26"/>
                      <a:pt x="16" y="26"/>
                      <a:pt x="16" y="26"/>
                    </a:cubicBezTo>
                    <a:cubicBezTo>
                      <a:pt x="14" y="28"/>
                      <a:pt x="12" y="29"/>
                      <a:pt x="10" y="31"/>
                    </a:cubicBezTo>
                    <a:cubicBezTo>
                      <a:pt x="10" y="31"/>
                      <a:pt x="11" y="32"/>
                      <a:pt x="11" y="32"/>
                    </a:cubicBezTo>
                    <a:cubicBezTo>
                      <a:pt x="12" y="28"/>
                      <a:pt x="14" y="25"/>
                      <a:pt x="17" y="22"/>
                    </a:cubicBezTo>
                    <a:cubicBezTo>
                      <a:pt x="16" y="22"/>
                      <a:pt x="16" y="22"/>
                      <a:pt x="15" y="21"/>
                    </a:cubicBezTo>
                    <a:cubicBezTo>
                      <a:pt x="13" y="25"/>
                      <a:pt x="10" y="29"/>
                      <a:pt x="7" y="32"/>
                    </a:cubicBezTo>
                    <a:cubicBezTo>
                      <a:pt x="7" y="33"/>
                      <a:pt x="7" y="33"/>
                      <a:pt x="8" y="33"/>
                    </a:cubicBezTo>
                    <a:cubicBezTo>
                      <a:pt x="11" y="28"/>
                      <a:pt x="13" y="23"/>
                      <a:pt x="17" y="18"/>
                    </a:cubicBezTo>
                    <a:cubicBezTo>
                      <a:pt x="17" y="17"/>
                      <a:pt x="16" y="16"/>
                      <a:pt x="16" y="17"/>
                    </a:cubicBezTo>
                    <a:cubicBezTo>
                      <a:pt x="13" y="20"/>
                      <a:pt x="10" y="23"/>
                      <a:pt x="8" y="27"/>
                    </a:cubicBezTo>
                    <a:cubicBezTo>
                      <a:pt x="8" y="27"/>
                      <a:pt x="9" y="27"/>
                      <a:pt x="9" y="27"/>
                    </a:cubicBezTo>
                    <a:cubicBezTo>
                      <a:pt x="11" y="23"/>
                      <a:pt x="13" y="19"/>
                      <a:pt x="15" y="15"/>
                    </a:cubicBezTo>
                    <a:cubicBezTo>
                      <a:pt x="16" y="15"/>
                      <a:pt x="15" y="14"/>
                      <a:pt x="14" y="15"/>
                    </a:cubicBezTo>
                    <a:cubicBezTo>
                      <a:pt x="11" y="19"/>
                      <a:pt x="8" y="24"/>
                      <a:pt x="4" y="29"/>
                    </a:cubicBezTo>
                    <a:cubicBezTo>
                      <a:pt x="4" y="29"/>
                      <a:pt x="4" y="29"/>
                      <a:pt x="5" y="30"/>
                    </a:cubicBezTo>
                    <a:cubicBezTo>
                      <a:pt x="8" y="24"/>
                      <a:pt x="11" y="18"/>
                      <a:pt x="14" y="12"/>
                    </a:cubicBezTo>
                    <a:cubicBezTo>
                      <a:pt x="15" y="12"/>
                      <a:pt x="13" y="11"/>
                      <a:pt x="13" y="12"/>
                    </a:cubicBezTo>
                    <a:cubicBezTo>
                      <a:pt x="10" y="16"/>
                      <a:pt x="7" y="21"/>
                      <a:pt x="2" y="25"/>
                    </a:cubicBezTo>
                    <a:cubicBezTo>
                      <a:pt x="2" y="25"/>
                      <a:pt x="2" y="25"/>
                      <a:pt x="3" y="26"/>
                    </a:cubicBezTo>
                    <a:cubicBezTo>
                      <a:pt x="5" y="21"/>
                      <a:pt x="8" y="17"/>
                      <a:pt x="11" y="13"/>
                    </a:cubicBezTo>
                    <a:cubicBezTo>
                      <a:pt x="12" y="12"/>
                      <a:pt x="10" y="11"/>
                      <a:pt x="10" y="12"/>
                    </a:cubicBezTo>
                    <a:cubicBezTo>
                      <a:pt x="8" y="15"/>
                      <a:pt x="5" y="18"/>
                      <a:pt x="3" y="21"/>
                    </a:cubicBezTo>
                    <a:cubicBezTo>
                      <a:pt x="3" y="21"/>
                      <a:pt x="4" y="22"/>
                      <a:pt x="4" y="22"/>
                    </a:cubicBezTo>
                    <a:cubicBezTo>
                      <a:pt x="8" y="17"/>
                      <a:pt x="10" y="11"/>
                      <a:pt x="15" y="6"/>
                    </a:cubicBezTo>
                    <a:cubicBezTo>
                      <a:pt x="14" y="6"/>
                      <a:pt x="14" y="5"/>
                      <a:pt x="14" y="5"/>
                    </a:cubicBezTo>
                    <a:cubicBezTo>
                      <a:pt x="10" y="9"/>
                      <a:pt x="8" y="13"/>
                      <a:pt x="5" y="16"/>
                    </a:cubicBezTo>
                    <a:cubicBezTo>
                      <a:pt x="4" y="17"/>
                      <a:pt x="5" y="18"/>
                      <a:pt x="6" y="17"/>
                    </a:cubicBezTo>
                    <a:cubicBezTo>
                      <a:pt x="9" y="14"/>
                      <a:pt x="12" y="9"/>
                      <a:pt x="14" y="5"/>
                    </a:cubicBezTo>
                    <a:cubicBezTo>
                      <a:pt x="14" y="4"/>
                      <a:pt x="13" y="3"/>
                      <a:pt x="12" y="4"/>
                    </a:cubicBezTo>
                    <a:cubicBezTo>
                      <a:pt x="10" y="8"/>
                      <a:pt x="7" y="11"/>
                      <a:pt x="4" y="15"/>
                    </a:cubicBezTo>
                    <a:cubicBezTo>
                      <a:pt x="5" y="15"/>
                      <a:pt x="5" y="15"/>
                      <a:pt x="6" y="15"/>
                    </a:cubicBezTo>
                    <a:cubicBezTo>
                      <a:pt x="7" y="12"/>
                      <a:pt x="9" y="9"/>
                      <a:pt x="11" y="6"/>
                    </a:cubicBezTo>
                    <a:cubicBezTo>
                      <a:pt x="12" y="5"/>
                      <a:pt x="11" y="4"/>
                      <a:pt x="10" y="5"/>
                    </a:cubicBezTo>
                    <a:cubicBezTo>
                      <a:pt x="7" y="8"/>
                      <a:pt x="5" y="11"/>
                      <a:pt x="2" y="14"/>
                    </a:cubicBezTo>
                    <a:cubicBezTo>
                      <a:pt x="3" y="14"/>
                      <a:pt x="3" y="14"/>
                      <a:pt x="3" y="14"/>
                    </a:cubicBezTo>
                    <a:cubicBezTo>
                      <a:pt x="6" y="10"/>
                      <a:pt x="9" y="6"/>
                      <a:pt x="11" y="2"/>
                    </a:cubicBezTo>
                    <a:cubicBezTo>
                      <a:pt x="11" y="1"/>
                      <a:pt x="10" y="1"/>
                      <a:pt x="9" y="1"/>
                    </a:cubicBezTo>
                    <a:cubicBezTo>
                      <a:pt x="7" y="4"/>
                      <a:pt x="4" y="7"/>
                      <a:pt x="2" y="10"/>
                    </a:cubicBezTo>
                    <a:cubicBezTo>
                      <a:pt x="2" y="10"/>
                      <a:pt x="2" y="11"/>
                      <a:pt x="3" y="11"/>
                    </a:cubicBezTo>
                    <a:cubicBezTo>
                      <a:pt x="5" y="8"/>
                      <a:pt x="8" y="5"/>
                      <a:pt x="10" y="1"/>
                    </a:cubicBezTo>
                    <a:cubicBezTo>
                      <a:pt x="10" y="0"/>
                      <a:pt x="9" y="0"/>
                      <a:pt x="9" y="0"/>
                    </a:cubicBezTo>
                    <a:cubicBezTo>
                      <a:pt x="6" y="3"/>
                      <a:pt x="4" y="6"/>
                      <a:pt x="1" y="9"/>
                    </a:cubicBezTo>
                    <a:cubicBezTo>
                      <a:pt x="2" y="9"/>
                      <a:pt x="2" y="9"/>
                      <a:pt x="3" y="9"/>
                    </a:cubicBezTo>
                    <a:cubicBezTo>
                      <a:pt x="4" y="7"/>
                      <a:pt x="5" y="4"/>
                      <a:pt x="7" y="2"/>
                    </a:cubicBezTo>
                    <a:cubicBezTo>
                      <a:pt x="7" y="1"/>
                      <a:pt x="7" y="0"/>
                      <a:pt x="6" y="1"/>
                    </a:cubicBezTo>
                    <a:cubicBezTo>
                      <a:pt x="4" y="3"/>
                      <a:pt x="2" y="5"/>
                      <a:pt x="0" y="7"/>
                    </a:cubicBezTo>
                    <a:cubicBezTo>
                      <a:pt x="0" y="7"/>
                      <a:pt x="1" y="7"/>
                      <a:pt x="1" y="8"/>
                    </a:cubicBezTo>
                    <a:cubicBezTo>
                      <a:pt x="2" y="6"/>
                      <a:pt x="4" y="4"/>
                      <a:pt x="5" y="2"/>
                    </a:cubicBezTo>
                    <a:cubicBezTo>
                      <a:pt x="6" y="2"/>
                      <a:pt x="5" y="1"/>
                      <a:pt x="4" y="1"/>
                    </a:cubicBezTo>
                    <a:cubicBezTo>
                      <a:pt x="3" y="2"/>
                      <a:pt x="2" y="4"/>
                      <a:pt x="1" y="5"/>
                    </a:cubicBezTo>
                    <a:cubicBezTo>
                      <a:pt x="1" y="5"/>
                      <a:pt x="2" y="5"/>
                      <a:pt x="2" y="6"/>
                    </a:cubicBezTo>
                    <a:cubicBezTo>
                      <a:pt x="2" y="5"/>
                      <a:pt x="3" y="4"/>
                      <a:pt x="3" y="3"/>
                    </a:cubicBezTo>
                    <a:cubicBezTo>
                      <a:pt x="4" y="3"/>
                      <a:pt x="3"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Freeform 75"/>
              <p:cNvSpPr/>
              <p:nvPr/>
            </p:nvSpPr>
            <p:spPr bwMode="auto">
              <a:xfrm>
                <a:off x="1209675" y="2119313"/>
                <a:ext cx="19050" cy="52388"/>
              </a:xfrm>
              <a:custGeom>
                <a:avLst/>
                <a:gdLst>
                  <a:gd name="T0" fmla="*/ 2 w 18"/>
                  <a:gd name="T1" fmla="*/ 50 h 50"/>
                  <a:gd name="T2" fmla="*/ 4 w 18"/>
                  <a:gd name="T3" fmla="*/ 38 h 50"/>
                  <a:gd name="T4" fmla="*/ 2 w 18"/>
                  <a:gd name="T5" fmla="*/ 14 h 50"/>
                  <a:gd name="T6" fmla="*/ 8 w 18"/>
                  <a:gd name="T7" fmla="*/ 2 h 50"/>
                  <a:gd name="T8" fmla="*/ 14 w 18"/>
                  <a:gd name="T9" fmla="*/ 13 h 50"/>
                  <a:gd name="T10" fmla="*/ 17 w 18"/>
                  <a:gd name="T11" fmla="*/ 49 h 50"/>
                  <a:gd name="T12" fmla="*/ 18 w 18"/>
                  <a:gd name="T13" fmla="*/ 49 h 50"/>
                  <a:gd name="T14" fmla="*/ 16 w 18"/>
                  <a:gd name="T15" fmla="*/ 1 h 50"/>
                  <a:gd name="T16" fmla="*/ 15 w 18"/>
                  <a:gd name="T17" fmla="*/ 0 h 50"/>
                  <a:gd name="T18" fmla="*/ 2 w 18"/>
                  <a:gd name="T19" fmla="*/ 0 h 50"/>
                  <a:gd name="T20" fmla="*/ 1 w 18"/>
                  <a:gd name="T21" fmla="*/ 1 h 50"/>
                  <a:gd name="T22" fmla="*/ 2 w 18"/>
                  <a:gd name="T23" fmla="*/ 26 h 50"/>
                  <a:gd name="T24" fmla="*/ 1 w 18"/>
                  <a:gd name="T25" fmla="*/ 49 h 50"/>
                  <a:gd name="T26" fmla="*/ 2 w 18"/>
                  <a:gd name="T2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0">
                    <a:moveTo>
                      <a:pt x="2" y="50"/>
                    </a:moveTo>
                    <a:cubicBezTo>
                      <a:pt x="5" y="47"/>
                      <a:pt x="4" y="42"/>
                      <a:pt x="4" y="38"/>
                    </a:cubicBezTo>
                    <a:cubicBezTo>
                      <a:pt x="4" y="30"/>
                      <a:pt x="3" y="22"/>
                      <a:pt x="2" y="14"/>
                    </a:cubicBezTo>
                    <a:cubicBezTo>
                      <a:pt x="2" y="7"/>
                      <a:pt x="0" y="2"/>
                      <a:pt x="8" y="2"/>
                    </a:cubicBezTo>
                    <a:cubicBezTo>
                      <a:pt x="17" y="1"/>
                      <a:pt x="14" y="7"/>
                      <a:pt x="14" y="13"/>
                    </a:cubicBezTo>
                    <a:cubicBezTo>
                      <a:pt x="14" y="25"/>
                      <a:pt x="16" y="37"/>
                      <a:pt x="17" y="49"/>
                    </a:cubicBezTo>
                    <a:cubicBezTo>
                      <a:pt x="17" y="50"/>
                      <a:pt x="18" y="50"/>
                      <a:pt x="18" y="49"/>
                    </a:cubicBezTo>
                    <a:cubicBezTo>
                      <a:pt x="18" y="33"/>
                      <a:pt x="14" y="17"/>
                      <a:pt x="16" y="1"/>
                    </a:cubicBezTo>
                    <a:cubicBezTo>
                      <a:pt x="16" y="1"/>
                      <a:pt x="16" y="0"/>
                      <a:pt x="15" y="0"/>
                    </a:cubicBezTo>
                    <a:cubicBezTo>
                      <a:pt x="11" y="0"/>
                      <a:pt x="6" y="1"/>
                      <a:pt x="2" y="0"/>
                    </a:cubicBezTo>
                    <a:cubicBezTo>
                      <a:pt x="1" y="0"/>
                      <a:pt x="1" y="0"/>
                      <a:pt x="1" y="1"/>
                    </a:cubicBezTo>
                    <a:cubicBezTo>
                      <a:pt x="0" y="9"/>
                      <a:pt x="1" y="18"/>
                      <a:pt x="2" y="26"/>
                    </a:cubicBezTo>
                    <a:cubicBezTo>
                      <a:pt x="3" y="31"/>
                      <a:pt x="6" y="45"/>
                      <a:pt x="1" y="49"/>
                    </a:cubicBezTo>
                    <a:cubicBezTo>
                      <a:pt x="0" y="49"/>
                      <a:pt x="1" y="50"/>
                      <a:pt x="2"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Freeform 76"/>
              <p:cNvSpPr/>
              <p:nvPr/>
            </p:nvSpPr>
            <p:spPr bwMode="auto">
              <a:xfrm>
                <a:off x="1208088" y="2120901"/>
                <a:ext cx="17463" cy="50800"/>
              </a:xfrm>
              <a:custGeom>
                <a:avLst/>
                <a:gdLst>
                  <a:gd name="T0" fmla="*/ 5 w 16"/>
                  <a:gd name="T1" fmla="*/ 4 h 48"/>
                  <a:gd name="T2" fmla="*/ 0 w 16"/>
                  <a:gd name="T3" fmla="*/ 11 h 48"/>
                  <a:gd name="T4" fmla="*/ 6 w 16"/>
                  <a:gd name="T5" fmla="*/ 5 h 48"/>
                  <a:gd name="T6" fmla="*/ 3 w 16"/>
                  <a:gd name="T7" fmla="*/ 13 h 48"/>
                  <a:gd name="T8" fmla="*/ 9 w 16"/>
                  <a:gd name="T9" fmla="*/ 6 h 48"/>
                  <a:gd name="T10" fmla="*/ 6 w 16"/>
                  <a:gd name="T11" fmla="*/ 14 h 48"/>
                  <a:gd name="T12" fmla="*/ 9 w 16"/>
                  <a:gd name="T13" fmla="*/ 6 h 48"/>
                  <a:gd name="T14" fmla="*/ 4 w 16"/>
                  <a:gd name="T15" fmla="*/ 16 h 48"/>
                  <a:gd name="T16" fmla="*/ 12 w 16"/>
                  <a:gd name="T17" fmla="*/ 6 h 48"/>
                  <a:gd name="T18" fmla="*/ 4 w 16"/>
                  <a:gd name="T19" fmla="*/ 18 h 48"/>
                  <a:gd name="T20" fmla="*/ 10 w 16"/>
                  <a:gd name="T21" fmla="*/ 12 h 48"/>
                  <a:gd name="T22" fmla="*/ 12 w 16"/>
                  <a:gd name="T23" fmla="*/ 7 h 48"/>
                  <a:gd name="T24" fmla="*/ 7 w 16"/>
                  <a:gd name="T25" fmla="*/ 21 h 48"/>
                  <a:gd name="T26" fmla="*/ 13 w 16"/>
                  <a:gd name="T27" fmla="*/ 12 h 48"/>
                  <a:gd name="T28" fmla="*/ 4 w 16"/>
                  <a:gd name="T29" fmla="*/ 30 h 48"/>
                  <a:gd name="T30" fmla="*/ 6 w 16"/>
                  <a:gd name="T31" fmla="*/ 31 h 48"/>
                  <a:gd name="T32" fmla="*/ 13 w 16"/>
                  <a:gd name="T33" fmla="*/ 24 h 48"/>
                  <a:gd name="T34" fmla="*/ 7 w 16"/>
                  <a:gd name="T35" fmla="*/ 36 h 48"/>
                  <a:gd name="T36" fmla="*/ 13 w 16"/>
                  <a:gd name="T37" fmla="*/ 25 h 48"/>
                  <a:gd name="T38" fmla="*/ 4 w 16"/>
                  <a:gd name="T39" fmla="*/ 41 h 48"/>
                  <a:gd name="T40" fmla="*/ 12 w 16"/>
                  <a:gd name="T41" fmla="*/ 31 h 48"/>
                  <a:gd name="T42" fmla="*/ 4 w 16"/>
                  <a:gd name="T43" fmla="*/ 43 h 48"/>
                  <a:gd name="T44" fmla="*/ 11 w 16"/>
                  <a:gd name="T45" fmla="*/ 37 h 48"/>
                  <a:gd name="T46" fmla="*/ 7 w 16"/>
                  <a:gd name="T47" fmla="*/ 44 h 48"/>
                  <a:gd name="T48" fmla="*/ 14 w 16"/>
                  <a:gd name="T49" fmla="*/ 37 h 48"/>
                  <a:gd name="T50" fmla="*/ 9 w 16"/>
                  <a:gd name="T51" fmla="*/ 47 h 48"/>
                  <a:gd name="T52" fmla="*/ 13 w 16"/>
                  <a:gd name="T53" fmla="*/ 47 h 48"/>
                  <a:gd name="T54" fmla="*/ 14 w 16"/>
                  <a:gd name="T55" fmla="*/ 43 h 48"/>
                  <a:gd name="T56" fmla="*/ 14 w 16"/>
                  <a:gd name="T57" fmla="*/ 38 h 48"/>
                  <a:gd name="T58" fmla="*/ 11 w 16"/>
                  <a:gd name="T59" fmla="*/ 44 h 48"/>
                  <a:gd name="T60" fmla="*/ 15 w 16"/>
                  <a:gd name="T61" fmla="*/ 34 h 48"/>
                  <a:gd name="T62" fmla="*/ 10 w 16"/>
                  <a:gd name="T63" fmla="*/ 43 h 48"/>
                  <a:gd name="T64" fmla="*/ 13 w 16"/>
                  <a:gd name="T65" fmla="*/ 32 h 48"/>
                  <a:gd name="T66" fmla="*/ 15 w 16"/>
                  <a:gd name="T67" fmla="*/ 29 h 48"/>
                  <a:gd name="T68" fmla="*/ 5 w 16"/>
                  <a:gd name="T69" fmla="*/ 38 h 48"/>
                  <a:gd name="T70" fmla="*/ 12 w 16"/>
                  <a:gd name="T71" fmla="*/ 28 h 48"/>
                  <a:gd name="T72" fmla="*/ 9 w 16"/>
                  <a:gd name="T73" fmla="*/ 33 h 48"/>
                  <a:gd name="T74" fmla="*/ 14 w 16"/>
                  <a:gd name="T75" fmla="*/ 20 h 48"/>
                  <a:gd name="T76" fmla="*/ 10 w 16"/>
                  <a:gd name="T77" fmla="*/ 27 h 48"/>
                  <a:gd name="T78" fmla="*/ 13 w 16"/>
                  <a:gd name="T79" fmla="*/ 19 h 48"/>
                  <a:gd name="T80" fmla="*/ 7 w 16"/>
                  <a:gd name="T81" fmla="*/ 25 h 48"/>
                  <a:gd name="T82" fmla="*/ 15 w 16"/>
                  <a:gd name="T83" fmla="*/ 9 h 48"/>
                  <a:gd name="T84" fmla="*/ 15 w 16"/>
                  <a:gd name="T85" fmla="*/ 5 h 48"/>
                  <a:gd name="T86" fmla="*/ 6 w 16"/>
                  <a:gd name="T87" fmla="*/ 16 h 48"/>
                  <a:gd name="T88" fmla="*/ 10 w 16"/>
                  <a:gd name="T89" fmla="*/ 11 h 48"/>
                  <a:gd name="T90" fmla="*/ 13 w 16"/>
                  <a:gd name="T91" fmla="*/ 3 h 48"/>
                  <a:gd name="T92" fmla="*/ 6 w 16"/>
                  <a:gd name="T93" fmla="*/ 14 h 48"/>
                  <a:gd name="T94" fmla="*/ 11 w 16"/>
                  <a:gd name="T95" fmla="*/ 3 h 48"/>
                  <a:gd name="T96" fmla="*/ 7 w 16"/>
                  <a:gd name="T97" fmla="*/ 11 h 48"/>
                  <a:gd name="T98" fmla="*/ 11 w 16"/>
                  <a:gd name="T99" fmla="*/ 1 h 48"/>
                  <a:gd name="T100" fmla="*/ 6 w 16"/>
                  <a:gd name="T101" fmla="*/ 8 h 48"/>
                  <a:gd name="T102" fmla="*/ 7 w 16"/>
                  <a:gd name="T103" fmla="*/ 2 h 48"/>
                  <a:gd name="T104" fmla="*/ 2 w 16"/>
                  <a:gd name="T10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 h="48">
                    <a:moveTo>
                      <a:pt x="3" y="8"/>
                    </a:moveTo>
                    <a:cubicBezTo>
                      <a:pt x="4" y="7"/>
                      <a:pt x="4" y="6"/>
                      <a:pt x="5" y="4"/>
                    </a:cubicBezTo>
                    <a:cubicBezTo>
                      <a:pt x="5" y="4"/>
                      <a:pt x="4" y="3"/>
                      <a:pt x="3" y="4"/>
                    </a:cubicBezTo>
                    <a:cubicBezTo>
                      <a:pt x="2" y="6"/>
                      <a:pt x="1" y="8"/>
                      <a:pt x="0" y="11"/>
                    </a:cubicBezTo>
                    <a:cubicBezTo>
                      <a:pt x="0" y="12"/>
                      <a:pt x="1" y="12"/>
                      <a:pt x="2" y="11"/>
                    </a:cubicBezTo>
                    <a:cubicBezTo>
                      <a:pt x="3" y="10"/>
                      <a:pt x="6" y="4"/>
                      <a:pt x="6" y="5"/>
                    </a:cubicBezTo>
                    <a:cubicBezTo>
                      <a:pt x="4" y="7"/>
                      <a:pt x="3" y="10"/>
                      <a:pt x="2" y="12"/>
                    </a:cubicBezTo>
                    <a:cubicBezTo>
                      <a:pt x="2" y="13"/>
                      <a:pt x="2" y="13"/>
                      <a:pt x="3" y="13"/>
                    </a:cubicBezTo>
                    <a:cubicBezTo>
                      <a:pt x="6" y="10"/>
                      <a:pt x="8" y="7"/>
                      <a:pt x="11" y="4"/>
                    </a:cubicBezTo>
                    <a:cubicBezTo>
                      <a:pt x="10" y="3"/>
                      <a:pt x="9" y="3"/>
                      <a:pt x="9" y="6"/>
                    </a:cubicBezTo>
                    <a:cubicBezTo>
                      <a:pt x="7" y="8"/>
                      <a:pt x="6" y="11"/>
                      <a:pt x="4" y="13"/>
                    </a:cubicBezTo>
                    <a:cubicBezTo>
                      <a:pt x="4" y="14"/>
                      <a:pt x="5" y="15"/>
                      <a:pt x="6" y="14"/>
                    </a:cubicBezTo>
                    <a:cubicBezTo>
                      <a:pt x="7" y="12"/>
                      <a:pt x="8" y="11"/>
                      <a:pt x="9" y="9"/>
                    </a:cubicBezTo>
                    <a:cubicBezTo>
                      <a:pt x="11" y="7"/>
                      <a:pt x="11" y="6"/>
                      <a:pt x="9" y="6"/>
                    </a:cubicBezTo>
                    <a:cubicBezTo>
                      <a:pt x="7" y="9"/>
                      <a:pt x="5" y="12"/>
                      <a:pt x="3" y="16"/>
                    </a:cubicBezTo>
                    <a:cubicBezTo>
                      <a:pt x="3" y="16"/>
                      <a:pt x="4" y="17"/>
                      <a:pt x="4" y="16"/>
                    </a:cubicBezTo>
                    <a:cubicBezTo>
                      <a:pt x="7" y="13"/>
                      <a:pt x="10" y="10"/>
                      <a:pt x="12" y="7"/>
                    </a:cubicBezTo>
                    <a:cubicBezTo>
                      <a:pt x="12" y="6"/>
                      <a:pt x="12" y="6"/>
                      <a:pt x="12" y="6"/>
                    </a:cubicBezTo>
                    <a:cubicBezTo>
                      <a:pt x="11" y="8"/>
                      <a:pt x="10" y="9"/>
                      <a:pt x="9" y="11"/>
                    </a:cubicBezTo>
                    <a:cubicBezTo>
                      <a:pt x="7" y="13"/>
                      <a:pt x="6" y="16"/>
                      <a:pt x="4" y="18"/>
                    </a:cubicBezTo>
                    <a:cubicBezTo>
                      <a:pt x="4" y="19"/>
                      <a:pt x="5" y="20"/>
                      <a:pt x="6" y="19"/>
                    </a:cubicBezTo>
                    <a:cubicBezTo>
                      <a:pt x="7" y="16"/>
                      <a:pt x="8" y="14"/>
                      <a:pt x="10" y="12"/>
                    </a:cubicBezTo>
                    <a:cubicBezTo>
                      <a:pt x="11" y="11"/>
                      <a:pt x="11" y="10"/>
                      <a:pt x="12" y="10"/>
                    </a:cubicBezTo>
                    <a:cubicBezTo>
                      <a:pt x="14" y="8"/>
                      <a:pt x="14" y="7"/>
                      <a:pt x="12" y="7"/>
                    </a:cubicBezTo>
                    <a:cubicBezTo>
                      <a:pt x="10" y="11"/>
                      <a:pt x="8" y="16"/>
                      <a:pt x="6" y="20"/>
                    </a:cubicBezTo>
                    <a:cubicBezTo>
                      <a:pt x="6" y="21"/>
                      <a:pt x="7" y="21"/>
                      <a:pt x="7" y="21"/>
                    </a:cubicBezTo>
                    <a:cubicBezTo>
                      <a:pt x="9" y="19"/>
                      <a:pt x="11" y="17"/>
                      <a:pt x="13" y="14"/>
                    </a:cubicBezTo>
                    <a:cubicBezTo>
                      <a:pt x="15" y="12"/>
                      <a:pt x="13" y="12"/>
                      <a:pt x="13" y="12"/>
                    </a:cubicBezTo>
                    <a:cubicBezTo>
                      <a:pt x="10" y="18"/>
                      <a:pt x="6" y="23"/>
                      <a:pt x="3" y="29"/>
                    </a:cubicBezTo>
                    <a:cubicBezTo>
                      <a:pt x="3" y="30"/>
                      <a:pt x="4" y="31"/>
                      <a:pt x="4" y="30"/>
                    </a:cubicBezTo>
                    <a:cubicBezTo>
                      <a:pt x="7" y="27"/>
                      <a:pt x="10" y="25"/>
                      <a:pt x="12" y="22"/>
                    </a:cubicBezTo>
                    <a:cubicBezTo>
                      <a:pt x="11" y="23"/>
                      <a:pt x="8" y="28"/>
                      <a:pt x="6" y="31"/>
                    </a:cubicBezTo>
                    <a:cubicBezTo>
                      <a:pt x="5" y="31"/>
                      <a:pt x="6" y="32"/>
                      <a:pt x="7" y="31"/>
                    </a:cubicBezTo>
                    <a:cubicBezTo>
                      <a:pt x="7" y="32"/>
                      <a:pt x="13" y="23"/>
                      <a:pt x="13" y="24"/>
                    </a:cubicBezTo>
                    <a:cubicBezTo>
                      <a:pt x="10" y="27"/>
                      <a:pt x="8" y="31"/>
                      <a:pt x="5" y="35"/>
                    </a:cubicBezTo>
                    <a:cubicBezTo>
                      <a:pt x="5" y="36"/>
                      <a:pt x="6" y="37"/>
                      <a:pt x="7" y="36"/>
                    </a:cubicBezTo>
                    <a:cubicBezTo>
                      <a:pt x="9" y="33"/>
                      <a:pt x="12" y="29"/>
                      <a:pt x="15" y="26"/>
                    </a:cubicBezTo>
                    <a:cubicBezTo>
                      <a:pt x="15" y="25"/>
                      <a:pt x="14" y="25"/>
                      <a:pt x="13" y="25"/>
                    </a:cubicBezTo>
                    <a:cubicBezTo>
                      <a:pt x="9" y="30"/>
                      <a:pt x="6" y="35"/>
                      <a:pt x="3" y="40"/>
                    </a:cubicBezTo>
                    <a:cubicBezTo>
                      <a:pt x="3" y="41"/>
                      <a:pt x="3" y="42"/>
                      <a:pt x="4" y="41"/>
                    </a:cubicBezTo>
                    <a:cubicBezTo>
                      <a:pt x="7" y="38"/>
                      <a:pt x="10" y="35"/>
                      <a:pt x="13" y="32"/>
                    </a:cubicBezTo>
                    <a:cubicBezTo>
                      <a:pt x="12" y="31"/>
                      <a:pt x="12" y="31"/>
                      <a:pt x="12" y="31"/>
                    </a:cubicBezTo>
                    <a:cubicBezTo>
                      <a:pt x="11" y="32"/>
                      <a:pt x="10" y="34"/>
                      <a:pt x="9" y="36"/>
                    </a:cubicBezTo>
                    <a:cubicBezTo>
                      <a:pt x="7" y="38"/>
                      <a:pt x="6" y="41"/>
                      <a:pt x="4" y="43"/>
                    </a:cubicBezTo>
                    <a:cubicBezTo>
                      <a:pt x="4" y="44"/>
                      <a:pt x="5" y="45"/>
                      <a:pt x="5" y="44"/>
                    </a:cubicBezTo>
                    <a:cubicBezTo>
                      <a:pt x="7" y="42"/>
                      <a:pt x="9" y="39"/>
                      <a:pt x="11" y="37"/>
                    </a:cubicBezTo>
                    <a:cubicBezTo>
                      <a:pt x="13" y="34"/>
                      <a:pt x="13" y="34"/>
                      <a:pt x="11" y="37"/>
                    </a:cubicBezTo>
                    <a:cubicBezTo>
                      <a:pt x="10" y="39"/>
                      <a:pt x="8" y="42"/>
                      <a:pt x="7" y="44"/>
                    </a:cubicBezTo>
                    <a:cubicBezTo>
                      <a:pt x="7" y="45"/>
                      <a:pt x="8" y="46"/>
                      <a:pt x="8" y="45"/>
                    </a:cubicBezTo>
                    <a:cubicBezTo>
                      <a:pt x="10" y="42"/>
                      <a:pt x="12" y="40"/>
                      <a:pt x="14" y="37"/>
                    </a:cubicBezTo>
                    <a:cubicBezTo>
                      <a:pt x="13" y="39"/>
                      <a:pt x="10" y="43"/>
                      <a:pt x="8" y="46"/>
                    </a:cubicBezTo>
                    <a:cubicBezTo>
                      <a:pt x="8" y="47"/>
                      <a:pt x="9" y="48"/>
                      <a:pt x="9" y="47"/>
                    </a:cubicBezTo>
                    <a:cubicBezTo>
                      <a:pt x="13" y="42"/>
                      <a:pt x="14" y="38"/>
                      <a:pt x="11" y="46"/>
                    </a:cubicBezTo>
                    <a:cubicBezTo>
                      <a:pt x="11" y="46"/>
                      <a:pt x="12" y="47"/>
                      <a:pt x="13" y="47"/>
                    </a:cubicBezTo>
                    <a:cubicBezTo>
                      <a:pt x="14" y="45"/>
                      <a:pt x="14" y="45"/>
                      <a:pt x="15" y="43"/>
                    </a:cubicBezTo>
                    <a:cubicBezTo>
                      <a:pt x="16" y="43"/>
                      <a:pt x="14" y="42"/>
                      <a:pt x="14" y="43"/>
                    </a:cubicBezTo>
                    <a:cubicBezTo>
                      <a:pt x="12" y="45"/>
                      <a:pt x="15" y="39"/>
                      <a:pt x="15" y="39"/>
                    </a:cubicBezTo>
                    <a:cubicBezTo>
                      <a:pt x="15" y="38"/>
                      <a:pt x="14" y="37"/>
                      <a:pt x="14" y="38"/>
                    </a:cubicBezTo>
                    <a:cubicBezTo>
                      <a:pt x="13" y="39"/>
                      <a:pt x="13" y="40"/>
                      <a:pt x="12" y="41"/>
                    </a:cubicBezTo>
                    <a:cubicBezTo>
                      <a:pt x="9" y="42"/>
                      <a:pt x="9" y="43"/>
                      <a:pt x="11" y="44"/>
                    </a:cubicBezTo>
                    <a:cubicBezTo>
                      <a:pt x="13" y="41"/>
                      <a:pt x="14" y="38"/>
                      <a:pt x="16" y="35"/>
                    </a:cubicBezTo>
                    <a:cubicBezTo>
                      <a:pt x="16" y="34"/>
                      <a:pt x="15" y="33"/>
                      <a:pt x="15" y="34"/>
                    </a:cubicBezTo>
                    <a:cubicBezTo>
                      <a:pt x="13" y="36"/>
                      <a:pt x="12" y="37"/>
                      <a:pt x="11" y="39"/>
                    </a:cubicBezTo>
                    <a:cubicBezTo>
                      <a:pt x="9" y="40"/>
                      <a:pt x="8" y="41"/>
                      <a:pt x="10" y="43"/>
                    </a:cubicBezTo>
                    <a:cubicBezTo>
                      <a:pt x="11" y="39"/>
                      <a:pt x="13" y="36"/>
                      <a:pt x="14" y="32"/>
                    </a:cubicBezTo>
                    <a:cubicBezTo>
                      <a:pt x="15" y="31"/>
                      <a:pt x="13" y="31"/>
                      <a:pt x="13" y="32"/>
                    </a:cubicBezTo>
                    <a:cubicBezTo>
                      <a:pt x="11" y="35"/>
                      <a:pt x="9" y="38"/>
                      <a:pt x="7" y="41"/>
                    </a:cubicBezTo>
                    <a:cubicBezTo>
                      <a:pt x="9" y="37"/>
                      <a:pt x="12" y="33"/>
                      <a:pt x="15" y="29"/>
                    </a:cubicBezTo>
                    <a:cubicBezTo>
                      <a:pt x="15" y="28"/>
                      <a:pt x="14" y="28"/>
                      <a:pt x="13" y="28"/>
                    </a:cubicBezTo>
                    <a:cubicBezTo>
                      <a:pt x="11" y="32"/>
                      <a:pt x="8" y="35"/>
                      <a:pt x="5" y="38"/>
                    </a:cubicBezTo>
                    <a:cubicBezTo>
                      <a:pt x="6" y="39"/>
                      <a:pt x="6" y="39"/>
                      <a:pt x="7" y="36"/>
                    </a:cubicBezTo>
                    <a:cubicBezTo>
                      <a:pt x="9" y="33"/>
                      <a:pt x="11" y="31"/>
                      <a:pt x="12" y="28"/>
                    </a:cubicBezTo>
                    <a:cubicBezTo>
                      <a:pt x="10" y="29"/>
                      <a:pt x="9" y="31"/>
                      <a:pt x="8" y="33"/>
                    </a:cubicBezTo>
                    <a:cubicBezTo>
                      <a:pt x="7" y="33"/>
                      <a:pt x="7" y="33"/>
                      <a:pt x="9" y="33"/>
                    </a:cubicBezTo>
                    <a:cubicBezTo>
                      <a:pt x="11" y="29"/>
                      <a:pt x="13" y="25"/>
                      <a:pt x="16" y="21"/>
                    </a:cubicBezTo>
                    <a:cubicBezTo>
                      <a:pt x="16" y="21"/>
                      <a:pt x="15" y="20"/>
                      <a:pt x="14" y="20"/>
                    </a:cubicBezTo>
                    <a:cubicBezTo>
                      <a:pt x="12" y="23"/>
                      <a:pt x="10" y="25"/>
                      <a:pt x="8" y="28"/>
                    </a:cubicBezTo>
                    <a:cubicBezTo>
                      <a:pt x="8" y="30"/>
                      <a:pt x="9" y="29"/>
                      <a:pt x="10" y="27"/>
                    </a:cubicBezTo>
                    <a:cubicBezTo>
                      <a:pt x="11" y="24"/>
                      <a:pt x="13" y="22"/>
                      <a:pt x="14" y="20"/>
                    </a:cubicBezTo>
                    <a:cubicBezTo>
                      <a:pt x="15" y="19"/>
                      <a:pt x="14" y="18"/>
                      <a:pt x="13" y="19"/>
                    </a:cubicBezTo>
                    <a:cubicBezTo>
                      <a:pt x="11" y="21"/>
                      <a:pt x="9" y="23"/>
                      <a:pt x="7" y="25"/>
                    </a:cubicBezTo>
                    <a:cubicBezTo>
                      <a:pt x="4" y="28"/>
                      <a:pt x="5" y="28"/>
                      <a:pt x="7" y="25"/>
                    </a:cubicBezTo>
                    <a:cubicBezTo>
                      <a:pt x="10" y="20"/>
                      <a:pt x="13" y="15"/>
                      <a:pt x="16" y="10"/>
                    </a:cubicBezTo>
                    <a:cubicBezTo>
                      <a:pt x="16" y="9"/>
                      <a:pt x="15" y="8"/>
                      <a:pt x="15" y="9"/>
                    </a:cubicBezTo>
                    <a:cubicBezTo>
                      <a:pt x="13" y="12"/>
                      <a:pt x="9" y="16"/>
                      <a:pt x="9" y="18"/>
                    </a:cubicBezTo>
                    <a:cubicBezTo>
                      <a:pt x="11" y="13"/>
                      <a:pt x="13" y="9"/>
                      <a:pt x="15" y="5"/>
                    </a:cubicBezTo>
                    <a:cubicBezTo>
                      <a:pt x="16" y="4"/>
                      <a:pt x="15" y="4"/>
                      <a:pt x="14" y="4"/>
                    </a:cubicBezTo>
                    <a:cubicBezTo>
                      <a:pt x="11" y="8"/>
                      <a:pt x="8" y="12"/>
                      <a:pt x="6" y="16"/>
                    </a:cubicBezTo>
                    <a:cubicBezTo>
                      <a:pt x="6" y="16"/>
                      <a:pt x="6" y="16"/>
                      <a:pt x="7" y="16"/>
                    </a:cubicBezTo>
                    <a:cubicBezTo>
                      <a:pt x="8" y="15"/>
                      <a:pt x="9" y="13"/>
                      <a:pt x="10" y="11"/>
                    </a:cubicBezTo>
                    <a:cubicBezTo>
                      <a:pt x="12" y="9"/>
                      <a:pt x="13" y="7"/>
                      <a:pt x="14" y="4"/>
                    </a:cubicBezTo>
                    <a:cubicBezTo>
                      <a:pt x="15" y="3"/>
                      <a:pt x="14" y="3"/>
                      <a:pt x="13" y="3"/>
                    </a:cubicBezTo>
                    <a:cubicBezTo>
                      <a:pt x="12" y="5"/>
                      <a:pt x="11" y="7"/>
                      <a:pt x="9" y="8"/>
                    </a:cubicBezTo>
                    <a:cubicBezTo>
                      <a:pt x="5" y="10"/>
                      <a:pt x="4" y="12"/>
                      <a:pt x="6" y="14"/>
                    </a:cubicBezTo>
                    <a:cubicBezTo>
                      <a:pt x="8" y="11"/>
                      <a:pt x="10" y="7"/>
                      <a:pt x="12" y="4"/>
                    </a:cubicBezTo>
                    <a:cubicBezTo>
                      <a:pt x="12" y="3"/>
                      <a:pt x="11" y="3"/>
                      <a:pt x="11" y="3"/>
                    </a:cubicBezTo>
                    <a:cubicBezTo>
                      <a:pt x="9" y="5"/>
                      <a:pt x="8" y="7"/>
                      <a:pt x="7" y="8"/>
                    </a:cubicBezTo>
                    <a:cubicBezTo>
                      <a:pt x="5" y="10"/>
                      <a:pt x="5" y="11"/>
                      <a:pt x="7" y="11"/>
                    </a:cubicBezTo>
                    <a:cubicBezTo>
                      <a:pt x="9" y="8"/>
                      <a:pt x="11" y="5"/>
                      <a:pt x="13" y="2"/>
                    </a:cubicBezTo>
                    <a:cubicBezTo>
                      <a:pt x="13" y="1"/>
                      <a:pt x="12" y="0"/>
                      <a:pt x="11" y="1"/>
                    </a:cubicBezTo>
                    <a:cubicBezTo>
                      <a:pt x="9" y="4"/>
                      <a:pt x="7" y="7"/>
                      <a:pt x="4" y="10"/>
                    </a:cubicBezTo>
                    <a:cubicBezTo>
                      <a:pt x="5" y="11"/>
                      <a:pt x="5" y="10"/>
                      <a:pt x="6" y="8"/>
                    </a:cubicBezTo>
                    <a:cubicBezTo>
                      <a:pt x="7" y="6"/>
                      <a:pt x="7" y="5"/>
                      <a:pt x="8" y="3"/>
                    </a:cubicBezTo>
                    <a:cubicBezTo>
                      <a:pt x="9" y="2"/>
                      <a:pt x="8" y="2"/>
                      <a:pt x="7" y="2"/>
                    </a:cubicBezTo>
                    <a:cubicBezTo>
                      <a:pt x="5" y="4"/>
                      <a:pt x="3" y="6"/>
                      <a:pt x="2" y="8"/>
                    </a:cubicBezTo>
                    <a:cubicBezTo>
                      <a:pt x="3" y="6"/>
                      <a:pt x="3" y="4"/>
                      <a:pt x="2" y="8"/>
                    </a:cubicBezTo>
                    <a:cubicBezTo>
                      <a:pt x="1" y="9"/>
                      <a:pt x="3"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Freeform 77"/>
              <p:cNvSpPr/>
              <p:nvPr/>
            </p:nvSpPr>
            <p:spPr bwMode="auto">
              <a:xfrm>
                <a:off x="1227138" y="2103438"/>
                <a:ext cx="22225" cy="68263"/>
              </a:xfrm>
              <a:custGeom>
                <a:avLst/>
                <a:gdLst>
                  <a:gd name="T0" fmla="*/ 7 w 20"/>
                  <a:gd name="T1" fmla="*/ 63 h 64"/>
                  <a:gd name="T2" fmla="*/ 6 w 20"/>
                  <a:gd name="T3" fmla="*/ 36 h 64"/>
                  <a:gd name="T4" fmla="*/ 3 w 20"/>
                  <a:gd name="T5" fmla="*/ 16 h 64"/>
                  <a:gd name="T6" fmla="*/ 7 w 20"/>
                  <a:gd name="T7" fmla="*/ 3 h 64"/>
                  <a:gd name="T8" fmla="*/ 13 w 20"/>
                  <a:gd name="T9" fmla="*/ 2 h 64"/>
                  <a:gd name="T10" fmla="*/ 16 w 20"/>
                  <a:gd name="T11" fmla="*/ 11 h 64"/>
                  <a:gd name="T12" fmla="*/ 17 w 20"/>
                  <a:gd name="T13" fmla="*/ 28 h 64"/>
                  <a:gd name="T14" fmla="*/ 19 w 20"/>
                  <a:gd name="T15" fmla="*/ 60 h 64"/>
                  <a:gd name="T16" fmla="*/ 20 w 20"/>
                  <a:gd name="T17" fmla="*/ 60 h 64"/>
                  <a:gd name="T18" fmla="*/ 16 w 20"/>
                  <a:gd name="T19" fmla="*/ 1 h 64"/>
                  <a:gd name="T20" fmla="*/ 16 w 20"/>
                  <a:gd name="T21" fmla="*/ 0 h 64"/>
                  <a:gd name="T22" fmla="*/ 1 w 20"/>
                  <a:gd name="T23" fmla="*/ 2 h 64"/>
                  <a:gd name="T24" fmla="*/ 0 w 20"/>
                  <a:gd name="T25" fmla="*/ 2 h 64"/>
                  <a:gd name="T26" fmla="*/ 4 w 20"/>
                  <a:gd name="T27" fmla="*/ 33 h 64"/>
                  <a:gd name="T28" fmla="*/ 5 w 20"/>
                  <a:gd name="T29" fmla="*/ 51 h 64"/>
                  <a:gd name="T30" fmla="*/ 6 w 20"/>
                  <a:gd name="T31" fmla="*/ 64 h 64"/>
                  <a:gd name="T32" fmla="*/ 7 w 20"/>
                  <a:gd name="T33" fmla="*/ 6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7" y="63"/>
                    </a:moveTo>
                    <a:cubicBezTo>
                      <a:pt x="5" y="55"/>
                      <a:pt x="7" y="45"/>
                      <a:pt x="6" y="36"/>
                    </a:cubicBezTo>
                    <a:cubicBezTo>
                      <a:pt x="5" y="29"/>
                      <a:pt x="4" y="23"/>
                      <a:pt x="3" y="16"/>
                    </a:cubicBezTo>
                    <a:cubicBezTo>
                      <a:pt x="3" y="11"/>
                      <a:pt x="0" y="3"/>
                      <a:pt x="7" y="3"/>
                    </a:cubicBezTo>
                    <a:cubicBezTo>
                      <a:pt x="9" y="2"/>
                      <a:pt x="11" y="2"/>
                      <a:pt x="13" y="2"/>
                    </a:cubicBezTo>
                    <a:cubicBezTo>
                      <a:pt x="16" y="2"/>
                      <a:pt x="15" y="10"/>
                      <a:pt x="16" y="11"/>
                    </a:cubicBezTo>
                    <a:cubicBezTo>
                      <a:pt x="16" y="17"/>
                      <a:pt x="16" y="22"/>
                      <a:pt x="17" y="28"/>
                    </a:cubicBezTo>
                    <a:cubicBezTo>
                      <a:pt x="18" y="39"/>
                      <a:pt x="19" y="49"/>
                      <a:pt x="19" y="60"/>
                    </a:cubicBezTo>
                    <a:cubicBezTo>
                      <a:pt x="19" y="61"/>
                      <a:pt x="20" y="61"/>
                      <a:pt x="20" y="60"/>
                    </a:cubicBezTo>
                    <a:cubicBezTo>
                      <a:pt x="20" y="41"/>
                      <a:pt x="17" y="21"/>
                      <a:pt x="16" y="1"/>
                    </a:cubicBezTo>
                    <a:cubicBezTo>
                      <a:pt x="16" y="1"/>
                      <a:pt x="16" y="0"/>
                      <a:pt x="16" y="0"/>
                    </a:cubicBezTo>
                    <a:cubicBezTo>
                      <a:pt x="11" y="0"/>
                      <a:pt x="6" y="1"/>
                      <a:pt x="1" y="2"/>
                    </a:cubicBezTo>
                    <a:cubicBezTo>
                      <a:pt x="1" y="2"/>
                      <a:pt x="0" y="2"/>
                      <a:pt x="0" y="2"/>
                    </a:cubicBezTo>
                    <a:cubicBezTo>
                      <a:pt x="1" y="13"/>
                      <a:pt x="2" y="23"/>
                      <a:pt x="4" y="33"/>
                    </a:cubicBezTo>
                    <a:cubicBezTo>
                      <a:pt x="5" y="39"/>
                      <a:pt x="6" y="45"/>
                      <a:pt x="5" y="51"/>
                    </a:cubicBezTo>
                    <a:cubicBezTo>
                      <a:pt x="5" y="55"/>
                      <a:pt x="5" y="59"/>
                      <a:pt x="6" y="64"/>
                    </a:cubicBezTo>
                    <a:cubicBezTo>
                      <a:pt x="6" y="64"/>
                      <a:pt x="8" y="64"/>
                      <a:pt x="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Freeform 78"/>
              <p:cNvSpPr/>
              <p:nvPr/>
            </p:nvSpPr>
            <p:spPr bwMode="auto">
              <a:xfrm>
                <a:off x="1228725" y="2106613"/>
                <a:ext cx="17463" cy="65088"/>
              </a:xfrm>
              <a:custGeom>
                <a:avLst/>
                <a:gdLst>
                  <a:gd name="T0" fmla="*/ 0 w 17"/>
                  <a:gd name="T1" fmla="*/ 10 h 61"/>
                  <a:gd name="T2" fmla="*/ 6 w 17"/>
                  <a:gd name="T3" fmla="*/ 4 h 61"/>
                  <a:gd name="T4" fmla="*/ 3 w 17"/>
                  <a:gd name="T5" fmla="*/ 12 h 61"/>
                  <a:gd name="T6" fmla="*/ 3 w 17"/>
                  <a:gd name="T7" fmla="*/ 16 h 61"/>
                  <a:gd name="T8" fmla="*/ 7 w 17"/>
                  <a:gd name="T9" fmla="*/ 12 h 61"/>
                  <a:gd name="T10" fmla="*/ 10 w 17"/>
                  <a:gd name="T11" fmla="*/ 7 h 61"/>
                  <a:gd name="T12" fmla="*/ 4 w 17"/>
                  <a:gd name="T13" fmla="*/ 21 h 61"/>
                  <a:gd name="T14" fmla="*/ 6 w 17"/>
                  <a:gd name="T15" fmla="*/ 23 h 61"/>
                  <a:gd name="T16" fmla="*/ 10 w 17"/>
                  <a:gd name="T17" fmla="*/ 19 h 61"/>
                  <a:gd name="T18" fmla="*/ 13 w 17"/>
                  <a:gd name="T19" fmla="*/ 14 h 61"/>
                  <a:gd name="T20" fmla="*/ 6 w 17"/>
                  <a:gd name="T21" fmla="*/ 30 h 61"/>
                  <a:gd name="T22" fmla="*/ 10 w 17"/>
                  <a:gd name="T23" fmla="*/ 22 h 61"/>
                  <a:gd name="T24" fmla="*/ 6 w 17"/>
                  <a:gd name="T25" fmla="*/ 32 h 61"/>
                  <a:gd name="T26" fmla="*/ 12 w 17"/>
                  <a:gd name="T27" fmla="*/ 26 h 61"/>
                  <a:gd name="T28" fmla="*/ 4 w 17"/>
                  <a:gd name="T29" fmla="*/ 38 h 61"/>
                  <a:gd name="T30" fmla="*/ 11 w 17"/>
                  <a:gd name="T31" fmla="*/ 29 h 61"/>
                  <a:gd name="T32" fmla="*/ 7 w 17"/>
                  <a:gd name="T33" fmla="*/ 42 h 61"/>
                  <a:gd name="T34" fmla="*/ 5 w 17"/>
                  <a:gd name="T35" fmla="*/ 47 h 61"/>
                  <a:gd name="T36" fmla="*/ 12 w 17"/>
                  <a:gd name="T37" fmla="*/ 39 h 61"/>
                  <a:gd name="T38" fmla="*/ 7 w 17"/>
                  <a:gd name="T39" fmla="*/ 51 h 61"/>
                  <a:gd name="T40" fmla="*/ 8 w 17"/>
                  <a:gd name="T41" fmla="*/ 54 h 61"/>
                  <a:gd name="T42" fmla="*/ 15 w 17"/>
                  <a:gd name="T43" fmla="*/ 47 h 61"/>
                  <a:gd name="T44" fmla="*/ 9 w 17"/>
                  <a:gd name="T45" fmla="*/ 59 h 61"/>
                  <a:gd name="T46" fmla="*/ 13 w 17"/>
                  <a:gd name="T47" fmla="*/ 52 h 61"/>
                  <a:gd name="T48" fmla="*/ 10 w 17"/>
                  <a:gd name="T49" fmla="*/ 60 h 61"/>
                  <a:gd name="T50" fmla="*/ 11 w 17"/>
                  <a:gd name="T51" fmla="*/ 58 h 61"/>
                  <a:gd name="T52" fmla="*/ 15 w 17"/>
                  <a:gd name="T53" fmla="*/ 49 h 61"/>
                  <a:gd name="T54" fmla="*/ 11 w 17"/>
                  <a:gd name="T55" fmla="*/ 56 h 61"/>
                  <a:gd name="T56" fmla="*/ 15 w 17"/>
                  <a:gd name="T57" fmla="*/ 43 h 61"/>
                  <a:gd name="T58" fmla="*/ 11 w 17"/>
                  <a:gd name="T59" fmla="*/ 50 h 61"/>
                  <a:gd name="T60" fmla="*/ 15 w 17"/>
                  <a:gd name="T61" fmla="*/ 39 h 61"/>
                  <a:gd name="T62" fmla="*/ 15 w 17"/>
                  <a:gd name="T63" fmla="*/ 36 h 61"/>
                  <a:gd name="T64" fmla="*/ 6 w 17"/>
                  <a:gd name="T65" fmla="*/ 45 h 61"/>
                  <a:gd name="T66" fmla="*/ 10 w 17"/>
                  <a:gd name="T67" fmla="*/ 40 h 61"/>
                  <a:gd name="T68" fmla="*/ 14 w 17"/>
                  <a:gd name="T69" fmla="*/ 31 h 61"/>
                  <a:gd name="T70" fmla="*/ 14 w 17"/>
                  <a:gd name="T71" fmla="*/ 27 h 61"/>
                  <a:gd name="T72" fmla="*/ 8 w 17"/>
                  <a:gd name="T73" fmla="*/ 33 h 61"/>
                  <a:gd name="T74" fmla="*/ 14 w 17"/>
                  <a:gd name="T75" fmla="*/ 21 h 61"/>
                  <a:gd name="T76" fmla="*/ 13 w 17"/>
                  <a:gd name="T77" fmla="*/ 20 h 61"/>
                  <a:gd name="T78" fmla="*/ 8 w 17"/>
                  <a:gd name="T79" fmla="*/ 24 h 61"/>
                  <a:gd name="T80" fmla="*/ 16 w 17"/>
                  <a:gd name="T81" fmla="*/ 12 h 61"/>
                  <a:gd name="T82" fmla="*/ 7 w 17"/>
                  <a:gd name="T83" fmla="*/ 21 h 61"/>
                  <a:gd name="T84" fmla="*/ 12 w 17"/>
                  <a:gd name="T85" fmla="*/ 10 h 61"/>
                  <a:gd name="T86" fmla="*/ 12 w 17"/>
                  <a:gd name="T87" fmla="*/ 5 h 61"/>
                  <a:gd name="T88" fmla="*/ 8 w 17"/>
                  <a:gd name="T89" fmla="*/ 9 h 61"/>
                  <a:gd name="T90" fmla="*/ 11 w 17"/>
                  <a:gd name="T91" fmla="*/ 1 h 61"/>
                  <a:gd name="T92" fmla="*/ 5 w 17"/>
                  <a:gd name="T93" fmla="*/ 7 h 61"/>
                  <a:gd name="T94" fmla="*/ 9 w 17"/>
                  <a:gd name="T95" fmla="*/ 3 h 61"/>
                  <a:gd name="T96" fmla="*/ 5 w 17"/>
                  <a:gd name="T97" fmla="*/ 2 h 61"/>
                  <a:gd name="T98" fmla="*/ 0 w 17"/>
                  <a:gd name="T9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61">
                    <a:moveTo>
                      <a:pt x="1" y="8"/>
                    </a:moveTo>
                    <a:cubicBezTo>
                      <a:pt x="5" y="1"/>
                      <a:pt x="1" y="7"/>
                      <a:pt x="0" y="10"/>
                    </a:cubicBezTo>
                    <a:cubicBezTo>
                      <a:pt x="0" y="10"/>
                      <a:pt x="1" y="11"/>
                      <a:pt x="2" y="10"/>
                    </a:cubicBezTo>
                    <a:cubicBezTo>
                      <a:pt x="0" y="12"/>
                      <a:pt x="7" y="3"/>
                      <a:pt x="6" y="4"/>
                    </a:cubicBezTo>
                    <a:cubicBezTo>
                      <a:pt x="5" y="7"/>
                      <a:pt x="3" y="9"/>
                      <a:pt x="2" y="12"/>
                    </a:cubicBezTo>
                    <a:cubicBezTo>
                      <a:pt x="2" y="13"/>
                      <a:pt x="3" y="13"/>
                      <a:pt x="3" y="12"/>
                    </a:cubicBezTo>
                    <a:cubicBezTo>
                      <a:pt x="5" y="10"/>
                      <a:pt x="9" y="6"/>
                      <a:pt x="9" y="4"/>
                    </a:cubicBezTo>
                    <a:cubicBezTo>
                      <a:pt x="8" y="8"/>
                      <a:pt x="5" y="12"/>
                      <a:pt x="3" y="16"/>
                    </a:cubicBezTo>
                    <a:cubicBezTo>
                      <a:pt x="2" y="16"/>
                      <a:pt x="3" y="17"/>
                      <a:pt x="4" y="17"/>
                    </a:cubicBezTo>
                    <a:cubicBezTo>
                      <a:pt x="6" y="14"/>
                      <a:pt x="6" y="14"/>
                      <a:pt x="7" y="12"/>
                    </a:cubicBezTo>
                    <a:cubicBezTo>
                      <a:pt x="8" y="11"/>
                      <a:pt x="9" y="10"/>
                      <a:pt x="9" y="10"/>
                    </a:cubicBezTo>
                    <a:cubicBezTo>
                      <a:pt x="11" y="8"/>
                      <a:pt x="11" y="7"/>
                      <a:pt x="10" y="7"/>
                    </a:cubicBezTo>
                    <a:cubicBezTo>
                      <a:pt x="7" y="11"/>
                      <a:pt x="5" y="15"/>
                      <a:pt x="3" y="20"/>
                    </a:cubicBezTo>
                    <a:cubicBezTo>
                      <a:pt x="3" y="21"/>
                      <a:pt x="4" y="21"/>
                      <a:pt x="4" y="21"/>
                    </a:cubicBezTo>
                    <a:cubicBezTo>
                      <a:pt x="7" y="18"/>
                      <a:pt x="9" y="15"/>
                      <a:pt x="10" y="13"/>
                    </a:cubicBezTo>
                    <a:cubicBezTo>
                      <a:pt x="9" y="16"/>
                      <a:pt x="7" y="20"/>
                      <a:pt x="6" y="23"/>
                    </a:cubicBezTo>
                    <a:cubicBezTo>
                      <a:pt x="5" y="24"/>
                      <a:pt x="7" y="25"/>
                      <a:pt x="7" y="24"/>
                    </a:cubicBezTo>
                    <a:cubicBezTo>
                      <a:pt x="8" y="22"/>
                      <a:pt x="9" y="21"/>
                      <a:pt x="10" y="19"/>
                    </a:cubicBezTo>
                    <a:cubicBezTo>
                      <a:pt x="12" y="18"/>
                      <a:pt x="13" y="16"/>
                      <a:pt x="14" y="15"/>
                    </a:cubicBezTo>
                    <a:cubicBezTo>
                      <a:pt x="14" y="14"/>
                      <a:pt x="14" y="14"/>
                      <a:pt x="13" y="14"/>
                    </a:cubicBezTo>
                    <a:cubicBezTo>
                      <a:pt x="10" y="19"/>
                      <a:pt x="7" y="24"/>
                      <a:pt x="5" y="29"/>
                    </a:cubicBezTo>
                    <a:cubicBezTo>
                      <a:pt x="4" y="30"/>
                      <a:pt x="5" y="30"/>
                      <a:pt x="6" y="30"/>
                    </a:cubicBezTo>
                    <a:cubicBezTo>
                      <a:pt x="7" y="28"/>
                      <a:pt x="8" y="26"/>
                      <a:pt x="9" y="25"/>
                    </a:cubicBezTo>
                    <a:cubicBezTo>
                      <a:pt x="11" y="24"/>
                      <a:pt x="12" y="22"/>
                      <a:pt x="10" y="22"/>
                    </a:cubicBezTo>
                    <a:cubicBezTo>
                      <a:pt x="9" y="25"/>
                      <a:pt x="7" y="28"/>
                      <a:pt x="5" y="31"/>
                    </a:cubicBezTo>
                    <a:cubicBezTo>
                      <a:pt x="5" y="32"/>
                      <a:pt x="6" y="33"/>
                      <a:pt x="6" y="32"/>
                    </a:cubicBezTo>
                    <a:cubicBezTo>
                      <a:pt x="8" y="31"/>
                      <a:pt x="9" y="30"/>
                      <a:pt x="10" y="28"/>
                    </a:cubicBezTo>
                    <a:cubicBezTo>
                      <a:pt x="11" y="28"/>
                      <a:pt x="11" y="27"/>
                      <a:pt x="12" y="26"/>
                    </a:cubicBezTo>
                    <a:cubicBezTo>
                      <a:pt x="14" y="25"/>
                      <a:pt x="14" y="24"/>
                      <a:pt x="12" y="24"/>
                    </a:cubicBezTo>
                    <a:cubicBezTo>
                      <a:pt x="10" y="29"/>
                      <a:pt x="6" y="33"/>
                      <a:pt x="4" y="38"/>
                    </a:cubicBezTo>
                    <a:cubicBezTo>
                      <a:pt x="4" y="38"/>
                      <a:pt x="5" y="39"/>
                      <a:pt x="5" y="38"/>
                    </a:cubicBezTo>
                    <a:cubicBezTo>
                      <a:pt x="8" y="35"/>
                      <a:pt x="10" y="32"/>
                      <a:pt x="11" y="29"/>
                    </a:cubicBezTo>
                    <a:cubicBezTo>
                      <a:pt x="9" y="33"/>
                      <a:pt x="7" y="37"/>
                      <a:pt x="5" y="41"/>
                    </a:cubicBezTo>
                    <a:cubicBezTo>
                      <a:pt x="5" y="42"/>
                      <a:pt x="6" y="43"/>
                      <a:pt x="7" y="42"/>
                    </a:cubicBezTo>
                    <a:cubicBezTo>
                      <a:pt x="7" y="42"/>
                      <a:pt x="15" y="29"/>
                      <a:pt x="11" y="37"/>
                    </a:cubicBezTo>
                    <a:cubicBezTo>
                      <a:pt x="9" y="40"/>
                      <a:pt x="6" y="43"/>
                      <a:pt x="5" y="47"/>
                    </a:cubicBezTo>
                    <a:cubicBezTo>
                      <a:pt x="4" y="48"/>
                      <a:pt x="5" y="48"/>
                      <a:pt x="6" y="48"/>
                    </a:cubicBezTo>
                    <a:cubicBezTo>
                      <a:pt x="7" y="46"/>
                      <a:pt x="12" y="39"/>
                      <a:pt x="12" y="39"/>
                    </a:cubicBezTo>
                    <a:cubicBezTo>
                      <a:pt x="9" y="42"/>
                      <a:pt x="7" y="46"/>
                      <a:pt x="6" y="50"/>
                    </a:cubicBezTo>
                    <a:cubicBezTo>
                      <a:pt x="5" y="51"/>
                      <a:pt x="6" y="51"/>
                      <a:pt x="7" y="51"/>
                    </a:cubicBezTo>
                    <a:cubicBezTo>
                      <a:pt x="9" y="48"/>
                      <a:pt x="13" y="43"/>
                      <a:pt x="14" y="41"/>
                    </a:cubicBezTo>
                    <a:cubicBezTo>
                      <a:pt x="12" y="46"/>
                      <a:pt x="9" y="50"/>
                      <a:pt x="8" y="54"/>
                    </a:cubicBezTo>
                    <a:cubicBezTo>
                      <a:pt x="7" y="55"/>
                      <a:pt x="9" y="56"/>
                      <a:pt x="9" y="55"/>
                    </a:cubicBezTo>
                    <a:cubicBezTo>
                      <a:pt x="11" y="52"/>
                      <a:pt x="13" y="49"/>
                      <a:pt x="15" y="47"/>
                    </a:cubicBezTo>
                    <a:cubicBezTo>
                      <a:pt x="12" y="50"/>
                      <a:pt x="10" y="54"/>
                      <a:pt x="8" y="58"/>
                    </a:cubicBezTo>
                    <a:cubicBezTo>
                      <a:pt x="7" y="59"/>
                      <a:pt x="9" y="60"/>
                      <a:pt x="9" y="59"/>
                    </a:cubicBezTo>
                    <a:cubicBezTo>
                      <a:pt x="10" y="57"/>
                      <a:pt x="11" y="56"/>
                      <a:pt x="12" y="54"/>
                    </a:cubicBezTo>
                    <a:cubicBezTo>
                      <a:pt x="15" y="53"/>
                      <a:pt x="15" y="52"/>
                      <a:pt x="13" y="52"/>
                    </a:cubicBezTo>
                    <a:cubicBezTo>
                      <a:pt x="12" y="54"/>
                      <a:pt x="10" y="57"/>
                      <a:pt x="9" y="60"/>
                    </a:cubicBezTo>
                    <a:cubicBezTo>
                      <a:pt x="9" y="60"/>
                      <a:pt x="10" y="61"/>
                      <a:pt x="10" y="60"/>
                    </a:cubicBezTo>
                    <a:cubicBezTo>
                      <a:pt x="11" y="60"/>
                      <a:pt x="11" y="60"/>
                      <a:pt x="12" y="59"/>
                    </a:cubicBezTo>
                    <a:cubicBezTo>
                      <a:pt x="13" y="58"/>
                      <a:pt x="12" y="57"/>
                      <a:pt x="11" y="58"/>
                    </a:cubicBezTo>
                    <a:cubicBezTo>
                      <a:pt x="13" y="56"/>
                      <a:pt x="14" y="52"/>
                      <a:pt x="16" y="50"/>
                    </a:cubicBezTo>
                    <a:cubicBezTo>
                      <a:pt x="16" y="49"/>
                      <a:pt x="15" y="48"/>
                      <a:pt x="15" y="49"/>
                    </a:cubicBezTo>
                    <a:cubicBezTo>
                      <a:pt x="13" y="50"/>
                      <a:pt x="12" y="52"/>
                      <a:pt x="11" y="54"/>
                    </a:cubicBezTo>
                    <a:cubicBezTo>
                      <a:pt x="9" y="55"/>
                      <a:pt x="9" y="56"/>
                      <a:pt x="11" y="56"/>
                    </a:cubicBezTo>
                    <a:cubicBezTo>
                      <a:pt x="13" y="52"/>
                      <a:pt x="15" y="48"/>
                      <a:pt x="17" y="44"/>
                    </a:cubicBezTo>
                    <a:cubicBezTo>
                      <a:pt x="17" y="43"/>
                      <a:pt x="16" y="43"/>
                      <a:pt x="15" y="43"/>
                    </a:cubicBezTo>
                    <a:cubicBezTo>
                      <a:pt x="14" y="45"/>
                      <a:pt x="13" y="47"/>
                      <a:pt x="11" y="49"/>
                    </a:cubicBezTo>
                    <a:cubicBezTo>
                      <a:pt x="9" y="52"/>
                      <a:pt x="9" y="52"/>
                      <a:pt x="11" y="50"/>
                    </a:cubicBezTo>
                    <a:cubicBezTo>
                      <a:pt x="13" y="46"/>
                      <a:pt x="15" y="43"/>
                      <a:pt x="16" y="40"/>
                    </a:cubicBezTo>
                    <a:cubicBezTo>
                      <a:pt x="17" y="39"/>
                      <a:pt x="16" y="38"/>
                      <a:pt x="15" y="39"/>
                    </a:cubicBezTo>
                    <a:cubicBezTo>
                      <a:pt x="13" y="42"/>
                      <a:pt x="10" y="45"/>
                      <a:pt x="8" y="48"/>
                    </a:cubicBezTo>
                    <a:cubicBezTo>
                      <a:pt x="11" y="45"/>
                      <a:pt x="13" y="40"/>
                      <a:pt x="15" y="36"/>
                    </a:cubicBezTo>
                    <a:cubicBezTo>
                      <a:pt x="15" y="36"/>
                      <a:pt x="14" y="35"/>
                      <a:pt x="14" y="36"/>
                    </a:cubicBezTo>
                    <a:cubicBezTo>
                      <a:pt x="11" y="38"/>
                      <a:pt x="8" y="41"/>
                      <a:pt x="6" y="45"/>
                    </a:cubicBezTo>
                    <a:cubicBezTo>
                      <a:pt x="7" y="45"/>
                      <a:pt x="7" y="45"/>
                      <a:pt x="7" y="45"/>
                    </a:cubicBezTo>
                    <a:cubicBezTo>
                      <a:pt x="8" y="43"/>
                      <a:pt x="9" y="42"/>
                      <a:pt x="10" y="40"/>
                    </a:cubicBezTo>
                    <a:cubicBezTo>
                      <a:pt x="12" y="37"/>
                      <a:pt x="13" y="35"/>
                      <a:pt x="15" y="32"/>
                    </a:cubicBezTo>
                    <a:cubicBezTo>
                      <a:pt x="15" y="32"/>
                      <a:pt x="14" y="31"/>
                      <a:pt x="14" y="31"/>
                    </a:cubicBezTo>
                    <a:cubicBezTo>
                      <a:pt x="11" y="34"/>
                      <a:pt x="9" y="36"/>
                      <a:pt x="7" y="39"/>
                    </a:cubicBezTo>
                    <a:cubicBezTo>
                      <a:pt x="10" y="35"/>
                      <a:pt x="12" y="31"/>
                      <a:pt x="14" y="27"/>
                    </a:cubicBezTo>
                    <a:cubicBezTo>
                      <a:pt x="14" y="26"/>
                      <a:pt x="13" y="26"/>
                      <a:pt x="13" y="26"/>
                    </a:cubicBezTo>
                    <a:cubicBezTo>
                      <a:pt x="11" y="29"/>
                      <a:pt x="4" y="40"/>
                      <a:pt x="8" y="33"/>
                    </a:cubicBezTo>
                    <a:cubicBezTo>
                      <a:pt x="10" y="29"/>
                      <a:pt x="13" y="26"/>
                      <a:pt x="15" y="22"/>
                    </a:cubicBezTo>
                    <a:cubicBezTo>
                      <a:pt x="16" y="22"/>
                      <a:pt x="15" y="21"/>
                      <a:pt x="14" y="21"/>
                    </a:cubicBezTo>
                    <a:cubicBezTo>
                      <a:pt x="12" y="24"/>
                      <a:pt x="10" y="27"/>
                      <a:pt x="7" y="29"/>
                    </a:cubicBezTo>
                    <a:cubicBezTo>
                      <a:pt x="9" y="27"/>
                      <a:pt x="11" y="23"/>
                      <a:pt x="13" y="20"/>
                    </a:cubicBezTo>
                    <a:cubicBezTo>
                      <a:pt x="13" y="19"/>
                      <a:pt x="12" y="18"/>
                      <a:pt x="12" y="19"/>
                    </a:cubicBezTo>
                    <a:cubicBezTo>
                      <a:pt x="10" y="21"/>
                      <a:pt x="9" y="22"/>
                      <a:pt x="8" y="24"/>
                    </a:cubicBezTo>
                    <a:cubicBezTo>
                      <a:pt x="6" y="26"/>
                      <a:pt x="6" y="27"/>
                      <a:pt x="7" y="27"/>
                    </a:cubicBezTo>
                    <a:cubicBezTo>
                      <a:pt x="10" y="22"/>
                      <a:pt x="13" y="17"/>
                      <a:pt x="16" y="12"/>
                    </a:cubicBezTo>
                    <a:cubicBezTo>
                      <a:pt x="16" y="11"/>
                      <a:pt x="15" y="11"/>
                      <a:pt x="15" y="11"/>
                    </a:cubicBezTo>
                    <a:cubicBezTo>
                      <a:pt x="12" y="15"/>
                      <a:pt x="10" y="18"/>
                      <a:pt x="7" y="21"/>
                    </a:cubicBezTo>
                    <a:cubicBezTo>
                      <a:pt x="9" y="19"/>
                      <a:pt x="11" y="14"/>
                      <a:pt x="13" y="11"/>
                    </a:cubicBezTo>
                    <a:cubicBezTo>
                      <a:pt x="13" y="10"/>
                      <a:pt x="12" y="10"/>
                      <a:pt x="12" y="10"/>
                    </a:cubicBezTo>
                    <a:cubicBezTo>
                      <a:pt x="10" y="12"/>
                      <a:pt x="6" y="15"/>
                      <a:pt x="5" y="18"/>
                    </a:cubicBezTo>
                    <a:cubicBezTo>
                      <a:pt x="7" y="13"/>
                      <a:pt x="10" y="9"/>
                      <a:pt x="12" y="5"/>
                    </a:cubicBezTo>
                    <a:cubicBezTo>
                      <a:pt x="13" y="4"/>
                      <a:pt x="11" y="3"/>
                      <a:pt x="11" y="4"/>
                    </a:cubicBezTo>
                    <a:cubicBezTo>
                      <a:pt x="10" y="6"/>
                      <a:pt x="9" y="7"/>
                      <a:pt x="8" y="9"/>
                    </a:cubicBezTo>
                    <a:cubicBezTo>
                      <a:pt x="7" y="10"/>
                      <a:pt x="3" y="18"/>
                      <a:pt x="7" y="12"/>
                    </a:cubicBezTo>
                    <a:cubicBezTo>
                      <a:pt x="9" y="9"/>
                      <a:pt x="10" y="5"/>
                      <a:pt x="11" y="1"/>
                    </a:cubicBezTo>
                    <a:cubicBezTo>
                      <a:pt x="12" y="1"/>
                      <a:pt x="11" y="0"/>
                      <a:pt x="10" y="1"/>
                    </a:cubicBezTo>
                    <a:cubicBezTo>
                      <a:pt x="8" y="3"/>
                      <a:pt x="7" y="5"/>
                      <a:pt x="5" y="7"/>
                    </a:cubicBezTo>
                    <a:cubicBezTo>
                      <a:pt x="3" y="9"/>
                      <a:pt x="3" y="10"/>
                      <a:pt x="5" y="10"/>
                    </a:cubicBezTo>
                    <a:cubicBezTo>
                      <a:pt x="6" y="8"/>
                      <a:pt x="7" y="5"/>
                      <a:pt x="9" y="3"/>
                    </a:cubicBezTo>
                    <a:cubicBezTo>
                      <a:pt x="9" y="2"/>
                      <a:pt x="8" y="1"/>
                      <a:pt x="8" y="2"/>
                    </a:cubicBezTo>
                    <a:cubicBezTo>
                      <a:pt x="3" y="5"/>
                      <a:pt x="0" y="11"/>
                      <a:pt x="5" y="2"/>
                    </a:cubicBezTo>
                    <a:cubicBezTo>
                      <a:pt x="5" y="2"/>
                      <a:pt x="4" y="1"/>
                      <a:pt x="4" y="2"/>
                    </a:cubicBezTo>
                    <a:cubicBezTo>
                      <a:pt x="1" y="5"/>
                      <a:pt x="2" y="3"/>
                      <a:pt x="0" y="7"/>
                    </a:cubicBezTo>
                    <a:cubicBezTo>
                      <a:pt x="0"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Freeform 79"/>
              <p:cNvSpPr/>
              <p:nvPr/>
            </p:nvSpPr>
            <p:spPr bwMode="auto">
              <a:xfrm>
                <a:off x="1163638" y="2068513"/>
                <a:ext cx="68263" cy="50800"/>
              </a:xfrm>
              <a:custGeom>
                <a:avLst/>
                <a:gdLst>
                  <a:gd name="T0" fmla="*/ 1 w 64"/>
                  <a:gd name="T1" fmla="*/ 47 h 48"/>
                  <a:gd name="T2" fmla="*/ 35 w 64"/>
                  <a:gd name="T3" fmla="*/ 35 h 48"/>
                  <a:gd name="T4" fmla="*/ 60 w 64"/>
                  <a:gd name="T5" fmla="*/ 1 h 48"/>
                  <a:gd name="T6" fmla="*/ 59 w 64"/>
                  <a:gd name="T7" fmla="*/ 0 h 48"/>
                  <a:gd name="T8" fmla="*/ 49 w 64"/>
                  <a:gd name="T9" fmla="*/ 7 h 48"/>
                  <a:gd name="T10" fmla="*/ 49 w 64"/>
                  <a:gd name="T11" fmla="*/ 8 h 48"/>
                  <a:gd name="T12" fmla="*/ 58 w 64"/>
                  <a:gd name="T13" fmla="*/ 3 h 48"/>
                  <a:gd name="T14" fmla="*/ 62 w 64"/>
                  <a:gd name="T15" fmla="*/ 13 h 48"/>
                  <a:gd name="T16" fmla="*/ 64 w 64"/>
                  <a:gd name="T17" fmla="*/ 13 h 48"/>
                  <a:gd name="T18" fmla="*/ 61 w 64"/>
                  <a:gd name="T19" fmla="*/ 1 h 48"/>
                  <a:gd name="T20" fmla="*/ 60 w 64"/>
                  <a:gd name="T21" fmla="*/ 0 h 48"/>
                  <a:gd name="T22" fmla="*/ 51 w 64"/>
                  <a:gd name="T23" fmla="*/ 5 h 48"/>
                  <a:gd name="T24" fmla="*/ 58 w 64"/>
                  <a:gd name="T25" fmla="*/ 4 h 48"/>
                  <a:gd name="T26" fmla="*/ 44 w 64"/>
                  <a:gd name="T27" fmla="*/ 27 h 48"/>
                  <a:gd name="T28" fmla="*/ 2 w 64"/>
                  <a:gd name="T29" fmla="*/ 45 h 48"/>
                  <a:gd name="T30" fmla="*/ 1 w 64"/>
                  <a:gd name="T31"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48">
                    <a:moveTo>
                      <a:pt x="1" y="47"/>
                    </a:moveTo>
                    <a:cubicBezTo>
                      <a:pt x="14" y="48"/>
                      <a:pt x="25" y="42"/>
                      <a:pt x="35" y="35"/>
                    </a:cubicBezTo>
                    <a:cubicBezTo>
                      <a:pt x="48" y="26"/>
                      <a:pt x="54" y="15"/>
                      <a:pt x="60" y="1"/>
                    </a:cubicBezTo>
                    <a:cubicBezTo>
                      <a:pt x="61" y="1"/>
                      <a:pt x="60" y="0"/>
                      <a:pt x="59" y="0"/>
                    </a:cubicBezTo>
                    <a:cubicBezTo>
                      <a:pt x="55" y="2"/>
                      <a:pt x="52" y="4"/>
                      <a:pt x="49" y="7"/>
                    </a:cubicBezTo>
                    <a:cubicBezTo>
                      <a:pt x="48" y="7"/>
                      <a:pt x="49" y="9"/>
                      <a:pt x="49" y="8"/>
                    </a:cubicBezTo>
                    <a:cubicBezTo>
                      <a:pt x="52" y="7"/>
                      <a:pt x="55" y="5"/>
                      <a:pt x="58" y="3"/>
                    </a:cubicBezTo>
                    <a:cubicBezTo>
                      <a:pt x="61" y="2"/>
                      <a:pt x="62" y="11"/>
                      <a:pt x="62" y="13"/>
                    </a:cubicBezTo>
                    <a:cubicBezTo>
                      <a:pt x="62" y="14"/>
                      <a:pt x="64" y="13"/>
                      <a:pt x="64" y="13"/>
                    </a:cubicBezTo>
                    <a:cubicBezTo>
                      <a:pt x="63" y="8"/>
                      <a:pt x="63" y="5"/>
                      <a:pt x="61" y="1"/>
                    </a:cubicBezTo>
                    <a:cubicBezTo>
                      <a:pt x="61" y="0"/>
                      <a:pt x="60" y="0"/>
                      <a:pt x="60" y="0"/>
                    </a:cubicBezTo>
                    <a:cubicBezTo>
                      <a:pt x="57" y="2"/>
                      <a:pt x="54" y="4"/>
                      <a:pt x="51" y="5"/>
                    </a:cubicBezTo>
                    <a:cubicBezTo>
                      <a:pt x="48" y="7"/>
                      <a:pt x="58" y="4"/>
                      <a:pt x="58" y="4"/>
                    </a:cubicBezTo>
                    <a:cubicBezTo>
                      <a:pt x="54" y="12"/>
                      <a:pt x="51" y="20"/>
                      <a:pt x="44" y="27"/>
                    </a:cubicBezTo>
                    <a:cubicBezTo>
                      <a:pt x="34" y="37"/>
                      <a:pt x="17" y="47"/>
                      <a:pt x="2" y="45"/>
                    </a:cubicBezTo>
                    <a:cubicBezTo>
                      <a:pt x="1" y="45"/>
                      <a:pt x="0" y="46"/>
                      <a:pt x="1"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Freeform 80"/>
              <p:cNvSpPr/>
              <p:nvPr/>
            </p:nvSpPr>
            <p:spPr bwMode="auto">
              <a:xfrm>
                <a:off x="1265238" y="2162176"/>
                <a:ext cx="14288" cy="15875"/>
              </a:xfrm>
              <a:custGeom>
                <a:avLst/>
                <a:gdLst>
                  <a:gd name="T0" fmla="*/ 2 w 14"/>
                  <a:gd name="T1" fmla="*/ 0 h 15"/>
                  <a:gd name="T2" fmla="*/ 1 w 14"/>
                  <a:gd name="T3" fmla="*/ 0 h 15"/>
                  <a:gd name="T4" fmla="*/ 1 w 14"/>
                  <a:gd name="T5" fmla="*/ 1 h 15"/>
                  <a:gd name="T6" fmla="*/ 13 w 14"/>
                  <a:gd name="T7" fmla="*/ 4 h 15"/>
                  <a:gd name="T8" fmla="*/ 13 w 14"/>
                  <a:gd name="T9" fmla="*/ 3 h 15"/>
                  <a:gd name="T10" fmla="*/ 8 w 14"/>
                  <a:gd name="T11" fmla="*/ 13 h 15"/>
                  <a:gd name="T12" fmla="*/ 9 w 14"/>
                  <a:gd name="T13" fmla="*/ 14 h 15"/>
                  <a:gd name="T14" fmla="*/ 14 w 14"/>
                  <a:gd name="T15" fmla="*/ 4 h 15"/>
                  <a:gd name="T16" fmla="*/ 13 w 14"/>
                  <a:gd name="T17" fmla="*/ 3 h 15"/>
                  <a:gd name="T18" fmla="*/ 1 w 14"/>
                  <a:gd name="T19" fmla="*/ 0 h 15"/>
                  <a:gd name="T20" fmla="*/ 0 w 14"/>
                  <a:gd name="T21" fmla="*/ 1 h 15"/>
                  <a:gd name="T22" fmla="*/ 1 w 14"/>
                  <a:gd name="T23" fmla="*/ 1 h 15"/>
                  <a:gd name="T24" fmla="*/ 2 w 1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5">
                    <a:moveTo>
                      <a:pt x="2" y="0"/>
                    </a:moveTo>
                    <a:cubicBezTo>
                      <a:pt x="2" y="0"/>
                      <a:pt x="2" y="0"/>
                      <a:pt x="1" y="0"/>
                    </a:cubicBezTo>
                    <a:cubicBezTo>
                      <a:pt x="1" y="0"/>
                      <a:pt x="1" y="1"/>
                      <a:pt x="1" y="1"/>
                    </a:cubicBezTo>
                    <a:cubicBezTo>
                      <a:pt x="5" y="1"/>
                      <a:pt x="9" y="3"/>
                      <a:pt x="13" y="4"/>
                    </a:cubicBezTo>
                    <a:cubicBezTo>
                      <a:pt x="13" y="4"/>
                      <a:pt x="13" y="4"/>
                      <a:pt x="13" y="3"/>
                    </a:cubicBezTo>
                    <a:cubicBezTo>
                      <a:pt x="12" y="7"/>
                      <a:pt x="10" y="10"/>
                      <a:pt x="8" y="13"/>
                    </a:cubicBezTo>
                    <a:cubicBezTo>
                      <a:pt x="7" y="14"/>
                      <a:pt x="8" y="15"/>
                      <a:pt x="9" y="14"/>
                    </a:cubicBezTo>
                    <a:cubicBezTo>
                      <a:pt x="11" y="11"/>
                      <a:pt x="13" y="7"/>
                      <a:pt x="14" y="4"/>
                    </a:cubicBezTo>
                    <a:cubicBezTo>
                      <a:pt x="14" y="3"/>
                      <a:pt x="14" y="3"/>
                      <a:pt x="13" y="3"/>
                    </a:cubicBezTo>
                    <a:cubicBezTo>
                      <a:pt x="9" y="2"/>
                      <a:pt x="5" y="0"/>
                      <a:pt x="1" y="0"/>
                    </a:cubicBezTo>
                    <a:cubicBezTo>
                      <a:pt x="0" y="0"/>
                      <a:pt x="0" y="0"/>
                      <a:pt x="0" y="1"/>
                    </a:cubicBezTo>
                    <a:cubicBezTo>
                      <a:pt x="1" y="1"/>
                      <a:pt x="1" y="1"/>
                      <a:pt x="1" y="1"/>
                    </a:cubicBezTo>
                    <a:cubicBezTo>
                      <a:pt x="2" y="2"/>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Freeform 81"/>
              <p:cNvSpPr/>
              <p:nvPr/>
            </p:nvSpPr>
            <p:spPr bwMode="auto">
              <a:xfrm>
                <a:off x="1144588" y="2081213"/>
                <a:ext cx="20638" cy="17463"/>
              </a:xfrm>
              <a:custGeom>
                <a:avLst/>
                <a:gdLst>
                  <a:gd name="T0" fmla="*/ 1 w 19"/>
                  <a:gd name="T1" fmla="*/ 16 h 16"/>
                  <a:gd name="T2" fmla="*/ 12 w 19"/>
                  <a:gd name="T3" fmla="*/ 1 h 16"/>
                  <a:gd name="T4" fmla="*/ 11 w 19"/>
                  <a:gd name="T5" fmla="*/ 1 h 16"/>
                  <a:gd name="T6" fmla="*/ 17 w 19"/>
                  <a:gd name="T7" fmla="*/ 13 h 16"/>
                  <a:gd name="T8" fmla="*/ 18 w 19"/>
                  <a:gd name="T9" fmla="*/ 12 h 16"/>
                  <a:gd name="T10" fmla="*/ 12 w 19"/>
                  <a:gd name="T11" fmla="*/ 1 h 16"/>
                  <a:gd name="T12" fmla="*/ 11 w 19"/>
                  <a:gd name="T13" fmla="*/ 1 h 16"/>
                  <a:gd name="T14" fmla="*/ 1 w 19"/>
                  <a:gd name="T15" fmla="*/ 14 h 16"/>
                  <a:gd name="T16" fmla="*/ 1 w 19"/>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6">
                    <a:moveTo>
                      <a:pt x="1" y="16"/>
                    </a:moveTo>
                    <a:cubicBezTo>
                      <a:pt x="7" y="14"/>
                      <a:pt x="10" y="6"/>
                      <a:pt x="12" y="1"/>
                    </a:cubicBezTo>
                    <a:cubicBezTo>
                      <a:pt x="12" y="1"/>
                      <a:pt x="11" y="1"/>
                      <a:pt x="11" y="1"/>
                    </a:cubicBezTo>
                    <a:cubicBezTo>
                      <a:pt x="13" y="5"/>
                      <a:pt x="14" y="10"/>
                      <a:pt x="17" y="13"/>
                    </a:cubicBezTo>
                    <a:cubicBezTo>
                      <a:pt x="18" y="14"/>
                      <a:pt x="19" y="13"/>
                      <a:pt x="18" y="12"/>
                    </a:cubicBezTo>
                    <a:cubicBezTo>
                      <a:pt x="15" y="9"/>
                      <a:pt x="15" y="4"/>
                      <a:pt x="12" y="1"/>
                    </a:cubicBezTo>
                    <a:cubicBezTo>
                      <a:pt x="12" y="0"/>
                      <a:pt x="11" y="0"/>
                      <a:pt x="11" y="1"/>
                    </a:cubicBezTo>
                    <a:cubicBezTo>
                      <a:pt x="9" y="5"/>
                      <a:pt x="6" y="13"/>
                      <a:pt x="1" y="14"/>
                    </a:cubicBezTo>
                    <a:cubicBezTo>
                      <a:pt x="0" y="15"/>
                      <a:pt x="0"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Freeform 95"/>
              <p:cNvSpPr/>
              <p:nvPr/>
            </p:nvSpPr>
            <p:spPr bwMode="auto">
              <a:xfrm>
                <a:off x="1050925" y="2143126"/>
                <a:ext cx="92075" cy="84138"/>
              </a:xfrm>
              <a:custGeom>
                <a:avLst/>
                <a:gdLst>
                  <a:gd name="T0" fmla="*/ 55 w 87"/>
                  <a:gd name="T1" fmla="*/ 6 h 79"/>
                  <a:gd name="T2" fmla="*/ 28 w 87"/>
                  <a:gd name="T3" fmla="*/ 10 h 79"/>
                  <a:gd name="T4" fmla="*/ 7 w 87"/>
                  <a:gd name="T5" fmla="*/ 38 h 79"/>
                  <a:gd name="T6" fmla="*/ 44 w 87"/>
                  <a:gd name="T7" fmla="*/ 78 h 79"/>
                  <a:gd name="T8" fmla="*/ 81 w 87"/>
                  <a:gd name="T9" fmla="*/ 35 h 79"/>
                  <a:gd name="T10" fmla="*/ 47 w 87"/>
                  <a:gd name="T11" fmla="*/ 3 h 79"/>
                  <a:gd name="T12" fmla="*/ 48 w 87"/>
                  <a:gd name="T13" fmla="*/ 5 h 79"/>
                  <a:gd name="T14" fmla="*/ 79 w 87"/>
                  <a:gd name="T15" fmla="*/ 32 h 79"/>
                  <a:gd name="T16" fmla="*/ 47 w 87"/>
                  <a:gd name="T17" fmla="*/ 77 h 79"/>
                  <a:gd name="T18" fmla="*/ 7 w 87"/>
                  <a:gd name="T19" fmla="*/ 43 h 79"/>
                  <a:gd name="T20" fmla="*/ 25 w 87"/>
                  <a:gd name="T21" fmla="*/ 13 h 79"/>
                  <a:gd name="T22" fmla="*/ 54 w 87"/>
                  <a:gd name="T23" fmla="*/ 7 h 79"/>
                  <a:gd name="T24" fmla="*/ 55 w 87"/>
                  <a:gd name="T2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79">
                    <a:moveTo>
                      <a:pt x="55" y="6"/>
                    </a:moveTo>
                    <a:cubicBezTo>
                      <a:pt x="47" y="0"/>
                      <a:pt x="36" y="6"/>
                      <a:pt x="28" y="10"/>
                    </a:cubicBezTo>
                    <a:cubicBezTo>
                      <a:pt x="17" y="15"/>
                      <a:pt x="10" y="26"/>
                      <a:pt x="7" y="38"/>
                    </a:cubicBezTo>
                    <a:cubicBezTo>
                      <a:pt x="0" y="60"/>
                      <a:pt x="23" y="78"/>
                      <a:pt x="44" y="78"/>
                    </a:cubicBezTo>
                    <a:cubicBezTo>
                      <a:pt x="65" y="79"/>
                      <a:pt x="86" y="55"/>
                      <a:pt x="81" y="35"/>
                    </a:cubicBezTo>
                    <a:cubicBezTo>
                      <a:pt x="79" y="24"/>
                      <a:pt x="62" y="0"/>
                      <a:pt x="47" y="3"/>
                    </a:cubicBezTo>
                    <a:cubicBezTo>
                      <a:pt x="46" y="4"/>
                      <a:pt x="47" y="5"/>
                      <a:pt x="48" y="5"/>
                    </a:cubicBezTo>
                    <a:cubicBezTo>
                      <a:pt x="60" y="1"/>
                      <a:pt x="75" y="23"/>
                      <a:pt x="79" y="32"/>
                    </a:cubicBezTo>
                    <a:cubicBezTo>
                      <a:pt x="87" y="52"/>
                      <a:pt x="66" y="75"/>
                      <a:pt x="47" y="77"/>
                    </a:cubicBezTo>
                    <a:cubicBezTo>
                      <a:pt x="27" y="79"/>
                      <a:pt x="6" y="63"/>
                      <a:pt x="7" y="43"/>
                    </a:cubicBezTo>
                    <a:cubicBezTo>
                      <a:pt x="7" y="32"/>
                      <a:pt x="16" y="20"/>
                      <a:pt x="25" y="13"/>
                    </a:cubicBezTo>
                    <a:cubicBezTo>
                      <a:pt x="33" y="8"/>
                      <a:pt x="46" y="1"/>
                      <a:pt x="54" y="7"/>
                    </a:cubicBezTo>
                    <a:cubicBezTo>
                      <a:pt x="55" y="8"/>
                      <a:pt x="55" y="6"/>
                      <a:pt x="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Freeform 96"/>
              <p:cNvSpPr/>
              <p:nvPr/>
            </p:nvSpPr>
            <p:spPr bwMode="auto">
              <a:xfrm>
                <a:off x="1063625" y="2144713"/>
                <a:ext cx="73025" cy="74613"/>
              </a:xfrm>
              <a:custGeom>
                <a:avLst/>
                <a:gdLst>
                  <a:gd name="T0" fmla="*/ 0 w 70"/>
                  <a:gd name="T1" fmla="*/ 24 h 70"/>
                  <a:gd name="T2" fmla="*/ 13 w 70"/>
                  <a:gd name="T3" fmla="*/ 37 h 70"/>
                  <a:gd name="T4" fmla="*/ 27 w 70"/>
                  <a:gd name="T5" fmla="*/ 39 h 70"/>
                  <a:gd name="T6" fmla="*/ 43 w 70"/>
                  <a:gd name="T7" fmla="*/ 40 h 70"/>
                  <a:gd name="T8" fmla="*/ 44 w 70"/>
                  <a:gd name="T9" fmla="*/ 47 h 70"/>
                  <a:gd name="T10" fmla="*/ 49 w 70"/>
                  <a:gd name="T11" fmla="*/ 68 h 70"/>
                  <a:gd name="T12" fmla="*/ 50 w 70"/>
                  <a:gd name="T13" fmla="*/ 69 h 70"/>
                  <a:gd name="T14" fmla="*/ 61 w 70"/>
                  <a:gd name="T15" fmla="*/ 48 h 70"/>
                  <a:gd name="T16" fmla="*/ 64 w 70"/>
                  <a:gd name="T17" fmla="*/ 36 h 70"/>
                  <a:gd name="T18" fmla="*/ 48 w 70"/>
                  <a:gd name="T19" fmla="*/ 32 h 70"/>
                  <a:gd name="T20" fmla="*/ 33 w 70"/>
                  <a:gd name="T21" fmla="*/ 35 h 70"/>
                  <a:gd name="T22" fmla="*/ 28 w 70"/>
                  <a:gd name="T23" fmla="*/ 34 h 70"/>
                  <a:gd name="T24" fmla="*/ 30 w 70"/>
                  <a:gd name="T25" fmla="*/ 26 h 70"/>
                  <a:gd name="T26" fmla="*/ 36 w 70"/>
                  <a:gd name="T27" fmla="*/ 22 h 70"/>
                  <a:gd name="T28" fmla="*/ 42 w 70"/>
                  <a:gd name="T29" fmla="*/ 11 h 70"/>
                  <a:gd name="T30" fmla="*/ 41 w 70"/>
                  <a:gd name="T31" fmla="*/ 1 h 70"/>
                  <a:gd name="T32" fmla="*/ 41 w 70"/>
                  <a:gd name="T33" fmla="*/ 0 h 70"/>
                  <a:gd name="T34" fmla="*/ 37 w 70"/>
                  <a:gd name="T35" fmla="*/ 6 h 70"/>
                  <a:gd name="T36" fmla="*/ 39 w 70"/>
                  <a:gd name="T37" fmla="*/ 10 h 70"/>
                  <a:gd name="T38" fmla="*/ 37 w 70"/>
                  <a:gd name="T39" fmla="*/ 18 h 70"/>
                  <a:gd name="T40" fmla="*/ 24 w 70"/>
                  <a:gd name="T41" fmla="*/ 28 h 70"/>
                  <a:gd name="T42" fmla="*/ 56 w 70"/>
                  <a:gd name="T43" fmla="*/ 32 h 70"/>
                  <a:gd name="T44" fmla="*/ 55 w 70"/>
                  <a:gd name="T45" fmla="*/ 57 h 70"/>
                  <a:gd name="T46" fmla="*/ 52 w 70"/>
                  <a:gd name="T47" fmla="*/ 62 h 70"/>
                  <a:gd name="T48" fmla="*/ 51 w 70"/>
                  <a:gd name="T49" fmla="*/ 67 h 70"/>
                  <a:gd name="T50" fmla="*/ 53 w 70"/>
                  <a:gd name="T51" fmla="*/ 62 h 70"/>
                  <a:gd name="T52" fmla="*/ 50 w 70"/>
                  <a:gd name="T53" fmla="*/ 54 h 70"/>
                  <a:gd name="T54" fmla="*/ 45 w 70"/>
                  <a:gd name="T55" fmla="*/ 40 h 70"/>
                  <a:gd name="T56" fmla="*/ 27 w 70"/>
                  <a:gd name="T57" fmla="*/ 38 h 70"/>
                  <a:gd name="T58" fmla="*/ 6 w 70"/>
                  <a:gd name="T59" fmla="*/ 26 h 70"/>
                  <a:gd name="T60" fmla="*/ 0 w 70"/>
                  <a:gd name="T61" fmla="*/ 23 h 70"/>
                  <a:gd name="T62" fmla="*/ 0 w 70"/>
                  <a:gd name="T63"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70">
                    <a:moveTo>
                      <a:pt x="0" y="24"/>
                    </a:moveTo>
                    <a:cubicBezTo>
                      <a:pt x="5" y="24"/>
                      <a:pt x="9" y="35"/>
                      <a:pt x="13" y="37"/>
                    </a:cubicBezTo>
                    <a:cubicBezTo>
                      <a:pt x="18" y="40"/>
                      <a:pt x="23" y="40"/>
                      <a:pt x="27" y="39"/>
                    </a:cubicBezTo>
                    <a:cubicBezTo>
                      <a:pt x="31" y="38"/>
                      <a:pt x="41" y="35"/>
                      <a:pt x="43" y="40"/>
                    </a:cubicBezTo>
                    <a:cubicBezTo>
                      <a:pt x="44" y="42"/>
                      <a:pt x="44" y="45"/>
                      <a:pt x="44" y="47"/>
                    </a:cubicBezTo>
                    <a:cubicBezTo>
                      <a:pt x="45" y="55"/>
                      <a:pt x="55" y="57"/>
                      <a:pt x="49" y="68"/>
                    </a:cubicBezTo>
                    <a:cubicBezTo>
                      <a:pt x="48" y="69"/>
                      <a:pt x="49" y="70"/>
                      <a:pt x="50" y="69"/>
                    </a:cubicBezTo>
                    <a:cubicBezTo>
                      <a:pt x="54" y="62"/>
                      <a:pt x="58" y="55"/>
                      <a:pt x="61" y="48"/>
                    </a:cubicBezTo>
                    <a:cubicBezTo>
                      <a:pt x="62" y="45"/>
                      <a:pt x="65" y="40"/>
                      <a:pt x="64" y="36"/>
                    </a:cubicBezTo>
                    <a:cubicBezTo>
                      <a:pt x="62" y="29"/>
                      <a:pt x="53" y="31"/>
                      <a:pt x="48" y="32"/>
                    </a:cubicBezTo>
                    <a:cubicBezTo>
                      <a:pt x="43" y="33"/>
                      <a:pt x="38" y="35"/>
                      <a:pt x="33" y="35"/>
                    </a:cubicBezTo>
                    <a:cubicBezTo>
                      <a:pt x="31" y="35"/>
                      <a:pt x="30" y="35"/>
                      <a:pt x="28" y="34"/>
                    </a:cubicBezTo>
                    <a:cubicBezTo>
                      <a:pt x="26" y="30"/>
                      <a:pt x="27" y="27"/>
                      <a:pt x="30" y="26"/>
                    </a:cubicBezTo>
                    <a:cubicBezTo>
                      <a:pt x="32" y="25"/>
                      <a:pt x="34" y="24"/>
                      <a:pt x="36" y="22"/>
                    </a:cubicBezTo>
                    <a:cubicBezTo>
                      <a:pt x="38" y="21"/>
                      <a:pt x="42" y="14"/>
                      <a:pt x="42" y="11"/>
                    </a:cubicBezTo>
                    <a:cubicBezTo>
                      <a:pt x="42" y="10"/>
                      <a:pt x="33" y="1"/>
                      <a:pt x="41" y="1"/>
                    </a:cubicBezTo>
                    <a:cubicBezTo>
                      <a:pt x="42" y="1"/>
                      <a:pt x="42" y="0"/>
                      <a:pt x="41" y="0"/>
                    </a:cubicBezTo>
                    <a:cubicBezTo>
                      <a:pt x="36" y="0"/>
                      <a:pt x="35" y="2"/>
                      <a:pt x="37" y="6"/>
                    </a:cubicBezTo>
                    <a:cubicBezTo>
                      <a:pt x="37" y="7"/>
                      <a:pt x="39" y="8"/>
                      <a:pt x="39" y="10"/>
                    </a:cubicBezTo>
                    <a:cubicBezTo>
                      <a:pt x="41" y="12"/>
                      <a:pt x="39" y="15"/>
                      <a:pt x="37" y="18"/>
                    </a:cubicBezTo>
                    <a:cubicBezTo>
                      <a:pt x="35" y="24"/>
                      <a:pt x="27" y="23"/>
                      <a:pt x="24" y="28"/>
                    </a:cubicBezTo>
                    <a:cubicBezTo>
                      <a:pt x="16" y="43"/>
                      <a:pt x="52" y="32"/>
                      <a:pt x="56" y="32"/>
                    </a:cubicBezTo>
                    <a:cubicBezTo>
                      <a:pt x="70" y="32"/>
                      <a:pt x="58" y="52"/>
                      <a:pt x="55" y="57"/>
                    </a:cubicBezTo>
                    <a:cubicBezTo>
                      <a:pt x="54" y="59"/>
                      <a:pt x="53" y="61"/>
                      <a:pt x="52" y="62"/>
                    </a:cubicBezTo>
                    <a:cubicBezTo>
                      <a:pt x="50" y="64"/>
                      <a:pt x="50" y="65"/>
                      <a:pt x="51" y="67"/>
                    </a:cubicBezTo>
                    <a:cubicBezTo>
                      <a:pt x="52" y="65"/>
                      <a:pt x="53" y="63"/>
                      <a:pt x="53" y="62"/>
                    </a:cubicBezTo>
                    <a:cubicBezTo>
                      <a:pt x="53" y="59"/>
                      <a:pt x="53" y="56"/>
                      <a:pt x="50" y="54"/>
                    </a:cubicBezTo>
                    <a:cubicBezTo>
                      <a:pt x="45" y="49"/>
                      <a:pt x="46" y="46"/>
                      <a:pt x="45" y="40"/>
                    </a:cubicBezTo>
                    <a:cubicBezTo>
                      <a:pt x="44" y="33"/>
                      <a:pt x="31" y="37"/>
                      <a:pt x="27" y="38"/>
                    </a:cubicBezTo>
                    <a:cubicBezTo>
                      <a:pt x="17" y="40"/>
                      <a:pt x="11" y="35"/>
                      <a:pt x="6" y="26"/>
                    </a:cubicBezTo>
                    <a:cubicBezTo>
                      <a:pt x="5" y="24"/>
                      <a:pt x="3" y="23"/>
                      <a:pt x="0" y="23"/>
                    </a:cubicBezTo>
                    <a:cubicBezTo>
                      <a:pt x="0" y="22"/>
                      <a:pt x="0" y="24"/>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Freeform 99"/>
              <p:cNvSpPr/>
              <p:nvPr/>
            </p:nvSpPr>
            <p:spPr bwMode="auto">
              <a:xfrm>
                <a:off x="1104900" y="2179638"/>
                <a:ext cx="25400" cy="30163"/>
              </a:xfrm>
              <a:custGeom>
                <a:avLst/>
                <a:gdLst>
                  <a:gd name="T0" fmla="*/ 2 w 24"/>
                  <a:gd name="T1" fmla="*/ 6 h 28"/>
                  <a:gd name="T2" fmla="*/ 5 w 24"/>
                  <a:gd name="T3" fmla="*/ 6 h 28"/>
                  <a:gd name="T4" fmla="*/ 5 w 24"/>
                  <a:gd name="T5" fmla="*/ 13 h 28"/>
                  <a:gd name="T6" fmla="*/ 8 w 24"/>
                  <a:gd name="T7" fmla="*/ 19 h 28"/>
                  <a:gd name="T8" fmla="*/ 11 w 24"/>
                  <a:gd name="T9" fmla="*/ 22 h 28"/>
                  <a:gd name="T10" fmla="*/ 13 w 24"/>
                  <a:gd name="T11" fmla="*/ 25 h 28"/>
                  <a:gd name="T12" fmla="*/ 14 w 24"/>
                  <a:gd name="T13" fmla="*/ 27 h 28"/>
                  <a:gd name="T14" fmla="*/ 16 w 24"/>
                  <a:gd name="T15" fmla="*/ 17 h 28"/>
                  <a:gd name="T16" fmla="*/ 17 w 24"/>
                  <a:gd name="T17" fmla="*/ 16 h 28"/>
                  <a:gd name="T18" fmla="*/ 18 w 24"/>
                  <a:gd name="T19" fmla="*/ 16 h 28"/>
                  <a:gd name="T20" fmla="*/ 20 w 24"/>
                  <a:gd name="T21" fmla="*/ 14 h 28"/>
                  <a:gd name="T22" fmla="*/ 21 w 24"/>
                  <a:gd name="T23" fmla="*/ 8 h 28"/>
                  <a:gd name="T24" fmla="*/ 14 w 24"/>
                  <a:gd name="T25" fmla="*/ 10 h 28"/>
                  <a:gd name="T26" fmla="*/ 13 w 24"/>
                  <a:gd name="T27" fmla="*/ 14 h 28"/>
                  <a:gd name="T28" fmla="*/ 9 w 24"/>
                  <a:gd name="T29" fmla="*/ 11 h 28"/>
                  <a:gd name="T30" fmla="*/ 10 w 24"/>
                  <a:gd name="T31" fmla="*/ 15 h 28"/>
                  <a:gd name="T32" fmla="*/ 7 w 24"/>
                  <a:gd name="T33" fmla="*/ 6 h 28"/>
                  <a:gd name="T34" fmla="*/ 20 w 24"/>
                  <a:gd name="T35" fmla="*/ 10 h 28"/>
                  <a:gd name="T36" fmla="*/ 18 w 24"/>
                  <a:gd name="T37" fmla="*/ 16 h 28"/>
                  <a:gd name="T38" fmla="*/ 14 w 24"/>
                  <a:gd name="T39" fmla="*/ 16 h 28"/>
                  <a:gd name="T40" fmla="*/ 11 w 24"/>
                  <a:gd name="T41" fmla="*/ 18 h 28"/>
                  <a:gd name="T42" fmla="*/ 7 w 24"/>
                  <a:gd name="T43" fmla="*/ 19 h 28"/>
                  <a:gd name="T44" fmla="*/ 17 w 24"/>
                  <a:gd name="T45" fmla="*/ 4 h 28"/>
                  <a:gd name="T46" fmla="*/ 11 w 24"/>
                  <a:gd name="T47" fmla="*/ 14 h 28"/>
                  <a:gd name="T48" fmla="*/ 9 w 24"/>
                  <a:gd name="T49" fmla="*/ 18 h 28"/>
                  <a:gd name="T50" fmla="*/ 10 w 24"/>
                  <a:gd name="T51" fmla="*/ 11 h 28"/>
                  <a:gd name="T52" fmla="*/ 10 w 24"/>
                  <a:gd name="T53" fmla="*/ 6 h 28"/>
                  <a:gd name="T54" fmla="*/ 13 w 24"/>
                  <a:gd name="T55" fmla="*/ 8 h 28"/>
                  <a:gd name="T56" fmla="*/ 12 w 24"/>
                  <a:gd name="T57" fmla="*/ 11 h 28"/>
                  <a:gd name="T58" fmla="*/ 17 w 24"/>
                  <a:gd name="T59" fmla="*/ 4 h 28"/>
                  <a:gd name="T60" fmla="*/ 8 w 24"/>
                  <a:gd name="T61" fmla="*/ 21 h 28"/>
                  <a:gd name="T62" fmla="*/ 11 w 24"/>
                  <a:gd name="T63" fmla="*/ 18 h 28"/>
                  <a:gd name="T64" fmla="*/ 13 w 24"/>
                  <a:gd name="T65" fmla="*/ 25 h 28"/>
                  <a:gd name="T66" fmla="*/ 15 w 24"/>
                  <a:gd name="T67" fmla="*/ 23 h 28"/>
                  <a:gd name="T68" fmla="*/ 15 w 24"/>
                  <a:gd name="T69" fmla="*/ 14 h 28"/>
                  <a:gd name="T70" fmla="*/ 7 w 24"/>
                  <a:gd name="T71" fmla="*/ 6 h 28"/>
                  <a:gd name="T72" fmla="*/ 10 w 24"/>
                  <a:gd name="T73" fmla="*/ 15 h 28"/>
                  <a:gd name="T74" fmla="*/ 9 w 24"/>
                  <a:gd name="T75" fmla="*/ 12 h 28"/>
                  <a:gd name="T76" fmla="*/ 13 w 24"/>
                  <a:gd name="T77" fmla="*/ 15 h 28"/>
                  <a:gd name="T78" fmla="*/ 14 w 24"/>
                  <a:gd name="T79" fmla="*/ 10 h 28"/>
                  <a:gd name="T80" fmla="*/ 22 w 24"/>
                  <a:gd name="T81" fmla="*/ 8 h 28"/>
                  <a:gd name="T82" fmla="*/ 22 w 24"/>
                  <a:gd name="T83" fmla="*/ 14 h 28"/>
                  <a:gd name="T84" fmla="*/ 20 w 24"/>
                  <a:gd name="T85" fmla="*/ 16 h 28"/>
                  <a:gd name="T86" fmla="*/ 18 w 24"/>
                  <a:gd name="T87" fmla="*/ 16 h 28"/>
                  <a:gd name="T88" fmla="*/ 18 w 24"/>
                  <a:gd name="T89" fmla="*/ 18 h 28"/>
                  <a:gd name="T90" fmla="*/ 15 w 24"/>
                  <a:gd name="T91" fmla="*/ 27 h 28"/>
                  <a:gd name="T92" fmla="*/ 15 w 24"/>
                  <a:gd name="T93" fmla="*/ 25 h 28"/>
                  <a:gd name="T94" fmla="*/ 12 w 24"/>
                  <a:gd name="T95" fmla="*/ 22 h 28"/>
                  <a:gd name="T96" fmla="*/ 9 w 24"/>
                  <a:gd name="T97" fmla="*/ 19 h 28"/>
                  <a:gd name="T98" fmla="*/ 6 w 24"/>
                  <a:gd name="T99" fmla="*/ 14 h 28"/>
                  <a:gd name="T100" fmla="*/ 6 w 24"/>
                  <a:gd name="T101" fmla="*/ 6 h 28"/>
                  <a:gd name="T102" fmla="*/ 0 w 24"/>
                  <a:gd name="T10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 h="28">
                    <a:moveTo>
                      <a:pt x="2" y="4"/>
                    </a:moveTo>
                    <a:cubicBezTo>
                      <a:pt x="2" y="4"/>
                      <a:pt x="2" y="4"/>
                      <a:pt x="2" y="4"/>
                    </a:cubicBezTo>
                    <a:cubicBezTo>
                      <a:pt x="1" y="4"/>
                      <a:pt x="1" y="4"/>
                      <a:pt x="1" y="5"/>
                    </a:cubicBezTo>
                    <a:cubicBezTo>
                      <a:pt x="1" y="5"/>
                      <a:pt x="1" y="6"/>
                      <a:pt x="2" y="6"/>
                    </a:cubicBezTo>
                    <a:cubicBezTo>
                      <a:pt x="2" y="7"/>
                      <a:pt x="3" y="7"/>
                      <a:pt x="3" y="7"/>
                    </a:cubicBezTo>
                    <a:cubicBezTo>
                      <a:pt x="4" y="6"/>
                      <a:pt x="5" y="5"/>
                      <a:pt x="6" y="4"/>
                    </a:cubicBezTo>
                    <a:cubicBezTo>
                      <a:pt x="5" y="4"/>
                      <a:pt x="5" y="4"/>
                      <a:pt x="4" y="3"/>
                    </a:cubicBezTo>
                    <a:cubicBezTo>
                      <a:pt x="5" y="4"/>
                      <a:pt x="5" y="5"/>
                      <a:pt x="5" y="6"/>
                    </a:cubicBezTo>
                    <a:cubicBezTo>
                      <a:pt x="5" y="7"/>
                      <a:pt x="6" y="7"/>
                      <a:pt x="6" y="6"/>
                    </a:cubicBezTo>
                    <a:cubicBezTo>
                      <a:pt x="7" y="5"/>
                      <a:pt x="7" y="4"/>
                      <a:pt x="7" y="3"/>
                    </a:cubicBezTo>
                    <a:cubicBezTo>
                      <a:pt x="7" y="3"/>
                      <a:pt x="7" y="3"/>
                      <a:pt x="6" y="3"/>
                    </a:cubicBezTo>
                    <a:cubicBezTo>
                      <a:pt x="6" y="7"/>
                      <a:pt x="5" y="10"/>
                      <a:pt x="5" y="13"/>
                    </a:cubicBezTo>
                    <a:cubicBezTo>
                      <a:pt x="4" y="14"/>
                      <a:pt x="6" y="15"/>
                      <a:pt x="6" y="14"/>
                    </a:cubicBezTo>
                    <a:cubicBezTo>
                      <a:pt x="7" y="10"/>
                      <a:pt x="8" y="7"/>
                      <a:pt x="9" y="3"/>
                    </a:cubicBezTo>
                    <a:cubicBezTo>
                      <a:pt x="9" y="3"/>
                      <a:pt x="8" y="3"/>
                      <a:pt x="8" y="3"/>
                    </a:cubicBezTo>
                    <a:cubicBezTo>
                      <a:pt x="9" y="8"/>
                      <a:pt x="7" y="14"/>
                      <a:pt x="8" y="19"/>
                    </a:cubicBezTo>
                    <a:cubicBezTo>
                      <a:pt x="8" y="20"/>
                      <a:pt x="9" y="20"/>
                      <a:pt x="9" y="19"/>
                    </a:cubicBezTo>
                    <a:cubicBezTo>
                      <a:pt x="11" y="15"/>
                      <a:pt x="11" y="10"/>
                      <a:pt x="12" y="5"/>
                    </a:cubicBezTo>
                    <a:cubicBezTo>
                      <a:pt x="11" y="5"/>
                      <a:pt x="11" y="5"/>
                      <a:pt x="11" y="5"/>
                    </a:cubicBezTo>
                    <a:cubicBezTo>
                      <a:pt x="11" y="11"/>
                      <a:pt x="11" y="16"/>
                      <a:pt x="11" y="22"/>
                    </a:cubicBezTo>
                    <a:cubicBezTo>
                      <a:pt x="11" y="23"/>
                      <a:pt x="12" y="23"/>
                      <a:pt x="12" y="22"/>
                    </a:cubicBezTo>
                    <a:cubicBezTo>
                      <a:pt x="13" y="15"/>
                      <a:pt x="15" y="8"/>
                      <a:pt x="16" y="2"/>
                    </a:cubicBezTo>
                    <a:cubicBezTo>
                      <a:pt x="16" y="1"/>
                      <a:pt x="16" y="1"/>
                      <a:pt x="15" y="1"/>
                    </a:cubicBezTo>
                    <a:cubicBezTo>
                      <a:pt x="15" y="9"/>
                      <a:pt x="14" y="17"/>
                      <a:pt x="13" y="25"/>
                    </a:cubicBezTo>
                    <a:cubicBezTo>
                      <a:pt x="14" y="25"/>
                      <a:pt x="14" y="25"/>
                      <a:pt x="15" y="25"/>
                    </a:cubicBezTo>
                    <a:cubicBezTo>
                      <a:pt x="15" y="18"/>
                      <a:pt x="16" y="11"/>
                      <a:pt x="17" y="3"/>
                    </a:cubicBezTo>
                    <a:cubicBezTo>
                      <a:pt x="17" y="3"/>
                      <a:pt x="16" y="3"/>
                      <a:pt x="16" y="3"/>
                    </a:cubicBezTo>
                    <a:cubicBezTo>
                      <a:pt x="16" y="11"/>
                      <a:pt x="14" y="19"/>
                      <a:pt x="14" y="27"/>
                    </a:cubicBezTo>
                    <a:cubicBezTo>
                      <a:pt x="14" y="28"/>
                      <a:pt x="15" y="28"/>
                      <a:pt x="15" y="27"/>
                    </a:cubicBezTo>
                    <a:cubicBezTo>
                      <a:pt x="16" y="19"/>
                      <a:pt x="18" y="12"/>
                      <a:pt x="20" y="5"/>
                    </a:cubicBezTo>
                    <a:cubicBezTo>
                      <a:pt x="19" y="5"/>
                      <a:pt x="19" y="5"/>
                      <a:pt x="18" y="5"/>
                    </a:cubicBezTo>
                    <a:cubicBezTo>
                      <a:pt x="18" y="9"/>
                      <a:pt x="17" y="13"/>
                      <a:pt x="16" y="17"/>
                    </a:cubicBezTo>
                    <a:cubicBezTo>
                      <a:pt x="17" y="17"/>
                      <a:pt x="17" y="17"/>
                      <a:pt x="18" y="17"/>
                    </a:cubicBezTo>
                    <a:cubicBezTo>
                      <a:pt x="18" y="12"/>
                      <a:pt x="19" y="7"/>
                      <a:pt x="20" y="3"/>
                    </a:cubicBezTo>
                    <a:cubicBezTo>
                      <a:pt x="19" y="3"/>
                      <a:pt x="19" y="2"/>
                      <a:pt x="18" y="2"/>
                    </a:cubicBezTo>
                    <a:cubicBezTo>
                      <a:pt x="19" y="7"/>
                      <a:pt x="18" y="11"/>
                      <a:pt x="17" y="16"/>
                    </a:cubicBezTo>
                    <a:cubicBezTo>
                      <a:pt x="18" y="16"/>
                      <a:pt x="18" y="16"/>
                      <a:pt x="18" y="16"/>
                    </a:cubicBezTo>
                    <a:cubicBezTo>
                      <a:pt x="18" y="12"/>
                      <a:pt x="19" y="9"/>
                      <a:pt x="20" y="5"/>
                    </a:cubicBezTo>
                    <a:cubicBezTo>
                      <a:pt x="20" y="5"/>
                      <a:pt x="19" y="5"/>
                      <a:pt x="19" y="5"/>
                    </a:cubicBezTo>
                    <a:cubicBezTo>
                      <a:pt x="19" y="9"/>
                      <a:pt x="19" y="12"/>
                      <a:pt x="18" y="16"/>
                    </a:cubicBezTo>
                    <a:cubicBezTo>
                      <a:pt x="19" y="16"/>
                      <a:pt x="19" y="16"/>
                      <a:pt x="20" y="16"/>
                    </a:cubicBezTo>
                    <a:cubicBezTo>
                      <a:pt x="20" y="11"/>
                      <a:pt x="21" y="7"/>
                      <a:pt x="22" y="3"/>
                    </a:cubicBezTo>
                    <a:cubicBezTo>
                      <a:pt x="22" y="3"/>
                      <a:pt x="21" y="3"/>
                      <a:pt x="21" y="3"/>
                    </a:cubicBezTo>
                    <a:cubicBezTo>
                      <a:pt x="21" y="6"/>
                      <a:pt x="20" y="10"/>
                      <a:pt x="20" y="14"/>
                    </a:cubicBezTo>
                    <a:cubicBezTo>
                      <a:pt x="21" y="14"/>
                      <a:pt x="21" y="14"/>
                      <a:pt x="22" y="14"/>
                    </a:cubicBezTo>
                    <a:cubicBezTo>
                      <a:pt x="22" y="9"/>
                      <a:pt x="23" y="5"/>
                      <a:pt x="24" y="1"/>
                    </a:cubicBezTo>
                    <a:cubicBezTo>
                      <a:pt x="24" y="1"/>
                      <a:pt x="23" y="1"/>
                      <a:pt x="23" y="1"/>
                    </a:cubicBezTo>
                    <a:cubicBezTo>
                      <a:pt x="22" y="3"/>
                      <a:pt x="22" y="6"/>
                      <a:pt x="21" y="8"/>
                    </a:cubicBezTo>
                    <a:cubicBezTo>
                      <a:pt x="21" y="8"/>
                      <a:pt x="22" y="8"/>
                      <a:pt x="22" y="8"/>
                    </a:cubicBezTo>
                    <a:cubicBezTo>
                      <a:pt x="21" y="6"/>
                      <a:pt x="20" y="5"/>
                      <a:pt x="19" y="3"/>
                    </a:cubicBezTo>
                    <a:cubicBezTo>
                      <a:pt x="19" y="3"/>
                      <a:pt x="18" y="3"/>
                      <a:pt x="18" y="3"/>
                    </a:cubicBezTo>
                    <a:cubicBezTo>
                      <a:pt x="16" y="5"/>
                      <a:pt x="15" y="7"/>
                      <a:pt x="14" y="10"/>
                    </a:cubicBezTo>
                    <a:cubicBezTo>
                      <a:pt x="15" y="10"/>
                      <a:pt x="15" y="10"/>
                      <a:pt x="16" y="10"/>
                    </a:cubicBezTo>
                    <a:cubicBezTo>
                      <a:pt x="16" y="8"/>
                      <a:pt x="16" y="6"/>
                      <a:pt x="17" y="3"/>
                    </a:cubicBezTo>
                    <a:cubicBezTo>
                      <a:pt x="17" y="2"/>
                      <a:pt x="15" y="2"/>
                      <a:pt x="15" y="3"/>
                    </a:cubicBezTo>
                    <a:cubicBezTo>
                      <a:pt x="14" y="7"/>
                      <a:pt x="14" y="11"/>
                      <a:pt x="13" y="14"/>
                    </a:cubicBezTo>
                    <a:cubicBezTo>
                      <a:pt x="14" y="14"/>
                      <a:pt x="14" y="15"/>
                      <a:pt x="15" y="15"/>
                    </a:cubicBezTo>
                    <a:cubicBezTo>
                      <a:pt x="15" y="10"/>
                      <a:pt x="15" y="6"/>
                      <a:pt x="14" y="2"/>
                    </a:cubicBezTo>
                    <a:cubicBezTo>
                      <a:pt x="14" y="1"/>
                      <a:pt x="13" y="1"/>
                      <a:pt x="13" y="2"/>
                    </a:cubicBezTo>
                    <a:cubicBezTo>
                      <a:pt x="11" y="5"/>
                      <a:pt x="10" y="8"/>
                      <a:pt x="9" y="11"/>
                    </a:cubicBezTo>
                    <a:cubicBezTo>
                      <a:pt x="10" y="11"/>
                      <a:pt x="10" y="12"/>
                      <a:pt x="11" y="12"/>
                    </a:cubicBezTo>
                    <a:cubicBezTo>
                      <a:pt x="10" y="8"/>
                      <a:pt x="11" y="5"/>
                      <a:pt x="11" y="1"/>
                    </a:cubicBezTo>
                    <a:cubicBezTo>
                      <a:pt x="11" y="1"/>
                      <a:pt x="10" y="1"/>
                      <a:pt x="10" y="1"/>
                    </a:cubicBezTo>
                    <a:cubicBezTo>
                      <a:pt x="11" y="6"/>
                      <a:pt x="10" y="10"/>
                      <a:pt x="10" y="15"/>
                    </a:cubicBezTo>
                    <a:cubicBezTo>
                      <a:pt x="10" y="16"/>
                      <a:pt x="11" y="16"/>
                      <a:pt x="11" y="15"/>
                    </a:cubicBezTo>
                    <a:cubicBezTo>
                      <a:pt x="12" y="11"/>
                      <a:pt x="12" y="7"/>
                      <a:pt x="11" y="3"/>
                    </a:cubicBezTo>
                    <a:cubicBezTo>
                      <a:pt x="11" y="3"/>
                      <a:pt x="10" y="3"/>
                      <a:pt x="10" y="3"/>
                    </a:cubicBezTo>
                    <a:cubicBezTo>
                      <a:pt x="9" y="4"/>
                      <a:pt x="8" y="5"/>
                      <a:pt x="7" y="6"/>
                    </a:cubicBezTo>
                    <a:cubicBezTo>
                      <a:pt x="8" y="7"/>
                      <a:pt x="8" y="7"/>
                      <a:pt x="9" y="7"/>
                    </a:cubicBezTo>
                    <a:cubicBezTo>
                      <a:pt x="12" y="1"/>
                      <a:pt x="14" y="12"/>
                      <a:pt x="14" y="14"/>
                    </a:cubicBezTo>
                    <a:cubicBezTo>
                      <a:pt x="15" y="15"/>
                      <a:pt x="15" y="15"/>
                      <a:pt x="16" y="15"/>
                    </a:cubicBezTo>
                    <a:cubicBezTo>
                      <a:pt x="17" y="13"/>
                      <a:pt x="18" y="11"/>
                      <a:pt x="20" y="10"/>
                    </a:cubicBezTo>
                    <a:cubicBezTo>
                      <a:pt x="20" y="10"/>
                      <a:pt x="19" y="9"/>
                      <a:pt x="19" y="9"/>
                    </a:cubicBezTo>
                    <a:cubicBezTo>
                      <a:pt x="19" y="14"/>
                      <a:pt x="18" y="18"/>
                      <a:pt x="15" y="23"/>
                    </a:cubicBezTo>
                    <a:cubicBezTo>
                      <a:pt x="16" y="23"/>
                      <a:pt x="16" y="23"/>
                      <a:pt x="17" y="23"/>
                    </a:cubicBezTo>
                    <a:cubicBezTo>
                      <a:pt x="17" y="20"/>
                      <a:pt x="17" y="18"/>
                      <a:pt x="18" y="16"/>
                    </a:cubicBezTo>
                    <a:cubicBezTo>
                      <a:pt x="18" y="16"/>
                      <a:pt x="17" y="16"/>
                      <a:pt x="17" y="16"/>
                    </a:cubicBezTo>
                    <a:cubicBezTo>
                      <a:pt x="16" y="19"/>
                      <a:pt x="14" y="22"/>
                      <a:pt x="13" y="25"/>
                    </a:cubicBezTo>
                    <a:cubicBezTo>
                      <a:pt x="14" y="25"/>
                      <a:pt x="14" y="25"/>
                      <a:pt x="15" y="25"/>
                    </a:cubicBezTo>
                    <a:cubicBezTo>
                      <a:pt x="15" y="22"/>
                      <a:pt x="15" y="19"/>
                      <a:pt x="14" y="16"/>
                    </a:cubicBezTo>
                    <a:cubicBezTo>
                      <a:pt x="13" y="14"/>
                      <a:pt x="10" y="14"/>
                      <a:pt x="9" y="11"/>
                    </a:cubicBezTo>
                    <a:cubicBezTo>
                      <a:pt x="9" y="11"/>
                      <a:pt x="7" y="11"/>
                      <a:pt x="8" y="12"/>
                    </a:cubicBezTo>
                    <a:cubicBezTo>
                      <a:pt x="9" y="14"/>
                      <a:pt x="9" y="16"/>
                      <a:pt x="10" y="18"/>
                    </a:cubicBezTo>
                    <a:cubicBezTo>
                      <a:pt x="10" y="19"/>
                      <a:pt x="12" y="19"/>
                      <a:pt x="11" y="18"/>
                    </a:cubicBezTo>
                    <a:cubicBezTo>
                      <a:pt x="11" y="15"/>
                      <a:pt x="10" y="12"/>
                      <a:pt x="10" y="9"/>
                    </a:cubicBezTo>
                    <a:cubicBezTo>
                      <a:pt x="10" y="8"/>
                      <a:pt x="9" y="8"/>
                      <a:pt x="9" y="9"/>
                    </a:cubicBezTo>
                    <a:cubicBezTo>
                      <a:pt x="9" y="11"/>
                      <a:pt x="9" y="13"/>
                      <a:pt x="9" y="15"/>
                    </a:cubicBezTo>
                    <a:cubicBezTo>
                      <a:pt x="9" y="15"/>
                      <a:pt x="8" y="20"/>
                      <a:pt x="7" y="19"/>
                    </a:cubicBezTo>
                    <a:cubicBezTo>
                      <a:pt x="6" y="18"/>
                      <a:pt x="6" y="16"/>
                      <a:pt x="6" y="15"/>
                    </a:cubicBezTo>
                    <a:cubicBezTo>
                      <a:pt x="5" y="11"/>
                      <a:pt x="6" y="11"/>
                      <a:pt x="9" y="9"/>
                    </a:cubicBezTo>
                    <a:cubicBezTo>
                      <a:pt x="11" y="7"/>
                      <a:pt x="2" y="12"/>
                      <a:pt x="12" y="5"/>
                    </a:cubicBezTo>
                    <a:cubicBezTo>
                      <a:pt x="13" y="4"/>
                      <a:pt x="15" y="4"/>
                      <a:pt x="17" y="4"/>
                    </a:cubicBezTo>
                    <a:cubicBezTo>
                      <a:pt x="18" y="4"/>
                      <a:pt x="18" y="2"/>
                      <a:pt x="17" y="2"/>
                    </a:cubicBezTo>
                    <a:cubicBezTo>
                      <a:pt x="16" y="2"/>
                      <a:pt x="15" y="2"/>
                      <a:pt x="15" y="2"/>
                    </a:cubicBezTo>
                    <a:cubicBezTo>
                      <a:pt x="14" y="2"/>
                      <a:pt x="14" y="3"/>
                      <a:pt x="14" y="3"/>
                    </a:cubicBezTo>
                    <a:cubicBezTo>
                      <a:pt x="14" y="7"/>
                      <a:pt x="12" y="10"/>
                      <a:pt x="11" y="14"/>
                    </a:cubicBezTo>
                    <a:cubicBezTo>
                      <a:pt x="11" y="14"/>
                      <a:pt x="11" y="14"/>
                      <a:pt x="12" y="14"/>
                    </a:cubicBezTo>
                    <a:cubicBezTo>
                      <a:pt x="12" y="13"/>
                      <a:pt x="12" y="12"/>
                      <a:pt x="12" y="11"/>
                    </a:cubicBezTo>
                    <a:cubicBezTo>
                      <a:pt x="11" y="11"/>
                      <a:pt x="10" y="11"/>
                      <a:pt x="10" y="11"/>
                    </a:cubicBezTo>
                    <a:cubicBezTo>
                      <a:pt x="10" y="14"/>
                      <a:pt x="10" y="16"/>
                      <a:pt x="9" y="18"/>
                    </a:cubicBezTo>
                    <a:cubicBezTo>
                      <a:pt x="9" y="19"/>
                      <a:pt x="11" y="19"/>
                      <a:pt x="11" y="18"/>
                    </a:cubicBezTo>
                    <a:cubicBezTo>
                      <a:pt x="12" y="15"/>
                      <a:pt x="12" y="11"/>
                      <a:pt x="13" y="8"/>
                    </a:cubicBezTo>
                    <a:cubicBezTo>
                      <a:pt x="13" y="7"/>
                      <a:pt x="12" y="7"/>
                      <a:pt x="11" y="7"/>
                    </a:cubicBezTo>
                    <a:cubicBezTo>
                      <a:pt x="11" y="9"/>
                      <a:pt x="11" y="10"/>
                      <a:pt x="10" y="11"/>
                    </a:cubicBezTo>
                    <a:cubicBezTo>
                      <a:pt x="9" y="11"/>
                      <a:pt x="8" y="11"/>
                      <a:pt x="8" y="11"/>
                    </a:cubicBezTo>
                    <a:cubicBezTo>
                      <a:pt x="8" y="9"/>
                      <a:pt x="9" y="8"/>
                      <a:pt x="11" y="8"/>
                    </a:cubicBezTo>
                    <a:cubicBezTo>
                      <a:pt x="12" y="9"/>
                      <a:pt x="13" y="8"/>
                      <a:pt x="13" y="8"/>
                    </a:cubicBezTo>
                    <a:cubicBezTo>
                      <a:pt x="12" y="6"/>
                      <a:pt x="12" y="7"/>
                      <a:pt x="10" y="6"/>
                    </a:cubicBezTo>
                    <a:cubicBezTo>
                      <a:pt x="10" y="6"/>
                      <a:pt x="10" y="6"/>
                      <a:pt x="10" y="6"/>
                    </a:cubicBezTo>
                    <a:cubicBezTo>
                      <a:pt x="7" y="8"/>
                      <a:pt x="6" y="10"/>
                      <a:pt x="5" y="13"/>
                    </a:cubicBezTo>
                    <a:cubicBezTo>
                      <a:pt x="5" y="13"/>
                      <a:pt x="5" y="14"/>
                      <a:pt x="5" y="14"/>
                    </a:cubicBezTo>
                    <a:cubicBezTo>
                      <a:pt x="10" y="15"/>
                      <a:pt x="12" y="12"/>
                      <a:pt x="13" y="8"/>
                    </a:cubicBezTo>
                    <a:cubicBezTo>
                      <a:pt x="12" y="8"/>
                      <a:pt x="12" y="8"/>
                      <a:pt x="11" y="8"/>
                    </a:cubicBezTo>
                    <a:cubicBezTo>
                      <a:pt x="11" y="11"/>
                      <a:pt x="11" y="14"/>
                      <a:pt x="9" y="18"/>
                    </a:cubicBezTo>
                    <a:cubicBezTo>
                      <a:pt x="10" y="18"/>
                      <a:pt x="10" y="18"/>
                      <a:pt x="11" y="18"/>
                    </a:cubicBezTo>
                    <a:cubicBezTo>
                      <a:pt x="11" y="16"/>
                      <a:pt x="11" y="14"/>
                      <a:pt x="12" y="11"/>
                    </a:cubicBezTo>
                    <a:cubicBezTo>
                      <a:pt x="11" y="11"/>
                      <a:pt x="11" y="11"/>
                      <a:pt x="10" y="11"/>
                    </a:cubicBezTo>
                    <a:cubicBezTo>
                      <a:pt x="10" y="13"/>
                      <a:pt x="10" y="13"/>
                      <a:pt x="11" y="14"/>
                    </a:cubicBezTo>
                    <a:cubicBezTo>
                      <a:pt x="11" y="15"/>
                      <a:pt x="12" y="15"/>
                      <a:pt x="12" y="14"/>
                    </a:cubicBezTo>
                    <a:cubicBezTo>
                      <a:pt x="13" y="12"/>
                      <a:pt x="14" y="4"/>
                      <a:pt x="17" y="4"/>
                    </a:cubicBezTo>
                    <a:cubicBezTo>
                      <a:pt x="17" y="3"/>
                      <a:pt x="17" y="3"/>
                      <a:pt x="17" y="2"/>
                    </a:cubicBezTo>
                    <a:cubicBezTo>
                      <a:pt x="11" y="3"/>
                      <a:pt x="9" y="6"/>
                      <a:pt x="5" y="9"/>
                    </a:cubicBezTo>
                    <a:cubicBezTo>
                      <a:pt x="2" y="12"/>
                      <a:pt x="5" y="19"/>
                      <a:pt x="7" y="21"/>
                    </a:cubicBezTo>
                    <a:cubicBezTo>
                      <a:pt x="8" y="22"/>
                      <a:pt x="8" y="21"/>
                      <a:pt x="8" y="21"/>
                    </a:cubicBezTo>
                    <a:cubicBezTo>
                      <a:pt x="12" y="18"/>
                      <a:pt x="10" y="13"/>
                      <a:pt x="10" y="9"/>
                    </a:cubicBezTo>
                    <a:cubicBezTo>
                      <a:pt x="10" y="9"/>
                      <a:pt x="9" y="9"/>
                      <a:pt x="9" y="9"/>
                    </a:cubicBezTo>
                    <a:cubicBezTo>
                      <a:pt x="9" y="12"/>
                      <a:pt x="10" y="15"/>
                      <a:pt x="10" y="18"/>
                    </a:cubicBezTo>
                    <a:cubicBezTo>
                      <a:pt x="10" y="18"/>
                      <a:pt x="11" y="18"/>
                      <a:pt x="11" y="18"/>
                    </a:cubicBezTo>
                    <a:cubicBezTo>
                      <a:pt x="11" y="16"/>
                      <a:pt x="10" y="14"/>
                      <a:pt x="9" y="12"/>
                    </a:cubicBezTo>
                    <a:cubicBezTo>
                      <a:pt x="9" y="12"/>
                      <a:pt x="8" y="12"/>
                      <a:pt x="8" y="12"/>
                    </a:cubicBezTo>
                    <a:cubicBezTo>
                      <a:pt x="9" y="14"/>
                      <a:pt x="9" y="15"/>
                      <a:pt x="11" y="15"/>
                    </a:cubicBezTo>
                    <a:cubicBezTo>
                      <a:pt x="14" y="17"/>
                      <a:pt x="13" y="22"/>
                      <a:pt x="13" y="25"/>
                    </a:cubicBezTo>
                    <a:cubicBezTo>
                      <a:pt x="13" y="26"/>
                      <a:pt x="15" y="26"/>
                      <a:pt x="15" y="25"/>
                    </a:cubicBezTo>
                    <a:cubicBezTo>
                      <a:pt x="16" y="22"/>
                      <a:pt x="17" y="19"/>
                      <a:pt x="18" y="16"/>
                    </a:cubicBezTo>
                    <a:cubicBezTo>
                      <a:pt x="19" y="15"/>
                      <a:pt x="17" y="15"/>
                      <a:pt x="17" y="16"/>
                    </a:cubicBezTo>
                    <a:cubicBezTo>
                      <a:pt x="16" y="18"/>
                      <a:pt x="15" y="20"/>
                      <a:pt x="15" y="23"/>
                    </a:cubicBezTo>
                    <a:cubicBezTo>
                      <a:pt x="15" y="24"/>
                      <a:pt x="16" y="24"/>
                      <a:pt x="17" y="23"/>
                    </a:cubicBezTo>
                    <a:cubicBezTo>
                      <a:pt x="19" y="19"/>
                      <a:pt x="21" y="14"/>
                      <a:pt x="20" y="9"/>
                    </a:cubicBezTo>
                    <a:cubicBezTo>
                      <a:pt x="20" y="9"/>
                      <a:pt x="20" y="8"/>
                      <a:pt x="19" y="9"/>
                    </a:cubicBezTo>
                    <a:cubicBezTo>
                      <a:pt x="17" y="10"/>
                      <a:pt x="16" y="12"/>
                      <a:pt x="15" y="14"/>
                    </a:cubicBezTo>
                    <a:cubicBezTo>
                      <a:pt x="15" y="14"/>
                      <a:pt x="15" y="14"/>
                      <a:pt x="16" y="14"/>
                    </a:cubicBezTo>
                    <a:cubicBezTo>
                      <a:pt x="15" y="10"/>
                      <a:pt x="15" y="6"/>
                      <a:pt x="11" y="3"/>
                    </a:cubicBezTo>
                    <a:cubicBezTo>
                      <a:pt x="11" y="3"/>
                      <a:pt x="10" y="3"/>
                      <a:pt x="10" y="3"/>
                    </a:cubicBezTo>
                    <a:cubicBezTo>
                      <a:pt x="9" y="4"/>
                      <a:pt x="8" y="5"/>
                      <a:pt x="7" y="6"/>
                    </a:cubicBezTo>
                    <a:cubicBezTo>
                      <a:pt x="7" y="7"/>
                      <a:pt x="8" y="8"/>
                      <a:pt x="9" y="7"/>
                    </a:cubicBezTo>
                    <a:cubicBezTo>
                      <a:pt x="9" y="6"/>
                      <a:pt x="10" y="5"/>
                      <a:pt x="11" y="4"/>
                    </a:cubicBezTo>
                    <a:cubicBezTo>
                      <a:pt x="10" y="4"/>
                      <a:pt x="10" y="4"/>
                      <a:pt x="9" y="4"/>
                    </a:cubicBezTo>
                    <a:cubicBezTo>
                      <a:pt x="10" y="7"/>
                      <a:pt x="10" y="11"/>
                      <a:pt x="10" y="15"/>
                    </a:cubicBezTo>
                    <a:cubicBezTo>
                      <a:pt x="11" y="15"/>
                      <a:pt x="11" y="15"/>
                      <a:pt x="11" y="15"/>
                    </a:cubicBezTo>
                    <a:cubicBezTo>
                      <a:pt x="12" y="10"/>
                      <a:pt x="12" y="5"/>
                      <a:pt x="11" y="1"/>
                    </a:cubicBezTo>
                    <a:cubicBezTo>
                      <a:pt x="11" y="0"/>
                      <a:pt x="10" y="0"/>
                      <a:pt x="10" y="1"/>
                    </a:cubicBezTo>
                    <a:cubicBezTo>
                      <a:pt x="9" y="4"/>
                      <a:pt x="9" y="8"/>
                      <a:pt x="9" y="12"/>
                    </a:cubicBezTo>
                    <a:cubicBezTo>
                      <a:pt x="9" y="12"/>
                      <a:pt x="10" y="13"/>
                      <a:pt x="11" y="12"/>
                    </a:cubicBezTo>
                    <a:cubicBezTo>
                      <a:pt x="11" y="8"/>
                      <a:pt x="12" y="5"/>
                      <a:pt x="14" y="2"/>
                    </a:cubicBezTo>
                    <a:cubicBezTo>
                      <a:pt x="14" y="2"/>
                      <a:pt x="13" y="2"/>
                      <a:pt x="13" y="2"/>
                    </a:cubicBezTo>
                    <a:cubicBezTo>
                      <a:pt x="14" y="6"/>
                      <a:pt x="13" y="10"/>
                      <a:pt x="13" y="15"/>
                    </a:cubicBezTo>
                    <a:cubicBezTo>
                      <a:pt x="13" y="15"/>
                      <a:pt x="14" y="16"/>
                      <a:pt x="15" y="15"/>
                    </a:cubicBezTo>
                    <a:cubicBezTo>
                      <a:pt x="15" y="11"/>
                      <a:pt x="15" y="7"/>
                      <a:pt x="16" y="3"/>
                    </a:cubicBezTo>
                    <a:cubicBezTo>
                      <a:pt x="16" y="3"/>
                      <a:pt x="16" y="3"/>
                      <a:pt x="15" y="3"/>
                    </a:cubicBezTo>
                    <a:cubicBezTo>
                      <a:pt x="15" y="6"/>
                      <a:pt x="15" y="8"/>
                      <a:pt x="14" y="10"/>
                    </a:cubicBezTo>
                    <a:cubicBezTo>
                      <a:pt x="14" y="11"/>
                      <a:pt x="16" y="11"/>
                      <a:pt x="16" y="10"/>
                    </a:cubicBezTo>
                    <a:cubicBezTo>
                      <a:pt x="16" y="10"/>
                      <a:pt x="18" y="4"/>
                      <a:pt x="19" y="5"/>
                    </a:cubicBezTo>
                    <a:cubicBezTo>
                      <a:pt x="19" y="6"/>
                      <a:pt x="20" y="7"/>
                      <a:pt x="21" y="8"/>
                    </a:cubicBezTo>
                    <a:cubicBezTo>
                      <a:pt x="21" y="9"/>
                      <a:pt x="22" y="9"/>
                      <a:pt x="22" y="8"/>
                    </a:cubicBezTo>
                    <a:cubicBezTo>
                      <a:pt x="23" y="6"/>
                      <a:pt x="24" y="4"/>
                      <a:pt x="24" y="1"/>
                    </a:cubicBezTo>
                    <a:cubicBezTo>
                      <a:pt x="24" y="0"/>
                      <a:pt x="23" y="0"/>
                      <a:pt x="23" y="1"/>
                    </a:cubicBezTo>
                    <a:cubicBezTo>
                      <a:pt x="21" y="5"/>
                      <a:pt x="20" y="9"/>
                      <a:pt x="20" y="14"/>
                    </a:cubicBezTo>
                    <a:cubicBezTo>
                      <a:pt x="20" y="15"/>
                      <a:pt x="22" y="15"/>
                      <a:pt x="22" y="14"/>
                    </a:cubicBezTo>
                    <a:cubicBezTo>
                      <a:pt x="22" y="10"/>
                      <a:pt x="22" y="6"/>
                      <a:pt x="22" y="3"/>
                    </a:cubicBezTo>
                    <a:cubicBezTo>
                      <a:pt x="22" y="2"/>
                      <a:pt x="21" y="2"/>
                      <a:pt x="21" y="3"/>
                    </a:cubicBezTo>
                    <a:cubicBezTo>
                      <a:pt x="20" y="7"/>
                      <a:pt x="19" y="11"/>
                      <a:pt x="18" y="16"/>
                    </a:cubicBezTo>
                    <a:cubicBezTo>
                      <a:pt x="18" y="16"/>
                      <a:pt x="20" y="16"/>
                      <a:pt x="20" y="16"/>
                    </a:cubicBezTo>
                    <a:cubicBezTo>
                      <a:pt x="20" y="12"/>
                      <a:pt x="21" y="9"/>
                      <a:pt x="20" y="5"/>
                    </a:cubicBezTo>
                    <a:cubicBezTo>
                      <a:pt x="20" y="4"/>
                      <a:pt x="19" y="4"/>
                      <a:pt x="19" y="5"/>
                    </a:cubicBezTo>
                    <a:cubicBezTo>
                      <a:pt x="18" y="8"/>
                      <a:pt x="17" y="12"/>
                      <a:pt x="17" y="16"/>
                    </a:cubicBezTo>
                    <a:cubicBezTo>
                      <a:pt x="17" y="17"/>
                      <a:pt x="18" y="17"/>
                      <a:pt x="18" y="16"/>
                    </a:cubicBezTo>
                    <a:cubicBezTo>
                      <a:pt x="20" y="12"/>
                      <a:pt x="20" y="7"/>
                      <a:pt x="20" y="2"/>
                    </a:cubicBezTo>
                    <a:cubicBezTo>
                      <a:pt x="20" y="2"/>
                      <a:pt x="18" y="1"/>
                      <a:pt x="18" y="2"/>
                    </a:cubicBezTo>
                    <a:cubicBezTo>
                      <a:pt x="17" y="7"/>
                      <a:pt x="17" y="12"/>
                      <a:pt x="16" y="17"/>
                    </a:cubicBezTo>
                    <a:cubicBezTo>
                      <a:pt x="16" y="18"/>
                      <a:pt x="18" y="18"/>
                      <a:pt x="18" y="18"/>
                    </a:cubicBezTo>
                    <a:cubicBezTo>
                      <a:pt x="19" y="13"/>
                      <a:pt x="19" y="9"/>
                      <a:pt x="20" y="5"/>
                    </a:cubicBezTo>
                    <a:cubicBezTo>
                      <a:pt x="20" y="4"/>
                      <a:pt x="19" y="4"/>
                      <a:pt x="18" y="5"/>
                    </a:cubicBezTo>
                    <a:cubicBezTo>
                      <a:pt x="16" y="12"/>
                      <a:pt x="15" y="19"/>
                      <a:pt x="14" y="27"/>
                    </a:cubicBezTo>
                    <a:cubicBezTo>
                      <a:pt x="14" y="27"/>
                      <a:pt x="15" y="27"/>
                      <a:pt x="15" y="27"/>
                    </a:cubicBezTo>
                    <a:cubicBezTo>
                      <a:pt x="16" y="19"/>
                      <a:pt x="17" y="11"/>
                      <a:pt x="17" y="3"/>
                    </a:cubicBezTo>
                    <a:cubicBezTo>
                      <a:pt x="17" y="2"/>
                      <a:pt x="16" y="2"/>
                      <a:pt x="16" y="3"/>
                    </a:cubicBezTo>
                    <a:cubicBezTo>
                      <a:pt x="14" y="10"/>
                      <a:pt x="14" y="18"/>
                      <a:pt x="13" y="25"/>
                    </a:cubicBezTo>
                    <a:cubicBezTo>
                      <a:pt x="13" y="26"/>
                      <a:pt x="15" y="26"/>
                      <a:pt x="15" y="25"/>
                    </a:cubicBezTo>
                    <a:cubicBezTo>
                      <a:pt x="15" y="17"/>
                      <a:pt x="16" y="9"/>
                      <a:pt x="16" y="1"/>
                    </a:cubicBezTo>
                    <a:cubicBezTo>
                      <a:pt x="17" y="1"/>
                      <a:pt x="15" y="0"/>
                      <a:pt x="15" y="1"/>
                    </a:cubicBezTo>
                    <a:cubicBezTo>
                      <a:pt x="14" y="8"/>
                      <a:pt x="11" y="15"/>
                      <a:pt x="11" y="22"/>
                    </a:cubicBezTo>
                    <a:cubicBezTo>
                      <a:pt x="11" y="22"/>
                      <a:pt x="12" y="22"/>
                      <a:pt x="12" y="22"/>
                    </a:cubicBezTo>
                    <a:cubicBezTo>
                      <a:pt x="12" y="16"/>
                      <a:pt x="12" y="11"/>
                      <a:pt x="12" y="5"/>
                    </a:cubicBezTo>
                    <a:cubicBezTo>
                      <a:pt x="12" y="4"/>
                      <a:pt x="11" y="4"/>
                      <a:pt x="11" y="5"/>
                    </a:cubicBezTo>
                    <a:cubicBezTo>
                      <a:pt x="10" y="9"/>
                      <a:pt x="9" y="14"/>
                      <a:pt x="8" y="19"/>
                    </a:cubicBezTo>
                    <a:cubicBezTo>
                      <a:pt x="8" y="19"/>
                      <a:pt x="9" y="19"/>
                      <a:pt x="9" y="19"/>
                    </a:cubicBezTo>
                    <a:cubicBezTo>
                      <a:pt x="9" y="13"/>
                      <a:pt x="10" y="8"/>
                      <a:pt x="9" y="3"/>
                    </a:cubicBezTo>
                    <a:cubicBezTo>
                      <a:pt x="9" y="2"/>
                      <a:pt x="8" y="2"/>
                      <a:pt x="8" y="3"/>
                    </a:cubicBezTo>
                    <a:cubicBezTo>
                      <a:pt x="6" y="6"/>
                      <a:pt x="5" y="10"/>
                      <a:pt x="5" y="13"/>
                    </a:cubicBezTo>
                    <a:cubicBezTo>
                      <a:pt x="5" y="13"/>
                      <a:pt x="5" y="14"/>
                      <a:pt x="6" y="14"/>
                    </a:cubicBezTo>
                    <a:cubicBezTo>
                      <a:pt x="7" y="10"/>
                      <a:pt x="8" y="7"/>
                      <a:pt x="8" y="3"/>
                    </a:cubicBezTo>
                    <a:cubicBezTo>
                      <a:pt x="8" y="2"/>
                      <a:pt x="6" y="2"/>
                      <a:pt x="6" y="3"/>
                    </a:cubicBezTo>
                    <a:cubicBezTo>
                      <a:pt x="6" y="4"/>
                      <a:pt x="5" y="5"/>
                      <a:pt x="5" y="6"/>
                    </a:cubicBezTo>
                    <a:cubicBezTo>
                      <a:pt x="5" y="6"/>
                      <a:pt x="6" y="6"/>
                      <a:pt x="6" y="6"/>
                    </a:cubicBezTo>
                    <a:cubicBezTo>
                      <a:pt x="6" y="4"/>
                      <a:pt x="6" y="5"/>
                      <a:pt x="6" y="3"/>
                    </a:cubicBezTo>
                    <a:cubicBezTo>
                      <a:pt x="6" y="3"/>
                      <a:pt x="5" y="2"/>
                      <a:pt x="5" y="3"/>
                    </a:cubicBezTo>
                    <a:cubicBezTo>
                      <a:pt x="3" y="5"/>
                      <a:pt x="3" y="6"/>
                      <a:pt x="2" y="4"/>
                    </a:cubicBezTo>
                    <a:cubicBezTo>
                      <a:pt x="1" y="3"/>
                      <a:pt x="1" y="3"/>
                      <a:pt x="0" y="4"/>
                    </a:cubicBezTo>
                    <a:cubicBezTo>
                      <a:pt x="0" y="4"/>
                      <a:pt x="0" y="4"/>
                      <a:pt x="0" y="4"/>
                    </a:cubicBezTo>
                    <a:cubicBezTo>
                      <a:pt x="0" y="5"/>
                      <a:pt x="2" y="5"/>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Freeform 167"/>
              <p:cNvSpPr/>
              <p:nvPr/>
            </p:nvSpPr>
            <p:spPr bwMode="auto">
              <a:xfrm>
                <a:off x="1460500" y="2222501"/>
                <a:ext cx="85725" cy="87313"/>
              </a:xfrm>
              <a:custGeom>
                <a:avLst/>
                <a:gdLst>
                  <a:gd name="T0" fmla="*/ 47 w 81"/>
                  <a:gd name="T1" fmla="*/ 2 h 82"/>
                  <a:gd name="T2" fmla="*/ 6 w 81"/>
                  <a:gd name="T3" fmla="*/ 34 h 82"/>
                  <a:gd name="T4" fmla="*/ 34 w 81"/>
                  <a:gd name="T5" fmla="*/ 77 h 82"/>
                  <a:gd name="T6" fmla="*/ 81 w 81"/>
                  <a:gd name="T7" fmla="*/ 37 h 82"/>
                  <a:gd name="T8" fmla="*/ 65 w 81"/>
                  <a:gd name="T9" fmla="*/ 13 h 82"/>
                  <a:gd name="T10" fmla="*/ 41 w 81"/>
                  <a:gd name="T11" fmla="*/ 2 h 82"/>
                  <a:gd name="T12" fmla="*/ 41 w 81"/>
                  <a:gd name="T13" fmla="*/ 3 h 82"/>
                  <a:gd name="T14" fmla="*/ 65 w 81"/>
                  <a:gd name="T15" fmla="*/ 16 h 82"/>
                  <a:gd name="T16" fmla="*/ 79 w 81"/>
                  <a:gd name="T17" fmla="*/ 40 h 82"/>
                  <a:gd name="T18" fmla="*/ 59 w 81"/>
                  <a:gd name="T19" fmla="*/ 70 h 82"/>
                  <a:gd name="T20" fmla="*/ 24 w 81"/>
                  <a:gd name="T21" fmla="*/ 72 h 82"/>
                  <a:gd name="T22" fmla="*/ 8 w 81"/>
                  <a:gd name="T23" fmla="*/ 31 h 82"/>
                  <a:gd name="T24" fmla="*/ 47 w 81"/>
                  <a:gd name="T25" fmla="*/ 4 h 82"/>
                  <a:gd name="T26" fmla="*/ 47 w 81"/>
                  <a:gd name="T27" fmla="*/ 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82">
                    <a:moveTo>
                      <a:pt x="47" y="2"/>
                    </a:moveTo>
                    <a:cubicBezTo>
                      <a:pt x="27" y="3"/>
                      <a:pt x="10" y="15"/>
                      <a:pt x="6" y="34"/>
                    </a:cubicBezTo>
                    <a:cubicBezTo>
                      <a:pt x="0" y="53"/>
                      <a:pt x="14" y="73"/>
                      <a:pt x="34" y="77"/>
                    </a:cubicBezTo>
                    <a:cubicBezTo>
                      <a:pt x="57" y="82"/>
                      <a:pt x="80" y="59"/>
                      <a:pt x="81" y="37"/>
                    </a:cubicBezTo>
                    <a:cubicBezTo>
                      <a:pt x="81" y="27"/>
                      <a:pt x="71" y="19"/>
                      <a:pt x="65" y="13"/>
                    </a:cubicBezTo>
                    <a:cubicBezTo>
                      <a:pt x="58" y="7"/>
                      <a:pt x="50" y="0"/>
                      <a:pt x="41" y="2"/>
                    </a:cubicBezTo>
                    <a:cubicBezTo>
                      <a:pt x="40" y="2"/>
                      <a:pt x="40" y="3"/>
                      <a:pt x="41" y="3"/>
                    </a:cubicBezTo>
                    <a:cubicBezTo>
                      <a:pt x="50" y="1"/>
                      <a:pt x="59" y="10"/>
                      <a:pt x="65" y="16"/>
                    </a:cubicBezTo>
                    <a:cubicBezTo>
                      <a:pt x="73" y="22"/>
                      <a:pt x="79" y="29"/>
                      <a:pt x="79" y="40"/>
                    </a:cubicBezTo>
                    <a:cubicBezTo>
                      <a:pt x="79" y="52"/>
                      <a:pt x="69" y="64"/>
                      <a:pt x="59" y="70"/>
                    </a:cubicBezTo>
                    <a:cubicBezTo>
                      <a:pt x="49" y="77"/>
                      <a:pt x="35" y="78"/>
                      <a:pt x="24" y="72"/>
                    </a:cubicBezTo>
                    <a:cubicBezTo>
                      <a:pt x="9" y="65"/>
                      <a:pt x="3" y="46"/>
                      <a:pt x="8" y="31"/>
                    </a:cubicBezTo>
                    <a:cubicBezTo>
                      <a:pt x="13" y="14"/>
                      <a:pt x="30" y="4"/>
                      <a:pt x="47" y="4"/>
                    </a:cubicBezTo>
                    <a:cubicBezTo>
                      <a:pt x="48" y="4"/>
                      <a:pt x="48" y="2"/>
                      <a:pt x="4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Freeform 168"/>
              <p:cNvSpPr/>
              <p:nvPr/>
            </p:nvSpPr>
            <p:spPr bwMode="auto">
              <a:xfrm>
                <a:off x="1503363" y="2225676"/>
                <a:ext cx="38100" cy="55563"/>
              </a:xfrm>
              <a:custGeom>
                <a:avLst/>
                <a:gdLst>
                  <a:gd name="T0" fmla="*/ 7 w 35"/>
                  <a:gd name="T1" fmla="*/ 1 h 52"/>
                  <a:gd name="T2" fmla="*/ 0 w 35"/>
                  <a:gd name="T3" fmla="*/ 6 h 52"/>
                  <a:gd name="T4" fmla="*/ 3 w 35"/>
                  <a:gd name="T5" fmla="*/ 16 h 52"/>
                  <a:gd name="T6" fmla="*/ 11 w 35"/>
                  <a:gd name="T7" fmla="*/ 18 h 52"/>
                  <a:gd name="T8" fmla="*/ 16 w 35"/>
                  <a:gd name="T9" fmla="*/ 11 h 52"/>
                  <a:gd name="T10" fmla="*/ 19 w 35"/>
                  <a:gd name="T11" fmla="*/ 15 h 52"/>
                  <a:gd name="T12" fmla="*/ 16 w 35"/>
                  <a:gd name="T13" fmla="*/ 18 h 52"/>
                  <a:gd name="T14" fmla="*/ 12 w 35"/>
                  <a:gd name="T15" fmla="*/ 29 h 52"/>
                  <a:gd name="T16" fmla="*/ 18 w 35"/>
                  <a:gd name="T17" fmla="*/ 36 h 52"/>
                  <a:gd name="T18" fmla="*/ 24 w 35"/>
                  <a:gd name="T19" fmla="*/ 36 h 52"/>
                  <a:gd name="T20" fmla="*/ 32 w 35"/>
                  <a:gd name="T21" fmla="*/ 51 h 52"/>
                  <a:gd name="T22" fmla="*/ 34 w 35"/>
                  <a:gd name="T23" fmla="*/ 52 h 52"/>
                  <a:gd name="T24" fmla="*/ 27 w 35"/>
                  <a:gd name="T25" fmla="*/ 33 h 52"/>
                  <a:gd name="T26" fmla="*/ 25 w 35"/>
                  <a:gd name="T27" fmla="*/ 34 h 52"/>
                  <a:gd name="T28" fmla="*/ 17 w 35"/>
                  <a:gd name="T29" fmla="*/ 19 h 52"/>
                  <a:gd name="T30" fmla="*/ 23 w 35"/>
                  <a:gd name="T31" fmla="*/ 12 h 52"/>
                  <a:gd name="T32" fmla="*/ 12 w 35"/>
                  <a:gd name="T33" fmla="*/ 12 h 52"/>
                  <a:gd name="T34" fmla="*/ 10 w 35"/>
                  <a:gd name="T35" fmla="*/ 15 h 52"/>
                  <a:gd name="T36" fmla="*/ 9 w 35"/>
                  <a:gd name="T37" fmla="*/ 19 h 52"/>
                  <a:gd name="T38" fmla="*/ 5 w 35"/>
                  <a:gd name="T39" fmla="*/ 15 h 52"/>
                  <a:gd name="T40" fmla="*/ 6 w 35"/>
                  <a:gd name="T41" fmla="*/ 13 h 52"/>
                  <a:gd name="T42" fmla="*/ 6 w 35"/>
                  <a:gd name="T43" fmla="*/ 11 h 52"/>
                  <a:gd name="T44" fmla="*/ 5 w 35"/>
                  <a:gd name="T45" fmla="*/ 10 h 52"/>
                  <a:gd name="T46" fmla="*/ 5 w 35"/>
                  <a:gd name="T47" fmla="*/ 10 h 52"/>
                  <a:gd name="T48" fmla="*/ 7 w 35"/>
                  <a:gd name="T49" fmla="*/ 2 h 52"/>
                  <a:gd name="T50" fmla="*/ 7 w 35"/>
                  <a:gd name="T51"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52">
                    <a:moveTo>
                      <a:pt x="7" y="1"/>
                    </a:moveTo>
                    <a:cubicBezTo>
                      <a:pt x="4" y="0"/>
                      <a:pt x="0" y="2"/>
                      <a:pt x="0" y="6"/>
                    </a:cubicBezTo>
                    <a:cubicBezTo>
                      <a:pt x="0" y="10"/>
                      <a:pt x="5" y="11"/>
                      <a:pt x="3" y="16"/>
                    </a:cubicBezTo>
                    <a:cubicBezTo>
                      <a:pt x="2" y="22"/>
                      <a:pt x="9" y="24"/>
                      <a:pt x="11" y="18"/>
                    </a:cubicBezTo>
                    <a:cubicBezTo>
                      <a:pt x="12" y="15"/>
                      <a:pt x="12" y="12"/>
                      <a:pt x="16" y="11"/>
                    </a:cubicBezTo>
                    <a:cubicBezTo>
                      <a:pt x="20" y="13"/>
                      <a:pt x="21" y="15"/>
                      <a:pt x="19" y="15"/>
                    </a:cubicBezTo>
                    <a:cubicBezTo>
                      <a:pt x="17" y="16"/>
                      <a:pt x="18" y="16"/>
                      <a:pt x="16" y="18"/>
                    </a:cubicBezTo>
                    <a:cubicBezTo>
                      <a:pt x="13" y="20"/>
                      <a:pt x="11" y="25"/>
                      <a:pt x="12" y="29"/>
                    </a:cubicBezTo>
                    <a:cubicBezTo>
                      <a:pt x="12" y="32"/>
                      <a:pt x="14" y="36"/>
                      <a:pt x="18" y="36"/>
                    </a:cubicBezTo>
                    <a:cubicBezTo>
                      <a:pt x="20" y="37"/>
                      <a:pt x="22" y="37"/>
                      <a:pt x="24" y="36"/>
                    </a:cubicBezTo>
                    <a:cubicBezTo>
                      <a:pt x="33" y="32"/>
                      <a:pt x="34" y="47"/>
                      <a:pt x="32" y="51"/>
                    </a:cubicBezTo>
                    <a:cubicBezTo>
                      <a:pt x="32" y="52"/>
                      <a:pt x="34" y="52"/>
                      <a:pt x="34" y="52"/>
                    </a:cubicBezTo>
                    <a:cubicBezTo>
                      <a:pt x="35" y="47"/>
                      <a:pt x="34" y="33"/>
                      <a:pt x="27" y="33"/>
                    </a:cubicBezTo>
                    <a:cubicBezTo>
                      <a:pt x="27" y="33"/>
                      <a:pt x="26" y="33"/>
                      <a:pt x="25" y="34"/>
                    </a:cubicBezTo>
                    <a:cubicBezTo>
                      <a:pt x="13" y="39"/>
                      <a:pt x="11" y="25"/>
                      <a:pt x="17" y="19"/>
                    </a:cubicBezTo>
                    <a:cubicBezTo>
                      <a:pt x="19" y="16"/>
                      <a:pt x="24" y="16"/>
                      <a:pt x="23" y="12"/>
                    </a:cubicBezTo>
                    <a:cubicBezTo>
                      <a:pt x="23" y="7"/>
                      <a:pt x="14" y="9"/>
                      <a:pt x="12" y="12"/>
                    </a:cubicBezTo>
                    <a:cubicBezTo>
                      <a:pt x="11" y="13"/>
                      <a:pt x="11" y="14"/>
                      <a:pt x="10" y="15"/>
                    </a:cubicBezTo>
                    <a:cubicBezTo>
                      <a:pt x="10" y="16"/>
                      <a:pt x="9" y="18"/>
                      <a:pt x="9" y="19"/>
                    </a:cubicBezTo>
                    <a:cubicBezTo>
                      <a:pt x="8" y="18"/>
                      <a:pt x="7" y="16"/>
                      <a:pt x="5" y="15"/>
                    </a:cubicBezTo>
                    <a:cubicBezTo>
                      <a:pt x="6" y="15"/>
                      <a:pt x="6" y="14"/>
                      <a:pt x="6" y="13"/>
                    </a:cubicBezTo>
                    <a:cubicBezTo>
                      <a:pt x="6" y="13"/>
                      <a:pt x="7" y="12"/>
                      <a:pt x="6" y="11"/>
                    </a:cubicBezTo>
                    <a:cubicBezTo>
                      <a:pt x="6" y="11"/>
                      <a:pt x="6" y="10"/>
                      <a:pt x="5" y="10"/>
                    </a:cubicBezTo>
                    <a:cubicBezTo>
                      <a:pt x="5" y="10"/>
                      <a:pt x="5" y="10"/>
                      <a:pt x="5" y="10"/>
                    </a:cubicBezTo>
                    <a:cubicBezTo>
                      <a:pt x="1" y="9"/>
                      <a:pt x="2" y="6"/>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Freeform 169"/>
              <p:cNvSpPr/>
              <p:nvPr/>
            </p:nvSpPr>
            <p:spPr bwMode="auto">
              <a:xfrm>
                <a:off x="1465263" y="2232026"/>
                <a:ext cx="50800" cy="73025"/>
              </a:xfrm>
              <a:custGeom>
                <a:avLst/>
                <a:gdLst>
                  <a:gd name="T0" fmla="*/ 15 w 49"/>
                  <a:gd name="T1" fmla="*/ 5 h 68"/>
                  <a:gd name="T2" fmla="*/ 20 w 49"/>
                  <a:gd name="T3" fmla="*/ 3 h 68"/>
                  <a:gd name="T4" fmla="*/ 20 w 49"/>
                  <a:gd name="T5" fmla="*/ 9 h 68"/>
                  <a:gd name="T6" fmla="*/ 18 w 49"/>
                  <a:gd name="T7" fmla="*/ 8 h 68"/>
                  <a:gd name="T8" fmla="*/ 15 w 49"/>
                  <a:gd name="T9" fmla="*/ 9 h 68"/>
                  <a:gd name="T10" fmla="*/ 19 w 49"/>
                  <a:gd name="T11" fmla="*/ 17 h 68"/>
                  <a:gd name="T12" fmla="*/ 17 w 49"/>
                  <a:gd name="T13" fmla="*/ 26 h 68"/>
                  <a:gd name="T14" fmla="*/ 13 w 49"/>
                  <a:gd name="T15" fmla="*/ 37 h 68"/>
                  <a:gd name="T16" fmla="*/ 12 w 49"/>
                  <a:gd name="T17" fmla="*/ 42 h 68"/>
                  <a:gd name="T18" fmla="*/ 25 w 49"/>
                  <a:gd name="T19" fmla="*/ 47 h 68"/>
                  <a:gd name="T20" fmla="*/ 38 w 49"/>
                  <a:gd name="T21" fmla="*/ 47 h 68"/>
                  <a:gd name="T22" fmla="*/ 47 w 49"/>
                  <a:gd name="T23" fmla="*/ 46 h 68"/>
                  <a:gd name="T24" fmla="*/ 45 w 49"/>
                  <a:gd name="T25" fmla="*/ 58 h 68"/>
                  <a:gd name="T26" fmla="*/ 40 w 49"/>
                  <a:gd name="T27" fmla="*/ 65 h 68"/>
                  <a:gd name="T28" fmla="*/ 34 w 49"/>
                  <a:gd name="T29" fmla="*/ 61 h 68"/>
                  <a:gd name="T30" fmla="*/ 21 w 49"/>
                  <a:gd name="T31" fmla="*/ 50 h 68"/>
                  <a:gd name="T32" fmla="*/ 15 w 49"/>
                  <a:gd name="T33" fmla="*/ 44 h 68"/>
                  <a:gd name="T34" fmla="*/ 2 w 49"/>
                  <a:gd name="T35" fmla="*/ 32 h 68"/>
                  <a:gd name="T36" fmla="*/ 0 w 49"/>
                  <a:gd name="T37" fmla="*/ 33 h 68"/>
                  <a:gd name="T38" fmla="*/ 20 w 49"/>
                  <a:gd name="T39" fmla="*/ 51 h 68"/>
                  <a:gd name="T40" fmla="*/ 44 w 49"/>
                  <a:gd name="T41" fmla="*/ 68 h 68"/>
                  <a:gd name="T42" fmla="*/ 44 w 49"/>
                  <a:gd name="T43" fmla="*/ 67 h 68"/>
                  <a:gd name="T44" fmla="*/ 49 w 49"/>
                  <a:gd name="T45" fmla="*/ 44 h 68"/>
                  <a:gd name="T46" fmla="*/ 48 w 49"/>
                  <a:gd name="T47" fmla="*/ 43 h 68"/>
                  <a:gd name="T48" fmla="*/ 28 w 49"/>
                  <a:gd name="T49" fmla="*/ 45 h 68"/>
                  <a:gd name="T50" fmla="*/ 17 w 49"/>
                  <a:gd name="T51" fmla="*/ 43 h 68"/>
                  <a:gd name="T52" fmla="*/ 15 w 49"/>
                  <a:gd name="T53" fmla="*/ 38 h 68"/>
                  <a:gd name="T54" fmla="*/ 20 w 49"/>
                  <a:gd name="T55" fmla="*/ 26 h 68"/>
                  <a:gd name="T56" fmla="*/ 24 w 49"/>
                  <a:gd name="T57" fmla="*/ 18 h 68"/>
                  <a:gd name="T58" fmla="*/ 20 w 49"/>
                  <a:gd name="T59" fmla="*/ 10 h 68"/>
                  <a:gd name="T60" fmla="*/ 27 w 49"/>
                  <a:gd name="T61" fmla="*/ 8 h 68"/>
                  <a:gd name="T62" fmla="*/ 14 w 49"/>
                  <a:gd name="T63" fmla="*/ 4 h 68"/>
                  <a:gd name="T64" fmla="*/ 15 w 49"/>
                  <a:gd name="T65"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68">
                    <a:moveTo>
                      <a:pt x="15" y="5"/>
                    </a:moveTo>
                    <a:cubicBezTo>
                      <a:pt x="16" y="4"/>
                      <a:pt x="18" y="4"/>
                      <a:pt x="20" y="3"/>
                    </a:cubicBezTo>
                    <a:cubicBezTo>
                      <a:pt x="20" y="5"/>
                      <a:pt x="20" y="7"/>
                      <a:pt x="20" y="9"/>
                    </a:cubicBezTo>
                    <a:cubicBezTo>
                      <a:pt x="20" y="8"/>
                      <a:pt x="19" y="8"/>
                      <a:pt x="18" y="8"/>
                    </a:cubicBezTo>
                    <a:cubicBezTo>
                      <a:pt x="17" y="8"/>
                      <a:pt x="16" y="8"/>
                      <a:pt x="15" y="9"/>
                    </a:cubicBezTo>
                    <a:cubicBezTo>
                      <a:pt x="12" y="12"/>
                      <a:pt x="17" y="16"/>
                      <a:pt x="19" y="17"/>
                    </a:cubicBezTo>
                    <a:cubicBezTo>
                      <a:pt x="24" y="20"/>
                      <a:pt x="20" y="24"/>
                      <a:pt x="17" y="26"/>
                    </a:cubicBezTo>
                    <a:cubicBezTo>
                      <a:pt x="15" y="28"/>
                      <a:pt x="15" y="36"/>
                      <a:pt x="13" y="37"/>
                    </a:cubicBezTo>
                    <a:cubicBezTo>
                      <a:pt x="11" y="37"/>
                      <a:pt x="10" y="40"/>
                      <a:pt x="12" y="42"/>
                    </a:cubicBezTo>
                    <a:cubicBezTo>
                      <a:pt x="15" y="45"/>
                      <a:pt x="21" y="46"/>
                      <a:pt x="25" y="47"/>
                    </a:cubicBezTo>
                    <a:cubicBezTo>
                      <a:pt x="29" y="47"/>
                      <a:pt x="35" y="48"/>
                      <a:pt x="38" y="47"/>
                    </a:cubicBezTo>
                    <a:cubicBezTo>
                      <a:pt x="39" y="46"/>
                      <a:pt x="48" y="43"/>
                      <a:pt x="47" y="46"/>
                    </a:cubicBezTo>
                    <a:cubicBezTo>
                      <a:pt x="47" y="50"/>
                      <a:pt x="46" y="54"/>
                      <a:pt x="45" y="58"/>
                    </a:cubicBezTo>
                    <a:cubicBezTo>
                      <a:pt x="45" y="60"/>
                      <a:pt x="44" y="67"/>
                      <a:pt x="40" y="65"/>
                    </a:cubicBezTo>
                    <a:cubicBezTo>
                      <a:pt x="38" y="64"/>
                      <a:pt x="36" y="62"/>
                      <a:pt x="34" y="61"/>
                    </a:cubicBezTo>
                    <a:cubicBezTo>
                      <a:pt x="30" y="58"/>
                      <a:pt x="25" y="54"/>
                      <a:pt x="21" y="50"/>
                    </a:cubicBezTo>
                    <a:cubicBezTo>
                      <a:pt x="19" y="48"/>
                      <a:pt x="17" y="45"/>
                      <a:pt x="15" y="44"/>
                    </a:cubicBezTo>
                    <a:cubicBezTo>
                      <a:pt x="9" y="40"/>
                      <a:pt x="5" y="38"/>
                      <a:pt x="2" y="32"/>
                    </a:cubicBezTo>
                    <a:cubicBezTo>
                      <a:pt x="1" y="31"/>
                      <a:pt x="0" y="32"/>
                      <a:pt x="0" y="33"/>
                    </a:cubicBezTo>
                    <a:cubicBezTo>
                      <a:pt x="5" y="41"/>
                      <a:pt x="14" y="44"/>
                      <a:pt x="20" y="51"/>
                    </a:cubicBezTo>
                    <a:cubicBezTo>
                      <a:pt x="26" y="58"/>
                      <a:pt x="35" y="64"/>
                      <a:pt x="44" y="68"/>
                    </a:cubicBezTo>
                    <a:cubicBezTo>
                      <a:pt x="44" y="68"/>
                      <a:pt x="44" y="68"/>
                      <a:pt x="44" y="67"/>
                    </a:cubicBezTo>
                    <a:cubicBezTo>
                      <a:pt x="46" y="59"/>
                      <a:pt x="49" y="52"/>
                      <a:pt x="49" y="44"/>
                    </a:cubicBezTo>
                    <a:cubicBezTo>
                      <a:pt x="49" y="43"/>
                      <a:pt x="49" y="43"/>
                      <a:pt x="48" y="43"/>
                    </a:cubicBezTo>
                    <a:cubicBezTo>
                      <a:pt x="41" y="43"/>
                      <a:pt x="35" y="45"/>
                      <a:pt x="28" y="45"/>
                    </a:cubicBezTo>
                    <a:cubicBezTo>
                      <a:pt x="24" y="45"/>
                      <a:pt x="21" y="45"/>
                      <a:pt x="17" y="43"/>
                    </a:cubicBezTo>
                    <a:cubicBezTo>
                      <a:pt x="16" y="42"/>
                      <a:pt x="10" y="39"/>
                      <a:pt x="15" y="38"/>
                    </a:cubicBezTo>
                    <a:cubicBezTo>
                      <a:pt x="16" y="37"/>
                      <a:pt x="19" y="26"/>
                      <a:pt x="20" y="26"/>
                    </a:cubicBezTo>
                    <a:cubicBezTo>
                      <a:pt x="22" y="24"/>
                      <a:pt x="25" y="21"/>
                      <a:pt x="24" y="18"/>
                    </a:cubicBezTo>
                    <a:cubicBezTo>
                      <a:pt x="24" y="18"/>
                      <a:pt x="12" y="9"/>
                      <a:pt x="20" y="10"/>
                    </a:cubicBezTo>
                    <a:cubicBezTo>
                      <a:pt x="22" y="10"/>
                      <a:pt x="25" y="11"/>
                      <a:pt x="27" y="8"/>
                    </a:cubicBezTo>
                    <a:cubicBezTo>
                      <a:pt x="33" y="0"/>
                      <a:pt x="18" y="2"/>
                      <a:pt x="14" y="4"/>
                    </a:cubicBezTo>
                    <a:cubicBezTo>
                      <a:pt x="13" y="4"/>
                      <a:pt x="14" y="5"/>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Freeform 170"/>
              <p:cNvSpPr/>
              <p:nvPr/>
            </p:nvSpPr>
            <p:spPr bwMode="auto">
              <a:xfrm>
                <a:off x="1466850" y="2235201"/>
                <a:ext cx="20638" cy="39688"/>
              </a:xfrm>
              <a:custGeom>
                <a:avLst/>
                <a:gdLst>
                  <a:gd name="T0" fmla="*/ 5 w 20"/>
                  <a:gd name="T1" fmla="*/ 19 h 38"/>
                  <a:gd name="T2" fmla="*/ 0 w 20"/>
                  <a:gd name="T3" fmla="*/ 29 h 38"/>
                  <a:gd name="T4" fmla="*/ 5 w 20"/>
                  <a:gd name="T5" fmla="*/ 20 h 38"/>
                  <a:gd name="T6" fmla="*/ 2 w 20"/>
                  <a:gd name="T7" fmla="*/ 29 h 38"/>
                  <a:gd name="T8" fmla="*/ 8 w 20"/>
                  <a:gd name="T9" fmla="*/ 18 h 38"/>
                  <a:gd name="T10" fmla="*/ 6 w 20"/>
                  <a:gd name="T11" fmla="*/ 24 h 38"/>
                  <a:gd name="T12" fmla="*/ 7 w 20"/>
                  <a:gd name="T13" fmla="*/ 34 h 38"/>
                  <a:gd name="T14" fmla="*/ 7 w 20"/>
                  <a:gd name="T15" fmla="*/ 21 h 38"/>
                  <a:gd name="T16" fmla="*/ 8 w 20"/>
                  <a:gd name="T17" fmla="*/ 34 h 38"/>
                  <a:gd name="T18" fmla="*/ 7 w 20"/>
                  <a:gd name="T19" fmla="*/ 25 h 38"/>
                  <a:gd name="T20" fmla="*/ 2 w 20"/>
                  <a:gd name="T21" fmla="*/ 29 h 38"/>
                  <a:gd name="T22" fmla="*/ 3 w 20"/>
                  <a:gd name="T23" fmla="*/ 36 h 38"/>
                  <a:gd name="T24" fmla="*/ 4 w 20"/>
                  <a:gd name="T25" fmla="*/ 34 h 38"/>
                  <a:gd name="T26" fmla="*/ 5 w 20"/>
                  <a:gd name="T27" fmla="*/ 38 h 38"/>
                  <a:gd name="T28" fmla="*/ 7 w 20"/>
                  <a:gd name="T29" fmla="*/ 34 h 38"/>
                  <a:gd name="T30" fmla="*/ 7 w 20"/>
                  <a:gd name="T31" fmla="*/ 37 h 38"/>
                  <a:gd name="T32" fmla="*/ 11 w 20"/>
                  <a:gd name="T33" fmla="*/ 21 h 38"/>
                  <a:gd name="T34" fmla="*/ 15 w 20"/>
                  <a:gd name="T35" fmla="*/ 19 h 38"/>
                  <a:gd name="T36" fmla="*/ 11 w 20"/>
                  <a:gd name="T37" fmla="*/ 28 h 38"/>
                  <a:gd name="T38" fmla="*/ 15 w 20"/>
                  <a:gd name="T39" fmla="*/ 19 h 38"/>
                  <a:gd name="T40" fmla="*/ 11 w 20"/>
                  <a:gd name="T41" fmla="*/ 27 h 38"/>
                  <a:gd name="T42" fmla="*/ 14 w 20"/>
                  <a:gd name="T43" fmla="*/ 23 h 38"/>
                  <a:gd name="T44" fmla="*/ 15 w 20"/>
                  <a:gd name="T45" fmla="*/ 17 h 38"/>
                  <a:gd name="T46" fmla="*/ 14 w 20"/>
                  <a:gd name="T47" fmla="*/ 15 h 38"/>
                  <a:gd name="T48" fmla="*/ 9 w 20"/>
                  <a:gd name="T49" fmla="*/ 17 h 38"/>
                  <a:gd name="T50" fmla="*/ 11 w 20"/>
                  <a:gd name="T51" fmla="*/ 14 h 38"/>
                  <a:gd name="T52" fmla="*/ 9 w 20"/>
                  <a:gd name="T53" fmla="*/ 10 h 38"/>
                  <a:gd name="T54" fmla="*/ 11 w 20"/>
                  <a:gd name="T55" fmla="*/ 5 h 38"/>
                  <a:gd name="T56" fmla="*/ 17 w 20"/>
                  <a:gd name="T57" fmla="*/ 3 h 38"/>
                  <a:gd name="T58" fmla="*/ 18 w 20"/>
                  <a:gd name="T59" fmla="*/ 2 h 38"/>
                  <a:gd name="T60" fmla="*/ 20 w 20"/>
                  <a:gd name="T61" fmla="*/ 1 h 38"/>
                  <a:gd name="T62" fmla="*/ 15 w 20"/>
                  <a:gd name="T63" fmla="*/ 2 h 38"/>
                  <a:gd name="T64" fmla="*/ 11 w 20"/>
                  <a:gd name="T65" fmla="*/ 5 h 38"/>
                  <a:gd name="T66" fmla="*/ 8 w 20"/>
                  <a:gd name="T67" fmla="*/ 9 h 38"/>
                  <a:gd name="T68" fmla="*/ 12 w 20"/>
                  <a:gd name="T69" fmla="*/ 4 h 38"/>
                  <a:gd name="T70" fmla="*/ 6 w 20"/>
                  <a:gd name="T71" fmla="*/ 15 h 38"/>
                  <a:gd name="T72" fmla="*/ 9 w 20"/>
                  <a:gd name="T73" fmla="*/ 21 h 38"/>
                  <a:gd name="T74" fmla="*/ 13 w 20"/>
                  <a:gd name="T75" fmla="*/ 10 h 38"/>
                  <a:gd name="T76" fmla="*/ 9 w 20"/>
                  <a:gd name="T77" fmla="*/ 19 h 38"/>
                  <a:gd name="T78" fmla="*/ 12 w 20"/>
                  <a:gd name="T79" fmla="*/ 10 h 38"/>
                  <a:gd name="T80" fmla="*/ 7 w 20"/>
                  <a:gd name="T81" fmla="*/ 20 h 38"/>
                  <a:gd name="T82" fmla="*/ 13 w 20"/>
                  <a:gd name="T83" fmla="*/ 21 h 38"/>
                  <a:gd name="T84" fmla="*/ 17 w 20"/>
                  <a:gd name="T85" fmla="*/ 16 h 38"/>
                  <a:gd name="T86" fmla="*/ 16 w 20"/>
                  <a:gd name="T87" fmla="*/ 16 h 38"/>
                  <a:gd name="T88" fmla="*/ 14 w 20"/>
                  <a:gd name="T89" fmla="*/ 21 h 38"/>
                  <a:gd name="T90" fmla="*/ 12 w 20"/>
                  <a:gd name="T91" fmla="*/ 24 h 38"/>
                  <a:gd name="T92" fmla="*/ 12 w 20"/>
                  <a:gd name="T93" fmla="*/ 31 h 38"/>
                  <a:gd name="T94" fmla="*/ 14 w 20"/>
                  <a:gd name="T95" fmla="*/ 24 h 38"/>
                  <a:gd name="T96" fmla="*/ 10 w 20"/>
                  <a:gd name="T97" fmla="*/ 31 h 38"/>
                  <a:gd name="T98" fmla="*/ 13 w 20"/>
                  <a:gd name="T99" fmla="*/ 19 h 38"/>
                  <a:gd name="T100" fmla="*/ 9 w 20"/>
                  <a:gd name="T101" fmla="*/ 28 h 38"/>
                  <a:gd name="T102" fmla="*/ 7 w 20"/>
                  <a:gd name="T103" fmla="*/ 31 h 38"/>
                  <a:gd name="T104" fmla="*/ 2 w 20"/>
                  <a:gd name="T105" fmla="*/ 30 h 38"/>
                  <a:gd name="T106" fmla="*/ 2 w 20"/>
                  <a:gd name="T107" fmla="*/ 34 h 38"/>
                  <a:gd name="T108" fmla="*/ 8 w 20"/>
                  <a:gd name="T109" fmla="*/ 35 h 38"/>
                  <a:gd name="T110" fmla="*/ 8 w 20"/>
                  <a:gd name="T111" fmla="*/ 28 h 38"/>
                  <a:gd name="T112" fmla="*/ 8 w 20"/>
                  <a:gd name="T113" fmla="*/ 27 h 38"/>
                  <a:gd name="T114" fmla="*/ 7 w 20"/>
                  <a:gd name="T115" fmla="*/ 31 h 38"/>
                  <a:gd name="T116" fmla="*/ 8 w 20"/>
                  <a:gd name="T117" fmla="*/ 15 h 38"/>
                  <a:gd name="T118" fmla="*/ 4 w 20"/>
                  <a:gd name="T119" fmla="*/ 28 h 38"/>
                  <a:gd name="T120" fmla="*/ 4 w 20"/>
                  <a:gd name="T121" fmla="*/ 16 h 38"/>
                  <a:gd name="T122" fmla="*/ 7 w 20"/>
                  <a:gd name="T123" fmla="*/ 17 h 38"/>
                  <a:gd name="T124" fmla="*/ 0 w 20"/>
                  <a:gd name="T125"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 h="38">
                    <a:moveTo>
                      <a:pt x="2" y="25"/>
                    </a:moveTo>
                    <a:cubicBezTo>
                      <a:pt x="2" y="23"/>
                      <a:pt x="3" y="21"/>
                      <a:pt x="5" y="19"/>
                    </a:cubicBezTo>
                    <a:cubicBezTo>
                      <a:pt x="4" y="18"/>
                      <a:pt x="3" y="18"/>
                      <a:pt x="3" y="20"/>
                    </a:cubicBezTo>
                    <a:cubicBezTo>
                      <a:pt x="1" y="23"/>
                      <a:pt x="1" y="26"/>
                      <a:pt x="0" y="29"/>
                    </a:cubicBezTo>
                    <a:cubicBezTo>
                      <a:pt x="0" y="30"/>
                      <a:pt x="1" y="30"/>
                      <a:pt x="2" y="29"/>
                    </a:cubicBezTo>
                    <a:cubicBezTo>
                      <a:pt x="4" y="27"/>
                      <a:pt x="4" y="24"/>
                      <a:pt x="5" y="20"/>
                    </a:cubicBezTo>
                    <a:cubicBezTo>
                      <a:pt x="6" y="16"/>
                      <a:pt x="4" y="20"/>
                      <a:pt x="4" y="22"/>
                    </a:cubicBezTo>
                    <a:cubicBezTo>
                      <a:pt x="3" y="24"/>
                      <a:pt x="3" y="27"/>
                      <a:pt x="2" y="29"/>
                    </a:cubicBezTo>
                    <a:cubicBezTo>
                      <a:pt x="2" y="30"/>
                      <a:pt x="3" y="31"/>
                      <a:pt x="4" y="30"/>
                    </a:cubicBezTo>
                    <a:cubicBezTo>
                      <a:pt x="6" y="26"/>
                      <a:pt x="7" y="22"/>
                      <a:pt x="8" y="18"/>
                    </a:cubicBezTo>
                    <a:cubicBezTo>
                      <a:pt x="6" y="17"/>
                      <a:pt x="6" y="18"/>
                      <a:pt x="6" y="20"/>
                    </a:cubicBezTo>
                    <a:cubicBezTo>
                      <a:pt x="6" y="21"/>
                      <a:pt x="6" y="23"/>
                      <a:pt x="6" y="24"/>
                    </a:cubicBezTo>
                    <a:cubicBezTo>
                      <a:pt x="5" y="27"/>
                      <a:pt x="6" y="30"/>
                      <a:pt x="6" y="33"/>
                    </a:cubicBezTo>
                    <a:cubicBezTo>
                      <a:pt x="6" y="34"/>
                      <a:pt x="7" y="34"/>
                      <a:pt x="7" y="34"/>
                    </a:cubicBezTo>
                    <a:cubicBezTo>
                      <a:pt x="9" y="29"/>
                      <a:pt x="9" y="25"/>
                      <a:pt x="9" y="21"/>
                    </a:cubicBezTo>
                    <a:cubicBezTo>
                      <a:pt x="8" y="20"/>
                      <a:pt x="7" y="20"/>
                      <a:pt x="7" y="21"/>
                    </a:cubicBezTo>
                    <a:cubicBezTo>
                      <a:pt x="6" y="25"/>
                      <a:pt x="6" y="29"/>
                      <a:pt x="6" y="34"/>
                    </a:cubicBezTo>
                    <a:cubicBezTo>
                      <a:pt x="6" y="34"/>
                      <a:pt x="8" y="35"/>
                      <a:pt x="8" y="34"/>
                    </a:cubicBezTo>
                    <a:cubicBezTo>
                      <a:pt x="8" y="31"/>
                      <a:pt x="9" y="28"/>
                      <a:pt x="9" y="25"/>
                    </a:cubicBezTo>
                    <a:cubicBezTo>
                      <a:pt x="8" y="24"/>
                      <a:pt x="7" y="24"/>
                      <a:pt x="7" y="25"/>
                    </a:cubicBezTo>
                    <a:cubicBezTo>
                      <a:pt x="7" y="27"/>
                      <a:pt x="6" y="32"/>
                      <a:pt x="8" y="33"/>
                    </a:cubicBezTo>
                    <a:cubicBezTo>
                      <a:pt x="6" y="31"/>
                      <a:pt x="4" y="30"/>
                      <a:pt x="2" y="29"/>
                    </a:cubicBezTo>
                    <a:cubicBezTo>
                      <a:pt x="2" y="28"/>
                      <a:pt x="1" y="29"/>
                      <a:pt x="1" y="29"/>
                    </a:cubicBezTo>
                    <a:cubicBezTo>
                      <a:pt x="1" y="32"/>
                      <a:pt x="2" y="34"/>
                      <a:pt x="3" y="36"/>
                    </a:cubicBezTo>
                    <a:cubicBezTo>
                      <a:pt x="3" y="37"/>
                      <a:pt x="4" y="36"/>
                      <a:pt x="4" y="36"/>
                    </a:cubicBezTo>
                    <a:cubicBezTo>
                      <a:pt x="4" y="35"/>
                      <a:pt x="4" y="34"/>
                      <a:pt x="4" y="34"/>
                    </a:cubicBezTo>
                    <a:cubicBezTo>
                      <a:pt x="4" y="32"/>
                      <a:pt x="3" y="31"/>
                      <a:pt x="2" y="32"/>
                    </a:cubicBezTo>
                    <a:cubicBezTo>
                      <a:pt x="3" y="34"/>
                      <a:pt x="4" y="36"/>
                      <a:pt x="5" y="38"/>
                    </a:cubicBezTo>
                    <a:cubicBezTo>
                      <a:pt x="6" y="38"/>
                      <a:pt x="7" y="38"/>
                      <a:pt x="7" y="38"/>
                    </a:cubicBezTo>
                    <a:cubicBezTo>
                      <a:pt x="7" y="36"/>
                      <a:pt x="7" y="35"/>
                      <a:pt x="7" y="34"/>
                    </a:cubicBezTo>
                    <a:cubicBezTo>
                      <a:pt x="7" y="34"/>
                      <a:pt x="7" y="34"/>
                      <a:pt x="6" y="34"/>
                    </a:cubicBezTo>
                    <a:cubicBezTo>
                      <a:pt x="7" y="35"/>
                      <a:pt x="7" y="36"/>
                      <a:pt x="7" y="37"/>
                    </a:cubicBezTo>
                    <a:cubicBezTo>
                      <a:pt x="7" y="38"/>
                      <a:pt x="9" y="38"/>
                      <a:pt x="9" y="37"/>
                    </a:cubicBezTo>
                    <a:cubicBezTo>
                      <a:pt x="10" y="32"/>
                      <a:pt x="11" y="27"/>
                      <a:pt x="11" y="21"/>
                    </a:cubicBezTo>
                    <a:cubicBezTo>
                      <a:pt x="11" y="22"/>
                      <a:pt x="10" y="34"/>
                      <a:pt x="12" y="27"/>
                    </a:cubicBezTo>
                    <a:cubicBezTo>
                      <a:pt x="13" y="24"/>
                      <a:pt x="14" y="22"/>
                      <a:pt x="15" y="19"/>
                    </a:cubicBezTo>
                    <a:cubicBezTo>
                      <a:pt x="15" y="18"/>
                      <a:pt x="14" y="17"/>
                      <a:pt x="14" y="18"/>
                    </a:cubicBezTo>
                    <a:cubicBezTo>
                      <a:pt x="13" y="21"/>
                      <a:pt x="12" y="25"/>
                      <a:pt x="11" y="28"/>
                    </a:cubicBezTo>
                    <a:cubicBezTo>
                      <a:pt x="12" y="29"/>
                      <a:pt x="13" y="29"/>
                      <a:pt x="13" y="26"/>
                    </a:cubicBezTo>
                    <a:cubicBezTo>
                      <a:pt x="13" y="24"/>
                      <a:pt x="14" y="22"/>
                      <a:pt x="15" y="19"/>
                    </a:cubicBezTo>
                    <a:cubicBezTo>
                      <a:pt x="15" y="18"/>
                      <a:pt x="13" y="18"/>
                      <a:pt x="13" y="19"/>
                    </a:cubicBezTo>
                    <a:cubicBezTo>
                      <a:pt x="12" y="22"/>
                      <a:pt x="12" y="24"/>
                      <a:pt x="11" y="27"/>
                    </a:cubicBezTo>
                    <a:cubicBezTo>
                      <a:pt x="11" y="28"/>
                      <a:pt x="12" y="29"/>
                      <a:pt x="12" y="28"/>
                    </a:cubicBezTo>
                    <a:cubicBezTo>
                      <a:pt x="14" y="25"/>
                      <a:pt x="13" y="26"/>
                      <a:pt x="14" y="23"/>
                    </a:cubicBezTo>
                    <a:cubicBezTo>
                      <a:pt x="15" y="22"/>
                      <a:pt x="15" y="22"/>
                      <a:pt x="15" y="21"/>
                    </a:cubicBezTo>
                    <a:cubicBezTo>
                      <a:pt x="16" y="19"/>
                      <a:pt x="16" y="18"/>
                      <a:pt x="15" y="17"/>
                    </a:cubicBezTo>
                    <a:cubicBezTo>
                      <a:pt x="14" y="18"/>
                      <a:pt x="15" y="19"/>
                      <a:pt x="16" y="18"/>
                    </a:cubicBezTo>
                    <a:cubicBezTo>
                      <a:pt x="14" y="22"/>
                      <a:pt x="14" y="17"/>
                      <a:pt x="14" y="15"/>
                    </a:cubicBezTo>
                    <a:cubicBezTo>
                      <a:pt x="14" y="15"/>
                      <a:pt x="13" y="15"/>
                      <a:pt x="13" y="15"/>
                    </a:cubicBezTo>
                    <a:cubicBezTo>
                      <a:pt x="11" y="16"/>
                      <a:pt x="11" y="15"/>
                      <a:pt x="9" y="17"/>
                    </a:cubicBezTo>
                    <a:cubicBezTo>
                      <a:pt x="5" y="21"/>
                      <a:pt x="10" y="14"/>
                      <a:pt x="11" y="12"/>
                    </a:cubicBezTo>
                    <a:cubicBezTo>
                      <a:pt x="10" y="19"/>
                      <a:pt x="13" y="7"/>
                      <a:pt x="11" y="14"/>
                    </a:cubicBezTo>
                    <a:cubicBezTo>
                      <a:pt x="10" y="20"/>
                      <a:pt x="10" y="12"/>
                      <a:pt x="10" y="11"/>
                    </a:cubicBezTo>
                    <a:cubicBezTo>
                      <a:pt x="10" y="10"/>
                      <a:pt x="9" y="10"/>
                      <a:pt x="9" y="10"/>
                    </a:cubicBezTo>
                    <a:cubicBezTo>
                      <a:pt x="4" y="16"/>
                      <a:pt x="10" y="7"/>
                      <a:pt x="12" y="6"/>
                    </a:cubicBezTo>
                    <a:cubicBezTo>
                      <a:pt x="12" y="6"/>
                      <a:pt x="11" y="6"/>
                      <a:pt x="11" y="5"/>
                    </a:cubicBezTo>
                    <a:cubicBezTo>
                      <a:pt x="12" y="7"/>
                      <a:pt x="13" y="7"/>
                      <a:pt x="14" y="5"/>
                    </a:cubicBezTo>
                    <a:cubicBezTo>
                      <a:pt x="16" y="4"/>
                      <a:pt x="16" y="4"/>
                      <a:pt x="17" y="3"/>
                    </a:cubicBezTo>
                    <a:cubicBezTo>
                      <a:pt x="18" y="2"/>
                      <a:pt x="17" y="1"/>
                      <a:pt x="17" y="2"/>
                    </a:cubicBezTo>
                    <a:cubicBezTo>
                      <a:pt x="14" y="2"/>
                      <a:pt x="17" y="2"/>
                      <a:pt x="18" y="2"/>
                    </a:cubicBezTo>
                    <a:cubicBezTo>
                      <a:pt x="17" y="3"/>
                      <a:pt x="18" y="3"/>
                      <a:pt x="19" y="3"/>
                    </a:cubicBezTo>
                    <a:cubicBezTo>
                      <a:pt x="19" y="2"/>
                      <a:pt x="20" y="1"/>
                      <a:pt x="20" y="1"/>
                    </a:cubicBezTo>
                    <a:cubicBezTo>
                      <a:pt x="20" y="0"/>
                      <a:pt x="19" y="0"/>
                      <a:pt x="19" y="0"/>
                    </a:cubicBezTo>
                    <a:cubicBezTo>
                      <a:pt x="18" y="1"/>
                      <a:pt x="16" y="1"/>
                      <a:pt x="15" y="2"/>
                    </a:cubicBezTo>
                    <a:cubicBezTo>
                      <a:pt x="14" y="2"/>
                      <a:pt x="15" y="4"/>
                      <a:pt x="16" y="3"/>
                    </a:cubicBezTo>
                    <a:cubicBezTo>
                      <a:pt x="18" y="2"/>
                      <a:pt x="11" y="5"/>
                      <a:pt x="11" y="5"/>
                    </a:cubicBezTo>
                    <a:cubicBezTo>
                      <a:pt x="10" y="6"/>
                      <a:pt x="9" y="7"/>
                      <a:pt x="8" y="8"/>
                    </a:cubicBezTo>
                    <a:cubicBezTo>
                      <a:pt x="7" y="8"/>
                      <a:pt x="8" y="9"/>
                      <a:pt x="8" y="9"/>
                    </a:cubicBezTo>
                    <a:cubicBezTo>
                      <a:pt x="11" y="8"/>
                      <a:pt x="12" y="7"/>
                      <a:pt x="14" y="5"/>
                    </a:cubicBezTo>
                    <a:cubicBezTo>
                      <a:pt x="14" y="4"/>
                      <a:pt x="13" y="3"/>
                      <a:pt x="12" y="4"/>
                    </a:cubicBezTo>
                    <a:cubicBezTo>
                      <a:pt x="9" y="7"/>
                      <a:pt x="5" y="9"/>
                      <a:pt x="5" y="14"/>
                    </a:cubicBezTo>
                    <a:cubicBezTo>
                      <a:pt x="5" y="15"/>
                      <a:pt x="6" y="15"/>
                      <a:pt x="6" y="15"/>
                    </a:cubicBezTo>
                    <a:cubicBezTo>
                      <a:pt x="7" y="14"/>
                      <a:pt x="8" y="11"/>
                      <a:pt x="8" y="13"/>
                    </a:cubicBezTo>
                    <a:cubicBezTo>
                      <a:pt x="8" y="16"/>
                      <a:pt x="8" y="18"/>
                      <a:pt x="9" y="21"/>
                    </a:cubicBezTo>
                    <a:cubicBezTo>
                      <a:pt x="9" y="22"/>
                      <a:pt x="10" y="22"/>
                      <a:pt x="10" y="21"/>
                    </a:cubicBezTo>
                    <a:cubicBezTo>
                      <a:pt x="12" y="17"/>
                      <a:pt x="13" y="14"/>
                      <a:pt x="13" y="10"/>
                    </a:cubicBezTo>
                    <a:cubicBezTo>
                      <a:pt x="13" y="9"/>
                      <a:pt x="12" y="9"/>
                      <a:pt x="12" y="10"/>
                    </a:cubicBezTo>
                    <a:cubicBezTo>
                      <a:pt x="10" y="13"/>
                      <a:pt x="9" y="15"/>
                      <a:pt x="9" y="19"/>
                    </a:cubicBezTo>
                    <a:cubicBezTo>
                      <a:pt x="9" y="19"/>
                      <a:pt x="10" y="20"/>
                      <a:pt x="10" y="19"/>
                    </a:cubicBezTo>
                    <a:cubicBezTo>
                      <a:pt x="11" y="16"/>
                      <a:pt x="12" y="14"/>
                      <a:pt x="12" y="10"/>
                    </a:cubicBezTo>
                    <a:cubicBezTo>
                      <a:pt x="13" y="10"/>
                      <a:pt x="12" y="9"/>
                      <a:pt x="11" y="10"/>
                    </a:cubicBezTo>
                    <a:cubicBezTo>
                      <a:pt x="9" y="13"/>
                      <a:pt x="7" y="16"/>
                      <a:pt x="7" y="20"/>
                    </a:cubicBezTo>
                    <a:cubicBezTo>
                      <a:pt x="7" y="21"/>
                      <a:pt x="7" y="21"/>
                      <a:pt x="8" y="21"/>
                    </a:cubicBezTo>
                    <a:cubicBezTo>
                      <a:pt x="10" y="18"/>
                      <a:pt x="13" y="15"/>
                      <a:pt x="13" y="21"/>
                    </a:cubicBezTo>
                    <a:cubicBezTo>
                      <a:pt x="13" y="22"/>
                      <a:pt x="14" y="22"/>
                      <a:pt x="14" y="22"/>
                    </a:cubicBezTo>
                    <a:cubicBezTo>
                      <a:pt x="16" y="20"/>
                      <a:pt x="17" y="18"/>
                      <a:pt x="17" y="16"/>
                    </a:cubicBezTo>
                    <a:cubicBezTo>
                      <a:pt x="18" y="15"/>
                      <a:pt x="17" y="15"/>
                      <a:pt x="16" y="15"/>
                    </a:cubicBezTo>
                    <a:cubicBezTo>
                      <a:pt x="13" y="19"/>
                      <a:pt x="17" y="14"/>
                      <a:pt x="16" y="16"/>
                    </a:cubicBezTo>
                    <a:cubicBezTo>
                      <a:pt x="17" y="16"/>
                      <a:pt x="15" y="15"/>
                      <a:pt x="15" y="16"/>
                    </a:cubicBezTo>
                    <a:cubicBezTo>
                      <a:pt x="15" y="18"/>
                      <a:pt x="14" y="19"/>
                      <a:pt x="14" y="21"/>
                    </a:cubicBezTo>
                    <a:cubicBezTo>
                      <a:pt x="13" y="22"/>
                      <a:pt x="12" y="29"/>
                      <a:pt x="14" y="22"/>
                    </a:cubicBezTo>
                    <a:cubicBezTo>
                      <a:pt x="12" y="21"/>
                      <a:pt x="12" y="21"/>
                      <a:pt x="12" y="24"/>
                    </a:cubicBezTo>
                    <a:cubicBezTo>
                      <a:pt x="11" y="26"/>
                      <a:pt x="11" y="28"/>
                      <a:pt x="10" y="31"/>
                    </a:cubicBezTo>
                    <a:cubicBezTo>
                      <a:pt x="10" y="32"/>
                      <a:pt x="11" y="32"/>
                      <a:pt x="12" y="31"/>
                    </a:cubicBezTo>
                    <a:cubicBezTo>
                      <a:pt x="12" y="29"/>
                      <a:pt x="12" y="28"/>
                      <a:pt x="13" y="26"/>
                    </a:cubicBezTo>
                    <a:cubicBezTo>
                      <a:pt x="13" y="25"/>
                      <a:pt x="13" y="24"/>
                      <a:pt x="14" y="24"/>
                    </a:cubicBezTo>
                    <a:cubicBezTo>
                      <a:pt x="15" y="22"/>
                      <a:pt x="15" y="21"/>
                      <a:pt x="13" y="20"/>
                    </a:cubicBezTo>
                    <a:cubicBezTo>
                      <a:pt x="12" y="24"/>
                      <a:pt x="10" y="27"/>
                      <a:pt x="10" y="31"/>
                    </a:cubicBezTo>
                    <a:cubicBezTo>
                      <a:pt x="10" y="32"/>
                      <a:pt x="11" y="32"/>
                      <a:pt x="11" y="31"/>
                    </a:cubicBezTo>
                    <a:cubicBezTo>
                      <a:pt x="12" y="27"/>
                      <a:pt x="13" y="23"/>
                      <a:pt x="13" y="19"/>
                    </a:cubicBezTo>
                    <a:cubicBezTo>
                      <a:pt x="13" y="18"/>
                      <a:pt x="12" y="18"/>
                      <a:pt x="12" y="19"/>
                    </a:cubicBezTo>
                    <a:cubicBezTo>
                      <a:pt x="10" y="22"/>
                      <a:pt x="9" y="24"/>
                      <a:pt x="9" y="28"/>
                    </a:cubicBezTo>
                    <a:cubicBezTo>
                      <a:pt x="8" y="30"/>
                      <a:pt x="8" y="32"/>
                      <a:pt x="8" y="35"/>
                    </a:cubicBezTo>
                    <a:cubicBezTo>
                      <a:pt x="8" y="36"/>
                      <a:pt x="7" y="32"/>
                      <a:pt x="7" y="31"/>
                    </a:cubicBezTo>
                    <a:cubicBezTo>
                      <a:pt x="7" y="31"/>
                      <a:pt x="6" y="31"/>
                      <a:pt x="6" y="32"/>
                    </a:cubicBezTo>
                    <a:cubicBezTo>
                      <a:pt x="6" y="38"/>
                      <a:pt x="4" y="32"/>
                      <a:pt x="2" y="30"/>
                    </a:cubicBezTo>
                    <a:cubicBezTo>
                      <a:pt x="2" y="29"/>
                      <a:pt x="1" y="29"/>
                      <a:pt x="1" y="30"/>
                    </a:cubicBezTo>
                    <a:cubicBezTo>
                      <a:pt x="1" y="31"/>
                      <a:pt x="2" y="33"/>
                      <a:pt x="2" y="34"/>
                    </a:cubicBezTo>
                    <a:cubicBezTo>
                      <a:pt x="1" y="30"/>
                      <a:pt x="2" y="29"/>
                      <a:pt x="4" y="33"/>
                    </a:cubicBezTo>
                    <a:cubicBezTo>
                      <a:pt x="5" y="34"/>
                      <a:pt x="7" y="34"/>
                      <a:pt x="8" y="35"/>
                    </a:cubicBezTo>
                    <a:cubicBezTo>
                      <a:pt x="9" y="35"/>
                      <a:pt x="9" y="35"/>
                      <a:pt x="9" y="34"/>
                    </a:cubicBezTo>
                    <a:cubicBezTo>
                      <a:pt x="9" y="32"/>
                      <a:pt x="8" y="30"/>
                      <a:pt x="8" y="28"/>
                    </a:cubicBezTo>
                    <a:cubicBezTo>
                      <a:pt x="7" y="28"/>
                      <a:pt x="6" y="29"/>
                      <a:pt x="8" y="32"/>
                    </a:cubicBezTo>
                    <a:cubicBezTo>
                      <a:pt x="8" y="30"/>
                      <a:pt x="8" y="29"/>
                      <a:pt x="8" y="27"/>
                    </a:cubicBezTo>
                    <a:cubicBezTo>
                      <a:pt x="8" y="26"/>
                      <a:pt x="7" y="19"/>
                      <a:pt x="7" y="25"/>
                    </a:cubicBezTo>
                    <a:cubicBezTo>
                      <a:pt x="8" y="27"/>
                      <a:pt x="7" y="29"/>
                      <a:pt x="7" y="31"/>
                    </a:cubicBezTo>
                    <a:cubicBezTo>
                      <a:pt x="7" y="30"/>
                      <a:pt x="7" y="28"/>
                      <a:pt x="7" y="27"/>
                    </a:cubicBezTo>
                    <a:cubicBezTo>
                      <a:pt x="7" y="23"/>
                      <a:pt x="8" y="19"/>
                      <a:pt x="8" y="15"/>
                    </a:cubicBezTo>
                    <a:cubicBezTo>
                      <a:pt x="8" y="15"/>
                      <a:pt x="7" y="14"/>
                      <a:pt x="7" y="15"/>
                    </a:cubicBezTo>
                    <a:cubicBezTo>
                      <a:pt x="6" y="19"/>
                      <a:pt x="5" y="24"/>
                      <a:pt x="4" y="28"/>
                    </a:cubicBezTo>
                    <a:cubicBezTo>
                      <a:pt x="5" y="25"/>
                      <a:pt x="5" y="20"/>
                      <a:pt x="6" y="17"/>
                    </a:cubicBezTo>
                    <a:cubicBezTo>
                      <a:pt x="6" y="16"/>
                      <a:pt x="5" y="15"/>
                      <a:pt x="4" y="16"/>
                    </a:cubicBezTo>
                    <a:cubicBezTo>
                      <a:pt x="4" y="20"/>
                      <a:pt x="3" y="24"/>
                      <a:pt x="2" y="27"/>
                    </a:cubicBezTo>
                    <a:cubicBezTo>
                      <a:pt x="3" y="24"/>
                      <a:pt x="4" y="20"/>
                      <a:pt x="7" y="17"/>
                    </a:cubicBezTo>
                    <a:cubicBezTo>
                      <a:pt x="7" y="16"/>
                      <a:pt x="6" y="16"/>
                      <a:pt x="5" y="16"/>
                    </a:cubicBezTo>
                    <a:cubicBezTo>
                      <a:pt x="2" y="19"/>
                      <a:pt x="1" y="21"/>
                      <a:pt x="0" y="25"/>
                    </a:cubicBezTo>
                    <a:cubicBezTo>
                      <a:pt x="0" y="26"/>
                      <a:pt x="1" y="26"/>
                      <a:pt x="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Freeform 171"/>
              <p:cNvSpPr/>
              <p:nvPr/>
            </p:nvSpPr>
            <p:spPr bwMode="auto">
              <a:xfrm>
                <a:off x="1482725" y="2279651"/>
                <a:ext cx="22225" cy="20638"/>
              </a:xfrm>
              <a:custGeom>
                <a:avLst/>
                <a:gdLst>
                  <a:gd name="T0" fmla="*/ 9 w 21"/>
                  <a:gd name="T1" fmla="*/ 4 h 19"/>
                  <a:gd name="T2" fmla="*/ 8 w 21"/>
                  <a:gd name="T3" fmla="*/ 2 h 19"/>
                  <a:gd name="T4" fmla="*/ 7 w 21"/>
                  <a:gd name="T5" fmla="*/ 3 h 19"/>
                  <a:gd name="T6" fmla="*/ 11 w 21"/>
                  <a:gd name="T7" fmla="*/ 7 h 19"/>
                  <a:gd name="T8" fmla="*/ 12 w 21"/>
                  <a:gd name="T9" fmla="*/ 6 h 19"/>
                  <a:gd name="T10" fmla="*/ 2 w 21"/>
                  <a:gd name="T11" fmla="*/ 0 h 19"/>
                  <a:gd name="T12" fmla="*/ 1 w 21"/>
                  <a:gd name="T13" fmla="*/ 2 h 19"/>
                  <a:gd name="T14" fmla="*/ 9 w 21"/>
                  <a:gd name="T15" fmla="*/ 8 h 19"/>
                  <a:gd name="T16" fmla="*/ 10 w 21"/>
                  <a:gd name="T17" fmla="*/ 7 h 19"/>
                  <a:gd name="T18" fmla="*/ 4 w 21"/>
                  <a:gd name="T19" fmla="*/ 2 h 19"/>
                  <a:gd name="T20" fmla="*/ 3 w 21"/>
                  <a:gd name="T21" fmla="*/ 3 h 19"/>
                  <a:gd name="T22" fmla="*/ 12 w 21"/>
                  <a:gd name="T23" fmla="*/ 10 h 19"/>
                  <a:gd name="T24" fmla="*/ 13 w 21"/>
                  <a:gd name="T25" fmla="*/ 9 h 19"/>
                  <a:gd name="T26" fmla="*/ 10 w 21"/>
                  <a:gd name="T27" fmla="*/ 6 h 19"/>
                  <a:gd name="T28" fmla="*/ 9 w 21"/>
                  <a:gd name="T29" fmla="*/ 7 h 19"/>
                  <a:gd name="T30" fmla="*/ 19 w 21"/>
                  <a:gd name="T31" fmla="*/ 12 h 19"/>
                  <a:gd name="T32" fmla="*/ 20 w 21"/>
                  <a:gd name="T33" fmla="*/ 11 h 19"/>
                  <a:gd name="T34" fmla="*/ 11 w 21"/>
                  <a:gd name="T35" fmla="*/ 3 h 19"/>
                  <a:gd name="T36" fmla="*/ 10 w 21"/>
                  <a:gd name="T37" fmla="*/ 4 h 19"/>
                  <a:gd name="T38" fmla="*/ 20 w 21"/>
                  <a:gd name="T39" fmla="*/ 18 h 19"/>
                  <a:gd name="T40" fmla="*/ 21 w 21"/>
                  <a:gd name="T41" fmla="*/ 17 h 19"/>
                  <a:gd name="T42" fmla="*/ 9 w 21"/>
                  <a:gd name="T43" fmla="*/ 7 h 19"/>
                  <a:gd name="T44" fmla="*/ 8 w 21"/>
                  <a:gd name="T45" fmla="*/ 8 h 19"/>
                  <a:gd name="T46" fmla="*/ 18 w 21"/>
                  <a:gd name="T47" fmla="*/ 16 h 19"/>
                  <a:gd name="T48" fmla="*/ 19 w 21"/>
                  <a:gd name="T49" fmla="*/ 15 h 19"/>
                  <a:gd name="T50" fmla="*/ 16 w 21"/>
                  <a:gd name="T51" fmla="*/ 9 h 19"/>
                  <a:gd name="T52" fmla="*/ 15 w 21"/>
                  <a:gd name="T53" fmla="*/ 8 h 19"/>
                  <a:gd name="T54" fmla="*/ 18 w 21"/>
                  <a:gd name="T55" fmla="*/ 16 h 19"/>
                  <a:gd name="T56" fmla="*/ 19 w 21"/>
                  <a:gd name="T57" fmla="*/ 15 h 19"/>
                  <a:gd name="T58" fmla="*/ 9 w 21"/>
                  <a:gd name="T59" fmla="*/ 7 h 19"/>
                  <a:gd name="T60" fmla="*/ 8 w 21"/>
                  <a:gd name="T61" fmla="*/ 8 h 19"/>
                  <a:gd name="T62" fmla="*/ 20 w 21"/>
                  <a:gd name="T63" fmla="*/ 18 h 19"/>
                  <a:gd name="T64" fmla="*/ 21 w 21"/>
                  <a:gd name="T65" fmla="*/ 18 h 19"/>
                  <a:gd name="T66" fmla="*/ 11 w 21"/>
                  <a:gd name="T67" fmla="*/ 3 h 19"/>
                  <a:gd name="T68" fmla="*/ 10 w 21"/>
                  <a:gd name="T69" fmla="*/ 4 h 19"/>
                  <a:gd name="T70" fmla="*/ 19 w 21"/>
                  <a:gd name="T71" fmla="*/ 12 h 19"/>
                  <a:gd name="T72" fmla="*/ 20 w 21"/>
                  <a:gd name="T73" fmla="*/ 11 h 19"/>
                  <a:gd name="T74" fmla="*/ 9 w 21"/>
                  <a:gd name="T75" fmla="*/ 5 h 19"/>
                  <a:gd name="T76" fmla="*/ 9 w 21"/>
                  <a:gd name="T77" fmla="*/ 7 h 19"/>
                  <a:gd name="T78" fmla="*/ 12 w 21"/>
                  <a:gd name="T79" fmla="*/ 10 h 19"/>
                  <a:gd name="T80" fmla="*/ 13 w 21"/>
                  <a:gd name="T81" fmla="*/ 9 h 19"/>
                  <a:gd name="T82" fmla="*/ 4 w 21"/>
                  <a:gd name="T83" fmla="*/ 2 h 19"/>
                  <a:gd name="T84" fmla="*/ 3 w 21"/>
                  <a:gd name="T85" fmla="*/ 3 h 19"/>
                  <a:gd name="T86" fmla="*/ 9 w 21"/>
                  <a:gd name="T87" fmla="*/ 8 h 19"/>
                  <a:gd name="T88" fmla="*/ 10 w 21"/>
                  <a:gd name="T89" fmla="*/ 7 h 19"/>
                  <a:gd name="T90" fmla="*/ 2 w 21"/>
                  <a:gd name="T91" fmla="*/ 1 h 19"/>
                  <a:gd name="T92" fmla="*/ 1 w 21"/>
                  <a:gd name="T93" fmla="*/ 2 h 19"/>
                  <a:gd name="T94" fmla="*/ 12 w 21"/>
                  <a:gd name="T95" fmla="*/ 7 h 19"/>
                  <a:gd name="T96" fmla="*/ 12 w 21"/>
                  <a:gd name="T97" fmla="*/ 6 h 19"/>
                  <a:gd name="T98" fmla="*/ 8 w 21"/>
                  <a:gd name="T99" fmla="*/ 2 h 19"/>
                  <a:gd name="T100" fmla="*/ 6 w 21"/>
                  <a:gd name="T101" fmla="*/ 3 h 19"/>
                  <a:gd name="T102" fmla="*/ 8 w 21"/>
                  <a:gd name="T103" fmla="*/ 5 h 19"/>
                  <a:gd name="T104" fmla="*/ 9 w 21"/>
                  <a:gd name="T105"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9" y="4"/>
                    </a:moveTo>
                    <a:cubicBezTo>
                      <a:pt x="8" y="3"/>
                      <a:pt x="8" y="3"/>
                      <a:pt x="8" y="2"/>
                    </a:cubicBezTo>
                    <a:cubicBezTo>
                      <a:pt x="7" y="2"/>
                      <a:pt x="7" y="3"/>
                      <a:pt x="7" y="3"/>
                    </a:cubicBezTo>
                    <a:cubicBezTo>
                      <a:pt x="8" y="4"/>
                      <a:pt x="10" y="6"/>
                      <a:pt x="11" y="7"/>
                    </a:cubicBezTo>
                    <a:cubicBezTo>
                      <a:pt x="12" y="7"/>
                      <a:pt x="12" y="6"/>
                      <a:pt x="12" y="6"/>
                    </a:cubicBezTo>
                    <a:cubicBezTo>
                      <a:pt x="8" y="4"/>
                      <a:pt x="5" y="2"/>
                      <a:pt x="2" y="0"/>
                    </a:cubicBezTo>
                    <a:cubicBezTo>
                      <a:pt x="1" y="0"/>
                      <a:pt x="0" y="1"/>
                      <a:pt x="1" y="2"/>
                    </a:cubicBezTo>
                    <a:cubicBezTo>
                      <a:pt x="3" y="4"/>
                      <a:pt x="6" y="6"/>
                      <a:pt x="9" y="8"/>
                    </a:cubicBezTo>
                    <a:cubicBezTo>
                      <a:pt x="10" y="9"/>
                      <a:pt x="11" y="8"/>
                      <a:pt x="10" y="7"/>
                    </a:cubicBezTo>
                    <a:cubicBezTo>
                      <a:pt x="8" y="5"/>
                      <a:pt x="6" y="4"/>
                      <a:pt x="4" y="2"/>
                    </a:cubicBezTo>
                    <a:cubicBezTo>
                      <a:pt x="3" y="2"/>
                      <a:pt x="3" y="3"/>
                      <a:pt x="3" y="3"/>
                    </a:cubicBezTo>
                    <a:cubicBezTo>
                      <a:pt x="6" y="5"/>
                      <a:pt x="9" y="8"/>
                      <a:pt x="12" y="10"/>
                    </a:cubicBezTo>
                    <a:cubicBezTo>
                      <a:pt x="13" y="10"/>
                      <a:pt x="14" y="9"/>
                      <a:pt x="13" y="9"/>
                    </a:cubicBezTo>
                    <a:cubicBezTo>
                      <a:pt x="12" y="8"/>
                      <a:pt x="11" y="7"/>
                      <a:pt x="10" y="6"/>
                    </a:cubicBezTo>
                    <a:cubicBezTo>
                      <a:pt x="10" y="6"/>
                      <a:pt x="9" y="6"/>
                      <a:pt x="9" y="7"/>
                    </a:cubicBezTo>
                    <a:cubicBezTo>
                      <a:pt x="13" y="8"/>
                      <a:pt x="16" y="10"/>
                      <a:pt x="19" y="12"/>
                    </a:cubicBezTo>
                    <a:cubicBezTo>
                      <a:pt x="20" y="12"/>
                      <a:pt x="21" y="11"/>
                      <a:pt x="20" y="11"/>
                    </a:cubicBezTo>
                    <a:cubicBezTo>
                      <a:pt x="17" y="9"/>
                      <a:pt x="14" y="6"/>
                      <a:pt x="11" y="3"/>
                    </a:cubicBezTo>
                    <a:cubicBezTo>
                      <a:pt x="11" y="3"/>
                      <a:pt x="11" y="4"/>
                      <a:pt x="10" y="4"/>
                    </a:cubicBezTo>
                    <a:cubicBezTo>
                      <a:pt x="14" y="8"/>
                      <a:pt x="18" y="13"/>
                      <a:pt x="20" y="18"/>
                    </a:cubicBezTo>
                    <a:cubicBezTo>
                      <a:pt x="20" y="18"/>
                      <a:pt x="20" y="17"/>
                      <a:pt x="21" y="17"/>
                    </a:cubicBezTo>
                    <a:cubicBezTo>
                      <a:pt x="16" y="14"/>
                      <a:pt x="12" y="11"/>
                      <a:pt x="9" y="7"/>
                    </a:cubicBezTo>
                    <a:cubicBezTo>
                      <a:pt x="9" y="7"/>
                      <a:pt x="8" y="8"/>
                      <a:pt x="8" y="8"/>
                    </a:cubicBezTo>
                    <a:cubicBezTo>
                      <a:pt x="11" y="11"/>
                      <a:pt x="14" y="14"/>
                      <a:pt x="18" y="16"/>
                    </a:cubicBezTo>
                    <a:cubicBezTo>
                      <a:pt x="19" y="16"/>
                      <a:pt x="19" y="15"/>
                      <a:pt x="19" y="15"/>
                    </a:cubicBezTo>
                    <a:cubicBezTo>
                      <a:pt x="17" y="13"/>
                      <a:pt x="14" y="12"/>
                      <a:pt x="16" y="9"/>
                    </a:cubicBezTo>
                    <a:cubicBezTo>
                      <a:pt x="17" y="8"/>
                      <a:pt x="15" y="7"/>
                      <a:pt x="15" y="8"/>
                    </a:cubicBezTo>
                    <a:cubicBezTo>
                      <a:pt x="12" y="11"/>
                      <a:pt x="15" y="13"/>
                      <a:pt x="18" y="16"/>
                    </a:cubicBezTo>
                    <a:cubicBezTo>
                      <a:pt x="18" y="15"/>
                      <a:pt x="18" y="15"/>
                      <a:pt x="19" y="15"/>
                    </a:cubicBezTo>
                    <a:cubicBezTo>
                      <a:pt x="15" y="13"/>
                      <a:pt x="12" y="10"/>
                      <a:pt x="9" y="7"/>
                    </a:cubicBezTo>
                    <a:cubicBezTo>
                      <a:pt x="8" y="6"/>
                      <a:pt x="7" y="7"/>
                      <a:pt x="8" y="8"/>
                    </a:cubicBezTo>
                    <a:cubicBezTo>
                      <a:pt x="11" y="12"/>
                      <a:pt x="15" y="16"/>
                      <a:pt x="20" y="18"/>
                    </a:cubicBezTo>
                    <a:cubicBezTo>
                      <a:pt x="20" y="19"/>
                      <a:pt x="21" y="18"/>
                      <a:pt x="21" y="18"/>
                    </a:cubicBezTo>
                    <a:cubicBezTo>
                      <a:pt x="19" y="12"/>
                      <a:pt x="15" y="7"/>
                      <a:pt x="11" y="3"/>
                    </a:cubicBezTo>
                    <a:cubicBezTo>
                      <a:pt x="11" y="2"/>
                      <a:pt x="10" y="3"/>
                      <a:pt x="10" y="4"/>
                    </a:cubicBezTo>
                    <a:cubicBezTo>
                      <a:pt x="13" y="7"/>
                      <a:pt x="16" y="10"/>
                      <a:pt x="19" y="12"/>
                    </a:cubicBezTo>
                    <a:cubicBezTo>
                      <a:pt x="19" y="12"/>
                      <a:pt x="20" y="11"/>
                      <a:pt x="20" y="11"/>
                    </a:cubicBezTo>
                    <a:cubicBezTo>
                      <a:pt x="17" y="9"/>
                      <a:pt x="13" y="7"/>
                      <a:pt x="9" y="5"/>
                    </a:cubicBezTo>
                    <a:cubicBezTo>
                      <a:pt x="9" y="5"/>
                      <a:pt x="8" y="6"/>
                      <a:pt x="9" y="7"/>
                    </a:cubicBezTo>
                    <a:cubicBezTo>
                      <a:pt x="10" y="8"/>
                      <a:pt x="11" y="9"/>
                      <a:pt x="12" y="10"/>
                    </a:cubicBezTo>
                    <a:cubicBezTo>
                      <a:pt x="12" y="9"/>
                      <a:pt x="13" y="9"/>
                      <a:pt x="13" y="9"/>
                    </a:cubicBezTo>
                    <a:cubicBezTo>
                      <a:pt x="10" y="7"/>
                      <a:pt x="7" y="4"/>
                      <a:pt x="4" y="2"/>
                    </a:cubicBezTo>
                    <a:cubicBezTo>
                      <a:pt x="3" y="1"/>
                      <a:pt x="2" y="2"/>
                      <a:pt x="3" y="3"/>
                    </a:cubicBezTo>
                    <a:cubicBezTo>
                      <a:pt x="5" y="5"/>
                      <a:pt x="7" y="6"/>
                      <a:pt x="9" y="8"/>
                    </a:cubicBezTo>
                    <a:cubicBezTo>
                      <a:pt x="9" y="8"/>
                      <a:pt x="10" y="7"/>
                      <a:pt x="10" y="7"/>
                    </a:cubicBezTo>
                    <a:cubicBezTo>
                      <a:pt x="7" y="5"/>
                      <a:pt x="4" y="3"/>
                      <a:pt x="2" y="1"/>
                    </a:cubicBezTo>
                    <a:cubicBezTo>
                      <a:pt x="2" y="1"/>
                      <a:pt x="2" y="1"/>
                      <a:pt x="1" y="2"/>
                    </a:cubicBezTo>
                    <a:cubicBezTo>
                      <a:pt x="5" y="3"/>
                      <a:pt x="8" y="6"/>
                      <a:pt x="12" y="7"/>
                    </a:cubicBezTo>
                    <a:cubicBezTo>
                      <a:pt x="12" y="7"/>
                      <a:pt x="13" y="6"/>
                      <a:pt x="12" y="6"/>
                    </a:cubicBezTo>
                    <a:cubicBezTo>
                      <a:pt x="11" y="5"/>
                      <a:pt x="9" y="3"/>
                      <a:pt x="8" y="2"/>
                    </a:cubicBezTo>
                    <a:cubicBezTo>
                      <a:pt x="7" y="1"/>
                      <a:pt x="6" y="2"/>
                      <a:pt x="6" y="3"/>
                    </a:cubicBezTo>
                    <a:cubicBezTo>
                      <a:pt x="7" y="4"/>
                      <a:pt x="7" y="4"/>
                      <a:pt x="8" y="5"/>
                    </a:cubicBezTo>
                    <a:cubicBezTo>
                      <a:pt x="9" y="5"/>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Freeform 172"/>
              <p:cNvSpPr/>
              <p:nvPr/>
            </p:nvSpPr>
            <p:spPr bwMode="auto">
              <a:xfrm>
                <a:off x="1477963" y="2270126"/>
                <a:ext cx="38100" cy="34925"/>
              </a:xfrm>
              <a:custGeom>
                <a:avLst/>
                <a:gdLst>
                  <a:gd name="T0" fmla="*/ 2 w 37"/>
                  <a:gd name="T1" fmla="*/ 9 h 33"/>
                  <a:gd name="T2" fmla="*/ 15 w 37"/>
                  <a:gd name="T3" fmla="*/ 4 h 33"/>
                  <a:gd name="T4" fmla="*/ 22 w 37"/>
                  <a:gd name="T5" fmla="*/ 9 h 33"/>
                  <a:gd name="T6" fmla="*/ 31 w 37"/>
                  <a:gd name="T7" fmla="*/ 10 h 33"/>
                  <a:gd name="T8" fmla="*/ 32 w 37"/>
                  <a:gd name="T9" fmla="*/ 15 h 33"/>
                  <a:gd name="T10" fmla="*/ 31 w 37"/>
                  <a:gd name="T11" fmla="*/ 17 h 33"/>
                  <a:gd name="T12" fmla="*/ 29 w 37"/>
                  <a:gd name="T13" fmla="*/ 20 h 33"/>
                  <a:gd name="T14" fmla="*/ 30 w 37"/>
                  <a:gd name="T15" fmla="*/ 29 h 33"/>
                  <a:gd name="T16" fmla="*/ 29 w 37"/>
                  <a:gd name="T17" fmla="*/ 31 h 33"/>
                  <a:gd name="T18" fmla="*/ 32 w 37"/>
                  <a:gd name="T19" fmla="*/ 26 h 33"/>
                  <a:gd name="T20" fmla="*/ 34 w 37"/>
                  <a:gd name="T21" fmla="*/ 15 h 33"/>
                  <a:gd name="T22" fmla="*/ 36 w 37"/>
                  <a:gd name="T23" fmla="*/ 10 h 33"/>
                  <a:gd name="T24" fmla="*/ 32 w 37"/>
                  <a:gd name="T25" fmla="*/ 8 h 33"/>
                  <a:gd name="T26" fmla="*/ 25 w 37"/>
                  <a:gd name="T27" fmla="*/ 9 h 33"/>
                  <a:gd name="T28" fmla="*/ 19 w 37"/>
                  <a:gd name="T29" fmla="*/ 5 h 33"/>
                  <a:gd name="T30" fmla="*/ 1 w 37"/>
                  <a:gd name="T31" fmla="*/ 8 h 33"/>
                  <a:gd name="T32" fmla="*/ 2 w 37"/>
                  <a:gd name="T33"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3">
                    <a:moveTo>
                      <a:pt x="2" y="9"/>
                    </a:moveTo>
                    <a:cubicBezTo>
                      <a:pt x="6" y="6"/>
                      <a:pt x="9" y="3"/>
                      <a:pt x="15" y="4"/>
                    </a:cubicBezTo>
                    <a:cubicBezTo>
                      <a:pt x="17" y="5"/>
                      <a:pt x="20" y="7"/>
                      <a:pt x="22" y="9"/>
                    </a:cubicBezTo>
                    <a:cubicBezTo>
                      <a:pt x="25" y="11"/>
                      <a:pt x="28" y="11"/>
                      <a:pt x="31" y="10"/>
                    </a:cubicBezTo>
                    <a:cubicBezTo>
                      <a:pt x="35" y="11"/>
                      <a:pt x="35" y="13"/>
                      <a:pt x="32" y="15"/>
                    </a:cubicBezTo>
                    <a:cubicBezTo>
                      <a:pt x="32" y="15"/>
                      <a:pt x="31" y="16"/>
                      <a:pt x="31" y="17"/>
                    </a:cubicBezTo>
                    <a:cubicBezTo>
                      <a:pt x="30" y="18"/>
                      <a:pt x="29" y="19"/>
                      <a:pt x="29" y="20"/>
                    </a:cubicBezTo>
                    <a:cubicBezTo>
                      <a:pt x="29" y="21"/>
                      <a:pt x="30" y="30"/>
                      <a:pt x="30" y="29"/>
                    </a:cubicBezTo>
                    <a:cubicBezTo>
                      <a:pt x="29" y="29"/>
                      <a:pt x="28" y="30"/>
                      <a:pt x="29" y="31"/>
                    </a:cubicBezTo>
                    <a:cubicBezTo>
                      <a:pt x="32" y="33"/>
                      <a:pt x="32" y="27"/>
                      <a:pt x="32" y="26"/>
                    </a:cubicBezTo>
                    <a:cubicBezTo>
                      <a:pt x="31" y="21"/>
                      <a:pt x="31" y="18"/>
                      <a:pt x="34" y="15"/>
                    </a:cubicBezTo>
                    <a:cubicBezTo>
                      <a:pt x="36" y="13"/>
                      <a:pt x="37" y="12"/>
                      <a:pt x="36" y="10"/>
                    </a:cubicBezTo>
                    <a:cubicBezTo>
                      <a:pt x="36" y="8"/>
                      <a:pt x="34" y="8"/>
                      <a:pt x="32" y="8"/>
                    </a:cubicBezTo>
                    <a:cubicBezTo>
                      <a:pt x="29" y="8"/>
                      <a:pt x="28" y="10"/>
                      <a:pt x="25" y="9"/>
                    </a:cubicBezTo>
                    <a:cubicBezTo>
                      <a:pt x="23" y="9"/>
                      <a:pt x="21" y="6"/>
                      <a:pt x="19" y="5"/>
                    </a:cubicBezTo>
                    <a:cubicBezTo>
                      <a:pt x="12" y="0"/>
                      <a:pt x="6" y="4"/>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Freeform 173"/>
              <p:cNvSpPr/>
              <p:nvPr/>
            </p:nvSpPr>
            <p:spPr bwMode="auto">
              <a:xfrm>
                <a:off x="1508125" y="2286001"/>
                <a:ext cx="4763" cy="14288"/>
              </a:xfrm>
              <a:custGeom>
                <a:avLst/>
                <a:gdLst>
                  <a:gd name="T0" fmla="*/ 2 w 5"/>
                  <a:gd name="T1" fmla="*/ 12 h 13"/>
                  <a:gd name="T2" fmla="*/ 3 w 5"/>
                  <a:gd name="T3" fmla="*/ 8 h 13"/>
                  <a:gd name="T4" fmla="*/ 5 w 5"/>
                  <a:gd name="T5" fmla="*/ 3 h 13"/>
                  <a:gd name="T6" fmla="*/ 3 w 5"/>
                  <a:gd name="T7" fmla="*/ 3 h 13"/>
                  <a:gd name="T8" fmla="*/ 0 w 5"/>
                  <a:gd name="T9" fmla="*/ 9 h 13"/>
                  <a:gd name="T10" fmla="*/ 1 w 5"/>
                  <a:gd name="T11" fmla="*/ 10 h 13"/>
                  <a:gd name="T12" fmla="*/ 3 w 5"/>
                  <a:gd name="T13" fmla="*/ 2 h 13"/>
                  <a:gd name="T14" fmla="*/ 2 w 5"/>
                  <a:gd name="T15" fmla="*/ 1 h 13"/>
                  <a:gd name="T16" fmla="*/ 0 w 5"/>
                  <a:gd name="T17" fmla="*/ 8 h 13"/>
                  <a:gd name="T18" fmla="*/ 2 w 5"/>
                  <a:gd name="T19" fmla="*/ 8 h 13"/>
                  <a:gd name="T20" fmla="*/ 3 w 5"/>
                  <a:gd name="T21" fmla="*/ 1 h 13"/>
                  <a:gd name="T22" fmla="*/ 2 w 5"/>
                  <a:gd name="T23" fmla="*/ 1 h 13"/>
                  <a:gd name="T24" fmla="*/ 0 w 5"/>
                  <a:gd name="T25" fmla="*/ 8 h 13"/>
                  <a:gd name="T26" fmla="*/ 2 w 5"/>
                  <a:gd name="T27" fmla="*/ 8 h 13"/>
                  <a:gd name="T28" fmla="*/ 3 w 5"/>
                  <a:gd name="T29" fmla="*/ 2 h 13"/>
                  <a:gd name="T30" fmla="*/ 2 w 5"/>
                  <a:gd name="T31" fmla="*/ 1 h 13"/>
                  <a:gd name="T32" fmla="*/ 0 w 5"/>
                  <a:gd name="T33" fmla="*/ 10 h 13"/>
                  <a:gd name="T34" fmla="*/ 1 w 5"/>
                  <a:gd name="T35" fmla="*/ 10 h 13"/>
                  <a:gd name="T36" fmla="*/ 5 w 5"/>
                  <a:gd name="T37" fmla="*/ 3 h 13"/>
                  <a:gd name="T38" fmla="*/ 3 w 5"/>
                  <a:gd name="T39" fmla="*/ 3 h 13"/>
                  <a:gd name="T40" fmla="*/ 1 w 5"/>
                  <a:gd name="T41" fmla="*/ 8 h 13"/>
                  <a:gd name="T42" fmla="*/ 1 w 5"/>
                  <a:gd name="T43" fmla="*/ 12 h 13"/>
                  <a:gd name="T44" fmla="*/ 2 w 5"/>
                  <a:gd name="T45"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 h="13">
                    <a:moveTo>
                      <a:pt x="2" y="12"/>
                    </a:moveTo>
                    <a:cubicBezTo>
                      <a:pt x="2" y="10"/>
                      <a:pt x="3" y="9"/>
                      <a:pt x="3" y="8"/>
                    </a:cubicBezTo>
                    <a:cubicBezTo>
                      <a:pt x="3" y="6"/>
                      <a:pt x="4" y="4"/>
                      <a:pt x="5" y="3"/>
                    </a:cubicBezTo>
                    <a:cubicBezTo>
                      <a:pt x="4" y="3"/>
                      <a:pt x="4" y="3"/>
                      <a:pt x="3" y="3"/>
                    </a:cubicBezTo>
                    <a:cubicBezTo>
                      <a:pt x="2" y="5"/>
                      <a:pt x="1" y="7"/>
                      <a:pt x="0" y="9"/>
                    </a:cubicBezTo>
                    <a:cubicBezTo>
                      <a:pt x="0" y="10"/>
                      <a:pt x="1" y="10"/>
                      <a:pt x="1" y="10"/>
                    </a:cubicBezTo>
                    <a:cubicBezTo>
                      <a:pt x="1" y="7"/>
                      <a:pt x="2" y="4"/>
                      <a:pt x="3" y="2"/>
                    </a:cubicBezTo>
                    <a:cubicBezTo>
                      <a:pt x="3" y="2"/>
                      <a:pt x="2" y="1"/>
                      <a:pt x="2" y="1"/>
                    </a:cubicBezTo>
                    <a:cubicBezTo>
                      <a:pt x="1" y="3"/>
                      <a:pt x="1" y="5"/>
                      <a:pt x="0" y="8"/>
                    </a:cubicBezTo>
                    <a:cubicBezTo>
                      <a:pt x="1" y="8"/>
                      <a:pt x="1" y="8"/>
                      <a:pt x="2" y="8"/>
                    </a:cubicBezTo>
                    <a:cubicBezTo>
                      <a:pt x="2" y="6"/>
                      <a:pt x="2" y="3"/>
                      <a:pt x="3" y="1"/>
                    </a:cubicBezTo>
                    <a:cubicBezTo>
                      <a:pt x="3" y="1"/>
                      <a:pt x="2" y="0"/>
                      <a:pt x="2" y="1"/>
                    </a:cubicBezTo>
                    <a:cubicBezTo>
                      <a:pt x="1" y="3"/>
                      <a:pt x="0" y="6"/>
                      <a:pt x="0" y="8"/>
                    </a:cubicBezTo>
                    <a:cubicBezTo>
                      <a:pt x="0" y="8"/>
                      <a:pt x="1" y="9"/>
                      <a:pt x="2" y="8"/>
                    </a:cubicBezTo>
                    <a:cubicBezTo>
                      <a:pt x="2" y="6"/>
                      <a:pt x="3" y="4"/>
                      <a:pt x="3" y="2"/>
                    </a:cubicBezTo>
                    <a:cubicBezTo>
                      <a:pt x="3" y="1"/>
                      <a:pt x="2" y="0"/>
                      <a:pt x="2" y="1"/>
                    </a:cubicBezTo>
                    <a:cubicBezTo>
                      <a:pt x="1" y="4"/>
                      <a:pt x="0" y="7"/>
                      <a:pt x="0" y="10"/>
                    </a:cubicBezTo>
                    <a:cubicBezTo>
                      <a:pt x="0" y="10"/>
                      <a:pt x="1" y="11"/>
                      <a:pt x="1" y="10"/>
                    </a:cubicBezTo>
                    <a:cubicBezTo>
                      <a:pt x="2" y="8"/>
                      <a:pt x="4" y="5"/>
                      <a:pt x="5" y="3"/>
                    </a:cubicBezTo>
                    <a:cubicBezTo>
                      <a:pt x="5" y="2"/>
                      <a:pt x="4" y="2"/>
                      <a:pt x="3" y="3"/>
                    </a:cubicBezTo>
                    <a:cubicBezTo>
                      <a:pt x="3" y="4"/>
                      <a:pt x="2" y="6"/>
                      <a:pt x="1" y="8"/>
                    </a:cubicBezTo>
                    <a:cubicBezTo>
                      <a:pt x="1" y="9"/>
                      <a:pt x="1" y="11"/>
                      <a:pt x="1" y="12"/>
                    </a:cubicBezTo>
                    <a:cubicBezTo>
                      <a:pt x="1" y="13"/>
                      <a:pt x="3"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Freeform 174"/>
              <p:cNvSpPr/>
              <p:nvPr/>
            </p:nvSpPr>
            <p:spPr bwMode="auto">
              <a:xfrm>
                <a:off x="1481138" y="2273301"/>
                <a:ext cx="31750" cy="25400"/>
              </a:xfrm>
              <a:custGeom>
                <a:avLst/>
                <a:gdLst>
                  <a:gd name="T0" fmla="*/ 23 w 30"/>
                  <a:gd name="T1" fmla="*/ 23 h 24"/>
                  <a:gd name="T2" fmla="*/ 27 w 30"/>
                  <a:gd name="T3" fmla="*/ 16 h 24"/>
                  <a:gd name="T4" fmla="*/ 22 w 30"/>
                  <a:gd name="T5" fmla="*/ 17 h 24"/>
                  <a:gd name="T6" fmla="*/ 21 w 30"/>
                  <a:gd name="T7" fmla="*/ 12 h 24"/>
                  <a:gd name="T8" fmla="*/ 22 w 30"/>
                  <a:gd name="T9" fmla="*/ 19 h 24"/>
                  <a:gd name="T10" fmla="*/ 23 w 30"/>
                  <a:gd name="T11" fmla="*/ 18 h 24"/>
                  <a:gd name="T12" fmla="*/ 25 w 30"/>
                  <a:gd name="T13" fmla="*/ 9 h 24"/>
                  <a:gd name="T14" fmla="*/ 24 w 30"/>
                  <a:gd name="T15" fmla="*/ 10 h 24"/>
                  <a:gd name="T16" fmla="*/ 22 w 30"/>
                  <a:gd name="T17" fmla="*/ 13 h 24"/>
                  <a:gd name="T18" fmla="*/ 17 w 30"/>
                  <a:gd name="T19" fmla="*/ 12 h 24"/>
                  <a:gd name="T20" fmla="*/ 14 w 30"/>
                  <a:gd name="T21" fmla="*/ 9 h 24"/>
                  <a:gd name="T22" fmla="*/ 1 w 30"/>
                  <a:gd name="T23" fmla="*/ 5 h 24"/>
                  <a:gd name="T24" fmla="*/ 7 w 30"/>
                  <a:gd name="T25" fmla="*/ 5 h 24"/>
                  <a:gd name="T26" fmla="*/ 6 w 30"/>
                  <a:gd name="T27" fmla="*/ 4 h 24"/>
                  <a:gd name="T28" fmla="*/ 12 w 30"/>
                  <a:gd name="T29" fmla="*/ 3 h 24"/>
                  <a:gd name="T30" fmla="*/ 11 w 30"/>
                  <a:gd name="T31" fmla="*/ 9 h 24"/>
                  <a:gd name="T32" fmla="*/ 18 w 30"/>
                  <a:gd name="T33" fmla="*/ 10 h 24"/>
                  <a:gd name="T34" fmla="*/ 26 w 30"/>
                  <a:gd name="T35" fmla="*/ 11 h 24"/>
                  <a:gd name="T36" fmla="*/ 24 w 30"/>
                  <a:gd name="T37" fmla="*/ 8 h 24"/>
                  <a:gd name="T38" fmla="*/ 23 w 30"/>
                  <a:gd name="T39" fmla="*/ 13 h 24"/>
                  <a:gd name="T40" fmla="*/ 22 w 30"/>
                  <a:gd name="T41" fmla="*/ 15 h 24"/>
                  <a:gd name="T42" fmla="*/ 24 w 30"/>
                  <a:gd name="T43" fmla="*/ 8 h 24"/>
                  <a:gd name="T44" fmla="*/ 27 w 30"/>
                  <a:gd name="T45" fmla="*/ 11 h 24"/>
                  <a:gd name="T46" fmla="*/ 17 w 30"/>
                  <a:gd name="T47" fmla="*/ 9 h 24"/>
                  <a:gd name="T48" fmla="*/ 20 w 30"/>
                  <a:gd name="T49" fmla="*/ 14 h 24"/>
                  <a:gd name="T50" fmla="*/ 12 w 30"/>
                  <a:gd name="T51" fmla="*/ 8 h 24"/>
                  <a:gd name="T52" fmla="*/ 18 w 30"/>
                  <a:gd name="T53" fmla="*/ 13 h 24"/>
                  <a:gd name="T54" fmla="*/ 11 w 30"/>
                  <a:gd name="T55" fmla="*/ 11 h 24"/>
                  <a:gd name="T56" fmla="*/ 18 w 30"/>
                  <a:gd name="T57" fmla="*/ 13 h 24"/>
                  <a:gd name="T58" fmla="*/ 11 w 30"/>
                  <a:gd name="T59" fmla="*/ 9 h 24"/>
                  <a:gd name="T60" fmla="*/ 11 w 30"/>
                  <a:gd name="T61" fmla="*/ 4 h 24"/>
                  <a:gd name="T62" fmla="*/ 4 w 30"/>
                  <a:gd name="T63" fmla="*/ 4 h 24"/>
                  <a:gd name="T64" fmla="*/ 13 w 30"/>
                  <a:gd name="T65" fmla="*/ 6 h 24"/>
                  <a:gd name="T66" fmla="*/ 1 w 30"/>
                  <a:gd name="T67" fmla="*/ 5 h 24"/>
                  <a:gd name="T68" fmla="*/ 11 w 30"/>
                  <a:gd name="T69" fmla="*/ 4 h 24"/>
                  <a:gd name="T70" fmla="*/ 3 w 30"/>
                  <a:gd name="T71" fmla="*/ 4 h 24"/>
                  <a:gd name="T72" fmla="*/ 12 w 30"/>
                  <a:gd name="T73" fmla="*/ 5 h 24"/>
                  <a:gd name="T74" fmla="*/ 6 w 30"/>
                  <a:gd name="T75" fmla="*/ 3 h 24"/>
                  <a:gd name="T76" fmla="*/ 12 w 30"/>
                  <a:gd name="T77" fmla="*/ 7 h 24"/>
                  <a:gd name="T78" fmla="*/ 7 w 30"/>
                  <a:gd name="T79" fmla="*/ 5 h 24"/>
                  <a:gd name="T80" fmla="*/ 14 w 30"/>
                  <a:gd name="T81" fmla="*/ 10 h 24"/>
                  <a:gd name="T82" fmla="*/ 11 w 30"/>
                  <a:gd name="T83" fmla="*/ 9 h 24"/>
                  <a:gd name="T84" fmla="*/ 21 w 30"/>
                  <a:gd name="T85" fmla="*/ 10 h 24"/>
                  <a:gd name="T86" fmla="*/ 15 w 30"/>
                  <a:gd name="T87" fmla="*/ 13 h 24"/>
                  <a:gd name="T88" fmla="*/ 27 w 30"/>
                  <a:gd name="T89" fmla="*/ 8 h 24"/>
                  <a:gd name="T90" fmla="*/ 22 w 30"/>
                  <a:gd name="T91" fmla="*/ 15 h 24"/>
                  <a:gd name="T92" fmla="*/ 27 w 30"/>
                  <a:gd name="T93" fmla="*/ 8 h 24"/>
                  <a:gd name="T94" fmla="*/ 21 w 30"/>
                  <a:gd name="T95" fmla="*/ 16 h 24"/>
                  <a:gd name="T96" fmla="*/ 27 w 30"/>
                  <a:gd name="T97" fmla="*/ 10 h 24"/>
                  <a:gd name="T98" fmla="*/ 21 w 30"/>
                  <a:gd name="T99" fmla="*/ 19 h 24"/>
                  <a:gd name="T100" fmla="*/ 24 w 30"/>
                  <a:gd name="T101" fmla="*/ 11 h 24"/>
                  <a:gd name="T102" fmla="*/ 22 w 30"/>
                  <a:gd name="T103" fmla="*/ 22 h 24"/>
                  <a:gd name="T104" fmla="*/ 23 w 30"/>
                  <a:gd name="T105" fmla="*/ 11 h 24"/>
                  <a:gd name="T106" fmla="*/ 23 w 30"/>
                  <a:gd name="T107" fmla="*/ 21 h 24"/>
                  <a:gd name="T108" fmla="*/ 23 w 30"/>
                  <a:gd name="T109" fmla="*/ 13 h 24"/>
                  <a:gd name="T110" fmla="*/ 27 w 30"/>
                  <a:gd name="T111" fmla="*/ 16 h 24"/>
                  <a:gd name="T112" fmla="*/ 23 w 30"/>
                  <a:gd name="T113" fmla="*/ 23 h 24"/>
                  <a:gd name="T114" fmla="*/ 29 w 30"/>
                  <a:gd name="T11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24">
                    <a:moveTo>
                      <a:pt x="28" y="12"/>
                    </a:moveTo>
                    <a:cubicBezTo>
                      <a:pt x="26" y="16"/>
                      <a:pt x="25" y="19"/>
                      <a:pt x="23" y="23"/>
                    </a:cubicBezTo>
                    <a:cubicBezTo>
                      <a:pt x="24" y="23"/>
                      <a:pt x="24" y="23"/>
                      <a:pt x="25" y="23"/>
                    </a:cubicBezTo>
                    <a:cubicBezTo>
                      <a:pt x="25" y="21"/>
                      <a:pt x="26" y="18"/>
                      <a:pt x="27" y="16"/>
                    </a:cubicBezTo>
                    <a:cubicBezTo>
                      <a:pt x="27" y="15"/>
                      <a:pt x="26" y="15"/>
                      <a:pt x="25" y="15"/>
                    </a:cubicBezTo>
                    <a:cubicBezTo>
                      <a:pt x="24" y="16"/>
                      <a:pt x="23" y="16"/>
                      <a:pt x="22" y="17"/>
                    </a:cubicBezTo>
                    <a:cubicBezTo>
                      <a:pt x="22" y="15"/>
                      <a:pt x="22" y="13"/>
                      <a:pt x="23" y="12"/>
                    </a:cubicBezTo>
                    <a:cubicBezTo>
                      <a:pt x="22" y="12"/>
                      <a:pt x="22" y="12"/>
                      <a:pt x="21" y="12"/>
                    </a:cubicBezTo>
                    <a:cubicBezTo>
                      <a:pt x="22" y="13"/>
                      <a:pt x="22" y="14"/>
                      <a:pt x="23" y="14"/>
                    </a:cubicBezTo>
                    <a:cubicBezTo>
                      <a:pt x="23" y="16"/>
                      <a:pt x="23" y="18"/>
                      <a:pt x="22" y="19"/>
                    </a:cubicBezTo>
                    <a:cubicBezTo>
                      <a:pt x="20" y="15"/>
                      <a:pt x="26" y="12"/>
                      <a:pt x="21" y="18"/>
                    </a:cubicBezTo>
                    <a:cubicBezTo>
                      <a:pt x="22" y="18"/>
                      <a:pt x="22" y="18"/>
                      <a:pt x="23" y="18"/>
                    </a:cubicBezTo>
                    <a:cubicBezTo>
                      <a:pt x="22" y="15"/>
                      <a:pt x="23" y="12"/>
                      <a:pt x="26" y="10"/>
                    </a:cubicBezTo>
                    <a:cubicBezTo>
                      <a:pt x="26" y="10"/>
                      <a:pt x="26" y="10"/>
                      <a:pt x="25" y="9"/>
                    </a:cubicBezTo>
                    <a:cubicBezTo>
                      <a:pt x="25" y="10"/>
                      <a:pt x="25" y="10"/>
                      <a:pt x="25" y="11"/>
                    </a:cubicBezTo>
                    <a:cubicBezTo>
                      <a:pt x="23" y="15"/>
                      <a:pt x="23" y="15"/>
                      <a:pt x="24" y="10"/>
                    </a:cubicBezTo>
                    <a:cubicBezTo>
                      <a:pt x="24" y="11"/>
                      <a:pt x="25" y="12"/>
                      <a:pt x="25" y="12"/>
                    </a:cubicBezTo>
                    <a:cubicBezTo>
                      <a:pt x="24" y="11"/>
                      <a:pt x="23" y="11"/>
                      <a:pt x="22" y="13"/>
                    </a:cubicBezTo>
                    <a:cubicBezTo>
                      <a:pt x="21" y="13"/>
                      <a:pt x="20" y="13"/>
                      <a:pt x="19" y="14"/>
                    </a:cubicBezTo>
                    <a:cubicBezTo>
                      <a:pt x="20" y="11"/>
                      <a:pt x="19" y="10"/>
                      <a:pt x="17" y="12"/>
                    </a:cubicBezTo>
                    <a:cubicBezTo>
                      <a:pt x="16" y="12"/>
                      <a:pt x="10" y="11"/>
                      <a:pt x="14" y="10"/>
                    </a:cubicBezTo>
                    <a:cubicBezTo>
                      <a:pt x="15" y="10"/>
                      <a:pt x="14" y="9"/>
                      <a:pt x="14" y="9"/>
                    </a:cubicBezTo>
                    <a:cubicBezTo>
                      <a:pt x="10" y="9"/>
                      <a:pt x="9" y="7"/>
                      <a:pt x="10" y="5"/>
                    </a:cubicBezTo>
                    <a:cubicBezTo>
                      <a:pt x="7" y="7"/>
                      <a:pt x="4" y="7"/>
                      <a:pt x="1" y="5"/>
                    </a:cubicBezTo>
                    <a:cubicBezTo>
                      <a:pt x="1" y="6"/>
                      <a:pt x="1" y="6"/>
                      <a:pt x="1" y="6"/>
                    </a:cubicBezTo>
                    <a:cubicBezTo>
                      <a:pt x="3" y="6"/>
                      <a:pt x="5" y="5"/>
                      <a:pt x="7" y="5"/>
                    </a:cubicBezTo>
                    <a:cubicBezTo>
                      <a:pt x="7" y="5"/>
                      <a:pt x="8" y="5"/>
                      <a:pt x="8" y="5"/>
                    </a:cubicBezTo>
                    <a:cubicBezTo>
                      <a:pt x="13" y="6"/>
                      <a:pt x="12" y="5"/>
                      <a:pt x="6" y="4"/>
                    </a:cubicBezTo>
                    <a:cubicBezTo>
                      <a:pt x="7" y="3"/>
                      <a:pt x="8" y="2"/>
                      <a:pt x="9" y="2"/>
                    </a:cubicBezTo>
                    <a:cubicBezTo>
                      <a:pt x="10" y="2"/>
                      <a:pt x="11" y="2"/>
                      <a:pt x="12" y="3"/>
                    </a:cubicBezTo>
                    <a:cubicBezTo>
                      <a:pt x="13" y="4"/>
                      <a:pt x="15" y="8"/>
                      <a:pt x="11" y="8"/>
                    </a:cubicBezTo>
                    <a:cubicBezTo>
                      <a:pt x="11" y="8"/>
                      <a:pt x="11" y="9"/>
                      <a:pt x="11" y="9"/>
                    </a:cubicBezTo>
                    <a:cubicBezTo>
                      <a:pt x="13" y="8"/>
                      <a:pt x="14" y="9"/>
                      <a:pt x="13" y="11"/>
                    </a:cubicBezTo>
                    <a:cubicBezTo>
                      <a:pt x="15" y="9"/>
                      <a:pt x="17" y="8"/>
                      <a:pt x="18" y="10"/>
                    </a:cubicBezTo>
                    <a:cubicBezTo>
                      <a:pt x="19" y="10"/>
                      <a:pt x="20" y="10"/>
                      <a:pt x="20" y="10"/>
                    </a:cubicBezTo>
                    <a:cubicBezTo>
                      <a:pt x="23" y="9"/>
                      <a:pt x="25" y="9"/>
                      <a:pt x="26" y="11"/>
                    </a:cubicBezTo>
                    <a:cubicBezTo>
                      <a:pt x="27" y="10"/>
                      <a:pt x="27" y="10"/>
                      <a:pt x="27" y="10"/>
                    </a:cubicBezTo>
                    <a:cubicBezTo>
                      <a:pt x="26" y="9"/>
                      <a:pt x="25" y="9"/>
                      <a:pt x="24" y="8"/>
                    </a:cubicBezTo>
                    <a:cubicBezTo>
                      <a:pt x="23" y="8"/>
                      <a:pt x="23" y="9"/>
                      <a:pt x="23" y="9"/>
                    </a:cubicBezTo>
                    <a:cubicBezTo>
                      <a:pt x="23" y="10"/>
                      <a:pt x="23" y="12"/>
                      <a:pt x="23" y="13"/>
                    </a:cubicBezTo>
                    <a:cubicBezTo>
                      <a:pt x="23" y="12"/>
                      <a:pt x="21" y="12"/>
                      <a:pt x="21" y="13"/>
                    </a:cubicBezTo>
                    <a:cubicBezTo>
                      <a:pt x="22" y="14"/>
                      <a:pt x="22" y="14"/>
                      <a:pt x="22" y="15"/>
                    </a:cubicBezTo>
                    <a:cubicBezTo>
                      <a:pt x="22" y="15"/>
                      <a:pt x="23" y="15"/>
                      <a:pt x="23" y="15"/>
                    </a:cubicBezTo>
                    <a:cubicBezTo>
                      <a:pt x="26" y="13"/>
                      <a:pt x="27" y="10"/>
                      <a:pt x="24" y="8"/>
                    </a:cubicBezTo>
                    <a:cubicBezTo>
                      <a:pt x="24" y="9"/>
                      <a:pt x="23" y="9"/>
                      <a:pt x="23" y="9"/>
                    </a:cubicBezTo>
                    <a:cubicBezTo>
                      <a:pt x="24" y="10"/>
                      <a:pt x="25" y="10"/>
                      <a:pt x="27" y="11"/>
                    </a:cubicBezTo>
                    <a:cubicBezTo>
                      <a:pt x="27" y="11"/>
                      <a:pt x="28" y="10"/>
                      <a:pt x="27" y="10"/>
                    </a:cubicBezTo>
                    <a:cubicBezTo>
                      <a:pt x="24" y="7"/>
                      <a:pt x="20" y="8"/>
                      <a:pt x="17" y="9"/>
                    </a:cubicBezTo>
                    <a:cubicBezTo>
                      <a:pt x="17" y="9"/>
                      <a:pt x="16" y="10"/>
                      <a:pt x="16" y="10"/>
                    </a:cubicBezTo>
                    <a:cubicBezTo>
                      <a:pt x="17" y="13"/>
                      <a:pt x="17" y="13"/>
                      <a:pt x="20" y="14"/>
                    </a:cubicBezTo>
                    <a:cubicBezTo>
                      <a:pt x="20" y="14"/>
                      <a:pt x="21" y="14"/>
                      <a:pt x="21" y="13"/>
                    </a:cubicBezTo>
                    <a:cubicBezTo>
                      <a:pt x="21" y="10"/>
                      <a:pt x="15" y="5"/>
                      <a:pt x="12" y="8"/>
                    </a:cubicBezTo>
                    <a:cubicBezTo>
                      <a:pt x="8" y="12"/>
                      <a:pt x="14" y="16"/>
                      <a:pt x="18" y="14"/>
                    </a:cubicBezTo>
                    <a:cubicBezTo>
                      <a:pt x="18" y="14"/>
                      <a:pt x="18" y="14"/>
                      <a:pt x="18" y="13"/>
                    </a:cubicBezTo>
                    <a:cubicBezTo>
                      <a:pt x="18" y="10"/>
                      <a:pt x="15" y="9"/>
                      <a:pt x="11" y="10"/>
                    </a:cubicBezTo>
                    <a:cubicBezTo>
                      <a:pt x="11" y="10"/>
                      <a:pt x="10" y="11"/>
                      <a:pt x="11" y="11"/>
                    </a:cubicBezTo>
                    <a:cubicBezTo>
                      <a:pt x="12" y="14"/>
                      <a:pt x="15" y="14"/>
                      <a:pt x="18" y="13"/>
                    </a:cubicBezTo>
                    <a:cubicBezTo>
                      <a:pt x="18" y="13"/>
                      <a:pt x="18" y="13"/>
                      <a:pt x="18" y="13"/>
                    </a:cubicBezTo>
                    <a:cubicBezTo>
                      <a:pt x="18" y="8"/>
                      <a:pt x="14" y="7"/>
                      <a:pt x="10" y="8"/>
                    </a:cubicBezTo>
                    <a:cubicBezTo>
                      <a:pt x="10" y="8"/>
                      <a:pt x="10" y="9"/>
                      <a:pt x="11" y="9"/>
                    </a:cubicBezTo>
                    <a:cubicBezTo>
                      <a:pt x="19" y="10"/>
                      <a:pt x="13" y="0"/>
                      <a:pt x="8" y="0"/>
                    </a:cubicBezTo>
                    <a:cubicBezTo>
                      <a:pt x="1" y="1"/>
                      <a:pt x="6" y="9"/>
                      <a:pt x="11" y="4"/>
                    </a:cubicBezTo>
                    <a:cubicBezTo>
                      <a:pt x="11" y="4"/>
                      <a:pt x="11" y="4"/>
                      <a:pt x="10" y="3"/>
                    </a:cubicBezTo>
                    <a:cubicBezTo>
                      <a:pt x="8" y="1"/>
                      <a:pt x="6" y="2"/>
                      <a:pt x="4" y="4"/>
                    </a:cubicBezTo>
                    <a:cubicBezTo>
                      <a:pt x="3" y="4"/>
                      <a:pt x="4" y="5"/>
                      <a:pt x="4" y="5"/>
                    </a:cubicBezTo>
                    <a:cubicBezTo>
                      <a:pt x="6" y="8"/>
                      <a:pt x="10" y="8"/>
                      <a:pt x="13" y="6"/>
                    </a:cubicBezTo>
                    <a:cubicBezTo>
                      <a:pt x="13" y="5"/>
                      <a:pt x="13" y="5"/>
                      <a:pt x="13" y="4"/>
                    </a:cubicBezTo>
                    <a:cubicBezTo>
                      <a:pt x="9" y="3"/>
                      <a:pt x="5" y="4"/>
                      <a:pt x="1" y="5"/>
                    </a:cubicBezTo>
                    <a:cubicBezTo>
                      <a:pt x="0" y="5"/>
                      <a:pt x="0" y="6"/>
                      <a:pt x="1" y="6"/>
                    </a:cubicBezTo>
                    <a:cubicBezTo>
                      <a:pt x="5" y="9"/>
                      <a:pt x="9" y="8"/>
                      <a:pt x="11" y="4"/>
                    </a:cubicBezTo>
                    <a:cubicBezTo>
                      <a:pt x="11" y="4"/>
                      <a:pt x="11" y="4"/>
                      <a:pt x="11" y="3"/>
                    </a:cubicBezTo>
                    <a:cubicBezTo>
                      <a:pt x="8" y="1"/>
                      <a:pt x="6" y="1"/>
                      <a:pt x="3" y="4"/>
                    </a:cubicBezTo>
                    <a:cubicBezTo>
                      <a:pt x="3" y="4"/>
                      <a:pt x="3" y="5"/>
                      <a:pt x="3" y="5"/>
                    </a:cubicBezTo>
                    <a:cubicBezTo>
                      <a:pt x="6" y="8"/>
                      <a:pt x="9" y="8"/>
                      <a:pt x="12" y="5"/>
                    </a:cubicBezTo>
                    <a:cubicBezTo>
                      <a:pt x="12" y="5"/>
                      <a:pt x="12" y="4"/>
                      <a:pt x="11" y="4"/>
                    </a:cubicBezTo>
                    <a:cubicBezTo>
                      <a:pt x="10" y="3"/>
                      <a:pt x="8" y="3"/>
                      <a:pt x="6" y="3"/>
                    </a:cubicBezTo>
                    <a:cubicBezTo>
                      <a:pt x="6" y="3"/>
                      <a:pt x="6" y="4"/>
                      <a:pt x="6" y="4"/>
                    </a:cubicBezTo>
                    <a:cubicBezTo>
                      <a:pt x="7" y="7"/>
                      <a:pt x="10" y="11"/>
                      <a:pt x="12" y="7"/>
                    </a:cubicBezTo>
                    <a:cubicBezTo>
                      <a:pt x="13" y="7"/>
                      <a:pt x="13" y="7"/>
                      <a:pt x="12" y="7"/>
                    </a:cubicBezTo>
                    <a:cubicBezTo>
                      <a:pt x="10" y="5"/>
                      <a:pt x="9" y="4"/>
                      <a:pt x="7" y="5"/>
                    </a:cubicBezTo>
                    <a:cubicBezTo>
                      <a:pt x="6" y="5"/>
                      <a:pt x="6" y="6"/>
                      <a:pt x="6" y="6"/>
                    </a:cubicBezTo>
                    <a:cubicBezTo>
                      <a:pt x="8" y="9"/>
                      <a:pt x="10" y="11"/>
                      <a:pt x="14" y="10"/>
                    </a:cubicBezTo>
                    <a:cubicBezTo>
                      <a:pt x="14" y="10"/>
                      <a:pt x="14" y="9"/>
                      <a:pt x="14" y="9"/>
                    </a:cubicBezTo>
                    <a:cubicBezTo>
                      <a:pt x="12" y="9"/>
                      <a:pt x="11" y="9"/>
                      <a:pt x="11" y="9"/>
                    </a:cubicBezTo>
                    <a:cubicBezTo>
                      <a:pt x="10" y="10"/>
                      <a:pt x="10" y="10"/>
                      <a:pt x="10" y="11"/>
                    </a:cubicBezTo>
                    <a:cubicBezTo>
                      <a:pt x="13" y="13"/>
                      <a:pt x="19" y="15"/>
                      <a:pt x="21" y="10"/>
                    </a:cubicBezTo>
                    <a:cubicBezTo>
                      <a:pt x="21" y="10"/>
                      <a:pt x="20" y="9"/>
                      <a:pt x="20" y="9"/>
                    </a:cubicBezTo>
                    <a:cubicBezTo>
                      <a:pt x="17" y="10"/>
                      <a:pt x="16" y="11"/>
                      <a:pt x="15" y="13"/>
                    </a:cubicBezTo>
                    <a:cubicBezTo>
                      <a:pt x="15" y="13"/>
                      <a:pt x="15" y="14"/>
                      <a:pt x="15" y="14"/>
                    </a:cubicBezTo>
                    <a:cubicBezTo>
                      <a:pt x="20" y="17"/>
                      <a:pt x="27" y="13"/>
                      <a:pt x="27" y="8"/>
                    </a:cubicBezTo>
                    <a:cubicBezTo>
                      <a:pt x="27" y="7"/>
                      <a:pt x="27" y="7"/>
                      <a:pt x="27" y="7"/>
                    </a:cubicBezTo>
                    <a:cubicBezTo>
                      <a:pt x="22" y="7"/>
                      <a:pt x="18" y="11"/>
                      <a:pt x="22" y="15"/>
                    </a:cubicBezTo>
                    <a:cubicBezTo>
                      <a:pt x="22" y="15"/>
                      <a:pt x="23" y="15"/>
                      <a:pt x="23" y="15"/>
                    </a:cubicBezTo>
                    <a:cubicBezTo>
                      <a:pt x="26" y="14"/>
                      <a:pt x="28" y="12"/>
                      <a:pt x="27" y="8"/>
                    </a:cubicBezTo>
                    <a:cubicBezTo>
                      <a:pt x="27" y="8"/>
                      <a:pt x="27" y="8"/>
                      <a:pt x="26" y="8"/>
                    </a:cubicBezTo>
                    <a:cubicBezTo>
                      <a:pt x="22" y="8"/>
                      <a:pt x="19" y="12"/>
                      <a:pt x="21" y="16"/>
                    </a:cubicBezTo>
                    <a:cubicBezTo>
                      <a:pt x="21" y="16"/>
                      <a:pt x="21" y="17"/>
                      <a:pt x="22" y="16"/>
                    </a:cubicBezTo>
                    <a:cubicBezTo>
                      <a:pt x="25" y="15"/>
                      <a:pt x="26" y="13"/>
                      <a:pt x="27" y="10"/>
                    </a:cubicBezTo>
                    <a:cubicBezTo>
                      <a:pt x="27" y="9"/>
                      <a:pt x="26" y="9"/>
                      <a:pt x="26" y="9"/>
                    </a:cubicBezTo>
                    <a:cubicBezTo>
                      <a:pt x="22" y="11"/>
                      <a:pt x="20" y="15"/>
                      <a:pt x="21" y="19"/>
                    </a:cubicBezTo>
                    <a:cubicBezTo>
                      <a:pt x="22" y="19"/>
                      <a:pt x="22" y="19"/>
                      <a:pt x="23" y="19"/>
                    </a:cubicBezTo>
                    <a:cubicBezTo>
                      <a:pt x="24" y="16"/>
                      <a:pt x="25" y="14"/>
                      <a:pt x="24" y="11"/>
                    </a:cubicBezTo>
                    <a:cubicBezTo>
                      <a:pt x="23" y="11"/>
                      <a:pt x="23" y="11"/>
                      <a:pt x="22" y="11"/>
                    </a:cubicBezTo>
                    <a:cubicBezTo>
                      <a:pt x="19" y="14"/>
                      <a:pt x="20" y="18"/>
                      <a:pt x="22" y="22"/>
                    </a:cubicBezTo>
                    <a:cubicBezTo>
                      <a:pt x="22" y="22"/>
                      <a:pt x="23" y="22"/>
                      <a:pt x="23" y="22"/>
                    </a:cubicBezTo>
                    <a:cubicBezTo>
                      <a:pt x="25" y="18"/>
                      <a:pt x="24" y="15"/>
                      <a:pt x="23" y="11"/>
                    </a:cubicBezTo>
                    <a:cubicBezTo>
                      <a:pt x="22" y="11"/>
                      <a:pt x="22" y="11"/>
                      <a:pt x="21" y="11"/>
                    </a:cubicBezTo>
                    <a:cubicBezTo>
                      <a:pt x="20" y="15"/>
                      <a:pt x="21" y="18"/>
                      <a:pt x="23" y="21"/>
                    </a:cubicBezTo>
                    <a:cubicBezTo>
                      <a:pt x="24" y="21"/>
                      <a:pt x="24" y="21"/>
                      <a:pt x="25" y="20"/>
                    </a:cubicBezTo>
                    <a:cubicBezTo>
                      <a:pt x="26" y="18"/>
                      <a:pt x="26" y="15"/>
                      <a:pt x="23" y="13"/>
                    </a:cubicBezTo>
                    <a:cubicBezTo>
                      <a:pt x="23" y="13"/>
                      <a:pt x="23" y="13"/>
                      <a:pt x="22" y="13"/>
                    </a:cubicBezTo>
                    <a:cubicBezTo>
                      <a:pt x="17" y="18"/>
                      <a:pt x="23" y="22"/>
                      <a:pt x="27" y="16"/>
                    </a:cubicBezTo>
                    <a:cubicBezTo>
                      <a:pt x="26" y="16"/>
                      <a:pt x="26" y="16"/>
                      <a:pt x="25" y="16"/>
                    </a:cubicBezTo>
                    <a:cubicBezTo>
                      <a:pt x="25" y="18"/>
                      <a:pt x="24" y="20"/>
                      <a:pt x="23" y="23"/>
                    </a:cubicBezTo>
                    <a:cubicBezTo>
                      <a:pt x="23" y="24"/>
                      <a:pt x="24" y="24"/>
                      <a:pt x="25" y="23"/>
                    </a:cubicBezTo>
                    <a:cubicBezTo>
                      <a:pt x="26" y="20"/>
                      <a:pt x="27" y="16"/>
                      <a:pt x="29" y="13"/>
                    </a:cubicBezTo>
                    <a:cubicBezTo>
                      <a:pt x="30" y="12"/>
                      <a:pt x="28" y="11"/>
                      <a:pt x="2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Freeform 175"/>
              <p:cNvSpPr/>
              <p:nvPr/>
            </p:nvSpPr>
            <p:spPr bwMode="auto">
              <a:xfrm>
                <a:off x="1501775" y="2225676"/>
                <a:ext cx="42863" cy="52388"/>
              </a:xfrm>
              <a:custGeom>
                <a:avLst/>
                <a:gdLst>
                  <a:gd name="T0" fmla="*/ 13 w 41"/>
                  <a:gd name="T1" fmla="*/ 6 h 49"/>
                  <a:gd name="T2" fmla="*/ 8 w 41"/>
                  <a:gd name="T3" fmla="*/ 12 h 49"/>
                  <a:gd name="T4" fmla="*/ 9 w 41"/>
                  <a:gd name="T5" fmla="*/ 19 h 49"/>
                  <a:gd name="T6" fmla="*/ 13 w 41"/>
                  <a:gd name="T7" fmla="*/ 6 h 49"/>
                  <a:gd name="T8" fmla="*/ 18 w 41"/>
                  <a:gd name="T9" fmla="*/ 6 h 49"/>
                  <a:gd name="T10" fmla="*/ 10 w 41"/>
                  <a:gd name="T11" fmla="*/ 17 h 49"/>
                  <a:gd name="T12" fmla="*/ 20 w 41"/>
                  <a:gd name="T13" fmla="*/ 8 h 49"/>
                  <a:gd name="T14" fmla="*/ 26 w 41"/>
                  <a:gd name="T15" fmla="*/ 27 h 49"/>
                  <a:gd name="T16" fmla="*/ 17 w 41"/>
                  <a:gd name="T17" fmla="*/ 24 h 49"/>
                  <a:gd name="T18" fmla="*/ 22 w 41"/>
                  <a:gd name="T19" fmla="*/ 26 h 49"/>
                  <a:gd name="T20" fmla="*/ 27 w 41"/>
                  <a:gd name="T21" fmla="*/ 18 h 49"/>
                  <a:gd name="T22" fmla="*/ 23 w 41"/>
                  <a:gd name="T23" fmla="*/ 30 h 49"/>
                  <a:gd name="T24" fmla="*/ 22 w 41"/>
                  <a:gd name="T25" fmla="*/ 34 h 49"/>
                  <a:gd name="T26" fmla="*/ 26 w 41"/>
                  <a:gd name="T27" fmla="*/ 32 h 49"/>
                  <a:gd name="T28" fmla="*/ 30 w 41"/>
                  <a:gd name="T29" fmla="*/ 28 h 49"/>
                  <a:gd name="T30" fmla="*/ 30 w 41"/>
                  <a:gd name="T31" fmla="*/ 31 h 49"/>
                  <a:gd name="T32" fmla="*/ 34 w 41"/>
                  <a:gd name="T33" fmla="*/ 24 h 49"/>
                  <a:gd name="T34" fmla="*/ 30 w 41"/>
                  <a:gd name="T35" fmla="*/ 18 h 49"/>
                  <a:gd name="T36" fmla="*/ 36 w 41"/>
                  <a:gd name="T37" fmla="*/ 47 h 49"/>
                  <a:gd name="T38" fmla="*/ 36 w 41"/>
                  <a:gd name="T39" fmla="*/ 44 h 49"/>
                  <a:gd name="T40" fmla="*/ 33 w 41"/>
                  <a:gd name="T41" fmla="*/ 23 h 49"/>
                  <a:gd name="T42" fmla="*/ 33 w 41"/>
                  <a:gd name="T43" fmla="*/ 21 h 49"/>
                  <a:gd name="T44" fmla="*/ 36 w 41"/>
                  <a:gd name="T45" fmla="*/ 31 h 49"/>
                  <a:gd name="T46" fmla="*/ 32 w 41"/>
                  <a:gd name="T47" fmla="*/ 31 h 49"/>
                  <a:gd name="T48" fmla="*/ 33 w 41"/>
                  <a:gd name="T49" fmla="*/ 35 h 49"/>
                  <a:gd name="T50" fmla="*/ 31 w 41"/>
                  <a:gd name="T51" fmla="*/ 33 h 49"/>
                  <a:gd name="T52" fmla="*/ 26 w 41"/>
                  <a:gd name="T53" fmla="*/ 29 h 49"/>
                  <a:gd name="T54" fmla="*/ 25 w 41"/>
                  <a:gd name="T55" fmla="*/ 33 h 49"/>
                  <a:gd name="T56" fmla="*/ 28 w 41"/>
                  <a:gd name="T57" fmla="*/ 30 h 49"/>
                  <a:gd name="T58" fmla="*/ 29 w 41"/>
                  <a:gd name="T59" fmla="*/ 19 h 49"/>
                  <a:gd name="T60" fmla="*/ 25 w 41"/>
                  <a:gd name="T61" fmla="*/ 16 h 49"/>
                  <a:gd name="T62" fmla="*/ 28 w 41"/>
                  <a:gd name="T63" fmla="*/ 13 h 49"/>
                  <a:gd name="T64" fmla="*/ 26 w 41"/>
                  <a:gd name="T65" fmla="*/ 16 h 49"/>
                  <a:gd name="T66" fmla="*/ 24 w 41"/>
                  <a:gd name="T67" fmla="*/ 18 h 49"/>
                  <a:gd name="T68" fmla="*/ 24 w 41"/>
                  <a:gd name="T69" fmla="*/ 20 h 49"/>
                  <a:gd name="T70" fmla="*/ 22 w 41"/>
                  <a:gd name="T71" fmla="*/ 20 h 49"/>
                  <a:gd name="T72" fmla="*/ 18 w 41"/>
                  <a:gd name="T73" fmla="*/ 20 h 49"/>
                  <a:gd name="T74" fmla="*/ 18 w 41"/>
                  <a:gd name="T75" fmla="*/ 30 h 49"/>
                  <a:gd name="T76" fmla="*/ 28 w 41"/>
                  <a:gd name="T77" fmla="*/ 26 h 49"/>
                  <a:gd name="T78" fmla="*/ 24 w 41"/>
                  <a:gd name="T79" fmla="*/ 21 h 49"/>
                  <a:gd name="T80" fmla="*/ 19 w 41"/>
                  <a:gd name="T81" fmla="*/ 25 h 49"/>
                  <a:gd name="T82" fmla="*/ 19 w 41"/>
                  <a:gd name="T83" fmla="*/ 21 h 49"/>
                  <a:gd name="T84" fmla="*/ 9 w 41"/>
                  <a:gd name="T85" fmla="*/ 16 h 49"/>
                  <a:gd name="T86" fmla="*/ 10 w 41"/>
                  <a:gd name="T87" fmla="*/ 13 h 49"/>
                  <a:gd name="T88" fmla="*/ 6 w 41"/>
                  <a:gd name="T89" fmla="*/ 2 h 49"/>
                  <a:gd name="T90" fmla="*/ 17 w 41"/>
                  <a:gd name="T91" fmla="*/ 9 h 49"/>
                  <a:gd name="T92" fmla="*/ 15 w 41"/>
                  <a:gd name="T93" fmla="*/ 4 h 49"/>
                  <a:gd name="T94" fmla="*/ 14 w 41"/>
                  <a:gd name="T95" fmla="*/ 3 h 49"/>
                  <a:gd name="T96" fmla="*/ 10 w 41"/>
                  <a:gd name="T97" fmla="*/ 14 h 49"/>
                  <a:gd name="T98" fmla="*/ 13 w 41"/>
                  <a:gd name="T99" fmla="*/ 11 h 49"/>
                  <a:gd name="T100" fmla="*/ 8 w 41"/>
                  <a:gd name="T101" fmla="*/ 16 h 49"/>
                  <a:gd name="T102" fmla="*/ 9 w 41"/>
                  <a:gd name="T103" fmla="*/ 17 h 49"/>
                  <a:gd name="T104" fmla="*/ 12 w 41"/>
                  <a:gd name="T105" fmla="*/ 12 h 49"/>
                  <a:gd name="T106" fmla="*/ 5 w 41"/>
                  <a:gd name="T107" fmla="*/ 10 h 49"/>
                  <a:gd name="T108" fmla="*/ 6 w 41"/>
                  <a:gd name="T109" fmla="*/ 5 h 49"/>
                  <a:gd name="T110" fmla="*/ 11 w 41"/>
                  <a:gd name="T111" fmla="*/ 4 h 49"/>
                  <a:gd name="T112" fmla="*/ 11 w 41"/>
                  <a:gd name="T113" fmla="*/ 6 h 49"/>
                  <a:gd name="T114" fmla="*/ 9 w 41"/>
                  <a:gd name="T115" fmla="*/ 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 h="49">
                    <a:moveTo>
                      <a:pt x="10" y="6"/>
                    </a:moveTo>
                    <a:cubicBezTo>
                      <a:pt x="10" y="6"/>
                      <a:pt x="9" y="6"/>
                      <a:pt x="9" y="6"/>
                    </a:cubicBezTo>
                    <a:cubicBezTo>
                      <a:pt x="9" y="6"/>
                      <a:pt x="10" y="6"/>
                      <a:pt x="12" y="6"/>
                    </a:cubicBezTo>
                    <a:cubicBezTo>
                      <a:pt x="11" y="6"/>
                      <a:pt x="11" y="6"/>
                      <a:pt x="13" y="6"/>
                    </a:cubicBezTo>
                    <a:cubicBezTo>
                      <a:pt x="16" y="7"/>
                      <a:pt x="14" y="13"/>
                      <a:pt x="11" y="9"/>
                    </a:cubicBezTo>
                    <a:cubicBezTo>
                      <a:pt x="10" y="8"/>
                      <a:pt x="10" y="8"/>
                      <a:pt x="9" y="9"/>
                    </a:cubicBezTo>
                    <a:cubicBezTo>
                      <a:pt x="9" y="12"/>
                      <a:pt x="10" y="11"/>
                      <a:pt x="8" y="11"/>
                    </a:cubicBezTo>
                    <a:cubicBezTo>
                      <a:pt x="8" y="11"/>
                      <a:pt x="8" y="12"/>
                      <a:pt x="8" y="12"/>
                    </a:cubicBezTo>
                    <a:cubicBezTo>
                      <a:pt x="8" y="14"/>
                      <a:pt x="8" y="15"/>
                      <a:pt x="9" y="14"/>
                    </a:cubicBezTo>
                    <a:cubicBezTo>
                      <a:pt x="9" y="13"/>
                      <a:pt x="8" y="13"/>
                      <a:pt x="7" y="14"/>
                    </a:cubicBezTo>
                    <a:cubicBezTo>
                      <a:pt x="8" y="16"/>
                      <a:pt x="8" y="18"/>
                      <a:pt x="8" y="20"/>
                    </a:cubicBezTo>
                    <a:cubicBezTo>
                      <a:pt x="8" y="20"/>
                      <a:pt x="9" y="20"/>
                      <a:pt x="9" y="19"/>
                    </a:cubicBezTo>
                    <a:cubicBezTo>
                      <a:pt x="9" y="14"/>
                      <a:pt x="12" y="10"/>
                      <a:pt x="14" y="5"/>
                    </a:cubicBezTo>
                    <a:cubicBezTo>
                      <a:pt x="14" y="5"/>
                      <a:pt x="14" y="5"/>
                      <a:pt x="13" y="5"/>
                    </a:cubicBezTo>
                    <a:cubicBezTo>
                      <a:pt x="8" y="4"/>
                      <a:pt x="16" y="3"/>
                      <a:pt x="13" y="5"/>
                    </a:cubicBezTo>
                    <a:cubicBezTo>
                      <a:pt x="12" y="5"/>
                      <a:pt x="12" y="6"/>
                      <a:pt x="13" y="6"/>
                    </a:cubicBezTo>
                    <a:cubicBezTo>
                      <a:pt x="14" y="6"/>
                      <a:pt x="18" y="9"/>
                      <a:pt x="19" y="9"/>
                    </a:cubicBezTo>
                    <a:cubicBezTo>
                      <a:pt x="20" y="9"/>
                      <a:pt x="20" y="8"/>
                      <a:pt x="19" y="8"/>
                    </a:cubicBezTo>
                    <a:cubicBezTo>
                      <a:pt x="17" y="7"/>
                      <a:pt x="16" y="7"/>
                      <a:pt x="18" y="8"/>
                    </a:cubicBezTo>
                    <a:cubicBezTo>
                      <a:pt x="18" y="8"/>
                      <a:pt x="19" y="7"/>
                      <a:pt x="18" y="6"/>
                    </a:cubicBezTo>
                    <a:cubicBezTo>
                      <a:pt x="15" y="5"/>
                      <a:pt x="12" y="3"/>
                      <a:pt x="9" y="2"/>
                    </a:cubicBezTo>
                    <a:cubicBezTo>
                      <a:pt x="12" y="3"/>
                      <a:pt x="9" y="12"/>
                      <a:pt x="8" y="14"/>
                    </a:cubicBezTo>
                    <a:cubicBezTo>
                      <a:pt x="8" y="15"/>
                      <a:pt x="9" y="16"/>
                      <a:pt x="9" y="15"/>
                    </a:cubicBezTo>
                    <a:cubicBezTo>
                      <a:pt x="11" y="14"/>
                      <a:pt x="10" y="16"/>
                      <a:pt x="10" y="17"/>
                    </a:cubicBezTo>
                    <a:cubicBezTo>
                      <a:pt x="10" y="18"/>
                      <a:pt x="11" y="18"/>
                      <a:pt x="12" y="18"/>
                    </a:cubicBezTo>
                    <a:cubicBezTo>
                      <a:pt x="12" y="16"/>
                      <a:pt x="12" y="15"/>
                      <a:pt x="12" y="14"/>
                    </a:cubicBezTo>
                    <a:cubicBezTo>
                      <a:pt x="12" y="13"/>
                      <a:pt x="11" y="13"/>
                      <a:pt x="11" y="14"/>
                    </a:cubicBezTo>
                    <a:cubicBezTo>
                      <a:pt x="13" y="10"/>
                      <a:pt x="16" y="8"/>
                      <a:pt x="20" y="8"/>
                    </a:cubicBezTo>
                    <a:cubicBezTo>
                      <a:pt x="29" y="8"/>
                      <a:pt x="29" y="13"/>
                      <a:pt x="20" y="23"/>
                    </a:cubicBezTo>
                    <a:cubicBezTo>
                      <a:pt x="22" y="22"/>
                      <a:pt x="24" y="22"/>
                      <a:pt x="24" y="25"/>
                    </a:cubicBezTo>
                    <a:cubicBezTo>
                      <a:pt x="24" y="25"/>
                      <a:pt x="14" y="29"/>
                      <a:pt x="21" y="23"/>
                    </a:cubicBezTo>
                    <a:cubicBezTo>
                      <a:pt x="24" y="21"/>
                      <a:pt x="26" y="23"/>
                      <a:pt x="26" y="27"/>
                    </a:cubicBezTo>
                    <a:cubicBezTo>
                      <a:pt x="22" y="32"/>
                      <a:pt x="20" y="32"/>
                      <a:pt x="19" y="27"/>
                    </a:cubicBezTo>
                    <a:cubicBezTo>
                      <a:pt x="22" y="20"/>
                      <a:pt x="23" y="19"/>
                      <a:pt x="20" y="24"/>
                    </a:cubicBezTo>
                    <a:cubicBezTo>
                      <a:pt x="18" y="28"/>
                      <a:pt x="18" y="28"/>
                      <a:pt x="19" y="25"/>
                    </a:cubicBezTo>
                    <a:cubicBezTo>
                      <a:pt x="19" y="24"/>
                      <a:pt x="18" y="24"/>
                      <a:pt x="17" y="24"/>
                    </a:cubicBezTo>
                    <a:cubicBezTo>
                      <a:pt x="16" y="27"/>
                      <a:pt x="16" y="26"/>
                      <a:pt x="19" y="23"/>
                    </a:cubicBezTo>
                    <a:cubicBezTo>
                      <a:pt x="19" y="26"/>
                      <a:pt x="20" y="28"/>
                      <a:pt x="20" y="31"/>
                    </a:cubicBezTo>
                    <a:cubicBezTo>
                      <a:pt x="20" y="32"/>
                      <a:pt x="21" y="32"/>
                      <a:pt x="21" y="31"/>
                    </a:cubicBezTo>
                    <a:cubicBezTo>
                      <a:pt x="22" y="24"/>
                      <a:pt x="22" y="22"/>
                      <a:pt x="22" y="26"/>
                    </a:cubicBezTo>
                    <a:cubicBezTo>
                      <a:pt x="23" y="30"/>
                      <a:pt x="24" y="29"/>
                      <a:pt x="24" y="23"/>
                    </a:cubicBezTo>
                    <a:cubicBezTo>
                      <a:pt x="24" y="25"/>
                      <a:pt x="24" y="26"/>
                      <a:pt x="24" y="28"/>
                    </a:cubicBezTo>
                    <a:cubicBezTo>
                      <a:pt x="24" y="28"/>
                      <a:pt x="26" y="25"/>
                      <a:pt x="26" y="24"/>
                    </a:cubicBezTo>
                    <a:cubicBezTo>
                      <a:pt x="26" y="22"/>
                      <a:pt x="27" y="20"/>
                      <a:pt x="27" y="18"/>
                    </a:cubicBezTo>
                    <a:cubicBezTo>
                      <a:pt x="29" y="22"/>
                      <a:pt x="29" y="29"/>
                      <a:pt x="28" y="18"/>
                    </a:cubicBezTo>
                    <a:cubicBezTo>
                      <a:pt x="29" y="20"/>
                      <a:pt x="30" y="22"/>
                      <a:pt x="31" y="24"/>
                    </a:cubicBezTo>
                    <a:cubicBezTo>
                      <a:pt x="33" y="33"/>
                      <a:pt x="26" y="29"/>
                      <a:pt x="23" y="28"/>
                    </a:cubicBezTo>
                    <a:cubicBezTo>
                      <a:pt x="23" y="28"/>
                      <a:pt x="22" y="30"/>
                      <a:pt x="23" y="30"/>
                    </a:cubicBezTo>
                    <a:cubicBezTo>
                      <a:pt x="26" y="31"/>
                      <a:pt x="25" y="31"/>
                      <a:pt x="29" y="31"/>
                    </a:cubicBezTo>
                    <a:cubicBezTo>
                      <a:pt x="29" y="31"/>
                      <a:pt x="29" y="29"/>
                      <a:pt x="28" y="29"/>
                    </a:cubicBezTo>
                    <a:cubicBezTo>
                      <a:pt x="25" y="30"/>
                      <a:pt x="24" y="30"/>
                      <a:pt x="22" y="33"/>
                    </a:cubicBezTo>
                    <a:cubicBezTo>
                      <a:pt x="21" y="33"/>
                      <a:pt x="22" y="33"/>
                      <a:pt x="22" y="34"/>
                    </a:cubicBezTo>
                    <a:cubicBezTo>
                      <a:pt x="22" y="33"/>
                      <a:pt x="21" y="32"/>
                      <a:pt x="19" y="33"/>
                    </a:cubicBezTo>
                    <a:cubicBezTo>
                      <a:pt x="18" y="33"/>
                      <a:pt x="18" y="35"/>
                      <a:pt x="19" y="35"/>
                    </a:cubicBezTo>
                    <a:cubicBezTo>
                      <a:pt x="22" y="35"/>
                      <a:pt x="24" y="34"/>
                      <a:pt x="27" y="33"/>
                    </a:cubicBezTo>
                    <a:cubicBezTo>
                      <a:pt x="27" y="33"/>
                      <a:pt x="27" y="32"/>
                      <a:pt x="26" y="32"/>
                    </a:cubicBezTo>
                    <a:cubicBezTo>
                      <a:pt x="25" y="32"/>
                      <a:pt x="25" y="32"/>
                      <a:pt x="24" y="33"/>
                    </a:cubicBezTo>
                    <a:cubicBezTo>
                      <a:pt x="23" y="33"/>
                      <a:pt x="23" y="34"/>
                      <a:pt x="24" y="34"/>
                    </a:cubicBezTo>
                    <a:cubicBezTo>
                      <a:pt x="28" y="34"/>
                      <a:pt x="30" y="32"/>
                      <a:pt x="31" y="28"/>
                    </a:cubicBezTo>
                    <a:cubicBezTo>
                      <a:pt x="31" y="28"/>
                      <a:pt x="30" y="27"/>
                      <a:pt x="30" y="28"/>
                    </a:cubicBezTo>
                    <a:cubicBezTo>
                      <a:pt x="25" y="29"/>
                      <a:pt x="31" y="27"/>
                      <a:pt x="31" y="30"/>
                    </a:cubicBezTo>
                    <a:cubicBezTo>
                      <a:pt x="33" y="30"/>
                      <a:pt x="33" y="29"/>
                      <a:pt x="32" y="27"/>
                    </a:cubicBezTo>
                    <a:cubicBezTo>
                      <a:pt x="34" y="32"/>
                      <a:pt x="33" y="33"/>
                      <a:pt x="30" y="30"/>
                    </a:cubicBezTo>
                    <a:cubicBezTo>
                      <a:pt x="30" y="31"/>
                      <a:pt x="30" y="31"/>
                      <a:pt x="30" y="31"/>
                    </a:cubicBezTo>
                    <a:cubicBezTo>
                      <a:pt x="31" y="33"/>
                      <a:pt x="33" y="35"/>
                      <a:pt x="34" y="36"/>
                    </a:cubicBezTo>
                    <a:cubicBezTo>
                      <a:pt x="37" y="35"/>
                      <a:pt x="38" y="36"/>
                      <a:pt x="38" y="39"/>
                    </a:cubicBezTo>
                    <a:cubicBezTo>
                      <a:pt x="37" y="38"/>
                      <a:pt x="37" y="34"/>
                      <a:pt x="37" y="32"/>
                    </a:cubicBezTo>
                    <a:cubicBezTo>
                      <a:pt x="36" y="29"/>
                      <a:pt x="36" y="26"/>
                      <a:pt x="34" y="24"/>
                    </a:cubicBezTo>
                    <a:cubicBezTo>
                      <a:pt x="39" y="30"/>
                      <a:pt x="39" y="32"/>
                      <a:pt x="34" y="28"/>
                    </a:cubicBezTo>
                    <a:cubicBezTo>
                      <a:pt x="32" y="22"/>
                      <a:pt x="35" y="30"/>
                      <a:pt x="35" y="30"/>
                    </a:cubicBezTo>
                    <a:cubicBezTo>
                      <a:pt x="35" y="31"/>
                      <a:pt x="37" y="30"/>
                      <a:pt x="36" y="30"/>
                    </a:cubicBezTo>
                    <a:cubicBezTo>
                      <a:pt x="35" y="25"/>
                      <a:pt x="33" y="21"/>
                      <a:pt x="30" y="18"/>
                    </a:cubicBezTo>
                    <a:cubicBezTo>
                      <a:pt x="29" y="17"/>
                      <a:pt x="28" y="17"/>
                      <a:pt x="29" y="18"/>
                    </a:cubicBezTo>
                    <a:cubicBezTo>
                      <a:pt x="29" y="21"/>
                      <a:pt x="31" y="22"/>
                      <a:pt x="33" y="24"/>
                    </a:cubicBezTo>
                    <a:cubicBezTo>
                      <a:pt x="36" y="28"/>
                      <a:pt x="38" y="29"/>
                      <a:pt x="38" y="35"/>
                    </a:cubicBezTo>
                    <a:cubicBezTo>
                      <a:pt x="39" y="37"/>
                      <a:pt x="36" y="45"/>
                      <a:pt x="36" y="47"/>
                    </a:cubicBezTo>
                    <a:cubicBezTo>
                      <a:pt x="36" y="48"/>
                      <a:pt x="37" y="49"/>
                      <a:pt x="37" y="48"/>
                    </a:cubicBezTo>
                    <a:cubicBezTo>
                      <a:pt x="38" y="45"/>
                      <a:pt x="38" y="43"/>
                      <a:pt x="37" y="39"/>
                    </a:cubicBezTo>
                    <a:cubicBezTo>
                      <a:pt x="37" y="39"/>
                      <a:pt x="36" y="39"/>
                      <a:pt x="36" y="40"/>
                    </a:cubicBezTo>
                    <a:cubicBezTo>
                      <a:pt x="36" y="41"/>
                      <a:pt x="36" y="42"/>
                      <a:pt x="36" y="44"/>
                    </a:cubicBezTo>
                    <a:cubicBezTo>
                      <a:pt x="37" y="45"/>
                      <a:pt x="38" y="44"/>
                      <a:pt x="38" y="44"/>
                    </a:cubicBezTo>
                    <a:cubicBezTo>
                      <a:pt x="40" y="38"/>
                      <a:pt x="41" y="33"/>
                      <a:pt x="38" y="28"/>
                    </a:cubicBezTo>
                    <a:cubicBezTo>
                      <a:pt x="36" y="26"/>
                      <a:pt x="34" y="24"/>
                      <a:pt x="32" y="22"/>
                    </a:cubicBezTo>
                    <a:cubicBezTo>
                      <a:pt x="27" y="16"/>
                      <a:pt x="39" y="35"/>
                      <a:pt x="33" y="23"/>
                    </a:cubicBezTo>
                    <a:cubicBezTo>
                      <a:pt x="33" y="23"/>
                      <a:pt x="32" y="23"/>
                      <a:pt x="32" y="24"/>
                    </a:cubicBezTo>
                    <a:cubicBezTo>
                      <a:pt x="33" y="28"/>
                      <a:pt x="33" y="33"/>
                      <a:pt x="37" y="35"/>
                    </a:cubicBezTo>
                    <a:cubicBezTo>
                      <a:pt x="38" y="35"/>
                      <a:pt x="38" y="35"/>
                      <a:pt x="39" y="34"/>
                    </a:cubicBezTo>
                    <a:cubicBezTo>
                      <a:pt x="39" y="29"/>
                      <a:pt x="37" y="25"/>
                      <a:pt x="33" y="21"/>
                    </a:cubicBezTo>
                    <a:cubicBezTo>
                      <a:pt x="32" y="21"/>
                      <a:pt x="31" y="22"/>
                      <a:pt x="32" y="22"/>
                    </a:cubicBezTo>
                    <a:cubicBezTo>
                      <a:pt x="36" y="28"/>
                      <a:pt x="36" y="35"/>
                      <a:pt x="38" y="41"/>
                    </a:cubicBezTo>
                    <a:cubicBezTo>
                      <a:pt x="38" y="42"/>
                      <a:pt x="40" y="41"/>
                      <a:pt x="39" y="41"/>
                    </a:cubicBezTo>
                    <a:cubicBezTo>
                      <a:pt x="39" y="37"/>
                      <a:pt x="38" y="34"/>
                      <a:pt x="36" y="31"/>
                    </a:cubicBezTo>
                    <a:cubicBezTo>
                      <a:pt x="36" y="30"/>
                      <a:pt x="35" y="31"/>
                      <a:pt x="35" y="31"/>
                    </a:cubicBezTo>
                    <a:cubicBezTo>
                      <a:pt x="34" y="35"/>
                      <a:pt x="34" y="37"/>
                      <a:pt x="37" y="40"/>
                    </a:cubicBezTo>
                    <a:cubicBezTo>
                      <a:pt x="37" y="41"/>
                      <a:pt x="38" y="40"/>
                      <a:pt x="38" y="39"/>
                    </a:cubicBezTo>
                    <a:cubicBezTo>
                      <a:pt x="37" y="38"/>
                      <a:pt x="32" y="31"/>
                      <a:pt x="32" y="31"/>
                    </a:cubicBezTo>
                    <a:cubicBezTo>
                      <a:pt x="33" y="30"/>
                      <a:pt x="33" y="30"/>
                      <a:pt x="32" y="30"/>
                    </a:cubicBezTo>
                    <a:cubicBezTo>
                      <a:pt x="31" y="28"/>
                      <a:pt x="32" y="28"/>
                      <a:pt x="30" y="28"/>
                    </a:cubicBezTo>
                    <a:cubicBezTo>
                      <a:pt x="29" y="27"/>
                      <a:pt x="29" y="28"/>
                      <a:pt x="29" y="28"/>
                    </a:cubicBezTo>
                    <a:cubicBezTo>
                      <a:pt x="30" y="31"/>
                      <a:pt x="30" y="33"/>
                      <a:pt x="33" y="35"/>
                    </a:cubicBezTo>
                    <a:cubicBezTo>
                      <a:pt x="33" y="35"/>
                      <a:pt x="34" y="35"/>
                      <a:pt x="34" y="34"/>
                    </a:cubicBezTo>
                    <a:cubicBezTo>
                      <a:pt x="34" y="30"/>
                      <a:pt x="34" y="26"/>
                      <a:pt x="32" y="22"/>
                    </a:cubicBezTo>
                    <a:cubicBezTo>
                      <a:pt x="32" y="22"/>
                      <a:pt x="31" y="22"/>
                      <a:pt x="31" y="22"/>
                    </a:cubicBezTo>
                    <a:cubicBezTo>
                      <a:pt x="30" y="26"/>
                      <a:pt x="30" y="29"/>
                      <a:pt x="31" y="33"/>
                    </a:cubicBezTo>
                    <a:cubicBezTo>
                      <a:pt x="31" y="33"/>
                      <a:pt x="33" y="33"/>
                      <a:pt x="33" y="32"/>
                    </a:cubicBezTo>
                    <a:cubicBezTo>
                      <a:pt x="33" y="29"/>
                      <a:pt x="33" y="27"/>
                      <a:pt x="31" y="24"/>
                    </a:cubicBezTo>
                    <a:cubicBezTo>
                      <a:pt x="31" y="23"/>
                      <a:pt x="31" y="23"/>
                      <a:pt x="30" y="24"/>
                    </a:cubicBezTo>
                    <a:cubicBezTo>
                      <a:pt x="29" y="25"/>
                      <a:pt x="27" y="27"/>
                      <a:pt x="26" y="29"/>
                    </a:cubicBezTo>
                    <a:cubicBezTo>
                      <a:pt x="25" y="30"/>
                      <a:pt x="26" y="31"/>
                      <a:pt x="27" y="30"/>
                    </a:cubicBezTo>
                    <a:cubicBezTo>
                      <a:pt x="27" y="34"/>
                      <a:pt x="26" y="35"/>
                      <a:pt x="24" y="33"/>
                    </a:cubicBezTo>
                    <a:cubicBezTo>
                      <a:pt x="21" y="35"/>
                      <a:pt x="21" y="35"/>
                      <a:pt x="25" y="35"/>
                    </a:cubicBezTo>
                    <a:cubicBezTo>
                      <a:pt x="26" y="35"/>
                      <a:pt x="26" y="34"/>
                      <a:pt x="25" y="33"/>
                    </a:cubicBezTo>
                    <a:cubicBezTo>
                      <a:pt x="24" y="32"/>
                      <a:pt x="23" y="31"/>
                      <a:pt x="23" y="30"/>
                    </a:cubicBezTo>
                    <a:cubicBezTo>
                      <a:pt x="22" y="30"/>
                      <a:pt x="22" y="31"/>
                      <a:pt x="23" y="31"/>
                    </a:cubicBezTo>
                    <a:cubicBezTo>
                      <a:pt x="24" y="32"/>
                      <a:pt x="26" y="31"/>
                      <a:pt x="27" y="31"/>
                    </a:cubicBezTo>
                    <a:cubicBezTo>
                      <a:pt x="28" y="31"/>
                      <a:pt x="28" y="30"/>
                      <a:pt x="28" y="30"/>
                    </a:cubicBezTo>
                    <a:cubicBezTo>
                      <a:pt x="23" y="28"/>
                      <a:pt x="26" y="32"/>
                      <a:pt x="29" y="32"/>
                    </a:cubicBezTo>
                    <a:cubicBezTo>
                      <a:pt x="31" y="32"/>
                      <a:pt x="33" y="32"/>
                      <a:pt x="34" y="31"/>
                    </a:cubicBezTo>
                    <a:cubicBezTo>
                      <a:pt x="36" y="26"/>
                      <a:pt x="34" y="22"/>
                      <a:pt x="30" y="19"/>
                    </a:cubicBezTo>
                    <a:cubicBezTo>
                      <a:pt x="30" y="19"/>
                      <a:pt x="30" y="19"/>
                      <a:pt x="29" y="19"/>
                    </a:cubicBezTo>
                    <a:cubicBezTo>
                      <a:pt x="28" y="23"/>
                      <a:pt x="28" y="25"/>
                      <a:pt x="31" y="28"/>
                    </a:cubicBezTo>
                    <a:cubicBezTo>
                      <a:pt x="32" y="28"/>
                      <a:pt x="32" y="28"/>
                      <a:pt x="32" y="28"/>
                    </a:cubicBezTo>
                    <a:cubicBezTo>
                      <a:pt x="32" y="22"/>
                      <a:pt x="31" y="18"/>
                      <a:pt x="26" y="15"/>
                    </a:cubicBezTo>
                    <a:cubicBezTo>
                      <a:pt x="25" y="15"/>
                      <a:pt x="24" y="16"/>
                      <a:pt x="25" y="16"/>
                    </a:cubicBezTo>
                    <a:cubicBezTo>
                      <a:pt x="26" y="18"/>
                      <a:pt x="27" y="19"/>
                      <a:pt x="29" y="19"/>
                    </a:cubicBezTo>
                    <a:cubicBezTo>
                      <a:pt x="30" y="19"/>
                      <a:pt x="30" y="19"/>
                      <a:pt x="30" y="18"/>
                    </a:cubicBezTo>
                    <a:cubicBezTo>
                      <a:pt x="30" y="15"/>
                      <a:pt x="30" y="16"/>
                      <a:pt x="29" y="13"/>
                    </a:cubicBezTo>
                    <a:cubicBezTo>
                      <a:pt x="29" y="12"/>
                      <a:pt x="28" y="12"/>
                      <a:pt x="28" y="13"/>
                    </a:cubicBezTo>
                    <a:cubicBezTo>
                      <a:pt x="26" y="18"/>
                      <a:pt x="27" y="22"/>
                      <a:pt x="28" y="26"/>
                    </a:cubicBezTo>
                    <a:cubicBezTo>
                      <a:pt x="28" y="27"/>
                      <a:pt x="30" y="27"/>
                      <a:pt x="30" y="26"/>
                    </a:cubicBezTo>
                    <a:cubicBezTo>
                      <a:pt x="29" y="22"/>
                      <a:pt x="29" y="19"/>
                      <a:pt x="28" y="16"/>
                    </a:cubicBezTo>
                    <a:cubicBezTo>
                      <a:pt x="27" y="15"/>
                      <a:pt x="26" y="15"/>
                      <a:pt x="26" y="16"/>
                    </a:cubicBezTo>
                    <a:cubicBezTo>
                      <a:pt x="25" y="20"/>
                      <a:pt x="25" y="23"/>
                      <a:pt x="26" y="28"/>
                    </a:cubicBezTo>
                    <a:cubicBezTo>
                      <a:pt x="26" y="28"/>
                      <a:pt x="27" y="28"/>
                      <a:pt x="27" y="28"/>
                    </a:cubicBezTo>
                    <a:cubicBezTo>
                      <a:pt x="27" y="24"/>
                      <a:pt x="27" y="21"/>
                      <a:pt x="26" y="18"/>
                    </a:cubicBezTo>
                    <a:cubicBezTo>
                      <a:pt x="26" y="17"/>
                      <a:pt x="24" y="17"/>
                      <a:pt x="24" y="18"/>
                    </a:cubicBezTo>
                    <a:cubicBezTo>
                      <a:pt x="24" y="22"/>
                      <a:pt x="24" y="27"/>
                      <a:pt x="24" y="31"/>
                    </a:cubicBezTo>
                    <a:cubicBezTo>
                      <a:pt x="24" y="32"/>
                      <a:pt x="25" y="32"/>
                      <a:pt x="25" y="31"/>
                    </a:cubicBezTo>
                    <a:cubicBezTo>
                      <a:pt x="25" y="27"/>
                      <a:pt x="26" y="23"/>
                      <a:pt x="25" y="20"/>
                    </a:cubicBezTo>
                    <a:cubicBezTo>
                      <a:pt x="25" y="19"/>
                      <a:pt x="24" y="19"/>
                      <a:pt x="24" y="20"/>
                    </a:cubicBezTo>
                    <a:cubicBezTo>
                      <a:pt x="22" y="24"/>
                      <a:pt x="22" y="27"/>
                      <a:pt x="22" y="31"/>
                    </a:cubicBezTo>
                    <a:cubicBezTo>
                      <a:pt x="22" y="32"/>
                      <a:pt x="23" y="32"/>
                      <a:pt x="23" y="31"/>
                    </a:cubicBezTo>
                    <a:cubicBezTo>
                      <a:pt x="24" y="28"/>
                      <a:pt x="24" y="24"/>
                      <a:pt x="23" y="20"/>
                    </a:cubicBezTo>
                    <a:cubicBezTo>
                      <a:pt x="23" y="20"/>
                      <a:pt x="22" y="20"/>
                      <a:pt x="22" y="20"/>
                    </a:cubicBezTo>
                    <a:cubicBezTo>
                      <a:pt x="21" y="23"/>
                      <a:pt x="20" y="25"/>
                      <a:pt x="20" y="27"/>
                    </a:cubicBezTo>
                    <a:cubicBezTo>
                      <a:pt x="20" y="28"/>
                      <a:pt x="20" y="28"/>
                      <a:pt x="21" y="28"/>
                    </a:cubicBezTo>
                    <a:cubicBezTo>
                      <a:pt x="21" y="26"/>
                      <a:pt x="20" y="23"/>
                      <a:pt x="19" y="21"/>
                    </a:cubicBezTo>
                    <a:cubicBezTo>
                      <a:pt x="19" y="20"/>
                      <a:pt x="18" y="20"/>
                      <a:pt x="18" y="20"/>
                    </a:cubicBezTo>
                    <a:cubicBezTo>
                      <a:pt x="15" y="23"/>
                      <a:pt x="15" y="24"/>
                      <a:pt x="15" y="27"/>
                    </a:cubicBezTo>
                    <a:cubicBezTo>
                      <a:pt x="15" y="28"/>
                      <a:pt x="16" y="28"/>
                      <a:pt x="17" y="28"/>
                    </a:cubicBezTo>
                    <a:cubicBezTo>
                      <a:pt x="18" y="25"/>
                      <a:pt x="17" y="28"/>
                      <a:pt x="17" y="29"/>
                    </a:cubicBezTo>
                    <a:cubicBezTo>
                      <a:pt x="17" y="30"/>
                      <a:pt x="18" y="30"/>
                      <a:pt x="18" y="30"/>
                    </a:cubicBezTo>
                    <a:cubicBezTo>
                      <a:pt x="21" y="26"/>
                      <a:pt x="23" y="23"/>
                      <a:pt x="24" y="19"/>
                    </a:cubicBezTo>
                    <a:cubicBezTo>
                      <a:pt x="24" y="19"/>
                      <a:pt x="24" y="18"/>
                      <a:pt x="23" y="19"/>
                    </a:cubicBezTo>
                    <a:cubicBezTo>
                      <a:pt x="17" y="21"/>
                      <a:pt x="15" y="26"/>
                      <a:pt x="19" y="31"/>
                    </a:cubicBezTo>
                    <a:cubicBezTo>
                      <a:pt x="23" y="36"/>
                      <a:pt x="28" y="30"/>
                      <a:pt x="28" y="26"/>
                    </a:cubicBezTo>
                    <a:cubicBezTo>
                      <a:pt x="28" y="15"/>
                      <a:pt x="8" y="27"/>
                      <a:pt x="20" y="34"/>
                    </a:cubicBezTo>
                    <a:cubicBezTo>
                      <a:pt x="20" y="34"/>
                      <a:pt x="20" y="34"/>
                      <a:pt x="20" y="34"/>
                    </a:cubicBezTo>
                    <a:cubicBezTo>
                      <a:pt x="24" y="31"/>
                      <a:pt x="27" y="27"/>
                      <a:pt x="25" y="22"/>
                    </a:cubicBezTo>
                    <a:cubicBezTo>
                      <a:pt x="25" y="22"/>
                      <a:pt x="24" y="21"/>
                      <a:pt x="24" y="21"/>
                    </a:cubicBezTo>
                    <a:cubicBezTo>
                      <a:pt x="20" y="22"/>
                      <a:pt x="18" y="24"/>
                      <a:pt x="18" y="28"/>
                    </a:cubicBezTo>
                    <a:cubicBezTo>
                      <a:pt x="18" y="28"/>
                      <a:pt x="18" y="28"/>
                      <a:pt x="18" y="28"/>
                    </a:cubicBezTo>
                    <a:cubicBezTo>
                      <a:pt x="32" y="32"/>
                      <a:pt x="20" y="12"/>
                      <a:pt x="18" y="24"/>
                    </a:cubicBezTo>
                    <a:cubicBezTo>
                      <a:pt x="18" y="25"/>
                      <a:pt x="18" y="25"/>
                      <a:pt x="19" y="25"/>
                    </a:cubicBezTo>
                    <a:cubicBezTo>
                      <a:pt x="23" y="24"/>
                      <a:pt x="25" y="22"/>
                      <a:pt x="24" y="17"/>
                    </a:cubicBezTo>
                    <a:cubicBezTo>
                      <a:pt x="24" y="17"/>
                      <a:pt x="23" y="17"/>
                      <a:pt x="23" y="17"/>
                    </a:cubicBezTo>
                    <a:cubicBezTo>
                      <a:pt x="20" y="18"/>
                      <a:pt x="20" y="18"/>
                      <a:pt x="19" y="20"/>
                    </a:cubicBezTo>
                    <a:cubicBezTo>
                      <a:pt x="18" y="21"/>
                      <a:pt x="19" y="21"/>
                      <a:pt x="19" y="21"/>
                    </a:cubicBezTo>
                    <a:cubicBezTo>
                      <a:pt x="24" y="20"/>
                      <a:pt x="26" y="18"/>
                      <a:pt x="25" y="13"/>
                    </a:cubicBezTo>
                    <a:cubicBezTo>
                      <a:pt x="25" y="12"/>
                      <a:pt x="24" y="13"/>
                      <a:pt x="24" y="13"/>
                    </a:cubicBezTo>
                    <a:cubicBezTo>
                      <a:pt x="23" y="20"/>
                      <a:pt x="32" y="17"/>
                      <a:pt x="30" y="12"/>
                    </a:cubicBezTo>
                    <a:cubicBezTo>
                      <a:pt x="26" y="3"/>
                      <a:pt x="9" y="5"/>
                      <a:pt x="9" y="16"/>
                    </a:cubicBezTo>
                    <a:cubicBezTo>
                      <a:pt x="9" y="16"/>
                      <a:pt x="10" y="17"/>
                      <a:pt x="11" y="16"/>
                    </a:cubicBezTo>
                    <a:cubicBezTo>
                      <a:pt x="11" y="16"/>
                      <a:pt x="11" y="16"/>
                      <a:pt x="12" y="15"/>
                    </a:cubicBezTo>
                    <a:cubicBezTo>
                      <a:pt x="10" y="17"/>
                      <a:pt x="12" y="15"/>
                      <a:pt x="11" y="13"/>
                    </a:cubicBezTo>
                    <a:cubicBezTo>
                      <a:pt x="11" y="13"/>
                      <a:pt x="11" y="12"/>
                      <a:pt x="10" y="13"/>
                    </a:cubicBezTo>
                    <a:cubicBezTo>
                      <a:pt x="8" y="14"/>
                      <a:pt x="11" y="12"/>
                      <a:pt x="11" y="10"/>
                    </a:cubicBezTo>
                    <a:cubicBezTo>
                      <a:pt x="11" y="9"/>
                      <a:pt x="11" y="7"/>
                      <a:pt x="11" y="6"/>
                    </a:cubicBezTo>
                    <a:cubicBezTo>
                      <a:pt x="10" y="3"/>
                      <a:pt x="9" y="2"/>
                      <a:pt x="6" y="1"/>
                    </a:cubicBezTo>
                    <a:cubicBezTo>
                      <a:pt x="5" y="1"/>
                      <a:pt x="5" y="2"/>
                      <a:pt x="6" y="2"/>
                    </a:cubicBezTo>
                    <a:cubicBezTo>
                      <a:pt x="3" y="1"/>
                      <a:pt x="17" y="6"/>
                      <a:pt x="15" y="7"/>
                    </a:cubicBezTo>
                    <a:cubicBezTo>
                      <a:pt x="14" y="8"/>
                      <a:pt x="14" y="9"/>
                      <a:pt x="15" y="9"/>
                    </a:cubicBezTo>
                    <a:cubicBezTo>
                      <a:pt x="16" y="9"/>
                      <a:pt x="17" y="9"/>
                      <a:pt x="18" y="8"/>
                    </a:cubicBezTo>
                    <a:cubicBezTo>
                      <a:pt x="17" y="8"/>
                      <a:pt x="17" y="9"/>
                      <a:pt x="17" y="9"/>
                    </a:cubicBezTo>
                    <a:cubicBezTo>
                      <a:pt x="19" y="9"/>
                      <a:pt x="20" y="9"/>
                      <a:pt x="22" y="10"/>
                    </a:cubicBezTo>
                    <a:cubicBezTo>
                      <a:pt x="22" y="10"/>
                      <a:pt x="22" y="8"/>
                      <a:pt x="22" y="8"/>
                    </a:cubicBezTo>
                    <a:cubicBezTo>
                      <a:pt x="21" y="8"/>
                      <a:pt x="12" y="6"/>
                      <a:pt x="16" y="5"/>
                    </a:cubicBezTo>
                    <a:cubicBezTo>
                      <a:pt x="16" y="4"/>
                      <a:pt x="16" y="4"/>
                      <a:pt x="15" y="4"/>
                    </a:cubicBezTo>
                    <a:cubicBezTo>
                      <a:pt x="14" y="3"/>
                      <a:pt x="12" y="3"/>
                      <a:pt x="10" y="4"/>
                    </a:cubicBezTo>
                    <a:cubicBezTo>
                      <a:pt x="9" y="4"/>
                      <a:pt x="9" y="5"/>
                      <a:pt x="10" y="5"/>
                    </a:cubicBezTo>
                    <a:cubicBezTo>
                      <a:pt x="11" y="5"/>
                      <a:pt x="13" y="5"/>
                      <a:pt x="14" y="5"/>
                    </a:cubicBezTo>
                    <a:cubicBezTo>
                      <a:pt x="15" y="5"/>
                      <a:pt x="15" y="3"/>
                      <a:pt x="14" y="3"/>
                    </a:cubicBezTo>
                    <a:cubicBezTo>
                      <a:pt x="11" y="4"/>
                      <a:pt x="12" y="3"/>
                      <a:pt x="9" y="4"/>
                    </a:cubicBezTo>
                    <a:cubicBezTo>
                      <a:pt x="8" y="5"/>
                      <a:pt x="8" y="6"/>
                      <a:pt x="9" y="6"/>
                    </a:cubicBezTo>
                    <a:cubicBezTo>
                      <a:pt x="14" y="6"/>
                      <a:pt x="10" y="10"/>
                      <a:pt x="10" y="13"/>
                    </a:cubicBezTo>
                    <a:cubicBezTo>
                      <a:pt x="9" y="13"/>
                      <a:pt x="10" y="14"/>
                      <a:pt x="10" y="14"/>
                    </a:cubicBezTo>
                    <a:cubicBezTo>
                      <a:pt x="14" y="13"/>
                      <a:pt x="16" y="12"/>
                      <a:pt x="18" y="9"/>
                    </a:cubicBezTo>
                    <a:cubicBezTo>
                      <a:pt x="18" y="8"/>
                      <a:pt x="18" y="7"/>
                      <a:pt x="17" y="7"/>
                    </a:cubicBezTo>
                    <a:cubicBezTo>
                      <a:pt x="14" y="8"/>
                      <a:pt x="12" y="8"/>
                      <a:pt x="11" y="11"/>
                    </a:cubicBezTo>
                    <a:cubicBezTo>
                      <a:pt x="11" y="12"/>
                      <a:pt x="13" y="12"/>
                      <a:pt x="13" y="11"/>
                    </a:cubicBezTo>
                    <a:cubicBezTo>
                      <a:pt x="13" y="9"/>
                      <a:pt x="13" y="10"/>
                      <a:pt x="13" y="8"/>
                    </a:cubicBezTo>
                    <a:cubicBezTo>
                      <a:pt x="13" y="7"/>
                      <a:pt x="13" y="7"/>
                      <a:pt x="12" y="7"/>
                    </a:cubicBezTo>
                    <a:cubicBezTo>
                      <a:pt x="10" y="9"/>
                      <a:pt x="9" y="11"/>
                      <a:pt x="8" y="14"/>
                    </a:cubicBezTo>
                    <a:cubicBezTo>
                      <a:pt x="7" y="16"/>
                      <a:pt x="9" y="19"/>
                      <a:pt x="8" y="16"/>
                    </a:cubicBezTo>
                    <a:cubicBezTo>
                      <a:pt x="7" y="15"/>
                      <a:pt x="6" y="16"/>
                      <a:pt x="6" y="16"/>
                    </a:cubicBezTo>
                    <a:cubicBezTo>
                      <a:pt x="6" y="18"/>
                      <a:pt x="6" y="18"/>
                      <a:pt x="7" y="20"/>
                    </a:cubicBezTo>
                    <a:cubicBezTo>
                      <a:pt x="7" y="21"/>
                      <a:pt x="8" y="20"/>
                      <a:pt x="8" y="20"/>
                    </a:cubicBezTo>
                    <a:cubicBezTo>
                      <a:pt x="7" y="22"/>
                      <a:pt x="9" y="17"/>
                      <a:pt x="9" y="17"/>
                    </a:cubicBezTo>
                    <a:cubicBezTo>
                      <a:pt x="9" y="17"/>
                      <a:pt x="10" y="17"/>
                      <a:pt x="10" y="16"/>
                    </a:cubicBezTo>
                    <a:cubicBezTo>
                      <a:pt x="10" y="16"/>
                      <a:pt x="9" y="13"/>
                      <a:pt x="10" y="13"/>
                    </a:cubicBezTo>
                    <a:cubicBezTo>
                      <a:pt x="10" y="13"/>
                      <a:pt x="11" y="12"/>
                      <a:pt x="11" y="12"/>
                    </a:cubicBezTo>
                    <a:cubicBezTo>
                      <a:pt x="11" y="10"/>
                      <a:pt x="10" y="11"/>
                      <a:pt x="12" y="12"/>
                    </a:cubicBezTo>
                    <a:cubicBezTo>
                      <a:pt x="12" y="12"/>
                      <a:pt x="12" y="12"/>
                      <a:pt x="13" y="12"/>
                    </a:cubicBezTo>
                    <a:cubicBezTo>
                      <a:pt x="26" y="5"/>
                      <a:pt x="1" y="2"/>
                      <a:pt x="10" y="11"/>
                    </a:cubicBezTo>
                    <a:cubicBezTo>
                      <a:pt x="11" y="11"/>
                      <a:pt x="11" y="11"/>
                      <a:pt x="11" y="11"/>
                    </a:cubicBezTo>
                    <a:cubicBezTo>
                      <a:pt x="22" y="5"/>
                      <a:pt x="0" y="0"/>
                      <a:pt x="5" y="10"/>
                    </a:cubicBezTo>
                    <a:cubicBezTo>
                      <a:pt x="5" y="11"/>
                      <a:pt x="6" y="11"/>
                      <a:pt x="6" y="11"/>
                    </a:cubicBezTo>
                    <a:cubicBezTo>
                      <a:pt x="9" y="9"/>
                      <a:pt x="10" y="9"/>
                      <a:pt x="10" y="5"/>
                    </a:cubicBezTo>
                    <a:cubicBezTo>
                      <a:pt x="10" y="5"/>
                      <a:pt x="10" y="5"/>
                      <a:pt x="10" y="5"/>
                    </a:cubicBezTo>
                    <a:cubicBezTo>
                      <a:pt x="7" y="4"/>
                      <a:pt x="8" y="4"/>
                      <a:pt x="6" y="5"/>
                    </a:cubicBezTo>
                    <a:cubicBezTo>
                      <a:pt x="5" y="5"/>
                      <a:pt x="5" y="6"/>
                      <a:pt x="5" y="6"/>
                    </a:cubicBezTo>
                    <a:cubicBezTo>
                      <a:pt x="5" y="7"/>
                      <a:pt x="5" y="7"/>
                      <a:pt x="6" y="8"/>
                    </a:cubicBezTo>
                    <a:cubicBezTo>
                      <a:pt x="6" y="8"/>
                      <a:pt x="6" y="8"/>
                      <a:pt x="6" y="8"/>
                    </a:cubicBezTo>
                    <a:cubicBezTo>
                      <a:pt x="9" y="7"/>
                      <a:pt x="10" y="7"/>
                      <a:pt x="11" y="4"/>
                    </a:cubicBezTo>
                    <a:cubicBezTo>
                      <a:pt x="11" y="4"/>
                      <a:pt x="10" y="3"/>
                      <a:pt x="10" y="4"/>
                    </a:cubicBezTo>
                    <a:cubicBezTo>
                      <a:pt x="8" y="5"/>
                      <a:pt x="8" y="5"/>
                      <a:pt x="7" y="7"/>
                    </a:cubicBezTo>
                    <a:cubicBezTo>
                      <a:pt x="7" y="8"/>
                      <a:pt x="8" y="8"/>
                      <a:pt x="9" y="8"/>
                    </a:cubicBezTo>
                    <a:cubicBezTo>
                      <a:pt x="9" y="7"/>
                      <a:pt x="10" y="7"/>
                      <a:pt x="11" y="6"/>
                    </a:cubicBezTo>
                    <a:cubicBezTo>
                      <a:pt x="11" y="6"/>
                      <a:pt x="11" y="5"/>
                      <a:pt x="10" y="5"/>
                    </a:cubicBezTo>
                    <a:cubicBezTo>
                      <a:pt x="10" y="5"/>
                      <a:pt x="9" y="5"/>
                      <a:pt x="9" y="5"/>
                    </a:cubicBezTo>
                    <a:cubicBezTo>
                      <a:pt x="9" y="5"/>
                      <a:pt x="8" y="6"/>
                      <a:pt x="9" y="6"/>
                    </a:cubicBezTo>
                    <a:cubicBezTo>
                      <a:pt x="9" y="6"/>
                      <a:pt x="9" y="7"/>
                      <a:pt x="9" y="7"/>
                    </a:cubicBezTo>
                    <a:cubicBezTo>
                      <a:pt x="9" y="8"/>
                      <a:pt x="11" y="7"/>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Freeform 184"/>
              <p:cNvSpPr>
                <a:spLocks noEditPoints="1"/>
              </p:cNvSpPr>
              <p:nvPr/>
            </p:nvSpPr>
            <p:spPr bwMode="auto">
              <a:xfrm>
                <a:off x="1401763" y="2203451"/>
                <a:ext cx="58738" cy="28575"/>
              </a:xfrm>
              <a:custGeom>
                <a:avLst/>
                <a:gdLst>
                  <a:gd name="T0" fmla="*/ 54 w 55"/>
                  <a:gd name="T1" fmla="*/ 21 h 26"/>
                  <a:gd name="T2" fmla="*/ 49 w 55"/>
                  <a:gd name="T3" fmla="*/ 17 h 26"/>
                  <a:gd name="T4" fmla="*/ 49 w 55"/>
                  <a:gd name="T5" fmla="*/ 16 h 26"/>
                  <a:gd name="T6" fmla="*/ 49 w 55"/>
                  <a:gd name="T7" fmla="*/ 16 h 26"/>
                  <a:gd name="T8" fmla="*/ 50 w 55"/>
                  <a:gd name="T9" fmla="*/ 15 h 26"/>
                  <a:gd name="T10" fmla="*/ 50 w 55"/>
                  <a:gd name="T11" fmla="*/ 14 h 26"/>
                  <a:gd name="T12" fmla="*/ 50 w 55"/>
                  <a:gd name="T13" fmla="*/ 12 h 26"/>
                  <a:gd name="T14" fmla="*/ 49 w 55"/>
                  <a:gd name="T15" fmla="*/ 11 h 26"/>
                  <a:gd name="T16" fmla="*/ 49 w 55"/>
                  <a:gd name="T17" fmla="*/ 12 h 26"/>
                  <a:gd name="T18" fmla="*/ 49 w 55"/>
                  <a:gd name="T19" fmla="*/ 12 h 26"/>
                  <a:gd name="T20" fmla="*/ 42 w 55"/>
                  <a:gd name="T21" fmla="*/ 15 h 26"/>
                  <a:gd name="T22" fmla="*/ 42 w 55"/>
                  <a:gd name="T23" fmla="*/ 16 h 26"/>
                  <a:gd name="T24" fmla="*/ 40 w 55"/>
                  <a:gd name="T25" fmla="*/ 19 h 26"/>
                  <a:gd name="T26" fmla="*/ 36 w 55"/>
                  <a:gd name="T27" fmla="*/ 16 h 26"/>
                  <a:gd name="T28" fmla="*/ 36 w 55"/>
                  <a:gd name="T29" fmla="*/ 13 h 26"/>
                  <a:gd name="T30" fmla="*/ 35 w 55"/>
                  <a:gd name="T31" fmla="*/ 12 h 26"/>
                  <a:gd name="T32" fmla="*/ 32 w 55"/>
                  <a:gd name="T33" fmla="*/ 21 h 26"/>
                  <a:gd name="T34" fmla="*/ 27 w 55"/>
                  <a:gd name="T35" fmla="*/ 18 h 26"/>
                  <a:gd name="T36" fmla="*/ 34 w 55"/>
                  <a:gd name="T37" fmla="*/ 1 h 26"/>
                  <a:gd name="T38" fmla="*/ 33 w 55"/>
                  <a:gd name="T39" fmla="*/ 1 h 26"/>
                  <a:gd name="T40" fmla="*/ 27 w 55"/>
                  <a:gd name="T41" fmla="*/ 11 h 26"/>
                  <a:gd name="T42" fmla="*/ 26 w 55"/>
                  <a:gd name="T43" fmla="*/ 12 h 26"/>
                  <a:gd name="T44" fmla="*/ 25 w 55"/>
                  <a:gd name="T45" fmla="*/ 12 h 26"/>
                  <a:gd name="T46" fmla="*/ 23 w 55"/>
                  <a:gd name="T47" fmla="*/ 13 h 26"/>
                  <a:gd name="T48" fmla="*/ 18 w 55"/>
                  <a:gd name="T49" fmla="*/ 18 h 26"/>
                  <a:gd name="T50" fmla="*/ 18 w 55"/>
                  <a:gd name="T51" fmla="*/ 20 h 26"/>
                  <a:gd name="T52" fmla="*/ 12 w 55"/>
                  <a:gd name="T53" fmla="*/ 19 h 26"/>
                  <a:gd name="T54" fmla="*/ 15 w 55"/>
                  <a:gd name="T55" fmla="*/ 11 h 26"/>
                  <a:gd name="T56" fmla="*/ 14 w 55"/>
                  <a:gd name="T57" fmla="*/ 10 h 26"/>
                  <a:gd name="T58" fmla="*/ 10 w 55"/>
                  <a:gd name="T59" fmla="*/ 20 h 26"/>
                  <a:gd name="T60" fmla="*/ 0 w 55"/>
                  <a:gd name="T61" fmla="*/ 23 h 26"/>
                  <a:gd name="T62" fmla="*/ 0 w 55"/>
                  <a:gd name="T63" fmla="*/ 25 h 26"/>
                  <a:gd name="T64" fmla="*/ 10 w 55"/>
                  <a:gd name="T65" fmla="*/ 21 h 26"/>
                  <a:gd name="T66" fmla="*/ 11 w 55"/>
                  <a:gd name="T67" fmla="*/ 25 h 26"/>
                  <a:gd name="T68" fmla="*/ 18 w 55"/>
                  <a:gd name="T69" fmla="*/ 24 h 26"/>
                  <a:gd name="T70" fmla="*/ 19 w 55"/>
                  <a:gd name="T71" fmla="*/ 23 h 26"/>
                  <a:gd name="T72" fmla="*/ 20 w 55"/>
                  <a:gd name="T73" fmla="*/ 24 h 26"/>
                  <a:gd name="T74" fmla="*/ 25 w 55"/>
                  <a:gd name="T75" fmla="*/ 21 h 26"/>
                  <a:gd name="T76" fmla="*/ 26 w 55"/>
                  <a:gd name="T77" fmla="*/ 24 h 26"/>
                  <a:gd name="T78" fmla="*/ 33 w 55"/>
                  <a:gd name="T79" fmla="*/ 22 h 26"/>
                  <a:gd name="T80" fmla="*/ 37 w 55"/>
                  <a:gd name="T81" fmla="*/ 23 h 26"/>
                  <a:gd name="T82" fmla="*/ 39 w 55"/>
                  <a:gd name="T83" fmla="*/ 22 h 26"/>
                  <a:gd name="T84" fmla="*/ 39 w 55"/>
                  <a:gd name="T85" fmla="*/ 22 h 26"/>
                  <a:gd name="T86" fmla="*/ 43 w 55"/>
                  <a:gd name="T87" fmla="*/ 25 h 26"/>
                  <a:gd name="T88" fmla="*/ 47 w 55"/>
                  <a:gd name="T89" fmla="*/ 21 h 26"/>
                  <a:gd name="T90" fmla="*/ 47 w 55"/>
                  <a:gd name="T91" fmla="*/ 22 h 26"/>
                  <a:gd name="T92" fmla="*/ 55 w 55"/>
                  <a:gd name="T93" fmla="*/ 22 h 26"/>
                  <a:gd name="T94" fmla="*/ 54 w 55"/>
                  <a:gd name="T95" fmla="*/ 21 h 26"/>
                  <a:gd name="T96" fmla="*/ 24 w 55"/>
                  <a:gd name="T97" fmla="*/ 19 h 26"/>
                  <a:gd name="T98" fmla="*/ 21 w 55"/>
                  <a:gd name="T99" fmla="*/ 18 h 26"/>
                  <a:gd name="T100" fmla="*/ 23 w 55"/>
                  <a:gd name="T101" fmla="*/ 15 h 26"/>
                  <a:gd name="T102" fmla="*/ 25 w 55"/>
                  <a:gd name="T103" fmla="*/ 14 h 26"/>
                  <a:gd name="T104" fmla="*/ 26 w 55"/>
                  <a:gd name="T105" fmla="*/ 13 h 26"/>
                  <a:gd name="T106" fmla="*/ 25 w 55"/>
                  <a:gd name="T107" fmla="*/ 18 h 26"/>
                  <a:gd name="T108" fmla="*/ 24 w 55"/>
                  <a:gd name="T109" fmla="*/ 19 h 26"/>
                  <a:gd name="T110" fmla="*/ 45 w 55"/>
                  <a:gd name="T111" fmla="*/ 21 h 26"/>
                  <a:gd name="T112" fmla="*/ 43 w 55"/>
                  <a:gd name="T113" fmla="*/ 17 h 26"/>
                  <a:gd name="T114" fmla="*/ 44 w 55"/>
                  <a:gd name="T115" fmla="*/ 17 h 26"/>
                  <a:gd name="T116" fmla="*/ 48 w 55"/>
                  <a:gd name="T117" fmla="*/ 14 h 26"/>
                  <a:gd name="T118" fmla="*/ 47 w 55"/>
                  <a:gd name="T119" fmla="*/ 16 h 26"/>
                  <a:gd name="T120" fmla="*/ 45 w 55"/>
                  <a:gd name="T121"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 h="26">
                    <a:moveTo>
                      <a:pt x="54" y="21"/>
                    </a:moveTo>
                    <a:cubicBezTo>
                      <a:pt x="50" y="20"/>
                      <a:pt x="48" y="19"/>
                      <a:pt x="49" y="17"/>
                    </a:cubicBezTo>
                    <a:cubicBezTo>
                      <a:pt x="49" y="17"/>
                      <a:pt x="49" y="16"/>
                      <a:pt x="49" y="16"/>
                    </a:cubicBezTo>
                    <a:cubicBezTo>
                      <a:pt x="49" y="16"/>
                      <a:pt x="49" y="16"/>
                      <a:pt x="49" y="16"/>
                    </a:cubicBezTo>
                    <a:cubicBezTo>
                      <a:pt x="49" y="15"/>
                      <a:pt x="49" y="15"/>
                      <a:pt x="50" y="15"/>
                    </a:cubicBezTo>
                    <a:cubicBezTo>
                      <a:pt x="50" y="14"/>
                      <a:pt x="50" y="14"/>
                      <a:pt x="50" y="14"/>
                    </a:cubicBezTo>
                    <a:cubicBezTo>
                      <a:pt x="50" y="13"/>
                      <a:pt x="50" y="12"/>
                      <a:pt x="50" y="12"/>
                    </a:cubicBezTo>
                    <a:cubicBezTo>
                      <a:pt x="51" y="11"/>
                      <a:pt x="49" y="11"/>
                      <a:pt x="49" y="11"/>
                    </a:cubicBezTo>
                    <a:cubicBezTo>
                      <a:pt x="49" y="12"/>
                      <a:pt x="49" y="12"/>
                      <a:pt x="49" y="12"/>
                    </a:cubicBezTo>
                    <a:cubicBezTo>
                      <a:pt x="49" y="12"/>
                      <a:pt x="49" y="12"/>
                      <a:pt x="49" y="12"/>
                    </a:cubicBezTo>
                    <a:cubicBezTo>
                      <a:pt x="46" y="12"/>
                      <a:pt x="44" y="13"/>
                      <a:pt x="42" y="15"/>
                    </a:cubicBezTo>
                    <a:cubicBezTo>
                      <a:pt x="42" y="15"/>
                      <a:pt x="42" y="16"/>
                      <a:pt x="42" y="16"/>
                    </a:cubicBezTo>
                    <a:cubicBezTo>
                      <a:pt x="41" y="17"/>
                      <a:pt x="40" y="18"/>
                      <a:pt x="40" y="19"/>
                    </a:cubicBezTo>
                    <a:cubicBezTo>
                      <a:pt x="38" y="19"/>
                      <a:pt x="37" y="18"/>
                      <a:pt x="36" y="16"/>
                    </a:cubicBezTo>
                    <a:cubicBezTo>
                      <a:pt x="36" y="15"/>
                      <a:pt x="36" y="14"/>
                      <a:pt x="36" y="13"/>
                    </a:cubicBezTo>
                    <a:cubicBezTo>
                      <a:pt x="36" y="12"/>
                      <a:pt x="36" y="12"/>
                      <a:pt x="35" y="12"/>
                    </a:cubicBezTo>
                    <a:cubicBezTo>
                      <a:pt x="31" y="14"/>
                      <a:pt x="30" y="19"/>
                      <a:pt x="32" y="21"/>
                    </a:cubicBezTo>
                    <a:cubicBezTo>
                      <a:pt x="31" y="22"/>
                      <a:pt x="29" y="21"/>
                      <a:pt x="27" y="18"/>
                    </a:cubicBezTo>
                    <a:cubicBezTo>
                      <a:pt x="31" y="13"/>
                      <a:pt x="33" y="5"/>
                      <a:pt x="34" y="1"/>
                    </a:cubicBezTo>
                    <a:cubicBezTo>
                      <a:pt x="34" y="0"/>
                      <a:pt x="33" y="0"/>
                      <a:pt x="33" y="1"/>
                    </a:cubicBezTo>
                    <a:cubicBezTo>
                      <a:pt x="32" y="3"/>
                      <a:pt x="29" y="7"/>
                      <a:pt x="27" y="11"/>
                    </a:cubicBezTo>
                    <a:cubicBezTo>
                      <a:pt x="27" y="12"/>
                      <a:pt x="26" y="12"/>
                      <a:pt x="26" y="12"/>
                    </a:cubicBezTo>
                    <a:cubicBezTo>
                      <a:pt x="26" y="12"/>
                      <a:pt x="25" y="12"/>
                      <a:pt x="25" y="12"/>
                    </a:cubicBezTo>
                    <a:cubicBezTo>
                      <a:pt x="24" y="12"/>
                      <a:pt x="23" y="13"/>
                      <a:pt x="23" y="13"/>
                    </a:cubicBezTo>
                    <a:cubicBezTo>
                      <a:pt x="21" y="14"/>
                      <a:pt x="19" y="16"/>
                      <a:pt x="18" y="18"/>
                    </a:cubicBezTo>
                    <a:cubicBezTo>
                      <a:pt x="18" y="19"/>
                      <a:pt x="18" y="20"/>
                      <a:pt x="18" y="20"/>
                    </a:cubicBezTo>
                    <a:cubicBezTo>
                      <a:pt x="17" y="21"/>
                      <a:pt x="15" y="21"/>
                      <a:pt x="12" y="19"/>
                    </a:cubicBezTo>
                    <a:cubicBezTo>
                      <a:pt x="13" y="17"/>
                      <a:pt x="15" y="14"/>
                      <a:pt x="15" y="11"/>
                    </a:cubicBezTo>
                    <a:cubicBezTo>
                      <a:pt x="15" y="10"/>
                      <a:pt x="14" y="9"/>
                      <a:pt x="14" y="10"/>
                    </a:cubicBezTo>
                    <a:cubicBezTo>
                      <a:pt x="13" y="12"/>
                      <a:pt x="10" y="16"/>
                      <a:pt x="10" y="20"/>
                    </a:cubicBezTo>
                    <a:cubicBezTo>
                      <a:pt x="7" y="22"/>
                      <a:pt x="4" y="23"/>
                      <a:pt x="0" y="23"/>
                    </a:cubicBezTo>
                    <a:cubicBezTo>
                      <a:pt x="0" y="23"/>
                      <a:pt x="0" y="25"/>
                      <a:pt x="0" y="25"/>
                    </a:cubicBezTo>
                    <a:cubicBezTo>
                      <a:pt x="4" y="24"/>
                      <a:pt x="7" y="23"/>
                      <a:pt x="10" y="21"/>
                    </a:cubicBezTo>
                    <a:cubicBezTo>
                      <a:pt x="10" y="23"/>
                      <a:pt x="10" y="24"/>
                      <a:pt x="11" y="25"/>
                    </a:cubicBezTo>
                    <a:cubicBezTo>
                      <a:pt x="14" y="26"/>
                      <a:pt x="16" y="25"/>
                      <a:pt x="18" y="24"/>
                    </a:cubicBezTo>
                    <a:cubicBezTo>
                      <a:pt x="18" y="23"/>
                      <a:pt x="18" y="23"/>
                      <a:pt x="19" y="23"/>
                    </a:cubicBezTo>
                    <a:cubicBezTo>
                      <a:pt x="19" y="23"/>
                      <a:pt x="20" y="24"/>
                      <a:pt x="20" y="24"/>
                    </a:cubicBezTo>
                    <a:cubicBezTo>
                      <a:pt x="22" y="24"/>
                      <a:pt x="24" y="23"/>
                      <a:pt x="25" y="21"/>
                    </a:cubicBezTo>
                    <a:cubicBezTo>
                      <a:pt x="25" y="22"/>
                      <a:pt x="26" y="23"/>
                      <a:pt x="26" y="24"/>
                    </a:cubicBezTo>
                    <a:cubicBezTo>
                      <a:pt x="29" y="26"/>
                      <a:pt x="31" y="25"/>
                      <a:pt x="33" y="22"/>
                    </a:cubicBezTo>
                    <a:cubicBezTo>
                      <a:pt x="34" y="23"/>
                      <a:pt x="35" y="23"/>
                      <a:pt x="37" y="23"/>
                    </a:cubicBezTo>
                    <a:cubicBezTo>
                      <a:pt x="38" y="23"/>
                      <a:pt x="38" y="22"/>
                      <a:pt x="39" y="22"/>
                    </a:cubicBezTo>
                    <a:cubicBezTo>
                      <a:pt x="39" y="22"/>
                      <a:pt x="39" y="22"/>
                      <a:pt x="39" y="22"/>
                    </a:cubicBezTo>
                    <a:cubicBezTo>
                      <a:pt x="39" y="24"/>
                      <a:pt x="42" y="25"/>
                      <a:pt x="43" y="25"/>
                    </a:cubicBezTo>
                    <a:cubicBezTo>
                      <a:pt x="45" y="24"/>
                      <a:pt x="46" y="23"/>
                      <a:pt x="47" y="21"/>
                    </a:cubicBezTo>
                    <a:cubicBezTo>
                      <a:pt x="47" y="21"/>
                      <a:pt x="47" y="22"/>
                      <a:pt x="47" y="22"/>
                    </a:cubicBezTo>
                    <a:cubicBezTo>
                      <a:pt x="50" y="25"/>
                      <a:pt x="52" y="25"/>
                      <a:pt x="55" y="22"/>
                    </a:cubicBezTo>
                    <a:cubicBezTo>
                      <a:pt x="55" y="21"/>
                      <a:pt x="54" y="20"/>
                      <a:pt x="54" y="21"/>
                    </a:cubicBezTo>
                    <a:close/>
                    <a:moveTo>
                      <a:pt x="24" y="19"/>
                    </a:moveTo>
                    <a:cubicBezTo>
                      <a:pt x="22" y="23"/>
                      <a:pt x="21" y="22"/>
                      <a:pt x="21" y="18"/>
                    </a:cubicBezTo>
                    <a:cubicBezTo>
                      <a:pt x="22" y="17"/>
                      <a:pt x="22" y="16"/>
                      <a:pt x="23" y="15"/>
                    </a:cubicBezTo>
                    <a:cubicBezTo>
                      <a:pt x="24" y="15"/>
                      <a:pt x="24" y="14"/>
                      <a:pt x="25" y="14"/>
                    </a:cubicBezTo>
                    <a:cubicBezTo>
                      <a:pt x="25" y="14"/>
                      <a:pt x="26" y="13"/>
                      <a:pt x="26" y="13"/>
                    </a:cubicBezTo>
                    <a:cubicBezTo>
                      <a:pt x="25" y="15"/>
                      <a:pt x="25" y="17"/>
                      <a:pt x="25" y="18"/>
                    </a:cubicBezTo>
                    <a:cubicBezTo>
                      <a:pt x="25" y="19"/>
                      <a:pt x="24" y="19"/>
                      <a:pt x="24" y="19"/>
                    </a:cubicBezTo>
                    <a:close/>
                    <a:moveTo>
                      <a:pt x="45" y="21"/>
                    </a:moveTo>
                    <a:cubicBezTo>
                      <a:pt x="45" y="20"/>
                      <a:pt x="44" y="18"/>
                      <a:pt x="43" y="17"/>
                    </a:cubicBezTo>
                    <a:cubicBezTo>
                      <a:pt x="43" y="17"/>
                      <a:pt x="43" y="17"/>
                      <a:pt x="44" y="17"/>
                    </a:cubicBezTo>
                    <a:cubicBezTo>
                      <a:pt x="45" y="15"/>
                      <a:pt x="47" y="14"/>
                      <a:pt x="48" y="14"/>
                    </a:cubicBezTo>
                    <a:cubicBezTo>
                      <a:pt x="48" y="15"/>
                      <a:pt x="48" y="15"/>
                      <a:pt x="47" y="16"/>
                    </a:cubicBezTo>
                    <a:cubicBezTo>
                      <a:pt x="47" y="18"/>
                      <a:pt x="46" y="20"/>
                      <a:pt x="4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Freeform 185"/>
              <p:cNvSpPr/>
              <p:nvPr/>
            </p:nvSpPr>
            <p:spPr bwMode="auto">
              <a:xfrm>
                <a:off x="1417638" y="2205038"/>
                <a:ext cx="3175" cy="3175"/>
              </a:xfrm>
              <a:custGeom>
                <a:avLst/>
                <a:gdLst>
                  <a:gd name="T0" fmla="*/ 2 w 3"/>
                  <a:gd name="T1" fmla="*/ 1 h 3"/>
                  <a:gd name="T2" fmla="*/ 1 w 3"/>
                  <a:gd name="T3" fmla="*/ 1 h 3"/>
                  <a:gd name="T4" fmla="*/ 0 w 3"/>
                  <a:gd name="T5" fmla="*/ 2 h 3"/>
                  <a:gd name="T6" fmla="*/ 1 w 3"/>
                  <a:gd name="T7" fmla="*/ 2 h 3"/>
                  <a:gd name="T8" fmla="*/ 2 w 3"/>
                  <a:gd name="T9" fmla="*/ 1 h 3"/>
                </a:gdLst>
                <a:ahLst/>
                <a:cxnLst>
                  <a:cxn ang="0">
                    <a:pos x="T0" y="T1"/>
                  </a:cxn>
                  <a:cxn ang="0">
                    <a:pos x="T2" y="T3"/>
                  </a:cxn>
                  <a:cxn ang="0">
                    <a:pos x="T4" y="T5"/>
                  </a:cxn>
                  <a:cxn ang="0">
                    <a:pos x="T6" y="T7"/>
                  </a:cxn>
                  <a:cxn ang="0">
                    <a:pos x="T8" y="T9"/>
                  </a:cxn>
                </a:cxnLst>
                <a:rect l="0" t="0" r="r" b="b"/>
                <a:pathLst>
                  <a:path w="3" h="3">
                    <a:moveTo>
                      <a:pt x="2" y="1"/>
                    </a:moveTo>
                    <a:cubicBezTo>
                      <a:pt x="2" y="1"/>
                      <a:pt x="2" y="1"/>
                      <a:pt x="1" y="1"/>
                    </a:cubicBezTo>
                    <a:cubicBezTo>
                      <a:pt x="1" y="0"/>
                      <a:pt x="0" y="1"/>
                      <a:pt x="0" y="2"/>
                    </a:cubicBezTo>
                    <a:cubicBezTo>
                      <a:pt x="1"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Freeform 186"/>
              <p:cNvSpPr/>
              <p:nvPr/>
            </p:nvSpPr>
            <p:spPr bwMode="auto">
              <a:xfrm>
                <a:off x="1401763" y="2225676"/>
                <a:ext cx="31750" cy="53975"/>
              </a:xfrm>
              <a:custGeom>
                <a:avLst/>
                <a:gdLst>
                  <a:gd name="T0" fmla="*/ 1 w 31"/>
                  <a:gd name="T1" fmla="*/ 5 h 50"/>
                  <a:gd name="T2" fmla="*/ 21 w 31"/>
                  <a:gd name="T3" fmla="*/ 19 h 50"/>
                  <a:gd name="T4" fmla="*/ 27 w 31"/>
                  <a:gd name="T5" fmla="*/ 49 h 50"/>
                  <a:gd name="T6" fmla="*/ 29 w 31"/>
                  <a:gd name="T7" fmla="*/ 49 h 50"/>
                  <a:gd name="T8" fmla="*/ 29 w 31"/>
                  <a:gd name="T9" fmla="*/ 47 h 50"/>
                  <a:gd name="T10" fmla="*/ 28 w 31"/>
                  <a:gd name="T11" fmla="*/ 46 h 50"/>
                  <a:gd name="T12" fmla="*/ 1 w 31"/>
                  <a:gd name="T13" fmla="*/ 3 h 50"/>
                  <a:gd name="T14" fmla="*/ 1 w 31"/>
                  <a:gd name="T15" fmla="*/ 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50">
                    <a:moveTo>
                      <a:pt x="1" y="5"/>
                    </a:moveTo>
                    <a:cubicBezTo>
                      <a:pt x="10" y="3"/>
                      <a:pt x="17" y="13"/>
                      <a:pt x="21" y="19"/>
                    </a:cubicBezTo>
                    <a:cubicBezTo>
                      <a:pt x="26" y="28"/>
                      <a:pt x="27" y="39"/>
                      <a:pt x="27" y="49"/>
                    </a:cubicBezTo>
                    <a:cubicBezTo>
                      <a:pt x="27" y="49"/>
                      <a:pt x="28" y="50"/>
                      <a:pt x="29" y="49"/>
                    </a:cubicBezTo>
                    <a:cubicBezTo>
                      <a:pt x="29" y="48"/>
                      <a:pt x="29" y="47"/>
                      <a:pt x="29" y="47"/>
                    </a:cubicBezTo>
                    <a:cubicBezTo>
                      <a:pt x="29" y="46"/>
                      <a:pt x="28" y="46"/>
                      <a:pt x="28" y="46"/>
                    </a:cubicBezTo>
                    <a:cubicBezTo>
                      <a:pt x="31" y="33"/>
                      <a:pt x="20" y="0"/>
                      <a:pt x="1" y="3"/>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Freeform 187"/>
              <p:cNvSpPr/>
              <p:nvPr/>
            </p:nvSpPr>
            <p:spPr bwMode="auto">
              <a:xfrm>
                <a:off x="1433513" y="2225676"/>
                <a:ext cx="25400" cy="50800"/>
              </a:xfrm>
              <a:custGeom>
                <a:avLst/>
                <a:gdLst>
                  <a:gd name="T0" fmla="*/ 23 w 24"/>
                  <a:gd name="T1" fmla="*/ 0 h 48"/>
                  <a:gd name="T2" fmla="*/ 0 w 24"/>
                  <a:gd name="T3" fmla="*/ 47 h 48"/>
                  <a:gd name="T4" fmla="*/ 1 w 24"/>
                  <a:gd name="T5" fmla="*/ 47 h 48"/>
                  <a:gd name="T6" fmla="*/ 23 w 24"/>
                  <a:gd name="T7" fmla="*/ 2 h 48"/>
                  <a:gd name="T8" fmla="*/ 23 w 24"/>
                  <a:gd name="T9" fmla="*/ 0 h 48"/>
                </a:gdLst>
                <a:ahLst/>
                <a:cxnLst>
                  <a:cxn ang="0">
                    <a:pos x="T0" y="T1"/>
                  </a:cxn>
                  <a:cxn ang="0">
                    <a:pos x="T2" y="T3"/>
                  </a:cxn>
                  <a:cxn ang="0">
                    <a:pos x="T4" y="T5"/>
                  </a:cxn>
                  <a:cxn ang="0">
                    <a:pos x="T6" y="T7"/>
                  </a:cxn>
                  <a:cxn ang="0">
                    <a:pos x="T8" y="T9"/>
                  </a:cxn>
                </a:cxnLst>
                <a:rect l="0" t="0" r="r" b="b"/>
                <a:pathLst>
                  <a:path w="24" h="48">
                    <a:moveTo>
                      <a:pt x="23" y="0"/>
                    </a:moveTo>
                    <a:cubicBezTo>
                      <a:pt x="5" y="11"/>
                      <a:pt x="0" y="28"/>
                      <a:pt x="0" y="47"/>
                    </a:cubicBezTo>
                    <a:cubicBezTo>
                      <a:pt x="0" y="48"/>
                      <a:pt x="1" y="48"/>
                      <a:pt x="1" y="47"/>
                    </a:cubicBezTo>
                    <a:cubicBezTo>
                      <a:pt x="1" y="29"/>
                      <a:pt x="6" y="12"/>
                      <a:pt x="23" y="2"/>
                    </a:cubicBezTo>
                    <a:cubicBezTo>
                      <a:pt x="24" y="1"/>
                      <a:pt x="23"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Freeform 188"/>
              <p:cNvSpPr/>
              <p:nvPr/>
            </p:nvSpPr>
            <p:spPr bwMode="auto">
              <a:xfrm>
                <a:off x="1395413" y="2182813"/>
                <a:ext cx="76200" cy="98425"/>
              </a:xfrm>
              <a:custGeom>
                <a:avLst/>
                <a:gdLst>
                  <a:gd name="T0" fmla="*/ 21 w 73"/>
                  <a:gd name="T1" fmla="*/ 90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4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0"/>
                    </a:moveTo>
                    <a:cubicBezTo>
                      <a:pt x="16" y="84"/>
                      <a:pt x="19" y="76"/>
                      <a:pt x="18" y="69"/>
                    </a:cubicBezTo>
                    <a:cubicBezTo>
                      <a:pt x="16" y="61"/>
                      <a:pt x="9" y="54"/>
                      <a:pt x="7" y="46"/>
                    </a:cubicBezTo>
                    <a:cubicBezTo>
                      <a:pt x="0" y="26"/>
                      <a:pt x="19" y="4"/>
                      <a:pt x="39" y="4"/>
                    </a:cubicBezTo>
                    <a:cubicBezTo>
                      <a:pt x="51" y="4"/>
                      <a:pt x="61" y="13"/>
                      <a:pt x="65" y="23"/>
                    </a:cubicBezTo>
                    <a:cubicBezTo>
                      <a:pt x="69" y="33"/>
                      <a:pt x="66" y="42"/>
                      <a:pt x="61" y="50"/>
                    </a:cubicBezTo>
                    <a:cubicBezTo>
                      <a:pt x="57" y="55"/>
                      <a:pt x="53" y="60"/>
                      <a:pt x="50" y="66"/>
                    </a:cubicBezTo>
                    <a:cubicBezTo>
                      <a:pt x="47" y="74"/>
                      <a:pt x="50" y="85"/>
                      <a:pt x="44" y="92"/>
                    </a:cubicBezTo>
                    <a:cubicBezTo>
                      <a:pt x="43" y="92"/>
                      <a:pt x="44" y="93"/>
                      <a:pt x="45" y="93"/>
                    </a:cubicBezTo>
                    <a:cubicBezTo>
                      <a:pt x="52" y="85"/>
                      <a:pt x="48" y="74"/>
                      <a:pt x="53" y="64"/>
                    </a:cubicBezTo>
                    <a:cubicBezTo>
                      <a:pt x="57" y="56"/>
                      <a:pt x="64" y="50"/>
                      <a:pt x="67" y="40"/>
                    </a:cubicBezTo>
                    <a:cubicBezTo>
                      <a:pt x="73" y="23"/>
                      <a:pt x="59" y="5"/>
                      <a:pt x="42" y="3"/>
                    </a:cubicBezTo>
                    <a:cubicBezTo>
                      <a:pt x="24" y="0"/>
                      <a:pt x="9" y="16"/>
                      <a:pt x="5" y="32"/>
                    </a:cubicBezTo>
                    <a:cubicBezTo>
                      <a:pt x="3" y="41"/>
                      <a:pt x="6" y="49"/>
                      <a:pt x="10" y="57"/>
                    </a:cubicBezTo>
                    <a:cubicBezTo>
                      <a:pt x="15" y="64"/>
                      <a:pt x="17" y="70"/>
                      <a:pt x="17" y="79"/>
                    </a:cubicBezTo>
                    <a:cubicBezTo>
                      <a:pt x="16" y="84"/>
                      <a:pt x="17" y="87"/>
                      <a:pt x="20" y="91"/>
                    </a:cubicBezTo>
                    <a:cubicBezTo>
                      <a:pt x="20" y="92"/>
                      <a:pt x="21" y="91"/>
                      <a:pt x="21"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Freeform 189"/>
              <p:cNvSpPr/>
              <p:nvPr/>
            </p:nvSpPr>
            <p:spPr bwMode="auto">
              <a:xfrm>
                <a:off x="1411288" y="228123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Freeform 190"/>
              <p:cNvSpPr/>
              <p:nvPr/>
            </p:nvSpPr>
            <p:spPr bwMode="auto">
              <a:xfrm>
                <a:off x="1411288" y="228758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Freeform 191"/>
              <p:cNvSpPr/>
              <p:nvPr/>
            </p:nvSpPr>
            <p:spPr bwMode="auto">
              <a:xfrm>
                <a:off x="1412875" y="2293938"/>
                <a:ext cx="33338" cy="4763"/>
              </a:xfrm>
              <a:custGeom>
                <a:avLst/>
                <a:gdLst>
                  <a:gd name="T0" fmla="*/ 3 w 31"/>
                  <a:gd name="T1" fmla="*/ 5 h 5"/>
                  <a:gd name="T2" fmla="*/ 28 w 31"/>
                  <a:gd name="T3" fmla="*/ 5 h 5"/>
                  <a:gd name="T4" fmla="*/ 28 w 31"/>
                  <a:gd name="T5" fmla="*/ 0 h 5"/>
                  <a:gd name="T6" fmla="*/ 3 w 31"/>
                  <a:gd name="T7" fmla="*/ 0 h 5"/>
                  <a:gd name="T8" fmla="*/ 3 w 31"/>
                  <a:gd name="T9" fmla="*/ 5 h 5"/>
                </a:gdLst>
                <a:ahLst/>
                <a:cxnLst>
                  <a:cxn ang="0">
                    <a:pos x="T0" y="T1"/>
                  </a:cxn>
                  <a:cxn ang="0">
                    <a:pos x="T2" y="T3"/>
                  </a:cxn>
                  <a:cxn ang="0">
                    <a:pos x="T4" y="T5"/>
                  </a:cxn>
                  <a:cxn ang="0">
                    <a:pos x="T6" y="T7"/>
                  </a:cxn>
                  <a:cxn ang="0">
                    <a:pos x="T8" y="T9"/>
                  </a:cxn>
                </a:cxnLst>
                <a:rect l="0" t="0" r="r" b="b"/>
                <a:pathLst>
                  <a:path w="31" h="5">
                    <a:moveTo>
                      <a:pt x="3" y="5"/>
                    </a:moveTo>
                    <a:cubicBezTo>
                      <a:pt x="11" y="5"/>
                      <a:pt x="20" y="5"/>
                      <a:pt x="28" y="5"/>
                    </a:cubicBezTo>
                    <a:cubicBezTo>
                      <a:pt x="31" y="5"/>
                      <a:pt x="31" y="0"/>
                      <a:pt x="28" y="0"/>
                    </a:cubicBezTo>
                    <a:cubicBezTo>
                      <a:pt x="20" y="0"/>
                      <a:pt x="11" y="0"/>
                      <a:pt x="3" y="0"/>
                    </a:cubicBezTo>
                    <a:cubicBezTo>
                      <a:pt x="0" y="0"/>
                      <a:pt x="0"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Freeform 192"/>
              <p:cNvSpPr/>
              <p:nvPr/>
            </p:nvSpPr>
            <p:spPr bwMode="auto">
              <a:xfrm>
                <a:off x="1417638" y="2301876"/>
                <a:ext cx="25400" cy="4763"/>
              </a:xfrm>
              <a:custGeom>
                <a:avLst/>
                <a:gdLst>
                  <a:gd name="T0" fmla="*/ 4 w 25"/>
                  <a:gd name="T1" fmla="*/ 5 h 5"/>
                  <a:gd name="T2" fmla="*/ 21 w 25"/>
                  <a:gd name="T3" fmla="*/ 5 h 5"/>
                  <a:gd name="T4" fmla="*/ 21 w 25"/>
                  <a:gd name="T5" fmla="*/ 0 h 5"/>
                  <a:gd name="T6" fmla="*/ 4 w 25"/>
                  <a:gd name="T7" fmla="*/ 0 h 5"/>
                  <a:gd name="T8" fmla="*/ 4 w 25"/>
                  <a:gd name="T9" fmla="*/ 5 h 5"/>
                </a:gdLst>
                <a:ahLst/>
                <a:cxnLst>
                  <a:cxn ang="0">
                    <a:pos x="T0" y="T1"/>
                  </a:cxn>
                  <a:cxn ang="0">
                    <a:pos x="T2" y="T3"/>
                  </a:cxn>
                  <a:cxn ang="0">
                    <a:pos x="T4" y="T5"/>
                  </a:cxn>
                  <a:cxn ang="0">
                    <a:pos x="T6" y="T7"/>
                  </a:cxn>
                  <a:cxn ang="0">
                    <a:pos x="T8" y="T9"/>
                  </a:cxn>
                </a:cxnLst>
                <a:rect l="0" t="0" r="r" b="b"/>
                <a:pathLst>
                  <a:path w="25" h="5">
                    <a:moveTo>
                      <a:pt x="4" y="5"/>
                    </a:moveTo>
                    <a:cubicBezTo>
                      <a:pt x="10" y="5"/>
                      <a:pt x="15" y="5"/>
                      <a:pt x="21" y="5"/>
                    </a:cubicBezTo>
                    <a:cubicBezTo>
                      <a:pt x="25" y="5"/>
                      <a:pt x="25" y="0"/>
                      <a:pt x="21" y="0"/>
                    </a:cubicBezTo>
                    <a:cubicBezTo>
                      <a:pt x="15" y="0"/>
                      <a:pt x="10" y="0"/>
                      <a:pt x="4" y="0"/>
                    </a:cubicBezTo>
                    <a:cubicBezTo>
                      <a:pt x="0" y="0"/>
                      <a:pt x="0"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Freeform 197"/>
              <p:cNvSpPr/>
              <p:nvPr/>
            </p:nvSpPr>
            <p:spPr bwMode="auto">
              <a:xfrm>
                <a:off x="1052513" y="2039938"/>
                <a:ext cx="76200" cy="85725"/>
              </a:xfrm>
              <a:custGeom>
                <a:avLst/>
                <a:gdLst>
                  <a:gd name="T0" fmla="*/ 24 w 72"/>
                  <a:gd name="T1" fmla="*/ 63 h 80"/>
                  <a:gd name="T2" fmla="*/ 2 w 72"/>
                  <a:gd name="T3" fmla="*/ 65 h 80"/>
                  <a:gd name="T4" fmla="*/ 14 w 72"/>
                  <a:gd name="T5" fmla="*/ 78 h 80"/>
                  <a:gd name="T6" fmla="*/ 26 w 72"/>
                  <a:gd name="T7" fmla="*/ 43 h 80"/>
                  <a:gd name="T8" fmla="*/ 28 w 72"/>
                  <a:gd name="T9" fmla="*/ 16 h 80"/>
                  <a:gd name="T10" fmla="*/ 58 w 72"/>
                  <a:gd name="T11" fmla="*/ 9 h 80"/>
                  <a:gd name="T12" fmla="*/ 69 w 72"/>
                  <a:gd name="T13" fmla="*/ 6 h 80"/>
                  <a:gd name="T14" fmla="*/ 66 w 72"/>
                  <a:gd name="T15" fmla="*/ 25 h 80"/>
                  <a:gd name="T16" fmla="*/ 65 w 72"/>
                  <a:gd name="T17" fmla="*/ 59 h 80"/>
                  <a:gd name="T18" fmla="*/ 65 w 72"/>
                  <a:gd name="T19" fmla="*/ 67 h 80"/>
                  <a:gd name="T20" fmla="*/ 65 w 72"/>
                  <a:gd name="T21" fmla="*/ 65 h 80"/>
                  <a:gd name="T22" fmla="*/ 53 w 72"/>
                  <a:gd name="T23" fmla="*/ 62 h 80"/>
                  <a:gd name="T24" fmla="*/ 48 w 72"/>
                  <a:gd name="T25" fmla="*/ 75 h 80"/>
                  <a:gd name="T26" fmla="*/ 69 w 72"/>
                  <a:gd name="T27" fmla="*/ 70 h 80"/>
                  <a:gd name="T28" fmla="*/ 67 w 72"/>
                  <a:gd name="T29" fmla="*/ 68 h 80"/>
                  <a:gd name="T30" fmla="*/ 60 w 72"/>
                  <a:gd name="T31" fmla="*/ 72 h 80"/>
                  <a:gd name="T32" fmla="*/ 66 w 72"/>
                  <a:gd name="T33" fmla="*/ 70 h 80"/>
                  <a:gd name="T34" fmla="*/ 69 w 72"/>
                  <a:gd name="T35" fmla="*/ 69 h 80"/>
                  <a:gd name="T36" fmla="*/ 71 w 72"/>
                  <a:gd name="T37" fmla="*/ 2 h 80"/>
                  <a:gd name="T38" fmla="*/ 69 w 72"/>
                  <a:gd name="T39" fmla="*/ 0 h 80"/>
                  <a:gd name="T40" fmla="*/ 24 w 72"/>
                  <a:gd name="T41" fmla="*/ 12 h 80"/>
                  <a:gd name="T42" fmla="*/ 22 w 72"/>
                  <a:gd name="T43" fmla="*/ 14 h 80"/>
                  <a:gd name="T44" fmla="*/ 23 w 72"/>
                  <a:gd name="T45" fmla="*/ 48 h 80"/>
                  <a:gd name="T46" fmla="*/ 22 w 72"/>
                  <a:gd name="T47" fmla="*/ 61 h 80"/>
                  <a:gd name="T48" fmla="*/ 18 w 72"/>
                  <a:gd name="T49" fmla="*/ 65 h 80"/>
                  <a:gd name="T50" fmla="*/ 23 w 72"/>
                  <a:gd name="T51" fmla="*/ 66 h 80"/>
                  <a:gd name="T52" fmla="*/ 24 w 72"/>
                  <a:gd name="T5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80">
                    <a:moveTo>
                      <a:pt x="24" y="63"/>
                    </a:moveTo>
                    <a:cubicBezTo>
                      <a:pt x="18" y="62"/>
                      <a:pt x="5" y="58"/>
                      <a:pt x="2" y="65"/>
                    </a:cubicBezTo>
                    <a:cubicBezTo>
                      <a:pt x="0" y="72"/>
                      <a:pt x="6" y="80"/>
                      <a:pt x="14" y="78"/>
                    </a:cubicBezTo>
                    <a:cubicBezTo>
                      <a:pt x="27" y="73"/>
                      <a:pt x="26" y="55"/>
                      <a:pt x="26" y="43"/>
                    </a:cubicBezTo>
                    <a:cubicBezTo>
                      <a:pt x="26" y="39"/>
                      <a:pt x="20" y="15"/>
                      <a:pt x="28" y="16"/>
                    </a:cubicBezTo>
                    <a:cubicBezTo>
                      <a:pt x="39" y="17"/>
                      <a:pt x="48" y="14"/>
                      <a:pt x="58" y="9"/>
                    </a:cubicBezTo>
                    <a:cubicBezTo>
                      <a:pt x="59" y="9"/>
                      <a:pt x="69" y="2"/>
                      <a:pt x="69" y="6"/>
                    </a:cubicBezTo>
                    <a:cubicBezTo>
                      <a:pt x="69" y="12"/>
                      <a:pt x="67" y="18"/>
                      <a:pt x="66" y="25"/>
                    </a:cubicBezTo>
                    <a:cubicBezTo>
                      <a:pt x="65" y="36"/>
                      <a:pt x="66" y="47"/>
                      <a:pt x="65" y="59"/>
                    </a:cubicBezTo>
                    <a:cubicBezTo>
                      <a:pt x="65" y="61"/>
                      <a:pt x="65" y="64"/>
                      <a:pt x="65" y="67"/>
                    </a:cubicBezTo>
                    <a:cubicBezTo>
                      <a:pt x="65" y="66"/>
                      <a:pt x="71" y="68"/>
                      <a:pt x="65" y="65"/>
                    </a:cubicBezTo>
                    <a:cubicBezTo>
                      <a:pt x="61" y="63"/>
                      <a:pt x="57" y="61"/>
                      <a:pt x="53" y="62"/>
                    </a:cubicBezTo>
                    <a:cubicBezTo>
                      <a:pt x="47" y="64"/>
                      <a:pt x="44" y="70"/>
                      <a:pt x="48" y="75"/>
                    </a:cubicBezTo>
                    <a:cubicBezTo>
                      <a:pt x="53" y="80"/>
                      <a:pt x="66" y="74"/>
                      <a:pt x="69" y="70"/>
                    </a:cubicBezTo>
                    <a:cubicBezTo>
                      <a:pt x="70" y="68"/>
                      <a:pt x="68" y="66"/>
                      <a:pt x="67" y="68"/>
                    </a:cubicBezTo>
                    <a:cubicBezTo>
                      <a:pt x="65" y="70"/>
                      <a:pt x="63" y="72"/>
                      <a:pt x="60" y="72"/>
                    </a:cubicBezTo>
                    <a:cubicBezTo>
                      <a:pt x="55" y="74"/>
                      <a:pt x="56" y="55"/>
                      <a:pt x="66" y="70"/>
                    </a:cubicBezTo>
                    <a:cubicBezTo>
                      <a:pt x="67" y="72"/>
                      <a:pt x="69" y="71"/>
                      <a:pt x="69" y="69"/>
                    </a:cubicBezTo>
                    <a:cubicBezTo>
                      <a:pt x="63" y="47"/>
                      <a:pt x="72" y="24"/>
                      <a:pt x="71" y="2"/>
                    </a:cubicBezTo>
                    <a:cubicBezTo>
                      <a:pt x="71" y="0"/>
                      <a:pt x="70" y="0"/>
                      <a:pt x="69" y="0"/>
                    </a:cubicBezTo>
                    <a:cubicBezTo>
                      <a:pt x="54" y="7"/>
                      <a:pt x="42" y="17"/>
                      <a:pt x="24" y="12"/>
                    </a:cubicBezTo>
                    <a:cubicBezTo>
                      <a:pt x="23" y="12"/>
                      <a:pt x="22" y="13"/>
                      <a:pt x="22" y="14"/>
                    </a:cubicBezTo>
                    <a:cubicBezTo>
                      <a:pt x="21" y="25"/>
                      <a:pt x="23" y="36"/>
                      <a:pt x="23" y="48"/>
                    </a:cubicBezTo>
                    <a:cubicBezTo>
                      <a:pt x="23" y="52"/>
                      <a:pt x="23" y="57"/>
                      <a:pt x="22" y="61"/>
                    </a:cubicBezTo>
                    <a:cubicBezTo>
                      <a:pt x="14" y="63"/>
                      <a:pt x="13" y="64"/>
                      <a:pt x="18" y="65"/>
                    </a:cubicBezTo>
                    <a:cubicBezTo>
                      <a:pt x="20" y="65"/>
                      <a:pt x="21" y="66"/>
                      <a:pt x="23" y="66"/>
                    </a:cubicBezTo>
                    <a:cubicBezTo>
                      <a:pt x="25" y="66"/>
                      <a:pt x="25" y="64"/>
                      <a:pt x="2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Freeform 198"/>
              <p:cNvSpPr/>
              <p:nvPr/>
            </p:nvSpPr>
            <p:spPr bwMode="auto">
              <a:xfrm>
                <a:off x="1073150" y="2051051"/>
                <a:ext cx="57150" cy="20638"/>
              </a:xfrm>
              <a:custGeom>
                <a:avLst/>
                <a:gdLst>
                  <a:gd name="T0" fmla="*/ 2 w 53"/>
                  <a:gd name="T1" fmla="*/ 19 h 20"/>
                  <a:gd name="T2" fmla="*/ 21 w 53"/>
                  <a:gd name="T3" fmla="*/ 14 h 20"/>
                  <a:gd name="T4" fmla="*/ 51 w 53"/>
                  <a:gd name="T5" fmla="*/ 3 h 20"/>
                  <a:gd name="T6" fmla="*/ 50 w 53"/>
                  <a:gd name="T7" fmla="*/ 1 h 20"/>
                  <a:gd name="T8" fmla="*/ 28 w 53"/>
                  <a:gd name="T9" fmla="*/ 9 h 20"/>
                  <a:gd name="T10" fmla="*/ 3 w 53"/>
                  <a:gd name="T11" fmla="*/ 16 h 20"/>
                  <a:gd name="T12" fmla="*/ 2 w 5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53" h="20">
                    <a:moveTo>
                      <a:pt x="2" y="19"/>
                    </a:moveTo>
                    <a:cubicBezTo>
                      <a:pt x="8" y="20"/>
                      <a:pt x="16" y="16"/>
                      <a:pt x="21" y="14"/>
                    </a:cubicBezTo>
                    <a:cubicBezTo>
                      <a:pt x="31" y="11"/>
                      <a:pt x="42" y="8"/>
                      <a:pt x="51" y="3"/>
                    </a:cubicBezTo>
                    <a:cubicBezTo>
                      <a:pt x="53" y="2"/>
                      <a:pt x="51" y="0"/>
                      <a:pt x="50" y="1"/>
                    </a:cubicBezTo>
                    <a:cubicBezTo>
                      <a:pt x="43" y="5"/>
                      <a:pt x="35" y="7"/>
                      <a:pt x="28" y="9"/>
                    </a:cubicBezTo>
                    <a:cubicBezTo>
                      <a:pt x="21" y="11"/>
                      <a:pt x="10" y="18"/>
                      <a:pt x="3" y="16"/>
                    </a:cubicBezTo>
                    <a:cubicBezTo>
                      <a:pt x="1" y="16"/>
                      <a:pt x="0" y="18"/>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Freeform 199"/>
              <p:cNvSpPr/>
              <p:nvPr/>
            </p:nvSpPr>
            <p:spPr bwMode="auto">
              <a:xfrm>
                <a:off x="1111250" y="2106613"/>
                <a:ext cx="11113" cy="12700"/>
              </a:xfrm>
              <a:custGeom>
                <a:avLst/>
                <a:gdLst>
                  <a:gd name="T0" fmla="*/ 1 w 10"/>
                  <a:gd name="T1" fmla="*/ 4 h 11"/>
                  <a:gd name="T2" fmla="*/ 1 w 10"/>
                  <a:gd name="T3" fmla="*/ 5 h 11"/>
                  <a:gd name="T4" fmla="*/ 3 w 10"/>
                  <a:gd name="T5" fmla="*/ 5 h 11"/>
                  <a:gd name="T6" fmla="*/ 3 w 10"/>
                  <a:gd name="T7" fmla="*/ 1 h 11"/>
                  <a:gd name="T8" fmla="*/ 0 w 10"/>
                  <a:gd name="T9" fmla="*/ 1 h 11"/>
                  <a:gd name="T10" fmla="*/ 2 w 10"/>
                  <a:gd name="T11" fmla="*/ 5 h 11"/>
                  <a:gd name="T12" fmla="*/ 4 w 10"/>
                  <a:gd name="T13" fmla="*/ 5 h 11"/>
                  <a:gd name="T14" fmla="*/ 3 w 10"/>
                  <a:gd name="T15" fmla="*/ 4 h 11"/>
                  <a:gd name="T16" fmla="*/ 4 w 10"/>
                  <a:gd name="T17" fmla="*/ 5 h 11"/>
                  <a:gd name="T18" fmla="*/ 2 w 10"/>
                  <a:gd name="T19" fmla="*/ 5 h 11"/>
                  <a:gd name="T20" fmla="*/ 3 w 10"/>
                  <a:gd name="T21" fmla="*/ 6 h 11"/>
                  <a:gd name="T22" fmla="*/ 6 w 10"/>
                  <a:gd name="T23" fmla="*/ 5 h 11"/>
                  <a:gd name="T24" fmla="*/ 3 w 10"/>
                  <a:gd name="T25" fmla="*/ 7 h 11"/>
                  <a:gd name="T26" fmla="*/ 4 w 10"/>
                  <a:gd name="T27" fmla="*/ 9 h 11"/>
                  <a:gd name="T28" fmla="*/ 8 w 10"/>
                  <a:gd name="T29" fmla="*/ 7 h 11"/>
                  <a:gd name="T30" fmla="*/ 7 w 10"/>
                  <a:gd name="T31" fmla="*/ 6 h 11"/>
                  <a:gd name="T32" fmla="*/ 5 w 10"/>
                  <a:gd name="T33" fmla="*/ 7 h 11"/>
                  <a:gd name="T34" fmla="*/ 3 w 10"/>
                  <a:gd name="T35" fmla="*/ 9 h 11"/>
                  <a:gd name="T36" fmla="*/ 9 w 10"/>
                  <a:gd name="T37" fmla="*/ 5 h 11"/>
                  <a:gd name="T38" fmla="*/ 8 w 10"/>
                  <a:gd name="T39" fmla="*/ 4 h 11"/>
                  <a:gd name="T40" fmla="*/ 1 w 10"/>
                  <a:gd name="T41" fmla="*/ 7 h 11"/>
                  <a:gd name="T42" fmla="*/ 2 w 10"/>
                  <a:gd name="T43" fmla="*/ 9 h 11"/>
                  <a:gd name="T44" fmla="*/ 9 w 10"/>
                  <a:gd name="T45" fmla="*/ 3 h 11"/>
                  <a:gd name="T46" fmla="*/ 3 w 10"/>
                  <a:gd name="T47" fmla="*/ 2 h 11"/>
                  <a:gd name="T48" fmla="*/ 1 w 10"/>
                  <a:gd name="T49" fmla="*/ 7 h 11"/>
                  <a:gd name="T50" fmla="*/ 2 w 10"/>
                  <a:gd name="T51" fmla="*/ 8 h 11"/>
                  <a:gd name="T52" fmla="*/ 6 w 10"/>
                  <a:gd name="T53" fmla="*/ 7 h 11"/>
                  <a:gd name="T54" fmla="*/ 6 w 10"/>
                  <a:gd name="T55" fmla="*/ 3 h 11"/>
                  <a:gd name="T56" fmla="*/ 4 w 10"/>
                  <a:gd name="T57" fmla="*/ 2 h 11"/>
                  <a:gd name="T58" fmla="*/ 1 w 10"/>
                  <a:gd name="T59" fmla="*/ 5 h 11"/>
                  <a:gd name="T60" fmla="*/ 4 w 10"/>
                  <a:gd name="T61" fmla="*/ 4 h 11"/>
                  <a:gd name="T62" fmla="*/ 3 w 10"/>
                  <a:gd name="T63" fmla="*/ 1 h 11"/>
                  <a:gd name="T64" fmla="*/ 0 w 10"/>
                  <a:gd name="T65" fmla="*/ 1 h 11"/>
                  <a:gd name="T66" fmla="*/ 1 w 10"/>
                  <a:gd name="T67" fmla="*/ 6 h 11"/>
                  <a:gd name="T68" fmla="*/ 3 w 10"/>
                  <a:gd name="T69" fmla="*/ 6 h 11"/>
                  <a:gd name="T70" fmla="*/ 4 w 10"/>
                  <a:gd name="T71" fmla="*/ 5 h 11"/>
                  <a:gd name="T72" fmla="*/ 1 w 10"/>
                  <a:gd name="T7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 h="11">
                    <a:moveTo>
                      <a:pt x="1" y="4"/>
                    </a:moveTo>
                    <a:cubicBezTo>
                      <a:pt x="1" y="5"/>
                      <a:pt x="1" y="5"/>
                      <a:pt x="1" y="5"/>
                    </a:cubicBezTo>
                    <a:cubicBezTo>
                      <a:pt x="2" y="5"/>
                      <a:pt x="2" y="5"/>
                      <a:pt x="3" y="5"/>
                    </a:cubicBezTo>
                    <a:cubicBezTo>
                      <a:pt x="3" y="4"/>
                      <a:pt x="3" y="3"/>
                      <a:pt x="3" y="1"/>
                    </a:cubicBezTo>
                    <a:cubicBezTo>
                      <a:pt x="2" y="1"/>
                      <a:pt x="1" y="1"/>
                      <a:pt x="0" y="1"/>
                    </a:cubicBezTo>
                    <a:cubicBezTo>
                      <a:pt x="0" y="3"/>
                      <a:pt x="1" y="4"/>
                      <a:pt x="2" y="5"/>
                    </a:cubicBezTo>
                    <a:cubicBezTo>
                      <a:pt x="2" y="7"/>
                      <a:pt x="4" y="6"/>
                      <a:pt x="4" y="5"/>
                    </a:cubicBezTo>
                    <a:cubicBezTo>
                      <a:pt x="4" y="3"/>
                      <a:pt x="4" y="5"/>
                      <a:pt x="3" y="4"/>
                    </a:cubicBezTo>
                    <a:cubicBezTo>
                      <a:pt x="3" y="4"/>
                      <a:pt x="4" y="5"/>
                      <a:pt x="4" y="5"/>
                    </a:cubicBezTo>
                    <a:cubicBezTo>
                      <a:pt x="4" y="6"/>
                      <a:pt x="3" y="5"/>
                      <a:pt x="2" y="5"/>
                    </a:cubicBezTo>
                    <a:cubicBezTo>
                      <a:pt x="3" y="6"/>
                      <a:pt x="3" y="6"/>
                      <a:pt x="3" y="6"/>
                    </a:cubicBezTo>
                    <a:cubicBezTo>
                      <a:pt x="3" y="5"/>
                      <a:pt x="6" y="4"/>
                      <a:pt x="6" y="5"/>
                    </a:cubicBezTo>
                    <a:cubicBezTo>
                      <a:pt x="6" y="6"/>
                      <a:pt x="4" y="7"/>
                      <a:pt x="3" y="7"/>
                    </a:cubicBezTo>
                    <a:cubicBezTo>
                      <a:pt x="3" y="8"/>
                      <a:pt x="3" y="8"/>
                      <a:pt x="4" y="9"/>
                    </a:cubicBezTo>
                    <a:cubicBezTo>
                      <a:pt x="4" y="8"/>
                      <a:pt x="6" y="7"/>
                      <a:pt x="8" y="7"/>
                    </a:cubicBezTo>
                    <a:cubicBezTo>
                      <a:pt x="7" y="6"/>
                      <a:pt x="7" y="6"/>
                      <a:pt x="7" y="6"/>
                    </a:cubicBezTo>
                    <a:cubicBezTo>
                      <a:pt x="7" y="7"/>
                      <a:pt x="6" y="7"/>
                      <a:pt x="5" y="7"/>
                    </a:cubicBezTo>
                    <a:cubicBezTo>
                      <a:pt x="3" y="6"/>
                      <a:pt x="2" y="9"/>
                      <a:pt x="3" y="9"/>
                    </a:cubicBezTo>
                    <a:cubicBezTo>
                      <a:pt x="7" y="11"/>
                      <a:pt x="10" y="9"/>
                      <a:pt x="9" y="5"/>
                    </a:cubicBezTo>
                    <a:cubicBezTo>
                      <a:pt x="9" y="5"/>
                      <a:pt x="9" y="4"/>
                      <a:pt x="8" y="4"/>
                    </a:cubicBezTo>
                    <a:cubicBezTo>
                      <a:pt x="5" y="4"/>
                      <a:pt x="3" y="5"/>
                      <a:pt x="1" y="7"/>
                    </a:cubicBezTo>
                    <a:cubicBezTo>
                      <a:pt x="1" y="8"/>
                      <a:pt x="1" y="9"/>
                      <a:pt x="2" y="9"/>
                    </a:cubicBezTo>
                    <a:cubicBezTo>
                      <a:pt x="5" y="11"/>
                      <a:pt x="10" y="7"/>
                      <a:pt x="9" y="3"/>
                    </a:cubicBezTo>
                    <a:cubicBezTo>
                      <a:pt x="8" y="1"/>
                      <a:pt x="5" y="1"/>
                      <a:pt x="3" y="2"/>
                    </a:cubicBezTo>
                    <a:cubicBezTo>
                      <a:pt x="1" y="3"/>
                      <a:pt x="0" y="5"/>
                      <a:pt x="1" y="7"/>
                    </a:cubicBezTo>
                    <a:cubicBezTo>
                      <a:pt x="1" y="8"/>
                      <a:pt x="1" y="8"/>
                      <a:pt x="2" y="8"/>
                    </a:cubicBezTo>
                    <a:cubicBezTo>
                      <a:pt x="3" y="8"/>
                      <a:pt x="5" y="8"/>
                      <a:pt x="6" y="7"/>
                    </a:cubicBezTo>
                    <a:cubicBezTo>
                      <a:pt x="7" y="6"/>
                      <a:pt x="7" y="5"/>
                      <a:pt x="6" y="3"/>
                    </a:cubicBezTo>
                    <a:cubicBezTo>
                      <a:pt x="6" y="2"/>
                      <a:pt x="5" y="2"/>
                      <a:pt x="4" y="2"/>
                    </a:cubicBezTo>
                    <a:cubicBezTo>
                      <a:pt x="2" y="1"/>
                      <a:pt x="2" y="3"/>
                      <a:pt x="1" y="5"/>
                    </a:cubicBezTo>
                    <a:cubicBezTo>
                      <a:pt x="2" y="4"/>
                      <a:pt x="3" y="4"/>
                      <a:pt x="4" y="4"/>
                    </a:cubicBezTo>
                    <a:cubicBezTo>
                      <a:pt x="4" y="3"/>
                      <a:pt x="3" y="2"/>
                      <a:pt x="3" y="1"/>
                    </a:cubicBezTo>
                    <a:cubicBezTo>
                      <a:pt x="3" y="0"/>
                      <a:pt x="0" y="0"/>
                      <a:pt x="0" y="1"/>
                    </a:cubicBezTo>
                    <a:cubicBezTo>
                      <a:pt x="0" y="3"/>
                      <a:pt x="0" y="5"/>
                      <a:pt x="1" y="6"/>
                    </a:cubicBezTo>
                    <a:cubicBezTo>
                      <a:pt x="1" y="7"/>
                      <a:pt x="3" y="7"/>
                      <a:pt x="3" y="6"/>
                    </a:cubicBezTo>
                    <a:cubicBezTo>
                      <a:pt x="4" y="6"/>
                      <a:pt x="4" y="6"/>
                      <a:pt x="4" y="5"/>
                    </a:cubicBezTo>
                    <a:cubicBezTo>
                      <a:pt x="5" y="3"/>
                      <a:pt x="2"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7" name="组合 46"/>
            <p:cNvGrpSpPr/>
            <p:nvPr/>
          </p:nvGrpSpPr>
          <p:grpSpPr>
            <a:xfrm>
              <a:off x="1341438" y="2374901"/>
              <a:ext cx="174625" cy="404812"/>
              <a:chOff x="1341438" y="2374901"/>
              <a:chExt cx="174625" cy="404812"/>
            </a:xfrm>
            <a:grpFill/>
          </p:grpSpPr>
          <p:sp>
            <p:nvSpPr>
              <p:cNvPr id="392" name="Freeform 92"/>
              <p:cNvSpPr/>
              <p:nvPr/>
            </p:nvSpPr>
            <p:spPr bwMode="auto">
              <a:xfrm>
                <a:off x="1470025" y="2381251"/>
                <a:ext cx="44450" cy="47625"/>
              </a:xfrm>
              <a:custGeom>
                <a:avLst/>
                <a:gdLst>
                  <a:gd name="T0" fmla="*/ 36 w 42"/>
                  <a:gd name="T1" fmla="*/ 2 h 46"/>
                  <a:gd name="T2" fmla="*/ 11 w 42"/>
                  <a:gd name="T3" fmla="*/ 7 h 46"/>
                  <a:gd name="T4" fmla="*/ 17 w 42"/>
                  <a:gd name="T5" fmla="*/ 17 h 46"/>
                  <a:gd name="T6" fmla="*/ 29 w 42"/>
                  <a:gd name="T7" fmla="*/ 19 h 46"/>
                  <a:gd name="T8" fmla="*/ 32 w 42"/>
                  <a:gd name="T9" fmla="*/ 34 h 46"/>
                  <a:gd name="T10" fmla="*/ 11 w 42"/>
                  <a:gd name="T11" fmla="*/ 22 h 46"/>
                  <a:gd name="T12" fmla="*/ 8 w 42"/>
                  <a:gd name="T13" fmla="*/ 21 h 46"/>
                  <a:gd name="T14" fmla="*/ 37 w 42"/>
                  <a:gd name="T15" fmla="*/ 33 h 46"/>
                  <a:gd name="T16" fmla="*/ 29 w 42"/>
                  <a:gd name="T17" fmla="*/ 16 h 46"/>
                  <a:gd name="T18" fmla="*/ 17 w 42"/>
                  <a:gd name="T19" fmla="*/ 14 h 46"/>
                  <a:gd name="T20" fmla="*/ 14 w 42"/>
                  <a:gd name="T21" fmla="*/ 8 h 46"/>
                  <a:gd name="T22" fmla="*/ 23 w 42"/>
                  <a:gd name="T23" fmla="*/ 4 h 46"/>
                  <a:gd name="T24" fmla="*/ 36 w 42"/>
                  <a:gd name="T25" fmla="*/ 5 h 46"/>
                  <a:gd name="T26" fmla="*/ 36 w 42"/>
                  <a:gd name="T2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6">
                    <a:moveTo>
                      <a:pt x="36" y="2"/>
                    </a:moveTo>
                    <a:cubicBezTo>
                      <a:pt x="27" y="2"/>
                      <a:pt x="18" y="0"/>
                      <a:pt x="11" y="7"/>
                    </a:cubicBezTo>
                    <a:cubicBezTo>
                      <a:pt x="7" y="12"/>
                      <a:pt x="13" y="16"/>
                      <a:pt x="17" y="17"/>
                    </a:cubicBezTo>
                    <a:cubicBezTo>
                      <a:pt x="21" y="18"/>
                      <a:pt x="25" y="17"/>
                      <a:pt x="29" y="19"/>
                    </a:cubicBezTo>
                    <a:cubicBezTo>
                      <a:pt x="35" y="22"/>
                      <a:pt x="39" y="30"/>
                      <a:pt x="32" y="34"/>
                    </a:cubicBezTo>
                    <a:cubicBezTo>
                      <a:pt x="24" y="39"/>
                      <a:pt x="5" y="33"/>
                      <a:pt x="11" y="22"/>
                    </a:cubicBezTo>
                    <a:cubicBezTo>
                      <a:pt x="12" y="20"/>
                      <a:pt x="9" y="19"/>
                      <a:pt x="8" y="21"/>
                    </a:cubicBezTo>
                    <a:cubicBezTo>
                      <a:pt x="0" y="36"/>
                      <a:pt x="29" y="46"/>
                      <a:pt x="37" y="33"/>
                    </a:cubicBezTo>
                    <a:cubicBezTo>
                      <a:pt x="42" y="26"/>
                      <a:pt x="35" y="19"/>
                      <a:pt x="29" y="16"/>
                    </a:cubicBezTo>
                    <a:cubicBezTo>
                      <a:pt x="25" y="14"/>
                      <a:pt x="21" y="15"/>
                      <a:pt x="17" y="14"/>
                    </a:cubicBezTo>
                    <a:cubicBezTo>
                      <a:pt x="14" y="14"/>
                      <a:pt x="13" y="12"/>
                      <a:pt x="14" y="8"/>
                    </a:cubicBezTo>
                    <a:cubicBezTo>
                      <a:pt x="16" y="6"/>
                      <a:pt x="21" y="5"/>
                      <a:pt x="23" y="4"/>
                    </a:cubicBezTo>
                    <a:cubicBezTo>
                      <a:pt x="27" y="4"/>
                      <a:pt x="32" y="5"/>
                      <a:pt x="36" y="5"/>
                    </a:cubicBezTo>
                    <a:cubicBezTo>
                      <a:pt x="38" y="5"/>
                      <a:pt x="38" y="2"/>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93"/>
              <p:cNvSpPr/>
              <p:nvPr/>
            </p:nvSpPr>
            <p:spPr bwMode="auto">
              <a:xfrm>
                <a:off x="1487488" y="2374901"/>
                <a:ext cx="9525" cy="57150"/>
              </a:xfrm>
              <a:custGeom>
                <a:avLst/>
                <a:gdLst>
                  <a:gd name="T0" fmla="*/ 8 w 9"/>
                  <a:gd name="T1" fmla="*/ 2 h 53"/>
                  <a:gd name="T2" fmla="*/ 7 w 9"/>
                  <a:gd name="T3" fmla="*/ 0 h 53"/>
                  <a:gd name="T4" fmla="*/ 4 w 9"/>
                  <a:gd name="T5" fmla="*/ 1 h 53"/>
                  <a:gd name="T6" fmla="*/ 4 w 9"/>
                  <a:gd name="T7" fmla="*/ 51 h 53"/>
                  <a:gd name="T8" fmla="*/ 7 w 9"/>
                  <a:gd name="T9" fmla="*/ 51 h 53"/>
                  <a:gd name="T10" fmla="*/ 7 w 9"/>
                  <a:gd name="T11" fmla="*/ 49 h 53"/>
                  <a:gd name="T12" fmla="*/ 4 w 9"/>
                  <a:gd name="T13" fmla="*/ 49 h 53"/>
                  <a:gd name="T14" fmla="*/ 4 w 9"/>
                  <a:gd name="T15" fmla="*/ 51 h 53"/>
                  <a:gd name="T16" fmla="*/ 7 w 9"/>
                  <a:gd name="T17" fmla="*/ 51 h 53"/>
                  <a:gd name="T18" fmla="*/ 7 w 9"/>
                  <a:gd name="T19" fmla="*/ 2 h 53"/>
                  <a:gd name="T20" fmla="*/ 5 w 9"/>
                  <a:gd name="T21" fmla="*/ 2 h 53"/>
                  <a:gd name="T22" fmla="*/ 6 w 9"/>
                  <a:gd name="T23" fmla="*/ 4 h 53"/>
                  <a:gd name="T24" fmla="*/ 8 w 9"/>
                  <a:gd name="T25"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3">
                    <a:moveTo>
                      <a:pt x="8" y="2"/>
                    </a:moveTo>
                    <a:cubicBezTo>
                      <a:pt x="8" y="1"/>
                      <a:pt x="7" y="1"/>
                      <a:pt x="7" y="0"/>
                    </a:cubicBezTo>
                    <a:cubicBezTo>
                      <a:pt x="6" y="0"/>
                      <a:pt x="4" y="0"/>
                      <a:pt x="4" y="1"/>
                    </a:cubicBezTo>
                    <a:cubicBezTo>
                      <a:pt x="0" y="17"/>
                      <a:pt x="5" y="34"/>
                      <a:pt x="4" y="51"/>
                    </a:cubicBezTo>
                    <a:cubicBezTo>
                      <a:pt x="5" y="51"/>
                      <a:pt x="6" y="51"/>
                      <a:pt x="7" y="51"/>
                    </a:cubicBezTo>
                    <a:cubicBezTo>
                      <a:pt x="7" y="51"/>
                      <a:pt x="7" y="50"/>
                      <a:pt x="7" y="49"/>
                    </a:cubicBezTo>
                    <a:cubicBezTo>
                      <a:pt x="7" y="48"/>
                      <a:pt x="4" y="48"/>
                      <a:pt x="4" y="49"/>
                    </a:cubicBezTo>
                    <a:cubicBezTo>
                      <a:pt x="4" y="50"/>
                      <a:pt x="4" y="51"/>
                      <a:pt x="4" y="51"/>
                    </a:cubicBezTo>
                    <a:cubicBezTo>
                      <a:pt x="4" y="53"/>
                      <a:pt x="7" y="53"/>
                      <a:pt x="7" y="51"/>
                    </a:cubicBezTo>
                    <a:cubicBezTo>
                      <a:pt x="7" y="35"/>
                      <a:pt x="3" y="18"/>
                      <a:pt x="7" y="2"/>
                    </a:cubicBezTo>
                    <a:cubicBezTo>
                      <a:pt x="6" y="2"/>
                      <a:pt x="5" y="2"/>
                      <a:pt x="5" y="2"/>
                    </a:cubicBezTo>
                    <a:cubicBezTo>
                      <a:pt x="5" y="3"/>
                      <a:pt x="6" y="3"/>
                      <a:pt x="6" y="4"/>
                    </a:cubicBezTo>
                    <a:cubicBezTo>
                      <a:pt x="7" y="5"/>
                      <a:pt x="9" y="3"/>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94"/>
              <p:cNvSpPr/>
              <p:nvPr/>
            </p:nvSpPr>
            <p:spPr bwMode="auto">
              <a:xfrm>
                <a:off x="1493838" y="2376488"/>
                <a:ext cx="9525" cy="55563"/>
              </a:xfrm>
              <a:custGeom>
                <a:avLst/>
                <a:gdLst>
                  <a:gd name="T0" fmla="*/ 4 w 8"/>
                  <a:gd name="T1" fmla="*/ 1 h 53"/>
                  <a:gd name="T2" fmla="*/ 2 w 8"/>
                  <a:gd name="T3" fmla="*/ 22 h 53"/>
                  <a:gd name="T4" fmla="*/ 2 w 8"/>
                  <a:gd name="T5" fmla="*/ 51 h 53"/>
                  <a:gd name="T6" fmla="*/ 5 w 8"/>
                  <a:gd name="T7" fmla="*/ 51 h 53"/>
                  <a:gd name="T8" fmla="*/ 5 w 8"/>
                  <a:gd name="T9" fmla="*/ 29 h 53"/>
                  <a:gd name="T10" fmla="*/ 6 w 8"/>
                  <a:gd name="T11" fmla="*/ 3 h 53"/>
                  <a:gd name="T12" fmla="*/ 4 w 8"/>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8" h="53">
                    <a:moveTo>
                      <a:pt x="4" y="1"/>
                    </a:moveTo>
                    <a:cubicBezTo>
                      <a:pt x="0" y="7"/>
                      <a:pt x="1" y="16"/>
                      <a:pt x="2" y="22"/>
                    </a:cubicBezTo>
                    <a:cubicBezTo>
                      <a:pt x="2" y="32"/>
                      <a:pt x="2" y="42"/>
                      <a:pt x="2" y="51"/>
                    </a:cubicBezTo>
                    <a:cubicBezTo>
                      <a:pt x="2" y="53"/>
                      <a:pt x="5" y="53"/>
                      <a:pt x="5" y="51"/>
                    </a:cubicBezTo>
                    <a:cubicBezTo>
                      <a:pt x="5" y="44"/>
                      <a:pt x="6" y="36"/>
                      <a:pt x="5" y="29"/>
                    </a:cubicBezTo>
                    <a:cubicBezTo>
                      <a:pt x="5" y="21"/>
                      <a:pt x="2" y="9"/>
                      <a:pt x="6" y="3"/>
                    </a:cubicBezTo>
                    <a:cubicBezTo>
                      <a:pt x="8" y="1"/>
                      <a:pt x="5"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101"/>
              <p:cNvSpPr/>
              <p:nvPr/>
            </p:nvSpPr>
            <p:spPr bwMode="auto">
              <a:xfrm>
                <a:off x="1341438" y="2697163"/>
                <a:ext cx="85725" cy="82550"/>
              </a:xfrm>
              <a:custGeom>
                <a:avLst/>
                <a:gdLst>
                  <a:gd name="T0" fmla="*/ 54 w 80"/>
                  <a:gd name="T1" fmla="*/ 8 h 77"/>
                  <a:gd name="T2" fmla="*/ 6 w 80"/>
                  <a:gd name="T3" fmla="*/ 25 h 77"/>
                  <a:gd name="T4" fmla="*/ 28 w 80"/>
                  <a:gd name="T5" fmla="*/ 71 h 77"/>
                  <a:gd name="T6" fmla="*/ 75 w 80"/>
                  <a:gd name="T7" fmla="*/ 48 h 77"/>
                  <a:gd name="T8" fmla="*/ 47 w 80"/>
                  <a:gd name="T9" fmla="*/ 7 h 77"/>
                  <a:gd name="T10" fmla="*/ 47 w 80"/>
                  <a:gd name="T11" fmla="*/ 8 h 77"/>
                  <a:gd name="T12" fmla="*/ 75 w 80"/>
                  <a:gd name="T13" fmla="*/ 44 h 77"/>
                  <a:gd name="T14" fmla="*/ 34 w 80"/>
                  <a:gd name="T15" fmla="*/ 71 h 77"/>
                  <a:gd name="T16" fmla="*/ 6 w 80"/>
                  <a:gd name="T17" fmla="*/ 33 h 77"/>
                  <a:gd name="T18" fmla="*/ 53 w 80"/>
                  <a:gd name="T19" fmla="*/ 9 h 77"/>
                  <a:gd name="T20" fmla="*/ 54 w 80"/>
                  <a:gd name="T21" fmla="*/ 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7">
                    <a:moveTo>
                      <a:pt x="54" y="8"/>
                    </a:moveTo>
                    <a:cubicBezTo>
                      <a:pt x="37" y="0"/>
                      <a:pt x="12" y="7"/>
                      <a:pt x="6" y="25"/>
                    </a:cubicBezTo>
                    <a:cubicBezTo>
                      <a:pt x="0" y="43"/>
                      <a:pt x="11" y="65"/>
                      <a:pt x="28" y="71"/>
                    </a:cubicBezTo>
                    <a:cubicBezTo>
                      <a:pt x="45" y="77"/>
                      <a:pt x="70" y="64"/>
                      <a:pt x="75" y="48"/>
                    </a:cubicBezTo>
                    <a:cubicBezTo>
                      <a:pt x="80" y="30"/>
                      <a:pt x="65" y="9"/>
                      <a:pt x="47" y="7"/>
                    </a:cubicBezTo>
                    <a:cubicBezTo>
                      <a:pt x="46" y="7"/>
                      <a:pt x="46" y="8"/>
                      <a:pt x="47" y="8"/>
                    </a:cubicBezTo>
                    <a:cubicBezTo>
                      <a:pt x="64" y="11"/>
                      <a:pt x="75" y="27"/>
                      <a:pt x="75" y="44"/>
                    </a:cubicBezTo>
                    <a:cubicBezTo>
                      <a:pt x="73" y="62"/>
                      <a:pt x="50" y="71"/>
                      <a:pt x="34" y="71"/>
                    </a:cubicBezTo>
                    <a:cubicBezTo>
                      <a:pt x="16" y="70"/>
                      <a:pt x="5" y="49"/>
                      <a:pt x="6" y="33"/>
                    </a:cubicBezTo>
                    <a:cubicBezTo>
                      <a:pt x="6" y="12"/>
                      <a:pt x="35" y="1"/>
                      <a:pt x="53" y="9"/>
                    </a:cubicBezTo>
                    <a:cubicBezTo>
                      <a:pt x="54" y="9"/>
                      <a:pt x="55" y="8"/>
                      <a:pt x="5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102"/>
              <p:cNvSpPr/>
              <p:nvPr/>
            </p:nvSpPr>
            <p:spPr bwMode="auto">
              <a:xfrm>
                <a:off x="1347788" y="2703513"/>
                <a:ext cx="66675" cy="69850"/>
              </a:xfrm>
              <a:custGeom>
                <a:avLst/>
                <a:gdLst>
                  <a:gd name="T0" fmla="*/ 33 w 63"/>
                  <a:gd name="T1" fmla="*/ 0 h 66"/>
                  <a:gd name="T2" fmla="*/ 16 w 63"/>
                  <a:gd name="T3" fmla="*/ 13 h 66"/>
                  <a:gd name="T4" fmla="*/ 6 w 63"/>
                  <a:gd name="T5" fmla="*/ 23 h 66"/>
                  <a:gd name="T6" fmla="*/ 16 w 63"/>
                  <a:gd name="T7" fmla="*/ 29 h 66"/>
                  <a:gd name="T8" fmla="*/ 19 w 63"/>
                  <a:gd name="T9" fmla="*/ 30 h 66"/>
                  <a:gd name="T10" fmla="*/ 12 w 63"/>
                  <a:gd name="T11" fmla="*/ 31 h 66"/>
                  <a:gd name="T12" fmla="*/ 7 w 63"/>
                  <a:gd name="T13" fmla="*/ 32 h 66"/>
                  <a:gd name="T14" fmla="*/ 5 w 63"/>
                  <a:gd name="T15" fmla="*/ 42 h 66"/>
                  <a:gd name="T16" fmla="*/ 17 w 63"/>
                  <a:gd name="T17" fmla="*/ 51 h 66"/>
                  <a:gd name="T18" fmla="*/ 34 w 63"/>
                  <a:gd name="T19" fmla="*/ 64 h 66"/>
                  <a:gd name="T20" fmla="*/ 38 w 63"/>
                  <a:gd name="T21" fmla="*/ 50 h 66"/>
                  <a:gd name="T22" fmla="*/ 38 w 63"/>
                  <a:gd name="T23" fmla="*/ 38 h 66"/>
                  <a:gd name="T24" fmla="*/ 37 w 63"/>
                  <a:gd name="T25" fmla="*/ 34 h 66"/>
                  <a:gd name="T26" fmla="*/ 38 w 63"/>
                  <a:gd name="T27" fmla="*/ 29 h 66"/>
                  <a:gd name="T28" fmla="*/ 45 w 63"/>
                  <a:gd name="T29" fmla="*/ 34 h 66"/>
                  <a:gd name="T30" fmla="*/ 51 w 63"/>
                  <a:gd name="T31" fmla="*/ 35 h 66"/>
                  <a:gd name="T32" fmla="*/ 55 w 63"/>
                  <a:gd name="T33" fmla="*/ 26 h 66"/>
                  <a:gd name="T34" fmla="*/ 54 w 63"/>
                  <a:gd name="T35" fmla="*/ 8 h 66"/>
                  <a:gd name="T36" fmla="*/ 53 w 63"/>
                  <a:gd name="T37" fmla="*/ 9 h 66"/>
                  <a:gd name="T38" fmla="*/ 56 w 63"/>
                  <a:gd name="T39" fmla="*/ 19 h 66"/>
                  <a:gd name="T40" fmla="*/ 51 w 63"/>
                  <a:gd name="T41" fmla="*/ 24 h 66"/>
                  <a:gd name="T42" fmla="*/ 49 w 63"/>
                  <a:gd name="T43" fmla="*/ 25 h 66"/>
                  <a:gd name="T44" fmla="*/ 48 w 63"/>
                  <a:gd name="T45" fmla="*/ 34 h 66"/>
                  <a:gd name="T46" fmla="*/ 33 w 63"/>
                  <a:gd name="T47" fmla="*/ 28 h 66"/>
                  <a:gd name="T48" fmla="*/ 36 w 63"/>
                  <a:gd name="T49" fmla="*/ 40 h 66"/>
                  <a:gd name="T50" fmla="*/ 38 w 63"/>
                  <a:gd name="T51" fmla="*/ 58 h 66"/>
                  <a:gd name="T52" fmla="*/ 30 w 63"/>
                  <a:gd name="T53" fmla="*/ 61 h 66"/>
                  <a:gd name="T54" fmla="*/ 25 w 63"/>
                  <a:gd name="T55" fmla="*/ 55 h 66"/>
                  <a:gd name="T56" fmla="*/ 19 w 63"/>
                  <a:gd name="T57" fmla="*/ 50 h 66"/>
                  <a:gd name="T58" fmla="*/ 15 w 63"/>
                  <a:gd name="T59" fmla="*/ 49 h 66"/>
                  <a:gd name="T60" fmla="*/ 11 w 63"/>
                  <a:gd name="T61" fmla="*/ 47 h 66"/>
                  <a:gd name="T62" fmla="*/ 12 w 63"/>
                  <a:gd name="T63" fmla="*/ 32 h 66"/>
                  <a:gd name="T64" fmla="*/ 21 w 63"/>
                  <a:gd name="T65" fmla="*/ 31 h 66"/>
                  <a:gd name="T66" fmla="*/ 22 w 63"/>
                  <a:gd name="T67" fmla="*/ 30 h 66"/>
                  <a:gd name="T68" fmla="*/ 18 w 63"/>
                  <a:gd name="T69" fmla="*/ 27 h 66"/>
                  <a:gd name="T70" fmla="*/ 11 w 63"/>
                  <a:gd name="T71" fmla="*/ 29 h 66"/>
                  <a:gd name="T72" fmla="*/ 12 w 63"/>
                  <a:gd name="T73" fmla="*/ 17 h 66"/>
                  <a:gd name="T74" fmla="*/ 35 w 63"/>
                  <a:gd name="T75" fmla="*/ 0 h 66"/>
                  <a:gd name="T76" fmla="*/ 33 w 63"/>
                  <a:gd name="T7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66">
                    <a:moveTo>
                      <a:pt x="33" y="0"/>
                    </a:moveTo>
                    <a:cubicBezTo>
                      <a:pt x="33" y="9"/>
                      <a:pt x="23" y="11"/>
                      <a:pt x="16" y="13"/>
                    </a:cubicBezTo>
                    <a:cubicBezTo>
                      <a:pt x="12" y="15"/>
                      <a:pt x="9" y="19"/>
                      <a:pt x="6" y="23"/>
                    </a:cubicBezTo>
                    <a:cubicBezTo>
                      <a:pt x="0" y="32"/>
                      <a:pt x="9" y="31"/>
                      <a:pt x="16" y="29"/>
                    </a:cubicBezTo>
                    <a:cubicBezTo>
                      <a:pt x="17" y="28"/>
                      <a:pt x="18" y="29"/>
                      <a:pt x="19" y="30"/>
                    </a:cubicBezTo>
                    <a:cubicBezTo>
                      <a:pt x="17" y="31"/>
                      <a:pt x="14" y="31"/>
                      <a:pt x="12" y="31"/>
                    </a:cubicBezTo>
                    <a:cubicBezTo>
                      <a:pt x="10" y="30"/>
                      <a:pt x="8" y="31"/>
                      <a:pt x="7" y="32"/>
                    </a:cubicBezTo>
                    <a:cubicBezTo>
                      <a:pt x="4" y="34"/>
                      <a:pt x="3" y="40"/>
                      <a:pt x="5" y="42"/>
                    </a:cubicBezTo>
                    <a:cubicBezTo>
                      <a:pt x="7" y="47"/>
                      <a:pt x="12" y="49"/>
                      <a:pt x="17" y="51"/>
                    </a:cubicBezTo>
                    <a:cubicBezTo>
                      <a:pt x="24" y="53"/>
                      <a:pt x="26" y="61"/>
                      <a:pt x="34" y="64"/>
                    </a:cubicBezTo>
                    <a:cubicBezTo>
                      <a:pt x="41" y="66"/>
                      <a:pt x="39" y="54"/>
                      <a:pt x="38" y="50"/>
                    </a:cubicBezTo>
                    <a:cubicBezTo>
                      <a:pt x="37" y="46"/>
                      <a:pt x="37" y="43"/>
                      <a:pt x="38" y="38"/>
                    </a:cubicBezTo>
                    <a:cubicBezTo>
                      <a:pt x="39" y="36"/>
                      <a:pt x="38" y="36"/>
                      <a:pt x="37" y="34"/>
                    </a:cubicBezTo>
                    <a:cubicBezTo>
                      <a:pt x="36" y="33"/>
                      <a:pt x="31" y="25"/>
                      <a:pt x="38" y="29"/>
                    </a:cubicBezTo>
                    <a:cubicBezTo>
                      <a:pt x="40" y="30"/>
                      <a:pt x="43" y="32"/>
                      <a:pt x="45" y="34"/>
                    </a:cubicBezTo>
                    <a:cubicBezTo>
                      <a:pt x="46" y="35"/>
                      <a:pt x="49" y="36"/>
                      <a:pt x="51" y="35"/>
                    </a:cubicBezTo>
                    <a:cubicBezTo>
                      <a:pt x="55" y="33"/>
                      <a:pt x="45" y="24"/>
                      <a:pt x="55" y="26"/>
                    </a:cubicBezTo>
                    <a:cubicBezTo>
                      <a:pt x="63" y="28"/>
                      <a:pt x="55" y="10"/>
                      <a:pt x="54" y="8"/>
                    </a:cubicBezTo>
                    <a:cubicBezTo>
                      <a:pt x="53" y="7"/>
                      <a:pt x="52" y="8"/>
                      <a:pt x="53" y="9"/>
                    </a:cubicBezTo>
                    <a:cubicBezTo>
                      <a:pt x="55" y="12"/>
                      <a:pt x="55" y="15"/>
                      <a:pt x="56" y="19"/>
                    </a:cubicBezTo>
                    <a:cubicBezTo>
                      <a:pt x="58" y="24"/>
                      <a:pt x="54" y="23"/>
                      <a:pt x="51" y="24"/>
                    </a:cubicBezTo>
                    <a:cubicBezTo>
                      <a:pt x="50" y="24"/>
                      <a:pt x="50" y="25"/>
                      <a:pt x="49" y="25"/>
                    </a:cubicBezTo>
                    <a:cubicBezTo>
                      <a:pt x="49" y="27"/>
                      <a:pt x="50" y="35"/>
                      <a:pt x="48" y="34"/>
                    </a:cubicBezTo>
                    <a:cubicBezTo>
                      <a:pt x="45" y="33"/>
                      <a:pt x="35" y="23"/>
                      <a:pt x="33" y="28"/>
                    </a:cubicBezTo>
                    <a:cubicBezTo>
                      <a:pt x="31" y="32"/>
                      <a:pt x="38" y="35"/>
                      <a:pt x="36" y="40"/>
                    </a:cubicBezTo>
                    <a:cubicBezTo>
                      <a:pt x="34" y="45"/>
                      <a:pt x="37" y="53"/>
                      <a:pt x="38" y="58"/>
                    </a:cubicBezTo>
                    <a:cubicBezTo>
                      <a:pt x="38" y="62"/>
                      <a:pt x="36" y="63"/>
                      <a:pt x="30" y="61"/>
                    </a:cubicBezTo>
                    <a:cubicBezTo>
                      <a:pt x="27" y="59"/>
                      <a:pt x="27" y="57"/>
                      <a:pt x="25" y="55"/>
                    </a:cubicBezTo>
                    <a:cubicBezTo>
                      <a:pt x="23" y="53"/>
                      <a:pt x="21" y="51"/>
                      <a:pt x="19" y="50"/>
                    </a:cubicBezTo>
                    <a:cubicBezTo>
                      <a:pt x="17" y="50"/>
                      <a:pt x="16" y="49"/>
                      <a:pt x="15" y="49"/>
                    </a:cubicBezTo>
                    <a:cubicBezTo>
                      <a:pt x="14" y="48"/>
                      <a:pt x="12" y="48"/>
                      <a:pt x="11" y="47"/>
                    </a:cubicBezTo>
                    <a:cubicBezTo>
                      <a:pt x="5" y="44"/>
                      <a:pt x="5" y="39"/>
                      <a:pt x="12" y="32"/>
                    </a:cubicBezTo>
                    <a:cubicBezTo>
                      <a:pt x="15" y="32"/>
                      <a:pt x="18" y="32"/>
                      <a:pt x="21" y="31"/>
                    </a:cubicBezTo>
                    <a:cubicBezTo>
                      <a:pt x="21" y="31"/>
                      <a:pt x="22" y="30"/>
                      <a:pt x="22" y="30"/>
                    </a:cubicBezTo>
                    <a:cubicBezTo>
                      <a:pt x="21" y="28"/>
                      <a:pt x="20" y="27"/>
                      <a:pt x="18" y="27"/>
                    </a:cubicBezTo>
                    <a:cubicBezTo>
                      <a:pt x="15" y="28"/>
                      <a:pt x="13" y="29"/>
                      <a:pt x="11" y="29"/>
                    </a:cubicBezTo>
                    <a:cubicBezTo>
                      <a:pt x="1" y="33"/>
                      <a:pt x="10" y="20"/>
                      <a:pt x="12" y="17"/>
                    </a:cubicBezTo>
                    <a:cubicBezTo>
                      <a:pt x="19" y="11"/>
                      <a:pt x="34" y="12"/>
                      <a:pt x="35" y="0"/>
                    </a:cubicBezTo>
                    <a:cubicBezTo>
                      <a:pt x="35" y="0"/>
                      <a:pt x="33"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103"/>
              <p:cNvSpPr/>
              <p:nvPr/>
            </p:nvSpPr>
            <p:spPr bwMode="auto">
              <a:xfrm>
                <a:off x="1354138" y="2735263"/>
                <a:ext cx="6350" cy="12700"/>
              </a:xfrm>
              <a:custGeom>
                <a:avLst/>
                <a:gdLst>
                  <a:gd name="T0" fmla="*/ 2 w 7"/>
                  <a:gd name="T1" fmla="*/ 9 h 11"/>
                  <a:gd name="T2" fmla="*/ 1 w 7"/>
                  <a:gd name="T3" fmla="*/ 10 h 11"/>
                  <a:gd name="T4" fmla="*/ 2 w 7"/>
                  <a:gd name="T5" fmla="*/ 11 h 11"/>
                  <a:gd name="T6" fmla="*/ 7 w 7"/>
                  <a:gd name="T7" fmla="*/ 2 h 11"/>
                  <a:gd name="T8" fmla="*/ 6 w 7"/>
                  <a:gd name="T9" fmla="*/ 1 h 11"/>
                  <a:gd name="T10" fmla="*/ 0 w 7"/>
                  <a:gd name="T11" fmla="*/ 10 h 11"/>
                  <a:gd name="T12" fmla="*/ 1 w 7"/>
                  <a:gd name="T13" fmla="*/ 11 h 11"/>
                  <a:gd name="T14" fmla="*/ 3 w 7"/>
                  <a:gd name="T15" fmla="*/ 10 h 11"/>
                  <a:gd name="T16" fmla="*/ 2 w 7"/>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1">
                    <a:moveTo>
                      <a:pt x="2" y="9"/>
                    </a:moveTo>
                    <a:cubicBezTo>
                      <a:pt x="1" y="9"/>
                      <a:pt x="1" y="10"/>
                      <a:pt x="1" y="10"/>
                    </a:cubicBezTo>
                    <a:cubicBezTo>
                      <a:pt x="1" y="10"/>
                      <a:pt x="1" y="10"/>
                      <a:pt x="2" y="11"/>
                    </a:cubicBezTo>
                    <a:cubicBezTo>
                      <a:pt x="3" y="7"/>
                      <a:pt x="4" y="4"/>
                      <a:pt x="7" y="2"/>
                    </a:cubicBezTo>
                    <a:cubicBezTo>
                      <a:pt x="7" y="1"/>
                      <a:pt x="6" y="0"/>
                      <a:pt x="6" y="1"/>
                    </a:cubicBezTo>
                    <a:cubicBezTo>
                      <a:pt x="3" y="3"/>
                      <a:pt x="2" y="7"/>
                      <a:pt x="0" y="10"/>
                    </a:cubicBezTo>
                    <a:cubicBezTo>
                      <a:pt x="0" y="11"/>
                      <a:pt x="1" y="11"/>
                      <a:pt x="1" y="11"/>
                    </a:cubicBezTo>
                    <a:cubicBezTo>
                      <a:pt x="2" y="11"/>
                      <a:pt x="2" y="10"/>
                      <a:pt x="3" y="10"/>
                    </a:cubicBezTo>
                    <a:cubicBezTo>
                      <a:pt x="3" y="9"/>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104"/>
              <p:cNvSpPr/>
              <p:nvPr/>
            </p:nvSpPr>
            <p:spPr bwMode="auto">
              <a:xfrm>
                <a:off x="1355725" y="2735263"/>
                <a:ext cx="9525" cy="15875"/>
              </a:xfrm>
              <a:custGeom>
                <a:avLst/>
                <a:gdLst>
                  <a:gd name="T0" fmla="*/ 1 w 9"/>
                  <a:gd name="T1" fmla="*/ 14 h 15"/>
                  <a:gd name="T2" fmla="*/ 8 w 9"/>
                  <a:gd name="T3" fmla="*/ 1 h 15"/>
                  <a:gd name="T4" fmla="*/ 7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8" y="1"/>
                    </a:cubicBezTo>
                    <a:cubicBezTo>
                      <a:pt x="9" y="1"/>
                      <a:pt x="7" y="0"/>
                      <a:pt x="7" y="1"/>
                    </a:cubicBezTo>
                    <a:cubicBezTo>
                      <a:pt x="5" y="5"/>
                      <a:pt x="3" y="10"/>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105"/>
              <p:cNvSpPr/>
              <p:nvPr/>
            </p:nvSpPr>
            <p:spPr bwMode="auto">
              <a:xfrm>
                <a:off x="1357313" y="2735263"/>
                <a:ext cx="9525" cy="15875"/>
              </a:xfrm>
              <a:custGeom>
                <a:avLst/>
                <a:gdLst>
                  <a:gd name="T0" fmla="*/ 1 w 10"/>
                  <a:gd name="T1" fmla="*/ 14 h 15"/>
                  <a:gd name="T2" fmla="*/ 3 w 10"/>
                  <a:gd name="T3" fmla="*/ 12 h 15"/>
                  <a:gd name="T4" fmla="*/ 6 w 10"/>
                  <a:gd name="T5" fmla="*/ 8 h 15"/>
                  <a:gd name="T6" fmla="*/ 8 w 10"/>
                  <a:gd name="T7" fmla="*/ 4 h 15"/>
                  <a:gd name="T8" fmla="*/ 10 w 10"/>
                  <a:gd name="T9" fmla="*/ 1 h 15"/>
                  <a:gd name="T10" fmla="*/ 9 w 10"/>
                  <a:gd name="T11" fmla="*/ 1 h 15"/>
                  <a:gd name="T12" fmla="*/ 8 w 10"/>
                  <a:gd name="T13" fmla="*/ 1 h 15"/>
                  <a:gd name="T14" fmla="*/ 10 w 10"/>
                  <a:gd name="T15" fmla="*/ 1 h 15"/>
                  <a:gd name="T16" fmla="*/ 10 w 10"/>
                  <a:gd name="T17" fmla="*/ 0 h 15"/>
                  <a:gd name="T18" fmla="*/ 9 w 10"/>
                  <a:gd name="T19" fmla="*/ 0 h 15"/>
                  <a:gd name="T20" fmla="*/ 5 w 10"/>
                  <a:gd name="T21" fmla="*/ 6 h 15"/>
                  <a:gd name="T22" fmla="*/ 3 w 10"/>
                  <a:gd name="T23" fmla="*/ 9 h 15"/>
                  <a:gd name="T24" fmla="*/ 1 w 10"/>
                  <a:gd name="T25" fmla="*/ 13 h 15"/>
                  <a:gd name="T26" fmla="*/ 1 w 1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5">
                    <a:moveTo>
                      <a:pt x="1" y="14"/>
                    </a:moveTo>
                    <a:cubicBezTo>
                      <a:pt x="2" y="14"/>
                      <a:pt x="3" y="12"/>
                      <a:pt x="3" y="12"/>
                    </a:cubicBezTo>
                    <a:cubicBezTo>
                      <a:pt x="4" y="10"/>
                      <a:pt x="5" y="9"/>
                      <a:pt x="6" y="8"/>
                    </a:cubicBezTo>
                    <a:cubicBezTo>
                      <a:pt x="6" y="6"/>
                      <a:pt x="7" y="5"/>
                      <a:pt x="8" y="4"/>
                    </a:cubicBezTo>
                    <a:cubicBezTo>
                      <a:pt x="8" y="3"/>
                      <a:pt x="9" y="2"/>
                      <a:pt x="10" y="1"/>
                    </a:cubicBezTo>
                    <a:cubicBezTo>
                      <a:pt x="9" y="1"/>
                      <a:pt x="9" y="1"/>
                      <a:pt x="9" y="1"/>
                    </a:cubicBezTo>
                    <a:cubicBezTo>
                      <a:pt x="8" y="1"/>
                      <a:pt x="9" y="1"/>
                      <a:pt x="8" y="1"/>
                    </a:cubicBezTo>
                    <a:cubicBezTo>
                      <a:pt x="8" y="2"/>
                      <a:pt x="9" y="2"/>
                      <a:pt x="10" y="1"/>
                    </a:cubicBezTo>
                    <a:cubicBezTo>
                      <a:pt x="10" y="1"/>
                      <a:pt x="10" y="1"/>
                      <a:pt x="10" y="0"/>
                    </a:cubicBezTo>
                    <a:cubicBezTo>
                      <a:pt x="10" y="0"/>
                      <a:pt x="9" y="0"/>
                      <a:pt x="9" y="0"/>
                    </a:cubicBezTo>
                    <a:cubicBezTo>
                      <a:pt x="7" y="1"/>
                      <a:pt x="6" y="4"/>
                      <a:pt x="5" y="6"/>
                    </a:cubicBezTo>
                    <a:cubicBezTo>
                      <a:pt x="5" y="7"/>
                      <a:pt x="4" y="8"/>
                      <a:pt x="3" y="9"/>
                    </a:cubicBezTo>
                    <a:cubicBezTo>
                      <a:pt x="3" y="10"/>
                      <a:pt x="2" y="13"/>
                      <a:pt x="1" y="13"/>
                    </a:cubicBezTo>
                    <a:cubicBezTo>
                      <a:pt x="0" y="14"/>
                      <a:pt x="0"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106"/>
              <p:cNvSpPr/>
              <p:nvPr/>
            </p:nvSpPr>
            <p:spPr bwMode="auto">
              <a:xfrm>
                <a:off x="1358900" y="2735263"/>
                <a:ext cx="11113" cy="17463"/>
              </a:xfrm>
              <a:custGeom>
                <a:avLst/>
                <a:gdLst>
                  <a:gd name="T0" fmla="*/ 2 w 10"/>
                  <a:gd name="T1" fmla="*/ 16 h 17"/>
                  <a:gd name="T2" fmla="*/ 10 w 10"/>
                  <a:gd name="T3" fmla="*/ 1 h 17"/>
                  <a:gd name="T4" fmla="*/ 9 w 10"/>
                  <a:gd name="T5" fmla="*/ 1 h 17"/>
                  <a:gd name="T6" fmla="*/ 1 w 10"/>
                  <a:gd name="T7" fmla="*/ 16 h 17"/>
                  <a:gd name="T8" fmla="*/ 2 w 10"/>
                  <a:gd name="T9" fmla="*/ 16 h 17"/>
                </a:gdLst>
                <a:ahLst/>
                <a:cxnLst>
                  <a:cxn ang="0">
                    <a:pos x="T0" y="T1"/>
                  </a:cxn>
                  <a:cxn ang="0">
                    <a:pos x="T2" y="T3"/>
                  </a:cxn>
                  <a:cxn ang="0">
                    <a:pos x="T4" y="T5"/>
                  </a:cxn>
                  <a:cxn ang="0">
                    <a:pos x="T6" y="T7"/>
                  </a:cxn>
                  <a:cxn ang="0">
                    <a:pos x="T8" y="T9"/>
                  </a:cxn>
                </a:cxnLst>
                <a:rect l="0" t="0" r="r" b="b"/>
                <a:pathLst>
                  <a:path w="10" h="17">
                    <a:moveTo>
                      <a:pt x="2" y="16"/>
                    </a:moveTo>
                    <a:cubicBezTo>
                      <a:pt x="4" y="11"/>
                      <a:pt x="8" y="7"/>
                      <a:pt x="10" y="1"/>
                    </a:cubicBezTo>
                    <a:cubicBezTo>
                      <a:pt x="10" y="1"/>
                      <a:pt x="9" y="0"/>
                      <a:pt x="9" y="1"/>
                    </a:cubicBezTo>
                    <a:cubicBezTo>
                      <a:pt x="7" y="6"/>
                      <a:pt x="3" y="11"/>
                      <a:pt x="1"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107"/>
              <p:cNvSpPr/>
              <p:nvPr/>
            </p:nvSpPr>
            <p:spPr bwMode="auto">
              <a:xfrm>
                <a:off x="1362075" y="2735263"/>
                <a:ext cx="9525" cy="15875"/>
              </a:xfrm>
              <a:custGeom>
                <a:avLst/>
                <a:gdLst>
                  <a:gd name="T0" fmla="*/ 1 w 9"/>
                  <a:gd name="T1" fmla="*/ 14 h 15"/>
                  <a:gd name="T2" fmla="*/ 9 w 9"/>
                  <a:gd name="T3" fmla="*/ 2 h 15"/>
                  <a:gd name="T4" fmla="*/ 8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9" y="2"/>
                    </a:cubicBezTo>
                    <a:cubicBezTo>
                      <a:pt x="9" y="1"/>
                      <a:pt x="8" y="0"/>
                      <a:pt x="8" y="1"/>
                    </a:cubicBezTo>
                    <a:cubicBezTo>
                      <a:pt x="5" y="5"/>
                      <a:pt x="3" y="9"/>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108"/>
              <p:cNvSpPr/>
              <p:nvPr/>
            </p:nvSpPr>
            <p:spPr bwMode="auto">
              <a:xfrm>
                <a:off x="1363663" y="2735263"/>
                <a:ext cx="12700" cy="19050"/>
              </a:xfrm>
              <a:custGeom>
                <a:avLst/>
                <a:gdLst>
                  <a:gd name="T0" fmla="*/ 2 w 12"/>
                  <a:gd name="T1" fmla="*/ 18 h 19"/>
                  <a:gd name="T2" fmla="*/ 11 w 12"/>
                  <a:gd name="T3" fmla="*/ 2 h 19"/>
                  <a:gd name="T4" fmla="*/ 10 w 12"/>
                  <a:gd name="T5" fmla="*/ 1 h 19"/>
                  <a:gd name="T6" fmla="*/ 1 w 12"/>
                  <a:gd name="T7" fmla="*/ 18 h 19"/>
                  <a:gd name="T8" fmla="*/ 2 w 12"/>
                  <a:gd name="T9" fmla="*/ 18 h 19"/>
                </a:gdLst>
                <a:ahLst/>
                <a:cxnLst>
                  <a:cxn ang="0">
                    <a:pos x="T0" y="T1"/>
                  </a:cxn>
                  <a:cxn ang="0">
                    <a:pos x="T2" y="T3"/>
                  </a:cxn>
                  <a:cxn ang="0">
                    <a:pos x="T4" y="T5"/>
                  </a:cxn>
                  <a:cxn ang="0">
                    <a:pos x="T6" y="T7"/>
                  </a:cxn>
                  <a:cxn ang="0">
                    <a:pos x="T8" y="T9"/>
                  </a:cxn>
                </a:cxnLst>
                <a:rect l="0" t="0" r="r" b="b"/>
                <a:pathLst>
                  <a:path w="12" h="19">
                    <a:moveTo>
                      <a:pt x="2" y="18"/>
                    </a:moveTo>
                    <a:cubicBezTo>
                      <a:pt x="4" y="12"/>
                      <a:pt x="7" y="6"/>
                      <a:pt x="11" y="2"/>
                    </a:cubicBezTo>
                    <a:cubicBezTo>
                      <a:pt x="12" y="1"/>
                      <a:pt x="11" y="0"/>
                      <a:pt x="10" y="1"/>
                    </a:cubicBezTo>
                    <a:cubicBezTo>
                      <a:pt x="6" y="6"/>
                      <a:pt x="2" y="11"/>
                      <a:pt x="1" y="18"/>
                    </a:cubicBezTo>
                    <a:cubicBezTo>
                      <a:pt x="0" y="18"/>
                      <a:pt x="2" y="19"/>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109"/>
              <p:cNvSpPr/>
              <p:nvPr/>
            </p:nvSpPr>
            <p:spPr bwMode="auto">
              <a:xfrm>
                <a:off x="1365250" y="2738438"/>
                <a:ext cx="11113" cy="17463"/>
              </a:xfrm>
              <a:custGeom>
                <a:avLst/>
                <a:gdLst>
                  <a:gd name="T0" fmla="*/ 2 w 11"/>
                  <a:gd name="T1" fmla="*/ 16 h 17"/>
                  <a:gd name="T2" fmla="*/ 11 w 11"/>
                  <a:gd name="T3" fmla="*/ 1 h 17"/>
                  <a:gd name="T4" fmla="*/ 10 w 11"/>
                  <a:gd name="T5" fmla="*/ 1 h 17"/>
                  <a:gd name="T6" fmla="*/ 0 w 11"/>
                  <a:gd name="T7" fmla="*/ 16 h 17"/>
                  <a:gd name="T8" fmla="*/ 2 w 11"/>
                  <a:gd name="T9" fmla="*/ 16 h 17"/>
                </a:gdLst>
                <a:ahLst/>
                <a:cxnLst>
                  <a:cxn ang="0">
                    <a:pos x="T0" y="T1"/>
                  </a:cxn>
                  <a:cxn ang="0">
                    <a:pos x="T2" y="T3"/>
                  </a:cxn>
                  <a:cxn ang="0">
                    <a:pos x="T4" y="T5"/>
                  </a:cxn>
                  <a:cxn ang="0">
                    <a:pos x="T6" y="T7"/>
                  </a:cxn>
                  <a:cxn ang="0">
                    <a:pos x="T8" y="T9"/>
                  </a:cxn>
                </a:cxnLst>
                <a:rect l="0" t="0" r="r" b="b"/>
                <a:pathLst>
                  <a:path w="11" h="17">
                    <a:moveTo>
                      <a:pt x="2" y="16"/>
                    </a:moveTo>
                    <a:cubicBezTo>
                      <a:pt x="5" y="11"/>
                      <a:pt x="7" y="6"/>
                      <a:pt x="11" y="1"/>
                    </a:cubicBezTo>
                    <a:cubicBezTo>
                      <a:pt x="11" y="1"/>
                      <a:pt x="10" y="0"/>
                      <a:pt x="10" y="1"/>
                    </a:cubicBezTo>
                    <a:cubicBezTo>
                      <a:pt x="6" y="5"/>
                      <a:pt x="4" y="11"/>
                      <a:pt x="0"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110"/>
              <p:cNvSpPr/>
              <p:nvPr/>
            </p:nvSpPr>
            <p:spPr bwMode="auto">
              <a:xfrm>
                <a:off x="1368425" y="2740026"/>
                <a:ext cx="9525" cy="15875"/>
              </a:xfrm>
              <a:custGeom>
                <a:avLst/>
                <a:gdLst>
                  <a:gd name="T0" fmla="*/ 2 w 9"/>
                  <a:gd name="T1" fmla="*/ 14 h 15"/>
                  <a:gd name="T2" fmla="*/ 9 w 9"/>
                  <a:gd name="T3" fmla="*/ 1 h 15"/>
                  <a:gd name="T4" fmla="*/ 7 w 9"/>
                  <a:gd name="T5" fmla="*/ 0 h 15"/>
                  <a:gd name="T6" fmla="*/ 0 w 9"/>
                  <a:gd name="T7" fmla="*/ 14 h 15"/>
                  <a:gd name="T8" fmla="*/ 2 w 9"/>
                  <a:gd name="T9" fmla="*/ 14 h 15"/>
                </a:gdLst>
                <a:ahLst/>
                <a:cxnLst>
                  <a:cxn ang="0">
                    <a:pos x="T0" y="T1"/>
                  </a:cxn>
                  <a:cxn ang="0">
                    <a:pos x="T2" y="T3"/>
                  </a:cxn>
                  <a:cxn ang="0">
                    <a:pos x="T4" y="T5"/>
                  </a:cxn>
                  <a:cxn ang="0">
                    <a:pos x="T6" y="T7"/>
                  </a:cxn>
                  <a:cxn ang="0">
                    <a:pos x="T8" y="T9"/>
                  </a:cxn>
                </a:cxnLst>
                <a:rect l="0" t="0" r="r" b="b"/>
                <a:pathLst>
                  <a:path w="9" h="15">
                    <a:moveTo>
                      <a:pt x="2" y="14"/>
                    </a:moveTo>
                    <a:cubicBezTo>
                      <a:pt x="3" y="9"/>
                      <a:pt x="6" y="5"/>
                      <a:pt x="9" y="1"/>
                    </a:cubicBezTo>
                    <a:cubicBezTo>
                      <a:pt x="9" y="0"/>
                      <a:pt x="8" y="0"/>
                      <a:pt x="7" y="0"/>
                    </a:cubicBezTo>
                    <a:cubicBezTo>
                      <a:pt x="5" y="5"/>
                      <a:pt x="2" y="9"/>
                      <a:pt x="0" y="14"/>
                    </a:cubicBezTo>
                    <a:cubicBezTo>
                      <a:pt x="0" y="14"/>
                      <a:pt x="1"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111"/>
              <p:cNvSpPr/>
              <p:nvPr/>
            </p:nvSpPr>
            <p:spPr bwMode="auto">
              <a:xfrm>
                <a:off x="1370013" y="2743201"/>
                <a:ext cx="9525" cy="17463"/>
              </a:xfrm>
              <a:custGeom>
                <a:avLst/>
                <a:gdLst>
                  <a:gd name="T0" fmla="*/ 1 w 8"/>
                  <a:gd name="T1" fmla="*/ 16 h 16"/>
                  <a:gd name="T2" fmla="*/ 8 w 8"/>
                  <a:gd name="T3" fmla="*/ 1 h 16"/>
                  <a:gd name="T4" fmla="*/ 7 w 8"/>
                  <a:gd name="T5" fmla="*/ 1 h 16"/>
                  <a:gd name="T6" fmla="*/ 0 w 8"/>
                  <a:gd name="T7" fmla="*/ 15 h 16"/>
                  <a:gd name="T8" fmla="*/ 1 w 8"/>
                  <a:gd name="T9" fmla="*/ 16 h 16"/>
                </a:gdLst>
                <a:ahLst/>
                <a:cxnLst>
                  <a:cxn ang="0">
                    <a:pos x="T0" y="T1"/>
                  </a:cxn>
                  <a:cxn ang="0">
                    <a:pos x="T2" y="T3"/>
                  </a:cxn>
                  <a:cxn ang="0">
                    <a:pos x="T4" y="T5"/>
                  </a:cxn>
                  <a:cxn ang="0">
                    <a:pos x="T6" y="T7"/>
                  </a:cxn>
                  <a:cxn ang="0">
                    <a:pos x="T8" y="T9"/>
                  </a:cxn>
                </a:cxnLst>
                <a:rect l="0" t="0" r="r" b="b"/>
                <a:pathLst>
                  <a:path w="8" h="16">
                    <a:moveTo>
                      <a:pt x="1" y="16"/>
                    </a:moveTo>
                    <a:cubicBezTo>
                      <a:pt x="3" y="11"/>
                      <a:pt x="6" y="6"/>
                      <a:pt x="8" y="1"/>
                    </a:cubicBezTo>
                    <a:cubicBezTo>
                      <a:pt x="8" y="1"/>
                      <a:pt x="7" y="0"/>
                      <a:pt x="7" y="1"/>
                    </a:cubicBezTo>
                    <a:cubicBezTo>
                      <a:pt x="4" y="6"/>
                      <a:pt x="2" y="10"/>
                      <a:pt x="0" y="15"/>
                    </a:cubicBezTo>
                    <a:cubicBezTo>
                      <a:pt x="0" y="16"/>
                      <a:pt x="1"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112"/>
              <p:cNvSpPr/>
              <p:nvPr/>
            </p:nvSpPr>
            <p:spPr bwMode="auto">
              <a:xfrm>
                <a:off x="1373188" y="2743201"/>
                <a:ext cx="7938" cy="17463"/>
              </a:xfrm>
              <a:custGeom>
                <a:avLst/>
                <a:gdLst>
                  <a:gd name="T0" fmla="*/ 2 w 8"/>
                  <a:gd name="T1" fmla="*/ 15 h 16"/>
                  <a:gd name="T2" fmla="*/ 8 w 8"/>
                  <a:gd name="T3" fmla="*/ 1 h 16"/>
                  <a:gd name="T4" fmla="*/ 7 w 8"/>
                  <a:gd name="T5" fmla="*/ 1 h 16"/>
                  <a:gd name="T6" fmla="*/ 1 w 8"/>
                  <a:gd name="T7" fmla="*/ 14 h 16"/>
                  <a:gd name="T8" fmla="*/ 2 w 8"/>
                  <a:gd name="T9" fmla="*/ 15 h 16"/>
                </a:gdLst>
                <a:ahLst/>
                <a:cxnLst>
                  <a:cxn ang="0">
                    <a:pos x="T0" y="T1"/>
                  </a:cxn>
                  <a:cxn ang="0">
                    <a:pos x="T2" y="T3"/>
                  </a:cxn>
                  <a:cxn ang="0">
                    <a:pos x="T4" y="T5"/>
                  </a:cxn>
                  <a:cxn ang="0">
                    <a:pos x="T6" y="T7"/>
                  </a:cxn>
                  <a:cxn ang="0">
                    <a:pos x="T8" y="T9"/>
                  </a:cxn>
                </a:cxnLst>
                <a:rect l="0" t="0" r="r" b="b"/>
                <a:pathLst>
                  <a:path w="8" h="16">
                    <a:moveTo>
                      <a:pt x="2" y="15"/>
                    </a:moveTo>
                    <a:cubicBezTo>
                      <a:pt x="4" y="11"/>
                      <a:pt x="6" y="6"/>
                      <a:pt x="8" y="1"/>
                    </a:cubicBezTo>
                    <a:cubicBezTo>
                      <a:pt x="8" y="1"/>
                      <a:pt x="7" y="0"/>
                      <a:pt x="7" y="1"/>
                    </a:cubicBezTo>
                    <a:cubicBezTo>
                      <a:pt x="5" y="5"/>
                      <a:pt x="3" y="10"/>
                      <a:pt x="1" y="14"/>
                    </a:cubicBezTo>
                    <a:cubicBezTo>
                      <a:pt x="0" y="15"/>
                      <a:pt x="1"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113"/>
              <p:cNvSpPr/>
              <p:nvPr/>
            </p:nvSpPr>
            <p:spPr bwMode="auto">
              <a:xfrm>
                <a:off x="1376363" y="2744788"/>
                <a:ext cx="6350" cy="20638"/>
              </a:xfrm>
              <a:custGeom>
                <a:avLst/>
                <a:gdLst>
                  <a:gd name="T0" fmla="*/ 2 w 6"/>
                  <a:gd name="T1" fmla="*/ 19 h 19"/>
                  <a:gd name="T2" fmla="*/ 6 w 6"/>
                  <a:gd name="T3" fmla="*/ 1 h 19"/>
                  <a:gd name="T4" fmla="*/ 5 w 6"/>
                  <a:gd name="T5" fmla="*/ 1 h 19"/>
                  <a:gd name="T6" fmla="*/ 0 w 6"/>
                  <a:gd name="T7" fmla="*/ 19 h 19"/>
                  <a:gd name="T8" fmla="*/ 2 w 6"/>
                  <a:gd name="T9" fmla="*/ 19 h 19"/>
                </a:gdLst>
                <a:ahLst/>
                <a:cxnLst>
                  <a:cxn ang="0">
                    <a:pos x="T0" y="T1"/>
                  </a:cxn>
                  <a:cxn ang="0">
                    <a:pos x="T2" y="T3"/>
                  </a:cxn>
                  <a:cxn ang="0">
                    <a:pos x="T4" y="T5"/>
                  </a:cxn>
                  <a:cxn ang="0">
                    <a:pos x="T6" y="T7"/>
                  </a:cxn>
                  <a:cxn ang="0">
                    <a:pos x="T8" y="T9"/>
                  </a:cxn>
                </a:cxnLst>
                <a:rect l="0" t="0" r="r" b="b"/>
                <a:pathLst>
                  <a:path w="6" h="19">
                    <a:moveTo>
                      <a:pt x="2" y="19"/>
                    </a:moveTo>
                    <a:cubicBezTo>
                      <a:pt x="2" y="12"/>
                      <a:pt x="5" y="7"/>
                      <a:pt x="6" y="1"/>
                    </a:cubicBezTo>
                    <a:cubicBezTo>
                      <a:pt x="6" y="0"/>
                      <a:pt x="5" y="0"/>
                      <a:pt x="5" y="1"/>
                    </a:cubicBezTo>
                    <a:cubicBezTo>
                      <a:pt x="4" y="7"/>
                      <a:pt x="1" y="12"/>
                      <a:pt x="0" y="19"/>
                    </a:cubicBezTo>
                    <a:cubicBezTo>
                      <a:pt x="0" y="19"/>
                      <a:pt x="2" y="19"/>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114"/>
              <p:cNvSpPr/>
              <p:nvPr/>
            </p:nvSpPr>
            <p:spPr bwMode="auto">
              <a:xfrm>
                <a:off x="1376363" y="2751138"/>
                <a:ext cx="6350" cy="15875"/>
              </a:xfrm>
              <a:custGeom>
                <a:avLst/>
                <a:gdLst>
                  <a:gd name="T0" fmla="*/ 1 w 6"/>
                  <a:gd name="T1" fmla="*/ 14 h 15"/>
                  <a:gd name="T2" fmla="*/ 5 w 6"/>
                  <a:gd name="T3" fmla="*/ 1 h 15"/>
                  <a:gd name="T4" fmla="*/ 4 w 6"/>
                  <a:gd name="T5" fmla="*/ 1 h 15"/>
                  <a:gd name="T6" fmla="*/ 0 w 6"/>
                  <a:gd name="T7" fmla="*/ 13 h 15"/>
                  <a:gd name="T8" fmla="*/ 1 w 6"/>
                  <a:gd name="T9" fmla="*/ 14 h 15"/>
                </a:gdLst>
                <a:ahLst/>
                <a:cxnLst>
                  <a:cxn ang="0">
                    <a:pos x="T0" y="T1"/>
                  </a:cxn>
                  <a:cxn ang="0">
                    <a:pos x="T2" y="T3"/>
                  </a:cxn>
                  <a:cxn ang="0">
                    <a:pos x="T4" y="T5"/>
                  </a:cxn>
                  <a:cxn ang="0">
                    <a:pos x="T6" y="T7"/>
                  </a:cxn>
                  <a:cxn ang="0">
                    <a:pos x="T8" y="T9"/>
                  </a:cxn>
                </a:cxnLst>
                <a:rect l="0" t="0" r="r" b="b"/>
                <a:pathLst>
                  <a:path w="6" h="15">
                    <a:moveTo>
                      <a:pt x="1" y="14"/>
                    </a:moveTo>
                    <a:cubicBezTo>
                      <a:pt x="2" y="10"/>
                      <a:pt x="4" y="6"/>
                      <a:pt x="5" y="1"/>
                    </a:cubicBezTo>
                    <a:cubicBezTo>
                      <a:pt x="6" y="0"/>
                      <a:pt x="4" y="0"/>
                      <a:pt x="4" y="1"/>
                    </a:cubicBezTo>
                    <a:cubicBezTo>
                      <a:pt x="3" y="5"/>
                      <a:pt x="1" y="9"/>
                      <a:pt x="0" y="13"/>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115"/>
              <p:cNvSpPr/>
              <p:nvPr/>
            </p:nvSpPr>
            <p:spPr bwMode="auto">
              <a:xfrm>
                <a:off x="1379538" y="2754313"/>
                <a:ext cx="4763" cy="14288"/>
              </a:xfrm>
              <a:custGeom>
                <a:avLst/>
                <a:gdLst>
                  <a:gd name="T0" fmla="*/ 2 w 4"/>
                  <a:gd name="T1" fmla="*/ 13 h 14"/>
                  <a:gd name="T2" fmla="*/ 3 w 4"/>
                  <a:gd name="T3" fmla="*/ 2 h 14"/>
                  <a:gd name="T4" fmla="*/ 2 w 4"/>
                  <a:gd name="T5" fmla="*/ 1 h 14"/>
                  <a:gd name="T6" fmla="*/ 0 w 4"/>
                  <a:gd name="T7" fmla="*/ 13 h 14"/>
                  <a:gd name="T8" fmla="*/ 2 w 4"/>
                  <a:gd name="T9" fmla="*/ 13 h 14"/>
                </a:gdLst>
                <a:ahLst/>
                <a:cxnLst>
                  <a:cxn ang="0">
                    <a:pos x="T0" y="T1"/>
                  </a:cxn>
                  <a:cxn ang="0">
                    <a:pos x="T2" y="T3"/>
                  </a:cxn>
                  <a:cxn ang="0">
                    <a:pos x="T4" y="T5"/>
                  </a:cxn>
                  <a:cxn ang="0">
                    <a:pos x="T6" y="T7"/>
                  </a:cxn>
                  <a:cxn ang="0">
                    <a:pos x="T8" y="T9"/>
                  </a:cxn>
                </a:cxnLst>
                <a:rect l="0" t="0" r="r" b="b"/>
                <a:pathLst>
                  <a:path w="4" h="14">
                    <a:moveTo>
                      <a:pt x="2" y="13"/>
                    </a:moveTo>
                    <a:cubicBezTo>
                      <a:pt x="2" y="9"/>
                      <a:pt x="3" y="5"/>
                      <a:pt x="3" y="2"/>
                    </a:cubicBezTo>
                    <a:cubicBezTo>
                      <a:pt x="4" y="1"/>
                      <a:pt x="2" y="0"/>
                      <a:pt x="2" y="1"/>
                    </a:cubicBezTo>
                    <a:cubicBezTo>
                      <a:pt x="1" y="5"/>
                      <a:pt x="1"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116"/>
              <p:cNvSpPr/>
              <p:nvPr/>
            </p:nvSpPr>
            <p:spPr bwMode="auto">
              <a:xfrm>
                <a:off x="1382713" y="2754313"/>
                <a:ext cx="1588" cy="15875"/>
              </a:xfrm>
              <a:custGeom>
                <a:avLst/>
                <a:gdLst>
                  <a:gd name="T0" fmla="*/ 2 w 2"/>
                  <a:gd name="T1" fmla="*/ 14 h 14"/>
                  <a:gd name="T2" fmla="*/ 2 w 2"/>
                  <a:gd name="T3" fmla="*/ 1 h 14"/>
                  <a:gd name="T4" fmla="*/ 1 w 2"/>
                  <a:gd name="T5" fmla="*/ 1 h 14"/>
                  <a:gd name="T6" fmla="*/ 0 w 2"/>
                  <a:gd name="T7" fmla="*/ 14 h 14"/>
                  <a:gd name="T8" fmla="*/ 2 w 2"/>
                  <a:gd name="T9" fmla="*/ 14 h 14"/>
                </a:gdLst>
                <a:ahLst/>
                <a:cxnLst>
                  <a:cxn ang="0">
                    <a:pos x="T0" y="T1"/>
                  </a:cxn>
                  <a:cxn ang="0">
                    <a:pos x="T2" y="T3"/>
                  </a:cxn>
                  <a:cxn ang="0">
                    <a:pos x="T4" y="T5"/>
                  </a:cxn>
                  <a:cxn ang="0">
                    <a:pos x="T6" y="T7"/>
                  </a:cxn>
                  <a:cxn ang="0">
                    <a:pos x="T8" y="T9"/>
                  </a:cxn>
                </a:cxnLst>
                <a:rect l="0" t="0" r="r" b="b"/>
                <a:pathLst>
                  <a:path w="2" h="14">
                    <a:moveTo>
                      <a:pt x="2" y="14"/>
                    </a:moveTo>
                    <a:cubicBezTo>
                      <a:pt x="2" y="9"/>
                      <a:pt x="1" y="5"/>
                      <a:pt x="2" y="1"/>
                    </a:cubicBezTo>
                    <a:cubicBezTo>
                      <a:pt x="2" y="0"/>
                      <a:pt x="1" y="0"/>
                      <a:pt x="1" y="1"/>
                    </a:cubicBezTo>
                    <a:cubicBezTo>
                      <a:pt x="0" y="5"/>
                      <a:pt x="0" y="9"/>
                      <a:pt x="0" y="14"/>
                    </a:cubicBezTo>
                    <a:cubicBezTo>
                      <a:pt x="0" y="14"/>
                      <a:pt x="2"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117"/>
              <p:cNvSpPr/>
              <p:nvPr/>
            </p:nvSpPr>
            <p:spPr bwMode="auto">
              <a:xfrm>
                <a:off x="1384300" y="2755901"/>
                <a:ext cx="1588" cy="14288"/>
              </a:xfrm>
              <a:custGeom>
                <a:avLst/>
                <a:gdLst>
                  <a:gd name="T0" fmla="*/ 1 w 2"/>
                  <a:gd name="T1" fmla="*/ 12 h 13"/>
                  <a:gd name="T2" fmla="*/ 2 w 2"/>
                  <a:gd name="T3" fmla="*/ 1 h 13"/>
                  <a:gd name="T4" fmla="*/ 1 w 2"/>
                  <a:gd name="T5" fmla="*/ 1 h 13"/>
                  <a:gd name="T6" fmla="*/ 0 w 2"/>
                  <a:gd name="T7" fmla="*/ 12 h 13"/>
                  <a:gd name="T8" fmla="*/ 1 w 2"/>
                  <a:gd name="T9" fmla="*/ 12 h 13"/>
                </a:gdLst>
                <a:ahLst/>
                <a:cxnLst>
                  <a:cxn ang="0">
                    <a:pos x="T0" y="T1"/>
                  </a:cxn>
                  <a:cxn ang="0">
                    <a:pos x="T2" y="T3"/>
                  </a:cxn>
                  <a:cxn ang="0">
                    <a:pos x="T4" y="T5"/>
                  </a:cxn>
                  <a:cxn ang="0">
                    <a:pos x="T6" y="T7"/>
                  </a:cxn>
                  <a:cxn ang="0">
                    <a:pos x="T8" y="T9"/>
                  </a:cxn>
                </a:cxnLst>
                <a:rect l="0" t="0" r="r" b="b"/>
                <a:pathLst>
                  <a:path w="2" h="13">
                    <a:moveTo>
                      <a:pt x="1" y="12"/>
                    </a:moveTo>
                    <a:cubicBezTo>
                      <a:pt x="2" y="8"/>
                      <a:pt x="2" y="4"/>
                      <a:pt x="2" y="1"/>
                    </a:cubicBezTo>
                    <a:cubicBezTo>
                      <a:pt x="2" y="0"/>
                      <a:pt x="1" y="0"/>
                      <a:pt x="1" y="1"/>
                    </a:cubicBezTo>
                    <a:cubicBezTo>
                      <a:pt x="1" y="4"/>
                      <a:pt x="1" y="8"/>
                      <a:pt x="0" y="12"/>
                    </a:cubicBezTo>
                    <a:cubicBezTo>
                      <a:pt x="0" y="13"/>
                      <a:pt x="1" y="13"/>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118"/>
              <p:cNvSpPr/>
              <p:nvPr/>
            </p:nvSpPr>
            <p:spPr bwMode="auto">
              <a:xfrm>
                <a:off x="1385888" y="2751138"/>
                <a:ext cx="0" cy="15875"/>
              </a:xfrm>
              <a:custGeom>
                <a:avLst/>
                <a:gdLst>
                  <a:gd name="T0" fmla="*/ 1 w 1"/>
                  <a:gd name="T1" fmla="*/ 13 h 14"/>
                  <a:gd name="T2" fmla="*/ 1 w 1"/>
                  <a:gd name="T3" fmla="*/ 1 h 14"/>
                  <a:gd name="T4" fmla="*/ 0 w 1"/>
                  <a:gd name="T5" fmla="*/ 1 h 14"/>
                  <a:gd name="T6" fmla="*/ 0 w 1"/>
                  <a:gd name="T7" fmla="*/ 13 h 14"/>
                  <a:gd name="T8" fmla="*/ 1 w 1"/>
                  <a:gd name="T9" fmla="*/ 13 h 14"/>
                </a:gdLst>
                <a:ahLst/>
                <a:cxnLst>
                  <a:cxn ang="0">
                    <a:pos x="T0" y="T1"/>
                  </a:cxn>
                  <a:cxn ang="0">
                    <a:pos x="T2" y="T3"/>
                  </a:cxn>
                  <a:cxn ang="0">
                    <a:pos x="T4" y="T5"/>
                  </a:cxn>
                  <a:cxn ang="0">
                    <a:pos x="T6" y="T7"/>
                  </a:cxn>
                  <a:cxn ang="0">
                    <a:pos x="T8" y="T9"/>
                  </a:cxn>
                </a:cxnLst>
                <a:rect l="0" t="0" r="r" b="b"/>
                <a:pathLst>
                  <a:path w="1" h="14">
                    <a:moveTo>
                      <a:pt x="1" y="13"/>
                    </a:moveTo>
                    <a:cubicBezTo>
                      <a:pt x="1" y="9"/>
                      <a:pt x="1" y="5"/>
                      <a:pt x="1" y="1"/>
                    </a:cubicBezTo>
                    <a:cubicBezTo>
                      <a:pt x="1" y="0"/>
                      <a:pt x="0" y="0"/>
                      <a:pt x="0" y="1"/>
                    </a:cubicBezTo>
                    <a:cubicBezTo>
                      <a:pt x="0" y="5"/>
                      <a:pt x="0" y="9"/>
                      <a:pt x="0" y="13"/>
                    </a:cubicBezTo>
                    <a:cubicBezTo>
                      <a:pt x="0" y="14"/>
                      <a:pt x="1" y="14"/>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119"/>
              <p:cNvSpPr/>
              <p:nvPr/>
            </p:nvSpPr>
            <p:spPr bwMode="auto">
              <a:xfrm>
                <a:off x="1354138" y="2720976"/>
                <a:ext cx="9525" cy="12700"/>
              </a:xfrm>
              <a:custGeom>
                <a:avLst/>
                <a:gdLst>
                  <a:gd name="T0" fmla="*/ 1 w 9"/>
                  <a:gd name="T1" fmla="*/ 11 h 12"/>
                  <a:gd name="T2" fmla="*/ 9 w 9"/>
                  <a:gd name="T3" fmla="*/ 1 h 12"/>
                  <a:gd name="T4" fmla="*/ 8 w 9"/>
                  <a:gd name="T5" fmla="*/ 1 h 12"/>
                  <a:gd name="T6" fmla="*/ 0 w 9"/>
                  <a:gd name="T7" fmla="*/ 10 h 12"/>
                  <a:gd name="T8" fmla="*/ 1 w 9"/>
                  <a:gd name="T9" fmla="*/ 11 h 12"/>
                </a:gdLst>
                <a:ahLst/>
                <a:cxnLst>
                  <a:cxn ang="0">
                    <a:pos x="T0" y="T1"/>
                  </a:cxn>
                  <a:cxn ang="0">
                    <a:pos x="T2" y="T3"/>
                  </a:cxn>
                  <a:cxn ang="0">
                    <a:pos x="T4" y="T5"/>
                  </a:cxn>
                  <a:cxn ang="0">
                    <a:pos x="T6" y="T7"/>
                  </a:cxn>
                  <a:cxn ang="0">
                    <a:pos x="T8" y="T9"/>
                  </a:cxn>
                </a:cxnLst>
                <a:rect l="0" t="0" r="r" b="b"/>
                <a:pathLst>
                  <a:path w="9" h="12">
                    <a:moveTo>
                      <a:pt x="1" y="11"/>
                    </a:moveTo>
                    <a:cubicBezTo>
                      <a:pt x="4" y="8"/>
                      <a:pt x="6" y="4"/>
                      <a:pt x="9" y="1"/>
                    </a:cubicBezTo>
                    <a:cubicBezTo>
                      <a:pt x="9" y="1"/>
                      <a:pt x="8" y="0"/>
                      <a:pt x="8" y="1"/>
                    </a:cubicBezTo>
                    <a:cubicBezTo>
                      <a:pt x="5" y="4"/>
                      <a:pt x="3" y="7"/>
                      <a:pt x="0" y="10"/>
                    </a:cubicBezTo>
                    <a:cubicBezTo>
                      <a:pt x="0" y="11"/>
                      <a:pt x="0"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20"/>
              <p:cNvSpPr/>
              <p:nvPr/>
            </p:nvSpPr>
            <p:spPr bwMode="auto">
              <a:xfrm>
                <a:off x="1355725" y="2720976"/>
                <a:ext cx="11113" cy="12700"/>
              </a:xfrm>
              <a:custGeom>
                <a:avLst/>
                <a:gdLst>
                  <a:gd name="T0" fmla="*/ 1 w 10"/>
                  <a:gd name="T1" fmla="*/ 11 h 12"/>
                  <a:gd name="T2" fmla="*/ 9 w 10"/>
                  <a:gd name="T3" fmla="*/ 1 h 12"/>
                  <a:gd name="T4" fmla="*/ 8 w 10"/>
                  <a:gd name="T5" fmla="*/ 1 h 12"/>
                  <a:gd name="T6" fmla="*/ 0 w 10"/>
                  <a:gd name="T7" fmla="*/ 11 h 12"/>
                  <a:gd name="T8" fmla="*/ 1 w 10"/>
                  <a:gd name="T9" fmla="*/ 11 h 12"/>
                </a:gdLst>
                <a:ahLst/>
                <a:cxnLst>
                  <a:cxn ang="0">
                    <a:pos x="T0" y="T1"/>
                  </a:cxn>
                  <a:cxn ang="0">
                    <a:pos x="T2" y="T3"/>
                  </a:cxn>
                  <a:cxn ang="0">
                    <a:pos x="T4" y="T5"/>
                  </a:cxn>
                  <a:cxn ang="0">
                    <a:pos x="T6" y="T7"/>
                  </a:cxn>
                  <a:cxn ang="0">
                    <a:pos x="T8" y="T9"/>
                  </a:cxn>
                </a:cxnLst>
                <a:rect l="0" t="0" r="r" b="b"/>
                <a:pathLst>
                  <a:path w="10" h="12">
                    <a:moveTo>
                      <a:pt x="1" y="11"/>
                    </a:moveTo>
                    <a:cubicBezTo>
                      <a:pt x="3" y="7"/>
                      <a:pt x="6" y="4"/>
                      <a:pt x="9" y="1"/>
                    </a:cubicBezTo>
                    <a:cubicBezTo>
                      <a:pt x="10" y="1"/>
                      <a:pt x="9" y="0"/>
                      <a:pt x="8" y="1"/>
                    </a:cubicBezTo>
                    <a:cubicBezTo>
                      <a:pt x="5" y="3"/>
                      <a:pt x="2" y="7"/>
                      <a:pt x="0" y="11"/>
                    </a:cubicBezTo>
                    <a:cubicBezTo>
                      <a:pt x="0" y="11"/>
                      <a:pt x="1"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121"/>
              <p:cNvSpPr/>
              <p:nvPr/>
            </p:nvSpPr>
            <p:spPr bwMode="auto">
              <a:xfrm>
                <a:off x="1360488" y="2720976"/>
                <a:ext cx="9525" cy="11113"/>
              </a:xfrm>
              <a:custGeom>
                <a:avLst/>
                <a:gdLst>
                  <a:gd name="T0" fmla="*/ 2 w 8"/>
                  <a:gd name="T1" fmla="*/ 9 h 10"/>
                  <a:gd name="T2" fmla="*/ 8 w 8"/>
                  <a:gd name="T3" fmla="*/ 1 h 10"/>
                  <a:gd name="T4" fmla="*/ 7 w 8"/>
                  <a:gd name="T5" fmla="*/ 1 h 10"/>
                  <a:gd name="T6" fmla="*/ 1 w 8"/>
                  <a:gd name="T7" fmla="*/ 9 h 10"/>
                  <a:gd name="T8" fmla="*/ 2 w 8"/>
                  <a:gd name="T9" fmla="*/ 9 h 10"/>
                </a:gdLst>
                <a:ahLst/>
                <a:cxnLst>
                  <a:cxn ang="0">
                    <a:pos x="T0" y="T1"/>
                  </a:cxn>
                  <a:cxn ang="0">
                    <a:pos x="T2" y="T3"/>
                  </a:cxn>
                  <a:cxn ang="0">
                    <a:pos x="T4" y="T5"/>
                  </a:cxn>
                  <a:cxn ang="0">
                    <a:pos x="T6" y="T7"/>
                  </a:cxn>
                  <a:cxn ang="0">
                    <a:pos x="T8" y="T9"/>
                  </a:cxn>
                </a:cxnLst>
                <a:rect l="0" t="0" r="r" b="b"/>
                <a:pathLst>
                  <a:path w="8" h="10">
                    <a:moveTo>
                      <a:pt x="2" y="9"/>
                    </a:moveTo>
                    <a:cubicBezTo>
                      <a:pt x="4" y="7"/>
                      <a:pt x="6" y="4"/>
                      <a:pt x="8" y="1"/>
                    </a:cubicBezTo>
                    <a:cubicBezTo>
                      <a:pt x="8" y="1"/>
                      <a:pt x="7" y="0"/>
                      <a:pt x="7" y="1"/>
                    </a:cubicBezTo>
                    <a:cubicBezTo>
                      <a:pt x="5" y="3"/>
                      <a:pt x="3" y="6"/>
                      <a:pt x="1" y="9"/>
                    </a:cubicBezTo>
                    <a:cubicBezTo>
                      <a:pt x="0" y="9"/>
                      <a:pt x="2"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122"/>
              <p:cNvSpPr/>
              <p:nvPr/>
            </p:nvSpPr>
            <p:spPr bwMode="auto">
              <a:xfrm>
                <a:off x="1362075" y="2720976"/>
                <a:ext cx="7938" cy="11113"/>
              </a:xfrm>
              <a:custGeom>
                <a:avLst/>
                <a:gdLst>
                  <a:gd name="T0" fmla="*/ 1 w 8"/>
                  <a:gd name="T1" fmla="*/ 10 h 11"/>
                  <a:gd name="T2" fmla="*/ 7 w 8"/>
                  <a:gd name="T3" fmla="*/ 1 h 11"/>
                  <a:gd name="T4" fmla="*/ 7 w 8"/>
                  <a:gd name="T5" fmla="*/ 1 h 11"/>
                  <a:gd name="T6" fmla="*/ 0 w 8"/>
                  <a:gd name="T7" fmla="*/ 9 h 11"/>
                  <a:gd name="T8" fmla="*/ 1 w 8"/>
                  <a:gd name="T9" fmla="*/ 10 h 11"/>
                </a:gdLst>
                <a:ahLst/>
                <a:cxnLst>
                  <a:cxn ang="0">
                    <a:pos x="T0" y="T1"/>
                  </a:cxn>
                  <a:cxn ang="0">
                    <a:pos x="T2" y="T3"/>
                  </a:cxn>
                  <a:cxn ang="0">
                    <a:pos x="T4" y="T5"/>
                  </a:cxn>
                  <a:cxn ang="0">
                    <a:pos x="T6" y="T7"/>
                  </a:cxn>
                  <a:cxn ang="0">
                    <a:pos x="T8" y="T9"/>
                  </a:cxn>
                </a:cxnLst>
                <a:rect l="0" t="0" r="r" b="b"/>
                <a:pathLst>
                  <a:path w="8" h="11">
                    <a:moveTo>
                      <a:pt x="1" y="10"/>
                    </a:moveTo>
                    <a:cubicBezTo>
                      <a:pt x="3" y="7"/>
                      <a:pt x="5" y="4"/>
                      <a:pt x="7" y="1"/>
                    </a:cubicBezTo>
                    <a:cubicBezTo>
                      <a:pt x="8" y="1"/>
                      <a:pt x="7" y="0"/>
                      <a:pt x="7" y="1"/>
                    </a:cubicBezTo>
                    <a:cubicBezTo>
                      <a:pt x="4" y="3"/>
                      <a:pt x="2"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23"/>
              <p:cNvSpPr/>
              <p:nvPr/>
            </p:nvSpPr>
            <p:spPr bwMode="auto">
              <a:xfrm>
                <a:off x="1363663" y="2719388"/>
                <a:ext cx="12700" cy="11113"/>
              </a:xfrm>
              <a:custGeom>
                <a:avLst/>
                <a:gdLst>
                  <a:gd name="T0" fmla="*/ 1 w 11"/>
                  <a:gd name="T1" fmla="*/ 10 h 11"/>
                  <a:gd name="T2" fmla="*/ 10 w 11"/>
                  <a:gd name="T3" fmla="*/ 2 h 11"/>
                  <a:gd name="T4" fmla="*/ 9 w 11"/>
                  <a:gd name="T5" fmla="*/ 1 h 11"/>
                  <a:gd name="T6" fmla="*/ 1 w 11"/>
                  <a:gd name="T7" fmla="*/ 9 h 11"/>
                  <a:gd name="T8" fmla="*/ 1 w 11"/>
                  <a:gd name="T9" fmla="*/ 10 h 11"/>
                </a:gdLst>
                <a:ahLst/>
                <a:cxnLst>
                  <a:cxn ang="0">
                    <a:pos x="T0" y="T1"/>
                  </a:cxn>
                  <a:cxn ang="0">
                    <a:pos x="T2" y="T3"/>
                  </a:cxn>
                  <a:cxn ang="0">
                    <a:pos x="T4" y="T5"/>
                  </a:cxn>
                  <a:cxn ang="0">
                    <a:pos x="T6" y="T7"/>
                  </a:cxn>
                  <a:cxn ang="0">
                    <a:pos x="T8" y="T9"/>
                  </a:cxn>
                </a:cxnLst>
                <a:rect l="0" t="0" r="r" b="b"/>
                <a:pathLst>
                  <a:path w="11" h="11">
                    <a:moveTo>
                      <a:pt x="1" y="10"/>
                    </a:moveTo>
                    <a:cubicBezTo>
                      <a:pt x="5" y="8"/>
                      <a:pt x="8" y="5"/>
                      <a:pt x="10" y="2"/>
                    </a:cubicBezTo>
                    <a:cubicBezTo>
                      <a:pt x="11" y="1"/>
                      <a:pt x="10" y="0"/>
                      <a:pt x="9" y="1"/>
                    </a:cubicBezTo>
                    <a:cubicBezTo>
                      <a:pt x="7" y="4"/>
                      <a:pt x="4" y="7"/>
                      <a:pt x="1" y="9"/>
                    </a:cubicBezTo>
                    <a:cubicBezTo>
                      <a:pt x="0" y="10"/>
                      <a:pt x="0"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124"/>
              <p:cNvSpPr/>
              <p:nvPr/>
            </p:nvSpPr>
            <p:spPr bwMode="auto">
              <a:xfrm>
                <a:off x="1368425" y="2722563"/>
                <a:ext cx="7938" cy="9525"/>
              </a:xfrm>
              <a:custGeom>
                <a:avLst/>
                <a:gdLst>
                  <a:gd name="T0" fmla="*/ 1 w 8"/>
                  <a:gd name="T1" fmla="*/ 9 h 9"/>
                  <a:gd name="T2" fmla="*/ 8 w 8"/>
                  <a:gd name="T3" fmla="*/ 2 h 9"/>
                  <a:gd name="T4" fmla="*/ 7 w 8"/>
                  <a:gd name="T5" fmla="*/ 1 h 9"/>
                  <a:gd name="T6" fmla="*/ 1 w 8"/>
                  <a:gd name="T7" fmla="*/ 8 h 9"/>
                  <a:gd name="T8" fmla="*/ 1 w 8"/>
                  <a:gd name="T9" fmla="*/ 9 h 9"/>
                </a:gdLst>
                <a:ahLst/>
                <a:cxnLst>
                  <a:cxn ang="0">
                    <a:pos x="T0" y="T1"/>
                  </a:cxn>
                  <a:cxn ang="0">
                    <a:pos x="T2" y="T3"/>
                  </a:cxn>
                  <a:cxn ang="0">
                    <a:pos x="T4" y="T5"/>
                  </a:cxn>
                  <a:cxn ang="0">
                    <a:pos x="T6" y="T7"/>
                  </a:cxn>
                  <a:cxn ang="0">
                    <a:pos x="T8" y="T9"/>
                  </a:cxn>
                </a:cxnLst>
                <a:rect l="0" t="0" r="r" b="b"/>
                <a:pathLst>
                  <a:path w="8" h="9">
                    <a:moveTo>
                      <a:pt x="1" y="9"/>
                    </a:moveTo>
                    <a:cubicBezTo>
                      <a:pt x="4" y="7"/>
                      <a:pt x="6" y="4"/>
                      <a:pt x="8" y="2"/>
                    </a:cubicBezTo>
                    <a:cubicBezTo>
                      <a:pt x="8" y="1"/>
                      <a:pt x="7" y="0"/>
                      <a:pt x="7" y="1"/>
                    </a:cubicBezTo>
                    <a:cubicBezTo>
                      <a:pt x="5" y="4"/>
                      <a:pt x="3" y="6"/>
                      <a:pt x="1" y="8"/>
                    </a:cubicBezTo>
                    <a:cubicBezTo>
                      <a:pt x="0" y="8"/>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125"/>
              <p:cNvSpPr/>
              <p:nvPr/>
            </p:nvSpPr>
            <p:spPr bwMode="auto">
              <a:xfrm>
                <a:off x="1370013" y="2724151"/>
                <a:ext cx="9525" cy="11113"/>
              </a:xfrm>
              <a:custGeom>
                <a:avLst/>
                <a:gdLst>
                  <a:gd name="T0" fmla="*/ 1 w 9"/>
                  <a:gd name="T1" fmla="*/ 10 h 11"/>
                  <a:gd name="T2" fmla="*/ 9 w 9"/>
                  <a:gd name="T3" fmla="*/ 1 h 11"/>
                  <a:gd name="T4" fmla="*/ 8 w 9"/>
                  <a:gd name="T5" fmla="*/ 0 h 11"/>
                  <a:gd name="T6" fmla="*/ 0 w 9"/>
                  <a:gd name="T7" fmla="*/ 9 h 11"/>
                  <a:gd name="T8" fmla="*/ 1 w 9"/>
                  <a:gd name="T9" fmla="*/ 10 h 11"/>
                </a:gdLst>
                <a:ahLst/>
                <a:cxnLst>
                  <a:cxn ang="0">
                    <a:pos x="T0" y="T1"/>
                  </a:cxn>
                  <a:cxn ang="0">
                    <a:pos x="T2" y="T3"/>
                  </a:cxn>
                  <a:cxn ang="0">
                    <a:pos x="T4" y="T5"/>
                  </a:cxn>
                  <a:cxn ang="0">
                    <a:pos x="T6" y="T7"/>
                  </a:cxn>
                  <a:cxn ang="0">
                    <a:pos x="T8" y="T9"/>
                  </a:cxn>
                </a:cxnLst>
                <a:rect l="0" t="0" r="r" b="b"/>
                <a:pathLst>
                  <a:path w="9" h="11">
                    <a:moveTo>
                      <a:pt x="1" y="10"/>
                    </a:moveTo>
                    <a:cubicBezTo>
                      <a:pt x="4" y="7"/>
                      <a:pt x="6" y="4"/>
                      <a:pt x="9" y="1"/>
                    </a:cubicBezTo>
                    <a:cubicBezTo>
                      <a:pt x="9" y="1"/>
                      <a:pt x="9" y="0"/>
                      <a:pt x="8" y="0"/>
                    </a:cubicBezTo>
                    <a:cubicBezTo>
                      <a:pt x="5" y="3"/>
                      <a:pt x="3"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126"/>
              <p:cNvSpPr/>
              <p:nvPr/>
            </p:nvSpPr>
            <p:spPr bwMode="auto">
              <a:xfrm>
                <a:off x="1370013" y="2727326"/>
                <a:ext cx="12700" cy="15875"/>
              </a:xfrm>
              <a:custGeom>
                <a:avLst/>
                <a:gdLst>
                  <a:gd name="T0" fmla="*/ 2 w 11"/>
                  <a:gd name="T1" fmla="*/ 14 h 15"/>
                  <a:gd name="T2" fmla="*/ 10 w 11"/>
                  <a:gd name="T3" fmla="*/ 2 h 15"/>
                  <a:gd name="T4" fmla="*/ 9 w 11"/>
                  <a:gd name="T5" fmla="*/ 1 h 15"/>
                  <a:gd name="T6" fmla="*/ 1 w 11"/>
                  <a:gd name="T7" fmla="*/ 14 h 15"/>
                  <a:gd name="T8" fmla="*/ 2 w 11"/>
                  <a:gd name="T9" fmla="*/ 14 h 15"/>
                </a:gdLst>
                <a:ahLst/>
                <a:cxnLst>
                  <a:cxn ang="0">
                    <a:pos x="T0" y="T1"/>
                  </a:cxn>
                  <a:cxn ang="0">
                    <a:pos x="T2" y="T3"/>
                  </a:cxn>
                  <a:cxn ang="0">
                    <a:pos x="T4" y="T5"/>
                  </a:cxn>
                  <a:cxn ang="0">
                    <a:pos x="T6" y="T7"/>
                  </a:cxn>
                  <a:cxn ang="0">
                    <a:pos x="T8" y="T9"/>
                  </a:cxn>
                </a:cxnLst>
                <a:rect l="0" t="0" r="r" b="b"/>
                <a:pathLst>
                  <a:path w="11" h="15">
                    <a:moveTo>
                      <a:pt x="2" y="14"/>
                    </a:moveTo>
                    <a:cubicBezTo>
                      <a:pt x="4" y="10"/>
                      <a:pt x="7" y="6"/>
                      <a:pt x="10" y="2"/>
                    </a:cubicBezTo>
                    <a:cubicBezTo>
                      <a:pt x="11" y="1"/>
                      <a:pt x="9" y="0"/>
                      <a:pt x="9" y="1"/>
                    </a:cubicBezTo>
                    <a:cubicBezTo>
                      <a:pt x="6" y="5"/>
                      <a:pt x="3" y="9"/>
                      <a:pt x="1" y="14"/>
                    </a:cubicBezTo>
                    <a:cubicBezTo>
                      <a:pt x="0" y="14"/>
                      <a:pt x="2"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127"/>
              <p:cNvSpPr/>
              <p:nvPr/>
            </p:nvSpPr>
            <p:spPr bwMode="auto">
              <a:xfrm>
                <a:off x="1374775" y="2725738"/>
                <a:ext cx="9525" cy="17463"/>
              </a:xfrm>
              <a:custGeom>
                <a:avLst/>
                <a:gdLst>
                  <a:gd name="T0" fmla="*/ 1 w 9"/>
                  <a:gd name="T1" fmla="*/ 17 h 17"/>
                  <a:gd name="T2" fmla="*/ 9 w 9"/>
                  <a:gd name="T3" fmla="*/ 1 h 17"/>
                  <a:gd name="T4" fmla="*/ 8 w 9"/>
                  <a:gd name="T5" fmla="*/ 1 h 17"/>
                  <a:gd name="T6" fmla="*/ 0 w 9"/>
                  <a:gd name="T7" fmla="*/ 16 h 17"/>
                  <a:gd name="T8" fmla="*/ 1 w 9"/>
                  <a:gd name="T9" fmla="*/ 17 h 17"/>
                </a:gdLst>
                <a:ahLst/>
                <a:cxnLst>
                  <a:cxn ang="0">
                    <a:pos x="T0" y="T1"/>
                  </a:cxn>
                  <a:cxn ang="0">
                    <a:pos x="T2" y="T3"/>
                  </a:cxn>
                  <a:cxn ang="0">
                    <a:pos x="T4" y="T5"/>
                  </a:cxn>
                  <a:cxn ang="0">
                    <a:pos x="T6" y="T7"/>
                  </a:cxn>
                  <a:cxn ang="0">
                    <a:pos x="T8" y="T9"/>
                  </a:cxn>
                </a:cxnLst>
                <a:rect l="0" t="0" r="r" b="b"/>
                <a:pathLst>
                  <a:path w="9" h="17">
                    <a:moveTo>
                      <a:pt x="1" y="17"/>
                    </a:moveTo>
                    <a:cubicBezTo>
                      <a:pt x="4" y="12"/>
                      <a:pt x="6" y="6"/>
                      <a:pt x="9" y="1"/>
                    </a:cubicBezTo>
                    <a:cubicBezTo>
                      <a:pt x="9" y="1"/>
                      <a:pt x="8" y="0"/>
                      <a:pt x="8" y="1"/>
                    </a:cubicBezTo>
                    <a:cubicBezTo>
                      <a:pt x="5" y="6"/>
                      <a:pt x="3" y="11"/>
                      <a:pt x="0" y="16"/>
                    </a:cubicBezTo>
                    <a:cubicBezTo>
                      <a:pt x="0" y="17"/>
                      <a:pt x="1"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128"/>
              <p:cNvSpPr/>
              <p:nvPr/>
            </p:nvSpPr>
            <p:spPr bwMode="auto">
              <a:xfrm>
                <a:off x="1373188" y="2713038"/>
                <a:ext cx="9525" cy="12700"/>
              </a:xfrm>
              <a:custGeom>
                <a:avLst/>
                <a:gdLst>
                  <a:gd name="T0" fmla="*/ 1 w 10"/>
                  <a:gd name="T1" fmla="*/ 13 h 13"/>
                  <a:gd name="T2" fmla="*/ 9 w 10"/>
                  <a:gd name="T3" fmla="*/ 2 h 13"/>
                  <a:gd name="T4" fmla="*/ 8 w 10"/>
                  <a:gd name="T5" fmla="*/ 1 h 13"/>
                  <a:gd name="T6" fmla="*/ 0 w 10"/>
                  <a:gd name="T7" fmla="*/ 12 h 13"/>
                  <a:gd name="T8" fmla="*/ 1 w 10"/>
                  <a:gd name="T9" fmla="*/ 13 h 13"/>
                </a:gdLst>
                <a:ahLst/>
                <a:cxnLst>
                  <a:cxn ang="0">
                    <a:pos x="T0" y="T1"/>
                  </a:cxn>
                  <a:cxn ang="0">
                    <a:pos x="T2" y="T3"/>
                  </a:cxn>
                  <a:cxn ang="0">
                    <a:pos x="T4" y="T5"/>
                  </a:cxn>
                  <a:cxn ang="0">
                    <a:pos x="T6" y="T7"/>
                  </a:cxn>
                  <a:cxn ang="0">
                    <a:pos x="T8" y="T9"/>
                  </a:cxn>
                </a:cxnLst>
                <a:rect l="0" t="0" r="r" b="b"/>
                <a:pathLst>
                  <a:path w="10" h="13">
                    <a:moveTo>
                      <a:pt x="1" y="13"/>
                    </a:moveTo>
                    <a:cubicBezTo>
                      <a:pt x="3" y="8"/>
                      <a:pt x="6" y="5"/>
                      <a:pt x="9" y="2"/>
                    </a:cubicBezTo>
                    <a:cubicBezTo>
                      <a:pt x="10" y="1"/>
                      <a:pt x="9" y="0"/>
                      <a:pt x="8" y="1"/>
                    </a:cubicBezTo>
                    <a:cubicBezTo>
                      <a:pt x="5" y="4"/>
                      <a:pt x="1" y="8"/>
                      <a:pt x="0" y="12"/>
                    </a:cubicBezTo>
                    <a:cubicBezTo>
                      <a:pt x="0" y="13"/>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129"/>
              <p:cNvSpPr/>
              <p:nvPr/>
            </p:nvSpPr>
            <p:spPr bwMode="auto">
              <a:xfrm>
                <a:off x="1370013" y="2709863"/>
                <a:ext cx="12700" cy="14288"/>
              </a:xfrm>
              <a:custGeom>
                <a:avLst/>
                <a:gdLst>
                  <a:gd name="T0" fmla="*/ 2 w 12"/>
                  <a:gd name="T1" fmla="*/ 12 h 13"/>
                  <a:gd name="T2" fmla="*/ 11 w 12"/>
                  <a:gd name="T3" fmla="*/ 2 h 13"/>
                  <a:gd name="T4" fmla="*/ 10 w 12"/>
                  <a:gd name="T5" fmla="*/ 1 h 13"/>
                  <a:gd name="T6" fmla="*/ 1 w 12"/>
                  <a:gd name="T7" fmla="*/ 11 h 13"/>
                  <a:gd name="T8" fmla="*/ 2 w 12"/>
                  <a:gd name="T9" fmla="*/ 12 h 13"/>
                </a:gdLst>
                <a:ahLst/>
                <a:cxnLst>
                  <a:cxn ang="0">
                    <a:pos x="T0" y="T1"/>
                  </a:cxn>
                  <a:cxn ang="0">
                    <a:pos x="T2" y="T3"/>
                  </a:cxn>
                  <a:cxn ang="0">
                    <a:pos x="T4" y="T5"/>
                  </a:cxn>
                  <a:cxn ang="0">
                    <a:pos x="T6" y="T7"/>
                  </a:cxn>
                  <a:cxn ang="0">
                    <a:pos x="T8" y="T9"/>
                  </a:cxn>
                </a:cxnLst>
                <a:rect l="0" t="0" r="r" b="b"/>
                <a:pathLst>
                  <a:path w="12" h="13">
                    <a:moveTo>
                      <a:pt x="2" y="12"/>
                    </a:moveTo>
                    <a:cubicBezTo>
                      <a:pt x="4" y="8"/>
                      <a:pt x="8" y="5"/>
                      <a:pt x="11" y="2"/>
                    </a:cubicBezTo>
                    <a:cubicBezTo>
                      <a:pt x="12" y="1"/>
                      <a:pt x="11" y="0"/>
                      <a:pt x="10" y="1"/>
                    </a:cubicBezTo>
                    <a:cubicBezTo>
                      <a:pt x="7" y="5"/>
                      <a:pt x="3" y="7"/>
                      <a:pt x="1" y="11"/>
                    </a:cubicBezTo>
                    <a:cubicBezTo>
                      <a:pt x="0" y="12"/>
                      <a:pt x="1"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130"/>
              <p:cNvSpPr/>
              <p:nvPr/>
            </p:nvSpPr>
            <p:spPr bwMode="auto">
              <a:xfrm>
                <a:off x="1363663" y="2714626"/>
                <a:ext cx="9525" cy="11113"/>
              </a:xfrm>
              <a:custGeom>
                <a:avLst/>
                <a:gdLst>
                  <a:gd name="T0" fmla="*/ 1 w 9"/>
                  <a:gd name="T1" fmla="*/ 9 h 10"/>
                  <a:gd name="T2" fmla="*/ 9 w 9"/>
                  <a:gd name="T3" fmla="*/ 2 h 10"/>
                  <a:gd name="T4" fmla="*/ 8 w 9"/>
                  <a:gd name="T5" fmla="*/ 1 h 10"/>
                  <a:gd name="T6" fmla="*/ 0 w 9"/>
                  <a:gd name="T7" fmla="*/ 8 h 10"/>
                  <a:gd name="T8" fmla="*/ 1 w 9"/>
                  <a:gd name="T9" fmla="*/ 9 h 10"/>
                </a:gdLst>
                <a:ahLst/>
                <a:cxnLst>
                  <a:cxn ang="0">
                    <a:pos x="T0" y="T1"/>
                  </a:cxn>
                  <a:cxn ang="0">
                    <a:pos x="T2" y="T3"/>
                  </a:cxn>
                  <a:cxn ang="0">
                    <a:pos x="T4" y="T5"/>
                  </a:cxn>
                  <a:cxn ang="0">
                    <a:pos x="T6" y="T7"/>
                  </a:cxn>
                  <a:cxn ang="0">
                    <a:pos x="T8" y="T9"/>
                  </a:cxn>
                </a:cxnLst>
                <a:rect l="0" t="0" r="r" b="b"/>
                <a:pathLst>
                  <a:path w="9" h="10">
                    <a:moveTo>
                      <a:pt x="1" y="9"/>
                    </a:moveTo>
                    <a:cubicBezTo>
                      <a:pt x="3" y="6"/>
                      <a:pt x="6" y="4"/>
                      <a:pt x="9" y="2"/>
                    </a:cubicBezTo>
                    <a:cubicBezTo>
                      <a:pt x="9" y="1"/>
                      <a:pt x="8" y="0"/>
                      <a:pt x="8" y="1"/>
                    </a:cubicBezTo>
                    <a:cubicBezTo>
                      <a:pt x="5" y="3"/>
                      <a:pt x="2" y="6"/>
                      <a:pt x="0" y="8"/>
                    </a:cubicBezTo>
                    <a:cubicBezTo>
                      <a:pt x="0" y="9"/>
                      <a:pt x="1" y="10"/>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131"/>
              <p:cNvSpPr/>
              <p:nvPr/>
            </p:nvSpPr>
            <p:spPr bwMode="auto">
              <a:xfrm>
                <a:off x="1370013" y="2708276"/>
                <a:ext cx="15875" cy="11113"/>
              </a:xfrm>
              <a:custGeom>
                <a:avLst/>
                <a:gdLst>
                  <a:gd name="T0" fmla="*/ 1 w 15"/>
                  <a:gd name="T1" fmla="*/ 11 h 11"/>
                  <a:gd name="T2" fmla="*/ 15 w 15"/>
                  <a:gd name="T3" fmla="*/ 2 h 11"/>
                  <a:gd name="T4" fmla="*/ 14 w 15"/>
                  <a:gd name="T5" fmla="*/ 1 h 11"/>
                  <a:gd name="T6" fmla="*/ 0 w 15"/>
                  <a:gd name="T7" fmla="*/ 10 h 11"/>
                  <a:gd name="T8" fmla="*/ 1 w 15"/>
                  <a:gd name="T9" fmla="*/ 11 h 11"/>
                </a:gdLst>
                <a:ahLst/>
                <a:cxnLst>
                  <a:cxn ang="0">
                    <a:pos x="T0" y="T1"/>
                  </a:cxn>
                  <a:cxn ang="0">
                    <a:pos x="T2" y="T3"/>
                  </a:cxn>
                  <a:cxn ang="0">
                    <a:pos x="T4" y="T5"/>
                  </a:cxn>
                  <a:cxn ang="0">
                    <a:pos x="T6" y="T7"/>
                  </a:cxn>
                  <a:cxn ang="0">
                    <a:pos x="T8" y="T9"/>
                  </a:cxn>
                </a:cxnLst>
                <a:rect l="0" t="0" r="r" b="b"/>
                <a:pathLst>
                  <a:path w="15" h="11">
                    <a:moveTo>
                      <a:pt x="1" y="11"/>
                    </a:moveTo>
                    <a:cubicBezTo>
                      <a:pt x="6" y="8"/>
                      <a:pt x="10" y="5"/>
                      <a:pt x="15" y="2"/>
                    </a:cubicBezTo>
                    <a:cubicBezTo>
                      <a:pt x="15" y="1"/>
                      <a:pt x="15" y="0"/>
                      <a:pt x="14" y="1"/>
                    </a:cubicBezTo>
                    <a:cubicBezTo>
                      <a:pt x="10" y="4"/>
                      <a:pt x="5" y="7"/>
                      <a:pt x="0" y="10"/>
                    </a:cubicBezTo>
                    <a:cubicBezTo>
                      <a:pt x="0" y="10"/>
                      <a:pt x="0"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132"/>
              <p:cNvSpPr/>
              <p:nvPr/>
            </p:nvSpPr>
            <p:spPr bwMode="auto">
              <a:xfrm>
                <a:off x="1376363" y="2701926"/>
                <a:ext cx="9525" cy="14288"/>
              </a:xfrm>
              <a:custGeom>
                <a:avLst/>
                <a:gdLst>
                  <a:gd name="T0" fmla="*/ 2 w 9"/>
                  <a:gd name="T1" fmla="*/ 13 h 14"/>
                  <a:gd name="T2" fmla="*/ 9 w 9"/>
                  <a:gd name="T3" fmla="*/ 1 h 14"/>
                  <a:gd name="T4" fmla="*/ 8 w 9"/>
                  <a:gd name="T5" fmla="*/ 1 h 14"/>
                  <a:gd name="T6" fmla="*/ 1 w 9"/>
                  <a:gd name="T7" fmla="*/ 12 h 14"/>
                  <a:gd name="T8" fmla="*/ 2 w 9"/>
                  <a:gd name="T9" fmla="*/ 13 h 14"/>
                </a:gdLst>
                <a:ahLst/>
                <a:cxnLst>
                  <a:cxn ang="0">
                    <a:pos x="T0" y="T1"/>
                  </a:cxn>
                  <a:cxn ang="0">
                    <a:pos x="T2" y="T3"/>
                  </a:cxn>
                  <a:cxn ang="0">
                    <a:pos x="T4" y="T5"/>
                  </a:cxn>
                  <a:cxn ang="0">
                    <a:pos x="T6" y="T7"/>
                  </a:cxn>
                  <a:cxn ang="0">
                    <a:pos x="T8" y="T9"/>
                  </a:cxn>
                </a:cxnLst>
                <a:rect l="0" t="0" r="r" b="b"/>
                <a:pathLst>
                  <a:path w="9" h="14">
                    <a:moveTo>
                      <a:pt x="2" y="13"/>
                    </a:moveTo>
                    <a:cubicBezTo>
                      <a:pt x="4" y="9"/>
                      <a:pt x="7" y="5"/>
                      <a:pt x="9" y="1"/>
                    </a:cubicBezTo>
                    <a:cubicBezTo>
                      <a:pt x="9" y="0"/>
                      <a:pt x="8" y="0"/>
                      <a:pt x="8" y="1"/>
                    </a:cubicBezTo>
                    <a:cubicBezTo>
                      <a:pt x="6" y="5"/>
                      <a:pt x="3" y="8"/>
                      <a:pt x="1" y="12"/>
                    </a:cubicBezTo>
                    <a:cubicBezTo>
                      <a:pt x="0" y="13"/>
                      <a:pt x="1"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133"/>
              <p:cNvSpPr/>
              <p:nvPr/>
            </p:nvSpPr>
            <p:spPr bwMode="auto">
              <a:xfrm>
                <a:off x="1377950" y="2703513"/>
                <a:ext cx="7938" cy="20638"/>
              </a:xfrm>
              <a:custGeom>
                <a:avLst/>
                <a:gdLst>
                  <a:gd name="T0" fmla="*/ 7 w 8"/>
                  <a:gd name="T1" fmla="*/ 1 h 19"/>
                  <a:gd name="T2" fmla="*/ 0 w 8"/>
                  <a:gd name="T3" fmla="*/ 17 h 19"/>
                  <a:gd name="T4" fmla="*/ 1 w 8"/>
                  <a:gd name="T5" fmla="*/ 18 h 19"/>
                  <a:gd name="T6" fmla="*/ 8 w 8"/>
                  <a:gd name="T7" fmla="*/ 1 h 19"/>
                  <a:gd name="T8" fmla="*/ 7 w 8"/>
                  <a:gd name="T9" fmla="*/ 1 h 19"/>
                </a:gdLst>
                <a:ahLst/>
                <a:cxnLst>
                  <a:cxn ang="0">
                    <a:pos x="T0" y="T1"/>
                  </a:cxn>
                  <a:cxn ang="0">
                    <a:pos x="T2" y="T3"/>
                  </a:cxn>
                  <a:cxn ang="0">
                    <a:pos x="T4" y="T5"/>
                  </a:cxn>
                  <a:cxn ang="0">
                    <a:pos x="T6" y="T7"/>
                  </a:cxn>
                  <a:cxn ang="0">
                    <a:pos x="T8" y="T9"/>
                  </a:cxn>
                </a:cxnLst>
                <a:rect l="0" t="0" r="r" b="b"/>
                <a:pathLst>
                  <a:path w="8" h="19">
                    <a:moveTo>
                      <a:pt x="7" y="1"/>
                    </a:moveTo>
                    <a:cubicBezTo>
                      <a:pt x="7" y="7"/>
                      <a:pt x="3" y="12"/>
                      <a:pt x="0" y="17"/>
                    </a:cubicBezTo>
                    <a:cubicBezTo>
                      <a:pt x="0" y="18"/>
                      <a:pt x="1" y="19"/>
                      <a:pt x="1" y="18"/>
                    </a:cubicBezTo>
                    <a:cubicBezTo>
                      <a:pt x="5" y="13"/>
                      <a:pt x="8" y="7"/>
                      <a:pt x="8" y="1"/>
                    </a:cubicBezTo>
                    <a:cubicBezTo>
                      <a:pt x="8"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134"/>
              <p:cNvSpPr/>
              <p:nvPr/>
            </p:nvSpPr>
            <p:spPr bwMode="auto">
              <a:xfrm>
                <a:off x="1379538" y="2703513"/>
                <a:ext cx="9525" cy="22225"/>
              </a:xfrm>
              <a:custGeom>
                <a:avLst/>
                <a:gdLst>
                  <a:gd name="T0" fmla="*/ 7 w 9"/>
                  <a:gd name="T1" fmla="*/ 1 h 20"/>
                  <a:gd name="T2" fmla="*/ 0 w 9"/>
                  <a:gd name="T3" fmla="*/ 19 h 20"/>
                  <a:gd name="T4" fmla="*/ 2 w 9"/>
                  <a:gd name="T5" fmla="*/ 20 h 20"/>
                  <a:gd name="T6" fmla="*/ 9 w 9"/>
                  <a:gd name="T7" fmla="*/ 1 h 20"/>
                  <a:gd name="T8" fmla="*/ 7 w 9"/>
                  <a:gd name="T9" fmla="*/ 1 h 20"/>
                </a:gdLst>
                <a:ahLst/>
                <a:cxnLst>
                  <a:cxn ang="0">
                    <a:pos x="T0" y="T1"/>
                  </a:cxn>
                  <a:cxn ang="0">
                    <a:pos x="T2" y="T3"/>
                  </a:cxn>
                  <a:cxn ang="0">
                    <a:pos x="T4" y="T5"/>
                  </a:cxn>
                  <a:cxn ang="0">
                    <a:pos x="T6" y="T7"/>
                  </a:cxn>
                  <a:cxn ang="0">
                    <a:pos x="T8" y="T9"/>
                  </a:cxn>
                </a:cxnLst>
                <a:rect l="0" t="0" r="r" b="b"/>
                <a:pathLst>
                  <a:path w="9" h="20">
                    <a:moveTo>
                      <a:pt x="7" y="1"/>
                    </a:moveTo>
                    <a:cubicBezTo>
                      <a:pt x="7" y="7"/>
                      <a:pt x="3" y="13"/>
                      <a:pt x="0" y="19"/>
                    </a:cubicBezTo>
                    <a:cubicBezTo>
                      <a:pt x="0" y="20"/>
                      <a:pt x="1" y="20"/>
                      <a:pt x="2" y="20"/>
                    </a:cubicBezTo>
                    <a:cubicBezTo>
                      <a:pt x="5" y="14"/>
                      <a:pt x="8" y="7"/>
                      <a:pt x="9" y="1"/>
                    </a:cubicBezTo>
                    <a:cubicBezTo>
                      <a:pt x="9"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135"/>
              <p:cNvSpPr/>
              <p:nvPr/>
            </p:nvSpPr>
            <p:spPr bwMode="auto">
              <a:xfrm>
                <a:off x="1384300" y="2703513"/>
                <a:ext cx="7938" cy="19050"/>
              </a:xfrm>
              <a:custGeom>
                <a:avLst/>
                <a:gdLst>
                  <a:gd name="T0" fmla="*/ 5 w 7"/>
                  <a:gd name="T1" fmla="*/ 2 h 19"/>
                  <a:gd name="T2" fmla="*/ 6 w 7"/>
                  <a:gd name="T3" fmla="*/ 1 h 19"/>
                  <a:gd name="T4" fmla="*/ 5 w 7"/>
                  <a:gd name="T5" fmla="*/ 2 h 19"/>
                  <a:gd name="T6" fmla="*/ 4 w 7"/>
                  <a:gd name="T7" fmla="*/ 9 h 19"/>
                  <a:gd name="T8" fmla="*/ 2 w 7"/>
                  <a:gd name="T9" fmla="*/ 14 h 19"/>
                  <a:gd name="T10" fmla="*/ 1 w 7"/>
                  <a:gd name="T11" fmla="*/ 16 h 19"/>
                  <a:gd name="T12" fmla="*/ 0 w 7"/>
                  <a:gd name="T13" fmla="*/ 18 h 19"/>
                  <a:gd name="T14" fmla="*/ 1 w 7"/>
                  <a:gd name="T15" fmla="*/ 18 h 19"/>
                  <a:gd name="T16" fmla="*/ 0 w 7"/>
                  <a:gd name="T17" fmla="*/ 17 h 19"/>
                  <a:gd name="T18" fmla="*/ 0 w 7"/>
                  <a:gd name="T19" fmla="*/ 18 h 19"/>
                  <a:gd name="T20" fmla="*/ 0 w 7"/>
                  <a:gd name="T21" fmla="*/ 19 h 19"/>
                  <a:gd name="T22" fmla="*/ 1 w 7"/>
                  <a:gd name="T23" fmla="*/ 19 h 19"/>
                  <a:gd name="T24" fmla="*/ 1 w 7"/>
                  <a:gd name="T25" fmla="*/ 19 h 19"/>
                  <a:gd name="T26" fmla="*/ 3 w 7"/>
                  <a:gd name="T27" fmla="*/ 13 h 19"/>
                  <a:gd name="T28" fmla="*/ 6 w 7"/>
                  <a:gd name="T29" fmla="*/ 5 h 19"/>
                  <a:gd name="T30" fmla="*/ 5 w 7"/>
                  <a:gd name="T31" fmla="*/ 1 h 19"/>
                  <a:gd name="T32" fmla="*/ 4 w 7"/>
                  <a:gd name="T33" fmla="*/ 1 h 19"/>
                  <a:gd name="T34" fmla="*/ 4 w 7"/>
                  <a:gd name="T35" fmla="*/ 2 h 19"/>
                  <a:gd name="T36" fmla="*/ 5 w 7"/>
                  <a:gd name="T3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9">
                    <a:moveTo>
                      <a:pt x="5" y="2"/>
                    </a:moveTo>
                    <a:cubicBezTo>
                      <a:pt x="6" y="2"/>
                      <a:pt x="5" y="2"/>
                      <a:pt x="6" y="1"/>
                    </a:cubicBezTo>
                    <a:cubicBezTo>
                      <a:pt x="5" y="1"/>
                      <a:pt x="5" y="1"/>
                      <a:pt x="5" y="2"/>
                    </a:cubicBezTo>
                    <a:cubicBezTo>
                      <a:pt x="6" y="3"/>
                      <a:pt x="4" y="7"/>
                      <a:pt x="4" y="9"/>
                    </a:cubicBezTo>
                    <a:cubicBezTo>
                      <a:pt x="3" y="11"/>
                      <a:pt x="2" y="12"/>
                      <a:pt x="2" y="14"/>
                    </a:cubicBezTo>
                    <a:cubicBezTo>
                      <a:pt x="1" y="15"/>
                      <a:pt x="1" y="16"/>
                      <a:pt x="1" y="16"/>
                    </a:cubicBezTo>
                    <a:cubicBezTo>
                      <a:pt x="1" y="17"/>
                      <a:pt x="0" y="17"/>
                      <a:pt x="0" y="18"/>
                    </a:cubicBezTo>
                    <a:cubicBezTo>
                      <a:pt x="0" y="18"/>
                      <a:pt x="1" y="19"/>
                      <a:pt x="1" y="18"/>
                    </a:cubicBezTo>
                    <a:cubicBezTo>
                      <a:pt x="1" y="17"/>
                      <a:pt x="0" y="16"/>
                      <a:pt x="0" y="17"/>
                    </a:cubicBezTo>
                    <a:cubicBezTo>
                      <a:pt x="0" y="18"/>
                      <a:pt x="0" y="18"/>
                      <a:pt x="0" y="18"/>
                    </a:cubicBezTo>
                    <a:cubicBezTo>
                      <a:pt x="0" y="19"/>
                      <a:pt x="0" y="19"/>
                      <a:pt x="0" y="19"/>
                    </a:cubicBezTo>
                    <a:cubicBezTo>
                      <a:pt x="1" y="19"/>
                      <a:pt x="1" y="19"/>
                      <a:pt x="1" y="19"/>
                    </a:cubicBezTo>
                    <a:cubicBezTo>
                      <a:pt x="1" y="19"/>
                      <a:pt x="1" y="19"/>
                      <a:pt x="1" y="19"/>
                    </a:cubicBezTo>
                    <a:cubicBezTo>
                      <a:pt x="2" y="17"/>
                      <a:pt x="3" y="15"/>
                      <a:pt x="3" y="13"/>
                    </a:cubicBezTo>
                    <a:cubicBezTo>
                      <a:pt x="5" y="11"/>
                      <a:pt x="5" y="8"/>
                      <a:pt x="6" y="5"/>
                    </a:cubicBezTo>
                    <a:cubicBezTo>
                      <a:pt x="6" y="4"/>
                      <a:pt x="7" y="2"/>
                      <a:pt x="5" y="1"/>
                    </a:cubicBezTo>
                    <a:cubicBezTo>
                      <a:pt x="5" y="0"/>
                      <a:pt x="5" y="0"/>
                      <a:pt x="4" y="1"/>
                    </a:cubicBezTo>
                    <a:cubicBezTo>
                      <a:pt x="4" y="1"/>
                      <a:pt x="4" y="2"/>
                      <a:pt x="4" y="2"/>
                    </a:cubicBezTo>
                    <a:cubicBezTo>
                      <a:pt x="4" y="2"/>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136"/>
              <p:cNvSpPr/>
              <p:nvPr/>
            </p:nvSpPr>
            <p:spPr bwMode="auto">
              <a:xfrm>
                <a:off x="1385888" y="2705101"/>
                <a:ext cx="7938" cy="19050"/>
              </a:xfrm>
              <a:custGeom>
                <a:avLst/>
                <a:gdLst>
                  <a:gd name="T0" fmla="*/ 5 w 7"/>
                  <a:gd name="T1" fmla="*/ 1 h 18"/>
                  <a:gd name="T2" fmla="*/ 0 w 7"/>
                  <a:gd name="T3" fmla="*/ 17 h 18"/>
                  <a:gd name="T4" fmla="*/ 2 w 7"/>
                  <a:gd name="T5" fmla="*/ 17 h 18"/>
                  <a:gd name="T6" fmla="*/ 6 w 7"/>
                  <a:gd name="T7" fmla="*/ 1 h 18"/>
                  <a:gd name="T8" fmla="*/ 5 w 7"/>
                  <a:gd name="T9" fmla="*/ 1 h 18"/>
                </a:gdLst>
                <a:ahLst/>
                <a:cxnLst>
                  <a:cxn ang="0">
                    <a:pos x="T0" y="T1"/>
                  </a:cxn>
                  <a:cxn ang="0">
                    <a:pos x="T2" y="T3"/>
                  </a:cxn>
                  <a:cxn ang="0">
                    <a:pos x="T4" y="T5"/>
                  </a:cxn>
                  <a:cxn ang="0">
                    <a:pos x="T6" y="T7"/>
                  </a:cxn>
                  <a:cxn ang="0">
                    <a:pos x="T8" y="T9"/>
                  </a:cxn>
                </a:cxnLst>
                <a:rect l="0" t="0" r="r" b="b"/>
                <a:pathLst>
                  <a:path w="7" h="18">
                    <a:moveTo>
                      <a:pt x="5" y="1"/>
                    </a:moveTo>
                    <a:cubicBezTo>
                      <a:pt x="5" y="6"/>
                      <a:pt x="2" y="12"/>
                      <a:pt x="0" y="17"/>
                    </a:cubicBezTo>
                    <a:cubicBezTo>
                      <a:pt x="0" y="18"/>
                      <a:pt x="1" y="18"/>
                      <a:pt x="2" y="17"/>
                    </a:cubicBezTo>
                    <a:cubicBezTo>
                      <a:pt x="3" y="12"/>
                      <a:pt x="7" y="7"/>
                      <a:pt x="6" y="1"/>
                    </a:cubicBezTo>
                    <a:cubicBezTo>
                      <a:pt x="6"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137"/>
              <p:cNvSpPr/>
              <p:nvPr/>
            </p:nvSpPr>
            <p:spPr bwMode="auto">
              <a:xfrm>
                <a:off x="1389063" y="2705101"/>
                <a:ext cx="6350" cy="20638"/>
              </a:xfrm>
              <a:custGeom>
                <a:avLst/>
                <a:gdLst>
                  <a:gd name="T0" fmla="*/ 5 w 7"/>
                  <a:gd name="T1" fmla="*/ 1 h 19"/>
                  <a:gd name="T2" fmla="*/ 1 w 7"/>
                  <a:gd name="T3" fmla="*/ 17 h 19"/>
                  <a:gd name="T4" fmla="*/ 2 w 7"/>
                  <a:gd name="T5" fmla="*/ 18 h 19"/>
                  <a:gd name="T6" fmla="*/ 5 w 7"/>
                  <a:gd name="T7" fmla="*/ 11 h 19"/>
                  <a:gd name="T8" fmla="*/ 7 w 7"/>
                  <a:gd name="T9" fmla="*/ 1 h 19"/>
                  <a:gd name="T10" fmla="*/ 5 w 7"/>
                  <a:gd name="T11" fmla="*/ 1 h 19"/>
                </a:gdLst>
                <a:ahLst/>
                <a:cxnLst>
                  <a:cxn ang="0">
                    <a:pos x="T0" y="T1"/>
                  </a:cxn>
                  <a:cxn ang="0">
                    <a:pos x="T2" y="T3"/>
                  </a:cxn>
                  <a:cxn ang="0">
                    <a:pos x="T4" y="T5"/>
                  </a:cxn>
                  <a:cxn ang="0">
                    <a:pos x="T6" y="T7"/>
                  </a:cxn>
                  <a:cxn ang="0">
                    <a:pos x="T8" y="T9"/>
                  </a:cxn>
                  <a:cxn ang="0">
                    <a:pos x="T10" y="T11"/>
                  </a:cxn>
                </a:cxnLst>
                <a:rect l="0" t="0" r="r" b="b"/>
                <a:pathLst>
                  <a:path w="7" h="19">
                    <a:moveTo>
                      <a:pt x="5" y="1"/>
                    </a:moveTo>
                    <a:cubicBezTo>
                      <a:pt x="5" y="6"/>
                      <a:pt x="4" y="13"/>
                      <a:pt x="1" y="17"/>
                    </a:cubicBezTo>
                    <a:cubicBezTo>
                      <a:pt x="0" y="18"/>
                      <a:pt x="1" y="19"/>
                      <a:pt x="2" y="18"/>
                    </a:cubicBezTo>
                    <a:cubicBezTo>
                      <a:pt x="3" y="16"/>
                      <a:pt x="4" y="13"/>
                      <a:pt x="5" y="11"/>
                    </a:cubicBezTo>
                    <a:cubicBezTo>
                      <a:pt x="6" y="8"/>
                      <a:pt x="7" y="4"/>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138"/>
              <p:cNvSpPr/>
              <p:nvPr/>
            </p:nvSpPr>
            <p:spPr bwMode="auto">
              <a:xfrm>
                <a:off x="1389063" y="2706688"/>
                <a:ext cx="7938" cy="19050"/>
              </a:xfrm>
              <a:custGeom>
                <a:avLst/>
                <a:gdLst>
                  <a:gd name="T0" fmla="*/ 5 w 7"/>
                  <a:gd name="T1" fmla="*/ 1 h 17"/>
                  <a:gd name="T2" fmla="*/ 1 w 7"/>
                  <a:gd name="T3" fmla="*/ 15 h 17"/>
                  <a:gd name="T4" fmla="*/ 2 w 7"/>
                  <a:gd name="T5" fmla="*/ 16 h 17"/>
                  <a:gd name="T6" fmla="*/ 7 w 7"/>
                  <a:gd name="T7" fmla="*/ 1 h 17"/>
                  <a:gd name="T8" fmla="*/ 5 w 7"/>
                  <a:gd name="T9" fmla="*/ 1 h 17"/>
                </a:gdLst>
                <a:ahLst/>
                <a:cxnLst>
                  <a:cxn ang="0">
                    <a:pos x="T0" y="T1"/>
                  </a:cxn>
                  <a:cxn ang="0">
                    <a:pos x="T2" y="T3"/>
                  </a:cxn>
                  <a:cxn ang="0">
                    <a:pos x="T4" y="T5"/>
                  </a:cxn>
                  <a:cxn ang="0">
                    <a:pos x="T6" y="T7"/>
                  </a:cxn>
                  <a:cxn ang="0">
                    <a:pos x="T8" y="T9"/>
                  </a:cxn>
                </a:cxnLst>
                <a:rect l="0" t="0" r="r" b="b"/>
                <a:pathLst>
                  <a:path w="7" h="17">
                    <a:moveTo>
                      <a:pt x="5" y="1"/>
                    </a:moveTo>
                    <a:cubicBezTo>
                      <a:pt x="6" y="6"/>
                      <a:pt x="3" y="11"/>
                      <a:pt x="1" y="15"/>
                    </a:cubicBezTo>
                    <a:cubicBezTo>
                      <a:pt x="0" y="16"/>
                      <a:pt x="2" y="17"/>
                      <a:pt x="2" y="16"/>
                    </a:cubicBezTo>
                    <a:cubicBezTo>
                      <a:pt x="5" y="12"/>
                      <a:pt x="7" y="6"/>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139"/>
              <p:cNvSpPr/>
              <p:nvPr/>
            </p:nvSpPr>
            <p:spPr bwMode="auto">
              <a:xfrm>
                <a:off x="1389063" y="2708276"/>
                <a:ext cx="11113" cy="20638"/>
              </a:xfrm>
              <a:custGeom>
                <a:avLst/>
                <a:gdLst>
                  <a:gd name="T0" fmla="*/ 9 w 11"/>
                  <a:gd name="T1" fmla="*/ 1 h 19"/>
                  <a:gd name="T2" fmla="*/ 0 w 11"/>
                  <a:gd name="T3" fmla="*/ 17 h 19"/>
                  <a:gd name="T4" fmla="*/ 1 w 11"/>
                  <a:gd name="T5" fmla="*/ 18 h 19"/>
                  <a:gd name="T6" fmla="*/ 11 w 11"/>
                  <a:gd name="T7" fmla="*/ 1 h 19"/>
                  <a:gd name="T8" fmla="*/ 9 w 11"/>
                  <a:gd name="T9" fmla="*/ 1 h 19"/>
                </a:gdLst>
                <a:ahLst/>
                <a:cxnLst>
                  <a:cxn ang="0">
                    <a:pos x="T0" y="T1"/>
                  </a:cxn>
                  <a:cxn ang="0">
                    <a:pos x="T2" y="T3"/>
                  </a:cxn>
                  <a:cxn ang="0">
                    <a:pos x="T4" y="T5"/>
                  </a:cxn>
                  <a:cxn ang="0">
                    <a:pos x="T6" y="T7"/>
                  </a:cxn>
                  <a:cxn ang="0">
                    <a:pos x="T8" y="T9"/>
                  </a:cxn>
                </a:cxnLst>
                <a:rect l="0" t="0" r="r" b="b"/>
                <a:pathLst>
                  <a:path w="11" h="19">
                    <a:moveTo>
                      <a:pt x="9" y="1"/>
                    </a:moveTo>
                    <a:cubicBezTo>
                      <a:pt x="9" y="7"/>
                      <a:pt x="5" y="13"/>
                      <a:pt x="0" y="17"/>
                    </a:cubicBezTo>
                    <a:cubicBezTo>
                      <a:pt x="0" y="18"/>
                      <a:pt x="1" y="19"/>
                      <a:pt x="1" y="18"/>
                    </a:cubicBezTo>
                    <a:cubicBezTo>
                      <a:pt x="6" y="14"/>
                      <a:pt x="10" y="8"/>
                      <a:pt x="11" y="1"/>
                    </a:cubicBezTo>
                    <a:cubicBezTo>
                      <a:pt x="11" y="0"/>
                      <a:pt x="9"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140"/>
              <p:cNvSpPr/>
              <p:nvPr/>
            </p:nvSpPr>
            <p:spPr bwMode="auto">
              <a:xfrm>
                <a:off x="1373188" y="2714626"/>
                <a:ext cx="17463" cy="33338"/>
              </a:xfrm>
              <a:custGeom>
                <a:avLst/>
                <a:gdLst>
                  <a:gd name="T0" fmla="*/ 16 w 17"/>
                  <a:gd name="T1" fmla="*/ 3 h 31"/>
                  <a:gd name="T2" fmla="*/ 6 w 17"/>
                  <a:gd name="T3" fmla="*/ 11 h 31"/>
                  <a:gd name="T4" fmla="*/ 12 w 17"/>
                  <a:gd name="T5" fmla="*/ 3 h 31"/>
                  <a:gd name="T6" fmla="*/ 3 w 17"/>
                  <a:gd name="T7" fmla="*/ 11 h 31"/>
                  <a:gd name="T8" fmla="*/ 9 w 17"/>
                  <a:gd name="T9" fmla="*/ 3 h 31"/>
                  <a:gd name="T10" fmla="*/ 6 w 17"/>
                  <a:gd name="T11" fmla="*/ 5 h 31"/>
                  <a:gd name="T12" fmla="*/ 11 w 17"/>
                  <a:gd name="T13" fmla="*/ 3 h 31"/>
                  <a:gd name="T14" fmla="*/ 4 w 17"/>
                  <a:gd name="T15" fmla="*/ 15 h 31"/>
                  <a:gd name="T16" fmla="*/ 11 w 17"/>
                  <a:gd name="T17" fmla="*/ 12 h 31"/>
                  <a:gd name="T18" fmla="*/ 1 w 17"/>
                  <a:gd name="T19" fmla="*/ 22 h 31"/>
                  <a:gd name="T20" fmla="*/ 12 w 17"/>
                  <a:gd name="T21" fmla="*/ 12 h 31"/>
                  <a:gd name="T22" fmla="*/ 5 w 17"/>
                  <a:gd name="T23" fmla="*/ 22 h 31"/>
                  <a:gd name="T24" fmla="*/ 7 w 17"/>
                  <a:gd name="T25" fmla="*/ 21 h 31"/>
                  <a:gd name="T26" fmla="*/ 4 w 17"/>
                  <a:gd name="T27" fmla="*/ 27 h 31"/>
                  <a:gd name="T28" fmla="*/ 9 w 17"/>
                  <a:gd name="T29" fmla="*/ 21 h 31"/>
                  <a:gd name="T30" fmla="*/ 4 w 17"/>
                  <a:gd name="T31" fmla="*/ 29 h 31"/>
                  <a:gd name="T32" fmla="*/ 6 w 17"/>
                  <a:gd name="T33" fmla="*/ 30 h 31"/>
                  <a:gd name="T34" fmla="*/ 9 w 17"/>
                  <a:gd name="T35" fmla="*/ 26 h 31"/>
                  <a:gd name="T36" fmla="*/ 6 w 17"/>
                  <a:gd name="T37" fmla="*/ 30 h 31"/>
                  <a:gd name="T38" fmla="*/ 9 w 17"/>
                  <a:gd name="T39" fmla="*/ 23 h 31"/>
                  <a:gd name="T40" fmla="*/ 5 w 17"/>
                  <a:gd name="T41" fmla="*/ 28 h 31"/>
                  <a:gd name="T42" fmla="*/ 9 w 17"/>
                  <a:gd name="T43" fmla="*/ 21 h 31"/>
                  <a:gd name="T44" fmla="*/ 5 w 17"/>
                  <a:gd name="T45" fmla="*/ 27 h 31"/>
                  <a:gd name="T46" fmla="*/ 7 w 17"/>
                  <a:gd name="T47" fmla="*/ 21 h 31"/>
                  <a:gd name="T48" fmla="*/ 5 w 17"/>
                  <a:gd name="T49" fmla="*/ 22 h 31"/>
                  <a:gd name="T50" fmla="*/ 12 w 17"/>
                  <a:gd name="T51" fmla="*/ 11 h 31"/>
                  <a:gd name="T52" fmla="*/ 1 w 17"/>
                  <a:gd name="T53" fmla="*/ 21 h 31"/>
                  <a:gd name="T54" fmla="*/ 11 w 17"/>
                  <a:gd name="T55" fmla="*/ 11 h 31"/>
                  <a:gd name="T56" fmla="*/ 4 w 17"/>
                  <a:gd name="T57" fmla="*/ 15 h 31"/>
                  <a:gd name="T58" fmla="*/ 14 w 17"/>
                  <a:gd name="T59" fmla="*/ 1 h 31"/>
                  <a:gd name="T60" fmla="*/ 6 w 17"/>
                  <a:gd name="T61" fmla="*/ 5 h 31"/>
                  <a:gd name="T62" fmla="*/ 9 w 17"/>
                  <a:gd name="T63" fmla="*/ 4 h 31"/>
                  <a:gd name="T64" fmla="*/ 3 w 17"/>
                  <a:gd name="T65" fmla="*/ 11 h 31"/>
                  <a:gd name="T66" fmla="*/ 12 w 17"/>
                  <a:gd name="T67" fmla="*/ 4 h 31"/>
                  <a:gd name="T68" fmla="*/ 6 w 17"/>
                  <a:gd name="T69" fmla="*/ 11 h 31"/>
                  <a:gd name="T70" fmla="*/ 16 w 17"/>
                  <a:gd name="T71" fmla="*/ 3 h 31"/>
                  <a:gd name="T72" fmla="*/ 9 w 17"/>
                  <a:gd name="T73"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 h="31">
                    <a:moveTo>
                      <a:pt x="10" y="12"/>
                    </a:moveTo>
                    <a:cubicBezTo>
                      <a:pt x="13" y="9"/>
                      <a:pt x="15" y="6"/>
                      <a:pt x="16" y="3"/>
                    </a:cubicBezTo>
                    <a:cubicBezTo>
                      <a:pt x="17" y="2"/>
                      <a:pt x="16" y="2"/>
                      <a:pt x="15" y="2"/>
                    </a:cubicBezTo>
                    <a:cubicBezTo>
                      <a:pt x="12" y="5"/>
                      <a:pt x="9" y="8"/>
                      <a:pt x="6" y="11"/>
                    </a:cubicBezTo>
                    <a:cubicBezTo>
                      <a:pt x="7" y="11"/>
                      <a:pt x="7" y="11"/>
                      <a:pt x="7" y="12"/>
                    </a:cubicBezTo>
                    <a:cubicBezTo>
                      <a:pt x="9" y="9"/>
                      <a:pt x="11" y="6"/>
                      <a:pt x="12" y="3"/>
                    </a:cubicBezTo>
                    <a:cubicBezTo>
                      <a:pt x="12" y="3"/>
                      <a:pt x="12" y="2"/>
                      <a:pt x="11" y="3"/>
                    </a:cubicBezTo>
                    <a:cubicBezTo>
                      <a:pt x="8" y="5"/>
                      <a:pt x="6" y="8"/>
                      <a:pt x="3" y="11"/>
                    </a:cubicBezTo>
                    <a:cubicBezTo>
                      <a:pt x="4" y="11"/>
                      <a:pt x="4" y="12"/>
                      <a:pt x="4" y="12"/>
                    </a:cubicBezTo>
                    <a:cubicBezTo>
                      <a:pt x="6" y="9"/>
                      <a:pt x="8" y="6"/>
                      <a:pt x="9" y="3"/>
                    </a:cubicBezTo>
                    <a:cubicBezTo>
                      <a:pt x="10" y="3"/>
                      <a:pt x="9" y="2"/>
                      <a:pt x="8" y="3"/>
                    </a:cubicBezTo>
                    <a:cubicBezTo>
                      <a:pt x="7" y="4"/>
                      <a:pt x="6" y="4"/>
                      <a:pt x="6" y="5"/>
                    </a:cubicBezTo>
                    <a:cubicBezTo>
                      <a:pt x="5" y="6"/>
                      <a:pt x="6" y="7"/>
                      <a:pt x="6" y="6"/>
                    </a:cubicBezTo>
                    <a:cubicBezTo>
                      <a:pt x="8" y="5"/>
                      <a:pt x="10" y="4"/>
                      <a:pt x="11" y="3"/>
                    </a:cubicBezTo>
                    <a:cubicBezTo>
                      <a:pt x="15" y="1"/>
                      <a:pt x="11" y="5"/>
                      <a:pt x="11" y="6"/>
                    </a:cubicBezTo>
                    <a:cubicBezTo>
                      <a:pt x="9" y="9"/>
                      <a:pt x="6" y="12"/>
                      <a:pt x="4" y="15"/>
                    </a:cubicBezTo>
                    <a:cubicBezTo>
                      <a:pt x="4" y="15"/>
                      <a:pt x="4" y="16"/>
                      <a:pt x="5" y="16"/>
                    </a:cubicBezTo>
                    <a:cubicBezTo>
                      <a:pt x="7" y="14"/>
                      <a:pt x="9" y="13"/>
                      <a:pt x="11" y="12"/>
                    </a:cubicBezTo>
                    <a:cubicBezTo>
                      <a:pt x="10" y="11"/>
                      <a:pt x="10" y="11"/>
                      <a:pt x="10" y="11"/>
                    </a:cubicBezTo>
                    <a:cubicBezTo>
                      <a:pt x="7" y="15"/>
                      <a:pt x="3" y="18"/>
                      <a:pt x="1" y="22"/>
                    </a:cubicBezTo>
                    <a:cubicBezTo>
                      <a:pt x="0" y="22"/>
                      <a:pt x="1" y="23"/>
                      <a:pt x="2" y="22"/>
                    </a:cubicBezTo>
                    <a:cubicBezTo>
                      <a:pt x="6" y="19"/>
                      <a:pt x="8" y="15"/>
                      <a:pt x="12" y="12"/>
                    </a:cubicBezTo>
                    <a:cubicBezTo>
                      <a:pt x="12" y="11"/>
                      <a:pt x="11" y="11"/>
                      <a:pt x="11" y="11"/>
                    </a:cubicBezTo>
                    <a:cubicBezTo>
                      <a:pt x="8" y="14"/>
                      <a:pt x="6" y="18"/>
                      <a:pt x="5" y="22"/>
                    </a:cubicBezTo>
                    <a:cubicBezTo>
                      <a:pt x="4" y="23"/>
                      <a:pt x="5" y="23"/>
                      <a:pt x="6" y="23"/>
                    </a:cubicBezTo>
                    <a:cubicBezTo>
                      <a:pt x="6" y="22"/>
                      <a:pt x="6" y="22"/>
                      <a:pt x="7" y="21"/>
                    </a:cubicBezTo>
                    <a:cubicBezTo>
                      <a:pt x="6" y="21"/>
                      <a:pt x="6" y="21"/>
                      <a:pt x="6" y="21"/>
                    </a:cubicBezTo>
                    <a:cubicBezTo>
                      <a:pt x="5" y="23"/>
                      <a:pt x="5" y="25"/>
                      <a:pt x="4" y="27"/>
                    </a:cubicBezTo>
                    <a:cubicBezTo>
                      <a:pt x="4" y="27"/>
                      <a:pt x="5" y="28"/>
                      <a:pt x="6" y="27"/>
                    </a:cubicBezTo>
                    <a:cubicBezTo>
                      <a:pt x="7" y="25"/>
                      <a:pt x="8" y="23"/>
                      <a:pt x="9" y="21"/>
                    </a:cubicBezTo>
                    <a:cubicBezTo>
                      <a:pt x="8" y="21"/>
                      <a:pt x="8" y="21"/>
                      <a:pt x="7" y="21"/>
                    </a:cubicBezTo>
                    <a:cubicBezTo>
                      <a:pt x="6" y="23"/>
                      <a:pt x="5" y="26"/>
                      <a:pt x="4" y="29"/>
                    </a:cubicBezTo>
                    <a:cubicBezTo>
                      <a:pt x="4" y="29"/>
                      <a:pt x="5" y="30"/>
                      <a:pt x="6" y="29"/>
                    </a:cubicBezTo>
                    <a:cubicBezTo>
                      <a:pt x="7" y="26"/>
                      <a:pt x="9" y="25"/>
                      <a:pt x="6" y="30"/>
                    </a:cubicBezTo>
                    <a:cubicBezTo>
                      <a:pt x="6" y="30"/>
                      <a:pt x="7" y="30"/>
                      <a:pt x="7" y="30"/>
                    </a:cubicBezTo>
                    <a:cubicBezTo>
                      <a:pt x="8" y="29"/>
                      <a:pt x="8" y="27"/>
                      <a:pt x="9" y="26"/>
                    </a:cubicBezTo>
                    <a:cubicBezTo>
                      <a:pt x="10" y="25"/>
                      <a:pt x="8" y="24"/>
                      <a:pt x="8" y="25"/>
                    </a:cubicBezTo>
                    <a:cubicBezTo>
                      <a:pt x="7" y="27"/>
                      <a:pt x="7" y="28"/>
                      <a:pt x="6" y="30"/>
                    </a:cubicBezTo>
                    <a:cubicBezTo>
                      <a:pt x="6" y="31"/>
                      <a:pt x="7" y="31"/>
                      <a:pt x="7" y="30"/>
                    </a:cubicBezTo>
                    <a:cubicBezTo>
                      <a:pt x="8" y="28"/>
                      <a:pt x="9" y="26"/>
                      <a:pt x="9" y="23"/>
                    </a:cubicBezTo>
                    <a:cubicBezTo>
                      <a:pt x="9" y="23"/>
                      <a:pt x="9" y="23"/>
                      <a:pt x="8" y="23"/>
                    </a:cubicBezTo>
                    <a:cubicBezTo>
                      <a:pt x="6" y="25"/>
                      <a:pt x="5" y="26"/>
                      <a:pt x="5" y="28"/>
                    </a:cubicBezTo>
                    <a:cubicBezTo>
                      <a:pt x="5" y="29"/>
                      <a:pt x="5" y="29"/>
                      <a:pt x="6" y="29"/>
                    </a:cubicBezTo>
                    <a:cubicBezTo>
                      <a:pt x="7" y="26"/>
                      <a:pt x="8" y="24"/>
                      <a:pt x="9" y="21"/>
                    </a:cubicBezTo>
                    <a:cubicBezTo>
                      <a:pt x="9" y="20"/>
                      <a:pt x="8" y="20"/>
                      <a:pt x="8" y="21"/>
                    </a:cubicBezTo>
                    <a:cubicBezTo>
                      <a:pt x="7" y="23"/>
                      <a:pt x="6" y="25"/>
                      <a:pt x="5" y="27"/>
                    </a:cubicBezTo>
                    <a:cubicBezTo>
                      <a:pt x="5" y="27"/>
                      <a:pt x="5" y="27"/>
                      <a:pt x="6" y="27"/>
                    </a:cubicBezTo>
                    <a:cubicBezTo>
                      <a:pt x="6" y="25"/>
                      <a:pt x="7" y="23"/>
                      <a:pt x="7" y="21"/>
                    </a:cubicBezTo>
                    <a:cubicBezTo>
                      <a:pt x="7" y="20"/>
                      <a:pt x="6" y="20"/>
                      <a:pt x="6" y="20"/>
                    </a:cubicBezTo>
                    <a:cubicBezTo>
                      <a:pt x="5" y="21"/>
                      <a:pt x="5" y="21"/>
                      <a:pt x="5" y="22"/>
                    </a:cubicBezTo>
                    <a:cubicBezTo>
                      <a:pt x="5" y="22"/>
                      <a:pt x="6" y="22"/>
                      <a:pt x="6" y="23"/>
                    </a:cubicBezTo>
                    <a:cubicBezTo>
                      <a:pt x="7" y="18"/>
                      <a:pt x="9" y="15"/>
                      <a:pt x="12" y="11"/>
                    </a:cubicBezTo>
                    <a:cubicBezTo>
                      <a:pt x="12" y="11"/>
                      <a:pt x="11" y="10"/>
                      <a:pt x="11" y="11"/>
                    </a:cubicBezTo>
                    <a:cubicBezTo>
                      <a:pt x="8" y="14"/>
                      <a:pt x="5" y="18"/>
                      <a:pt x="1" y="21"/>
                    </a:cubicBezTo>
                    <a:cubicBezTo>
                      <a:pt x="1" y="22"/>
                      <a:pt x="2" y="22"/>
                      <a:pt x="2" y="22"/>
                    </a:cubicBezTo>
                    <a:cubicBezTo>
                      <a:pt x="5" y="18"/>
                      <a:pt x="8" y="15"/>
                      <a:pt x="11" y="11"/>
                    </a:cubicBezTo>
                    <a:cubicBezTo>
                      <a:pt x="11" y="11"/>
                      <a:pt x="10" y="10"/>
                      <a:pt x="10" y="10"/>
                    </a:cubicBezTo>
                    <a:cubicBezTo>
                      <a:pt x="8" y="12"/>
                      <a:pt x="6" y="13"/>
                      <a:pt x="4" y="15"/>
                    </a:cubicBezTo>
                    <a:cubicBezTo>
                      <a:pt x="4" y="15"/>
                      <a:pt x="5" y="15"/>
                      <a:pt x="5" y="15"/>
                    </a:cubicBezTo>
                    <a:cubicBezTo>
                      <a:pt x="8" y="11"/>
                      <a:pt x="12" y="6"/>
                      <a:pt x="14" y="1"/>
                    </a:cubicBezTo>
                    <a:cubicBezTo>
                      <a:pt x="15" y="0"/>
                      <a:pt x="14" y="0"/>
                      <a:pt x="13" y="0"/>
                    </a:cubicBezTo>
                    <a:cubicBezTo>
                      <a:pt x="11" y="2"/>
                      <a:pt x="8" y="4"/>
                      <a:pt x="6" y="5"/>
                    </a:cubicBezTo>
                    <a:cubicBezTo>
                      <a:pt x="6" y="5"/>
                      <a:pt x="6" y="6"/>
                      <a:pt x="7" y="6"/>
                    </a:cubicBezTo>
                    <a:cubicBezTo>
                      <a:pt x="7" y="5"/>
                      <a:pt x="8" y="4"/>
                      <a:pt x="9" y="4"/>
                    </a:cubicBezTo>
                    <a:cubicBezTo>
                      <a:pt x="9" y="3"/>
                      <a:pt x="8" y="3"/>
                      <a:pt x="8" y="3"/>
                    </a:cubicBezTo>
                    <a:cubicBezTo>
                      <a:pt x="7" y="6"/>
                      <a:pt x="5" y="9"/>
                      <a:pt x="3" y="11"/>
                    </a:cubicBezTo>
                    <a:cubicBezTo>
                      <a:pt x="3" y="12"/>
                      <a:pt x="4" y="13"/>
                      <a:pt x="4" y="12"/>
                    </a:cubicBezTo>
                    <a:cubicBezTo>
                      <a:pt x="7" y="9"/>
                      <a:pt x="9" y="6"/>
                      <a:pt x="12" y="4"/>
                    </a:cubicBezTo>
                    <a:cubicBezTo>
                      <a:pt x="12" y="3"/>
                      <a:pt x="11" y="3"/>
                      <a:pt x="11" y="3"/>
                    </a:cubicBezTo>
                    <a:cubicBezTo>
                      <a:pt x="9" y="6"/>
                      <a:pt x="8" y="8"/>
                      <a:pt x="6" y="11"/>
                    </a:cubicBezTo>
                    <a:cubicBezTo>
                      <a:pt x="6" y="12"/>
                      <a:pt x="7" y="12"/>
                      <a:pt x="7" y="12"/>
                    </a:cubicBezTo>
                    <a:cubicBezTo>
                      <a:pt x="10" y="9"/>
                      <a:pt x="13" y="6"/>
                      <a:pt x="16" y="3"/>
                    </a:cubicBezTo>
                    <a:cubicBezTo>
                      <a:pt x="16" y="3"/>
                      <a:pt x="15" y="3"/>
                      <a:pt x="15" y="2"/>
                    </a:cubicBezTo>
                    <a:cubicBezTo>
                      <a:pt x="14" y="6"/>
                      <a:pt x="12" y="8"/>
                      <a:pt x="9" y="11"/>
                    </a:cubicBezTo>
                    <a:cubicBezTo>
                      <a:pt x="9" y="12"/>
                      <a:pt x="10" y="13"/>
                      <a:pt x="1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141"/>
              <p:cNvSpPr/>
              <p:nvPr/>
            </p:nvSpPr>
            <p:spPr bwMode="auto">
              <a:xfrm>
                <a:off x="1376363" y="2722563"/>
                <a:ext cx="12700" cy="31750"/>
              </a:xfrm>
              <a:custGeom>
                <a:avLst/>
                <a:gdLst>
                  <a:gd name="T0" fmla="*/ 7 w 12"/>
                  <a:gd name="T1" fmla="*/ 15 h 31"/>
                  <a:gd name="T2" fmla="*/ 6 w 12"/>
                  <a:gd name="T3" fmla="*/ 25 h 31"/>
                  <a:gd name="T4" fmla="*/ 7 w 12"/>
                  <a:gd name="T5" fmla="*/ 25 h 31"/>
                  <a:gd name="T6" fmla="*/ 8 w 12"/>
                  <a:gd name="T7" fmla="*/ 24 h 31"/>
                  <a:gd name="T8" fmla="*/ 5 w 12"/>
                  <a:gd name="T9" fmla="*/ 30 h 31"/>
                  <a:gd name="T10" fmla="*/ 7 w 12"/>
                  <a:gd name="T11" fmla="*/ 30 h 31"/>
                  <a:gd name="T12" fmla="*/ 7 w 12"/>
                  <a:gd name="T13" fmla="*/ 18 h 31"/>
                  <a:gd name="T14" fmla="*/ 6 w 12"/>
                  <a:gd name="T15" fmla="*/ 8 h 31"/>
                  <a:gd name="T16" fmla="*/ 9 w 12"/>
                  <a:gd name="T17" fmla="*/ 3 h 31"/>
                  <a:gd name="T18" fmla="*/ 10 w 12"/>
                  <a:gd name="T19" fmla="*/ 5 h 31"/>
                  <a:gd name="T20" fmla="*/ 11 w 12"/>
                  <a:gd name="T21" fmla="*/ 5 h 31"/>
                  <a:gd name="T22" fmla="*/ 9 w 12"/>
                  <a:gd name="T23" fmla="*/ 6 h 31"/>
                  <a:gd name="T24" fmla="*/ 10 w 12"/>
                  <a:gd name="T25" fmla="*/ 7 h 31"/>
                  <a:gd name="T26" fmla="*/ 12 w 12"/>
                  <a:gd name="T27" fmla="*/ 4 h 31"/>
                  <a:gd name="T28" fmla="*/ 11 w 12"/>
                  <a:gd name="T29" fmla="*/ 3 h 31"/>
                  <a:gd name="T30" fmla="*/ 10 w 12"/>
                  <a:gd name="T31" fmla="*/ 4 h 31"/>
                  <a:gd name="T32" fmla="*/ 11 w 12"/>
                  <a:gd name="T33" fmla="*/ 5 h 31"/>
                  <a:gd name="T34" fmla="*/ 12 w 12"/>
                  <a:gd name="T35" fmla="*/ 1 h 31"/>
                  <a:gd name="T36" fmla="*/ 11 w 12"/>
                  <a:gd name="T37" fmla="*/ 0 h 31"/>
                  <a:gd name="T38" fmla="*/ 5 w 12"/>
                  <a:gd name="T39" fmla="*/ 30 h 31"/>
                  <a:gd name="T40" fmla="*/ 7 w 12"/>
                  <a:gd name="T41" fmla="*/ 31 h 31"/>
                  <a:gd name="T42" fmla="*/ 9 w 12"/>
                  <a:gd name="T43" fmla="*/ 20 h 31"/>
                  <a:gd name="T44" fmla="*/ 8 w 12"/>
                  <a:gd name="T45" fmla="*/ 20 h 31"/>
                  <a:gd name="T46" fmla="*/ 6 w 12"/>
                  <a:gd name="T47" fmla="*/ 25 h 31"/>
                  <a:gd name="T48" fmla="*/ 7 w 12"/>
                  <a:gd name="T49" fmla="*/ 25 h 31"/>
                  <a:gd name="T50" fmla="*/ 9 w 12"/>
                  <a:gd name="T51" fmla="*/ 15 h 31"/>
                  <a:gd name="T52" fmla="*/ 7 w 12"/>
                  <a:gd name="T53"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31">
                    <a:moveTo>
                      <a:pt x="7" y="15"/>
                    </a:moveTo>
                    <a:cubicBezTo>
                      <a:pt x="8" y="18"/>
                      <a:pt x="7" y="22"/>
                      <a:pt x="6" y="25"/>
                    </a:cubicBezTo>
                    <a:cubicBezTo>
                      <a:pt x="6" y="25"/>
                      <a:pt x="7" y="25"/>
                      <a:pt x="7" y="25"/>
                    </a:cubicBezTo>
                    <a:cubicBezTo>
                      <a:pt x="7" y="25"/>
                      <a:pt x="7" y="25"/>
                      <a:pt x="8" y="24"/>
                    </a:cubicBezTo>
                    <a:cubicBezTo>
                      <a:pt x="7" y="26"/>
                      <a:pt x="6" y="28"/>
                      <a:pt x="5" y="30"/>
                    </a:cubicBezTo>
                    <a:cubicBezTo>
                      <a:pt x="6" y="30"/>
                      <a:pt x="6" y="30"/>
                      <a:pt x="7" y="30"/>
                    </a:cubicBezTo>
                    <a:cubicBezTo>
                      <a:pt x="8" y="26"/>
                      <a:pt x="8" y="22"/>
                      <a:pt x="7" y="18"/>
                    </a:cubicBezTo>
                    <a:cubicBezTo>
                      <a:pt x="7" y="15"/>
                      <a:pt x="6" y="11"/>
                      <a:pt x="6" y="8"/>
                    </a:cubicBezTo>
                    <a:cubicBezTo>
                      <a:pt x="7" y="6"/>
                      <a:pt x="8" y="5"/>
                      <a:pt x="9" y="3"/>
                    </a:cubicBezTo>
                    <a:cubicBezTo>
                      <a:pt x="12" y="1"/>
                      <a:pt x="10" y="3"/>
                      <a:pt x="10" y="5"/>
                    </a:cubicBezTo>
                    <a:cubicBezTo>
                      <a:pt x="10" y="5"/>
                      <a:pt x="11" y="6"/>
                      <a:pt x="11" y="5"/>
                    </a:cubicBezTo>
                    <a:cubicBezTo>
                      <a:pt x="11" y="6"/>
                      <a:pt x="10" y="6"/>
                      <a:pt x="9" y="6"/>
                    </a:cubicBezTo>
                    <a:cubicBezTo>
                      <a:pt x="9" y="7"/>
                      <a:pt x="9" y="8"/>
                      <a:pt x="10" y="7"/>
                    </a:cubicBezTo>
                    <a:cubicBezTo>
                      <a:pt x="12" y="6"/>
                      <a:pt x="12" y="6"/>
                      <a:pt x="12" y="4"/>
                    </a:cubicBezTo>
                    <a:cubicBezTo>
                      <a:pt x="12" y="3"/>
                      <a:pt x="12" y="3"/>
                      <a:pt x="11" y="3"/>
                    </a:cubicBezTo>
                    <a:cubicBezTo>
                      <a:pt x="11" y="4"/>
                      <a:pt x="10" y="4"/>
                      <a:pt x="10" y="4"/>
                    </a:cubicBezTo>
                    <a:cubicBezTo>
                      <a:pt x="10" y="5"/>
                      <a:pt x="11" y="5"/>
                      <a:pt x="11" y="5"/>
                    </a:cubicBezTo>
                    <a:cubicBezTo>
                      <a:pt x="12" y="4"/>
                      <a:pt x="12" y="2"/>
                      <a:pt x="12" y="1"/>
                    </a:cubicBezTo>
                    <a:cubicBezTo>
                      <a:pt x="12" y="1"/>
                      <a:pt x="12" y="0"/>
                      <a:pt x="11" y="0"/>
                    </a:cubicBezTo>
                    <a:cubicBezTo>
                      <a:pt x="0" y="7"/>
                      <a:pt x="8" y="20"/>
                      <a:pt x="5" y="30"/>
                    </a:cubicBezTo>
                    <a:cubicBezTo>
                      <a:pt x="5" y="31"/>
                      <a:pt x="6" y="31"/>
                      <a:pt x="7" y="31"/>
                    </a:cubicBezTo>
                    <a:cubicBezTo>
                      <a:pt x="8" y="27"/>
                      <a:pt x="9" y="24"/>
                      <a:pt x="9" y="20"/>
                    </a:cubicBezTo>
                    <a:cubicBezTo>
                      <a:pt x="9" y="20"/>
                      <a:pt x="8" y="20"/>
                      <a:pt x="8" y="20"/>
                    </a:cubicBezTo>
                    <a:cubicBezTo>
                      <a:pt x="7" y="22"/>
                      <a:pt x="6" y="23"/>
                      <a:pt x="6" y="25"/>
                    </a:cubicBezTo>
                    <a:cubicBezTo>
                      <a:pt x="6" y="26"/>
                      <a:pt x="7" y="26"/>
                      <a:pt x="7" y="25"/>
                    </a:cubicBezTo>
                    <a:cubicBezTo>
                      <a:pt x="8" y="22"/>
                      <a:pt x="9" y="19"/>
                      <a:pt x="9" y="15"/>
                    </a:cubicBezTo>
                    <a:cubicBezTo>
                      <a:pt x="9" y="14"/>
                      <a:pt x="7" y="14"/>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142"/>
              <p:cNvSpPr/>
              <p:nvPr/>
            </p:nvSpPr>
            <p:spPr bwMode="auto">
              <a:xfrm>
                <a:off x="1382713" y="2724151"/>
                <a:ext cx="9525" cy="7938"/>
              </a:xfrm>
              <a:custGeom>
                <a:avLst/>
                <a:gdLst>
                  <a:gd name="T0" fmla="*/ 1 w 10"/>
                  <a:gd name="T1" fmla="*/ 4 h 8"/>
                  <a:gd name="T2" fmla="*/ 0 w 10"/>
                  <a:gd name="T3" fmla="*/ 6 h 8"/>
                  <a:gd name="T4" fmla="*/ 1 w 10"/>
                  <a:gd name="T5" fmla="*/ 7 h 8"/>
                  <a:gd name="T6" fmla="*/ 6 w 10"/>
                  <a:gd name="T7" fmla="*/ 3 h 8"/>
                  <a:gd name="T8" fmla="*/ 4 w 10"/>
                  <a:gd name="T9" fmla="*/ 3 h 8"/>
                  <a:gd name="T10" fmla="*/ 4 w 10"/>
                  <a:gd name="T11" fmla="*/ 7 h 8"/>
                  <a:gd name="T12" fmla="*/ 5 w 10"/>
                  <a:gd name="T13" fmla="*/ 7 h 8"/>
                  <a:gd name="T14" fmla="*/ 9 w 10"/>
                  <a:gd name="T15" fmla="*/ 1 h 8"/>
                  <a:gd name="T16" fmla="*/ 7 w 10"/>
                  <a:gd name="T17" fmla="*/ 1 h 8"/>
                  <a:gd name="T18" fmla="*/ 7 w 10"/>
                  <a:gd name="T19" fmla="*/ 6 h 8"/>
                  <a:gd name="T20" fmla="*/ 9 w 10"/>
                  <a:gd name="T21" fmla="*/ 7 h 8"/>
                  <a:gd name="T22" fmla="*/ 10 w 10"/>
                  <a:gd name="T23" fmla="*/ 3 h 8"/>
                  <a:gd name="T24" fmla="*/ 8 w 10"/>
                  <a:gd name="T25" fmla="*/ 2 h 8"/>
                  <a:gd name="T26" fmla="*/ 7 w 10"/>
                  <a:gd name="T27" fmla="*/ 6 h 8"/>
                  <a:gd name="T28" fmla="*/ 9 w 10"/>
                  <a:gd name="T29" fmla="*/ 7 h 8"/>
                  <a:gd name="T30" fmla="*/ 9 w 10"/>
                  <a:gd name="T31" fmla="*/ 1 h 8"/>
                  <a:gd name="T32" fmla="*/ 7 w 10"/>
                  <a:gd name="T33" fmla="*/ 1 h 8"/>
                  <a:gd name="T34" fmla="*/ 4 w 10"/>
                  <a:gd name="T35" fmla="*/ 7 h 8"/>
                  <a:gd name="T36" fmla="*/ 6 w 10"/>
                  <a:gd name="T37" fmla="*/ 7 h 8"/>
                  <a:gd name="T38" fmla="*/ 6 w 10"/>
                  <a:gd name="T39" fmla="*/ 3 h 8"/>
                  <a:gd name="T40" fmla="*/ 4 w 10"/>
                  <a:gd name="T41" fmla="*/ 3 h 8"/>
                  <a:gd name="T42" fmla="*/ 0 w 10"/>
                  <a:gd name="T43" fmla="*/ 5 h 8"/>
                  <a:gd name="T44" fmla="*/ 1 w 10"/>
                  <a:gd name="T45" fmla="*/ 6 h 8"/>
                  <a:gd name="T46" fmla="*/ 2 w 10"/>
                  <a:gd name="T47" fmla="*/ 5 h 8"/>
                  <a:gd name="T48" fmla="*/ 1 w 10"/>
                  <a:gd name="T4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8">
                    <a:moveTo>
                      <a:pt x="1" y="4"/>
                    </a:moveTo>
                    <a:cubicBezTo>
                      <a:pt x="1" y="5"/>
                      <a:pt x="0" y="5"/>
                      <a:pt x="0" y="6"/>
                    </a:cubicBezTo>
                    <a:cubicBezTo>
                      <a:pt x="0" y="6"/>
                      <a:pt x="0" y="7"/>
                      <a:pt x="1" y="7"/>
                    </a:cubicBezTo>
                    <a:cubicBezTo>
                      <a:pt x="3" y="6"/>
                      <a:pt x="4" y="5"/>
                      <a:pt x="6" y="3"/>
                    </a:cubicBezTo>
                    <a:cubicBezTo>
                      <a:pt x="5" y="3"/>
                      <a:pt x="5" y="3"/>
                      <a:pt x="4" y="3"/>
                    </a:cubicBezTo>
                    <a:cubicBezTo>
                      <a:pt x="4" y="4"/>
                      <a:pt x="4" y="6"/>
                      <a:pt x="4" y="7"/>
                    </a:cubicBezTo>
                    <a:cubicBezTo>
                      <a:pt x="4" y="8"/>
                      <a:pt x="5" y="8"/>
                      <a:pt x="5" y="7"/>
                    </a:cubicBezTo>
                    <a:cubicBezTo>
                      <a:pt x="7" y="5"/>
                      <a:pt x="8" y="3"/>
                      <a:pt x="9" y="1"/>
                    </a:cubicBezTo>
                    <a:cubicBezTo>
                      <a:pt x="8" y="1"/>
                      <a:pt x="8" y="1"/>
                      <a:pt x="7" y="1"/>
                    </a:cubicBezTo>
                    <a:cubicBezTo>
                      <a:pt x="8" y="3"/>
                      <a:pt x="8" y="5"/>
                      <a:pt x="7" y="6"/>
                    </a:cubicBezTo>
                    <a:cubicBezTo>
                      <a:pt x="7" y="7"/>
                      <a:pt x="8" y="8"/>
                      <a:pt x="9" y="7"/>
                    </a:cubicBezTo>
                    <a:cubicBezTo>
                      <a:pt x="9" y="6"/>
                      <a:pt x="9" y="4"/>
                      <a:pt x="10" y="3"/>
                    </a:cubicBezTo>
                    <a:cubicBezTo>
                      <a:pt x="10" y="2"/>
                      <a:pt x="9" y="2"/>
                      <a:pt x="8" y="2"/>
                    </a:cubicBezTo>
                    <a:cubicBezTo>
                      <a:pt x="8" y="4"/>
                      <a:pt x="8" y="5"/>
                      <a:pt x="7" y="6"/>
                    </a:cubicBezTo>
                    <a:cubicBezTo>
                      <a:pt x="8" y="6"/>
                      <a:pt x="8" y="7"/>
                      <a:pt x="9" y="7"/>
                    </a:cubicBezTo>
                    <a:cubicBezTo>
                      <a:pt x="9" y="5"/>
                      <a:pt x="9" y="3"/>
                      <a:pt x="9" y="1"/>
                    </a:cubicBezTo>
                    <a:cubicBezTo>
                      <a:pt x="9" y="0"/>
                      <a:pt x="8" y="0"/>
                      <a:pt x="7" y="1"/>
                    </a:cubicBezTo>
                    <a:cubicBezTo>
                      <a:pt x="6" y="3"/>
                      <a:pt x="5" y="5"/>
                      <a:pt x="4" y="7"/>
                    </a:cubicBezTo>
                    <a:cubicBezTo>
                      <a:pt x="5" y="7"/>
                      <a:pt x="5" y="7"/>
                      <a:pt x="6" y="7"/>
                    </a:cubicBezTo>
                    <a:cubicBezTo>
                      <a:pt x="6" y="6"/>
                      <a:pt x="6" y="4"/>
                      <a:pt x="6" y="3"/>
                    </a:cubicBezTo>
                    <a:cubicBezTo>
                      <a:pt x="6" y="2"/>
                      <a:pt x="5" y="2"/>
                      <a:pt x="4" y="3"/>
                    </a:cubicBezTo>
                    <a:cubicBezTo>
                      <a:pt x="3" y="4"/>
                      <a:pt x="2" y="5"/>
                      <a:pt x="0" y="5"/>
                    </a:cubicBezTo>
                    <a:cubicBezTo>
                      <a:pt x="1" y="6"/>
                      <a:pt x="1" y="6"/>
                      <a:pt x="1" y="6"/>
                    </a:cubicBezTo>
                    <a:cubicBezTo>
                      <a:pt x="1" y="6"/>
                      <a:pt x="2" y="6"/>
                      <a:pt x="2" y="5"/>
                    </a:cubicBezTo>
                    <a:cubicBezTo>
                      <a:pt x="3" y="5"/>
                      <a:pt x="2"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143"/>
              <p:cNvSpPr/>
              <p:nvPr/>
            </p:nvSpPr>
            <p:spPr bwMode="auto">
              <a:xfrm>
                <a:off x="1392238" y="2722563"/>
                <a:ext cx="3175" cy="9525"/>
              </a:xfrm>
              <a:custGeom>
                <a:avLst/>
                <a:gdLst>
                  <a:gd name="T0" fmla="*/ 2 w 3"/>
                  <a:gd name="T1" fmla="*/ 1 h 10"/>
                  <a:gd name="T2" fmla="*/ 0 w 3"/>
                  <a:gd name="T3" fmla="*/ 9 h 10"/>
                  <a:gd name="T4" fmla="*/ 1 w 3"/>
                  <a:gd name="T5" fmla="*/ 9 h 10"/>
                  <a:gd name="T6" fmla="*/ 2 w 3"/>
                  <a:gd name="T7" fmla="*/ 6 h 10"/>
                  <a:gd name="T8" fmla="*/ 1 w 3"/>
                  <a:gd name="T9" fmla="*/ 6 h 10"/>
                  <a:gd name="T10" fmla="*/ 0 w 3"/>
                  <a:gd name="T11" fmla="*/ 9 h 10"/>
                  <a:gd name="T12" fmla="*/ 1 w 3"/>
                  <a:gd name="T13" fmla="*/ 10 h 10"/>
                  <a:gd name="T14" fmla="*/ 3 w 3"/>
                  <a:gd name="T15" fmla="*/ 1 h 10"/>
                  <a:gd name="T16" fmla="*/ 2 w 3"/>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2" y="1"/>
                    </a:moveTo>
                    <a:cubicBezTo>
                      <a:pt x="2" y="4"/>
                      <a:pt x="1" y="7"/>
                      <a:pt x="0" y="9"/>
                    </a:cubicBezTo>
                    <a:cubicBezTo>
                      <a:pt x="1" y="9"/>
                      <a:pt x="1" y="9"/>
                      <a:pt x="1" y="9"/>
                    </a:cubicBezTo>
                    <a:cubicBezTo>
                      <a:pt x="1" y="8"/>
                      <a:pt x="2" y="7"/>
                      <a:pt x="2" y="6"/>
                    </a:cubicBezTo>
                    <a:cubicBezTo>
                      <a:pt x="3" y="5"/>
                      <a:pt x="1" y="5"/>
                      <a:pt x="1" y="6"/>
                    </a:cubicBezTo>
                    <a:cubicBezTo>
                      <a:pt x="1" y="7"/>
                      <a:pt x="0" y="8"/>
                      <a:pt x="0" y="9"/>
                    </a:cubicBezTo>
                    <a:cubicBezTo>
                      <a:pt x="0" y="10"/>
                      <a:pt x="1" y="10"/>
                      <a:pt x="1" y="10"/>
                    </a:cubicBezTo>
                    <a:cubicBezTo>
                      <a:pt x="2" y="7"/>
                      <a:pt x="3" y="4"/>
                      <a:pt x="3" y="1"/>
                    </a:cubicBezTo>
                    <a:cubicBezTo>
                      <a:pt x="3"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144"/>
              <p:cNvSpPr/>
              <p:nvPr/>
            </p:nvSpPr>
            <p:spPr bwMode="auto">
              <a:xfrm>
                <a:off x="1392238" y="2722563"/>
                <a:ext cx="3175" cy="12700"/>
              </a:xfrm>
              <a:custGeom>
                <a:avLst/>
                <a:gdLst>
                  <a:gd name="T0" fmla="*/ 2 w 4"/>
                  <a:gd name="T1" fmla="*/ 0 h 12"/>
                  <a:gd name="T2" fmla="*/ 0 w 4"/>
                  <a:gd name="T3" fmla="*/ 11 h 12"/>
                  <a:gd name="T4" fmla="*/ 1 w 4"/>
                  <a:gd name="T5" fmla="*/ 11 h 12"/>
                  <a:gd name="T6" fmla="*/ 4 w 4"/>
                  <a:gd name="T7" fmla="*/ 5 h 12"/>
                  <a:gd name="T8" fmla="*/ 2 w 4"/>
                  <a:gd name="T9" fmla="*/ 4 h 12"/>
                  <a:gd name="T10" fmla="*/ 0 w 4"/>
                  <a:gd name="T11" fmla="*/ 11 h 12"/>
                  <a:gd name="T12" fmla="*/ 1 w 4"/>
                  <a:gd name="T13" fmla="*/ 11 h 12"/>
                  <a:gd name="T14" fmla="*/ 3 w 4"/>
                  <a:gd name="T15" fmla="*/ 1 h 12"/>
                  <a:gd name="T16" fmla="*/ 2 w 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2" y="0"/>
                    </a:moveTo>
                    <a:cubicBezTo>
                      <a:pt x="1" y="4"/>
                      <a:pt x="0" y="7"/>
                      <a:pt x="0" y="11"/>
                    </a:cubicBezTo>
                    <a:cubicBezTo>
                      <a:pt x="0" y="11"/>
                      <a:pt x="1" y="12"/>
                      <a:pt x="1" y="11"/>
                    </a:cubicBezTo>
                    <a:cubicBezTo>
                      <a:pt x="2" y="9"/>
                      <a:pt x="3" y="7"/>
                      <a:pt x="4" y="5"/>
                    </a:cubicBezTo>
                    <a:cubicBezTo>
                      <a:pt x="4" y="4"/>
                      <a:pt x="3" y="4"/>
                      <a:pt x="2" y="4"/>
                    </a:cubicBezTo>
                    <a:cubicBezTo>
                      <a:pt x="2" y="7"/>
                      <a:pt x="1" y="9"/>
                      <a:pt x="0" y="11"/>
                    </a:cubicBezTo>
                    <a:cubicBezTo>
                      <a:pt x="0" y="11"/>
                      <a:pt x="1" y="11"/>
                      <a:pt x="1" y="11"/>
                    </a:cubicBezTo>
                    <a:cubicBezTo>
                      <a:pt x="1" y="7"/>
                      <a:pt x="2" y="4"/>
                      <a:pt x="3" y="1"/>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145"/>
              <p:cNvSpPr/>
              <p:nvPr/>
            </p:nvSpPr>
            <p:spPr bwMode="auto">
              <a:xfrm>
                <a:off x="1393825" y="2722563"/>
                <a:ext cx="1588" cy="9525"/>
              </a:xfrm>
              <a:custGeom>
                <a:avLst/>
                <a:gdLst>
                  <a:gd name="T0" fmla="*/ 0 w 2"/>
                  <a:gd name="T1" fmla="*/ 1 h 9"/>
                  <a:gd name="T2" fmla="*/ 0 w 2"/>
                  <a:gd name="T3" fmla="*/ 8 h 9"/>
                  <a:gd name="T4" fmla="*/ 2 w 2"/>
                  <a:gd name="T5" fmla="*/ 8 h 9"/>
                  <a:gd name="T6" fmla="*/ 2 w 2"/>
                  <a:gd name="T7" fmla="*/ 7 h 9"/>
                  <a:gd name="T8" fmla="*/ 0 w 2"/>
                  <a:gd name="T9" fmla="*/ 7 h 9"/>
                  <a:gd name="T10" fmla="*/ 0 w 2"/>
                  <a:gd name="T11" fmla="*/ 8 h 9"/>
                  <a:gd name="T12" fmla="*/ 2 w 2"/>
                  <a:gd name="T13" fmla="*/ 8 h 9"/>
                  <a:gd name="T14" fmla="*/ 1 w 2"/>
                  <a:gd name="T15" fmla="*/ 0 h 9"/>
                  <a:gd name="T16" fmla="*/ 0 w 2"/>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9">
                    <a:moveTo>
                      <a:pt x="0" y="1"/>
                    </a:moveTo>
                    <a:cubicBezTo>
                      <a:pt x="0" y="3"/>
                      <a:pt x="0" y="6"/>
                      <a:pt x="0" y="8"/>
                    </a:cubicBezTo>
                    <a:cubicBezTo>
                      <a:pt x="1" y="8"/>
                      <a:pt x="1" y="8"/>
                      <a:pt x="2" y="8"/>
                    </a:cubicBezTo>
                    <a:cubicBezTo>
                      <a:pt x="2" y="8"/>
                      <a:pt x="2" y="7"/>
                      <a:pt x="2" y="7"/>
                    </a:cubicBezTo>
                    <a:cubicBezTo>
                      <a:pt x="2" y="6"/>
                      <a:pt x="0" y="6"/>
                      <a:pt x="0" y="7"/>
                    </a:cubicBezTo>
                    <a:cubicBezTo>
                      <a:pt x="0" y="7"/>
                      <a:pt x="0" y="8"/>
                      <a:pt x="0" y="8"/>
                    </a:cubicBezTo>
                    <a:cubicBezTo>
                      <a:pt x="0" y="9"/>
                      <a:pt x="2" y="9"/>
                      <a:pt x="2" y="8"/>
                    </a:cubicBezTo>
                    <a:cubicBezTo>
                      <a:pt x="2" y="6"/>
                      <a:pt x="2" y="3"/>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146"/>
              <p:cNvSpPr/>
              <p:nvPr/>
            </p:nvSpPr>
            <p:spPr bwMode="auto">
              <a:xfrm>
                <a:off x="1392238" y="2724151"/>
                <a:ext cx="7938" cy="14288"/>
              </a:xfrm>
              <a:custGeom>
                <a:avLst/>
                <a:gdLst>
                  <a:gd name="T0" fmla="*/ 3 w 8"/>
                  <a:gd name="T1" fmla="*/ 3 h 14"/>
                  <a:gd name="T2" fmla="*/ 3 w 8"/>
                  <a:gd name="T3" fmla="*/ 10 h 14"/>
                  <a:gd name="T4" fmla="*/ 5 w 8"/>
                  <a:gd name="T5" fmla="*/ 9 h 14"/>
                  <a:gd name="T6" fmla="*/ 3 w 8"/>
                  <a:gd name="T7" fmla="*/ 9 h 14"/>
                  <a:gd name="T8" fmla="*/ 2 w 8"/>
                  <a:gd name="T9" fmla="*/ 9 h 14"/>
                  <a:gd name="T10" fmla="*/ 3 w 8"/>
                  <a:gd name="T11" fmla="*/ 12 h 14"/>
                  <a:gd name="T12" fmla="*/ 4 w 8"/>
                  <a:gd name="T13" fmla="*/ 11 h 14"/>
                  <a:gd name="T14" fmla="*/ 1 w 8"/>
                  <a:gd name="T15" fmla="*/ 8 h 14"/>
                  <a:gd name="T16" fmla="*/ 1 w 8"/>
                  <a:gd name="T17" fmla="*/ 9 h 14"/>
                  <a:gd name="T18" fmla="*/ 6 w 8"/>
                  <a:gd name="T19" fmla="*/ 13 h 14"/>
                  <a:gd name="T20" fmla="*/ 7 w 8"/>
                  <a:gd name="T21" fmla="*/ 13 h 14"/>
                  <a:gd name="T22" fmla="*/ 6 w 8"/>
                  <a:gd name="T23" fmla="*/ 6 h 14"/>
                  <a:gd name="T24" fmla="*/ 5 w 8"/>
                  <a:gd name="T25" fmla="*/ 7 h 14"/>
                  <a:gd name="T26" fmla="*/ 6 w 8"/>
                  <a:gd name="T27" fmla="*/ 12 h 14"/>
                  <a:gd name="T28" fmla="*/ 7 w 8"/>
                  <a:gd name="T29" fmla="*/ 12 h 14"/>
                  <a:gd name="T30" fmla="*/ 7 w 8"/>
                  <a:gd name="T31" fmla="*/ 1 h 14"/>
                  <a:gd name="T32" fmla="*/ 6 w 8"/>
                  <a:gd name="T33" fmla="*/ 1 h 14"/>
                  <a:gd name="T34" fmla="*/ 5 w 8"/>
                  <a:gd name="T35" fmla="*/ 10 h 14"/>
                  <a:gd name="T36" fmla="*/ 7 w 8"/>
                  <a:gd name="T37" fmla="*/ 10 h 14"/>
                  <a:gd name="T38" fmla="*/ 7 w 8"/>
                  <a:gd name="T39" fmla="*/ 5 h 14"/>
                  <a:gd name="T40" fmla="*/ 6 w 8"/>
                  <a:gd name="T41" fmla="*/ 5 h 14"/>
                  <a:gd name="T42" fmla="*/ 5 w 8"/>
                  <a:gd name="T43" fmla="*/ 10 h 14"/>
                  <a:gd name="T44" fmla="*/ 7 w 8"/>
                  <a:gd name="T45" fmla="*/ 10 h 14"/>
                  <a:gd name="T46" fmla="*/ 7 w 8"/>
                  <a:gd name="T47" fmla="*/ 1 h 14"/>
                  <a:gd name="T48" fmla="*/ 6 w 8"/>
                  <a:gd name="T49" fmla="*/ 1 h 14"/>
                  <a:gd name="T50" fmla="*/ 6 w 8"/>
                  <a:gd name="T51" fmla="*/ 12 h 14"/>
                  <a:gd name="T52" fmla="*/ 7 w 8"/>
                  <a:gd name="T53" fmla="*/ 12 h 14"/>
                  <a:gd name="T54" fmla="*/ 6 w 8"/>
                  <a:gd name="T55" fmla="*/ 7 h 14"/>
                  <a:gd name="T56" fmla="*/ 5 w 8"/>
                  <a:gd name="T57" fmla="*/ 7 h 14"/>
                  <a:gd name="T58" fmla="*/ 6 w 8"/>
                  <a:gd name="T59" fmla="*/ 13 h 14"/>
                  <a:gd name="T60" fmla="*/ 7 w 8"/>
                  <a:gd name="T61" fmla="*/ 12 h 14"/>
                  <a:gd name="T62" fmla="*/ 1 w 8"/>
                  <a:gd name="T63" fmla="*/ 8 h 14"/>
                  <a:gd name="T64" fmla="*/ 0 w 8"/>
                  <a:gd name="T65" fmla="*/ 9 h 14"/>
                  <a:gd name="T66" fmla="*/ 4 w 8"/>
                  <a:gd name="T67" fmla="*/ 12 h 14"/>
                  <a:gd name="T68" fmla="*/ 5 w 8"/>
                  <a:gd name="T69" fmla="*/ 12 h 14"/>
                  <a:gd name="T70" fmla="*/ 4 w 8"/>
                  <a:gd name="T71" fmla="*/ 9 h 14"/>
                  <a:gd name="T72" fmla="*/ 3 w 8"/>
                  <a:gd name="T73" fmla="*/ 10 h 14"/>
                  <a:gd name="T74" fmla="*/ 4 w 8"/>
                  <a:gd name="T75" fmla="*/ 10 h 14"/>
                  <a:gd name="T76" fmla="*/ 5 w 8"/>
                  <a:gd name="T77" fmla="*/ 10 h 14"/>
                  <a:gd name="T78" fmla="*/ 4 w 8"/>
                  <a:gd name="T79" fmla="*/ 3 h 14"/>
                  <a:gd name="T80" fmla="*/ 3 w 8"/>
                  <a:gd name="T8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 h="14">
                    <a:moveTo>
                      <a:pt x="3" y="3"/>
                    </a:moveTo>
                    <a:cubicBezTo>
                      <a:pt x="4" y="6"/>
                      <a:pt x="4" y="8"/>
                      <a:pt x="3" y="10"/>
                    </a:cubicBezTo>
                    <a:cubicBezTo>
                      <a:pt x="4" y="10"/>
                      <a:pt x="4" y="10"/>
                      <a:pt x="5" y="9"/>
                    </a:cubicBezTo>
                    <a:cubicBezTo>
                      <a:pt x="4" y="9"/>
                      <a:pt x="4" y="9"/>
                      <a:pt x="3" y="9"/>
                    </a:cubicBezTo>
                    <a:cubicBezTo>
                      <a:pt x="3" y="8"/>
                      <a:pt x="2" y="9"/>
                      <a:pt x="2" y="9"/>
                    </a:cubicBezTo>
                    <a:cubicBezTo>
                      <a:pt x="3" y="10"/>
                      <a:pt x="3" y="11"/>
                      <a:pt x="3" y="12"/>
                    </a:cubicBezTo>
                    <a:cubicBezTo>
                      <a:pt x="4" y="12"/>
                      <a:pt x="4" y="12"/>
                      <a:pt x="4" y="11"/>
                    </a:cubicBezTo>
                    <a:cubicBezTo>
                      <a:pt x="3" y="10"/>
                      <a:pt x="2" y="9"/>
                      <a:pt x="1" y="8"/>
                    </a:cubicBezTo>
                    <a:cubicBezTo>
                      <a:pt x="1" y="8"/>
                      <a:pt x="1" y="9"/>
                      <a:pt x="1" y="9"/>
                    </a:cubicBezTo>
                    <a:cubicBezTo>
                      <a:pt x="2" y="10"/>
                      <a:pt x="4" y="12"/>
                      <a:pt x="6" y="13"/>
                    </a:cubicBezTo>
                    <a:cubicBezTo>
                      <a:pt x="6" y="14"/>
                      <a:pt x="7" y="14"/>
                      <a:pt x="7" y="13"/>
                    </a:cubicBezTo>
                    <a:cubicBezTo>
                      <a:pt x="8" y="11"/>
                      <a:pt x="7" y="9"/>
                      <a:pt x="6" y="6"/>
                    </a:cubicBezTo>
                    <a:cubicBezTo>
                      <a:pt x="6" y="6"/>
                      <a:pt x="5" y="6"/>
                      <a:pt x="5" y="7"/>
                    </a:cubicBezTo>
                    <a:cubicBezTo>
                      <a:pt x="5" y="9"/>
                      <a:pt x="6" y="10"/>
                      <a:pt x="6" y="12"/>
                    </a:cubicBezTo>
                    <a:cubicBezTo>
                      <a:pt x="6" y="13"/>
                      <a:pt x="7" y="13"/>
                      <a:pt x="7" y="12"/>
                    </a:cubicBezTo>
                    <a:cubicBezTo>
                      <a:pt x="7" y="8"/>
                      <a:pt x="7" y="5"/>
                      <a:pt x="7" y="1"/>
                    </a:cubicBezTo>
                    <a:cubicBezTo>
                      <a:pt x="7" y="1"/>
                      <a:pt x="6" y="1"/>
                      <a:pt x="6" y="1"/>
                    </a:cubicBezTo>
                    <a:cubicBezTo>
                      <a:pt x="6" y="4"/>
                      <a:pt x="6" y="7"/>
                      <a:pt x="5" y="10"/>
                    </a:cubicBezTo>
                    <a:cubicBezTo>
                      <a:pt x="6" y="10"/>
                      <a:pt x="6" y="10"/>
                      <a:pt x="7" y="10"/>
                    </a:cubicBezTo>
                    <a:cubicBezTo>
                      <a:pt x="6" y="8"/>
                      <a:pt x="7" y="7"/>
                      <a:pt x="7" y="5"/>
                    </a:cubicBezTo>
                    <a:cubicBezTo>
                      <a:pt x="7" y="4"/>
                      <a:pt x="6" y="4"/>
                      <a:pt x="6" y="5"/>
                    </a:cubicBezTo>
                    <a:cubicBezTo>
                      <a:pt x="5" y="6"/>
                      <a:pt x="5" y="8"/>
                      <a:pt x="5" y="10"/>
                    </a:cubicBezTo>
                    <a:cubicBezTo>
                      <a:pt x="5" y="10"/>
                      <a:pt x="6" y="11"/>
                      <a:pt x="7" y="10"/>
                    </a:cubicBezTo>
                    <a:cubicBezTo>
                      <a:pt x="7" y="7"/>
                      <a:pt x="7" y="4"/>
                      <a:pt x="7" y="1"/>
                    </a:cubicBezTo>
                    <a:cubicBezTo>
                      <a:pt x="7" y="0"/>
                      <a:pt x="6" y="0"/>
                      <a:pt x="6" y="1"/>
                    </a:cubicBezTo>
                    <a:cubicBezTo>
                      <a:pt x="6" y="5"/>
                      <a:pt x="6" y="8"/>
                      <a:pt x="6" y="12"/>
                    </a:cubicBezTo>
                    <a:cubicBezTo>
                      <a:pt x="6" y="12"/>
                      <a:pt x="7" y="12"/>
                      <a:pt x="7" y="12"/>
                    </a:cubicBezTo>
                    <a:cubicBezTo>
                      <a:pt x="7" y="10"/>
                      <a:pt x="7" y="9"/>
                      <a:pt x="6" y="7"/>
                    </a:cubicBezTo>
                    <a:cubicBezTo>
                      <a:pt x="6" y="7"/>
                      <a:pt x="5" y="7"/>
                      <a:pt x="5" y="7"/>
                    </a:cubicBezTo>
                    <a:cubicBezTo>
                      <a:pt x="6" y="9"/>
                      <a:pt x="6" y="11"/>
                      <a:pt x="6" y="13"/>
                    </a:cubicBezTo>
                    <a:cubicBezTo>
                      <a:pt x="6" y="13"/>
                      <a:pt x="6" y="13"/>
                      <a:pt x="7" y="12"/>
                    </a:cubicBezTo>
                    <a:cubicBezTo>
                      <a:pt x="5" y="11"/>
                      <a:pt x="3" y="9"/>
                      <a:pt x="1" y="8"/>
                    </a:cubicBezTo>
                    <a:cubicBezTo>
                      <a:pt x="1" y="7"/>
                      <a:pt x="0" y="8"/>
                      <a:pt x="0" y="9"/>
                    </a:cubicBezTo>
                    <a:cubicBezTo>
                      <a:pt x="1" y="10"/>
                      <a:pt x="2" y="11"/>
                      <a:pt x="4" y="12"/>
                    </a:cubicBezTo>
                    <a:cubicBezTo>
                      <a:pt x="4" y="13"/>
                      <a:pt x="5" y="12"/>
                      <a:pt x="5" y="12"/>
                    </a:cubicBezTo>
                    <a:cubicBezTo>
                      <a:pt x="4" y="11"/>
                      <a:pt x="4" y="10"/>
                      <a:pt x="4" y="9"/>
                    </a:cubicBezTo>
                    <a:cubicBezTo>
                      <a:pt x="3" y="9"/>
                      <a:pt x="3" y="10"/>
                      <a:pt x="3" y="10"/>
                    </a:cubicBezTo>
                    <a:cubicBezTo>
                      <a:pt x="3" y="10"/>
                      <a:pt x="3" y="10"/>
                      <a:pt x="4" y="10"/>
                    </a:cubicBezTo>
                    <a:cubicBezTo>
                      <a:pt x="4" y="11"/>
                      <a:pt x="5" y="10"/>
                      <a:pt x="5" y="10"/>
                    </a:cubicBezTo>
                    <a:cubicBezTo>
                      <a:pt x="5" y="8"/>
                      <a:pt x="5" y="5"/>
                      <a:pt x="4" y="3"/>
                    </a:cubicBezTo>
                    <a:cubicBezTo>
                      <a:pt x="4" y="2"/>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147"/>
              <p:cNvSpPr/>
              <p:nvPr/>
            </p:nvSpPr>
            <p:spPr bwMode="auto">
              <a:xfrm>
                <a:off x="1393825" y="2714626"/>
                <a:ext cx="6350" cy="14288"/>
              </a:xfrm>
              <a:custGeom>
                <a:avLst/>
                <a:gdLst>
                  <a:gd name="T0" fmla="*/ 2 w 6"/>
                  <a:gd name="T1" fmla="*/ 13 h 14"/>
                  <a:gd name="T2" fmla="*/ 6 w 6"/>
                  <a:gd name="T3" fmla="*/ 2 h 14"/>
                  <a:gd name="T4" fmla="*/ 5 w 6"/>
                  <a:gd name="T5" fmla="*/ 1 h 14"/>
                  <a:gd name="T6" fmla="*/ 1 w 6"/>
                  <a:gd name="T7" fmla="*/ 11 h 14"/>
                  <a:gd name="T8" fmla="*/ 2 w 6"/>
                  <a:gd name="T9" fmla="*/ 11 h 14"/>
                  <a:gd name="T10" fmla="*/ 3 w 6"/>
                  <a:gd name="T11" fmla="*/ 6 h 14"/>
                  <a:gd name="T12" fmla="*/ 2 w 6"/>
                  <a:gd name="T13" fmla="*/ 6 h 14"/>
                  <a:gd name="T14" fmla="*/ 1 w 6"/>
                  <a:gd name="T15" fmla="*/ 11 h 14"/>
                  <a:gd name="T16" fmla="*/ 2 w 6"/>
                  <a:gd name="T17" fmla="*/ 11 h 14"/>
                  <a:gd name="T18" fmla="*/ 6 w 6"/>
                  <a:gd name="T19" fmla="*/ 2 h 14"/>
                  <a:gd name="T20" fmla="*/ 5 w 6"/>
                  <a:gd name="T21" fmla="*/ 1 h 14"/>
                  <a:gd name="T22" fmla="*/ 0 w 6"/>
                  <a:gd name="T23" fmla="*/ 13 h 14"/>
                  <a:gd name="T24" fmla="*/ 2 w 6"/>
                  <a:gd name="T2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4">
                    <a:moveTo>
                      <a:pt x="2" y="13"/>
                    </a:moveTo>
                    <a:cubicBezTo>
                      <a:pt x="2" y="9"/>
                      <a:pt x="4" y="5"/>
                      <a:pt x="6" y="2"/>
                    </a:cubicBezTo>
                    <a:cubicBezTo>
                      <a:pt x="6" y="2"/>
                      <a:pt x="5" y="1"/>
                      <a:pt x="5" y="1"/>
                    </a:cubicBezTo>
                    <a:cubicBezTo>
                      <a:pt x="4" y="5"/>
                      <a:pt x="3" y="8"/>
                      <a:pt x="1" y="11"/>
                    </a:cubicBezTo>
                    <a:cubicBezTo>
                      <a:pt x="1" y="11"/>
                      <a:pt x="2" y="11"/>
                      <a:pt x="2" y="11"/>
                    </a:cubicBezTo>
                    <a:cubicBezTo>
                      <a:pt x="2" y="9"/>
                      <a:pt x="3" y="8"/>
                      <a:pt x="3" y="6"/>
                    </a:cubicBezTo>
                    <a:cubicBezTo>
                      <a:pt x="4" y="5"/>
                      <a:pt x="2" y="5"/>
                      <a:pt x="2" y="6"/>
                    </a:cubicBezTo>
                    <a:cubicBezTo>
                      <a:pt x="2" y="7"/>
                      <a:pt x="1" y="9"/>
                      <a:pt x="1" y="11"/>
                    </a:cubicBezTo>
                    <a:cubicBezTo>
                      <a:pt x="1" y="11"/>
                      <a:pt x="2" y="12"/>
                      <a:pt x="2" y="11"/>
                    </a:cubicBezTo>
                    <a:cubicBezTo>
                      <a:pt x="4" y="8"/>
                      <a:pt x="6" y="5"/>
                      <a:pt x="6" y="2"/>
                    </a:cubicBezTo>
                    <a:cubicBezTo>
                      <a:pt x="6" y="1"/>
                      <a:pt x="6" y="0"/>
                      <a:pt x="5" y="1"/>
                    </a:cubicBezTo>
                    <a:cubicBezTo>
                      <a:pt x="2" y="4"/>
                      <a:pt x="0"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148"/>
              <p:cNvSpPr/>
              <p:nvPr/>
            </p:nvSpPr>
            <p:spPr bwMode="auto">
              <a:xfrm>
                <a:off x="1392238" y="2713038"/>
                <a:ext cx="9525" cy="9525"/>
              </a:xfrm>
              <a:custGeom>
                <a:avLst/>
                <a:gdLst>
                  <a:gd name="T0" fmla="*/ 7 w 9"/>
                  <a:gd name="T1" fmla="*/ 0 h 9"/>
                  <a:gd name="T2" fmla="*/ 1 w 9"/>
                  <a:gd name="T3" fmla="*/ 8 h 9"/>
                  <a:gd name="T4" fmla="*/ 2 w 9"/>
                  <a:gd name="T5" fmla="*/ 9 h 9"/>
                  <a:gd name="T6" fmla="*/ 3 w 9"/>
                  <a:gd name="T7" fmla="*/ 4 h 9"/>
                  <a:gd name="T8" fmla="*/ 2 w 9"/>
                  <a:gd name="T9" fmla="*/ 3 h 9"/>
                  <a:gd name="T10" fmla="*/ 1 w 9"/>
                  <a:gd name="T11" fmla="*/ 9 h 9"/>
                  <a:gd name="T12" fmla="*/ 2 w 9"/>
                  <a:gd name="T13" fmla="*/ 9 h 9"/>
                  <a:gd name="T14" fmla="*/ 8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5" y="3"/>
                      <a:pt x="4" y="6"/>
                      <a:pt x="1" y="8"/>
                    </a:cubicBezTo>
                    <a:cubicBezTo>
                      <a:pt x="2" y="8"/>
                      <a:pt x="2" y="8"/>
                      <a:pt x="2" y="9"/>
                    </a:cubicBezTo>
                    <a:cubicBezTo>
                      <a:pt x="2" y="7"/>
                      <a:pt x="2" y="5"/>
                      <a:pt x="3" y="4"/>
                    </a:cubicBezTo>
                    <a:cubicBezTo>
                      <a:pt x="3" y="3"/>
                      <a:pt x="2" y="2"/>
                      <a:pt x="2" y="3"/>
                    </a:cubicBezTo>
                    <a:cubicBezTo>
                      <a:pt x="1" y="5"/>
                      <a:pt x="0" y="7"/>
                      <a:pt x="1" y="9"/>
                    </a:cubicBezTo>
                    <a:cubicBezTo>
                      <a:pt x="1" y="9"/>
                      <a:pt x="2" y="9"/>
                      <a:pt x="2" y="9"/>
                    </a:cubicBezTo>
                    <a:cubicBezTo>
                      <a:pt x="5" y="7"/>
                      <a:pt x="6" y="4"/>
                      <a:pt x="8" y="1"/>
                    </a:cubicBezTo>
                    <a:cubicBezTo>
                      <a:pt x="9" y="0"/>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149"/>
              <p:cNvSpPr/>
              <p:nvPr/>
            </p:nvSpPr>
            <p:spPr bwMode="auto">
              <a:xfrm>
                <a:off x="1354138" y="2705101"/>
                <a:ext cx="55563" cy="65088"/>
              </a:xfrm>
              <a:custGeom>
                <a:avLst/>
                <a:gdLst>
                  <a:gd name="T0" fmla="*/ 33 w 53"/>
                  <a:gd name="T1" fmla="*/ 14 h 62"/>
                  <a:gd name="T2" fmla="*/ 42 w 53"/>
                  <a:gd name="T3" fmla="*/ 18 h 62"/>
                  <a:gd name="T4" fmla="*/ 45 w 53"/>
                  <a:gd name="T5" fmla="*/ 19 h 62"/>
                  <a:gd name="T6" fmla="*/ 49 w 53"/>
                  <a:gd name="T7" fmla="*/ 22 h 62"/>
                  <a:gd name="T8" fmla="*/ 44 w 53"/>
                  <a:gd name="T9" fmla="*/ 7 h 62"/>
                  <a:gd name="T10" fmla="*/ 35 w 53"/>
                  <a:gd name="T11" fmla="*/ 5 h 62"/>
                  <a:gd name="T12" fmla="*/ 24 w 53"/>
                  <a:gd name="T13" fmla="*/ 17 h 62"/>
                  <a:gd name="T14" fmla="*/ 12 w 53"/>
                  <a:gd name="T15" fmla="*/ 22 h 62"/>
                  <a:gd name="T16" fmla="*/ 11 w 53"/>
                  <a:gd name="T17" fmla="*/ 18 h 62"/>
                  <a:gd name="T18" fmla="*/ 10 w 53"/>
                  <a:gd name="T19" fmla="*/ 15 h 62"/>
                  <a:gd name="T20" fmla="*/ 16 w 53"/>
                  <a:gd name="T21" fmla="*/ 17 h 62"/>
                  <a:gd name="T22" fmla="*/ 23 w 53"/>
                  <a:gd name="T23" fmla="*/ 11 h 62"/>
                  <a:gd name="T24" fmla="*/ 24 w 53"/>
                  <a:gd name="T25" fmla="*/ 22 h 62"/>
                  <a:gd name="T26" fmla="*/ 6 w 53"/>
                  <a:gd name="T27" fmla="*/ 35 h 62"/>
                  <a:gd name="T28" fmla="*/ 10 w 53"/>
                  <a:gd name="T29" fmla="*/ 35 h 62"/>
                  <a:gd name="T30" fmla="*/ 14 w 53"/>
                  <a:gd name="T31" fmla="*/ 44 h 62"/>
                  <a:gd name="T32" fmla="*/ 18 w 53"/>
                  <a:gd name="T33" fmla="*/ 39 h 62"/>
                  <a:gd name="T34" fmla="*/ 23 w 53"/>
                  <a:gd name="T35" fmla="*/ 43 h 62"/>
                  <a:gd name="T36" fmla="*/ 21 w 53"/>
                  <a:gd name="T37" fmla="*/ 51 h 62"/>
                  <a:gd name="T38" fmla="*/ 18 w 53"/>
                  <a:gd name="T39" fmla="*/ 53 h 62"/>
                  <a:gd name="T40" fmla="*/ 12 w 53"/>
                  <a:gd name="T41" fmla="*/ 45 h 62"/>
                  <a:gd name="T42" fmla="*/ 23 w 53"/>
                  <a:gd name="T43" fmla="*/ 53 h 62"/>
                  <a:gd name="T44" fmla="*/ 24 w 53"/>
                  <a:gd name="T45" fmla="*/ 53 h 62"/>
                  <a:gd name="T46" fmla="*/ 28 w 53"/>
                  <a:gd name="T47" fmla="*/ 57 h 62"/>
                  <a:gd name="T48" fmla="*/ 31 w 53"/>
                  <a:gd name="T49" fmla="*/ 57 h 62"/>
                  <a:gd name="T50" fmla="*/ 29 w 53"/>
                  <a:gd name="T51" fmla="*/ 35 h 62"/>
                  <a:gd name="T52" fmla="*/ 29 w 53"/>
                  <a:gd name="T53" fmla="*/ 46 h 62"/>
                  <a:gd name="T54" fmla="*/ 30 w 53"/>
                  <a:gd name="T55" fmla="*/ 49 h 62"/>
                  <a:gd name="T56" fmla="*/ 28 w 53"/>
                  <a:gd name="T57" fmla="*/ 48 h 62"/>
                  <a:gd name="T58" fmla="*/ 25 w 53"/>
                  <a:gd name="T59" fmla="*/ 56 h 62"/>
                  <a:gd name="T60" fmla="*/ 24 w 53"/>
                  <a:gd name="T61" fmla="*/ 49 h 62"/>
                  <a:gd name="T62" fmla="*/ 16 w 53"/>
                  <a:gd name="T63" fmla="*/ 48 h 62"/>
                  <a:gd name="T64" fmla="*/ 23 w 53"/>
                  <a:gd name="T65" fmla="*/ 56 h 62"/>
                  <a:gd name="T66" fmla="*/ 22 w 53"/>
                  <a:gd name="T67" fmla="*/ 52 h 62"/>
                  <a:gd name="T68" fmla="*/ 23 w 53"/>
                  <a:gd name="T69" fmla="*/ 48 h 62"/>
                  <a:gd name="T70" fmla="*/ 22 w 53"/>
                  <a:gd name="T71" fmla="*/ 38 h 62"/>
                  <a:gd name="T72" fmla="*/ 20 w 53"/>
                  <a:gd name="T73" fmla="*/ 36 h 62"/>
                  <a:gd name="T74" fmla="*/ 16 w 53"/>
                  <a:gd name="T75" fmla="*/ 42 h 62"/>
                  <a:gd name="T76" fmla="*/ 11 w 53"/>
                  <a:gd name="T77" fmla="*/ 39 h 62"/>
                  <a:gd name="T78" fmla="*/ 12 w 53"/>
                  <a:gd name="T79" fmla="*/ 32 h 62"/>
                  <a:gd name="T80" fmla="*/ 9 w 53"/>
                  <a:gd name="T81" fmla="*/ 32 h 62"/>
                  <a:gd name="T82" fmla="*/ 16 w 53"/>
                  <a:gd name="T83" fmla="*/ 29 h 62"/>
                  <a:gd name="T84" fmla="*/ 31 w 53"/>
                  <a:gd name="T85" fmla="*/ 10 h 62"/>
                  <a:gd name="T86" fmla="*/ 18 w 53"/>
                  <a:gd name="T87" fmla="*/ 14 h 62"/>
                  <a:gd name="T88" fmla="*/ 13 w 53"/>
                  <a:gd name="T89" fmla="*/ 15 h 62"/>
                  <a:gd name="T90" fmla="*/ 6 w 53"/>
                  <a:gd name="T91" fmla="*/ 24 h 62"/>
                  <a:gd name="T92" fmla="*/ 15 w 53"/>
                  <a:gd name="T93" fmla="*/ 21 h 62"/>
                  <a:gd name="T94" fmla="*/ 28 w 53"/>
                  <a:gd name="T95" fmla="*/ 10 h 62"/>
                  <a:gd name="T96" fmla="*/ 35 w 53"/>
                  <a:gd name="T97" fmla="*/ 8 h 62"/>
                  <a:gd name="T98" fmla="*/ 45 w 53"/>
                  <a:gd name="T99" fmla="*/ 12 h 62"/>
                  <a:gd name="T100" fmla="*/ 47 w 53"/>
                  <a:gd name="T101" fmla="*/ 7 h 62"/>
                  <a:gd name="T102" fmla="*/ 52 w 53"/>
                  <a:gd name="T103" fmla="*/ 19 h 62"/>
                  <a:gd name="T104" fmla="*/ 49 w 53"/>
                  <a:gd name="T105" fmla="*/ 18 h 62"/>
                  <a:gd name="T106" fmla="*/ 48 w 53"/>
                  <a:gd name="T107" fmla="*/ 14 h 62"/>
                  <a:gd name="T108" fmla="*/ 44 w 53"/>
                  <a:gd name="T109" fmla="*/ 21 h 62"/>
                  <a:gd name="T110" fmla="*/ 43 w 53"/>
                  <a:gd name="T111" fmla="*/ 10 h 62"/>
                  <a:gd name="T112" fmla="*/ 33 w 53"/>
                  <a:gd name="T113" fmla="*/ 9 h 62"/>
                  <a:gd name="T114" fmla="*/ 36 w 53"/>
                  <a:gd name="T115"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 h="62">
                    <a:moveTo>
                      <a:pt x="43" y="8"/>
                    </a:moveTo>
                    <a:cubicBezTo>
                      <a:pt x="41" y="8"/>
                      <a:pt x="39" y="10"/>
                      <a:pt x="38" y="11"/>
                    </a:cubicBezTo>
                    <a:cubicBezTo>
                      <a:pt x="39" y="10"/>
                      <a:pt x="40" y="6"/>
                      <a:pt x="41" y="4"/>
                    </a:cubicBezTo>
                    <a:cubicBezTo>
                      <a:pt x="41" y="3"/>
                      <a:pt x="40" y="3"/>
                      <a:pt x="40" y="3"/>
                    </a:cubicBezTo>
                    <a:cubicBezTo>
                      <a:pt x="37" y="6"/>
                      <a:pt x="36" y="9"/>
                      <a:pt x="34" y="12"/>
                    </a:cubicBezTo>
                    <a:cubicBezTo>
                      <a:pt x="34" y="13"/>
                      <a:pt x="31" y="21"/>
                      <a:pt x="33" y="14"/>
                    </a:cubicBezTo>
                    <a:cubicBezTo>
                      <a:pt x="34" y="11"/>
                      <a:pt x="36" y="8"/>
                      <a:pt x="38" y="5"/>
                    </a:cubicBezTo>
                    <a:cubicBezTo>
                      <a:pt x="38" y="4"/>
                      <a:pt x="37" y="3"/>
                      <a:pt x="37" y="4"/>
                    </a:cubicBezTo>
                    <a:cubicBezTo>
                      <a:pt x="31" y="6"/>
                      <a:pt x="33" y="6"/>
                      <a:pt x="43" y="6"/>
                    </a:cubicBezTo>
                    <a:cubicBezTo>
                      <a:pt x="42" y="8"/>
                      <a:pt x="42" y="9"/>
                      <a:pt x="42" y="11"/>
                    </a:cubicBezTo>
                    <a:cubicBezTo>
                      <a:pt x="41" y="13"/>
                      <a:pt x="41" y="15"/>
                      <a:pt x="41" y="17"/>
                    </a:cubicBezTo>
                    <a:cubicBezTo>
                      <a:pt x="41" y="18"/>
                      <a:pt x="42" y="18"/>
                      <a:pt x="42" y="18"/>
                    </a:cubicBezTo>
                    <a:cubicBezTo>
                      <a:pt x="43" y="11"/>
                      <a:pt x="41" y="19"/>
                      <a:pt x="41" y="19"/>
                    </a:cubicBezTo>
                    <a:cubicBezTo>
                      <a:pt x="42" y="20"/>
                      <a:pt x="42" y="20"/>
                      <a:pt x="43" y="18"/>
                    </a:cubicBezTo>
                    <a:cubicBezTo>
                      <a:pt x="43" y="20"/>
                      <a:pt x="43" y="22"/>
                      <a:pt x="42" y="24"/>
                    </a:cubicBezTo>
                    <a:cubicBezTo>
                      <a:pt x="42" y="25"/>
                      <a:pt x="44" y="25"/>
                      <a:pt x="44" y="24"/>
                    </a:cubicBezTo>
                    <a:cubicBezTo>
                      <a:pt x="44" y="27"/>
                      <a:pt x="44" y="27"/>
                      <a:pt x="44" y="25"/>
                    </a:cubicBezTo>
                    <a:cubicBezTo>
                      <a:pt x="44" y="23"/>
                      <a:pt x="44" y="20"/>
                      <a:pt x="45" y="19"/>
                    </a:cubicBezTo>
                    <a:cubicBezTo>
                      <a:pt x="46" y="16"/>
                      <a:pt x="46" y="16"/>
                      <a:pt x="47" y="18"/>
                    </a:cubicBezTo>
                    <a:cubicBezTo>
                      <a:pt x="46" y="18"/>
                      <a:pt x="46" y="18"/>
                      <a:pt x="46" y="18"/>
                    </a:cubicBezTo>
                    <a:cubicBezTo>
                      <a:pt x="46" y="19"/>
                      <a:pt x="46" y="20"/>
                      <a:pt x="45" y="21"/>
                    </a:cubicBezTo>
                    <a:cubicBezTo>
                      <a:pt x="45" y="22"/>
                      <a:pt x="46" y="22"/>
                      <a:pt x="47" y="21"/>
                    </a:cubicBezTo>
                    <a:cubicBezTo>
                      <a:pt x="48" y="20"/>
                      <a:pt x="48" y="18"/>
                      <a:pt x="48" y="21"/>
                    </a:cubicBezTo>
                    <a:cubicBezTo>
                      <a:pt x="48" y="22"/>
                      <a:pt x="49" y="22"/>
                      <a:pt x="49" y="22"/>
                    </a:cubicBezTo>
                    <a:cubicBezTo>
                      <a:pt x="53" y="17"/>
                      <a:pt x="48" y="10"/>
                      <a:pt x="44" y="7"/>
                    </a:cubicBezTo>
                    <a:cubicBezTo>
                      <a:pt x="44" y="7"/>
                      <a:pt x="43" y="7"/>
                      <a:pt x="43" y="8"/>
                    </a:cubicBezTo>
                    <a:cubicBezTo>
                      <a:pt x="45" y="10"/>
                      <a:pt x="46" y="12"/>
                      <a:pt x="46" y="14"/>
                    </a:cubicBezTo>
                    <a:cubicBezTo>
                      <a:pt x="46" y="15"/>
                      <a:pt x="47" y="15"/>
                      <a:pt x="47" y="14"/>
                    </a:cubicBezTo>
                    <a:cubicBezTo>
                      <a:pt x="45" y="1"/>
                      <a:pt x="48" y="20"/>
                      <a:pt x="46" y="14"/>
                    </a:cubicBezTo>
                    <a:cubicBezTo>
                      <a:pt x="45" y="10"/>
                      <a:pt x="45" y="10"/>
                      <a:pt x="44" y="7"/>
                    </a:cubicBezTo>
                    <a:cubicBezTo>
                      <a:pt x="44" y="6"/>
                      <a:pt x="43" y="6"/>
                      <a:pt x="43" y="7"/>
                    </a:cubicBezTo>
                    <a:cubicBezTo>
                      <a:pt x="43" y="8"/>
                      <a:pt x="44" y="18"/>
                      <a:pt x="43" y="14"/>
                    </a:cubicBezTo>
                    <a:cubicBezTo>
                      <a:pt x="43" y="13"/>
                      <a:pt x="42" y="11"/>
                      <a:pt x="42" y="10"/>
                    </a:cubicBezTo>
                    <a:cubicBezTo>
                      <a:pt x="41" y="8"/>
                      <a:pt x="41" y="7"/>
                      <a:pt x="39" y="5"/>
                    </a:cubicBezTo>
                    <a:cubicBezTo>
                      <a:pt x="37" y="3"/>
                      <a:pt x="35" y="9"/>
                      <a:pt x="36" y="5"/>
                    </a:cubicBezTo>
                    <a:cubicBezTo>
                      <a:pt x="36" y="5"/>
                      <a:pt x="35" y="4"/>
                      <a:pt x="35" y="5"/>
                    </a:cubicBezTo>
                    <a:cubicBezTo>
                      <a:pt x="33" y="9"/>
                      <a:pt x="32" y="10"/>
                      <a:pt x="34" y="5"/>
                    </a:cubicBezTo>
                    <a:cubicBezTo>
                      <a:pt x="35" y="4"/>
                      <a:pt x="34" y="4"/>
                      <a:pt x="33" y="5"/>
                    </a:cubicBezTo>
                    <a:cubicBezTo>
                      <a:pt x="31" y="8"/>
                      <a:pt x="25" y="20"/>
                      <a:pt x="31" y="8"/>
                    </a:cubicBezTo>
                    <a:cubicBezTo>
                      <a:pt x="31" y="7"/>
                      <a:pt x="30" y="7"/>
                      <a:pt x="30" y="7"/>
                    </a:cubicBezTo>
                    <a:cubicBezTo>
                      <a:pt x="28" y="10"/>
                      <a:pt x="25" y="13"/>
                      <a:pt x="23" y="16"/>
                    </a:cubicBezTo>
                    <a:cubicBezTo>
                      <a:pt x="22" y="17"/>
                      <a:pt x="23" y="17"/>
                      <a:pt x="24" y="17"/>
                    </a:cubicBezTo>
                    <a:cubicBezTo>
                      <a:pt x="25" y="16"/>
                      <a:pt x="26" y="15"/>
                      <a:pt x="28" y="14"/>
                    </a:cubicBezTo>
                    <a:cubicBezTo>
                      <a:pt x="28" y="13"/>
                      <a:pt x="27" y="12"/>
                      <a:pt x="27" y="13"/>
                    </a:cubicBezTo>
                    <a:cubicBezTo>
                      <a:pt x="24" y="14"/>
                      <a:pt x="21" y="16"/>
                      <a:pt x="19" y="17"/>
                    </a:cubicBezTo>
                    <a:cubicBezTo>
                      <a:pt x="16" y="19"/>
                      <a:pt x="17" y="20"/>
                      <a:pt x="19" y="17"/>
                    </a:cubicBezTo>
                    <a:cubicBezTo>
                      <a:pt x="19" y="16"/>
                      <a:pt x="18" y="15"/>
                      <a:pt x="18" y="16"/>
                    </a:cubicBezTo>
                    <a:cubicBezTo>
                      <a:pt x="16" y="18"/>
                      <a:pt x="14" y="20"/>
                      <a:pt x="12" y="22"/>
                    </a:cubicBezTo>
                    <a:cubicBezTo>
                      <a:pt x="12" y="23"/>
                      <a:pt x="13" y="24"/>
                      <a:pt x="13" y="23"/>
                    </a:cubicBezTo>
                    <a:cubicBezTo>
                      <a:pt x="14" y="23"/>
                      <a:pt x="14" y="23"/>
                      <a:pt x="14" y="22"/>
                    </a:cubicBezTo>
                    <a:cubicBezTo>
                      <a:pt x="15" y="22"/>
                      <a:pt x="14" y="21"/>
                      <a:pt x="14" y="21"/>
                    </a:cubicBezTo>
                    <a:cubicBezTo>
                      <a:pt x="11" y="22"/>
                      <a:pt x="7" y="23"/>
                      <a:pt x="5" y="25"/>
                    </a:cubicBezTo>
                    <a:cubicBezTo>
                      <a:pt x="7" y="23"/>
                      <a:pt x="10" y="21"/>
                      <a:pt x="12" y="19"/>
                    </a:cubicBezTo>
                    <a:cubicBezTo>
                      <a:pt x="12" y="18"/>
                      <a:pt x="11" y="17"/>
                      <a:pt x="11" y="18"/>
                    </a:cubicBezTo>
                    <a:cubicBezTo>
                      <a:pt x="10" y="18"/>
                      <a:pt x="10" y="19"/>
                      <a:pt x="9" y="20"/>
                    </a:cubicBezTo>
                    <a:cubicBezTo>
                      <a:pt x="7" y="21"/>
                      <a:pt x="6" y="22"/>
                      <a:pt x="8" y="22"/>
                    </a:cubicBezTo>
                    <a:cubicBezTo>
                      <a:pt x="10" y="20"/>
                      <a:pt x="12" y="18"/>
                      <a:pt x="14" y="16"/>
                    </a:cubicBezTo>
                    <a:cubicBezTo>
                      <a:pt x="15" y="16"/>
                      <a:pt x="14" y="15"/>
                      <a:pt x="13" y="15"/>
                    </a:cubicBezTo>
                    <a:cubicBezTo>
                      <a:pt x="12" y="16"/>
                      <a:pt x="12" y="17"/>
                      <a:pt x="11" y="17"/>
                    </a:cubicBezTo>
                    <a:cubicBezTo>
                      <a:pt x="10" y="18"/>
                      <a:pt x="10" y="17"/>
                      <a:pt x="10" y="15"/>
                    </a:cubicBezTo>
                    <a:cubicBezTo>
                      <a:pt x="7" y="17"/>
                      <a:pt x="7" y="19"/>
                      <a:pt x="5" y="20"/>
                    </a:cubicBezTo>
                    <a:cubicBezTo>
                      <a:pt x="7" y="18"/>
                      <a:pt x="9" y="15"/>
                      <a:pt x="12" y="13"/>
                    </a:cubicBezTo>
                    <a:cubicBezTo>
                      <a:pt x="9" y="15"/>
                      <a:pt x="8" y="17"/>
                      <a:pt x="7" y="20"/>
                    </a:cubicBezTo>
                    <a:cubicBezTo>
                      <a:pt x="6" y="20"/>
                      <a:pt x="7" y="21"/>
                      <a:pt x="7" y="20"/>
                    </a:cubicBezTo>
                    <a:cubicBezTo>
                      <a:pt x="10" y="19"/>
                      <a:pt x="10" y="19"/>
                      <a:pt x="13" y="16"/>
                    </a:cubicBezTo>
                    <a:cubicBezTo>
                      <a:pt x="14" y="17"/>
                      <a:pt x="15" y="17"/>
                      <a:pt x="16" y="17"/>
                    </a:cubicBezTo>
                    <a:cubicBezTo>
                      <a:pt x="17" y="16"/>
                      <a:pt x="18" y="14"/>
                      <a:pt x="19" y="12"/>
                    </a:cubicBezTo>
                    <a:cubicBezTo>
                      <a:pt x="19" y="12"/>
                      <a:pt x="19" y="11"/>
                      <a:pt x="18" y="12"/>
                    </a:cubicBezTo>
                    <a:cubicBezTo>
                      <a:pt x="16" y="13"/>
                      <a:pt x="15" y="15"/>
                      <a:pt x="14" y="16"/>
                    </a:cubicBezTo>
                    <a:cubicBezTo>
                      <a:pt x="13" y="17"/>
                      <a:pt x="14" y="17"/>
                      <a:pt x="14" y="17"/>
                    </a:cubicBezTo>
                    <a:cubicBezTo>
                      <a:pt x="17" y="16"/>
                      <a:pt x="19" y="15"/>
                      <a:pt x="22" y="13"/>
                    </a:cubicBezTo>
                    <a:cubicBezTo>
                      <a:pt x="24" y="13"/>
                      <a:pt x="25" y="12"/>
                      <a:pt x="23" y="11"/>
                    </a:cubicBezTo>
                    <a:cubicBezTo>
                      <a:pt x="22" y="12"/>
                      <a:pt x="21" y="14"/>
                      <a:pt x="20" y="15"/>
                    </a:cubicBezTo>
                    <a:cubicBezTo>
                      <a:pt x="20" y="16"/>
                      <a:pt x="20" y="16"/>
                      <a:pt x="21" y="16"/>
                    </a:cubicBezTo>
                    <a:cubicBezTo>
                      <a:pt x="24" y="15"/>
                      <a:pt x="27" y="14"/>
                      <a:pt x="29" y="13"/>
                    </a:cubicBezTo>
                    <a:cubicBezTo>
                      <a:pt x="33" y="11"/>
                      <a:pt x="28" y="20"/>
                      <a:pt x="29" y="19"/>
                    </a:cubicBezTo>
                    <a:cubicBezTo>
                      <a:pt x="27" y="23"/>
                      <a:pt x="23" y="26"/>
                      <a:pt x="19" y="29"/>
                    </a:cubicBezTo>
                    <a:cubicBezTo>
                      <a:pt x="21" y="27"/>
                      <a:pt x="23" y="24"/>
                      <a:pt x="24" y="22"/>
                    </a:cubicBezTo>
                    <a:cubicBezTo>
                      <a:pt x="24" y="22"/>
                      <a:pt x="24" y="21"/>
                      <a:pt x="23" y="22"/>
                    </a:cubicBezTo>
                    <a:cubicBezTo>
                      <a:pt x="18" y="26"/>
                      <a:pt x="15" y="30"/>
                      <a:pt x="8" y="32"/>
                    </a:cubicBezTo>
                    <a:cubicBezTo>
                      <a:pt x="7" y="32"/>
                      <a:pt x="6" y="32"/>
                      <a:pt x="5" y="33"/>
                    </a:cubicBezTo>
                    <a:cubicBezTo>
                      <a:pt x="4" y="34"/>
                      <a:pt x="3" y="36"/>
                      <a:pt x="3" y="37"/>
                    </a:cubicBezTo>
                    <a:cubicBezTo>
                      <a:pt x="2" y="38"/>
                      <a:pt x="3" y="39"/>
                      <a:pt x="4" y="38"/>
                    </a:cubicBezTo>
                    <a:cubicBezTo>
                      <a:pt x="5" y="36"/>
                      <a:pt x="5" y="37"/>
                      <a:pt x="6" y="35"/>
                    </a:cubicBezTo>
                    <a:cubicBezTo>
                      <a:pt x="7" y="34"/>
                      <a:pt x="6" y="33"/>
                      <a:pt x="5" y="34"/>
                    </a:cubicBezTo>
                    <a:cubicBezTo>
                      <a:pt x="4" y="36"/>
                      <a:pt x="3" y="37"/>
                      <a:pt x="3" y="39"/>
                    </a:cubicBezTo>
                    <a:cubicBezTo>
                      <a:pt x="2" y="40"/>
                      <a:pt x="3" y="40"/>
                      <a:pt x="4" y="40"/>
                    </a:cubicBezTo>
                    <a:cubicBezTo>
                      <a:pt x="6" y="34"/>
                      <a:pt x="6" y="34"/>
                      <a:pt x="5" y="40"/>
                    </a:cubicBezTo>
                    <a:cubicBezTo>
                      <a:pt x="5" y="40"/>
                      <a:pt x="6" y="41"/>
                      <a:pt x="6" y="40"/>
                    </a:cubicBezTo>
                    <a:cubicBezTo>
                      <a:pt x="8" y="39"/>
                      <a:pt x="9" y="37"/>
                      <a:pt x="10" y="35"/>
                    </a:cubicBezTo>
                    <a:cubicBezTo>
                      <a:pt x="9" y="36"/>
                      <a:pt x="10" y="40"/>
                      <a:pt x="10" y="42"/>
                    </a:cubicBezTo>
                    <a:cubicBezTo>
                      <a:pt x="10" y="43"/>
                      <a:pt x="11" y="43"/>
                      <a:pt x="11" y="42"/>
                    </a:cubicBezTo>
                    <a:cubicBezTo>
                      <a:pt x="15" y="31"/>
                      <a:pt x="12" y="41"/>
                      <a:pt x="11" y="43"/>
                    </a:cubicBezTo>
                    <a:cubicBezTo>
                      <a:pt x="11" y="44"/>
                      <a:pt x="12" y="44"/>
                      <a:pt x="12" y="44"/>
                    </a:cubicBezTo>
                    <a:cubicBezTo>
                      <a:pt x="13" y="42"/>
                      <a:pt x="14" y="41"/>
                      <a:pt x="15" y="39"/>
                    </a:cubicBezTo>
                    <a:cubicBezTo>
                      <a:pt x="14" y="41"/>
                      <a:pt x="14" y="42"/>
                      <a:pt x="14" y="44"/>
                    </a:cubicBezTo>
                    <a:cubicBezTo>
                      <a:pt x="14" y="45"/>
                      <a:pt x="15" y="45"/>
                      <a:pt x="15" y="45"/>
                    </a:cubicBezTo>
                    <a:cubicBezTo>
                      <a:pt x="16" y="42"/>
                      <a:pt x="16" y="42"/>
                      <a:pt x="17" y="39"/>
                    </a:cubicBezTo>
                    <a:cubicBezTo>
                      <a:pt x="17" y="37"/>
                      <a:pt x="16" y="38"/>
                      <a:pt x="16" y="41"/>
                    </a:cubicBezTo>
                    <a:cubicBezTo>
                      <a:pt x="16" y="42"/>
                      <a:pt x="15" y="44"/>
                      <a:pt x="15" y="45"/>
                    </a:cubicBezTo>
                    <a:cubicBezTo>
                      <a:pt x="15" y="46"/>
                      <a:pt x="16" y="47"/>
                      <a:pt x="16" y="46"/>
                    </a:cubicBezTo>
                    <a:cubicBezTo>
                      <a:pt x="17" y="43"/>
                      <a:pt x="18" y="41"/>
                      <a:pt x="18" y="39"/>
                    </a:cubicBezTo>
                    <a:cubicBezTo>
                      <a:pt x="18" y="41"/>
                      <a:pt x="18" y="44"/>
                      <a:pt x="17" y="47"/>
                    </a:cubicBezTo>
                    <a:cubicBezTo>
                      <a:pt x="17" y="47"/>
                      <a:pt x="19" y="47"/>
                      <a:pt x="19" y="47"/>
                    </a:cubicBezTo>
                    <a:cubicBezTo>
                      <a:pt x="19" y="45"/>
                      <a:pt x="20" y="43"/>
                      <a:pt x="21" y="42"/>
                    </a:cubicBezTo>
                    <a:cubicBezTo>
                      <a:pt x="22" y="37"/>
                      <a:pt x="21" y="39"/>
                      <a:pt x="20" y="42"/>
                    </a:cubicBezTo>
                    <a:cubicBezTo>
                      <a:pt x="18" y="54"/>
                      <a:pt x="24" y="30"/>
                      <a:pt x="22" y="45"/>
                    </a:cubicBezTo>
                    <a:cubicBezTo>
                      <a:pt x="22" y="46"/>
                      <a:pt x="22" y="45"/>
                      <a:pt x="23" y="43"/>
                    </a:cubicBezTo>
                    <a:cubicBezTo>
                      <a:pt x="24" y="34"/>
                      <a:pt x="21" y="54"/>
                      <a:pt x="24" y="43"/>
                    </a:cubicBezTo>
                    <a:cubicBezTo>
                      <a:pt x="23" y="48"/>
                      <a:pt x="25" y="51"/>
                      <a:pt x="22" y="45"/>
                    </a:cubicBezTo>
                    <a:cubicBezTo>
                      <a:pt x="22" y="45"/>
                      <a:pt x="21" y="45"/>
                      <a:pt x="21" y="45"/>
                    </a:cubicBezTo>
                    <a:cubicBezTo>
                      <a:pt x="19" y="47"/>
                      <a:pt x="19" y="49"/>
                      <a:pt x="20" y="51"/>
                    </a:cubicBezTo>
                    <a:cubicBezTo>
                      <a:pt x="19" y="48"/>
                      <a:pt x="24" y="55"/>
                      <a:pt x="20" y="49"/>
                    </a:cubicBezTo>
                    <a:cubicBezTo>
                      <a:pt x="18" y="50"/>
                      <a:pt x="19" y="50"/>
                      <a:pt x="21" y="51"/>
                    </a:cubicBezTo>
                    <a:cubicBezTo>
                      <a:pt x="22" y="52"/>
                      <a:pt x="22" y="52"/>
                      <a:pt x="23" y="53"/>
                    </a:cubicBezTo>
                    <a:cubicBezTo>
                      <a:pt x="24" y="53"/>
                      <a:pt x="24" y="52"/>
                      <a:pt x="24" y="52"/>
                    </a:cubicBezTo>
                    <a:cubicBezTo>
                      <a:pt x="23" y="50"/>
                      <a:pt x="22" y="49"/>
                      <a:pt x="21" y="48"/>
                    </a:cubicBezTo>
                    <a:cubicBezTo>
                      <a:pt x="20" y="48"/>
                      <a:pt x="19" y="48"/>
                      <a:pt x="20" y="49"/>
                    </a:cubicBezTo>
                    <a:cubicBezTo>
                      <a:pt x="21" y="52"/>
                      <a:pt x="24" y="55"/>
                      <a:pt x="19" y="52"/>
                    </a:cubicBezTo>
                    <a:cubicBezTo>
                      <a:pt x="18" y="52"/>
                      <a:pt x="18" y="52"/>
                      <a:pt x="18" y="53"/>
                    </a:cubicBezTo>
                    <a:cubicBezTo>
                      <a:pt x="19" y="54"/>
                      <a:pt x="19" y="54"/>
                      <a:pt x="20" y="55"/>
                    </a:cubicBezTo>
                    <a:cubicBezTo>
                      <a:pt x="20" y="56"/>
                      <a:pt x="21" y="55"/>
                      <a:pt x="21" y="55"/>
                    </a:cubicBezTo>
                    <a:cubicBezTo>
                      <a:pt x="19" y="51"/>
                      <a:pt x="17" y="48"/>
                      <a:pt x="14" y="46"/>
                    </a:cubicBezTo>
                    <a:cubicBezTo>
                      <a:pt x="12" y="44"/>
                      <a:pt x="10" y="44"/>
                      <a:pt x="8" y="43"/>
                    </a:cubicBezTo>
                    <a:cubicBezTo>
                      <a:pt x="6" y="42"/>
                      <a:pt x="5" y="42"/>
                      <a:pt x="5" y="44"/>
                    </a:cubicBezTo>
                    <a:cubicBezTo>
                      <a:pt x="8" y="44"/>
                      <a:pt x="10" y="45"/>
                      <a:pt x="12" y="45"/>
                    </a:cubicBezTo>
                    <a:cubicBezTo>
                      <a:pt x="11" y="45"/>
                      <a:pt x="11" y="46"/>
                      <a:pt x="11" y="46"/>
                    </a:cubicBezTo>
                    <a:cubicBezTo>
                      <a:pt x="16" y="50"/>
                      <a:pt x="12" y="46"/>
                      <a:pt x="12" y="46"/>
                    </a:cubicBezTo>
                    <a:cubicBezTo>
                      <a:pt x="10" y="42"/>
                      <a:pt x="11" y="42"/>
                      <a:pt x="15" y="45"/>
                    </a:cubicBezTo>
                    <a:cubicBezTo>
                      <a:pt x="16" y="46"/>
                      <a:pt x="18" y="47"/>
                      <a:pt x="19" y="47"/>
                    </a:cubicBezTo>
                    <a:cubicBezTo>
                      <a:pt x="20" y="47"/>
                      <a:pt x="20" y="47"/>
                      <a:pt x="20" y="47"/>
                    </a:cubicBezTo>
                    <a:cubicBezTo>
                      <a:pt x="22" y="49"/>
                      <a:pt x="23" y="51"/>
                      <a:pt x="23" y="53"/>
                    </a:cubicBezTo>
                    <a:cubicBezTo>
                      <a:pt x="24" y="54"/>
                      <a:pt x="25" y="54"/>
                      <a:pt x="25" y="53"/>
                    </a:cubicBezTo>
                    <a:cubicBezTo>
                      <a:pt x="25" y="51"/>
                      <a:pt x="25" y="50"/>
                      <a:pt x="24" y="48"/>
                    </a:cubicBezTo>
                    <a:cubicBezTo>
                      <a:pt x="24" y="48"/>
                      <a:pt x="23" y="48"/>
                      <a:pt x="23" y="48"/>
                    </a:cubicBezTo>
                    <a:cubicBezTo>
                      <a:pt x="23" y="51"/>
                      <a:pt x="23" y="53"/>
                      <a:pt x="23" y="55"/>
                    </a:cubicBezTo>
                    <a:cubicBezTo>
                      <a:pt x="23" y="56"/>
                      <a:pt x="24" y="56"/>
                      <a:pt x="24" y="55"/>
                    </a:cubicBezTo>
                    <a:cubicBezTo>
                      <a:pt x="26" y="53"/>
                      <a:pt x="26" y="53"/>
                      <a:pt x="24" y="53"/>
                    </a:cubicBezTo>
                    <a:cubicBezTo>
                      <a:pt x="24" y="55"/>
                      <a:pt x="24" y="57"/>
                      <a:pt x="24" y="59"/>
                    </a:cubicBezTo>
                    <a:cubicBezTo>
                      <a:pt x="24" y="60"/>
                      <a:pt x="25" y="60"/>
                      <a:pt x="26" y="59"/>
                    </a:cubicBezTo>
                    <a:cubicBezTo>
                      <a:pt x="27" y="55"/>
                      <a:pt x="27" y="52"/>
                      <a:pt x="27" y="48"/>
                    </a:cubicBezTo>
                    <a:cubicBezTo>
                      <a:pt x="27" y="47"/>
                      <a:pt x="26" y="47"/>
                      <a:pt x="26" y="48"/>
                    </a:cubicBezTo>
                    <a:cubicBezTo>
                      <a:pt x="26" y="53"/>
                      <a:pt x="26" y="53"/>
                      <a:pt x="27" y="57"/>
                    </a:cubicBezTo>
                    <a:cubicBezTo>
                      <a:pt x="27" y="58"/>
                      <a:pt x="28" y="58"/>
                      <a:pt x="28" y="57"/>
                    </a:cubicBezTo>
                    <a:cubicBezTo>
                      <a:pt x="29" y="50"/>
                      <a:pt x="27" y="51"/>
                      <a:pt x="29" y="57"/>
                    </a:cubicBezTo>
                    <a:cubicBezTo>
                      <a:pt x="29" y="58"/>
                      <a:pt x="30" y="58"/>
                      <a:pt x="30" y="57"/>
                    </a:cubicBezTo>
                    <a:cubicBezTo>
                      <a:pt x="31" y="54"/>
                      <a:pt x="31" y="54"/>
                      <a:pt x="31" y="51"/>
                    </a:cubicBezTo>
                    <a:cubicBezTo>
                      <a:pt x="30" y="51"/>
                      <a:pt x="30" y="51"/>
                      <a:pt x="30" y="51"/>
                    </a:cubicBezTo>
                    <a:cubicBezTo>
                      <a:pt x="30" y="53"/>
                      <a:pt x="30" y="55"/>
                      <a:pt x="30" y="57"/>
                    </a:cubicBezTo>
                    <a:cubicBezTo>
                      <a:pt x="30" y="58"/>
                      <a:pt x="31" y="58"/>
                      <a:pt x="31" y="57"/>
                    </a:cubicBezTo>
                    <a:cubicBezTo>
                      <a:pt x="31" y="55"/>
                      <a:pt x="30" y="49"/>
                      <a:pt x="31" y="54"/>
                    </a:cubicBezTo>
                    <a:cubicBezTo>
                      <a:pt x="33" y="55"/>
                      <a:pt x="33" y="54"/>
                      <a:pt x="30" y="51"/>
                    </a:cubicBezTo>
                    <a:cubicBezTo>
                      <a:pt x="30" y="49"/>
                      <a:pt x="29" y="48"/>
                      <a:pt x="29" y="46"/>
                    </a:cubicBezTo>
                    <a:cubicBezTo>
                      <a:pt x="27" y="42"/>
                      <a:pt x="29" y="46"/>
                      <a:pt x="30" y="41"/>
                    </a:cubicBezTo>
                    <a:cubicBezTo>
                      <a:pt x="29" y="43"/>
                      <a:pt x="30" y="37"/>
                      <a:pt x="30" y="35"/>
                    </a:cubicBezTo>
                    <a:cubicBezTo>
                      <a:pt x="30" y="35"/>
                      <a:pt x="29" y="35"/>
                      <a:pt x="29" y="35"/>
                    </a:cubicBezTo>
                    <a:cubicBezTo>
                      <a:pt x="29" y="38"/>
                      <a:pt x="29" y="41"/>
                      <a:pt x="28" y="44"/>
                    </a:cubicBezTo>
                    <a:cubicBezTo>
                      <a:pt x="28" y="45"/>
                      <a:pt x="30" y="45"/>
                      <a:pt x="30" y="45"/>
                    </a:cubicBezTo>
                    <a:cubicBezTo>
                      <a:pt x="30" y="43"/>
                      <a:pt x="30" y="41"/>
                      <a:pt x="30" y="39"/>
                    </a:cubicBezTo>
                    <a:cubicBezTo>
                      <a:pt x="31" y="38"/>
                      <a:pt x="29" y="38"/>
                      <a:pt x="29" y="39"/>
                    </a:cubicBezTo>
                    <a:cubicBezTo>
                      <a:pt x="28" y="41"/>
                      <a:pt x="28" y="43"/>
                      <a:pt x="27" y="46"/>
                    </a:cubicBezTo>
                    <a:cubicBezTo>
                      <a:pt x="27" y="47"/>
                      <a:pt x="28" y="47"/>
                      <a:pt x="29" y="46"/>
                    </a:cubicBezTo>
                    <a:cubicBezTo>
                      <a:pt x="29" y="43"/>
                      <a:pt x="30" y="40"/>
                      <a:pt x="29" y="37"/>
                    </a:cubicBezTo>
                    <a:cubicBezTo>
                      <a:pt x="29" y="36"/>
                      <a:pt x="28" y="36"/>
                      <a:pt x="28" y="36"/>
                    </a:cubicBezTo>
                    <a:cubicBezTo>
                      <a:pt x="24" y="43"/>
                      <a:pt x="29" y="51"/>
                      <a:pt x="31" y="57"/>
                    </a:cubicBezTo>
                    <a:cubicBezTo>
                      <a:pt x="32" y="57"/>
                      <a:pt x="33" y="57"/>
                      <a:pt x="33" y="56"/>
                    </a:cubicBezTo>
                    <a:cubicBezTo>
                      <a:pt x="32" y="54"/>
                      <a:pt x="32" y="52"/>
                      <a:pt x="31" y="49"/>
                    </a:cubicBezTo>
                    <a:cubicBezTo>
                      <a:pt x="31" y="48"/>
                      <a:pt x="30" y="49"/>
                      <a:pt x="30" y="49"/>
                    </a:cubicBezTo>
                    <a:cubicBezTo>
                      <a:pt x="30" y="51"/>
                      <a:pt x="30" y="53"/>
                      <a:pt x="30" y="54"/>
                    </a:cubicBezTo>
                    <a:cubicBezTo>
                      <a:pt x="31" y="54"/>
                      <a:pt x="31" y="54"/>
                      <a:pt x="31" y="54"/>
                    </a:cubicBezTo>
                    <a:cubicBezTo>
                      <a:pt x="31" y="52"/>
                      <a:pt x="31" y="50"/>
                      <a:pt x="31" y="48"/>
                    </a:cubicBezTo>
                    <a:cubicBezTo>
                      <a:pt x="31" y="47"/>
                      <a:pt x="30" y="47"/>
                      <a:pt x="30" y="48"/>
                    </a:cubicBezTo>
                    <a:cubicBezTo>
                      <a:pt x="30" y="50"/>
                      <a:pt x="30" y="52"/>
                      <a:pt x="29" y="54"/>
                    </a:cubicBezTo>
                    <a:cubicBezTo>
                      <a:pt x="29" y="52"/>
                      <a:pt x="29" y="50"/>
                      <a:pt x="28" y="48"/>
                    </a:cubicBezTo>
                    <a:cubicBezTo>
                      <a:pt x="28" y="47"/>
                      <a:pt x="27" y="47"/>
                      <a:pt x="27" y="48"/>
                    </a:cubicBezTo>
                    <a:cubicBezTo>
                      <a:pt x="27" y="49"/>
                      <a:pt x="27" y="50"/>
                      <a:pt x="27" y="51"/>
                    </a:cubicBezTo>
                    <a:cubicBezTo>
                      <a:pt x="26" y="53"/>
                      <a:pt x="26" y="54"/>
                      <a:pt x="28" y="54"/>
                    </a:cubicBezTo>
                    <a:cubicBezTo>
                      <a:pt x="28" y="51"/>
                      <a:pt x="28" y="51"/>
                      <a:pt x="27" y="48"/>
                    </a:cubicBezTo>
                    <a:cubicBezTo>
                      <a:pt x="27" y="47"/>
                      <a:pt x="26" y="47"/>
                      <a:pt x="26" y="48"/>
                    </a:cubicBezTo>
                    <a:cubicBezTo>
                      <a:pt x="26" y="51"/>
                      <a:pt x="25" y="53"/>
                      <a:pt x="25" y="56"/>
                    </a:cubicBezTo>
                    <a:cubicBezTo>
                      <a:pt x="25" y="57"/>
                      <a:pt x="27" y="57"/>
                      <a:pt x="27" y="56"/>
                    </a:cubicBezTo>
                    <a:cubicBezTo>
                      <a:pt x="27" y="55"/>
                      <a:pt x="27" y="54"/>
                      <a:pt x="27" y="53"/>
                    </a:cubicBezTo>
                    <a:cubicBezTo>
                      <a:pt x="28" y="51"/>
                      <a:pt x="28" y="50"/>
                      <a:pt x="26" y="51"/>
                    </a:cubicBezTo>
                    <a:cubicBezTo>
                      <a:pt x="26" y="62"/>
                      <a:pt x="26" y="53"/>
                      <a:pt x="26" y="50"/>
                    </a:cubicBezTo>
                    <a:cubicBezTo>
                      <a:pt x="26" y="50"/>
                      <a:pt x="25" y="50"/>
                      <a:pt x="25" y="50"/>
                    </a:cubicBezTo>
                    <a:cubicBezTo>
                      <a:pt x="23" y="55"/>
                      <a:pt x="24" y="53"/>
                      <a:pt x="24" y="49"/>
                    </a:cubicBezTo>
                    <a:cubicBezTo>
                      <a:pt x="24" y="53"/>
                      <a:pt x="22" y="45"/>
                      <a:pt x="22" y="44"/>
                    </a:cubicBezTo>
                    <a:cubicBezTo>
                      <a:pt x="21" y="44"/>
                      <a:pt x="21" y="44"/>
                      <a:pt x="20" y="44"/>
                    </a:cubicBezTo>
                    <a:cubicBezTo>
                      <a:pt x="19" y="46"/>
                      <a:pt x="9" y="41"/>
                      <a:pt x="6" y="42"/>
                    </a:cubicBezTo>
                    <a:cubicBezTo>
                      <a:pt x="6" y="42"/>
                      <a:pt x="5" y="42"/>
                      <a:pt x="6" y="43"/>
                    </a:cubicBezTo>
                    <a:cubicBezTo>
                      <a:pt x="8" y="46"/>
                      <a:pt x="11" y="48"/>
                      <a:pt x="15" y="49"/>
                    </a:cubicBezTo>
                    <a:cubicBezTo>
                      <a:pt x="16" y="49"/>
                      <a:pt x="16" y="48"/>
                      <a:pt x="16" y="48"/>
                    </a:cubicBezTo>
                    <a:cubicBezTo>
                      <a:pt x="15" y="47"/>
                      <a:pt x="14" y="47"/>
                      <a:pt x="14" y="46"/>
                    </a:cubicBezTo>
                    <a:cubicBezTo>
                      <a:pt x="14" y="46"/>
                      <a:pt x="14" y="45"/>
                      <a:pt x="14" y="45"/>
                    </a:cubicBezTo>
                    <a:cubicBezTo>
                      <a:pt x="10" y="44"/>
                      <a:pt x="7" y="43"/>
                      <a:pt x="3" y="42"/>
                    </a:cubicBezTo>
                    <a:cubicBezTo>
                      <a:pt x="2" y="42"/>
                      <a:pt x="2" y="43"/>
                      <a:pt x="3" y="43"/>
                    </a:cubicBezTo>
                    <a:cubicBezTo>
                      <a:pt x="6" y="44"/>
                      <a:pt x="10" y="45"/>
                      <a:pt x="13" y="47"/>
                    </a:cubicBezTo>
                    <a:cubicBezTo>
                      <a:pt x="17" y="49"/>
                      <a:pt x="19" y="53"/>
                      <a:pt x="23" y="56"/>
                    </a:cubicBezTo>
                    <a:cubicBezTo>
                      <a:pt x="23" y="56"/>
                      <a:pt x="24" y="56"/>
                      <a:pt x="24" y="55"/>
                    </a:cubicBezTo>
                    <a:cubicBezTo>
                      <a:pt x="23" y="53"/>
                      <a:pt x="22" y="52"/>
                      <a:pt x="21" y="50"/>
                    </a:cubicBezTo>
                    <a:cubicBezTo>
                      <a:pt x="25" y="55"/>
                      <a:pt x="20" y="49"/>
                      <a:pt x="18" y="47"/>
                    </a:cubicBezTo>
                    <a:cubicBezTo>
                      <a:pt x="18" y="46"/>
                      <a:pt x="17" y="47"/>
                      <a:pt x="17" y="47"/>
                    </a:cubicBezTo>
                    <a:cubicBezTo>
                      <a:pt x="19" y="49"/>
                      <a:pt x="20" y="51"/>
                      <a:pt x="21" y="53"/>
                    </a:cubicBezTo>
                    <a:cubicBezTo>
                      <a:pt x="22" y="54"/>
                      <a:pt x="23" y="53"/>
                      <a:pt x="22" y="52"/>
                    </a:cubicBezTo>
                    <a:cubicBezTo>
                      <a:pt x="22" y="49"/>
                      <a:pt x="23" y="49"/>
                      <a:pt x="23" y="52"/>
                    </a:cubicBezTo>
                    <a:cubicBezTo>
                      <a:pt x="23" y="52"/>
                      <a:pt x="24" y="52"/>
                      <a:pt x="24" y="52"/>
                    </a:cubicBezTo>
                    <a:cubicBezTo>
                      <a:pt x="25" y="47"/>
                      <a:pt x="26" y="44"/>
                      <a:pt x="25" y="39"/>
                    </a:cubicBezTo>
                    <a:cubicBezTo>
                      <a:pt x="25" y="39"/>
                      <a:pt x="24" y="39"/>
                      <a:pt x="24" y="39"/>
                    </a:cubicBezTo>
                    <a:cubicBezTo>
                      <a:pt x="23" y="42"/>
                      <a:pt x="22" y="45"/>
                      <a:pt x="22" y="48"/>
                    </a:cubicBezTo>
                    <a:cubicBezTo>
                      <a:pt x="22" y="49"/>
                      <a:pt x="23" y="49"/>
                      <a:pt x="23" y="48"/>
                    </a:cubicBezTo>
                    <a:cubicBezTo>
                      <a:pt x="24" y="45"/>
                      <a:pt x="25" y="42"/>
                      <a:pt x="25" y="38"/>
                    </a:cubicBezTo>
                    <a:cubicBezTo>
                      <a:pt x="25" y="37"/>
                      <a:pt x="24" y="37"/>
                      <a:pt x="24" y="37"/>
                    </a:cubicBezTo>
                    <a:cubicBezTo>
                      <a:pt x="22" y="41"/>
                      <a:pt x="21" y="44"/>
                      <a:pt x="21" y="48"/>
                    </a:cubicBezTo>
                    <a:cubicBezTo>
                      <a:pt x="21" y="49"/>
                      <a:pt x="23" y="49"/>
                      <a:pt x="23" y="48"/>
                    </a:cubicBezTo>
                    <a:cubicBezTo>
                      <a:pt x="23" y="44"/>
                      <a:pt x="24" y="41"/>
                      <a:pt x="23" y="38"/>
                    </a:cubicBezTo>
                    <a:cubicBezTo>
                      <a:pt x="23" y="37"/>
                      <a:pt x="22" y="37"/>
                      <a:pt x="22" y="38"/>
                    </a:cubicBezTo>
                    <a:cubicBezTo>
                      <a:pt x="21" y="41"/>
                      <a:pt x="19" y="44"/>
                      <a:pt x="19" y="48"/>
                    </a:cubicBezTo>
                    <a:cubicBezTo>
                      <a:pt x="19" y="49"/>
                      <a:pt x="20" y="49"/>
                      <a:pt x="20" y="48"/>
                    </a:cubicBezTo>
                    <a:cubicBezTo>
                      <a:pt x="21" y="44"/>
                      <a:pt x="22" y="40"/>
                      <a:pt x="23" y="36"/>
                    </a:cubicBezTo>
                    <a:cubicBezTo>
                      <a:pt x="23" y="35"/>
                      <a:pt x="22" y="35"/>
                      <a:pt x="21" y="36"/>
                    </a:cubicBezTo>
                    <a:cubicBezTo>
                      <a:pt x="20" y="39"/>
                      <a:pt x="19" y="41"/>
                      <a:pt x="18" y="44"/>
                    </a:cubicBezTo>
                    <a:cubicBezTo>
                      <a:pt x="19" y="43"/>
                      <a:pt x="20" y="39"/>
                      <a:pt x="20" y="36"/>
                    </a:cubicBezTo>
                    <a:cubicBezTo>
                      <a:pt x="20" y="36"/>
                      <a:pt x="19" y="35"/>
                      <a:pt x="19" y="36"/>
                    </a:cubicBezTo>
                    <a:cubicBezTo>
                      <a:pt x="18" y="38"/>
                      <a:pt x="17" y="41"/>
                      <a:pt x="16" y="43"/>
                    </a:cubicBezTo>
                    <a:cubicBezTo>
                      <a:pt x="17" y="44"/>
                      <a:pt x="18" y="43"/>
                      <a:pt x="17" y="41"/>
                    </a:cubicBezTo>
                    <a:cubicBezTo>
                      <a:pt x="18" y="39"/>
                      <a:pt x="18" y="38"/>
                      <a:pt x="19" y="36"/>
                    </a:cubicBezTo>
                    <a:cubicBezTo>
                      <a:pt x="19" y="35"/>
                      <a:pt x="18" y="35"/>
                      <a:pt x="17" y="36"/>
                    </a:cubicBezTo>
                    <a:cubicBezTo>
                      <a:pt x="16" y="37"/>
                      <a:pt x="16" y="40"/>
                      <a:pt x="16" y="42"/>
                    </a:cubicBezTo>
                    <a:cubicBezTo>
                      <a:pt x="16" y="39"/>
                      <a:pt x="16" y="39"/>
                      <a:pt x="16" y="36"/>
                    </a:cubicBezTo>
                    <a:cubicBezTo>
                      <a:pt x="16" y="36"/>
                      <a:pt x="15" y="35"/>
                      <a:pt x="15" y="36"/>
                    </a:cubicBezTo>
                    <a:cubicBezTo>
                      <a:pt x="14" y="37"/>
                      <a:pt x="13" y="39"/>
                      <a:pt x="12" y="41"/>
                    </a:cubicBezTo>
                    <a:cubicBezTo>
                      <a:pt x="13" y="39"/>
                      <a:pt x="14" y="37"/>
                      <a:pt x="14" y="35"/>
                    </a:cubicBezTo>
                    <a:cubicBezTo>
                      <a:pt x="15" y="34"/>
                      <a:pt x="14" y="33"/>
                      <a:pt x="13" y="34"/>
                    </a:cubicBezTo>
                    <a:cubicBezTo>
                      <a:pt x="12" y="36"/>
                      <a:pt x="11" y="38"/>
                      <a:pt x="11" y="39"/>
                    </a:cubicBezTo>
                    <a:cubicBezTo>
                      <a:pt x="12" y="40"/>
                      <a:pt x="13" y="39"/>
                      <a:pt x="12" y="37"/>
                    </a:cubicBezTo>
                    <a:cubicBezTo>
                      <a:pt x="13" y="36"/>
                      <a:pt x="13" y="35"/>
                      <a:pt x="13" y="34"/>
                    </a:cubicBezTo>
                    <a:cubicBezTo>
                      <a:pt x="13" y="33"/>
                      <a:pt x="12" y="33"/>
                      <a:pt x="11" y="34"/>
                    </a:cubicBezTo>
                    <a:cubicBezTo>
                      <a:pt x="10" y="36"/>
                      <a:pt x="9" y="38"/>
                      <a:pt x="9" y="41"/>
                    </a:cubicBezTo>
                    <a:cubicBezTo>
                      <a:pt x="8" y="42"/>
                      <a:pt x="10" y="42"/>
                      <a:pt x="10" y="41"/>
                    </a:cubicBezTo>
                    <a:cubicBezTo>
                      <a:pt x="11" y="38"/>
                      <a:pt x="12" y="35"/>
                      <a:pt x="12" y="32"/>
                    </a:cubicBezTo>
                    <a:cubicBezTo>
                      <a:pt x="12" y="31"/>
                      <a:pt x="11" y="31"/>
                      <a:pt x="11" y="31"/>
                    </a:cubicBezTo>
                    <a:cubicBezTo>
                      <a:pt x="10" y="33"/>
                      <a:pt x="10" y="33"/>
                      <a:pt x="9" y="35"/>
                    </a:cubicBezTo>
                    <a:cubicBezTo>
                      <a:pt x="6" y="39"/>
                      <a:pt x="7" y="36"/>
                      <a:pt x="8" y="33"/>
                    </a:cubicBezTo>
                    <a:cubicBezTo>
                      <a:pt x="8" y="32"/>
                      <a:pt x="7" y="32"/>
                      <a:pt x="7" y="32"/>
                    </a:cubicBezTo>
                    <a:cubicBezTo>
                      <a:pt x="6" y="33"/>
                      <a:pt x="5" y="35"/>
                      <a:pt x="4" y="37"/>
                    </a:cubicBezTo>
                    <a:cubicBezTo>
                      <a:pt x="6" y="36"/>
                      <a:pt x="8" y="35"/>
                      <a:pt x="9" y="32"/>
                    </a:cubicBezTo>
                    <a:cubicBezTo>
                      <a:pt x="10" y="32"/>
                      <a:pt x="10" y="31"/>
                      <a:pt x="9" y="31"/>
                    </a:cubicBezTo>
                    <a:cubicBezTo>
                      <a:pt x="8" y="31"/>
                      <a:pt x="6" y="32"/>
                      <a:pt x="5" y="32"/>
                    </a:cubicBezTo>
                    <a:cubicBezTo>
                      <a:pt x="4" y="32"/>
                      <a:pt x="5" y="33"/>
                      <a:pt x="5" y="33"/>
                    </a:cubicBezTo>
                    <a:cubicBezTo>
                      <a:pt x="12" y="32"/>
                      <a:pt x="17" y="31"/>
                      <a:pt x="21" y="25"/>
                    </a:cubicBezTo>
                    <a:cubicBezTo>
                      <a:pt x="22" y="25"/>
                      <a:pt x="21" y="24"/>
                      <a:pt x="20" y="24"/>
                    </a:cubicBezTo>
                    <a:cubicBezTo>
                      <a:pt x="18" y="26"/>
                      <a:pt x="17" y="27"/>
                      <a:pt x="16" y="29"/>
                    </a:cubicBezTo>
                    <a:cubicBezTo>
                      <a:pt x="15" y="29"/>
                      <a:pt x="16" y="30"/>
                      <a:pt x="17" y="30"/>
                    </a:cubicBezTo>
                    <a:cubicBezTo>
                      <a:pt x="18" y="28"/>
                      <a:pt x="20" y="26"/>
                      <a:pt x="22" y="24"/>
                    </a:cubicBezTo>
                    <a:cubicBezTo>
                      <a:pt x="22" y="24"/>
                      <a:pt x="18" y="29"/>
                      <a:pt x="17" y="30"/>
                    </a:cubicBezTo>
                    <a:cubicBezTo>
                      <a:pt x="16" y="31"/>
                      <a:pt x="17" y="31"/>
                      <a:pt x="18" y="31"/>
                    </a:cubicBezTo>
                    <a:cubicBezTo>
                      <a:pt x="25" y="27"/>
                      <a:pt x="34" y="19"/>
                      <a:pt x="32" y="10"/>
                    </a:cubicBezTo>
                    <a:cubicBezTo>
                      <a:pt x="32" y="10"/>
                      <a:pt x="32" y="10"/>
                      <a:pt x="31" y="10"/>
                    </a:cubicBezTo>
                    <a:cubicBezTo>
                      <a:pt x="28" y="12"/>
                      <a:pt x="19" y="18"/>
                      <a:pt x="26" y="10"/>
                    </a:cubicBezTo>
                    <a:cubicBezTo>
                      <a:pt x="26" y="9"/>
                      <a:pt x="26" y="8"/>
                      <a:pt x="25" y="9"/>
                    </a:cubicBezTo>
                    <a:cubicBezTo>
                      <a:pt x="22" y="11"/>
                      <a:pt x="18" y="13"/>
                      <a:pt x="16" y="16"/>
                    </a:cubicBezTo>
                    <a:cubicBezTo>
                      <a:pt x="20" y="11"/>
                      <a:pt x="14" y="18"/>
                      <a:pt x="13" y="19"/>
                    </a:cubicBezTo>
                    <a:cubicBezTo>
                      <a:pt x="13" y="20"/>
                      <a:pt x="14" y="20"/>
                      <a:pt x="14" y="20"/>
                    </a:cubicBezTo>
                    <a:cubicBezTo>
                      <a:pt x="16" y="18"/>
                      <a:pt x="17" y="16"/>
                      <a:pt x="18" y="14"/>
                    </a:cubicBezTo>
                    <a:cubicBezTo>
                      <a:pt x="18" y="13"/>
                      <a:pt x="17" y="13"/>
                      <a:pt x="17" y="13"/>
                    </a:cubicBezTo>
                    <a:cubicBezTo>
                      <a:pt x="12" y="15"/>
                      <a:pt x="7" y="19"/>
                      <a:pt x="15" y="12"/>
                    </a:cubicBezTo>
                    <a:cubicBezTo>
                      <a:pt x="15" y="12"/>
                      <a:pt x="14" y="11"/>
                      <a:pt x="14" y="11"/>
                    </a:cubicBezTo>
                    <a:cubicBezTo>
                      <a:pt x="9" y="13"/>
                      <a:pt x="7" y="17"/>
                      <a:pt x="3" y="21"/>
                    </a:cubicBezTo>
                    <a:cubicBezTo>
                      <a:pt x="3" y="21"/>
                      <a:pt x="4" y="22"/>
                      <a:pt x="4" y="22"/>
                    </a:cubicBezTo>
                    <a:cubicBezTo>
                      <a:pt x="7" y="19"/>
                      <a:pt x="10" y="17"/>
                      <a:pt x="13" y="15"/>
                    </a:cubicBezTo>
                    <a:cubicBezTo>
                      <a:pt x="14" y="14"/>
                      <a:pt x="13" y="13"/>
                      <a:pt x="12" y="14"/>
                    </a:cubicBezTo>
                    <a:cubicBezTo>
                      <a:pt x="9" y="15"/>
                      <a:pt x="7" y="17"/>
                      <a:pt x="6" y="21"/>
                    </a:cubicBezTo>
                    <a:cubicBezTo>
                      <a:pt x="6" y="21"/>
                      <a:pt x="7" y="22"/>
                      <a:pt x="7" y="22"/>
                    </a:cubicBezTo>
                    <a:cubicBezTo>
                      <a:pt x="18" y="13"/>
                      <a:pt x="0" y="26"/>
                      <a:pt x="11" y="17"/>
                    </a:cubicBezTo>
                    <a:cubicBezTo>
                      <a:pt x="9" y="19"/>
                      <a:pt x="7" y="21"/>
                      <a:pt x="5" y="23"/>
                    </a:cubicBezTo>
                    <a:cubicBezTo>
                      <a:pt x="5" y="24"/>
                      <a:pt x="6" y="25"/>
                      <a:pt x="6" y="24"/>
                    </a:cubicBezTo>
                    <a:cubicBezTo>
                      <a:pt x="7" y="24"/>
                      <a:pt x="7" y="23"/>
                      <a:pt x="8" y="23"/>
                    </a:cubicBezTo>
                    <a:cubicBezTo>
                      <a:pt x="10" y="22"/>
                      <a:pt x="11" y="21"/>
                      <a:pt x="9" y="19"/>
                    </a:cubicBezTo>
                    <a:cubicBezTo>
                      <a:pt x="7" y="22"/>
                      <a:pt x="5" y="23"/>
                      <a:pt x="2" y="25"/>
                    </a:cubicBezTo>
                    <a:cubicBezTo>
                      <a:pt x="2" y="25"/>
                      <a:pt x="2" y="26"/>
                      <a:pt x="2" y="26"/>
                    </a:cubicBezTo>
                    <a:cubicBezTo>
                      <a:pt x="5" y="26"/>
                      <a:pt x="7" y="25"/>
                      <a:pt x="10" y="24"/>
                    </a:cubicBezTo>
                    <a:cubicBezTo>
                      <a:pt x="12" y="24"/>
                      <a:pt x="13" y="23"/>
                      <a:pt x="15" y="21"/>
                    </a:cubicBezTo>
                    <a:cubicBezTo>
                      <a:pt x="17" y="19"/>
                      <a:pt x="17" y="16"/>
                      <a:pt x="15" y="21"/>
                    </a:cubicBezTo>
                    <a:cubicBezTo>
                      <a:pt x="15" y="21"/>
                      <a:pt x="16" y="22"/>
                      <a:pt x="16" y="21"/>
                    </a:cubicBezTo>
                    <a:cubicBezTo>
                      <a:pt x="18" y="19"/>
                      <a:pt x="21" y="17"/>
                      <a:pt x="23" y="16"/>
                    </a:cubicBezTo>
                    <a:cubicBezTo>
                      <a:pt x="25" y="15"/>
                      <a:pt x="26" y="15"/>
                      <a:pt x="26" y="15"/>
                    </a:cubicBezTo>
                    <a:cubicBezTo>
                      <a:pt x="27" y="13"/>
                      <a:pt x="28" y="12"/>
                      <a:pt x="29" y="10"/>
                    </a:cubicBezTo>
                    <a:cubicBezTo>
                      <a:pt x="29" y="10"/>
                      <a:pt x="28" y="10"/>
                      <a:pt x="28" y="10"/>
                    </a:cubicBezTo>
                    <a:cubicBezTo>
                      <a:pt x="27" y="12"/>
                      <a:pt x="27" y="14"/>
                      <a:pt x="27" y="16"/>
                    </a:cubicBezTo>
                    <a:cubicBezTo>
                      <a:pt x="26" y="16"/>
                      <a:pt x="27" y="17"/>
                      <a:pt x="28" y="16"/>
                    </a:cubicBezTo>
                    <a:cubicBezTo>
                      <a:pt x="30" y="13"/>
                      <a:pt x="31" y="10"/>
                      <a:pt x="33" y="7"/>
                    </a:cubicBezTo>
                    <a:cubicBezTo>
                      <a:pt x="33" y="8"/>
                      <a:pt x="32" y="10"/>
                      <a:pt x="32" y="11"/>
                    </a:cubicBezTo>
                    <a:cubicBezTo>
                      <a:pt x="32" y="12"/>
                      <a:pt x="33" y="12"/>
                      <a:pt x="33" y="12"/>
                    </a:cubicBezTo>
                    <a:cubicBezTo>
                      <a:pt x="34" y="10"/>
                      <a:pt x="34" y="9"/>
                      <a:pt x="35" y="8"/>
                    </a:cubicBezTo>
                    <a:cubicBezTo>
                      <a:pt x="35" y="6"/>
                      <a:pt x="34" y="6"/>
                      <a:pt x="34" y="8"/>
                    </a:cubicBezTo>
                    <a:cubicBezTo>
                      <a:pt x="34" y="9"/>
                      <a:pt x="35" y="9"/>
                      <a:pt x="36" y="9"/>
                    </a:cubicBezTo>
                    <a:cubicBezTo>
                      <a:pt x="40" y="3"/>
                      <a:pt x="42" y="14"/>
                      <a:pt x="42" y="16"/>
                    </a:cubicBezTo>
                    <a:cubicBezTo>
                      <a:pt x="43" y="17"/>
                      <a:pt x="43" y="17"/>
                      <a:pt x="44" y="16"/>
                    </a:cubicBezTo>
                    <a:cubicBezTo>
                      <a:pt x="44" y="13"/>
                      <a:pt x="44" y="13"/>
                      <a:pt x="44" y="10"/>
                    </a:cubicBezTo>
                    <a:cubicBezTo>
                      <a:pt x="44" y="8"/>
                      <a:pt x="44" y="10"/>
                      <a:pt x="45" y="12"/>
                    </a:cubicBezTo>
                    <a:cubicBezTo>
                      <a:pt x="46" y="12"/>
                      <a:pt x="47" y="12"/>
                      <a:pt x="47" y="12"/>
                    </a:cubicBezTo>
                    <a:cubicBezTo>
                      <a:pt x="47" y="8"/>
                      <a:pt x="47" y="7"/>
                      <a:pt x="45" y="4"/>
                    </a:cubicBezTo>
                    <a:cubicBezTo>
                      <a:pt x="45" y="3"/>
                      <a:pt x="45" y="3"/>
                      <a:pt x="44" y="4"/>
                    </a:cubicBezTo>
                    <a:cubicBezTo>
                      <a:pt x="41" y="7"/>
                      <a:pt x="44" y="13"/>
                      <a:pt x="46" y="17"/>
                    </a:cubicBezTo>
                    <a:cubicBezTo>
                      <a:pt x="46" y="18"/>
                      <a:pt x="47" y="18"/>
                      <a:pt x="47" y="17"/>
                    </a:cubicBezTo>
                    <a:cubicBezTo>
                      <a:pt x="47" y="14"/>
                      <a:pt x="47" y="11"/>
                      <a:pt x="47" y="7"/>
                    </a:cubicBezTo>
                    <a:cubicBezTo>
                      <a:pt x="47" y="7"/>
                      <a:pt x="45" y="7"/>
                      <a:pt x="45" y="8"/>
                    </a:cubicBezTo>
                    <a:cubicBezTo>
                      <a:pt x="45" y="9"/>
                      <a:pt x="45" y="10"/>
                      <a:pt x="46" y="12"/>
                    </a:cubicBezTo>
                    <a:cubicBezTo>
                      <a:pt x="45" y="11"/>
                      <a:pt x="48" y="13"/>
                      <a:pt x="46" y="9"/>
                    </a:cubicBezTo>
                    <a:cubicBezTo>
                      <a:pt x="48" y="13"/>
                      <a:pt x="48" y="17"/>
                      <a:pt x="50" y="21"/>
                    </a:cubicBezTo>
                    <a:cubicBezTo>
                      <a:pt x="50" y="21"/>
                      <a:pt x="51" y="21"/>
                      <a:pt x="51" y="21"/>
                    </a:cubicBezTo>
                    <a:cubicBezTo>
                      <a:pt x="51" y="20"/>
                      <a:pt x="51" y="20"/>
                      <a:pt x="52" y="19"/>
                    </a:cubicBezTo>
                    <a:cubicBezTo>
                      <a:pt x="52" y="18"/>
                      <a:pt x="51" y="18"/>
                      <a:pt x="51" y="18"/>
                    </a:cubicBezTo>
                    <a:cubicBezTo>
                      <a:pt x="49" y="20"/>
                      <a:pt x="50" y="20"/>
                      <a:pt x="49" y="18"/>
                    </a:cubicBezTo>
                    <a:cubicBezTo>
                      <a:pt x="49" y="17"/>
                      <a:pt x="49" y="17"/>
                      <a:pt x="48" y="18"/>
                    </a:cubicBezTo>
                    <a:cubicBezTo>
                      <a:pt x="47" y="21"/>
                      <a:pt x="47" y="19"/>
                      <a:pt x="46" y="23"/>
                    </a:cubicBezTo>
                    <a:cubicBezTo>
                      <a:pt x="46" y="23"/>
                      <a:pt x="47" y="24"/>
                      <a:pt x="47" y="23"/>
                    </a:cubicBezTo>
                    <a:cubicBezTo>
                      <a:pt x="48" y="21"/>
                      <a:pt x="49" y="19"/>
                      <a:pt x="49" y="18"/>
                    </a:cubicBezTo>
                    <a:cubicBezTo>
                      <a:pt x="49" y="17"/>
                      <a:pt x="48" y="16"/>
                      <a:pt x="48" y="17"/>
                    </a:cubicBezTo>
                    <a:cubicBezTo>
                      <a:pt x="46" y="20"/>
                      <a:pt x="46" y="19"/>
                      <a:pt x="47" y="16"/>
                    </a:cubicBezTo>
                    <a:cubicBezTo>
                      <a:pt x="48" y="15"/>
                      <a:pt x="46" y="15"/>
                      <a:pt x="46" y="16"/>
                    </a:cubicBezTo>
                    <a:cubicBezTo>
                      <a:pt x="46" y="17"/>
                      <a:pt x="45" y="18"/>
                      <a:pt x="45" y="20"/>
                    </a:cubicBezTo>
                    <a:cubicBezTo>
                      <a:pt x="45" y="21"/>
                      <a:pt x="46" y="21"/>
                      <a:pt x="46" y="20"/>
                    </a:cubicBezTo>
                    <a:cubicBezTo>
                      <a:pt x="47" y="18"/>
                      <a:pt x="48" y="16"/>
                      <a:pt x="48" y="14"/>
                    </a:cubicBezTo>
                    <a:cubicBezTo>
                      <a:pt x="49" y="13"/>
                      <a:pt x="48" y="13"/>
                      <a:pt x="47" y="13"/>
                    </a:cubicBezTo>
                    <a:cubicBezTo>
                      <a:pt x="43" y="17"/>
                      <a:pt x="43" y="23"/>
                      <a:pt x="43" y="28"/>
                    </a:cubicBezTo>
                    <a:cubicBezTo>
                      <a:pt x="43" y="29"/>
                      <a:pt x="44" y="29"/>
                      <a:pt x="44" y="28"/>
                    </a:cubicBezTo>
                    <a:cubicBezTo>
                      <a:pt x="44" y="25"/>
                      <a:pt x="44" y="26"/>
                      <a:pt x="44" y="23"/>
                    </a:cubicBezTo>
                    <a:cubicBezTo>
                      <a:pt x="44" y="22"/>
                      <a:pt x="43" y="22"/>
                      <a:pt x="43" y="23"/>
                    </a:cubicBezTo>
                    <a:cubicBezTo>
                      <a:pt x="43" y="22"/>
                      <a:pt x="43" y="22"/>
                      <a:pt x="44" y="21"/>
                    </a:cubicBezTo>
                    <a:cubicBezTo>
                      <a:pt x="44" y="19"/>
                      <a:pt x="44" y="18"/>
                      <a:pt x="44" y="16"/>
                    </a:cubicBezTo>
                    <a:cubicBezTo>
                      <a:pt x="44" y="15"/>
                      <a:pt x="43" y="15"/>
                      <a:pt x="43" y="15"/>
                    </a:cubicBezTo>
                    <a:cubicBezTo>
                      <a:pt x="41" y="17"/>
                      <a:pt x="41" y="19"/>
                      <a:pt x="40" y="21"/>
                    </a:cubicBezTo>
                    <a:cubicBezTo>
                      <a:pt x="40" y="22"/>
                      <a:pt x="41" y="23"/>
                      <a:pt x="42" y="22"/>
                    </a:cubicBezTo>
                    <a:cubicBezTo>
                      <a:pt x="43" y="18"/>
                      <a:pt x="44" y="14"/>
                      <a:pt x="44" y="11"/>
                    </a:cubicBezTo>
                    <a:cubicBezTo>
                      <a:pt x="44" y="10"/>
                      <a:pt x="43" y="10"/>
                      <a:pt x="43" y="10"/>
                    </a:cubicBezTo>
                    <a:cubicBezTo>
                      <a:pt x="43" y="11"/>
                      <a:pt x="42" y="12"/>
                      <a:pt x="42" y="13"/>
                    </a:cubicBezTo>
                    <a:cubicBezTo>
                      <a:pt x="41" y="15"/>
                      <a:pt x="41" y="15"/>
                      <a:pt x="42" y="15"/>
                    </a:cubicBezTo>
                    <a:cubicBezTo>
                      <a:pt x="43" y="12"/>
                      <a:pt x="43" y="10"/>
                      <a:pt x="44" y="8"/>
                    </a:cubicBezTo>
                    <a:cubicBezTo>
                      <a:pt x="44" y="5"/>
                      <a:pt x="44" y="4"/>
                      <a:pt x="42" y="2"/>
                    </a:cubicBezTo>
                    <a:cubicBezTo>
                      <a:pt x="41" y="0"/>
                      <a:pt x="38" y="0"/>
                      <a:pt x="36" y="1"/>
                    </a:cubicBezTo>
                    <a:cubicBezTo>
                      <a:pt x="33" y="3"/>
                      <a:pt x="33" y="5"/>
                      <a:pt x="33" y="9"/>
                    </a:cubicBezTo>
                    <a:cubicBezTo>
                      <a:pt x="33" y="9"/>
                      <a:pt x="33" y="9"/>
                      <a:pt x="34" y="9"/>
                    </a:cubicBezTo>
                    <a:cubicBezTo>
                      <a:pt x="37" y="7"/>
                      <a:pt x="36" y="4"/>
                      <a:pt x="34" y="9"/>
                    </a:cubicBezTo>
                    <a:cubicBezTo>
                      <a:pt x="32" y="12"/>
                      <a:pt x="31" y="16"/>
                      <a:pt x="31" y="19"/>
                    </a:cubicBezTo>
                    <a:cubicBezTo>
                      <a:pt x="31" y="20"/>
                      <a:pt x="32" y="20"/>
                      <a:pt x="32" y="20"/>
                    </a:cubicBezTo>
                    <a:cubicBezTo>
                      <a:pt x="34" y="17"/>
                      <a:pt x="35" y="14"/>
                      <a:pt x="36" y="10"/>
                    </a:cubicBezTo>
                    <a:cubicBezTo>
                      <a:pt x="39" y="4"/>
                      <a:pt x="36" y="11"/>
                      <a:pt x="36" y="13"/>
                    </a:cubicBezTo>
                    <a:cubicBezTo>
                      <a:pt x="35" y="13"/>
                      <a:pt x="36" y="14"/>
                      <a:pt x="37" y="13"/>
                    </a:cubicBezTo>
                    <a:cubicBezTo>
                      <a:pt x="39" y="11"/>
                      <a:pt x="41" y="10"/>
                      <a:pt x="44" y="9"/>
                    </a:cubicBezTo>
                    <a:cubicBezTo>
                      <a:pt x="45" y="8"/>
                      <a:pt x="44" y="7"/>
                      <a:pt x="4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Freeform 150"/>
              <p:cNvSpPr/>
              <p:nvPr/>
            </p:nvSpPr>
            <p:spPr bwMode="auto">
              <a:xfrm>
                <a:off x="1376363" y="2711451"/>
                <a:ext cx="9525" cy="11113"/>
              </a:xfrm>
              <a:custGeom>
                <a:avLst/>
                <a:gdLst>
                  <a:gd name="T0" fmla="*/ 5 w 8"/>
                  <a:gd name="T1" fmla="*/ 9 h 10"/>
                  <a:gd name="T2" fmla="*/ 7 w 8"/>
                  <a:gd name="T3" fmla="*/ 1 h 10"/>
                  <a:gd name="T4" fmla="*/ 6 w 8"/>
                  <a:gd name="T5" fmla="*/ 0 h 10"/>
                  <a:gd name="T6" fmla="*/ 1 w 8"/>
                  <a:gd name="T7" fmla="*/ 6 h 10"/>
                  <a:gd name="T8" fmla="*/ 2 w 8"/>
                  <a:gd name="T9" fmla="*/ 7 h 10"/>
                  <a:gd name="T10" fmla="*/ 7 w 8"/>
                  <a:gd name="T11" fmla="*/ 2 h 10"/>
                  <a:gd name="T12" fmla="*/ 6 w 8"/>
                  <a:gd name="T13" fmla="*/ 1 h 10"/>
                  <a:gd name="T14" fmla="*/ 1 w 8"/>
                  <a:gd name="T15" fmla="*/ 6 h 10"/>
                  <a:gd name="T16" fmla="*/ 2 w 8"/>
                  <a:gd name="T17" fmla="*/ 7 h 10"/>
                  <a:gd name="T18" fmla="*/ 7 w 8"/>
                  <a:gd name="T19" fmla="*/ 1 h 10"/>
                  <a:gd name="T20" fmla="*/ 6 w 8"/>
                  <a:gd name="T21" fmla="*/ 1 h 10"/>
                  <a:gd name="T22" fmla="*/ 3 w 8"/>
                  <a:gd name="T23" fmla="*/ 9 h 10"/>
                  <a:gd name="T24" fmla="*/ 5 w 8"/>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0">
                    <a:moveTo>
                      <a:pt x="5" y="9"/>
                    </a:moveTo>
                    <a:cubicBezTo>
                      <a:pt x="5" y="6"/>
                      <a:pt x="7" y="4"/>
                      <a:pt x="7" y="1"/>
                    </a:cubicBezTo>
                    <a:cubicBezTo>
                      <a:pt x="7" y="0"/>
                      <a:pt x="7" y="0"/>
                      <a:pt x="6" y="0"/>
                    </a:cubicBezTo>
                    <a:cubicBezTo>
                      <a:pt x="4" y="2"/>
                      <a:pt x="3" y="5"/>
                      <a:pt x="1" y="6"/>
                    </a:cubicBezTo>
                    <a:cubicBezTo>
                      <a:pt x="1" y="6"/>
                      <a:pt x="2" y="7"/>
                      <a:pt x="2" y="7"/>
                    </a:cubicBezTo>
                    <a:cubicBezTo>
                      <a:pt x="3" y="5"/>
                      <a:pt x="5" y="3"/>
                      <a:pt x="7" y="2"/>
                    </a:cubicBezTo>
                    <a:cubicBezTo>
                      <a:pt x="8" y="1"/>
                      <a:pt x="7" y="1"/>
                      <a:pt x="6" y="1"/>
                    </a:cubicBezTo>
                    <a:cubicBezTo>
                      <a:pt x="4" y="3"/>
                      <a:pt x="2" y="4"/>
                      <a:pt x="1" y="6"/>
                    </a:cubicBezTo>
                    <a:cubicBezTo>
                      <a:pt x="0" y="7"/>
                      <a:pt x="1" y="7"/>
                      <a:pt x="2" y="7"/>
                    </a:cubicBezTo>
                    <a:cubicBezTo>
                      <a:pt x="4" y="6"/>
                      <a:pt x="5" y="3"/>
                      <a:pt x="7" y="1"/>
                    </a:cubicBezTo>
                    <a:cubicBezTo>
                      <a:pt x="7" y="1"/>
                      <a:pt x="6" y="1"/>
                      <a:pt x="6" y="1"/>
                    </a:cubicBezTo>
                    <a:cubicBezTo>
                      <a:pt x="6" y="3"/>
                      <a:pt x="4" y="6"/>
                      <a:pt x="3" y="9"/>
                    </a:cubicBezTo>
                    <a:cubicBezTo>
                      <a:pt x="3" y="10"/>
                      <a:pt x="5"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Freeform 456"/>
              <p:cNvSpPr/>
              <p:nvPr/>
            </p:nvSpPr>
            <p:spPr bwMode="auto">
              <a:xfrm>
                <a:off x="1481138" y="2513013"/>
                <a:ext cx="34925" cy="42863"/>
              </a:xfrm>
              <a:custGeom>
                <a:avLst/>
                <a:gdLst>
                  <a:gd name="T0" fmla="*/ 3 w 34"/>
                  <a:gd name="T1" fmla="*/ 1 h 40"/>
                  <a:gd name="T2" fmla="*/ 3 w 34"/>
                  <a:gd name="T3" fmla="*/ 1 h 40"/>
                  <a:gd name="T4" fmla="*/ 2 w 34"/>
                  <a:gd name="T5" fmla="*/ 1 h 40"/>
                  <a:gd name="T6" fmla="*/ 1 w 34"/>
                  <a:gd name="T7" fmla="*/ 13 h 40"/>
                  <a:gd name="T8" fmla="*/ 2 w 34"/>
                  <a:gd name="T9" fmla="*/ 39 h 40"/>
                  <a:gd name="T10" fmla="*/ 3 w 34"/>
                  <a:gd name="T11" fmla="*/ 39 h 40"/>
                  <a:gd name="T12" fmla="*/ 33 w 34"/>
                  <a:gd name="T13" fmla="*/ 20 h 40"/>
                  <a:gd name="T14" fmla="*/ 34 w 34"/>
                  <a:gd name="T15" fmla="*/ 19 h 40"/>
                  <a:gd name="T16" fmla="*/ 3 w 34"/>
                  <a:gd name="T17" fmla="*/ 0 h 40"/>
                  <a:gd name="T18" fmla="*/ 2 w 34"/>
                  <a:gd name="T19" fmla="*/ 2 h 40"/>
                  <a:gd name="T20" fmla="*/ 24 w 34"/>
                  <a:gd name="T21" fmla="*/ 15 h 40"/>
                  <a:gd name="T22" fmla="*/ 31 w 34"/>
                  <a:gd name="T23" fmla="*/ 19 h 40"/>
                  <a:gd name="T24" fmla="*/ 29 w 34"/>
                  <a:gd name="T25" fmla="*/ 19 h 40"/>
                  <a:gd name="T26" fmla="*/ 20 w 34"/>
                  <a:gd name="T27" fmla="*/ 24 h 40"/>
                  <a:gd name="T28" fmla="*/ 12 w 34"/>
                  <a:gd name="T29" fmla="*/ 30 h 40"/>
                  <a:gd name="T30" fmla="*/ 4 w 34"/>
                  <a:gd name="T31" fmla="*/ 36 h 40"/>
                  <a:gd name="T32" fmla="*/ 3 w 34"/>
                  <a:gd name="T33" fmla="*/ 19 h 40"/>
                  <a:gd name="T34" fmla="*/ 2 w 34"/>
                  <a:gd name="T35" fmla="*/ 2 h 40"/>
                  <a:gd name="T36" fmla="*/ 3 w 34"/>
                  <a:gd name="T37"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40">
                    <a:moveTo>
                      <a:pt x="3" y="1"/>
                    </a:moveTo>
                    <a:cubicBezTo>
                      <a:pt x="3" y="1"/>
                      <a:pt x="3" y="1"/>
                      <a:pt x="3" y="1"/>
                    </a:cubicBezTo>
                    <a:cubicBezTo>
                      <a:pt x="3" y="1"/>
                      <a:pt x="2" y="1"/>
                      <a:pt x="2" y="1"/>
                    </a:cubicBezTo>
                    <a:cubicBezTo>
                      <a:pt x="0" y="2"/>
                      <a:pt x="1" y="11"/>
                      <a:pt x="1" y="13"/>
                    </a:cubicBezTo>
                    <a:cubicBezTo>
                      <a:pt x="2" y="22"/>
                      <a:pt x="2" y="30"/>
                      <a:pt x="2" y="39"/>
                    </a:cubicBezTo>
                    <a:cubicBezTo>
                      <a:pt x="2" y="40"/>
                      <a:pt x="3" y="40"/>
                      <a:pt x="3" y="39"/>
                    </a:cubicBezTo>
                    <a:cubicBezTo>
                      <a:pt x="13" y="32"/>
                      <a:pt x="21" y="21"/>
                      <a:pt x="33" y="20"/>
                    </a:cubicBezTo>
                    <a:cubicBezTo>
                      <a:pt x="34" y="20"/>
                      <a:pt x="34" y="19"/>
                      <a:pt x="34" y="19"/>
                    </a:cubicBezTo>
                    <a:cubicBezTo>
                      <a:pt x="23" y="13"/>
                      <a:pt x="13" y="6"/>
                      <a:pt x="3" y="0"/>
                    </a:cubicBezTo>
                    <a:cubicBezTo>
                      <a:pt x="2" y="0"/>
                      <a:pt x="1" y="1"/>
                      <a:pt x="2" y="2"/>
                    </a:cubicBezTo>
                    <a:cubicBezTo>
                      <a:pt x="9" y="6"/>
                      <a:pt x="16" y="11"/>
                      <a:pt x="24" y="15"/>
                    </a:cubicBezTo>
                    <a:cubicBezTo>
                      <a:pt x="26" y="16"/>
                      <a:pt x="28" y="17"/>
                      <a:pt x="31" y="19"/>
                    </a:cubicBezTo>
                    <a:cubicBezTo>
                      <a:pt x="31" y="19"/>
                      <a:pt x="32" y="19"/>
                      <a:pt x="29" y="19"/>
                    </a:cubicBezTo>
                    <a:cubicBezTo>
                      <a:pt x="26" y="20"/>
                      <a:pt x="23" y="22"/>
                      <a:pt x="20" y="24"/>
                    </a:cubicBezTo>
                    <a:cubicBezTo>
                      <a:pt x="17" y="26"/>
                      <a:pt x="14" y="28"/>
                      <a:pt x="12" y="30"/>
                    </a:cubicBezTo>
                    <a:cubicBezTo>
                      <a:pt x="10" y="32"/>
                      <a:pt x="4" y="38"/>
                      <a:pt x="4" y="36"/>
                    </a:cubicBezTo>
                    <a:cubicBezTo>
                      <a:pt x="3" y="30"/>
                      <a:pt x="3" y="25"/>
                      <a:pt x="3" y="19"/>
                    </a:cubicBezTo>
                    <a:cubicBezTo>
                      <a:pt x="3" y="14"/>
                      <a:pt x="4" y="7"/>
                      <a:pt x="2" y="2"/>
                    </a:cubicBezTo>
                    <a:cubicBezTo>
                      <a:pt x="2" y="3"/>
                      <a:pt x="3"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Freeform 457"/>
              <p:cNvSpPr>
                <a:spLocks noEditPoints="1"/>
              </p:cNvSpPr>
              <p:nvPr/>
            </p:nvSpPr>
            <p:spPr bwMode="auto">
              <a:xfrm>
                <a:off x="1482725" y="2516188"/>
                <a:ext cx="30163" cy="34925"/>
              </a:xfrm>
              <a:custGeom>
                <a:avLst/>
                <a:gdLst>
                  <a:gd name="T0" fmla="*/ 26 w 29"/>
                  <a:gd name="T1" fmla="*/ 15 h 34"/>
                  <a:gd name="T2" fmla="*/ 22 w 29"/>
                  <a:gd name="T3" fmla="*/ 16 h 34"/>
                  <a:gd name="T4" fmla="*/ 24 w 29"/>
                  <a:gd name="T5" fmla="*/ 13 h 34"/>
                  <a:gd name="T6" fmla="*/ 19 w 29"/>
                  <a:gd name="T7" fmla="*/ 15 h 34"/>
                  <a:gd name="T8" fmla="*/ 21 w 29"/>
                  <a:gd name="T9" fmla="*/ 12 h 34"/>
                  <a:gd name="T10" fmla="*/ 18 w 29"/>
                  <a:gd name="T11" fmla="*/ 13 h 34"/>
                  <a:gd name="T12" fmla="*/ 17 w 29"/>
                  <a:gd name="T13" fmla="*/ 12 h 34"/>
                  <a:gd name="T14" fmla="*/ 17 w 29"/>
                  <a:gd name="T15" fmla="*/ 10 h 34"/>
                  <a:gd name="T16" fmla="*/ 17 w 29"/>
                  <a:gd name="T17" fmla="*/ 10 h 34"/>
                  <a:gd name="T18" fmla="*/ 11 w 29"/>
                  <a:gd name="T19" fmla="*/ 13 h 34"/>
                  <a:gd name="T20" fmla="*/ 12 w 29"/>
                  <a:gd name="T21" fmla="*/ 9 h 34"/>
                  <a:gd name="T22" fmla="*/ 10 w 29"/>
                  <a:gd name="T23" fmla="*/ 9 h 34"/>
                  <a:gd name="T24" fmla="*/ 12 w 29"/>
                  <a:gd name="T25" fmla="*/ 6 h 34"/>
                  <a:gd name="T26" fmla="*/ 9 w 29"/>
                  <a:gd name="T27" fmla="*/ 6 h 34"/>
                  <a:gd name="T28" fmla="*/ 7 w 29"/>
                  <a:gd name="T29" fmla="*/ 5 h 34"/>
                  <a:gd name="T30" fmla="*/ 5 w 29"/>
                  <a:gd name="T31" fmla="*/ 5 h 34"/>
                  <a:gd name="T32" fmla="*/ 4 w 29"/>
                  <a:gd name="T33" fmla="*/ 3 h 34"/>
                  <a:gd name="T34" fmla="*/ 2 w 29"/>
                  <a:gd name="T35" fmla="*/ 1 h 34"/>
                  <a:gd name="T36" fmla="*/ 0 w 29"/>
                  <a:gd name="T37" fmla="*/ 2 h 34"/>
                  <a:gd name="T38" fmla="*/ 0 w 29"/>
                  <a:gd name="T39" fmla="*/ 4 h 34"/>
                  <a:gd name="T40" fmla="*/ 2 w 29"/>
                  <a:gd name="T41" fmla="*/ 6 h 34"/>
                  <a:gd name="T42" fmla="*/ 2 w 29"/>
                  <a:gd name="T43" fmla="*/ 8 h 34"/>
                  <a:gd name="T44" fmla="*/ 2 w 29"/>
                  <a:gd name="T45" fmla="*/ 10 h 34"/>
                  <a:gd name="T46" fmla="*/ 1 w 29"/>
                  <a:gd name="T47" fmla="*/ 13 h 34"/>
                  <a:gd name="T48" fmla="*/ 7 w 29"/>
                  <a:gd name="T49" fmla="*/ 10 h 34"/>
                  <a:gd name="T50" fmla="*/ 2 w 29"/>
                  <a:gd name="T51" fmla="*/ 16 h 34"/>
                  <a:gd name="T52" fmla="*/ 1 w 29"/>
                  <a:gd name="T53" fmla="*/ 18 h 34"/>
                  <a:gd name="T54" fmla="*/ 1 w 29"/>
                  <a:gd name="T55" fmla="*/ 20 h 34"/>
                  <a:gd name="T56" fmla="*/ 1 w 29"/>
                  <a:gd name="T57" fmla="*/ 22 h 34"/>
                  <a:gd name="T58" fmla="*/ 5 w 29"/>
                  <a:gd name="T59" fmla="*/ 21 h 34"/>
                  <a:gd name="T60" fmla="*/ 1 w 29"/>
                  <a:gd name="T61" fmla="*/ 26 h 34"/>
                  <a:gd name="T62" fmla="*/ 1 w 29"/>
                  <a:gd name="T63" fmla="*/ 26 h 34"/>
                  <a:gd name="T64" fmla="*/ 1 w 29"/>
                  <a:gd name="T65" fmla="*/ 29 h 34"/>
                  <a:gd name="T66" fmla="*/ 13 w 29"/>
                  <a:gd name="T67" fmla="*/ 19 h 34"/>
                  <a:gd name="T68" fmla="*/ 10 w 29"/>
                  <a:gd name="T69" fmla="*/ 23 h 34"/>
                  <a:gd name="T70" fmla="*/ 3 w 29"/>
                  <a:gd name="T71" fmla="*/ 30 h 34"/>
                  <a:gd name="T72" fmla="*/ 13 w 29"/>
                  <a:gd name="T73" fmla="*/ 23 h 34"/>
                  <a:gd name="T74" fmla="*/ 4 w 29"/>
                  <a:gd name="T75" fmla="*/ 34 h 34"/>
                  <a:gd name="T76" fmla="*/ 24 w 29"/>
                  <a:gd name="T77" fmla="*/ 19 h 34"/>
                  <a:gd name="T78" fmla="*/ 21 w 29"/>
                  <a:gd name="T79" fmla="*/ 15 h 34"/>
                  <a:gd name="T80" fmla="*/ 21 w 29"/>
                  <a:gd name="T81" fmla="*/ 14 h 34"/>
                  <a:gd name="T82" fmla="*/ 12 w 29"/>
                  <a:gd name="T83" fmla="*/ 15 h 34"/>
                  <a:gd name="T84" fmla="*/ 13 w 29"/>
                  <a:gd name="T85" fmla="*/ 10 h 34"/>
                  <a:gd name="T86" fmla="*/ 11 w 29"/>
                  <a:gd name="T87" fmla="*/ 10 h 34"/>
                  <a:gd name="T88" fmla="*/ 7 w 29"/>
                  <a:gd name="T89" fmla="*/ 9 h 34"/>
                  <a:gd name="T90" fmla="*/ 11 w 29"/>
                  <a:gd name="T91" fmla="*/ 8 h 34"/>
                  <a:gd name="T92" fmla="*/ 9 w 29"/>
                  <a:gd name="T93" fmla="*/ 10 h 34"/>
                  <a:gd name="T94" fmla="*/ 6 w 29"/>
                  <a:gd name="T95" fmla="*/ 18 h 34"/>
                  <a:gd name="T96" fmla="*/ 14 w 29"/>
                  <a:gd name="T97" fmla="*/ 14 h 34"/>
                  <a:gd name="T98" fmla="*/ 3 w 29"/>
                  <a:gd name="T99" fmla="*/ 26 h 34"/>
                  <a:gd name="T100" fmla="*/ 10 w 29"/>
                  <a:gd name="T101" fmla="*/ 19 h 34"/>
                  <a:gd name="T102" fmla="*/ 13 w 29"/>
                  <a:gd name="T103" fmla="*/ 18 h 34"/>
                  <a:gd name="T104" fmla="*/ 16 w 29"/>
                  <a:gd name="T105" fmla="*/ 17 h 34"/>
                  <a:gd name="T106" fmla="*/ 14 w 29"/>
                  <a:gd name="T107" fmla="*/ 19 h 34"/>
                  <a:gd name="T108" fmla="*/ 14 w 29"/>
                  <a:gd name="T109" fmla="*/ 19 h 34"/>
                  <a:gd name="T110" fmla="*/ 14 w 29"/>
                  <a:gd name="T111" fmla="*/ 21 h 34"/>
                  <a:gd name="T112" fmla="*/ 6 w 29"/>
                  <a:gd name="T113" fmla="*/ 31 h 34"/>
                  <a:gd name="T114" fmla="*/ 21 w 29"/>
                  <a:gd name="T115" fmla="*/ 17 h 34"/>
                  <a:gd name="T116" fmla="*/ 20 w 29"/>
                  <a:gd name="T117"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 h="34">
                    <a:moveTo>
                      <a:pt x="29" y="16"/>
                    </a:moveTo>
                    <a:cubicBezTo>
                      <a:pt x="27" y="17"/>
                      <a:pt x="25" y="18"/>
                      <a:pt x="28" y="16"/>
                    </a:cubicBezTo>
                    <a:cubicBezTo>
                      <a:pt x="29" y="16"/>
                      <a:pt x="28" y="16"/>
                      <a:pt x="28" y="16"/>
                    </a:cubicBezTo>
                    <a:cubicBezTo>
                      <a:pt x="25" y="18"/>
                      <a:pt x="23" y="19"/>
                      <a:pt x="27" y="15"/>
                    </a:cubicBezTo>
                    <a:cubicBezTo>
                      <a:pt x="27" y="15"/>
                      <a:pt x="27" y="15"/>
                      <a:pt x="27" y="15"/>
                    </a:cubicBezTo>
                    <a:cubicBezTo>
                      <a:pt x="26" y="15"/>
                      <a:pt x="26" y="16"/>
                      <a:pt x="25" y="16"/>
                    </a:cubicBezTo>
                    <a:cubicBezTo>
                      <a:pt x="25" y="16"/>
                      <a:pt x="26" y="16"/>
                      <a:pt x="26" y="15"/>
                    </a:cubicBezTo>
                    <a:cubicBezTo>
                      <a:pt x="26" y="15"/>
                      <a:pt x="26" y="15"/>
                      <a:pt x="26" y="15"/>
                    </a:cubicBezTo>
                    <a:cubicBezTo>
                      <a:pt x="25" y="16"/>
                      <a:pt x="24" y="16"/>
                      <a:pt x="23" y="17"/>
                    </a:cubicBezTo>
                    <a:cubicBezTo>
                      <a:pt x="25" y="16"/>
                      <a:pt x="26" y="15"/>
                      <a:pt x="27" y="14"/>
                    </a:cubicBezTo>
                    <a:cubicBezTo>
                      <a:pt x="27" y="14"/>
                      <a:pt x="26" y="14"/>
                      <a:pt x="26" y="14"/>
                    </a:cubicBezTo>
                    <a:cubicBezTo>
                      <a:pt x="26" y="14"/>
                      <a:pt x="25" y="15"/>
                      <a:pt x="25" y="15"/>
                    </a:cubicBezTo>
                    <a:cubicBezTo>
                      <a:pt x="25" y="15"/>
                      <a:pt x="25" y="14"/>
                      <a:pt x="26" y="14"/>
                    </a:cubicBezTo>
                    <a:cubicBezTo>
                      <a:pt x="26" y="14"/>
                      <a:pt x="26" y="14"/>
                      <a:pt x="26" y="14"/>
                    </a:cubicBezTo>
                    <a:cubicBezTo>
                      <a:pt x="24" y="15"/>
                      <a:pt x="23" y="15"/>
                      <a:pt x="22" y="16"/>
                    </a:cubicBezTo>
                    <a:cubicBezTo>
                      <a:pt x="22" y="16"/>
                      <a:pt x="22" y="16"/>
                      <a:pt x="22" y="16"/>
                    </a:cubicBezTo>
                    <a:cubicBezTo>
                      <a:pt x="22" y="16"/>
                      <a:pt x="22" y="16"/>
                      <a:pt x="22" y="16"/>
                    </a:cubicBezTo>
                    <a:cubicBezTo>
                      <a:pt x="22" y="16"/>
                      <a:pt x="23" y="15"/>
                      <a:pt x="23" y="15"/>
                    </a:cubicBezTo>
                    <a:cubicBezTo>
                      <a:pt x="23" y="15"/>
                      <a:pt x="23" y="15"/>
                      <a:pt x="23" y="15"/>
                    </a:cubicBezTo>
                    <a:cubicBezTo>
                      <a:pt x="22" y="15"/>
                      <a:pt x="22" y="16"/>
                      <a:pt x="21" y="16"/>
                    </a:cubicBezTo>
                    <a:cubicBezTo>
                      <a:pt x="21" y="16"/>
                      <a:pt x="21" y="16"/>
                      <a:pt x="21" y="16"/>
                    </a:cubicBezTo>
                    <a:cubicBezTo>
                      <a:pt x="21" y="16"/>
                      <a:pt x="21" y="16"/>
                      <a:pt x="21" y="17"/>
                    </a:cubicBezTo>
                    <a:cubicBezTo>
                      <a:pt x="22" y="15"/>
                      <a:pt x="24" y="14"/>
                      <a:pt x="25" y="13"/>
                    </a:cubicBezTo>
                    <a:cubicBezTo>
                      <a:pt x="24" y="13"/>
                      <a:pt x="24" y="13"/>
                      <a:pt x="24" y="13"/>
                    </a:cubicBezTo>
                    <a:cubicBezTo>
                      <a:pt x="23" y="14"/>
                      <a:pt x="22" y="15"/>
                      <a:pt x="20" y="15"/>
                    </a:cubicBezTo>
                    <a:cubicBezTo>
                      <a:pt x="20" y="15"/>
                      <a:pt x="20" y="15"/>
                      <a:pt x="20" y="15"/>
                    </a:cubicBezTo>
                    <a:cubicBezTo>
                      <a:pt x="20" y="15"/>
                      <a:pt x="20" y="15"/>
                      <a:pt x="20" y="15"/>
                    </a:cubicBezTo>
                    <a:cubicBezTo>
                      <a:pt x="20" y="15"/>
                      <a:pt x="20" y="15"/>
                      <a:pt x="20" y="15"/>
                    </a:cubicBezTo>
                    <a:cubicBezTo>
                      <a:pt x="21" y="15"/>
                      <a:pt x="22" y="14"/>
                      <a:pt x="23" y="13"/>
                    </a:cubicBezTo>
                    <a:cubicBezTo>
                      <a:pt x="23" y="13"/>
                      <a:pt x="23" y="13"/>
                      <a:pt x="22" y="13"/>
                    </a:cubicBezTo>
                    <a:cubicBezTo>
                      <a:pt x="21" y="14"/>
                      <a:pt x="20" y="15"/>
                      <a:pt x="19" y="15"/>
                    </a:cubicBezTo>
                    <a:cubicBezTo>
                      <a:pt x="19" y="15"/>
                      <a:pt x="19" y="15"/>
                      <a:pt x="19" y="15"/>
                    </a:cubicBezTo>
                    <a:cubicBezTo>
                      <a:pt x="20" y="15"/>
                      <a:pt x="20" y="14"/>
                      <a:pt x="21" y="14"/>
                    </a:cubicBezTo>
                    <a:cubicBezTo>
                      <a:pt x="21" y="14"/>
                      <a:pt x="21" y="14"/>
                      <a:pt x="21" y="14"/>
                    </a:cubicBezTo>
                    <a:cubicBezTo>
                      <a:pt x="21" y="13"/>
                      <a:pt x="21" y="13"/>
                      <a:pt x="21" y="13"/>
                    </a:cubicBezTo>
                    <a:cubicBezTo>
                      <a:pt x="21" y="13"/>
                      <a:pt x="21" y="13"/>
                      <a:pt x="21" y="13"/>
                    </a:cubicBezTo>
                    <a:cubicBezTo>
                      <a:pt x="20" y="13"/>
                      <a:pt x="19" y="14"/>
                      <a:pt x="19" y="14"/>
                    </a:cubicBezTo>
                    <a:cubicBezTo>
                      <a:pt x="20" y="13"/>
                      <a:pt x="20" y="13"/>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0" y="12"/>
                      <a:pt x="19" y="13"/>
                      <a:pt x="19" y="13"/>
                    </a:cubicBezTo>
                    <a:cubicBezTo>
                      <a:pt x="19" y="13"/>
                      <a:pt x="19" y="13"/>
                      <a:pt x="19" y="13"/>
                    </a:cubicBezTo>
                    <a:cubicBezTo>
                      <a:pt x="19" y="13"/>
                      <a:pt x="19" y="13"/>
                      <a:pt x="19" y="13"/>
                    </a:cubicBezTo>
                    <a:cubicBezTo>
                      <a:pt x="19" y="13"/>
                      <a:pt x="19" y="13"/>
                      <a:pt x="19" y="13"/>
                    </a:cubicBezTo>
                    <a:cubicBezTo>
                      <a:pt x="19" y="13"/>
                      <a:pt x="19" y="13"/>
                      <a:pt x="19" y="13"/>
                    </a:cubicBezTo>
                    <a:cubicBezTo>
                      <a:pt x="19" y="13"/>
                      <a:pt x="19" y="13"/>
                      <a:pt x="18" y="13"/>
                    </a:cubicBezTo>
                    <a:cubicBezTo>
                      <a:pt x="18" y="13"/>
                      <a:pt x="18" y="13"/>
                      <a:pt x="17" y="13"/>
                    </a:cubicBezTo>
                    <a:cubicBezTo>
                      <a:pt x="18" y="12"/>
                      <a:pt x="19" y="12"/>
                      <a:pt x="20" y="11"/>
                    </a:cubicBezTo>
                    <a:cubicBezTo>
                      <a:pt x="20" y="11"/>
                      <a:pt x="20" y="11"/>
                      <a:pt x="20" y="11"/>
                    </a:cubicBezTo>
                    <a:cubicBezTo>
                      <a:pt x="19" y="11"/>
                      <a:pt x="19" y="12"/>
                      <a:pt x="18" y="13"/>
                    </a:cubicBezTo>
                    <a:cubicBezTo>
                      <a:pt x="21" y="10"/>
                      <a:pt x="18" y="12"/>
                      <a:pt x="16" y="14"/>
                    </a:cubicBezTo>
                    <a:cubicBezTo>
                      <a:pt x="16" y="14"/>
                      <a:pt x="16" y="14"/>
                      <a:pt x="16" y="14"/>
                    </a:cubicBezTo>
                    <a:cubicBezTo>
                      <a:pt x="16" y="13"/>
                      <a:pt x="17" y="13"/>
                      <a:pt x="17" y="12"/>
                    </a:cubicBezTo>
                    <a:cubicBezTo>
                      <a:pt x="17" y="12"/>
                      <a:pt x="17" y="12"/>
                      <a:pt x="17" y="12"/>
                    </a:cubicBezTo>
                    <a:cubicBezTo>
                      <a:pt x="17" y="12"/>
                      <a:pt x="17" y="12"/>
                      <a:pt x="17" y="12"/>
                    </a:cubicBezTo>
                    <a:cubicBezTo>
                      <a:pt x="17" y="12"/>
                      <a:pt x="18" y="12"/>
                      <a:pt x="18" y="11"/>
                    </a:cubicBezTo>
                    <a:cubicBezTo>
                      <a:pt x="18" y="11"/>
                      <a:pt x="18" y="11"/>
                      <a:pt x="18" y="11"/>
                    </a:cubicBezTo>
                    <a:cubicBezTo>
                      <a:pt x="17" y="11"/>
                      <a:pt x="17" y="12"/>
                      <a:pt x="16" y="12"/>
                    </a:cubicBezTo>
                    <a:cubicBezTo>
                      <a:pt x="17" y="12"/>
                      <a:pt x="17" y="11"/>
                      <a:pt x="17" y="11"/>
                    </a:cubicBezTo>
                    <a:cubicBezTo>
                      <a:pt x="17" y="10"/>
                      <a:pt x="18" y="10"/>
                      <a:pt x="18" y="10"/>
                    </a:cubicBezTo>
                    <a:cubicBezTo>
                      <a:pt x="18" y="10"/>
                      <a:pt x="18" y="10"/>
                      <a:pt x="18" y="10"/>
                    </a:cubicBezTo>
                    <a:cubicBezTo>
                      <a:pt x="18" y="10"/>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6" y="10"/>
                      <a:pt x="16" y="11"/>
                    </a:cubicBezTo>
                    <a:cubicBezTo>
                      <a:pt x="16" y="11"/>
                      <a:pt x="16" y="11"/>
                      <a:pt x="16" y="11"/>
                    </a:cubicBezTo>
                    <a:cubicBezTo>
                      <a:pt x="16" y="10"/>
                      <a:pt x="16" y="10"/>
                      <a:pt x="16" y="10"/>
                    </a:cubicBezTo>
                    <a:cubicBezTo>
                      <a:pt x="16" y="10"/>
                      <a:pt x="16" y="10"/>
                      <a:pt x="16" y="10"/>
                    </a:cubicBezTo>
                    <a:cubicBezTo>
                      <a:pt x="16" y="10"/>
                      <a:pt x="16" y="10"/>
                      <a:pt x="16" y="10"/>
                    </a:cubicBezTo>
                    <a:cubicBezTo>
                      <a:pt x="16" y="10"/>
                      <a:pt x="16" y="10"/>
                      <a:pt x="16" y="10"/>
                    </a:cubicBezTo>
                    <a:cubicBezTo>
                      <a:pt x="15" y="11"/>
                      <a:pt x="13" y="12"/>
                      <a:pt x="12" y="13"/>
                    </a:cubicBezTo>
                    <a:cubicBezTo>
                      <a:pt x="11" y="13"/>
                      <a:pt x="11" y="13"/>
                      <a:pt x="11" y="13"/>
                    </a:cubicBezTo>
                    <a:cubicBezTo>
                      <a:pt x="13" y="12"/>
                      <a:pt x="15" y="10"/>
                      <a:pt x="17" y="9"/>
                    </a:cubicBezTo>
                    <a:cubicBezTo>
                      <a:pt x="17" y="8"/>
                      <a:pt x="17" y="8"/>
                      <a:pt x="16" y="8"/>
                    </a:cubicBezTo>
                    <a:cubicBezTo>
                      <a:pt x="15" y="9"/>
                      <a:pt x="14" y="9"/>
                      <a:pt x="12" y="10"/>
                    </a:cubicBezTo>
                    <a:cubicBezTo>
                      <a:pt x="13" y="10"/>
                      <a:pt x="13" y="10"/>
                      <a:pt x="14" y="9"/>
                    </a:cubicBezTo>
                    <a:cubicBezTo>
                      <a:pt x="14" y="9"/>
                      <a:pt x="14" y="9"/>
                      <a:pt x="14" y="9"/>
                    </a:cubicBezTo>
                    <a:cubicBezTo>
                      <a:pt x="14" y="9"/>
                      <a:pt x="15" y="8"/>
                      <a:pt x="16" y="8"/>
                    </a:cubicBezTo>
                    <a:cubicBezTo>
                      <a:pt x="16" y="8"/>
                      <a:pt x="15" y="7"/>
                      <a:pt x="15" y="7"/>
                    </a:cubicBezTo>
                    <a:cubicBezTo>
                      <a:pt x="14" y="8"/>
                      <a:pt x="13" y="8"/>
                      <a:pt x="12" y="9"/>
                    </a:cubicBezTo>
                    <a:cubicBezTo>
                      <a:pt x="13" y="8"/>
                      <a:pt x="14" y="8"/>
                      <a:pt x="15" y="7"/>
                    </a:cubicBezTo>
                    <a:cubicBezTo>
                      <a:pt x="15" y="7"/>
                      <a:pt x="15" y="7"/>
                      <a:pt x="15" y="7"/>
                    </a:cubicBezTo>
                    <a:cubicBezTo>
                      <a:pt x="15" y="7"/>
                      <a:pt x="15" y="7"/>
                      <a:pt x="15" y="7"/>
                    </a:cubicBezTo>
                    <a:cubicBezTo>
                      <a:pt x="15" y="7"/>
                      <a:pt x="15" y="7"/>
                      <a:pt x="15" y="7"/>
                    </a:cubicBezTo>
                    <a:cubicBezTo>
                      <a:pt x="14" y="7"/>
                      <a:pt x="14" y="7"/>
                      <a:pt x="13" y="7"/>
                    </a:cubicBezTo>
                    <a:cubicBezTo>
                      <a:pt x="13" y="7"/>
                      <a:pt x="13" y="7"/>
                      <a:pt x="13" y="7"/>
                    </a:cubicBezTo>
                    <a:cubicBezTo>
                      <a:pt x="12" y="8"/>
                      <a:pt x="11" y="9"/>
                      <a:pt x="10" y="10"/>
                    </a:cubicBezTo>
                    <a:cubicBezTo>
                      <a:pt x="10" y="10"/>
                      <a:pt x="10" y="9"/>
                      <a:pt x="10" y="9"/>
                    </a:cubicBezTo>
                    <a:cubicBezTo>
                      <a:pt x="11" y="9"/>
                      <a:pt x="12" y="8"/>
                      <a:pt x="12" y="7"/>
                    </a:cubicBezTo>
                    <a:cubicBezTo>
                      <a:pt x="12" y="7"/>
                      <a:pt x="12" y="7"/>
                      <a:pt x="13" y="7"/>
                    </a:cubicBezTo>
                    <a:cubicBezTo>
                      <a:pt x="13" y="7"/>
                      <a:pt x="13" y="7"/>
                      <a:pt x="13" y="7"/>
                    </a:cubicBezTo>
                    <a:cubicBezTo>
                      <a:pt x="13" y="7"/>
                      <a:pt x="13" y="6"/>
                      <a:pt x="13" y="6"/>
                    </a:cubicBezTo>
                    <a:cubicBezTo>
                      <a:pt x="13" y="6"/>
                      <a:pt x="13" y="6"/>
                      <a:pt x="13" y="6"/>
                    </a:cubicBezTo>
                    <a:cubicBezTo>
                      <a:pt x="13" y="6"/>
                      <a:pt x="12" y="6"/>
                      <a:pt x="12" y="6"/>
                    </a:cubicBezTo>
                    <a:cubicBezTo>
                      <a:pt x="12" y="6"/>
                      <a:pt x="12" y="6"/>
                      <a:pt x="12" y="6"/>
                    </a:cubicBezTo>
                    <a:cubicBezTo>
                      <a:pt x="12" y="6"/>
                      <a:pt x="12" y="5"/>
                      <a:pt x="12" y="6"/>
                    </a:cubicBezTo>
                    <a:cubicBezTo>
                      <a:pt x="11" y="6"/>
                      <a:pt x="10" y="6"/>
                      <a:pt x="9" y="7"/>
                    </a:cubicBezTo>
                    <a:cubicBezTo>
                      <a:pt x="10" y="7"/>
                      <a:pt x="10" y="6"/>
                      <a:pt x="10" y="6"/>
                    </a:cubicBezTo>
                    <a:cubicBezTo>
                      <a:pt x="10" y="6"/>
                      <a:pt x="10" y="6"/>
                      <a:pt x="10" y="6"/>
                    </a:cubicBezTo>
                    <a:cubicBezTo>
                      <a:pt x="8" y="7"/>
                      <a:pt x="7" y="8"/>
                      <a:pt x="6" y="9"/>
                    </a:cubicBezTo>
                    <a:cubicBezTo>
                      <a:pt x="5" y="9"/>
                      <a:pt x="5" y="10"/>
                      <a:pt x="4" y="10"/>
                    </a:cubicBezTo>
                    <a:cubicBezTo>
                      <a:pt x="4" y="10"/>
                      <a:pt x="3" y="11"/>
                      <a:pt x="2" y="11"/>
                    </a:cubicBezTo>
                    <a:cubicBezTo>
                      <a:pt x="5" y="10"/>
                      <a:pt x="7" y="8"/>
                      <a:pt x="9" y="6"/>
                    </a:cubicBezTo>
                    <a:cubicBezTo>
                      <a:pt x="9" y="6"/>
                      <a:pt x="9" y="6"/>
                      <a:pt x="9" y="6"/>
                    </a:cubicBezTo>
                    <a:cubicBezTo>
                      <a:pt x="8" y="6"/>
                      <a:pt x="7" y="7"/>
                      <a:pt x="6" y="7"/>
                    </a:cubicBezTo>
                    <a:cubicBezTo>
                      <a:pt x="8" y="6"/>
                      <a:pt x="9" y="5"/>
                      <a:pt x="9" y="5"/>
                    </a:cubicBezTo>
                    <a:cubicBezTo>
                      <a:pt x="9" y="5"/>
                      <a:pt x="9" y="5"/>
                      <a:pt x="9" y="5"/>
                    </a:cubicBezTo>
                    <a:cubicBezTo>
                      <a:pt x="8" y="6"/>
                      <a:pt x="3" y="9"/>
                      <a:pt x="3" y="9"/>
                    </a:cubicBezTo>
                    <a:cubicBezTo>
                      <a:pt x="5" y="7"/>
                      <a:pt x="7" y="6"/>
                      <a:pt x="8" y="5"/>
                    </a:cubicBezTo>
                    <a:cubicBezTo>
                      <a:pt x="9" y="5"/>
                      <a:pt x="8" y="5"/>
                      <a:pt x="8" y="5"/>
                    </a:cubicBezTo>
                    <a:cubicBezTo>
                      <a:pt x="7" y="6"/>
                      <a:pt x="6" y="6"/>
                      <a:pt x="5" y="7"/>
                    </a:cubicBezTo>
                    <a:cubicBezTo>
                      <a:pt x="5" y="7"/>
                      <a:pt x="7" y="6"/>
                      <a:pt x="7" y="5"/>
                    </a:cubicBezTo>
                    <a:cubicBezTo>
                      <a:pt x="7" y="5"/>
                      <a:pt x="7" y="5"/>
                      <a:pt x="7" y="5"/>
                    </a:cubicBezTo>
                    <a:cubicBezTo>
                      <a:pt x="5" y="6"/>
                      <a:pt x="4" y="7"/>
                      <a:pt x="2" y="8"/>
                    </a:cubicBezTo>
                    <a:cubicBezTo>
                      <a:pt x="4" y="7"/>
                      <a:pt x="6" y="6"/>
                      <a:pt x="7" y="4"/>
                    </a:cubicBezTo>
                    <a:cubicBezTo>
                      <a:pt x="7" y="4"/>
                      <a:pt x="7" y="4"/>
                      <a:pt x="7" y="4"/>
                    </a:cubicBezTo>
                    <a:cubicBezTo>
                      <a:pt x="6" y="5"/>
                      <a:pt x="6" y="5"/>
                      <a:pt x="5" y="5"/>
                    </a:cubicBezTo>
                    <a:cubicBezTo>
                      <a:pt x="5" y="5"/>
                      <a:pt x="6" y="5"/>
                      <a:pt x="7" y="4"/>
                    </a:cubicBezTo>
                    <a:cubicBezTo>
                      <a:pt x="7" y="4"/>
                      <a:pt x="7" y="4"/>
                      <a:pt x="7" y="4"/>
                    </a:cubicBezTo>
                    <a:cubicBezTo>
                      <a:pt x="6" y="4"/>
                      <a:pt x="6" y="4"/>
                      <a:pt x="5" y="5"/>
                    </a:cubicBezTo>
                    <a:cubicBezTo>
                      <a:pt x="6" y="4"/>
                      <a:pt x="6" y="4"/>
                      <a:pt x="7" y="3"/>
                    </a:cubicBezTo>
                    <a:cubicBezTo>
                      <a:pt x="7" y="3"/>
                      <a:pt x="7" y="3"/>
                      <a:pt x="7" y="3"/>
                    </a:cubicBezTo>
                    <a:cubicBezTo>
                      <a:pt x="5" y="4"/>
                      <a:pt x="4" y="4"/>
                      <a:pt x="4" y="5"/>
                    </a:cubicBezTo>
                    <a:cubicBezTo>
                      <a:pt x="4" y="5"/>
                      <a:pt x="5" y="4"/>
                      <a:pt x="6" y="3"/>
                    </a:cubicBezTo>
                    <a:cubicBezTo>
                      <a:pt x="6" y="3"/>
                      <a:pt x="6" y="3"/>
                      <a:pt x="5" y="3"/>
                    </a:cubicBezTo>
                    <a:cubicBezTo>
                      <a:pt x="0" y="7"/>
                      <a:pt x="5" y="3"/>
                      <a:pt x="6" y="2"/>
                    </a:cubicBezTo>
                    <a:cubicBezTo>
                      <a:pt x="6" y="2"/>
                      <a:pt x="6" y="2"/>
                      <a:pt x="6" y="2"/>
                    </a:cubicBezTo>
                    <a:cubicBezTo>
                      <a:pt x="5" y="3"/>
                      <a:pt x="1" y="6"/>
                      <a:pt x="4" y="3"/>
                    </a:cubicBezTo>
                    <a:cubicBezTo>
                      <a:pt x="4" y="3"/>
                      <a:pt x="4" y="3"/>
                      <a:pt x="4" y="3"/>
                    </a:cubicBezTo>
                    <a:cubicBezTo>
                      <a:pt x="2" y="4"/>
                      <a:pt x="2" y="4"/>
                      <a:pt x="4" y="2"/>
                    </a:cubicBezTo>
                    <a:cubicBezTo>
                      <a:pt x="4" y="2"/>
                      <a:pt x="4" y="2"/>
                      <a:pt x="4" y="2"/>
                    </a:cubicBezTo>
                    <a:cubicBezTo>
                      <a:pt x="2" y="4"/>
                      <a:pt x="1" y="4"/>
                      <a:pt x="4" y="2"/>
                    </a:cubicBezTo>
                    <a:cubicBezTo>
                      <a:pt x="4" y="2"/>
                      <a:pt x="4" y="2"/>
                      <a:pt x="3" y="2"/>
                    </a:cubicBezTo>
                    <a:cubicBezTo>
                      <a:pt x="2" y="2"/>
                      <a:pt x="1" y="4"/>
                      <a:pt x="3" y="2"/>
                    </a:cubicBezTo>
                    <a:cubicBezTo>
                      <a:pt x="3" y="2"/>
                      <a:pt x="3" y="2"/>
                      <a:pt x="2" y="2"/>
                    </a:cubicBezTo>
                    <a:cubicBezTo>
                      <a:pt x="0" y="3"/>
                      <a:pt x="1" y="2"/>
                      <a:pt x="2" y="1"/>
                    </a:cubicBezTo>
                    <a:cubicBezTo>
                      <a:pt x="3" y="1"/>
                      <a:pt x="2" y="1"/>
                      <a:pt x="2" y="1"/>
                    </a:cubicBezTo>
                    <a:cubicBezTo>
                      <a:pt x="2" y="1"/>
                      <a:pt x="2" y="1"/>
                      <a:pt x="2" y="1"/>
                    </a:cubicBezTo>
                    <a:cubicBezTo>
                      <a:pt x="2" y="1"/>
                      <a:pt x="2" y="1"/>
                      <a:pt x="2" y="1"/>
                    </a:cubicBezTo>
                    <a:cubicBezTo>
                      <a:pt x="1" y="1"/>
                      <a:pt x="1" y="1"/>
                      <a:pt x="1" y="1"/>
                    </a:cubicBezTo>
                    <a:cubicBezTo>
                      <a:pt x="1" y="1"/>
                      <a:pt x="1" y="0"/>
                      <a:pt x="1" y="0"/>
                    </a:cubicBezTo>
                    <a:cubicBezTo>
                      <a:pt x="1" y="1"/>
                      <a:pt x="0" y="1"/>
                      <a:pt x="0" y="1"/>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3"/>
                      <a:pt x="0" y="2"/>
                    </a:cubicBezTo>
                    <a:cubicBezTo>
                      <a:pt x="2" y="2"/>
                      <a:pt x="1" y="2"/>
                      <a:pt x="0" y="3"/>
                    </a:cubicBezTo>
                    <a:cubicBezTo>
                      <a:pt x="0" y="3"/>
                      <a:pt x="0" y="4"/>
                      <a:pt x="0" y="4"/>
                    </a:cubicBezTo>
                    <a:cubicBezTo>
                      <a:pt x="2" y="2"/>
                      <a:pt x="2" y="2"/>
                      <a:pt x="0" y="4"/>
                    </a:cubicBezTo>
                    <a:cubicBezTo>
                      <a:pt x="0" y="4"/>
                      <a:pt x="0" y="4"/>
                      <a:pt x="0" y="4"/>
                    </a:cubicBezTo>
                    <a:cubicBezTo>
                      <a:pt x="4" y="2"/>
                      <a:pt x="1" y="4"/>
                      <a:pt x="0" y="5"/>
                    </a:cubicBezTo>
                    <a:cubicBezTo>
                      <a:pt x="0" y="5"/>
                      <a:pt x="0" y="5"/>
                      <a:pt x="0" y="5"/>
                    </a:cubicBezTo>
                    <a:cubicBezTo>
                      <a:pt x="2" y="4"/>
                      <a:pt x="4" y="2"/>
                      <a:pt x="1" y="5"/>
                    </a:cubicBezTo>
                    <a:cubicBezTo>
                      <a:pt x="1" y="5"/>
                      <a:pt x="1" y="5"/>
                      <a:pt x="1" y="5"/>
                    </a:cubicBezTo>
                    <a:cubicBezTo>
                      <a:pt x="4" y="3"/>
                      <a:pt x="2" y="4"/>
                      <a:pt x="1" y="5"/>
                    </a:cubicBezTo>
                    <a:cubicBezTo>
                      <a:pt x="1" y="5"/>
                      <a:pt x="1" y="6"/>
                      <a:pt x="1" y="6"/>
                    </a:cubicBezTo>
                    <a:cubicBezTo>
                      <a:pt x="2" y="5"/>
                      <a:pt x="2" y="5"/>
                      <a:pt x="3" y="4"/>
                    </a:cubicBezTo>
                    <a:cubicBezTo>
                      <a:pt x="7" y="1"/>
                      <a:pt x="2" y="6"/>
                      <a:pt x="2" y="6"/>
                    </a:cubicBezTo>
                    <a:cubicBezTo>
                      <a:pt x="1" y="6"/>
                      <a:pt x="2" y="6"/>
                      <a:pt x="2" y="6"/>
                    </a:cubicBezTo>
                    <a:cubicBezTo>
                      <a:pt x="6" y="3"/>
                      <a:pt x="3" y="5"/>
                      <a:pt x="1" y="7"/>
                    </a:cubicBezTo>
                    <a:cubicBezTo>
                      <a:pt x="1" y="7"/>
                      <a:pt x="1" y="7"/>
                      <a:pt x="1" y="7"/>
                    </a:cubicBezTo>
                    <a:cubicBezTo>
                      <a:pt x="9" y="1"/>
                      <a:pt x="3" y="6"/>
                      <a:pt x="1" y="7"/>
                    </a:cubicBezTo>
                    <a:cubicBezTo>
                      <a:pt x="1" y="7"/>
                      <a:pt x="1" y="7"/>
                      <a:pt x="2" y="7"/>
                    </a:cubicBezTo>
                    <a:cubicBezTo>
                      <a:pt x="3" y="7"/>
                      <a:pt x="4" y="6"/>
                      <a:pt x="5" y="5"/>
                    </a:cubicBezTo>
                    <a:cubicBezTo>
                      <a:pt x="4" y="6"/>
                      <a:pt x="3" y="7"/>
                      <a:pt x="2" y="8"/>
                    </a:cubicBezTo>
                    <a:cubicBezTo>
                      <a:pt x="2" y="8"/>
                      <a:pt x="2" y="8"/>
                      <a:pt x="2" y="8"/>
                    </a:cubicBezTo>
                    <a:cubicBezTo>
                      <a:pt x="3" y="7"/>
                      <a:pt x="4" y="6"/>
                      <a:pt x="5" y="5"/>
                    </a:cubicBezTo>
                    <a:cubicBezTo>
                      <a:pt x="4" y="7"/>
                      <a:pt x="2" y="8"/>
                      <a:pt x="1" y="9"/>
                    </a:cubicBezTo>
                    <a:cubicBezTo>
                      <a:pt x="1" y="9"/>
                      <a:pt x="1" y="9"/>
                      <a:pt x="1" y="9"/>
                    </a:cubicBezTo>
                    <a:cubicBezTo>
                      <a:pt x="2" y="8"/>
                      <a:pt x="4" y="7"/>
                      <a:pt x="6" y="6"/>
                    </a:cubicBezTo>
                    <a:cubicBezTo>
                      <a:pt x="5" y="6"/>
                      <a:pt x="3" y="8"/>
                      <a:pt x="2" y="9"/>
                    </a:cubicBezTo>
                    <a:cubicBezTo>
                      <a:pt x="2" y="9"/>
                      <a:pt x="2" y="9"/>
                      <a:pt x="2" y="9"/>
                    </a:cubicBezTo>
                    <a:cubicBezTo>
                      <a:pt x="2" y="9"/>
                      <a:pt x="2" y="10"/>
                      <a:pt x="2" y="10"/>
                    </a:cubicBezTo>
                    <a:cubicBezTo>
                      <a:pt x="1" y="10"/>
                      <a:pt x="2" y="10"/>
                      <a:pt x="2" y="10"/>
                    </a:cubicBezTo>
                    <a:cubicBezTo>
                      <a:pt x="4" y="9"/>
                      <a:pt x="5" y="8"/>
                      <a:pt x="7" y="6"/>
                    </a:cubicBezTo>
                    <a:cubicBezTo>
                      <a:pt x="5" y="8"/>
                      <a:pt x="3" y="9"/>
                      <a:pt x="2" y="11"/>
                    </a:cubicBezTo>
                    <a:cubicBezTo>
                      <a:pt x="2" y="11"/>
                      <a:pt x="2" y="11"/>
                      <a:pt x="2" y="11"/>
                    </a:cubicBezTo>
                    <a:cubicBezTo>
                      <a:pt x="11" y="4"/>
                      <a:pt x="4" y="10"/>
                      <a:pt x="1" y="12"/>
                    </a:cubicBezTo>
                    <a:cubicBezTo>
                      <a:pt x="0" y="13"/>
                      <a:pt x="1" y="13"/>
                      <a:pt x="1" y="13"/>
                    </a:cubicBezTo>
                    <a:cubicBezTo>
                      <a:pt x="1" y="12"/>
                      <a:pt x="2" y="12"/>
                      <a:pt x="2" y="12"/>
                    </a:cubicBezTo>
                    <a:cubicBezTo>
                      <a:pt x="2" y="12"/>
                      <a:pt x="1" y="13"/>
                      <a:pt x="1" y="13"/>
                    </a:cubicBezTo>
                    <a:cubicBezTo>
                      <a:pt x="1" y="13"/>
                      <a:pt x="1" y="13"/>
                      <a:pt x="1" y="13"/>
                    </a:cubicBezTo>
                    <a:cubicBezTo>
                      <a:pt x="1" y="13"/>
                      <a:pt x="2" y="13"/>
                      <a:pt x="2" y="13"/>
                    </a:cubicBezTo>
                    <a:cubicBezTo>
                      <a:pt x="2" y="13"/>
                      <a:pt x="2" y="13"/>
                      <a:pt x="2" y="13"/>
                    </a:cubicBezTo>
                    <a:cubicBezTo>
                      <a:pt x="3" y="12"/>
                      <a:pt x="4" y="11"/>
                      <a:pt x="5" y="10"/>
                    </a:cubicBezTo>
                    <a:cubicBezTo>
                      <a:pt x="6" y="10"/>
                      <a:pt x="6" y="10"/>
                      <a:pt x="7" y="9"/>
                    </a:cubicBezTo>
                    <a:cubicBezTo>
                      <a:pt x="5" y="11"/>
                      <a:pt x="3" y="13"/>
                      <a:pt x="1" y="14"/>
                    </a:cubicBezTo>
                    <a:cubicBezTo>
                      <a:pt x="1" y="14"/>
                      <a:pt x="1" y="14"/>
                      <a:pt x="2" y="14"/>
                    </a:cubicBezTo>
                    <a:cubicBezTo>
                      <a:pt x="3" y="13"/>
                      <a:pt x="5" y="11"/>
                      <a:pt x="7" y="10"/>
                    </a:cubicBezTo>
                    <a:cubicBezTo>
                      <a:pt x="12" y="6"/>
                      <a:pt x="7" y="10"/>
                      <a:pt x="7" y="10"/>
                    </a:cubicBezTo>
                    <a:cubicBezTo>
                      <a:pt x="5" y="11"/>
                      <a:pt x="4" y="12"/>
                      <a:pt x="3" y="14"/>
                    </a:cubicBezTo>
                    <a:cubicBezTo>
                      <a:pt x="3" y="14"/>
                      <a:pt x="3" y="14"/>
                      <a:pt x="3" y="14"/>
                    </a:cubicBezTo>
                    <a:cubicBezTo>
                      <a:pt x="3" y="14"/>
                      <a:pt x="3" y="14"/>
                      <a:pt x="3" y="14"/>
                    </a:cubicBezTo>
                    <a:cubicBezTo>
                      <a:pt x="3" y="14"/>
                      <a:pt x="2" y="15"/>
                      <a:pt x="2" y="15"/>
                    </a:cubicBezTo>
                    <a:cubicBezTo>
                      <a:pt x="2" y="15"/>
                      <a:pt x="2" y="16"/>
                      <a:pt x="2" y="16"/>
                    </a:cubicBezTo>
                    <a:cubicBezTo>
                      <a:pt x="1" y="16"/>
                      <a:pt x="1" y="16"/>
                      <a:pt x="1" y="16"/>
                    </a:cubicBezTo>
                    <a:cubicBezTo>
                      <a:pt x="1" y="17"/>
                      <a:pt x="1" y="17"/>
                      <a:pt x="1" y="17"/>
                    </a:cubicBezTo>
                    <a:cubicBezTo>
                      <a:pt x="1" y="16"/>
                      <a:pt x="1" y="16"/>
                      <a:pt x="2" y="16"/>
                    </a:cubicBezTo>
                    <a:cubicBezTo>
                      <a:pt x="2" y="16"/>
                      <a:pt x="2" y="16"/>
                      <a:pt x="2" y="16"/>
                    </a:cubicBezTo>
                    <a:cubicBezTo>
                      <a:pt x="3" y="16"/>
                      <a:pt x="4" y="15"/>
                      <a:pt x="5" y="14"/>
                    </a:cubicBezTo>
                    <a:cubicBezTo>
                      <a:pt x="4" y="15"/>
                      <a:pt x="3" y="15"/>
                      <a:pt x="3" y="16"/>
                    </a:cubicBezTo>
                    <a:cubicBezTo>
                      <a:pt x="3" y="16"/>
                      <a:pt x="3" y="16"/>
                      <a:pt x="3" y="16"/>
                    </a:cubicBezTo>
                    <a:cubicBezTo>
                      <a:pt x="4" y="15"/>
                      <a:pt x="5" y="14"/>
                      <a:pt x="6" y="13"/>
                    </a:cubicBezTo>
                    <a:cubicBezTo>
                      <a:pt x="6" y="13"/>
                      <a:pt x="6" y="14"/>
                      <a:pt x="6" y="14"/>
                    </a:cubicBezTo>
                    <a:cubicBezTo>
                      <a:pt x="5" y="15"/>
                      <a:pt x="4" y="16"/>
                      <a:pt x="3" y="17"/>
                    </a:cubicBezTo>
                    <a:cubicBezTo>
                      <a:pt x="2" y="17"/>
                      <a:pt x="1" y="18"/>
                      <a:pt x="1" y="18"/>
                    </a:cubicBezTo>
                    <a:cubicBezTo>
                      <a:pt x="1" y="18"/>
                      <a:pt x="1" y="18"/>
                      <a:pt x="1" y="18"/>
                    </a:cubicBezTo>
                    <a:cubicBezTo>
                      <a:pt x="1" y="18"/>
                      <a:pt x="2" y="18"/>
                      <a:pt x="2" y="18"/>
                    </a:cubicBezTo>
                    <a:cubicBezTo>
                      <a:pt x="2" y="18"/>
                      <a:pt x="2" y="18"/>
                      <a:pt x="2" y="18"/>
                    </a:cubicBezTo>
                    <a:cubicBezTo>
                      <a:pt x="3" y="17"/>
                      <a:pt x="4" y="16"/>
                      <a:pt x="5" y="16"/>
                    </a:cubicBezTo>
                    <a:cubicBezTo>
                      <a:pt x="5" y="16"/>
                      <a:pt x="5" y="16"/>
                      <a:pt x="5" y="16"/>
                    </a:cubicBezTo>
                    <a:cubicBezTo>
                      <a:pt x="3" y="17"/>
                      <a:pt x="2" y="18"/>
                      <a:pt x="1" y="19"/>
                    </a:cubicBezTo>
                    <a:cubicBezTo>
                      <a:pt x="1" y="20"/>
                      <a:pt x="1" y="21"/>
                      <a:pt x="1" y="21"/>
                    </a:cubicBezTo>
                    <a:cubicBezTo>
                      <a:pt x="1" y="21"/>
                      <a:pt x="1" y="21"/>
                      <a:pt x="1" y="20"/>
                    </a:cubicBezTo>
                    <a:cubicBezTo>
                      <a:pt x="1" y="20"/>
                      <a:pt x="1" y="20"/>
                      <a:pt x="1" y="20"/>
                    </a:cubicBezTo>
                    <a:cubicBezTo>
                      <a:pt x="2" y="20"/>
                      <a:pt x="2" y="20"/>
                      <a:pt x="2" y="20"/>
                    </a:cubicBezTo>
                    <a:cubicBezTo>
                      <a:pt x="2" y="20"/>
                      <a:pt x="3" y="19"/>
                      <a:pt x="4" y="19"/>
                    </a:cubicBezTo>
                    <a:cubicBezTo>
                      <a:pt x="3" y="19"/>
                      <a:pt x="2" y="20"/>
                      <a:pt x="1" y="21"/>
                    </a:cubicBezTo>
                    <a:cubicBezTo>
                      <a:pt x="1" y="21"/>
                      <a:pt x="1" y="22"/>
                      <a:pt x="1" y="22"/>
                    </a:cubicBezTo>
                    <a:cubicBezTo>
                      <a:pt x="3" y="21"/>
                      <a:pt x="4" y="20"/>
                      <a:pt x="5" y="19"/>
                    </a:cubicBezTo>
                    <a:cubicBezTo>
                      <a:pt x="5" y="19"/>
                      <a:pt x="5" y="19"/>
                      <a:pt x="5" y="19"/>
                    </a:cubicBezTo>
                    <a:cubicBezTo>
                      <a:pt x="3" y="20"/>
                      <a:pt x="2" y="21"/>
                      <a:pt x="1" y="22"/>
                    </a:cubicBezTo>
                    <a:cubicBezTo>
                      <a:pt x="1" y="23"/>
                      <a:pt x="1" y="23"/>
                      <a:pt x="1" y="23"/>
                    </a:cubicBezTo>
                    <a:cubicBezTo>
                      <a:pt x="1" y="22"/>
                      <a:pt x="2" y="22"/>
                      <a:pt x="3" y="21"/>
                    </a:cubicBezTo>
                    <a:cubicBezTo>
                      <a:pt x="2" y="22"/>
                      <a:pt x="1" y="22"/>
                      <a:pt x="1" y="23"/>
                    </a:cubicBezTo>
                    <a:cubicBezTo>
                      <a:pt x="1" y="23"/>
                      <a:pt x="1" y="24"/>
                      <a:pt x="1" y="24"/>
                    </a:cubicBezTo>
                    <a:cubicBezTo>
                      <a:pt x="1" y="24"/>
                      <a:pt x="2" y="24"/>
                      <a:pt x="2" y="23"/>
                    </a:cubicBezTo>
                    <a:cubicBezTo>
                      <a:pt x="2" y="23"/>
                      <a:pt x="2" y="23"/>
                      <a:pt x="2" y="23"/>
                    </a:cubicBezTo>
                    <a:cubicBezTo>
                      <a:pt x="2" y="23"/>
                      <a:pt x="2" y="24"/>
                      <a:pt x="2" y="24"/>
                    </a:cubicBezTo>
                    <a:cubicBezTo>
                      <a:pt x="3" y="23"/>
                      <a:pt x="4" y="22"/>
                      <a:pt x="5" y="21"/>
                    </a:cubicBezTo>
                    <a:cubicBezTo>
                      <a:pt x="5" y="21"/>
                      <a:pt x="6" y="21"/>
                      <a:pt x="6" y="20"/>
                    </a:cubicBezTo>
                    <a:cubicBezTo>
                      <a:pt x="7" y="20"/>
                      <a:pt x="7" y="19"/>
                      <a:pt x="8" y="19"/>
                    </a:cubicBezTo>
                    <a:cubicBezTo>
                      <a:pt x="8" y="19"/>
                      <a:pt x="8" y="19"/>
                      <a:pt x="8" y="19"/>
                    </a:cubicBezTo>
                    <a:cubicBezTo>
                      <a:pt x="8" y="19"/>
                      <a:pt x="8" y="19"/>
                      <a:pt x="8" y="19"/>
                    </a:cubicBezTo>
                    <a:cubicBezTo>
                      <a:pt x="8" y="19"/>
                      <a:pt x="9" y="19"/>
                      <a:pt x="10" y="18"/>
                    </a:cubicBezTo>
                    <a:cubicBezTo>
                      <a:pt x="8" y="20"/>
                      <a:pt x="6" y="21"/>
                      <a:pt x="5" y="22"/>
                    </a:cubicBezTo>
                    <a:cubicBezTo>
                      <a:pt x="3" y="23"/>
                      <a:pt x="2" y="24"/>
                      <a:pt x="1" y="26"/>
                    </a:cubicBezTo>
                    <a:cubicBezTo>
                      <a:pt x="1" y="26"/>
                      <a:pt x="1" y="26"/>
                      <a:pt x="1" y="26"/>
                    </a:cubicBezTo>
                    <a:cubicBezTo>
                      <a:pt x="1" y="26"/>
                      <a:pt x="1" y="26"/>
                      <a:pt x="2" y="25"/>
                    </a:cubicBezTo>
                    <a:cubicBezTo>
                      <a:pt x="3" y="24"/>
                      <a:pt x="4" y="23"/>
                      <a:pt x="6" y="22"/>
                    </a:cubicBezTo>
                    <a:cubicBezTo>
                      <a:pt x="6" y="22"/>
                      <a:pt x="5" y="22"/>
                      <a:pt x="5" y="23"/>
                    </a:cubicBezTo>
                    <a:cubicBezTo>
                      <a:pt x="5" y="22"/>
                      <a:pt x="6" y="22"/>
                      <a:pt x="6" y="22"/>
                    </a:cubicBezTo>
                    <a:cubicBezTo>
                      <a:pt x="6" y="22"/>
                      <a:pt x="6" y="22"/>
                      <a:pt x="6" y="21"/>
                    </a:cubicBezTo>
                    <a:cubicBezTo>
                      <a:pt x="6" y="22"/>
                      <a:pt x="6" y="22"/>
                      <a:pt x="5" y="22"/>
                    </a:cubicBezTo>
                    <a:cubicBezTo>
                      <a:pt x="4" y="23"/>
                      <a:pt x="3" y="24"/>
                      <a:pt x="2" y="25"/>
                    </a:cubicBezTo>
                    <a:cubicBezTo>
                      <a:pt x="2" y="25"/>
                      <a:pt x="1" y="26"/>
                      <a:pt x="1" y="26"/>
                    </a:cubicBezTo>
                    <a:cubicBezTo>
                      <a:pt x="1" y="26"/>
                      <a:pt x="1" y="26"/>
                      <a:pt x="1" y="26"/>
                    </a:cubicBezTo>
                    <a:cubicBezTo>
                      <a:pt x="2" y="26"/>
                      <a:pt x="3" y="25"/>
                      <a:pt x="3" y="24"/>
                    </a:cubicBezTo>
                    <a:cubicBezTo>
                      <a:pt x="3" y="24"/>
                      <a:pt x="4" y="24"/>
                      <a:pt x="4" y="24"/>
                    </a:cubicBezTo>
                    <a:cubicBezTo>
                      <a:pt x="4" y="24"/>
                      <a:pt x="5" y="23"/>
                      <a:pt x="5" y="23"/>
                    </a:cubicBezTo>
                    <a:cubicBezTo>
                      <a:pt x="7" y="21"/>
                      <a:pt x="9" y="20"/>
                      <a:pt x="11" y="18"/>
                    </a:cubicBezTo>
                    <a:cubicBezTo>
                      <a:pt x="10" y="19"/>
                      <a:pt x="9" y="21"/>
                      <a:pt x="7" y="22"/>
                    </a:cubicBezTo>
                    <a:cubicBezTo>
                      <a:pt x="5" y="24"/>
                      <a:pt x="3" y="26"/>
                      <a:pt x="1" y="28"/>
                    </a:cubicBezTo>
                    <a:cubicBezTo>
                      <a:pt x="1" y="28"/>
                      <a:pt x="1" y="29"/>
                      <a:pt x="1" y="29"/>
                    </a:cubicBezTo>
                    <a:cubicBezTo>
                      <a:pt x="2" y="29"/>
                      <a:pt x="1" y="29"/>
                      <a:pt x="2" y="28"/>
                    </a:cubicBezTo>
                    <a:cubicBezTo>
                      <a:pt x="3" y="27"/>
                      <a:pt x="4" y="26"/>
                      <a:pt x="5" y="26"/>
                    </a:cubicBezTo>
                    <a:cubicBezTo>
                      <a:pt x="4" y="26"/>
                      <a:pt x="3" y="27"/>
                      <a:pt x="2" y="28"/>
                    </a:cubicBezTo>
                    <a:cubicBezTo>
                      <a:pt x="1" y="29"/>
                      <a:pt x="2" y="28"/>
                      <a:pt x="3" y="26"/>
                    </a:cubicBezTo>
                    <a:cubicBezTo>
                      <a:pt x="3" y="27"/>
                      <a:pt x="3" y="27"/>
                      <a:pt x="3" y="27"/>
                    </a:cubicBezTo>
                    <a:cubicBezTo>
                      <a:pt x="6" y="24"/>
                      <a:pt x="9" y="21"/>
                      <a:pt x="12" y="19"/>
                    </a:cubicBezTo>
                    <a:cubicBezTo>
                      <a:pt x="14" y="18"/>
                      <a:pt x="15" y="17"/>
                      <a:pt x="16" y="16"/>
                    </a:cubicBezTo>
                    <a:cubicBezTo>
                      <a:pt x="15" y="17"/>
                      <a:pt x="14" y="18"/>
                      <a:pt x="13" y="19"/>
                    </a:cubicBezTo>
                    <a:cubicBezTo>
                      <a:pt x="12" y="20"/>
                      <a:pt x="10" y="21"/>
                      <a:pt x="9" y="23"/>
                    </a:cubicBezTo>
                    <a:cubicBezTo>
                      <a:pt x="8" y="24"/>
                      <a:pt x="7" y="25"/>
                      <a:pt x="5" y="25"/>
                    </a:cubicBezTo>
                    <a:cubicBezTo>
                      <a:pt x="6" y="25"/>
                      <a:pt x="7" y="24"/>
                      <a:pt x="8" y="23"/>
                    </a:cubicBezTo>
                    <a:cubicBezTo>
                      <a:pt x="8" y="23"/>
                      <a:pt x="8" y="24"/>
                      <a:pt x="8" y="24"/>
                    </a:cubicBezTo>
                    <a:cubicBezTo>
                      <a:pt x="7" y="24"/>
                      <a:pt x="7" y="25"/>
                      <a:pt x="6" y="25"/>
                    </a:cubicBezTo>
                    <a:cubicBezTo>
                      <a:pt x="6" y="26"/>
                      <a:pt x="5" y="27"/>
                      <a:pt x="4" y="27"/>
                    </a:cubicBezTo>
                    <a:cubicBezTo>
                      <a:pt x="4" y="28"/>
                      <a:pt x="4" y="28"/>
                      <a:pt x="4" y="28"/>
                    </a:cubicBezTo>
                    <a:cubicBezTo>
                      <a:pt x="6" y="26"/>
                      <a:pt x="8" y="24"/>
                      <a:pt x="10" y="23"/>
                    </a:cubicBezTo>
                    <a:cubicBezTo>
                      <a:pt x="10" y="22"/>
                      <a:pt x="11" y="22"/>
                      <a:pt x="11" y="21"/>
                    </a:cubicBezTo>
                    <a:cubicBezTo>
                      <a:pt x="12" y="21"/>
                      <a:pt x="12" y="21"/>
                      <a:pt x="13" y="20"/>
                    </a:cubicBezTo>
                    <a:cubicBezTo>
                      <a:pt x="10" y="23"/>
                      <a:pt x="7" y="25"/>
                      <a:pt x="5" y="28"/>
                    </a:cubicBezTo>
                    <a:cubicBezTo>
                      <a:pt x="6" y="27"/>
                      <a:pt x="7" y="26"/>
                      <a:pt x="8" y="25"/>
                    </a:cubicBezTo>
                    <a:cubicBezTo>
                      <a:pt x="6" y="26"/>
                      <a:pt x="5" y="28"/>
                      <a:pt x="3" y="30"/>
                    </a:cubicBezTo>
                    <a:cubicBezTo>
                      <a:pt x="3" y="30"/>
                      <a:pt x="3" y="30"/>
                      <a:pt x="3" y="30"/>
                    </a:cubicBezTo>
                    <a:cubicBezTo>
                      <a:pt x="3" y="30"/>
                      <a:pt x="3" y="30"/>
                      <a:pt x="3" y="30"/>
                    </a:cubicBezTo>
                    <a:cubicBezTo>
                      <a:pt x="3" y="30"/>
                      <a:pt x="3" y="31"/>
                      <a:pt x="3" y="30"/>
                    </a:cubicBezTo>
                    <a:cubicBezTo>
                      <a:pt x="4" y="29"/>
                      <a:pt x="6" y="28"/>
                      <a:pt x="7" y="27"/>
                    </a:cubicBezTo>
                    <a:cubicBezTo>
                      <a:pt x="7" y="27"/>
                      <a:pt x="7" y="27"/>
                      <a:pt x="7" y="27"/>
                    </a:cubicBezTo>
                    <a:cubicBezTo>
                      <a:pt x="6" y="27"/>
                      <a:pt x="6" y="28"/>
                      <a:pt x="5" y="29"/>
                    </a:cubicBezTo>
                    <a:cubicBezTo>
                      <a:pt x="4" y="29"/>
                      <a:pt x="4" y="30"/>
                      <a:pt x="3" y="31"/>
                    </a:cubicBezTo>
                    <a:cubicBezTo>
                      <a:pt x="3" y="31"/>
                      <a:pt x="3" y="32"/>
                      <a:pt x="3" y="31"/>
                    </a:cubicBezTo>
                    <a:cubicBezTo>
                      <a:pt x="4" y="31"/>
                      <a:pt x="4" y="30"/>
                      <a:pt x="5" y="30"/>
                    </a:cubicBezTo>
                    <a:cubicBezTo>
                      <a:pt x="6" y="29"/>
                      <a:pt x="7" y="28"/>
                      <a:pt x="8" y="26"/>
                    </a:cubicBezTo>
                    <a:cubicBezTo>
                      <a:pt x="10" y="25"/>
                      <a:pt x="11" y="24"/>
                      <a:pt x="13" y="23"/>
                    </a:cubicBezTo>
                    <a:cubicBezTo>
                      <a:pt x="9" y="26"/>
                      <a:pt x="6" y="30"/>
                      <a:pt x="3" y="33"/>
                    </a:cubicBezTo>
                    <a:cubicBezTo>
                      <a:pt x="3" y="34"/>
                      <a:pt x="3" y="34"/>
                      <a:pt x="3" y="34"/>
                    </a:cubicBezTo>
                    <a:cubicBezTo>
                      <a:pt x="3" y="33"/>
                      <a:pt x="4" y="33"/>
                      <a:pt x="4" y="32"/>
                    </a:cubicBezTo>
                    <a:cubicBezTo>
                      <a:pt x="4" y="32"/>
                      <a:pt x="4" y="32"/>
                      <a:pt x="4" y="32"/>
                    </a:cubicBezTo>
                    <a:cubicBezTo>
                      <a:pt x="5" y="32"/>
                      <a:pt x="5" y="31"/>
                      <a:pt x="6" y="31"/>
                    </a:cubicBezTo>
                    <a:cubicBezTo>
                      <a:pt x="6" y="31"/>
                      <a:pt x="6" y="31"/>
                      <a:pt x="6" y="31"/>
                    </a:cubicBezTo>
                    <a:cubicBezTo>
                      <a:pt x="6" y="32"/>
                      <a:pt x="5" y="33"/>
                      <a:pt x="4" y="34"/>
                    </a:cubicBezTo>
                    <a:cubicBezTo>
                      <a:pt x="4" y="34"/>
                      <a:pt x="4" y="34"/>
                      <a:pt x="4" y="34"/>
                    </a:cubicBezTo>
                    <a:cubicBezTo>
                      <a:pt x="8" y="30"/>
                      <a:pt x="12" y="27"/>
                      <a:pt x="15" y="23"/>
                    </a:cubicBezTo>
                    <a:cubicBezTo>
                      <a:pt x="18" y="22"/>
                      <a:pt x="20" y="20"/>
                      <a:pt x="23" y="18"/>
                    </a:cubicBezTo>
                    <a:cubicBezTo>
                      <a:pt x="24" y="17"/>
                      <a:pt x="24" y="17"/>
                      <a:pt x="25" y="16"/>
                    </a:cubicBezTo>
                    <a:cubicBezTo>
                      <a:pt x="28" y="15"/>
                      <a:pt x="25" y="17"/>
                      <a:pt x="24" y="17"/>
                    </a:cubicBezTo>
                    <a:cubicBezTo>
                      <a:pt x="22" y="19"/>
                      <a:pt x="24" y="17"/>
                      <a:pt x="21" y="20"/>
                    </a:cubicBezTo>
                    <a:cubicBezTo>
                      <a:pt x="21" y="20"/>
                      <a:pt x="21" y="20"/>
                      <a:pt x="22" y="20"/>
                    </a:cubicBezTo>
                    <a:cubicBezTo>
                      <a:pt x="23" y="19"/>
                      <a:pt x="25" y="18"/>
                      <a:pt x="27" y="17"/>
                    </a:cubicBezTo>
                    <a:cubicBezTo>
                      <a:pt x="28" y="16"/>
                      <a:pt x="24" y="18"/>
                      <a:pt x="24" y="19"/>
                    </a:cubicBezTo>
                    <a:cubicBezTo>
                      <a:pt x="24" y="19"/>
                      <a:pt x="24" y="19"/>
                      <a:pt x="24" y="19"/>
                    </a:cubicBezTo>
                    <a:cubicBezTo>
                      <a:pt x="26" y="18"/>
                      <a:pt x="28" y="17"/>
                      <a:pt x="29" y="16"/>
                    </a:cubicBezTo>
                    <a:cubicBezTo>
                      <a:pt x="29" y="16"/>
                      <a:pt x="29" y="16"/>
                      <a:pt x="29" y="16"/>
                    </a:cubicBezTo>
                    <a:close/>
                    <a:moveTo>
                      <a:pt x="19" y="17"/>
                    </a:moveTo>
                    <a:cubicBezTo>
                      <a:pt x="19" y="17"/>
                      <a:pt x="18" y="18"/>
                      <a:pt x="18" y="18"/>
                    </a:cubicBezTo>
                    <a:cubicBezTo>
                      <a:pt x="19" y="17"/>
                      <a:pt x="20" y="16"/>
                      <a:pt x="21" y="16"/>
                    </a:cubicBezTo>
                    <a:cubicBezTo>
                      <a:pt x="20" y="16"/>
                      <a:pt x="20" y="17"/>
                      <a:pt x="19" y="17"/>
                    </a:cubicBezTo>
                    <a:close/>
                    <a:moveTo>
                      <a:pt x="21" y="15"/>
                    </a:moveTo>
                    <a:cubicBezTo>
                      <a:pt x="20" y="16"/>
                      <a:pt x="20" y="16"/>
                      <a:pt x="19" y="17"/>
                    </a:cubicBezTo>
                    <a:cubicBezTo>
                      <a:pt x="19" y="17"/>
                      <a:pt x="19" y="17"/>
                      <a:pt x="20" y="16"/>
                    </a:cubicBezTo>
                    <a:cubicBezTo>
                      <a:pt x="20" y="16"/>
                      <a:pt x="21" y="16"/>
                      <a:pt x="21" y="15"/>
                    </a:cubicBezTo>
                    <a:close/>
                    <a:moveTo>
                      <a:pt x="21" y="14"/>
                    </a:moveTo>
                    <a:cubicBezTo>
                      <a:pt x="20" y="15"/>
                      <a:pt x="19" y="16"/>
                      <a:pt x="18" y="16"/>
                    </a:cubicBezTo>
                    <a:cubicBezTo>
                      <a:pt x="17" y="17"/>
                      <a:pt x="16" y="17"/>
                      <a:pt x="16" y="18"/>
                    </a:cubicBezTo>
                    <a:cubicBezTo>
                      <a:pt x="16" y="18"/>
                      <a:pt x="16" y="17"/>
                      <a:pt x="17" y="17"/>
                    </a:cubicBezTo>
                    <a:cubicBezTo>
                      <a:pt x="18" y="16"/>
                      <a:pt x="21" y="15"/>
                      <a:pt x="21" y="14"/>
                    </a:cubicBezTo>
                    <a:close/>
                    <a:moveTo>
                      <a:pt x="14" y="12"/>
                    </a:moveTo>
                    <a:cubicBezTo>
                      <a:pt x="14" y="12"/>
                      <a:pt x="15" y="12"/>
                      <a:pt x="15" y="12"/>
                    </a:cubicBezTo>
                    <a:cubicBezTo>
                      <a:pt x="13" y="13"/>
                      <a:pt x="11" y="14"/>
                      <a:pt x="9" y="16"/>
                    </a:cubicBezTo>
                    <a:cubicBezTo>
                      <a:pt x="11" y="15"/>
                      <a:pt x="12" y="13"/>
                      <a:pt x="14" y="12"/>
                    </a:cubicBezTo>
                    <a:close/>
                    <a:moveTo>
                      <a:pt x="16" y="12"/>
                    </a:moveTo>
                    <a:cubicBezTo>
                      <a:pt x="15" y="12"/>
                      <a:pt x="15" y="13"/>
                      <a:pt x="15" y="13"/>
                    </a:cubicBezTo>
                    <a:cubicBezTo>
                      <a:pt x="14" y="13"/>
                      <a:pt x="14" y="13"/>
                      <a:pt x="14" y="13"/>
                    </a:cubicBezTo>
                    <a:cubicBezTo>
                      <a:pt x="13" y="14"/>
                      <a:pt x="12" y="15"/>
                      <a:pt x="12" y="15"/>
                    </a:cubicBezTo>
                    <a:cubicBezTo>
                      <a:pt x="13" y="14"/>
                      <a:pt x="14" y="13"/>
                      <a:pt x="16" y="12"/>
                    </a:cubicBezTo>
                    <a:close/>
                    <a:moveTo>
                      <a:pt x="13" y="10"/>
                    </a:moveTo>
                    <a:cubicBezTo>
                      <a:pt x="16" y="8"/>
                      <a:pt x="17" y="8"/>
                      <a:pt x="15" y="10"/>
                    </a:cubicBezTo>
                    <a:cubicBezTo>
                      <a:pt x="15" y="10"/>
                      <a:pt x="15" y="10"/>
                      <a:pt x="15" y="10"/>
                    </a:cubicBezTo>
                    <a:cubicBezTo>
                      <a:pt x="13" y="11"/>
                      <a:pt x="11" y="12"/>
                      <a:pt x="9" y="13"/>
                    </a:cubicBezTo>
                    <a:cubicBezTo>
                      <a:pt x="9" y="13"/>
                      <a:pt x="9" y="13"/>
                      <a:pt x="8" y="14"/>
                    </a:cubicBezTo>
                    <a:cubicBezTo>
                      <a:pt x="9" y="13"/>
                      <a:pt x="9" y="13"/>
                      <a:pt x="9" y="13"/>
                    </a:cubicBezTo>
                    <a:cubicBezTo>
                      <a:pt x="10" y="12"/>
                      <a:pt x="12" y="11"/>
                      <a:pt x="13" y="10"/>
                    </a:cubicBezTo>
                    <a:close/>
                    <a:moveTo>
                      <a:pt x="7" y="14"/>
                    </a:moveTo>
                    <a:cubicBezTo>
                      <a:pt x="7" y="14"/>
                      <a:pt x="7" y="14"/>
                      <a:pt x="6" y="15"/>
                    </a:cubicBezTo>
                    <a:cubicBezTo>
                      <a:pt x="6" y="14"/>
                      <a:pt x="7" y="14"/>
                      <a:pt x="7" y="14"/>
                    </a:cubicBezTo>
                    <a:cubicBezTo>
                      <a:pt x="8" y="13"/>
                      <a:pt x="10" y="11"/>
                      <a:pt x="12" y="10"/>
                    </a:cubicBezTo>
                    <a:cubicBezTo>
                      <a:pt x="10" y="11"/>
                      <a:pt x="9" y="13"/>
                      <a:pt x="7" y="14"/>
                    </a:cubicBezTo>
                    <a:close/>
                    <a:moveTo>
                      <a:pt x="13" y="9"/>
                    </a:moveTo>
                    <a:cubicBezTo>
                      <a:pt x="14" y="8"/>
                      <a:pt x="16" y="7"/>
                      <a:pt x="13" y="9"/>
                    </a:cubicBezTo>
                    <a:cubicBezTo>
                      <a:pt x="12" y="10"/>
                      <a:pt x="12" y="10"/>
                      <a:pt x="11" y="10"/>
                    </a:cubicBezTo>
                    <a:cubicBezTo>
                      <a:pt x="12" y="10"/>
                      <a:pt x="12" y="9"/>
                      <a:pt x="13" y="9"/>
                    </a:cubicBezTo>
                    <a:close/>
                    <a:moveTo>
                      <a:pt x="9" y="11"/>
                    </a:moveTo>
                    <a:cubicBezTo>
                      <a:pt x="9" y="12"/>
                      <a:pt x="9" y="12"/>
                      <a:pt x="8" y="12"/>
                    </a:cubicBezTo>
                    <a:cubicBezTo>
                      <a:pt x="8" y="12"/>
                      <a:pt x="8" y="13"/>
                      <a:pt x="7" y="13"/>
                    </a:cubicBezTo>
                    <a:cubicBezTo>
                      <a:pt x="7" y="13"/>
                      <a:pt x="8" y="13"/>
                      <a:pt x="8" y="12"/>
                    </a:cubicBezTo>
                    <a:cubicBezTo>
                      <a:pt x="8" y="12"/>
                      <a:pt x="8" y="12"/>
                      <a:pt x="8" y="12"/>
                    </a:cubicBezTo>
                    <a:cubicBezTo>
                      <a:pt x="11" y="10"/>
                      <a:pt x="14" y="8"/>
                      <a:pt x="9" y="11"/>
                    </a:cubicBezTo>
                    <a:close/>
                    <a:moveTo>
                      <a:pt x="7" y="9"/>
                    </a:moveTo>
                    <a:cubicBezTo>
                      <a:pt x="6" y="9"/>
                      <a:pt x="6" y="10"/>
                      <a:pt x="5" y="10"/>
                    </a:cubicBezTo>
                    <a:cubicBezTo>
                      <a:pt x="5" y="10"/>
                      <a:pt x="5" y="10"/>
                      <a:pt x="5" y="10"/>
                    </a:cubicBezTo>
                    <a:cubicBezTo>
                      <a:pt x="6" y="10"/>
                      <a:pt x="8" y="8"/>
                      <a:pt x="9" y="7"/>
                    </a:cubicBezTo>
                    <a:cubicBezTo>
                      <a:pt x="9" y="7"/>
                      <a:pt x="10" y="7"/>
                      <a:pt x="10" y="7"/>
                    </a:cubicBezTo>
                    <a:cubicBezTo>
                      <a:pt x="9" y="7"/>
                      <a:pt x="8" y="8"/>
                      <a:pt x="7" y="9"/>
                    </a:cubicBezTo>
                    <a:close/>
                    <a:moveTo>
                      <a:pt x="6" y="11"/>
                    </a:moveTo>
                    <a:cubicBezTo>
                      <a:pt x="7" y="10"/>
                      <a:pt x="9" y="9"/>
                      <a:pt x="10" y="8"/>
                    </a:cubicBezTo>
                    <a:cubicBezTo>
                      <a:pt x="11" y="8"/>
                      <a:pt x="11" y="8"/>
                      <a:pt x="11" y="8"/>
                    </a:cubicBezTo>
                    <a:cubicBezTo>
                      <a:pt x="10" y="8"/>
                      <a:pt x="9" y="9"/>
                      <a:pt x="8" y="10"/>
                    </a:cubicBezTo>
                    <a:cubicBezTo>
                      <a:pt x="8" y="10"/>
                      <a:pt x="2" y="14"/>
                      <a:pt x="6" y="11"/>
                    </a:cubicBezTo>
                    <a:close/>
                    <a:moveTo>
                      <a:pt x="5" y="13"/>
                    </a:moveTo>
                    <a:cubicBezTo>
                      <a:pt x="4" y="13"/>
                      <a:pt x="4" y="14"/>
                      <a:pt x="4" y="14"/>
                    </a:cubicBezTo>
                    <a:cubicBezTo>
                      <a:pt x="4" y="14"/>
                      <a:pt x="4" y="14"/>
                      <a:pt x="4" y="14"/>
                    </a:cubicBezTo>
                    <a:cubicBezTo>
                      <a:pt x="4" y="14"/>
                      <a:pt x="4" y="14"/>
                      <a:pt x="4" y="14"/>
                    </a:cubicBezTo>
                    <a:cubicBezTo>
                      <a:pt x="5" y="13"/>
                      <a:pt x="6" y="12"/>
                      <a:pt x="7" y="12"/>
                    </a:cubicBezTo>
                    <a:cubicBezTo>
                      <a:pt x="7" y="11"/>
                      <a:pt x="8" y="11"/>
                      <a:pt x="9" y="10"/>
                    </a:cubicBezTo>
                    <a:cubicBezTo>
                      <a:pt x="9" y="10"/>
                      <a:pt x="9" y="10"/>
                      <a:pt x="9" y="10"/>
                    </a:cubicBezTo>
                    <a:cubicBezTo>
                      <a:pt x="9" y="10"/>
                      <a:pt x="9" y="10"/>
                      <a:pt x="9" y="10"/>
                    </a:cubicBezTo>
                    <a:cubicBezTo>
                      <a:pt x="7" y="11"/>
                      <a:pt x="6" y="12"/>
                      <a:pt x="5" y="13"/>
                    </a:cubicBezTo>
                    <a:close/>
                    <a:moveTo>
                      <a:pt x="6" y="18"/>
                    </a:moveTo>
                    <a:cubicBezTo>
                      <a:pt x="8" y="17"/>
                      <a:pt x="11" y="15"/>
                      <a:pt x="13" y="13"/>
                    </a:cubicBezTo>
                    <a:cubicBezTo>
                      <a:pt x="13" y="13"/>
                      <a:pt x="13" y="14"/>
                      <a:pt x="12" y="14"/>
                    </a:cubicBezTo>
                    <a:cubicBezTo>
                      <a:pt x="10" y="16"/>
                      <a:pt x="7" y="17"/>
                      <a:pt x="5" y="19"/>
                    </a:cubicBezTo>
                    <a:cubicBezTo>
                      <a:pt x="5" y="19"/>
                      <a:pt x="6" y="19"/>
                      <a:pt x="6" y="18"/>
                    </a:cubicBezTo>
                    <a:close/>
                    <a:moveTo>
                      <a:pt x="8" y="18"/>
                    </a:moveTo>
                    <a:cubicBezTo>
                      <a:pt x="8" y="18"/>
                      <a:pt x="8" y="18"/>
                      <a:pt x="8" y="18"/>
                    </a:cubicBezTo>
                    <a:cubicBezTo>
                      <a:pt x="6" y="19"/>
                      <a:pt x="4" y="21"/>
                      <a:pt x="3" y="22"/>
                    </a:cubicBezTo>
                    <a:cubicBezTo>
                      <a:pt x="5" y="20"/>
                      <a:pt x="7" y="18"/>
                      <a:pt x="10" y="16"/>
                    </a:cubicBezTo>
                    <a:cubicBezTo>
                      <a:pt x="9" y="17"/>
                      <a:pt x="8" y="18"/>
                      <a:pt x="8" y="18"/>
                    </a:cubicBezTo>
                    <a:close/>
                    <a:moveTo>
                      <a:pt x="9" y="18"/>
                    </a:moveTo>
                    <a:cubicBezTo>
                      <a:pt x="10" y="17"/>
                      <a:pt x="10" y="17"/>
                      <a:pt x="10" y="17"/>
                    </a:cubicBezTo>
                    <a:cubicBezTo>
                      <a:pt x="12" y="16"/>
                      <a:pt x="13" y="15"/>
                      <a:pt x="14" y="14"/>
                    </a:cubicBezTo>
                    <a:cubicBezTo>
                      <a:pt x="15" y="14"/>
                      <a:pt x="15" y="14"/>
                      <a:pt x="15" y="14"/>
                    </a:cubicBezTo>
                    <a:cubicBezTo>
                      <a:pt x="15" y="14"/>
                      <a:pt x="15" y="14"/>
                      <a:pt x="15" y="14"/>
                    </a:cubicBezTo>
                    <a:cubicBezTo>
                      <a:pt x="14" y="15"/>
                      <a:pt x="13" y="16"/>
                      <a:pt x="12" y="16"/>
                    </a:cubicBezTo>
                    <a:cubicBezTo>
                      <a:pt x="11" y="17"/>
                      <a:pt x="10" y="17"/>
                      <a:pt x="9" y="18"/>
                    </a:cubicBezTo>
                    <a:close/>
                    <a:moveTo>
                      <a:pt x="3" y="26"/>
                    </a:moveTo>
                    <a:cubicBezTo>
                      <a:pt x="4" y="26"/>
                      <a:pt x="4" y="25"/>
                      <a:pt x="4" y="25"/>
                    </a:cubicBezTo>
                    <a:cubicBezTo>
                      <a:pt x="5" y="24"/>
                      <a:pt x="5" y="24"/>
                      <a:pt x="6" y="23"/>
                    </a:cubicBezTo>
                    <a:cubicBezTo>
                      <a:pt x="5" y="24"/>
                      <a:pt x="4" y="25"/>
                      <a:pt x="3" y="26"/>
                    </a:cubicBezTo>
                    <a:close/>
                    <a:moveTo>
                      <a:pt x="10" y="20"/>
                    </a:moveTo>
                    <a:cubicBezTo>
                      <a:pt x="8" y="22"/>
                      <a:pt x="6" y="23"/>
                      <a:pt x="5" y="25"/>
                    </a:cubicBezTo>
                    <a:cubicBezTo>
                      <a:pt x="6" y="24"/>
                      <a:pt x="7" y="23"/>
                      <a:pt x="8" y="22"/>
                    </a:cubicBezTo>
                    <a:cubicBezTo>
                      <a:pt x="8" y="21"/>
                      <a:pt x="9" y="21"/>
                      <a:pt x="9" y="21"/>
                    </a:cubicBezTo>
                    <a:cubicBezTo>
                      <a:pt x="10" y="20"/>
                      <a:pt x="10" y="20"/>
                      <a:pt x="11" y="19"/>
                    </a:cubicBezTo>
                    <a:cubicBezTo>
                      <a:pt x="11" y="19"/>
                      <a:pt x="11" y="19"/>
                      <a:pt x="11" y="19"/>
                    </a:cubicBezTo>
                    <a:cubicBezTo>
                      <a:pt x="11" y="20"/>
                      <a:pt x="10" y="20"/>
                      <a:pt x="10" y="20"/>
                    </a:cubicBezTo>
                    <a:close/>
                    <a:moveTo>
                      <a:pt x="10" y="19"/>
                    </a:moveTo>
                    <a:cubicBezTo>
                      <a:pt x="10" y="20"/>
                      <a:pt x="9" y="20"/>
                      <a:pt x="9" y="21"/>
                    </a:cubicBezTo>
                    <a:cubicBezTo>
                      <a:pt x="9" y="20"/>
                      <a:pt x="9" y="20"/>
                      <a:pt x="10" y="20"/>
                    </a:cubicBezTo>
                    <a:cubicBezTo>
                      <a:pt x="11" y="19"/>
                      <a:pt x="12" y="18"/>
                      <a:pt x="13" y="17"/>
                    </a:cubicBezTo>
                    <a:cubicBezTo>
                      <a:pt x="13" y="16"/>
                      <a:pt x="14" y="16"/>
                      <a:pt x="15" y="15"/>
                    </a:cubicBezTo>
                    <a:cubicBezTo>
                      <a:pt x="15" y="15"/>
                      <a:pt x="16" y="14"/>
                      <a:pt x="17" y="14"/>
                    </a:cubicBezTo>
                    <a:cubicBezTo>
                      <a:pt x="17" y="14"/>
                      <a:pt x="17" y="14"/>
                      <a:pt x="17" y="14"/>
                    </a:cubicBezTo>
                    <a:cubicBezTo>
                      <a:pt x="15" y="15"/>
                      <a:pt x="13" y="18"/>
                      <a:pt x="10" y="19"/>
                    </a:cubicBezTo>
                    <a:close/>
                    <a:moveTo>
                      <a:pt x="13" y="18"/>
                    </a:moveTo>
                    <a:cubicBezTo>
                      <a:pt x="13" y="18"/>
                      <a:pt x="13" y="18"/>
                      <a:pt x="13" y="18"/>
                    </a:cubicBezTo>
                    <a:cubicBezTo>
                      <a:pt x="14" y="18"/>
                      <a:pt x="14" y="17"/>
                      <a:pt x="15" y="16"/>
                    </a:cubicBezTo>
                    <a:cubicBezTo>
                      <a:pt x="17" y="15"/>
                      <a:pt x="19" y="14"/>
                      <a:pt x="20" y="13"/>
                    </a:cubicBezTo>
                    <a:cubicBezTo>
                      <a:pt x="19" y="14"/>
                      <a:pt x="18" y="14"/>
                      <a:pt x="18" y="15"/>
                    </a:cubicBezTo>
                    <a:cubicBezTo>
                      <a:pt x="16" y="16"/>
                      <a:pt x="15" y="17"/>
                      <a:pt x="13" y="18"/>
                    </a:cubicBezTo>
                    <a:close/>
                    <a:moveTo>
                      <a:pt x="18" y="15"/>
                    </a:moveTo>
                    <a:cubicBezTo>
                      <a:pt x="18" y="15"/>
                      <a:pt x="19" y="15"/>
                      <a:pt x="19" y="14"/>
                    </a:cubicBezTo>
                    <a:cubicBezTo>
                      <a:pt x="22" y="13"/>
                      <a:pt x="18" y="16"/>
                      <a:pt x="16" y="17"/>
                    </a:cubicBezTo>
                    <a:cubicBezTo>
                      <a:pt x="17" y="16"/>
                      <a:pt x="17" y="16"/>
                      <a:pt x="18" y="15"/>
                    </a:cubicBezTo>
                    <a:close/>
                    <a:moveTo>
                      <a:pt x="12" y="20"/>
                    </a:moveTo>
                    <a:cubicBezTo>
                      <a:pt x="13" y="20"/>
                      <a:pt x="13" y="19"/>
                      <a:pt x="14" y="19"/>
                    </a:cubicBezTo>
                    <a:cubicBezTo>
                      <a:pt x="14" y="18"/>
                      <a:pt x="15" y="18"/>
                      <a:pt x="16" y="18"/>
                    </a:cubicBezTo>
                    <a:cubicBezTo>
                      <a:pt x="15" y="18"/>
                      <a:pt x="15" y="18"/>
                      <a:pt x="14" y="19"/>
                    </a:cubicBezTo>
                    <a:cubicBezTo>
                      <a:pt x="14" y="19"/>
                      <a:pt x="14" y="19"/>
                      <a:pt x="13" y="20"/>
                    </a:cubicBezTo>
                    <a:cubicBezTo>
                      <a:pt x="13" y="20"/>
                      <a:pt x="13" y="20"/>
                      <a:pt x="12" y="20"/>
                    </a:cubicBezTo>
                    <a:close/>
                    <a:moveTo>
                      <a:pt x="14" y="19"/>
                    </a:moveTo>
                    <a:cubicBezTo>
                      <a:pt x="14" y="19"/>
                      <a:pt x="14" y="19"/>
                      <a:pt x="15" y="19"/>
                    </a:cubicBezTo>
                    <a:cubicBezTo>
                      <a:pt x="16" y="18"/>
                      <a:pt x="17" y="17"/>
                      <a:pt x="17" y="17"/>
                    </a:cubicBezTo>
                    <a:cubicBezTo>
                      <a:pt x="17" y="18"/>
                      <a:pt x="16" y="18"/>
                      <a:pt x="15" y="19"/>
                    </a:cubicBezTo>
                    <a:cubicBezTo>
                      <a:pt x="15" y="19"/>
                      <a:pt x="15" y="19"/>
                      <a:pt x="15" y="19"/>
                    </a:cubicBezTo>
                    <a:cubicBezTo>
                      <a:pt x="15" y="19"/>
                      <a:pt x="15" y="19"/>
                      <a:pt x="15" y="19"/>
                    </a:cubicBezTo>
                    <a:cubicBezTo>
                      <a:pt x="15" y="20"/>
                      <a:pt x="14" y="20"/>
                      <a:pt x="13" y="21"/>
                    </a:cubicBezTo>
                    <a:cubicBezTo>
                      <a:pt x="11" y="22"/>
                      <a:pt x="10" y="23"/>
                      <a:pt x="8" y="25"/>
                    </a:cubicBezTo>
                    <a:cubicBezTo>
                      <a:pt x="10" y="23"/>
                      <a:pt x="12" y="21"/>
                      <a:pt x="14" y="19"/>
                    </a:cubicBezTo>
                    <a:close/>
                    <a:moveTo>
                      <a:pt x="10" y="24"/>
                    </a:moveTo>
                    <a:cubicBezTo>
                      <a:pt x="9" y="25"/>
                      <a:pt x="9" y="25"/>
                      <a:pt x="8" y="25"/>
                    </a:cubicBezTo>
                    <a:cubicBezTo>
                      <a:pt x="8" y="26"/>
                      <a:pt x="7" y="26"/>
                      <a:pt x="6" y="27"/>
                    </a:cubicBezTo>
                    <a:cubicBezTo>
                      <a:pt x="7" y="26"/>
                      <a:pt x="8" y="25"/>
                      <a:pt x="8" y="25"/>
                    </a:cubicBezTo>
                    <a:cubicBezTo>
                      <a:pt x="9" y="24"/>
                      <a:pt x="10" y="23"/>
                      <a:pt x="12" y="22"/>
                    </a:cubicBezTo>
                    <a:cubicBezTo>
                      <a:pt x="11" y="23"/>
                      <a:pt x="10" y="23"/>
                      <a:pt x="10" y="24"/>
                    </a:cubicBezTo>
                    <a:close/>
                    <a:moveTo>
                      <a:pt x="12" y="22"/>
                    </a:moveTo>
                    <a:cubicBezTo>
                      <a:pt x="13" y="22"/>
                      <a:pt x="13" y="21"/>
                      <a:pt x="14" y="21"/>
                    </a:cubicBezTo>
                    <a:cubicBezTo>
                      <a:pt x="15" y="20"/>
                      <a:pt x="15" y="20"/>
                      <a:pt x="16" y="19"/>
                    </a:cubicBezTo>
                    <a:cubicBezTo>
                      <a:pt x="16" y="19"/>
                      <a:pt x="16" y="20"/>
                      <a:pt x="15" y="20"/>
                    </a:cubicBezTo>
                    <a:cubicBezTo>
                      <a:pt x="14" y="21"/>
                      <a:pt x="13" y="21"/>
                      <a:pt x="12" y="22"/>
                    </a:cubicBezTo>
                    <a:close/>
                    <a:moveTo>
                      <a:pt x="6" y="30"/>
                    </a:moveTo>
                    <a:cubicBezTo>
                      <a:pt x="3" y="33"/>
                      <a:pt x="5" y="31"/>
                      <a:pt x="7" y="29"/>
                    </a:cubicBezTo>
                    <a:cubicBezTo>
                      <a:pt x="6" y="30"/>
                      <a:pt x="6" y="30"/>
                      <a:pt x="6" y="30"/>
                    </a:cubicBezTo>
                    <a:close/>
                    <a:moveTo>
                      <a:pt x="9" y="29"/>
                    </a:moveTo>
                    <a:cubicBezTo>
                      <a:pt x="10" y="28"/>
                      <a:pt x="4" y="34"/>
                      <a:pt x="6" y="31"/>
                    </a:cubicBezTo>
                    <a:cubicBezTo>
                      <a:pt x="8" y="30"/>
                      <a:pt x="9" y="28"/>
                      <a:pt x="11" y="27"/>
                    </a:cubicBezTo>
                    <a:cubicBezTo>
                      <a:pt x="11" y="28"/>
                      <a:pt x="10" y="28"/>
                      <a:pt x="9" y="29"/>
                    </a:cubicBezTo>
                    <a:close/>
                    <a:moveTo>
                      <a:pt x="16" y="23"/>
                    </a:moveTo>
                    <a:cubicBezTo>
                      <a:pt x="15" y="23"/>
                      <a:pt x="14" y="24"/>
                      <a:pt x="13" y="25"/>
                    </a:cubicBezTo>
                    <a:cubicBezTo>
                      <a:pt x="12" y="26"/>
                      <a:pt x="11" y="27"/>
                      <a:pt x="10" y="28"/>
                    </a:cubicBezTo>
                    <a:cubicBezTo>
                      <a:pt x="9" y="28"/>
                      <a:pt x="9" y="28"/>
                      <a:pt x="9" y="28"/>
                    </a:cubicBezTo>
                    <a:cubicBezTo>
                      <a:pt x="11" y="26"/>
                      <a:pt x="12" y="24"/>
                      <a:pt x="14" y="23"/>
                    </a:cubicBezTo>
                    <a:cubicBezTo>
                      <a:pt x="16" y="21"/>
                      <a:pt x="19" y="19"/>
                      <a:pt x="21" y="17"/>
                    </a:cubicBezTo>
                    <a:cubicBezTo>
                      <a:pt x="22" y="16"/>
                      <a:pt x="23" y="16"/>
                      <a:pt x="24" y="15"/>
                    </a:cubicBezTo>
                    <a:cubicBezTo>
                      <a:pt x="27" y="13"/>
                      <a:pt x="23" y="16"/>
                      <a:pt x="22" y="17"/>
                    </a:cubicBezTo>
                    <a:cubicBezTo>
                      <a:pt x="21" y="18"/>
                      <a:pt x="20" y="19"/>
                      <a:pt x="18" y="20"/>
                    </a:cubicBezTo>
                    <a:cubicBezTo>
                      <a:pt x="18" y="20"/>
                      <a:pt x="18" y="20"/>
                      <a:pt x="18" y="20"/>
                    </a:cubicBezTo>
                    <a:cubicBezTo>
                      <a:pt x="19" y="20"/>
                      <a:pt x="19" y="20"/>
                      <a:pt x="19" y="20"/>
                    </a:cubicBezTo>
                    <a:cubicBezTo>
                      <a:pt x="18" y="21"/>
                      <a:pt x="17" y="22"/>
                      <a:pt x="16" y="23"/>
                    </a:cubicBezTo>
                    <a:close/>
                    <a:moveTo>
                      <a:pt x="22" y="18"/>
                    </a:moveTo>
                    <a:cubicBezTo>
                      <a:pt x="21" y="18"/>
                      <a:pt x="21" y="18"/>
                      <a:pt x="20" y="19"/>
                    </a:cubicBezTo>
                    <a:cubicBezTo>
                      <a:pt x="20" y="19"/>
                      <a:pt x="20" y="18"/>
                      <a:pt x="21" y="18"/>
                    </a:cubicBezTo>
                    <a:cubicBezTo>
                      <a:pt x="22" y="17"/>
                      <a:pt x="22" y="17"/>
                      <a:pt x="23" y="16"/>
                    </a:cubicBezTo>
                    <a:cubicBezTo>
                      <a:pt x="23" y="17"/>
                      <a:pt x="22" y="17"/>
                      <a:pt x="2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Freeform 458"/>
              <p:cNvSpPr/>
              <p:nvPr/>
            </p:nvSpPr>
            <p:spPr bwMode="auto">
              <a:xfrm>
                <a:off x="1485900" y="2525713"/>
                <a:ext cx="1588"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Freeform 459"/>
              <p:cNvSpPr/>
              <p:nvPr/>
            </p:nvSpPr>
            <p:spPr bwMode="auto">
              <a:xfrm>
                <a:off x="1506538" y="2533651"/>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Oval 460"/>
              <p:cNvSpPr>
                <a:spLocks noChangeArrowheads="1"/>
              </p:cNvSpPr>
              <p:nvPr/>
            </p:nvSpPr>
            <p:spPr bwMode="auto">
              <a:xfrm>
                <a:off x="1493838" y="2541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Freeform 461"/>
              <p:cNvSpPr/>
              <p:nvPr/>
            </p:nvSpPr>
            <p:spPr bwMode="auto">
              <a:xfrm>
                <a:off x="1500188" y="25336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Freeform 462"/>
              <p:cNvSpPr/>
              <p:nvPr/>
            </p:nvSpPr>
            <p:spPr bwMode="auto">
              <a:xfrm>
                <a:off x="1506538" y="2532063"/>
                <a:ext cx="3175" cy="1588"/>
              </a:xfrm>
              <a:custGeom>
                <a:avLst/>
                <a:gdLst>
                  <a:gd name="T0" fmla="*/ 0 w 3"/>
                  <a:gd name="T1" fmla="*/ 2 h 2"/>
                  <a:gd name="T2" fmla="*/ 0 w 3"/>
                  <a:gd name="T3" fmla="*/ 2 h 2"/>
                  <a:gd name="T4" fmla="*/ 0 w 3"/>
                  <a:gd name="T5" fmla="*/ 2 h 2"/>
                </a:gdLst>
                <a:ahLst/>
                <a:cxnLst>
                  <a:cxn ang="0">
                    <a:pos x="T0" y="T1"/>
                  </a:cxn>
                  <a:cxn ang="0">
                    <a:pos x="T2" y="T3"/>
                  </a:cxn>
                  <a:cxn ang="0">
                    <a:pos x="T4" y="T5"/>
                  </a:cxn>
                </a:cxnLst>
                <a:rect l="0" t="0" r="r" b="b"/>
                <a:pathLst>
                  <a:path w="3" h="2">
                    <a:moveTo>
                      <a:pt x="0" y="2"/>
                    </a:moveTo>
                    <a:cubicBezTo>
                      <a:pt x="0" y="2"/>
                      <a:pt x="0" y="2"/>
                      <a:pt x="0" y="2"/>
                    </a:cubicBezTo>
                    <a:cubicBezTo>
                      <a:pt x="3" y="0"/>
                      <a:pt x="2"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Freeform 463"/>
              <p:cNvSpPr/>
              <p:nvPr/>
            </p:nvSpPr>
            <p:spPr bwMode="auto">
              <a:xfrm>
                <a:off x="1506538" y="25304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Freeform 464"/>
              <p:cNvSpPr/>
              <p:nvPr/>
            </p:nvSpPr>
            <p:spPr bwMode="auto">
              <a:xfrm>
                <a:off x="1500188" y="2528888"/>
                <a:ext cx="0" cy="0"/>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4" name="Freeform 465"/>
              <p:cNvSpPr/>
              <p:nvPr/>
            </p:nvSpPr>
            <p:spPr bwMode="auto">
              <a:xfrm>
                <a:off x="1498600" y="2528888"/>
                <a:ext cx="1588"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Freeform 466"/>
              <p:cNvSpPr/>
              <p:nvPr/>
            </p:nvSpPr>
            <p:spPr bwMode="auto">
              <a:xfrm>
                <a:off x="1490663" y="2530476"/>
                <a:ext cx="1588" cy="1588"/>
              </a:xfrm>
              <a:custGeom>
                <a:avLst/>
                <a:gdLst>
                  <a:gd name="T0" fmla="*/ 2 w 2"/>
                  <a:gd name="T1" fmla="*/ 0 h 2"/>
                  <a:gd name="T2" fmla="*/ 0 w 2"/>
                  <a:gd name="T3" fmla="*/ 2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1" y="1"/>
                      <a:pt x="0" y="2"/>
                    </a:cubicBezTo>
                    <a:cubicBezTo>
                      <a:pt x="1" y="1"/>
                      <a:pt x="1"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Freeform 467"/>
              <p:cNvSpPr/>
              <p:nvPr/>
            </p:nvSpPr>
            <p:spPr bwMode="auto">
              <a:xfrm>
                <a:off x="1485900" y="25288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Freeform 468"/>
              <p:cNvSpPr/>
              <p:nvPr/>
            </p:nvSpPr>
            <p:spPr bwMode="auto">
              <a:xfrm>
                <a:off x="1490663" y="2524126"/>
                <a:ext cx="1588"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Freeform 469"/>
              <p:cNvSpPr/>
              <p:nvPr/>
            </p:nvSpPr>
            <p:spPr bwMode="auto">
              <a:xfrm>
                <a:off x="1485900" y="252888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Freeform 470"/>
              <p:cNvSpPr/>
              <p:nvPr/>
            </p:nvSpPr>
            <p:spPr bwMode="auto">
              <a:xfrm>
                <a:off x="1492250" y="2524126"/>
                <a:ext cx="158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Freeform 471"/>
              <p:cNvSpPr/>
              <p:nvPr/>
            </p:nvSpPr>
            <p:spPr bwMode="auto">
              <a:xfrm>
                <a:off x="1485900" y="2530476"/>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Freeform 472"/>
              <p:cNvSpPr/>
              <p:nvPr/>
            </p:nvSpPr>
            <p:spPr bwMode="auto">
              <a:xfrm>
                <a:off x="1487488" y="2532063"/>
                <a:ext cx="0" cy="0"/>
              </a:xfrm>
              <a:custGeom>
                <a:avLst/>
                <a:gdLst>
                  <a:gd name="T0" fmla="*/ 1 w 1"/>
                  <a:gd name="T1" fmla="*/ 0 h 1"/>
                  <a:gd name="T2" fmla="*/ 1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Freeform 473"/>
              <p:cNvSpPr/>
              <p:nvPr/>
            </p:nvSpPr>
            <p:spPr bwMode="auto">
              <a:xfrm>
                <a:off x="1482725" y="2532063"/>
                <a:ext cx="9525" cy="7938"/>
              </a:xfrm>
              <a:custGeom>
                <a:avLst/>
                <a:gdLst>
                  <a:gd name="T0" fmla="*/ 8 w 9"/>
                  <a:gd name="T1" fmla="*/ 1 h 8"/>
                  <a:gd name="T2" fmla="*/ 9 w 9"/>
                  <a:gd name="T3" fmla="*/ 0 h 8"/>
                  <a:gd name="T4" fmla="*/ 5 w 9"/>
                  <a:gd name="T5" fmla="*/ 4 h 8"/>
                  <a:gd name="T6" fmla="*/ 8 w 9"/>
                  <a:gd name="T7" fmla="*/ 1 h 8"/>
                </a:gdLst>
                <a:ahLst/>
                <a:cxnLst>
                  <a:cxn ang="0">
                    <a:pos x="T0" y="T1"/>
                  </a:cxn>
                  <a:cxn ang="0">
                    <a:pos x="T2" y="T3"/>
                  </a:cxn>
                  <a:cxn ang="0">
                    <a:pos x="T4" y="T5"/>
                  </a:cxn>
                  <a:cxn ang="0">
                    <a:pos x="T6" y="T7"/>
                  </a:cxn>
                </a:cxnLst>
                <a:rect l="0" t="0" r="r" b="b"/>
                <a:pathLst>
                  <a:path w="9" h="8">
                    <a:moveTo>
                      <a:pt x="8" y="1"/>
                    </a:moveTo>
                    <a:cubicBezTo>
                      <a:pt x="8" y="1"/>
                      <a:pt x="9" y="1"/>
                      <a:pt x="9" y="0"/>
                    </a:cubicBezTo>
                    <a:cubicBezTo>
                      <a:pt x="7" y="1"/>
                      <a:pt x="6" y="2"/>
                      <a:pt x="5" y="4"/>
                    </a:cubicBezTo>
                    <a:cubicBezTo>
                      <a:pt x="0" y="8"/>
                      <a:pt x="6" y="3"/>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Rectangle 474"/>
              <p:cNvSpPr>
                <a:spLocks noChangeArrowheads="1"/>
              </p:cNvSpPr>
              <p:nvPr/>
            </p:nvSpPr>
            <p:spPr bwMode="auto">
              <a:xfrm>
                <a:off x="1492250" y="2535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4" name="Freeform 475"/>
              <p:cNvSpPr/>
              <p:nvPr/>
            </p:nvSpPr>
            <p:spPr bwMode="auto">
              <a:xfrm>
                <a:off x="1497013" y="25352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8" name="组合 47"/>
            <p:cNvGrpSpPr/>
            <p:nvPr/>
          </p:nvGrpSpPr>
          <p:grpSpPr>
            <a:xfrm>
              <a:off x="817563" y="2030413"/>
              <a:ext cx="765175" cy="765175"/>
              <a:chOff x="817563" y="2030413"/>
              <a:chExt cx="765175" cy="765175"/>
            </a:xfrm>
            <a:grpFill/>
          </p:grpSpPr>
          <p:grpSp>
            <p:nvGrpSpPr>
              <p:cNvPr id="69" name="Group 407"/>
              <p:cNvGrpSpPr/>
              <p:nvPr/>
            </p:nvGrpSpPr>
            <p:grpSpPr bwMode="auto">
              <a:xfrm>
                <a:off x="817563" y="2030413"/>
                <a:ext cx="765175" cy="763588"/>
                <a:chOff x="515" y="1279"/>
                <a:chExt cx="482" cy="481"/>
              </a:xfrm>
              <a:grpFill/>
            </p:grpSpPr>
            <p:sp>
              <p:nvSpPr>
                <p:cNvPr id="192" name="Freeform 207"/>
                <p:cNvSpPr/>
                <p:nvPr/>
              </p:nvSpPr>
              <p:spPr bwMode="auto">
                <a:xfrm>
                  <a:off x="652" y="1424"/>
                  <a:ext cx="7" cy="4"/>
                </a:xfrm>
                <a:custGeom>
                  <a:avLst/>
                  <a:gdLst>
                    <a:gd name="T0" fmla="*/ 4 w 11"/>
                    <a:gd name="T1" fmla="*/ 0 h 7"/>
                    <a:gd name="T2" fmla="*/ 1 w 11"/>
                    <a:gd name="T3" fmla="*/ 5 h 7"/>
                    <a:gd name="T4" fmla="*/ 2 w 11"/>
                    <a:gd name="T5" fmla="*/ 7 h 7"/>
                    <a:gd name="T6" fmla="*/ 10 w 11"/>
                    <a:gd name="T7" fmla="*/ 7 h 7"/>
                    <a:gd name="T8" fmla="*/ 11 w 11"/>
                    <a:gd name="T9" fmla="*/ 6 h 7"/>
                    <a:gd name="T10" fmla="*/ 11 w 11"/>
                    <a:gd name="T11" fmla="*/ 2 h 7"/>
                    <a:gd name="T12" fmla="*/ 10 w 11"/>
                    <a:gd name="T13" fmla="*/ 0 h 7"/>
                    <a:gd name="T14" fmla="*/ 4 w 11"/>
                    <a:gd name="T15" fmla="*/ 0 h 7"/>
                    <a:gd name="T16" fmla="*/ 3 w 11"/>
                    <a:gd name="T17" fmla="*/ 3 h 7"/>
                    <a:gd name="T18" fmla="*/ 3 w 11"/>
                    <a:gd name="T19" fmla="*/ 2 h 7"/>
                    <a:gd name="T20" fmla="*/ 2 w 11"/>
                    <a:gd name="T21" fmla="*/ 3 h 7"/>
                    <a:gd name="T22" fmla="*/ 4 w 11"/>
                    <a:gd name="T23" fmla="*/ 5 h 7"/>
                    <a:gd name="T24" fmla="*/ 6 w 11"/>
                    <a:gd name="T25" fmla="*/ 5 h 7"/>
                    <a:gd name="T26" fmla="*/ 4 w 11"/>
                    <a:gd name="T27" fmla="*/ 2 h 7"/>
                    <a:gd name="T28" fmla="*/ 2 w 11"/>
                    <a:gd name="T29" fmla="*/ 3 h 7"/>
                    <a:gd name="T30" fmla="*/ 3 w 11"/>
                    <a:gd name="T31" fmla="*/ 6 h 7"/>
                    <a:gd name="T32" fmla="*/ 7 w 11"/>
                    <a:gd name="T33" fmla="*/ 6 h 7"/>
                    <a:gd name="T34" fmla="*/ 8 w 11"/>
                    <a:gd name="T35" fmla="*/ 3 h 7"/>
                    <a:gd name="T36" fmla="*/ 8 w 11"/>
                    <a:gd name="T37" fmla="*/ 3 h 7"/>
                    <a:gd name="T38" fmla="*/ 5 w 11"/>
                    <a:gd name="T39" fmla="*/ 4 h 7"/>
                    <a:gd name="T40" fmla="*/ 7 w 11"/>
                    <a:gd name="T41" fmla="*/ 6 h 7"/>
                    <a:gd name="T42" fmla="*/ 7 w 11"/>
                    <a:gd name="T43" fmla="*/ 3 h 7"/>
                    <a:gd name="T44" fmla="*/ 3 w 11"/>
                    <a:gd name="T45" fmla="*/ 3 h 7"/>
                    <a:gd name="T46" fmla="*/ 4 w 11"/>
                    <a:gd name="T47" fmla="*/ 6 h 7"/>
                    <a:gd name="T48" fmla="*/ 6 w 11"/>
                    <a:gd name="T49" fmla="*/ 5 h 7"/>
                    <a:gd name="T50" fmla="*/ 4 w 11"/>
                    <a:gd name="T51" fmla="*/ 2 h 7"/>
                    <a:gd name="T52" fmla="*/ 3 w 11"/>
                    <a:gd name="T53" fmla="*/ 3 h 7"/>
                    <a:gd name="T54" fmla="*/ 5 w 11"/>
                    <a:gd name="T55" fmla="*/ 5 h 7"/>
                    <a:gd name="T56" fmla="*/ 4 w 11"/>
                    <a:gd name="T57" fmla="*/ 0 h 7"/>
                    <a:gd name="T58" fmla="*/ 4 w 11"/>
                    <a:gd name="T59" fmla="*/ 3 h 7"/>
                    <a:gd name="T60" fmla="*/ 10 w 11"/>
                    <a:gd name="T61" fmla="*/ 3 h 7"/>
                    <a:gd name="T62" fmla="*/ 8 w 11"/>
                    <a:gd name="T63" fmla="*/ 2 h 7"/>
                    <a:gd name="T64" fmla="*/ 8 w 11"/>
                    <a:gd name="T65" fmla="*/ 6 h 7"/>
                    <a:gd name="T66" fmla="*/ 10 w 11"/>
                    <a:gd name="T67" fmla="*/ 4 h 7"/>
                    <a:gd name="T68" fmla="*/ 2 w 11"/>
                    <a:gd name="T69" fmla="*/ 4 h 7"/>
                    <a:gd name="T70" fmla="*/ 3 w 11"/>
                    <a:gd name="T71" fmla="*/ 5 h 7"/>
                    <a:gd name="T72" fmla="*/ 4 w 11"/>
                    <a:gd name="T73" fmla="*/ 2 h 7"/>
                    <a:gd name="T74" fmla="*/ 4 w 11"/>
                    <a:gd name="T7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7">
                      <a:moveTo>
                        <a:pt x="4" y="0"/>
                      </a:moveTo>
                      <a:cubicBezTo>
                        <a:pt x="1" y="0"/>
                        <a:pt x="1" y="3"/>
                        <a:pt x="1" y="5"/>
                      </a:cubicBezTo>
                      <a:cubicBezTo>
                        <a:pt x="0" y="6"/>
                        <a:pt x="1" y="6"/>
                        <a:pt x="2" y="7"/>
                      </a:cubicBezTo>
                      <a:cubicBezTo>
                        <a:pt x="4" y="7"/>
                        <a:pt x="7" y="7"/>
                        <a:pt x="10" y="7"/>
                      </a:cubicBezTo>
                      <a:cubicBezTo>
                        <a:pt x="11" y="7"/>
                        <a:pt x="11" y="6"/>
                        <a:pt x="11" y="6"/>
                      </a:cubicBezTo>
                      <a:cubicBezTo>
                        <a:pt x="11" y="4"/>
                        <a:pt x="11" y="3"/>
                        <a:pt x="11" y="2"/>
                      </a:cubicBezTo>
                      <a:cubicBezTo>
                        <a:pt x="11" y="1"/>
                        <a:pt x="11" y="1"/>
                        <a:pt x="10" y="0"/>
                      </a:cubicBezTo>
                      <a:cubicBezTo>
                        <a:pt x="8" y="0"/>
                        <a:pt x="6" y="0"/>
                        <a:pt x="4" y="0"/>
                      </a:cubicBezTo>
                      <a:cubicBezTo>
                        <a:pt x="2" y="0"/>
                        <a:pt x="2" y="2"/>
                        <a:pt x="3" y="3"/>
                      </a:cubicBezTo>
                      <a:cubicBezTo>
                        <a:pt x="3" y="3"/>
                        <a:pt x="3" y="3"/>
                        <a:pt x="3" y="2"/>
                      </a:cubicBezTo>
                      <a:cubicBezTo>
                        <a:pt x="3" y="3"/>
                        <a:pt x="3" y="3"/>
                        <a:pt x="2" y="3"/>
                      </a:cubicBezTo>
                      <a:cubicBezTo>
                        <a:pt x="2" y="5"/>
                        <a:pt x="3" y="6"/>
                        <a:pt x="4" y="5"/>
                      </a:cubicBezTo>
                      <a:cubicBezTo>
                        <a:pt x="5" y="5"/>
                        <a:pt x="5" y="5"/>
                        <a:pt x="6" y="5"/>
                      </a:cubicBezTo>
                      <a:cubicBezTo>
                        <a:pt x="7" y="4"/>
                        <a:pt x="6" y="2"/>
                        <a:pt x="4" y="2"/>
                      </a:cubicBezTo>
                      <a:cubicBezTo>
                        <a:pt x="4" y="3"/>
                        <a:pt x="3" y="3"/>
                        <a:pt x="2" y="3"/>
                      </a:cubicBezTo>
                      <a:cubicBezTo>
                        <a:pt x="1" y="4"/>
                        <a:pt x="2" y="6"/>
                        <a:pt x="3" y="6"/>
                      </a:cubicBezTo>
                      <a:cubicBezTo>
                        <a:pt x="5" y="6"/>
                        <a:pt x="6" y="6"/>
                        <a:pt x="7" y="6"/>
                      </a:cubicBezTo>
                      <a:cubicBezTo>
                        <a:pt x="9" y="6"/>
                        <a:pt x="9" y="4"/>
                        <a:pt x="8" y="3"/>
                      </a:cubicBezTo>
                      <a:cubicBezTo>
                        <a:pt x="8" y="3"/>
                        <a:pt x="8" y="3"/>
                        <a:pt x="8" y="3"/>
                      </a:cubicBezTo>
                      <a:cubicBezTo>
                        <a:pt x="7" y="2"/>
                        <a:pt x="4" y="3"/>
                        <a:pt x="5" y="4"/>
                      </a:cubicBezTo>
                      <a:cubicBezTo>
                        <a:pt x="6" y="5"/>
                        <a:pt x="6" y="5"/>
                        <a:pt x="7" y="6"/>
                      </a:cubicBezTo>
                      <a:cubicBezTo>
                        <a:pt x="7" y="5"/>
                        <a:pt x="7" y="4"/>
                        <a:pt x="7" y="3"/>
                      </a:cubicBezTo>
                      <a:cubicBezTo>
                        <a:pt x="6" y="3"/>
                        <a:pt x="5" y="3"/>
                        <a:pt x="3" y="3"/>
                      </a:cubicBezTo>
                      <a:cubicBezTo>
                        <a:pt x="3" y="4"/>
                        <a:pt x="4" y="5"/>
                        <a:pt x="4" y="6"/>
                      </a:cubicBezTo>
                      <a:cubicBezTo>
                        <a:pt x="5" y="5"/>
                        <a:pt x="5" y="5"/>
                        <a:pt x="6" y="5"/>
                      </a:cubicBezTo>
                      <a:cubicBezTo>
                        <a:pt x="5" y="4"/>
                        <a:pt x="5" y="3"/>
                        <a:pt x="4" y="2"/>
                      </a:cubicBezTo>
                      <a:cubicBezTo>
                        <a:pt x="4" y="3"/>
                        <a:pt x="3" y="3"/>
                        <a:pt x="3" y="3"/>
                      </a:cubicBezTo>
                      <a:cubicBezTo>
                        <a:pt x="4" y="4"/>
                        <a:pt x="4" y="4"/>
                        <a:pt x="5" y="5"/>
                      </a:cubicBezTo>
                      <a:cubicBezTo>
                        <a:pt x="6" y="3"/>
                        <a:pt x="6" y="2"/>
                        <a:pt x="4" y="0"/>
                      </a:cubicBezTo>
                      <a:cubicBezTo>
                        <a:pt x="4" y="1"/>
                        <a:pt x="4" y="2"/>
                        <a:pt x="4" y="3"/>
                      </a:cubicBezTo>
                      <a:cubicBezTo>
                        <a:pt x="6" y="3"/>
                        <a:pt x="8" y="3"/>
                        <a:pt x="10" y="3"/>
                      </a:cubicBezTo>
                      <a:cubicBezTo>
                        <a:pt x="9" y="3"/>
                        <a:pt x="9" y="2"/>
                        <a:pt x="8" y="2"/>
                      </a:cubicBezTo>
                      <a:cubicBezTo>
                        <a:pt x="9" y="3"/>
                        <a:pt x="8" y="4"/>
                        <a:pt x="8" y="6"/>
                      </a:cubicBezTo>
                      <a:cubicBezTo>
                        <a:pt x="9" y="5"/>
                        <a:pt x="9" y="5"/>
                        <a:pt x="10" y="4"/>
                      </a:cubicBezTo>
                      <a:cubicBezTo>
                        <a:pt x="7" y="4"/>
                        <a:pt x="5" y="5"/>
                        <a:pt x="2" y="4"/>
                      </a:cubicBezTo>
                      <a:cubicBezTo>
                        <a:pt x="3" y="4"/>
                        <a:pt x="3" y="5"/>
                        <a:pt x="3" y="5"/>
                      </a:cubicBezTo>
                      <a:cubicBezTo>
                        <a:pt x="4" y="5"/>
                        <a:pt x="4" y="2"/>
                        <a:pt x="4" y="2"/>
                      </a:cubicBezTo>
                      <a:cubicBezTo>
                        <a:pt x="6"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208"/>
                <p:cNvSpPr/>
                <p:nvPr/>
              </p:nvSpPr>
              <p:spPr bwMode="auto">
                <a:xfrm>
                  <a:off x="654" y="1424"/>
                  <a:ext cx="3" cy="3"/>
                </a:xfrm>
                <a:custGeom>
                  <a:avLst/>
                  <a:gdLst>
                    <a:gd name="T0" fmla="*/ 3 w 5"/>
                    <a:gd name="T1" fmla="*/ 3 h 4"/>
                    <a:gd name="T2" fmla="*/ 3 w 5"/>
                    <a:gd name="T3" fmla="*/ 3 h 4"/>
                    <a:gd name="T4" fmla="*/ 2 w 5"/>
                    <a:gd name="T5" fmla="*/ 3 h 4"/>
                    <a:gd name="T6" fmla="*/ 2 w 5"/>
                    <a:gd name="T7" fmla="*/ 3 h 4"/>
                    <a:gd name="T8" fmla="*/ 2 w 5"/>
                    <a:gd name="T9" fmla="*/ 2 h 4"/>
                    <a:gd name="T10" fmla="*/ 2 w 5"/>
                    <a:gd name="T11" fmla="*/ 3 h 4"/>
                    <a:gd name="T12" fmla="*/ 5 w 5"/>
                    <a:gd name="T13" fmla="*/ 2 h 4"/>
                    <a:gd name="T14" fmla="*/ 2 w 5"/>
                    <a:gd name="T15" fmla="*/ 1 h 4"/>
                    <a:gd name="T16" fmla="*/ 3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3" y="3"/>
                      </a:moveTo>
                      <a:cubicBezTo>
                        <a:pt x="3" y="3"/>
                        <a:pt x="3" y="3"/>
                        <a:pt x="3" y="3"/>
                      </a:cubicBezTo>
                      <a:cubicBezTo>
                        <a:pt x="3" y="3"/>
                        <a:pt x="3" y="3"/>
                        <a:pt x="2" y="3"/>
                      </a:cubicBezTo>
                      <a:cubicBezTo>
                        <a:pt x="2" y="3"/>
                        <a:pt x="2" y="3"/>
                        <a:pt x="2" y="3"/>
                      </a:cubicBezTo>
                      <a:cubicBezTo>
                        <a:pt x="2" y="3"/>
                        <a:pt x="2" y="3"/>
                        <a:pt x="2" y="2"/>
                      </a:cubicBezTo>
                      <a:cubicBezTo>
                        <a:pt x="2" y="3"/>
                        <a:pt x="2" y="3"/>
                        <a:pt x="2" y="3"/>
                      </a:cubicBezTo>
                      <a:cubicBezTo>
                        <a:pt x="3" y="4"/>
                        <a:pt x="5" y="4"/>
                        <a:pt x="5" y="2"/>
                      </a:cubicBezTo>
                      <a:cubicBezTo>
                        <a:pt x="4" y="1"/>
                        <a:pt x="3" y="0"/>
                        <a:pt x="2" y="1"/>
                      </a:cubicBezTo>
                      <a:cubicBezTo>
                        <a:pt x="0" y="1"/>
                        <a:pt x="1"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209"/>
                <p:cNvSpPr/>
                <p:nvPr/>
              </p:nvSpPr>
              <p:spPr bwMode="auto">
                <a:xfrm>
                  <a:off x="647" y="1402"/>
                  <a:ext cx="20" cy="22"/>
                </a:xfrm>
                <a:custGeom>
                  <a:avLst/>
                  <a:gdLst>
                    <a:gd name="T0" fmla="*/ 4 w 30"/>
                    <a:gd name="T1" fmla="*/ 21 h 32"/>
                    <a:gd name="T2" fmla="*/ 8 w 30"/>
                    <a:gd name="T3" fmla="*/ 20 h 32"/>
                    <a:gd name="T4" fmla="*/ 6 w 30"/>
                    <a:gd name="T5" fmla="*/ 19 h 32"/>
                    <a:gd name="T6" fmla="*/ 13 w 30"/>
                    <a:gd name="T7" fmla="*/ 30 h 32"/>
                    <a:gd name="T8" fmla="*/ 23 w 30"/>
                    <a:gd name="T9" fmla="*/ 24 h 32"/>
                    <a:gd name="T10" fmla="*/ 11 w 30"/>
                    <a:gd name="T11" fmla="*/ 16 h 32"/>
                    <a:gd name="T12" fmla="*/ 6 w 30"/>
                    <a:gd name="T13" fmla="*/ 12 h 32"/>
                    <a:gd name="T14" fmla="*/ 14 w 30"/>
                    <a:gd name="T15" fmla="*/ 8 h 32"/>
                    <a:gd name="T16" fmla="*/ 28 w 30"/>
                    <a:gd name="T17" fmla="*/ 10 h 32"/>
                    <a:gd name="T18" fmla="*/ 29 w 30"/>
                    <a:gd name="T19" fmla="*/ 8 h 32"/>
                    <a:gd name="T20" fmla="*/ 29 w 30"/>
                    <a:gd name="T21" fmla="*/ 5 h 32"/>
                    <a:gd name="T22" fmla="*/ 27 w 30"/>
                    <a:gd name="T23" fmla="*/ 4 h 32"/>
                    <a:gd name="T24" fmla="*/ 5 w 30"/>
                    <a:gd name="T25" fmla="*/ 7 h 32"/>
                    <a:gd name="T26" fmla="*/ 8 w 30"/>
                    <a:gd name="T27" fmla="*/ 9 h 32"/>
                    <a:gd name="T28" fmla="*/ 12 w 30"/>
                    <a:gd name="T29" fmla="*/ 6 h 32"/>
                    <a:gd name="T30" fmla="*/ 12 w 30"/>
                    <a:gd name="T31" fmla="*/ 3 h 32"/>
                    <a:gd name="T32" fmla="*/ 3 w 30"/>
                    <a:gd name="T33" fmla="*/ 7 h 32"/>
                    <a:gd name="T34" fmla="*/ 5 w 30"/>
                    <a:gd name="T35" fmla="*/ 9 h 32"/>
                    <a:gd name="T36" fmla="*/ 21 w 30"/>
                    <a:gd name="T37" fmla="*/ 7 h 32"/>
                    <a:gd name="T38" fmla="*/ 29 w 30"/>
                    <a:gd name="T39" fmla="*/ 8 h 32"/>
                    <a:gd name="T40" fmla="*/ 28 w 30"/>
                    <a:gd name="T41" fmla="*/ 6 h 32"/>
                    <a:gd name="T42" fmla="*/ 28 w 30"/>
                    <a:gd name="T43" fmla="*/ 6 h 32"/>
                    <a:gd name="T44" fmla="*/ 26 w 30"/>
                    <a:gd name="T45" fmla="*/ 8 h 32"/>
                    <a:gd name="T46" fmla="*/ 27 w 30"/>
                    <a:gd name="T47" fmla="*/ 8 h 32"/>
                    <a:gd name="T48" fmla="*/ 27 w 30"/>
                    <a:gd name="T49" fmla="*/ 6 h 32"/>
                    <a:gd name="T50" fmla="*/ 15 w 30"/>
                    <a:gd name="T51" fmla="*/ 3 h 32"/>
                    <a:gd name="T52" fmla="*/ 4 w 30"/>
                    <a:gd name="T53" fmla="*/ 7 h 32"/>
                    <a:gd name="T54" fmla="*/ 5 w 30"/>
                    <a:gd name="T55" fmla="*/ 9 h 32"/>
                    <a:gd name="T56" fmla="*/ 12 w 30"/>
                    <a:gd name="T57" fmla="*/ 6 h 32"/>
                    <a:gd name="T58" fmla="*/ 12 w 30"/>
                    <a:gd name="T59" fmla="*/ 3 h 32"/>
                    <a:gd name="T60" fmla="*/ 5 w 30"/>
                    <a:gd name="T61" fmla="*/ 8 h 32"/>
                    <a:gd name="T62" fmla="*/ 8 w 30"/>
                    <a:gd name="T63" fmla="*/ 9 h 32"/>
                    <a:gd name="T64" fmla="*/ 28 w 30"/>
                    <a:gd name="T65" fmla="*/ 7 h 32"/>
                    <a:gd name="T66" fmla="*/ 26 w 30"/>
                    <a:gd name="T67" fmla="*/ 6 h 32"/>
                    <a:gd name="T68" fmla="*/ 27 w 30"/>
                    <a:gd name="T69" fmla="*/ 8 h 32"/>
                    <a:gd name="T70" fmla="*/ 28 w 30"/>
                    <a:gd name="T71" fmla="*/ 7 h 32"/>
                    <a:gd name="T72" fmla="*/ 3 w 30"/>
                    <a:gd name="T73" fmla="*/ 12 h 32"/>
                    <a:gd name="T74" fmla="*/ 13 w 30"/>
                    <a:gd name="T75" fmla="*/ 19 h 32"/>
                    <a:gd name="T76" fmla="*/ 16 w 30"/>
                    <a:gd name="T77" fmla="*/ 20 h 32"/>
                    <a:gd name="T78" fmla="*/ 16 w 30"/>
                    <a:gd name="T79" fmla="*/ 28 h 32"/>
                    <a:gd name="T80" fmla="*/ 9 w 30"/>
                    <a:gd name="T81" fmla="*/ 19 h 32"/>
                    <a:gd name="T82" fmla="*/ 7 w 30"/>
                    <a:gd name="T83" fmla="*/ 18 h 32"/>
                    <a:gd name="T84" fmla="*/ 4 w 30"/>
                    <a:gd name="T85" fmla="*/ 18 h 32"/>
                    <a:gd name="T86" fmla="*/ 4 w 30"/>
                    <a:gd name="T8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32">
                      <a:moveTo>
                        <a:pt x="4" y="21"/>
                      </a:moveTo>
                      <a:cubicBezTo>
                        <a:pt x="6" y="21"/>
                        <a:pt x="7" y="21"/>
                        <a:pt x="8" y="20"/>
                      </a:cubicBezTo>
                      <a:cubicBezTo>
                        <a:pt x="8" y="20"/>
                        <a:pt x="7" y="19"/>
                        <a:pt x="6" y="19"/>
                      </a:cubicBezTo>
                      <a:cubicBezTo>
                        <a:pt x="6" y="24"/>
                        <a:pt x="8" y="28"/>
                        <a:pt x="13" y="30"/>
                      </a:cubicBezTo>
                      <a:cubicBezTo>
                        <a:pt x="18" y="32"/>
                        <a:pt x="23" y="28"/>
                        <a:pt x="23" y="24"/>
                      </a:cubicBezTo>
                      <a:cubicBezTo>
                        <a:pt x="24" y="17"/>
                        <a:pt x="15" y="17"/>
                        <a:pt x="11" y="16"/>
                      </a:cubicBezTo>
                      <a:cubicBezTo>
                        <a:pt x="9" y="16"/>
                        <a:pt x="7" y="14"/>
                        <a:pt x="6" y="12"/>
                      </a:cubicBezTo>
                      <a:cubicBezTo>
                        <a:pt x="4" y="8"/>
                        <a:pt x="12" y="8"/>
                        <a:pt x="14" y="8"/>
                      </a:cubicBezTo>
                      <a:cubicBezTo>
                        <a:pt x="18" y="8"/>
                        <a:pt x="23" y="10"/>
                        <a:pt x="28" y="10"/>
                      </a:cubicBezTo>
                      <a:cubicBezTo>
                        <a:pt x="29" y="10"/>
                        <a:pt x="29" y="9"/>
                        <a:pt x="29" y="8"/>
                      </a:cubicBezTo>
                      <a:cubicBezTo>
                        <a:pt x="30" y="6"/>
                        <a:pt x="30" y="7"/>
                        <a:pt x="29" y="5"/>
                      </a:cubicBezTo>
                      <a:cubicBezTo>
                        <a:pt x="29" y="4"/>
                        <a:pt x="28" y="4"/>
                        <a:pt x="27" y="4"/>
                      </a:cubicBezTo>
                      <a:cubicBezTo>
                        <a:pt x="20" y="5"/>
                        <a:pt x="12" y="2"/>
                        <a:pt x="5" y="7"/>
                      </a:cubicBezTo>
                      <a:cubicBezTo>
                        <a:pt x="6" y="8"/>
                        <a:pt x="7" y="8"/>
                        <a:pt x="8" y="9"/>
                      </a:cubicBezTo>
                      <a:cubicBezTo>
                        <a:pt x="9" y="7"/>
                        <a:pt x="11" y="6"/>
                        <a:pt x="12" y="6"/>
                      </a:cubicBezTo>
                      <a:cubicBezTo>
                        <a:pt x="14" y="5"/>
                        <a:pt x="13" y="3"/>
                        <a:pt x="12" y="3"/>
                      </a:cubicBezTo>
                      <a:cubicBezTo>
                        <a:pt x="8" y="4"/>
                        <a:pt x="6" y="4"/>
                        <a:pt x="3" y="7"/>
                      </a:cubicBezTo>
                      <a:cubicBezTo>
                        <a:pt x="2" y="8"/>
                        <a:pt x="4" y="10"/>
                        <a:pt x="5" y="9"/>
                      </a:cubicBezTo>
                      <a:cubicBezTo>
                        <a:pt x="10" y="6"/>
                        <a:pt x="15" y="6"/>
                        <a:pt x="21" y="7"/>
                      </a:cubicBezTo>
                      <a:cubicBezTo>
                        <a:pt x="23" y="8"/>
                        <a:pt x="27" y="10"/>
                        <a:pt x="29" y="8"/>
                      </a:cubicBezTo>
                      <a:cubicBezTo>
                        <a:pt x="29" y="7"/>
                        <a:pt x="29" y="6"/>
                        <a:pt x="28" y="6"/>
                      </a:cubicBezTo>
                      <a:cubicBezTo>
                        <a:pt x="28" y="6"/>
                        <a:pt x="28" y="6"/>
                        <a:pt x="28" y="6"/>
                      </a:cubicBezTo>
                      <a:cubicBezTo>
                        <a:pt x="27" y="5"/>
                        <a:pt x="25" y="7"/>
                        <a:pt x="26" y="8"/>
                      </a:cubicBezTo>
                      <a:cubicBezTo>
                        <a:pt x="26" y="8"/>
                        <a:pt x="27" y="8"/>
                        <a:pt x="27" y="8"/>
                      </a:cubicBezTo>
                      <a:cubicBezTo>
                        <a:pt x="27" y="8"/>
                        <a:pt x="27" y="7"/>
                        <a:pt x="27" y="6"/>
                      </a:cubicBezTo>
                      <a:cubicBezTo>
                        <a:pt x="26" y="6"/>
                        <a:pt x="16" y="3"/>
                        <a:pt x="15" y="3"/>
                      </a:cubicBezTo>
                      <a:cubicBezTo>
                        <a:pt x="11" y="3"/>
                        <a:pt x="7" y="4"/>
                        <a:pt x="4" y="7"/>
                      </a:cubicBezTo>
                      <a:cubicBezTo>
                        <a:pt x="4" y="7"/>
                        <a:pt x="5" y="8"/>
                        <a:pt x="5" y="9"/>
                      </a:cubicBezTo>
                      <a:cubicBezTo>
                        <a:pt x="7" y="7"/>
                        <a:pt x="10" y="6"/>
                        <a:pt x="12" y="6"/>
                      </a:cubicBezTo>
                      <a:cubicBezTo>
                        <a:pt x="12" y="5"/>
                        <a:pt x="12" y="4"/>
                        <a:pt x="12" y="3"/>
                      </a:cubicBezTo>
                      <a:cubicBezTo>
                        <a:pt x="9" y="4"/>
                        <a:pt x="6" y="5"/>
                        <a:pt x="5" y="8"/>
                      </a:cubicBezTo>
                      <a:cubicBezTo>
                        <a:pt x="4" y="10"/>
                        <a:pt x="7" y="10"/>
                        <a:pt x="8" y="9"/>
                      </a:cubicBezTo>
                      <a:cubicBezTo>
                        <a:pt x="13" y="5"/>
                        <a:pt x="21" y="8"/>
                        <a:pt x="28" y="7"/>
                      </a:cubicBezTo>
                      <a:cubicBezTo>
                        <a:pt x="27" y="6"/>
                        <a:pt x="27" y="6"/>
                        <a:pt x="26" y="6"/>
                      </a:cubicBezTo>
                      <a:cubicBezTo>
                        <a:pt x="26" y="6"/>
                        <a:pt x="26" y="7"/>
                        <a:pt x="27" y="8"/>
                      </a:cubicBezTo>
                      <a:cubicBezTo>
                        <a:pt x="27" y="8"/>
                        <a:pt x="27" y="7"/>
                        <a:pt x="28" y="7"/>
                      </a:cubicBezTo>
                      <a:cubicBezTo>
                        <a:pt x="23" y="7"/>
                        <a:pt x="0" y="0"/>
                        <a:pt x="3" y="12"/>
                      </a:cubicBezTo>
                      <a:cubicBezTo>
                        <a:pt x="4" y="16"/>
                        <a:pt x="9" y="19"/>
                        <a:pt x="13" y="19"/>
                      </a:cubicBezTo>
                      <a:cubicBezTo>
                        <a:pt x="14" y="20"/>
                        <a:pt x="15" y="20"/>
                        <a:pt x="16" y="20"/>
                      </a:cubicBezTo>
                      <a:cubicBezTo>
                        <a:pt x="22" y="21"/>
                        <a:pt x="21" y="27"/>
                        <a:pt x="16" y="28"/>
                      </a:cubicBezTo>
                      <a:cubicBezTo>
                        <a:pt x="11" y="29"/>
                        <a:pt x="9" y="22"/>
                        <a:pt x="9" y="19"/>
                      </a:cubicBezTo>
                      <a:cubicBezTo>
                        <a:pt x="9" y="18"/>
                        <a:pt x="8" y="17"/>
                        <a:pt x="7" y="18"/>
                      </a:cubicBezTo>
                      <a:cubicBezTo>
                        <a:pt x="6" y="18"/>
                        <a:pt x="5" y="18"/>
                        <a:pt x="4" y="18"/>
                      </a:cubicBezTo>
                      <a:cubicBezTo>
                        <a:pt x="2" y="19"/>
                        <a:pt x="2" y="21"/>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210"/>
                <p:cNvSpPr/>
                <p:nvPr/>
              </p:nvSpPr>
              <p:spPr bwMode="auto">
                <a:xfrm>
                  <a:off x="649" y="1415"/>
                  <a:ext cx="16" cy="10"/>
                </a:xfrm>
                <a:custGeom>
                  <a:avLst/>
                  <a:gdLst>
                    <a:gd name="T0" fmla="*/ 0 w 24"/>
                    <a:gd name="T1" fmla="*/ 2 h 15"/>
                    <a:gd name="T2" fmla="*/ 9 w 24"/>
                    <a:gd name="T3" fmla="*/ 14 h 15"/>
                    <a:gd name="T4" fmla="*/ 10 w 24"/>
                    <a:gd name="T5" fmla="*/ 12 h 15"/>
                    <a:gd name="T6" fmla="*/ 5 w 24"/>
                    <a:gd name="T7" fmla="*/ 2 h 15"/>
                    <a:gd name="T8" fmla="*/ 2 w 24"/>
                    <a:gd name="T9" fmla="*/ 2 h 15"/>
                    <a:gd name="T10" fmla="*/ 12 w 24"/>
                    <a:gd name="T11" fmla="*/ 13 h 15"/>
                    <a:gd name="T12" fmla="*/ 24 w 24"/>
                    <a:gd name="T13" fmla="*/ 4 h 15"/>
                    <a:gd name="T14" fmla="*/ 21 w 24"/>
                    <a:gd name="T15" fmla="*/ 4 h 15"/>
                    <a:gd name="T16" fmla="*/ 5 w 24"/>
                    <a:gd name="T17" fmla="*/ 2 h 15"/>
                    <a:gd name="T18" fmla="*/ 2 w 24"/>
                    <a:gd name="T19" fmla="*/ 2 h 15"/>
                    <a:gd name="T20" fmla="*/ 8 w 24"/>
                    <a:gd name="T21" fmla="*/ 14 h 15"/>
                    <a:gd name="T22" fmla="*/ 9 w 24"/>
                    <a:gd name="T23" fmla="*/ 12 h 15"/>
                    <a:gd name="T24" fmla="*/ 3 w 24"/>
                    <a:gd name="T25" fmla="*/ 2 h 15"/>
                    <a:gd name="T26" fmla="*/ 0 w 24"/>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0" y="2"/>
                      </a:moveTo>
                      <a:cubicBezTo>
                        <a:pt x="2" y="8"/>
                        <a:pt x="2" y="13"/>
                        <a:pt x="9" y="14"/>
                      </a:cubicBezTo>
                      <a:cubicBezTo>
                        <a:pt x="10" y="15"/>
                        <a:pt x="11" y="13"/>
                        <a:pt x="10" y="12"/>
                      </a:cubicBezTo>
                      <a:cubicBezTo>
                        <a:pt x="8" y="9"/>
                        <a:pt x="5" y="6"/>
                        <a:pt x="5" y="2"/>
                      </a:cubicBezTo>
                      <a:cubicBezTo>
                        <a:pt x="4" y="2"/>
                        <a:pt x="3" y="2"/>
                        <a:pt x="2" y="2"/>
                      </a:cubicBezTo>
                      <a:cubicBezTo>
                        <a:pt x="2" y="7"/>
                        <a:pt x="6" y="12"/>
                        <a:pt x="12" y="13"/>
                      </a:cubicBezTo>
                      <a:cubicBezTo>
                        <a:pt x="18" y="14"/>
                        <a:pt x="22" y="10"/>
                        <a:pt x="24" y="4"/>
                      </a:cubicBezTo>
                      <a:cubicBezTo>
                        <a:pt x="24" y="3"/>
                        <a:pt x="21" y="2"/>
                        <a:pt x="21" y="4"/>
                      </a:cubicBezTo>
                      <a:cubicBezTo>
                        <a:pt x="18" y="13"/>
                        <a:pt x="6" y="12"/>
                        <a:pt x="5" y="2"/>
                      </a:cubicBezTo>
                      <a:cubicBezTo>
                        <a:pt x="5" y="0"/>
                        <a:pt x="2" y="0"/>
                        <a:pt x="2" y="2"/>
                      </a:cubicBezTo>
                      <a:cubicBezTo>
                        <a:pt x="2" y="7"/>
                        <a:pt x="5" y="10"/>
                        <a:pt x="8" y="14"/>
                      </a:cubicBezTo>
                      <a:cubicBezTo>
                        <a:pt x="8" y="13"/>
                        <a:pt x="9" y="12"/>
                        <a:pt x="9" y="12"/>
                      </a:cubicBezTo>
                      <a:cubicBezTo>
                        <a:pt x="4" y="10"/>
                        <a:pt x="4" y="6"/>
                        <a:pt x="3"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211"/>
                <p:cNvSpPr/>
                <p:nvPr/>
              </p:nvSpPr>
              <p:spPr bwMode="auto">
                <a:xfrm>
                  <a:off x="817" y="1326"/>
                  <a:ext cx="18" cy="28"/>
                </a:xfrm>
                <a:custGeom>
                  <a:avLst/>
                  <a:gdLst>
                    <a:gd name="T0" fmla="*/ 27 w 28"/>
                    <a:gd name="T1" fmla="*/ 8 h 42"/>
                    <a:gd name="T2" fmla="*/ 5 w 28"/>
                    <a:gd name="T3" fmla="*/ 8 h 42"/>
                    <a:gd name="T4" fmla="*/ 13 w 28"/>
                    <a:gd name="T5" fmla="*/ 18 h 42"/>
                    <a:gd name="T6" fmla="*/ 21 w 28"/>
                    <a:gd name="T7" fmla="*/ 28 h 42"/>
                    <a:gd name="T8" fmla="*/ 12 w 28"/>
                    <a:gd name="T9" fmla="*/ 37 h 42"/>
                    <a:gd name="T10" fmla="*/ 5 w 28"/>
                    <a:gd name="T11" fmla="*/ 24 h 42"/>
                    <a:gd name="T12" fmla="*/ 2 w 28"/>
                    <a:gd name="T13" fmla="*/ 23 h 42"/>
                    <a:gd name="T14" fmla="*/ 10 w 28"/>
                    <a:gd name="T15" fmla="*/ 40 h 42"/>
                    <a:gd name="T16" fmla="*/ 24 w 28"/>
                    <a:gd name="T17" fmla="*/ 30 h 42"/>
                    <a:gd name="T18" fmla="*/ 14 w 28"/>
                    <a:gd name="T19" fmla="*/ 16 h 42"/>
                    <a:gd name="T20" fmla="*/ 11 w 28"/>
                    <a:gd name="T21" fmla="*/ 6 h 42"/>
                    <a:gd name="T22" fmla="*/ 24 w 28"/>
                    <a:gd name="T23" fmla="*/ 8 h 42"/>
                    <a:gd name="T24" fmla="*/ 27 w 28"/>
                    <a:gd name="T25"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2">
                      <a:moveTo>
                        <a:pt x="27" y="8"/>
                      </a:moveTo>
                      <a:cubicBezTo>
                        <a:pt x="26" y="0"/>
                        <a:pt x="7" y="0"/>
                        <a:pt x="5" y="8"/>
                      </a:cubicBezTo>
                      <a:cubicBezTo>
                        <a:pt x="3" y="12"/>
                        <a:pt x="10" y="16"/>
                        <a:pt x="13" y="18"/>
                      </a:cubicBezTo>
                      <a:cubicBezTo>
                        <a:pt x="17" y="21"/>
                        <a:pt x="21" y="23"/>
                        <a:pt x="21" y="28"/>
                      </a:cubicBezTo>
                      <a:cubicBezTo>
                        <a:pt x="21" y="33"/>
                        <a:pt x="17" y="37"/>
                        <a:pt x="12" y="37"/>
                      </a:cubicBezTo>
                      <a:cubicBezTo>
                        <a:pt x="3" y="38"/>
                        <a:pt x="3" y="29"/>
                        <a:pt x="5" y="24"/>
                      </a:cubicBezTo>
                      <a:cubicBezTo>
                        <a:pt x="6" y="22"/>
                        <a:pt x="3" y="21"/>
                        <a:pt x="2" y="23"/>
                      </a:cubicBezTo>
                      <a:cubicBezTo>
                        <a:pt x="0" y="31"/>
                        <a:pt x="1" y="37"/>
                        <a:pt x="10" y="40"/>
                      </a:cubicBezTo>
                      <a:cubicBezTo>
                        <a:pt x="16" y="42"/>
                        <a:pt x="23" y="36"/>
                        <a:pt x="24" y="30"/>
                      </a:cubicBezTo>
                      <a:cubicBezTo>
                        <a:pt x="25" y="22"/>
                        <a:pt x="20" y="19"/>
                        <a:pt x="14" y="16"/>
                      </a:cubicBezTo>
                      <a:cubicBezTo>
                        <a:pt x="11" y="13"/>
                        <a:pt x="3" y="7"/>
                        <a:pt x="11" y="6"/>
                      </a:cubicBezTo>
                      <a:cubicBezTo>
                        <a:pt x="14" y="5"/>
                        <a:pt x="24" y="4"/>
                        <a:pt x="24" y="8"/>
                      </a:cubicBezTo>
                      <a:cubicBezTo>
                        <a:pt x="25" y="10"/>
                        <a:pt x="28" y="10"/>
                        <a:pt x="2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212"/>
                <p:cNvSpPr/>
                <p:nvPr/>
              </p:nvSpPr>
              <p:spPr bwMode="auto">
                <a:xfrm>
                  <a:off x="817" y="1322"/>
                  <a:ext cx="14" cy="35"/>
                </a:xfrm>
                <a:custGeom>
                  <a:avLst/>
                  <a:gdLst>
                    <a:gd name="T0" fmla="*/ 17 w 21"/>
                    <a:gd name="T1" fmla="*/ 2 h 53"/>
                    <a:gd name="T2" fmla="*/ 0 w 21"/>
                    <a:gd name="T3" fmla="*/ 50 h 53"/>
                    <a:gd name="T4" fmla="*/ 3 w 21"/>
                    <a:gd name="T5" fmla="*/ 51 h 53"/>
                    <a:gd name="T6" fmla="*/ 20 w 21"/>
                    <a:gd name="T7" fmla="*/ 3 h 53"/>
                    <a:gd name="T8" fmla="*/ 17 w 21"/>
                    <a:gd name="T9" fmla="*/ 2 h 53"/>
                  </a:gdLst>
                  <a:ahLst/>
                  <a:cxnLst>
                    <a:cxn ang="0">
                      <a:pos x="T0" y="T1"/>
                    </a:cxn>
                    <a:cxn ang="0">
                      <a:pos x="T2" y="T3"/>
                    </a:cxn>
                    <a:cxn ang="0">
                      <a:pos x="T4" y="T5"/>
                    </a:cxn>
                    <a:cxn ang="0">
                      <a:pos x="T6" y="T7"/>
                    </a:cxn>
                    <a:cxn ang="0">
                      <a:pos x="T8" y="T9"/>
                    </a:cxn>
                  </a:cxnLst>
                  <a:rect l="0" t="0" r="r" b="b"/>
                  <a:pathLst>
                    <a:path w="21" h="53">
                      <a:moveTo>
                        <a:pt x="17" y="2"/>
                      </a:moveTo>
                      <a:cubicBezTo>
                        <a:pt x="8" y="16"/>
                        <a:pt x="8" y="34"/>
                        <a:pt x="0" y="50"/>
                      </a:cubicBezTo>
                      <a:cubicBezTo>
                        <a:pt x="0" y="51"/>
                        <a:pt x="2" y="53"/>
                        <a:pt x="3" y="51"/>
                      </a:cubicBezTo>
                      <a:cubicBezTo>
                        <a:pt x="10" y="36"/>
                        <a:pt x="11" y="17"/>
                        <a:pt x="20" y="3"/>
                      </a:cubicBezTo>
                      <a:cubicBezTo>
                        <a:pt x="21" y="1"/>
                        <a:pt x="18" y="0"/>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213"/>
                <p:cNvSpPr/>
                <p:nvPr/>
              </p:nvSpPr>
              <p:spPr bwMode="auto">
                <a:xfrm>
                  <a:off x="820" y="1324"/>
                  <a:ext cx="13" cy="33"/>
                </a:xfrm>
                <a:custGeom>
                  <a:avLst/>
                  <a:gdLst>
                    <a:gd name="T0" fmla="*/ 20 w 20"/>
                    <a:gd name="T1" fmla="*/ 2 h 50"/>
                    <a:gd name="T2" fmla="*/ 19 w 20"/>
                    <a:gd name="T3" fmla="*/ 1 h 50"/>
                    <a:gd name="T4" fmla="*/ 17 w 20"/>
                    <a:gd name="T5" fmla="*/ 1 h 50"/>
                    <a:gd name="T6" fmla="*/ 10 w 20"/>
                    <a:gd name="T7" fmla="*/ 20 h 50"/>
                    <a:gd name="T8" fmla="*/ 6 w 20"/>
                    <a:gd name="T9" fmla="*/ 33 h 50"/>
                    <a:gd name="T10" fmla="*/ 1 w 20"/>
                    <a:gd name="T11" fmla="*/ 47 h 50"/>
                    <a:gd name="T12" fmla="*/ 3 w 20"/>
                    <a:gd name="T13" fmla="*/ 48 h 50"/>
                    <a:gd name="T14" fmla="*/ 3 w 20"/>
                    <a:gd name="T15" fmla="*/ 48 h 50"/>
                    <a:gd name="T16" fmla="*/ 0 w 20"/>
                    <a:gd name="T17" fmla="*/ 48 h 50"/>
                    <a:gd name="T18" fmla="*/ 0 w 20"/>
                    <a:gd name="T19" fmla="*/ 48 h 50"/>
                    <a:gd name="T20" fmla="*/ 2 w 20"/>
                    <a:gd name="T21" fmla="*/ 49 h 50"/>
                    <a:gd name="T22" fmla="*/ 4 w 20"/>
                    <a:gd name="T23" fmla="*/ 45 h 50"/>
                    <a:gd name="T24" fmla="*/ 10 w 20"/>
                    <a:gd name="T25" fmla="*/ 30 h 50"/>
                    <a:gd name="T26" fmla="*/ 19 w 20"/>
                    <a:gd name="T27" fmla="*/ 2 h 50"/>
                    <a:gd name="T28" fmla="*/ 17 w 20"/>
                    <a:gd name="T29" fmla="*/ 2 h 50"/>
                    <a:gd name="T30" fmla="*/ 17 w 20"/>
                    <a:gd name="T31" fmla="*/ 2 h 50"/>
                    <a:gd name="T32" fmla="*/ 20 w 20"/>
                    <a:gd name="T33"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0">
                      <a:moveTo>
                        <a:pt x="20" y="2"/>
                      </a:moveTo>
                      <a:cubicBezTo>
                        <a:pt x="19" y="1"/>
                        <a:pt x="19" y="1"/>
                        <a:pt x="19" y="1"/>
                      </a:cubicBezTo>
                      <a:cubicBezTo>
                        <a:pt x="19" y="0"/>
                        <a:pt x="17" y="0"/>
                        <a:pt x="17" y="1"/>
                      </a:cubicBezTo>
                      <a:cubicBezTo>
                        <a:pt x="14" y="7"/>
                        <a:pt x="12" y="14"/>
                        <a:pt x="10" y="20"/>
                      </a:cubicBezTo>
                      <a:cubicBezTo>
                        <a:pt x="9" y="25"/>
                        <a:pt x="7" y="29"/>
                        <a:pt x="6" y="33"/>
                      </a:cubicBezTo>
                      <a:cubicBezTo>
                        <a:pt x="5" y="35"/>
                        <a:pt x="2" y="46"/>
                        <a:pt x="1" y="47"/>
                      </a:cubicBezTo>
                      <a:cubicBezTo>
                        <a:pt x="1" y="47"/>
                        <a:pt x="2" y="48"/>
                        <a:pt x="3" y="48"/>
                      </a:cubicBezTo>
                      <a:cubicBezTo>
                        <a:pt x="3" y="48"/>
                        <a:pt x="3" y="48"/>
                        <a:pt x="3" y="48"/>
                      </a:cubicBezTo>
                      <a:cubicBezTo>
                        <a:pt x="3" y="46"/>
                        <a:pt x="0" y="46"/>
                        <a:pt x="0" y="48"/>
                      </a:cubicBezTo>
                      <a:cubicBezTo>
                        <a:pt x="0" y="48"/>
                        <a:pt x="0" y="48"/>
                        <a:pt x="0" y="48"/>
                      </a:cubicBezTo>
                      <a:cubicBezTo>
                        <a:pt x="0" y="49"/>
                        <a:pt x="1" y="50"/>
                        <a:pt x="2" y="49"/>
                      </a:cubicBezTo>
                      <a:cubicBezTo>
                        <a:pt x="4" y="49"/>
                        <a:pt x="4" y="46"/>
                        <a:pt x="4" y="45"/>
                      </a:cubicBezTo>
                      <a:cubicBezTo>
                        <a:pt x="6" y="40"/>
                        <a:pt x="8" y="35"/>
                        <a:pt x="10" y="30"/>
                      </a:cubicBezTo>
                      <a:cubicBezTo>
                        <a:pt x="13" y="21"/>
                        <a:pt x="16" y="11"/>
                        <a:pt x="19" y="2"/>
                      </a:cubicBezTo>
                      <a:cubicBezTo>
                        <a:pt x="18" y="2"/>
                        <a:pt x="17" y="2"/>
                        <a:pt x="17" y="2"/>
                      </a:cubicBezTo>
                      <a:cubicBezTo>
                        <a:pt x="17" y="2"/>
                        <a:pt x="17" y="2"/>
                        <a:pt x="17" y="2"/>
                      </a:cubicBezTo>
                      <a:cubicBezTo>
                        <a:pt x="17" y="4"/>
                        <a:pt x="20" y="3"/>
                        <a:pt x="2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214"/>
                <p:cNvSpPr/>
                <p:nvPr/>
              </p:nvSpPr>
              <p:spPr bwMode="auto">
                <a:xfrm>
                  <a:off x="544" y="1510"/>
                  <a:ext cx="26" cy="40"/>
                </a:xfrm>
                <a:custGeom>
                  <a:avLst/>
                  <a:gdLst>
                    <a:gd name="T0" fmla="*/ 27 w 39"/>
                    <a:gd name="T1" fmla="*/ 57 h 60"/>
                    <a:gd name="T2" fmla="*/ 16 w 39"/>
                    <a:gd name="T3" fmla="*/ 36 h 60"/>
                    <a:gd name="T4" fmla="*/ 5 w 39"/>
                    <a:gd name="T5" fmla="*/ 22 h 60"/>
                    <a:gd name="T6" fmla="*/ 18 w 39"/>
                    <a:gd name="T7" fmla="*/ 4 h 60"/>
                    <a:gd name="T8" fmla="*/ 33 w 39"/>
                    <a:gd name="T9" fmla="*/ 30 h 60"/>
                    <a:gd name="T10" fmla="*/ 23 w 39"/>
                    <a:gd name="T11" fmla="*/ 57 h 60"/>
                    <a:gd name="T12" fmla="*/ 26 w 39"/>
                    <a:gd name="T13" fmla="*/ 57 h 60"/>
                    <a:gd name="T14" fmla="*/ 37 w 39"/>
                    <a:gd name="T15" fmla="*/ 16 h 60"/>
                    <a:gd name="T16" fmla="*/ 15 w 39"/>
                    <a:gd name="T17" fmla="*/ 1 h 60"/>
                    <a:gd name="T18" fmla="*/ 2 w 39"/>
                    <a:gd name="T19" fmla="*/ 20 h 60"/>
                    <a:gd name="T20" fmla="*/ 9 w 39"/>
                    <a:gd name="T21" fmla="*/ 34 h 60"/>
                    <a:gd name="T22" fmla="*/ 21 w 39"/>
                    <a:gd name="T23" fmla="*/ 48 h 60"/>
                    <a:gd name="T24" fmla="*/ 24 w 39"/>
                    <a:gd name="T25" fmla="*/ 59 h 60"/>
                    <a:gd name="T26" fmla="*/ 27 w 39"/>
                    <a:gd name="T27"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60">
                      <a:moveTo>
                        <a:pt x="27" y="57"/>
                      </a:moveTo>
                      <a:cubicBezTo>
                        <a:pt x="23" y="49"/>
                        <a:pt x="23" y="43"/>
                        <a:pt x="16" y="36"/>
                      </a:cubicBezTo>
                      <a:cubicBezTo>
                        <a:pt x="11" y="32"/>
                        <a:pt x="7" y="28"/>
                        <a:pt x="5" y="22"/>
                      </a:cubicBezTo>
                      <a:cubicBezTo>
                        <a:pt x="2" y="12"/>
                        <a:pt x="9" y="5"/>
                        <a:pt x="18" y="4"/>
                      </a:cubicBezTo>
                      <a:cubicBezTo>
                        <a:pt x="35" y="1"/>
                        <a:pt x="35" y="20"/>
                        <a:pt x="33" y="30"/>
                      </a:cubicBezTo>
                      <a:cubicBezTo>
                        <a:pt x="30" y="39"/>
                        <a:pt x="24" y="47"/>
                        <a:pt x="23" y="57"/>
                      </a:cubicBezTo>
                      <a:cubicBezTo>
                        <a:pt x="23" y="58"/>
                        <a:pt x="26" y="58"/>
                        <a:pt x="26" y="57"/>
                      </a:cubicBezTo>
                      <a:cubicBezTo>
                        <a:pt x="27" y="43"/>
                        <a:pt x="39" y="31"/>
                        <a:pt x="37" y="16"/>
                      </a:cubicBezTo>
                      <a:cubicBezTo>
                        <a:pt x="35" y="5"/>
                        <a:pt x="27" y="0"/>
                        <a:pt x="15" y="1"/>
                      </a:cubicBezTo>
                      <a:cubicBezTo>
                        <a:pt x="7" y="2"/>
                        <a:pt x="0" y="12"/>
                        <a:pt x="2" y="20"/>
                      </a:cubicBezTo>
                      <a:cubicBezTo>
                        <a:pt x="2" y="26"/>
                        <a:pt x="5" y="30"/>
                        <a:pt x="9" y="34"/>
                      </a:cubicBezTo>
                      <a:cubicBezTo>
                        <a:pt x="14" y="39"/>
                        <a:pt x="19" y="41"/>
                        <a:pt x="21" y="48"/>
                      </a:cubicBezTo>
                      <a:cubicBezTo>
                        <a:pt x="22" y="52"/>
                        <a:pt x="23" y="55"/>
                        <a:pt x="24" y="59"/>
                      </a:cubicBezTo>
                      <a:cubicBezTo>
                        <a:pt x="25" y="60"/>
                        <a:pt x="28" y="59"/>
                        <a:pt x="2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215"/>
                <p:cNvSpPr/>
                <p:nvPr/>
              </p:nvSpPr>
              <p:spPr bwMode="auto">
                <a:xfrm>
                  <a:off x="549" y="1514"/>
                  <a:ext cx="16" cy="17"/>
                </a:xfrm>
                <a:custGeom>
                  <a:avLst/>
                  <a:gdLst>
                    <a:gd name="T0" fmla="*/ 11 w 24"/>
                    <a:gd name="T1" fmla="*/ 22 h 25"/>
                    <a:gd name="T2" fmla="*/ 8 w 24"/>
                    <a:gd name="T3" fmla="*/ 5 h 25"/>
                    <a:gd name="T4" fmla="*/ 20 w 24"/>
                    <a:gd name="T5" fmla="*/ 11 h 25"/>
                    <a:gd name="T6" fmla="*/ 6 w 24"/>
                    <a:gd name="T7" fmla="*/ 19 h 25"/>
                    <a:gd name="T8" fmla="*/ 5 w 24"/>
                    <a:gd name="T9" fmla="*/ 22 h 25"/>
                    <a:gd name="T10" fmla="*/ 23 w 24"/>
                    <a:gd name="T11" fmla="*/ 13 h 25"/>
                    <a:gd name="T12" fmla="*/ 10 w 24"/>
                    <a:gd name="T13" fmla="*/ 1 h 25"/>
                    <a:gd name="T14" fmla="*/ 0 w 24"/>
                    <a:gd name="T15" fmla="*/ 13 h 25"/>
                    <a:gd name="T16" fmla="*/ 11 w 24"/>
                    <a:gd name="T17" fmla="*/ 25 h 25"/>
                    <a:gd name="T18" fmla="*/ 11 w 24"/>
                    <a:gd name="T19"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1" y="22"/>
                      </a:moveTo>
                      <a:cubicBezTo>
                        <a:pt x="2" y="21"/>
                        <a:pt x="1" y="9"/>
                        <a:pt x="8" y="5"/>
                      </a:cubicBezTo>
                      <a:cubicBezTo>
                        <a:pt x="13" y="2"/>
                        <a:pt x="20" y="5"/>
                        <a:pt x="20" y="11"/>
                      </a:cubicBezTo>
                      <a:cubicBezTo>
                        <a:pt x="20" y="19"/>
                        <a:pt x="12" y="20"/>
                        <a:pt x="6" y="19"/>
                      </a:cubicBezTo>
                      <a:cubicBezTo>
                        <a:pt x="4" y="19"/>
                        <a:pt x="3" y="21"/>
                        <a:pt x="5" y="22"/>
                      </a:cubicBezTo>
                      <a:cubicBezTo>
                        <a:pt x="13" y="23"/>
                        <a:pt x="21" y="21"/>
                        <a:pt x="23" y="13"/>
                      </a:cubicBezTo>
                      <a:cubicBezTo>
                        <a:pt x="24" y="5"/>
                        <a:pt x="18" y="0"/>
                        <a:pt x="10" y="1"/>
                      </a:cubicBezTo>
                      <a:cubicBezTo>
                        <a:pt x="4" y="2"/>
                        <a:pt x="1" y="7"/>
                        <a:pt x="0" y="13"/>
                      </a:cubicBezTo>
                      <a:cubicBezTo>
                        <a:pt x="0" y="19"/>
                        <a:pt x="5" y="24"/>
                        <a:pt x="11" y="25"/>
                      </a:cubicBezTo>
                      <a:cubicBezTo>
                        <a:pt x="13" y="25"/>
                        <a:pt x="13" y="22"/>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216"/>
                <p:cNvSpPr/>
                <p:nvPr/>
              </p:nvSpPr>
              <p:spPr bwMode="auto">
                <a:xfrm>
                  <a:off x="549" y="1516"/>
                  <a:ext cx="14" cy="14"/>
                </a:xfrm>
                <a:custGeom>
                  <a:avLst/>
                  <a:gdLst>
                    <a:gd name="T0" fmla="*/ 4 w 21"/>
                    <a:gd name="T1" fmla="*/ 5 h 21"/>
                    <a:gd name="T2" fmla="*/ 7 w 21"/>
                    <a:gd name="T3" fmla="*/ 7 h 21"/>
                    <a:gd name="T4" fmla="*/ 5 w 21"/>
                    <a:gd name="T5" fmla="*/ 15 h 21"/>
                    <a:gd name="T6" fmla="*/ 4 w 21"/>
                    <a:gd name="T7" fmla="*/ 14 h 21"/>
                    <a:gd name="T8" fmla="*/ 8 w 21"/>
                    <a:gd name="T9" fmla="*/ 6 h 21"/>
                    <a:gd name="T10" fmla="*/ 12 w 21"/>
                    <a:gd name="T11" fmla="*/ 6 h 21"/>
                    <a:gd name="T12" fmla="*/ 9 w 21"/>
                    <a:gd name="T13" fmla="*/ 18 h 21"/>
                    <a:gd name="T14" fmla="*/ 8 w 21"/>
                    <a:gd name="T15" fmla="*/ 15 h 21"/>
                    <a:gd name="T16" fmla="*/ 13 w 21"/>
                    <a:gd name="T17" fmla="*/ 4 h 21"/>
                    <a:gd name="T18" fmla="*/ 17 w 21"/>
                    <a:gd name="T19" fmla="*/ 3 h 21"/>
                    <a:gd name="T20" fmla="*/ 12 w 21"/>
                    <a:gd name="T21" fmla="*/ 5 h 21"/>
                    <a:gd name="T22" fmla="*/ 11 w 21"/>
                    <a:gd name="T23" fmla="*/ 3 h 21"/>
                    <a:gd name="T24" fmla="*/ 9 w 21"/>
                    <a:gd name="T25" fmla="*/ 10 h 21"/>
                    <a:gd name="T26" fmla="*/ 9 w 21"/>
                    <a:gd name="T27" fmla="*/ 14 h 21"/>
                    <a:gd name="T28" fmla="*/ 12 w 21"/>
                    <a:gd name="T29" fmla="*/ 14 h 21"/>
                    <a:gd name="T30" fmla="*/ 13 w 21"/>
                    <a:gd name="T31" fmla="*/ 13 h 21"/>
                    <a:gd name="T32" fmla="*/ 18 w 21"/>
                    <a:gd name="T33" fmla="*/ 9 h 21"/>
                    <a:gd name="T34" fmla="*/ 17 w 21"/>
                    <a:gd name="T35" fmla="*/ 11 h 21"/>
                    <a:gd name="T36" fmla="*/ 15 w 21"/>
                    <a:gd name="T37" fmla="*/ 8 h 21"/>
                    <a:gd name="T38" fmla="*/ 7 w 21"/>
                    <a:gd name="T39" fmla="*/ 10 h 21"/>
                    <a:gd name="T40" fmla="*/ 7 w 21"/>
                    <a:gd name="T41" fmla="*/ 10 h 21"/>
                    <a:gd name="T42" fmla="*/ 8 w 21"/>
                    <a:gd name="T43" fmla="*/ 14 h 21"/>
                    <a:gd name="T44" fmla="*/ 12 w 21"/>
                    <a:gd name="T45" fmla="*/ 1 h 21"/>
                    <a:gd name="T46" fmla="*/ 17 w 21"/>
                    <a:gd name="T47" fmla="*/ 4 h 21"/>
                    <a:gd name="T48" fmla="*/ 18 w 21"/>
                    <a:gd name="T49" fmla="*/ 10 h 21"/>
                    <a:gd name="T50" fmla="*/ 20 w 21"/>
                    <a:gd name="T51" fmla="*/ 10 h 21"/>
                    <a:gd name="T52" fmla="*/ 21 w 21"/>
                    <a:gd name="T53" fmla="*/ 8 h 21"/>
                    <a:gd name="T54" fmla="*/ 18 w 21"/>
                    <a:gd name="T55" fmla="*/ 8 h 21"/>
                    <a:gd name="T56" fmla="*/ 18 w 21"/>
                    <a:gd name="T57" fmla="*/ 13 h 21"/>
                    <a:gd name="T58" fmla="*/ 15 w 21"/>
                    <a:gd name="T59" fmla="*/ 13 h 21"/>
                    <a:gd name="T60" fmla="*/ 17 w 21"/>
                    <a:gd name="T61" fmla="*/ 6 h 21"/>
                    <a:gd name="T62" fmla="*/ 16 w 21"/>
                    <a:gd name="T63" fmla="*/ 5 h 21"/>
                    <a:gd name="T64" fmla="*/ 11 w 21"/>
                    <a:gd name="T65" fmla="*/ 5 h 21"/>
                    <a:gd name="T66" fmla="*/ 10 w 21"/>
                    <a:gd name="T67" fmla="*/ 13 h 21"/>
                    <a:gd name="T68" fmla="*/ 13 w 21"/>
                    <a:gd name="T69" fmla="*/ 3 h 21"/>
                    <a:gd name="T70" fmla="*/ 14 w 21"/>
                    <a:gd name="T71" fmla="*/ 6 h 21"/>
                    <a:gd name="T72" fmla="*/ 9 w 21"/>
                    <a:gd name="T73" fmla="*/ 17 h 21"/>
                    <a:gd name="T74" fmla="*/ 5 w 21"/>
                    <a:gd name="T75" fmla="*/ 17 h 21"/>
                    <a:gd name="T76" fmla="*/ 8 w 21"/>
                    <a:gd name="T77" fmla="*/ 5 h 21"/>
                    <a:gd name="T78" fmla="*/ 10 w 21"/>
                    <a:gd name="T79" fmla="*/ 4 h 21"/>
                    <a:gd name="T80" fmla="*/ 5 w 21"/>
                    <a:gd name="T81" fmla="*/ 14 h 21"/>
                    <a:gd name="T82" fmla="*/ 1 w 21"/>
                    <a:gd name="T83" fmla="*/ 13 h 21"/>
                    <a:gd name="T84" fmla="*/ 4 w 21"/>
                    <a:gd name="T8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21">
                      <a:moveTo>
                        <a:pt x="6" y="11"/>
                      </a:moveTo>
                      <a:cubicBezTo>
                        <a:pt x="6" y="10"/>
                        <a:pt x="6" y="8"/>
                        <a:pt x="7" y="7"/>
                      </a:cubicBezTo>
                      <a:cubicBezTo>
                        <a:pt x="6" y="6"/>
                        <a:pt x="5" y="6"/>
                        <a:pt x="4" y="5"/>
                      </a:cubicBezTo>
                      <a:cubicBezTo>
                        <a:pt x="4" y="8"/>
                        <a:pt x="2" y="11"/>
                        <a:pt x="1" y="13"/>
                      </a:cubicBezTo>
                      <a:cubicBezTo>
                        <a:pt x="2" y="13"/>
                        <a:pt x="3" y="14"/>
                        <a:pt x="3" y="14"/>
                      </a:cubicBezTo>
                      <a:cubicBezTo>
                        <a:pt x="5" y="12"/>
                        <a:pt x="5" y="10"/>
                        <a:pt x="7" y="7"/>
                      </a:cubicBezTo>
                      <a:cubicBezTo>
                        <a:pt x="6" y="7"/>
                        <a:pt x="5" y="7"/>
                        <a:pt x="4" y="7"/>
                      </a:cubicBezTo>
                      <a:cubicBezTo>
                        <a:pt x="4" y="9"/>
                        <a:pt x="3" y="12"/>
                        <a:pt x="2" y="14"/>
                      </a:cubicBezTo>
                      <a:cubicBezTo>
                        <a:pt x="2" y="16"/>
                        <a:pt x="4" y="16"/>
                        <a:pt x="5" y="15"/>
                      </a:cubicBezTo>
                      <a:cubicBezTo>
                        <a:pt x="7" y="12"/>
                        <a:pt x="8" y="8"/>
                        <a:pt x="9" y="5"/>
                      </a:cubicBezTo>
                      <a:cubicBezTo>
                        <a:pt x="9" y="4"/>
                        <a:pt x="8" y="4"/>
                        <a:pt x="7" y="4"/>
                      </a:cubicBezTo>
                      <a:cubicBezTo>
                        <a:pt x="7" y="8"/>
                        <a:pt x="5" y="11"/>
                        <a:pt x="4" y="14"/>
                      </a:cubicBezTo>
                      <a:cubicBezTo>
                        <a:pt x="5" y="14"/>
                        <a:pt x="5" y="15"/>
                        <a:pt x="6" y="15"/>
                      </a:cubicBezTo>
                      <a:cubicBezTo>
                        <a:pt x="8" y="12"/>
                        <a:pt x="9" y="9"/>
                        <a:pt x="11" y="6"/>
                      </a:cubicBezTo>
                      <a:cubicBezTo>
                        <a:pt x="10" y="6"/>
                        <a:pt x="9" y="6"/>
                        <a:pt x="8" y="6"/>
                      </a:cubicBezTo>
                      <a:cubicBezTo>
                        <a:pt x="8" y="10"/>
                        <a:pt x="5" y="13"/>
                        <a:pt x="5" y="17"/>
                      </a:cubicBezTo>
                      <a:cubicBezTo>
                        <a:pt x="5" y="19"/>
                        <a:pt x="8" y="19"/>
                        <a:pt x="8" y="18"/>
                      </a:cubicBezTo>
                      <a:cubicBezTo>
                        <a:pt x="10" y="14"/>
                        <a:pt x="11" y="10"/>
                        <a:pt x="12" y="6"/>
                      </a:cubicBezTo>
                      <a:cubicBezTo>
                        <a:pt x="13" y="4"/>
                        <a:pt x="10" y="3"/>
                        <a:pt x="10" y="5"/>
                      </a:cubicBezTo>
                      <a:cubicBezTo>
                        <a:pt x="8" y="9"/>
                        <a:pt x="6" y="13"/>
                        <a:pt x="6" y="17"/>
                      </a:cubicBezTo>
                      <a:cubicBezTo>
                        <a:pt x="6" y="18"/>
                        <a:pt x="8" y="19"/>
                        <a:pt x="9" y="18"/>
                      </a:cubicBezTo>
                      <a:cubicBezTo>
                        <a:pt x="11" y="14"/>
                        <a:pt x="12" y="10"/>
                        <a:pt x="14" y="6"/>
                      </a:cubicBezTo>
                      <a:cubicBezTo>
                        <a:pt x="13" y="6"/>
                        <a:pt x="12" y="5"/>
                        <a:pt x="11" y="5"/>
                      </a:cubicBezTo>
                      <a:cubicBezTo>
                        <a:pt x="10" y="9"/>
                        <a:pt x="9" y="12"/>
                        <a:pt x="8" y="15"/>
                      </a:cubicBezTo>
                      <a:cubicBezTo>
                        <a:pt x="9" y="16"/>
                        <a:pt x="9" y="16"/>
                        <a:pt x="10" y="16"/>
                      </a:cubicBezTo>
                      <a:cubicBezTo>
                        <a:pt x="12" y="12"/>
                        <a:pt x="12" y="8"/>
                        <a:pt x="15" y="5"/>
                      </a:cubicBezTo>
                      <a:cubicBezTo>
                        <a:pt x="14" y="4"/>
                        <a:pt x="13" y="4"/>
                        <a:pt x="13" y="4"/>
                      </a:cubicBezTo>
                      <a:cubicBezTo>
                        <a:pt x="13" y="7"/>
                        <a:pt x="11" y="10"/>
                        <a:pt x="10" y="13"/>
                      </a:cubicBezTo>
                      <a:cubicBezTo>
                        <a:pt x="11" y="14"/>
                        <a:pt x="12" y="14"/>
                        <a:pt x="13" y="14"/>
                      </a:cubicBezTo>
                      <a:cubicBezTo>
                        <a:pt x="14" y="10"/>
                        <a:pt x="15" y="6"/>
                        <a:pt x="17" y="3"/>
                      </a:cubicBezTo>
                      <a:cubicBezTo>
                        <a:pt x="18" y="1"/>
                        <a:pt x="15" y="0"/>
                        <a:pt x="14" y="1"/>
                      </a:cubicBezTo>
                      <a:cubicBezTo>
                        <a:pt x="13" y="2"/>
                        <a:pt x="13" y="2"/>
                        <a:pt x="12" y="3"/>
                      </a:cubicBezTo>
                      <a:cubicBezTo>
                        <a:pt x="12" y="4"/>
                        <a:pt x="12" y="4"/>
                        <a:pt x="12" y="5"/>
                      </a:cubicBezTo>
                      <a:cubicBezTo>
                        <a:pt x="13" y="5"/>
                        <a:pt x="14" y="4"/>
                        <a:pt x="15" y="5"/>
                      </a:cubicBezTo>
                      <a:cubicBezTo>
                        <a:pt x="15" y="4"/>
                        <a:pt x="14" y="3"/>
                        <a:pt x="14" y="2"/>
                      </a:cubicBezTo>
                      <a:cubicBezTo>
                        <a:pt x="13" y="3"/>
                        <a:pt x="12" y="4"/>
                        <a:pt x="11" y="3"/>
                      </a:cubicBezTo>
                      <a:cubicBezTo>
                        <a:pt x="11" y="4"/>
                        <a:pt x="11" y="5"/>
                        <a:pt x="11" y="6"/>
                      </a:cubicBezTo>
                      <a:cubicBezTo>
                        <a:pt x="12" y="5"/>
                        <a:pt x="15" y="5"/>
                        <a:pt x="14" y="7"/>
                      </a:cubicBezTo>
                      <a:cubicBezTo>
                        <a:pt x="13" y="9"/>
                        <a:pt x="11" y="10"/>
                        <a:pt x="9" y="10"/>
                      </a:cubicBezTo>
                      <a:cubicBezTo>
                        <a:pt x="10" y="11"/>
                        <a:pt x="10" y="12"/>
                        <a:pt x="11" y="13"/>
                      </a:cubicBezTo>
                      <a:cubicBezTo>
                        <a:pt x="12" y="10"/>
                        <a:pt x="13" y="14"/>
                        <a:pt x="11" y="15"/>
                      </a:cubicBezTo>
                      <a:cubicBezTo>
                        <a:pt x="10" y="15"/>
                        <a:pt x="9" y="15"/>
                        <a:pt x="9" y="14"/>
                      </a:cubicBezTo>
                      <a:cubicBezTo>
                        <a:pt x="8" y="13"/>
                        <a:pt x="10" y="12"/>
                        <a:pt x="11" y="11"/>
                      </a:cubicBezTo>
                      <a:cubicBezTo>
                        <a:pt x="12" y="10"/>
                        <a:pt x="14" y="9"/>
                        <a:pt x="15" y="11"/>
                      </a:cubicBezTo>
                      <a:cubicBezTo>
                        <a:pt x="16" y="13"/>
                        <a:pt x="13" y="14"/>
                        <a:pt x="12" y="14"/>
                      </a:cubicBezTo>
                      <a:cubicBezTo>
                        <a:pt x="9" y="15"/>
                        <a:pt x="11" y="11"/>
                        <a:pt x="11" y="10"/>
                      </a:cubicBezTo>
                      <a:cubicBezTo>
                        <a:pt x="12" y="9"/>
                        <a:pt x="13" y="8"/>
                        <a:pt x="14" y="8"/>
                      </a:cubicBezTo>
                      <a:cubicBezTo>
                        <a:pt x="17" y="9"/>
                        <a:pt x="14" y="12"/>
                        <a:pt x="13" y="13"/>
                      </a:cubicBezTo>
                      <a:cubicBezTo>
                        <a:pt x="11" y="14"/>
                        <a:pt x="11" y="11"/>
                        <a:pt x="12" y="10"/>
                      </a:cubicBezTo>
                      <a:cubicBezTo>
                        <a:pt x="12" y="9"/>
                        <a:pt x="14" y="8"/>
                        <a:pt x="15" y="8"/>
                      </a:cubicBezTo>
                      <a:cubicBezTo>
                        <a:pt x="16" y="7"/>
                        <a:pt x="18" y="7"/>
                        <a:pt x="18" y="9"/>
                      </a:cubicBezTo>
                      <a:cubicBezTo>
                        <a:pt x="17" y="11"/>
                        <a:pt x="15" y="13"/>
                        <a:pt x="14" y="13"/>
                      </a:cubicBezTo>
                      <a:cubicBezTo>
                        <a:pt x="10" y="12"/>
                        <a:pt x="14" y="7"/>
                        <a:pt x="16" y="7"/>
                      </a:cubicBezTo>
                      <a:cubicBezTo>
                        <a:pt x="18" y="7"/>
                        <a:pt x="17" y="10"/>
                        <a:pt x="17" y="11"/>
                      </a:cubicBezTo>
                      <a:cubicBezTo>
                        <a:pt x="16" y="13"/>
                        <a:pt x="14" y="14"/>
                        <a:pt x="12" y="14"/>
                      </a:cubicBezTo>
                      <a:cubicBezTo>
                        <a:pt x="7" y="15"/>
                        <a:pt x="10" y="9"/>
                        <a:pt x="11" y="8"/>
                      </a:cubicBezTo>
                      <a:cubicBezTo>
                        <a:pt x="13" y="7"/>
                        <a:pt x="14" y="7"/>
                        <a:pt x="15" y="8"/>
                      </a:cubicBezTo>
                      <a:cubicBezTo>
                        <a:pt x="16" y="10"/>
                        <a:pt x="15" y="12"/>
                        <a:pt x="13" y="14"/>
                      </a:cubicBezTo>
                      <a:cubicBezTo>
                        <a:pt x="12" y="15"/>
                        <a:pt x="10" y="16"/>
                        <a:pt x="8" y="15"/>
                      </a:cubicBezTo>
                      <a:cubicBezTo>
                        <a:pt x="7" y="14"/>
                        <a:pt x="7" y="11"/>
                        <a:pt x="7" y="10"/>
                      </a:cubicBezTo>
                      <a:cubicBezTo>
                        <a:pt x="7" y="7"/>
                        <a:pt x="11" y="3"/>
                        <a:pt x="14" y="5"/>
                      </a:cubicBezTo>
                      <a:cubicBezTo>
                        <a:pt x="17" y="6"/>
                        <a:pt x="17" y="11"/>
                        <a:pt x="15" y="13"/>
                      </a:cubicBezTo>
                      <a:cubicBezTo>
                        <a:pt x="13" y="19"/>
                        <a:pt x="7" y="15"/>
                        <a:pt x="7" y="10"/>
                      </a:cubicBezTo>
                      <a:cubicBezTo>
                        <a:pt x="6" y="7"/>
                        <a:pt x="9" y="4"/>
                        <a:pt x="12" y="4"/>
                      </a:cubicBezTo>
                      <a:cubicBezTo>
                        <a:pt x="17" y="3"/>
                        <a:pt x="18" y="8"/>
                        <a:pt x="16" y="11"/>
                      </a:cubicBezTo>
                      <a:cubicBezTo>
                        <a:pt x="15" y="14"/>
                        <a:pt x="11" y="15"/>
                        <a:pt x="8" y="14"/>
                      </a:cubicBezTo>
                      <a:cubicBezTo>
                        <a:pt x="6" y="13"/>
                        <a:pt x="5" y="15"/>
                        <a:pt x="7" y="16"/>
                      </a:cubicBezTo>
                      <a:cubicBezTo>
                        <a:pt x="12" y="19"/>
                        <a:pt x="19" y="15"/>
                        <a:pt x="20" y="9"/>
                      </a:cubicBezTo>
                      <a:cubicBezTo>
                        <a:pt x="20" y="5"/>
                        <a:pt x="17" y="0"/>
                        <a:pt x="12" y="1"/>
                      </a:cubicBezTo>
                      <a:cubicBezTo>
                        <a:pt x="7" y="2"/>
                        <a:pt x="3" y="7"/>
                        <a:pt x="4" y="12"/>
                      </a:cubicBezTo>
                      <a:cubicBezTo>
                        <a:pt x="5" y="17"/>
                        <a:pt x="11" y="21"/>
                        <a:pt x="16" y="17"/>
                      </a:cubicBezTo>
                      <a:cubicBezTo>
                        <a:pt x="20" y="14"/>
                        <a:pt x="20" y="8"/>
                        <a:pt x="17" y="4"/>
                      </a:cubicBezTo>
                      <a:cubicBezTo>
                        <a:pt x="14" y="0"/>
                        <a:pt x="9" y="1"/>
                        <a:pt x="6" y="5"/>
                      </a:cubicBezTo>
                      <a:cubicBezTo>
                        <a:pt x="3" y="9"/>
                        <a:pt x="3" y="16"/>
                        <a:pt x="8" y="18"/>
                      </a:cubicBezTo>
                      <a:cubicBezTo>
                        <a:pt x="13" y="20"/>
                        <a:pt x="18" y="15"/>
                        <a:pt x="18" y="10"/>
                      </a:cubicBezTo>
                      <a:cubicBezTo>
                        <a:pt x="19" y="5"/>
                        <a:pt x="13" y="2"/>
                        <a:pt x="10" y="5"/>
                      </a:cubicBezTo>
                      <a:cubicBezTo>
                        <a:pt x="6" y="8"/>
                        <a:pt x="5" y="13"/>
                        <a:pt x="9" y="16"/>
                      </a:cubicBezTo>
                      <a:cubicBezTo>
                        <a:pt x="13" y="19"/>
                        <a:pt x="19" y="14"/>
                        <a:pt x="20" y="10"/>
                      </a:cubicBezTo>
                      <a:cubicBezTo>
                        <a:pt x="21" y="6"/>
                        <a:pt x="17" y="3"/>
                        <a:pt x="13" y="5"/>
                      </a:cubicBezTo>
                      <a:cubicBezTo>
                        <a:pt x="9" y="7"/>
                        <a:pt x="8" y="13"/>
                        <a:pt x="12" y="15"/>
                      </a:cubicBezTo>
                      <a:cubicBezTo>
                        <a:pt x="16" y="18"/>
                        <a:pt x="21" y="12"/>
                        <a:pt x="21" y="8"/>
                      </a:cubicBezTo>
                      <a:cubicBezTo>
                        <a:pt x="19" y="3"/>
                        <a:pt x="14" y="5"/>
                        <a:pt x="11" y="7"/>
                      </a:cubicBezTo>
                      <a:cubicBezTo>
                        <a:pt x="8" y="9"/>
                        <a:pt x="7" y="15"/>
                        <a:pt x="12" y="16"/>
                      </a:cubicBezTo>
                      <a:cubicBezTo>
                        <a:pt x="16" y="16"/>
                        <a:pt x="18" y="12"/>
                        <a:pt x="18" y="8"/>
                      </a:cubicBezTo>
                      <a:cubicBezTo>
                        <a:pt x="17" y="4"/>
                        <a:pt x="12" y="5"/>
                        <a:pt x="10" y="7"/>
                      </a:cubicBezTo>
                      <a:cubicBezTo>
                        <a:pt x="8" y="9"/>
                        <a:pt x="6" y="14"/>
                        <a:pt x="8" y="16"/>
                      </a:cubicBezTo>
                      <a:cubicBezTo>
                        <a:pt x="11" y="18"/>
                        <a:pt x="17" y="16"/>
                        <a:pt x="18" y="13"/>
                      </a:cubicBezTo>
                      <a:cubicBezTo>
                        <a:pt x="19" y="10"/>
                        <a:pt x="16" y="6"/>
                        <a:pt x="13" y="7"/>
                      </a:cubicBezTo>
                      <a:cubicBezTo>
                        <a:pt x="9" y="8"/>
                        <a:pt x="3" y="13"/>
                        <a:pt x="7" y="16"/>
                      </a:cubicBezTo>
                      <a:cubicBezTo>
                        <a:pt x="10" y="19"/>
                        <a:pt x="15" y="16"/>
                        <a:pt x="15" y="13"/>
                      </a:cubicBezTo>
                      <a:cubicBezTo>
                        <a:pt x="16" y="8"/>
                        <a:pt x="10" y="8"/>
                        <a:pt x="8" y="11"/>
                      </a:cubicBezTo>
                      <a:cubicBezTo>
                        <a:pt x="8" y="12"/>
                        <a:pt x="9" y="14"/>
                        <a:pt x="10" y="13"/>
                      </a:cubicBezTo>
                      <a:cubicBezTo>
                        <a:pt x="13" y="12"/>
                        <a:pt x="16" y="10"/>
                        <a:pt x="17" y="6"/>
                      </a:cubicBezTo>
                      <a:cubicBezTo>
                        <a:pt x="18" y="2"/>
                        <a:pt x="12" y="3"/>
                        <a:pt x="10" y="3"/>
                      </a:cubicBezTo>
                      <a:cubicBezTo>
                        <a:pt x="8" y="3"/>
                        <a:pt x="9" y="5"/>
                        <a:pt x="10" y="6"/>
                      </a:cubicBezTo>
                      <a:cubicBezTo>
                        <a:pt x="12" y="6"/>
                        <a:pt x="14" y="6"/>
                        <a:pt x="16" y="5"/>
                      </a:cubicBezTo>
                      <a:cubicBezTo>
                        <a:pt x="17" y="4"/>
                        <a:pt x="17" y="2"/>
                        <a:pt x="15" y="2"/>
                      </a:cubicBezTo>
                      <a:cubicBezTo>
                        <a:pt x="14" y="2"/>
                        <a:pt x="12" y="2"/>
                        <a:pt x="11" y="3"/>
                      </a:cubicBezTo>
                      <a:cubicBezTo>
                        <a:pt x="9" y="3"/>
                        <a:pt x="10" y="5"/>
                        <a:pt x="11" y="5"/>
                      </a:cubicBezTo>
                      <a:cubicBezTo>
                        <a:pt x="13" y="6"/>
                        <a:pt x="15" y="5"/>
                        <a:pt x="17" y="3"/>
                      </a:cubicBezTo>
                      <a:cubicBezTo>
                        <a:pt x="16" y="2"/>
                        <a:pt x="15" y="2"/>
                        <a:pt x="14" y="1"/>
                      </a:cubicBezTo>
                      <a:cubicBezTo>
                        <a:pt x="12" y="5"/>
                        <a:pt x="11" y="9"/>
                        <a:pt x="10" y="13"/>
                      </a:cubicBezTo>
                      <a:cubicBezTo>
                        <a:pt x="10" y="15"/>
                        <a:pt x="13" y="16"/>
                        <a:pt x="13" y="14"/>
                      </a:cubicBezTo>
                      <a:cubicBezTo>
                        <a:pt x="14" y="11"/>
                        <a:pt x="16" y="7"/>
                        <a:pt x="16" y="4"/>
                      </a:cubicBezTo>
                      <a:cubicBezTo>
                        <a:pt x="15" y="2"/>
                        <a:pt x="14" y="1"/>
                        <a:pt x="13" y="3"/>
                      </a:cubicBezTo>
                      <a:cubicBezTo>
                        <a:pt x="10" y="6"/>
                        <a:pt x="9" y="11"/>
                        <a:pt x="8" y="16"/>
                      </a:cubicBezTo>
                      <a:cubicBezTo>
                        <a:pt x="7" y="17"/>
                        <a:pt x="9" y="18"/>
                        <a:pt x="10" y="17"/>
                      </a:cubicBezTo>
                      <a:cubicBezTo>
                        <a:pt x="12" y="13"/>
                        <a:pt x="13" y="10"/>
                        <a:pt x="14" y="6"/>
                      </a:cubicBezTo>
                      <a:cubicBezTo>
                        <a:pt x="14" y="4"/>
                        <a:pt x="12" y="3"/>
                        <a:pt x="11" y="5"/>
                      </a:cubicBezTo>
                      <a:cubicBezTo>
                        <a:pt x="10" y="9"/>
                        <a:pt x="8" y="13"/>
                        <a:pt x="6" y="16"/>
                      </a:cubicBezTo>
                      <a:cubicBezTo>
                        <a:pt x="7" y="17"/>
                        <a:pt x="8" y="17"/>
                        <a:pt x="9" y="17"/>
                      </a:cubicBezTo>
                      <a:cubicBezTo>
                        <a:pt x="9" y="13"/>
                        <a:pt x="10" y="10"/>
                        <a:pt x="12" y="6"/>
                      </a:cubicBezTo>
                      <a:cubicBezTo>
                        <a:pt x="11" y="6"/>
                        <a:pt x="10" y="6"/>
                        <a:pt x="9" y="5"/>
                      </a:cubicBezTo>
                      <a:cubicBezTo>
                        <a:pt x="8" y="9"/>
                        <a:pt x="7" y="13"/>
                        <a:pt x="5" y="17"/>
                      </a:cubicBezTo>
                      <a:cubicBezTo>
                        <a:pt x="6" y="17"/>
                        <a:pt x="7" y="17"/>
                        <a:pt x="8" y="17"/>
                      </a:cubicBezTo>
                      <a:cubicBezTo>
                        <a:pt x="8" y="13"/>
                        <a:pt x="10" y="10"/>
                        <a:pt x="11" y="6"/>
                      </a:cubicBezTo>
                      <a:cubicBezTo>
                        <a:pt x="11" y="4"/>
                        <a:pt x="9" y="4"/>
                        <a:pt x="8" y="5"/>
                      </a:cubicBezTo>
                      <a:cubicBezTo>
                        <a:pt x="6" y="8"/>
                        <a:pt x="5" y="11"/>
                        <a:pt x="4" y="14"/>
                      </a:cubicBezTo>
                      <a:cubicBezTo>
                        <a:pt x="3" y="16"/>
                        <a:pt x="5" y="17"/>
                        <a:pt x="6" y="15"/>
                      </a:cubicBezTo>
                      <a:cubicBezTo>
                        <a:pt x="8" y="12"/>
                        <a:pt x="9" y="8"/>
                        <a:pt x="10" y="4"/>
                      </a:cubicBezTo>
                      <a:cubicBezTo>
                        <a:pt x="10" y="2"/>
                        <a:pt x="7" y="2"/>
                        <a:pt x="7" y="4"/>
                      </a:cubicBezTo>
                      <a:cubicBezTo>
                        <a:pt x="5" y="7"/>
                        <a:pt x="4" y="10"/>
                        <a:pt x="2" y="13"/>
                      </a:cubicBezTo>
                      <a:cubicBezTo>
                        <a:pt x="3" y="14"/>
                        <a:pt x="4" y="14"/>
                        <a:pt x="5" y="14"/>
                      </a:cubicBezTo>
                      <a:cubicBezTo>
                        <a:pt x="5" y="12"/>
                        <a:pt x="7" y="9"/>
                        <a:pt x="7" y="7"/>
                      </a:cubicBezTo>
                      <a:cubicBezTo>
                        <a:pt x="7" y="5"/>
                        <a:pt x="5" y="5"/>
                        <a:pt x="4" y="6"/>
                      </a:cubicBezTo>
                      <a:cubicBezTo>
                        <a:pt x="3" y="8"/>
                        <a:pt x="2" y="11"/>
                        <a:pt x="1" y="13"/>
                      </a:cubicBezTo>
                      <a:cubicBezTo>
                        <a:pt x="0" y="15"/>
                        <a:pt x="3" y="16"/>
                        <a:pt x="3" y="14"/>
                      </a:cubicBezTo>
                      <a:cubicBezTo>
                        <a:pt x="5" y="12"/>
                        <a:pt x="6" y="9"/>
                        <a:pt x="7" y="6"/>
                      </a:cubicBezTo>
                      <a:cubicBezTo>
                        <a:pt x="7" y="5"/>
                        <a:pt x="5" y="4"/>
                        <a:pt x="4" y="5"/>
                      </a:cubicBezTo>
                      <a:cubicBezTo>
                        <a:pt x="3" y="7"/>
                        <a:pt x="3" y="9"/>
                        <a:pt x="3" y="11"/>
                      </a:cubicBezTo>
                      <a:cubicBezTo>
                        <a:pt x="3" y="13"/>
                        <a:pt x="6" y="13"/>
                        <a:pt x="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217"/>
                <p:cNvSpPr/>
                <p:nvPr/>
              </p:nvSpPr>
              <p:spPr bwMode="auto">
                <a:xfrm>
                  <a:off x="530" y="1583"/>
                  <a:ext cx="36" cy="52"/>
                </a:xfrm>
                <a:custGeom>
                  <a:avLst/>
                  <a:gdLst>
                    <a:gd name="T0" fmla="*/ 30 w 54"/>
                    <a:gd name="T1" fmla="*/ 2 h 78"/>
                    <a:gd name="T2" fmla="*/ 7 w 54"/>
                    <a:gd name="T3" fmla="*/ 11 h 78"/>
                    <a:gd name="T4" fmla="*/ 5 w 54"/>
                    <a:gd name="T5" fmla="*/ 47 h 78"/>
                    <a:gd name="T6" fmla="*/ 30 w 54"/>
                    <a:gd name="T7" fmla="*/ 74 h 78"/>
                    <a:gd name="T8" fmla="*/ 54 w 54"/>
                    <a:gd name="T9" fmla="*/ 63 h 78"/>
                    <a:gd name="T10" fmla="*/ 54 w 54"/>
                    <a:gd name="T11" fmla="*/ 61 h 78"/>
                    <a:gd name="T12" fmla="*/ 43 w 54"/>
                    <a:gd name="T13" fmla="*/ 50 h 78"/>
                    <a:gd name="T14" fmla="*/ 40 w 54"/>
                    <a:gd name="T15" fmla="*/ 51 h 78"/>
                    <a:gd name="T16" fmla="*/ 17 w 54"/>
                    <a:gd name="T17" fmla="*/ 34 h 78"/>
                    <a:gd name="T18" fmla="*/ 29 w 54"/>
                    <a:gd name="T19" fmla="*/ 20 h 78"/>
                    <a:gd name="T20" fmla="*/ 27 w 54"/>
                    <a:gd name="T21" fmla="*/ 4 h 78"/>
                    <a:gd name="T22" fmla="*/ 25 w 54"/>
                    <a:gd name="T23" fmla="*/ 4 h 78"/>
                    <a:gd name="T24" fmla="*/ 24 w 54"/>
                    <a:gd name="T25" fmla="*/ 20 h 78"/>
                    <a:gd name="T26" fmla="*/ 20 w 54"/>
                    <a:gd name="T27" fmla="*/ 22 h 78"/>
                    <a:gd name="T28" fmla="*/ 15 w 54"/>
                    <a:gd name="T29" fmla="*/ 31 h 78"/>
                    <a:gd name="T30" fmla="*/ 26 w 54"/>
                    <a:gd name="T31" fmla="*/ 55 h 78"/>
                    <a:gd name="T32" fmla="*/ 38 w 54"/>
                    <a:gd name="T33" fmla="*/ 55 h 78"/>
                    <a:gd name="T34" fmla="*/ 49 w 54"/>
                    <a:gd name="T35" fmla="*/ 60 h 78"/>
                    <a:gd name="T36" fmla="*/ 48 w 54"/>
                    <a:gd name="T37" fmla="*/ 68 h 78"/>
                    <a:gd name="T38" fmla="*/ 21 w 54"/>
                    <a:gd name="T39" fmla="*/ 67 h 78"/>
                    <a:gd name="T40" fmla="*/ 5 w 54"/>
                    <a:gd name="T41" fmla="*/ 33 h 78"/>
                    <a:gd name="T42" fmla="*/ 9 w 54"/>
                    <a:gd name="T43" fmla="*/ 12 h 78"/>
                    <a:gd name="T44" fmla="*/ 30 w 54"/>
                    <a:gd name="T45" fmla="*/ 5 h 78"/>
                    <a:gd name="T46" fmla="*/ 30 w 54"/>
                    <a:gd name="T47"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78">
                      <a:moveTo>
                        <a:pt x="30" y="2"/>
                      </a:moveTo>
                      <a:cubicBezTo>
                        <a:pt x="19" y="2"/>
                        <a:pt x="13" y="0"/>
                        <a:pt x="7" y="11"/>
                      </a:cubicBezTo>
                      <a:cubicBezTo>
                        <a:pt x="1" y="22"/>
                        <a:pt x="0" y="36"/>
                        <a:pt x="5" y="47"/>
                      </a:cubicBezTo>
                      <a:cubicBezTo>
                        <a:pt x="10" y="59"/>
                        <a:pt x="17" y="70"/>
                        <a:pt x="30" y="74"/>
                      </a:cubicBezTo>
                      <a:cubicBezTo>
                        <a:pt x="40" y="78"/>
                        <a:pt x="50" y="72"/>
                        <a:pt x="54" y="63"/>
                      </a:cubicBezTo>
                      <a:cubicBezTo>
                        <a:pt x="54" y="62"/>
                        <a:pt x="54" y="62"/>
                        <a:pt x="54" y="61"/>
                      </a:cubicBezTo>
                      <a:cubicBezTo>
                        <a:pt x="51" y="58"/>
                        <a:pt x="48" y="52"/>
                        <a:pt x="43" y="50"/>
                      </a:cubicBezTo>
                      <a:cubicBezTo>
                        <a:pt x="42" y="50"/>
                        <a:pt x="40" y="51"/>
                        <a:pt x="40" y="51"/>
                      </a:cubicBezTo>
                      <a:cubicBezTo>
                        <a:pt x="22" y="56"/>
                        <a:pt x="18" y="46"/>
                        <a:pt x="17" y="34"/>
                      </a:cubicBezTo>
                      <a:cubicBezTo>
                        <a:pt x="16" y="12"/>
                        <a:pt x="28" y="29"/>
                        <a:pt x="29" y="20"/>
                      </a:cubicBezTo>
                      <a:cubicBezTo>
                        <a:pt x="31" y="15"/>
                        <a:pt x="30" y="9"/>
                        <a:pt x="27" y="4"/>
                      </a:cubicBezTo>
                      <a:cubicBezTo>
                        <a:pt x="27" y="2"/>
                        <a:pt x="24" y="3"/>
                        <a:pt x="25" y="4"/>
                      </a:cubicBezTo>
                      <a:cubicBezTo>
                        <a:pt x="26" y="8"/>
                        <a:pt x="30" y="18"/>
                        <a:pt x="24" y="20"/>
                      </a:cubicBezTo>
                      <a:cubicBezTo>
                        <a:pt x="24" y="20"/>
                        <a:pt x="20" y="21"/>
                        <a:pt x="20" y="22"/>
                      </a:cubicBezTo>
                      <a:cubicBezTo>
                        <a:pt x="17" y="25"/>
                        <a:pt x="15" y="27"/>
                        <a:pt x="15" y="31"/>
                      </a:cubicBezTo>
                      <a:cubicBezTo>
                        <a:pt x="14" y="41"/>
                        <a:pt x="16" y="50"/>
                        <a:pt x="26" y="55"/>
                      </a:cubicBezTo>
                      <a:cubicBezTo>
                        <a:pt x="30" y="57"/>
                        <a:pt x="34" y="56"/>
                        <a:pt x="38" y="55"/>
                      </a:cubicBezTo>
                      <a:cubicBezTo>
                        <a:pt x="42" y="54"/>
                        <a:pt x="46" y="57"/>
                        <a:pt x="49" y="60"/>
                      </a:cubicBezTo>
                      <a:cubicBezTo>
                        <a:pt x="49" y="63"/>
                        <a:pt x="48" y="65"/>
                        <a:pt x="48" y="68"/>
                      </a:cubicBezTo>
                      <a:cubicBezTo>
                        <a:pt x="38" y="74"/>
                        <a:pt x="29" y="73"/>
                        <a:pt x="21" y="67"/>
                      </a:cubicBezTo>
                      <a:cubicBezTo>
                        <a:pt x="12" y="59"/>
                        <a:pt x="6" y="44"/>
                        <a:pt x="5" y="33"/>
                      </a:cubicBezTo>
                      <a:cubicBezTo>
                        <a:pt x="4" y="26"/>
                        <a:pt x="6" y="19"/>
                        <a:pt x="9" y="12"/>
                      </a:cubicBezTo>
                      <a:cubicBezTo>
                        <a:pt x="13" y="4"/>
                        <a:pt x="22" y="5"/>
                        <a:pt x="30" y="5"/>
                      </a:cubicBezTo>
                      <a:cubicBezTo>
                        <a:pt x="32" y="5"/>
                        <a:pt x="32" y="2"/>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218"/>
                <p:cNvSpPr/>
                <p:nvPr/>
              </p:nvSpPr>
              <p:spPr bwMode="auto">
                <a:xfrm>
                  <a:off x="547" y="1585"/>
                  <a:ext cx="5" cy="14"/>
                </a:xfrm>
                <a:custGeom>
                  <a:avLst/>
                  <a:gdLst>
                    <a:gd name="T0" fmla="*/ 3 w 8"/>
                    <a:gd name="T1" fmla="*/ 0 h 21"/>
                    <a:gd name="T2" fmla="*/ 3 w 8"/>
                    <a:gd name="T3" fmla="*/ 0 h 21"/>
                    <a:gd name="T4" fmla="*/ 1 w 8"/>
                    <a:gd name="T5" fmla="*/ 1 h 21"/>
                    <a:gd name="T6" fmla="*/ 1 w 8"/>
                    <a:gd name="T7" fmla="*/ 2 h 21"/>
                    <a:gd name="T8" fmla="*/ 2 w 8"/>
                    <a:gd name="T9" fmla="*/ 3 h 21"/>
                    <a:gd name="T10" fmla="*/ 5 w 8"/>
                    <a:gd name="T11" fmla="*/ 12 h 21"/>
                    <a:gd name="T12" fmla="*/ 5 w 8"/>
                    <a:gd name="T13" fmla="*/ 16 h 21"/>
                    <a:gd name="T14" fmla="*/ 2 w 8"/>
                    <a:gd name="T15" fmla="*/ 18 h 21"/>
                    <a:gd name="T16" fmla="*/ 2 w 8"/>
                    <a:gd name="T17" fmla="*/ 21 h 21"/>
                    <a:gd name="T18" fmla="*/ 8 w 8"/>
                    <a:gd name="T19" fmla="*/ 15 h 21"/>
                    <a:gd name="T20" fmla="*/ 4 w 8"/>
                    <a:gd name="T21" fmla="*/ 1 h 21"/>
                    <a:gd name="T22" fmla="*/ 4 w 8"/>
                    <a:gd name="T23" fmla="*/ 2 h 21"/>
                    <a:gd name="T24" fmla="*/ 4 w 8"/>
                    <a:gd name="T25" fmla="*/ 2 h 21"/>
                    <a:gd name="T26" fmla="*/ 2 w 8"/>
                    <a:gd name="T27" fmla="*/ 3 h 21"/>
                    <a:gd name="T28" fmla="*/ 3 w 8"/>
                    <a:gd name="T29" fmla="*/ 3 h 21"/>
                    <a:gd name="T30" fmla="*/ 3 w 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21">
                      <a:moveTo>
                        <a:pt x="3" y="0"/>
                      </a:moveTo>
                      <a:cubicBezTo>
                        <a:pt x="3" y="0"/>
                        <a:pt x="3" y="0"/>
                        <a:pt x="3" y="0"/>
                      </a:cubicBezTo>
                      <a:cubicBezTo>
                        <a:pt x="2" y="0"/>
                        <a:pt x="2" y="0"/>
                        <a:pt x="1" y="1"/>
                      </a:cubicBezTo>
                      <a:cubicBezTo>
                        <a:pt x="1" y="1"/>
                        <a:pt x="1" y="1"/>
                        <a:pt x="1" y="2"/>
                      </a:cubicBezTo>
                      <a:cubicBezTo>
                        <a:pt x="1" y="2"/>
                        <a:pt x="1" y="3"/>
                        <a:pt x="2" y="3"/>
                      </a:cubicBezTo>
                      <a:cubicBezTo>
                        <a:pt x="4" y="5"/>
                        <a:pt x="5" y="9"/>
                        <a:pt x="5" y="12"/>
                      </a:cubicBezTo>
                      <a:cubicBezTo>
                        <a:pt x="5" y="13"/>
                        <a:pt x="5" y="14"/>
                        <a:pt x="5" y="16"/>
                      </a:cubicBezTo>
                      <a:cubicBezTo>
                        <a:pt x="5" y="18"/>
                        <a:pt x="4" y="18"/>
                        <a:pt x="2" y="18"/>
                      </a:cubicBezTo>
                      <a:cubicBezTo>
                        <a:pt x="0" y="18"/>
                        <a:pt x="0" y="21"/>
                        <a:pt x="2" y="21"/>
                      </a:cubicBezTo>
                      <a:cubicBezTo>
                        <a:pt x="7" y="21"/>
                        <a:pt x="8" y="19"/>
                        <a:pt x="8" y="15"/>
                      </a:cubicBezTo>
                      <a:cubicBezTo>
                        <a:pt x="8" y="10"/>
                        <a:pt x="7" y="5"/>
                        <a:pt x="4" y="1"/>
                      </a:cubicBezTo>
                      <a:cubicBezTo>
                        <a:pt x="4" y="1"/>
                        <a:pt x="4" y="2"/>
                        <a:pt x="4" y="2"/>
                      </a:cubicBezTo>
                      <a:cubicBezTo>
                        <a:pt x="4" y="2"/>
                        <a:pt x="4" y="2"/>
                        <a:pt x="4" y="2"/>
                      </a:cubicBezTo>
                      <a:cubicBezTo>
                        <a:pt x="3" y="2"/>
                        <a:pt x="3" y="3"/>
                        <a:pt x="2" y="3"/>
                      </a:cubicBezTo>
                      <a:cubicBezTo>
                        <a:pt x="3" y="3"/>
                        <a:pt x="3" y="3"/>
                        <a:pt x="3" y="3"/>
                      </a:cubicBezTo>
                      <a:cubicBezTo>
                        <a:pt x="5"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219"/>
                <p:cNvSpPr/>
                <p:nvPr/>
              </p:nvSpPr>
              <p:spPr bwMode="auto">
                <a:xfrm>
                  <a:off x="548" y="1585"/>
                  <a:ext cx="2" cy="3"/>
                </a:xfrm>
                <a:custGeom>
                  <a:avLst/>
                  <a:gdLst>
                    <a:gd name="T0" fmla="*/ 0 w 3"/>
                    <a:gd name="T1" fmla="*/ 2 h 4"/>
                    <a:gd name="T2" fmla="*/ 0 w 3"/>
                    <a:gd name="T3" fmla="*/ 2 h 4"/>
                    <a:gd name="T4" fmla="*/ 3 w 3"/>
                    <a:gd name="T5" fmla="*/ 2 h 4"/>
                    <a:gd name="T6" fmla="*/ 3 w 3"/>
                    <a:gd name="T7" fmla="*/ 2 h 4"/>
                    <a:gd name="T8" fmla="*/ 0 w 3"/>
                    <a:gd name="T9" fmla="*/ 2 h 4"/>
                    <a:gd name="T10" fmla="*/ 0 w 3"/>
                    <a:gd name="T11" fmla="*/ 2 h 4"/>
                    <a:gd name="T12" fmla="*/ 3 w 3"/>
                    <a:gd name="T13" fmla="*/ 2 h 4"/>
                    <a:gd name="T14" fmla="*/ 3 w 3"/>
                    <a:gd name="T15" fmla="*/ 2 h 4"/>
                    <a:gd name="T16" fmla="*/ 0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2"/>
                      </a:moveTo>
                      <a:cubicBezTo>
                        <a:pt x="0" y="2"/>
                        <a:pt x="0" y="2"/>
                        <a:pt x="0" y="2"/>
                      </a:cubicBezTo>
                      <a:cubicBezTo>
                        <a:pt x="0" y="4"/>
                        <a:pt x="3" y="4"/>
                        <a:pt x="3" y="2"/>
                      </a:cubicBezTo>
                      <a:cubicBezTo>
                        <a:pt x="3" y="2"/>
                        <a:pt x="3" y="2"/>
                        <a:pt x="3" y="2"/>
                      </a:cubicBezTo>
                      <a:cubicBezTo>
                        <a:pt x="3" y="0"/>
                        <a:pt x="0" y="0"/>
                        <a:pt x="0" y="2"/>
                      </a:cubicBezTo>
                      <a:cubicBezTo>
                        <a:pt x="0" y="2"/>
                        <a:pt x="0" y="2"/>
                        <a:pt x="0" y="2"/>
                      </a:cubicBezTo>
                      <a:cubicBezTo>
                        <a:pt x="0" y="4"/>
                        <a:pt x="3" y="4"/>
                        <a:pt x="3" y="2"/>
                      </a:cubicBezTo>
                      <a:cubicBezTo>
                        <a:pt x="3" y="2"/>
                        <a:pt x="3" y="2"/>
                        <a:pt x="3" y="2"/>
                      </a:cubicBezTo>
                      <a:cubicBezTo>
                        <a:pt x="3"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220"/>
                <p:cNvSpPr/>
                <p:nvPr/>
              </p:nvSpPr>
              <p:spPr bwMode="auto">
                <a:xfrm>
                  <a:off x="556" y="1615"/>
                  <a:ext cx="13" cy="12"/>
                </a:xfrm>
                <a:custGeom>
                  <a:avLst/>
                  <a:gdLst>
                    <a:gd name="T0" fmla="*/ 3 w 20"/>
                    <a:gd name="T1" fmla="*/ 7 h 19"/>
                    <a:gd name="T2" fmla="*/ 6 w 20"/>
                    <a:gd name="T3" fmla="*/ 2 h 19"/>
                    <a:gd name="T4" fmla="*/ 4 w 20"/>
                    <a:gd name="T5" fmla="*/ 3 h 19"/>
                    <a:gd name="T6" fmla="*/ 17 w 20"/>
                    <a:gd name="T7" fmla="*/ 13 h 19"/>
                    <a:gd name="T8" fmla="*/ 17 w 20"/>
                    <a:gd name="T9" fmla="*/ 11 h 19"/>
                    <a:gd name="T10" fmla="*/ 14 w 20"/>
                    <a:gd name="T11" fmla="*/ 16 h 19"/>
                    <a:gd name="T12" fmla="*/ 17 w 20"/>
                    <a:gd name="T13" fmla="*/ 16 h 19"/>
                    <a:gd name="T14" fmla="*/ 12 w 20"/>
                    <a:gd name="T15" fmla="*/ 11 h 19"/>
                    <a:gd name="T16" fmla="*/ 10 w 20"/>
                    <a:gd name="T17" fmla="*/ 13 h 19"/>
                    <a:gd name="T18" fmla="*/ 13 w 20"/>
                    <a:gd name="T19" fmla="*/ 14 h 19"/>
                    <a:gd name="T20" fmla="*/ 15 w 20"/>
                    <a:gd name="T21" fmla="*/ 12 h 19"/>
                    <a:gd name="T22" fmla="*/ 14 w 20"/>
                    <a:gd name="T23" fmla="*/ 10 h 19"/>
                    <a:gd name="T24" fmla="*/ 13 w 20"/>
                    <a:gd name="T25" fmla="*/ 12 h 19"/>
                    <a:gd name="T26" fmla="*/ 14 w 20"/>
                    <a:gd name="T27" fmla="*/ 13 h 19"/>
                    <a:gd name="T28" fmla="*/ 16 w 20"/>
                    <a:gd name="T29" fmla="*/ 11 h 19"/>
                    <a:gd name="T30" fmla="*/ 12 w 20"/>
                    <a:gd name="T31" fmla="*/ 9 h 19"/>
                    <a:gd name="T32" fmla="*/ 11 w 20"/>
                    <a:gd name="T33" fmla="*/ 12 h 19"/>
                    <a:gd name="T34" fmla="*/ 12 w 20"/>
                    <a:gd name="T35" fmla="*/ 13 h 19"/>
                    <a:gd name="T36" fmla="*/ 14 w 20"/>
                    <a:gd name="T37" fmla="*/ 11 h 19"/>
                    <a:gd name="T38" fmla="*/ 12 w 20"/>
                    <a:gd name="T39" fmla="*/ 10 h 19"/>
                    <a:gd name="T40" fmla="*/ 10 w 20"/>
                    <a:gd name="T41" fmla="*/ 12 h 19"/>
                    <a:gd name="T42" fmla="*/ 14 w 20"/>
                    <a:gd name="T43" fmla="*/ 18 h 19"/>
                    <a:gd name="T44" fmla="*/ 17 w 20"/>
                    <a:gd name="T45" fmla="*/ 18 h 19"/>
                    <a:gd name="T46" fmla="*/ 19 w 20"/>
                    <a:gd name="T47" fmla="*/ 13 h 19"/>
                    <a:gd name="T48" fmla="*/ 19 w 20"/>
                    <a:gd name="T49" fmla="*/ 11 h 19"/>
                    <a:gd name="T50" fmla="*/ 5 w 20"/>
                    <a:gd name="T51" fmla="*/ 0 h 19"/>
                    <a:gd name="T52" fmla="*/ 3 w 20"/>
                    <a:gd name="T53" fmla="*/ 1 h 19"/>
                    <a:gd name="T54" fmla="*/ 1 w 20"/>
                    <a:gd name="T55" fmla="*/ 5 h 19"/>
                    <a:gd name="T56" fmla="*/ 3 w 20"/>
                    <a:gd name="T57"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19">
                      <a:moveTo>
                        <a:pt x="3" y="7"/>
                      </a:moveTo>
                      <a:cubicBezTo>
                        <a:pt x="5" y="5"/>
                        <a:pt x="5" y="4"/>
                        <a:pt x="6" y="2"/>
                      </a:cubicBezTo>
                      <a:cubicBezTo>
                        <a:pt x="5" y="2"/>
                        <a:pt x="4" y="2"/>
                        <a:pt x="4" y="3"/>
                      </a:cubicBezTo>
                      <a:cubicBezTo>
                        <a:pt x="8" y="6"/>
                        <a:pt x="13" y="9"/>
                        <a:pt x="17" y="13"/>
                      </a:cubicBezTo>
                      <a:cubicBezTo>
                        <a:pt x="17" y="12"/>
                        <a:pt x="17" y="12"/>
                        <a:pt x="17" y="11"/>
                      </a:cubicBezTo>
                      <a:cubicBezTo>
                        <a:pt x="16" y="13"/>
                        <a:pt x="15" y="15"/>
                        <a:pt x="14" y="16"/>
                      </a:cubicBezTo>
                      <a:cubicBezTo>
                        <a:pt x="15" y="16"/>
                        <a:pt x="16" y="16"/>
                        <a:pt x="17" y="16"/>
                      </a:cubicBezTo>
                      <a:cubicBezTo>
                        <a:pt x="16" y="14"/>
                        <a:pt x="14" y="13"/>
                        <a:pt x="12" y="11"/>
                      </a:cubicBezTo>
                      <a:cubicBezTo>
                        <a:pt x="12" y="11"/>
                        <a:pt x="11" y="12"/>
                        <a:pt x="10" y="13"/>
                      </a:cubicBezTo>
                      <a:cubicBezTo>
                        <a:pt x="11" y="13"/>
                        <a:pt x="12" y="13"/>
                        <a:pt x="13" y="14"/>
                      </a:cubicBezTo>
                      <a:cubicBezTo>
                        <a:pt x="14" y="14"/>
                        <a:pt x="16" y="13"/>
                        <a:pt x="15" y="12"/>
                      </a:cubicBezTo>
                      <a:cubicBezTo>
                        <a:pt x="15" y="11"/>
                        <a:pt x="14" y="11"/>
                        <a:pt x="14" y="10"/>
                      </a:cubicBezTo>
                      <a:cubicBezTo>
                        <a:pt x="14" y="11"/>
                        <a:pt x="13" y="11"/>
                        <a:pt x="13" y="12"/>
                      </a:cubicBezTo>
                      <a:cubicBezTo>
                        <a:pt x="13" y="12"/>
                        <a:pt x="13" y="12"/>
                        <a:pt x="14" y="13"/>
                      </a:cubicBezTo>
                      <a:cubicBezTo>
                        <a:pt x="15" y="14"/>
                        <a:pt x="17" y="12"/>
                        <a:pt x="16" y="11"/>
                      </a:cubicBezTo>
                      <a:cubicBezTo>
                        <a:pt x="15" y="9"/>
                        <a:pt x="14" y="9"/>
                        <a:pt x="12" y="9"/>
                      </a:cubicBezTo>
                      <a:cubicBezTo>
                        <a:pt x="11" y="10"/>
                        <a:pt x="11" y="11"/>
                        <a:pt x="11" y="12"/>
                      </a:cubicBezTo>
                      <a:cubicBezTo>
                        <a:pt x="12" y="12"/>
                        <a:pt x="12" y="13"/>
                        <a:pt x="12" y="13"/>
                      </a:cubicBezTo>
                      <a:cubicBezTo>
                        <a:pt x="13" y="13"/>
                        <a:pt x="14" y="12"/>
                        <a:pt x="14" y="11"/>
                      </a:cubicBezTo>
                      <a:cubicBezTo>
                        <a:pt x="14" y="11"/>
                        <a:pt x="13" y="11"/>
                        <a:pt x="12" y="10"/>
                      </a:cubicBezTo>
                      <a:cubicBezTo>
                        <a:pt x="11" y="10"/>
                        <a:pt x="9" y="11"/>
                        <a:pt x="10" y="12"/>
                      </a:cubicBezTo>
                      <a:cubicBezTo>
                        <a:pt x="11" y="14"/>
                        <a:pt x="13" y="16"/>
                        <a:pt x="14" y="18"/>
                      </a:cubicBezTo>
                      <a:cubicBezTo>
                        <a:pt x="15" y="19"/>
                        <a:pt x="16" y="19"/>
                        <a:pt x="17" y="18"/>
                      </a:cubicBezTo>
                      <a:cubicBezTo>
                        <a:pt x="17" y="16"/>
                        <a:pt x="18" y="14"/>
                        <a:pt x="19" y="13"/>
                      </a:cubicBezTo>
                      <a:cubicBezTo>
                        <a:pt x="20" y="12"/>
                        <a:pt x="20" y="11"/>
                        <a:pt x="19" y="11"/>
                      </a:cubicBezTo>
                      <a:cubicBezTo>
                        <a:pt x="15" y="7"/>
                        <a:pt x="10" y="4"/>
                        <a:pt x="5" y="0"/>
                      </a:cubicBezTo>
                      <a:cubicBezTo>
                        <a:pt x="4" y="0"/>
                        <a:pt x="3" y="0"/>
                        <a:pt x="3" y="1"/>
                      </a:cubicBezTo>
                      <a:cubicBezTo>
                        <a:pt x="3" y="3"/>
                        <a:pt x="2" y="4"/>
                        <a:pt x="1" y="5"/>
                      </a:cubicBezTo>
                      <a:cubicBezTo>
                        <a:pt x="0" y="6"/>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221"/>
                <p:cNvSpPr/>
                <p:nvPr/>
              </p:nvSpPr>
              <p:spPr bwMode="auto">
                <a:xfrm>
                  <a:off x="564" y="1622"/>
                  <a:ext cx="3" cy="3"/>
                </a:xfrm>
                <a:custGeom>
                  <a:avLst/>
                  <a:gdLst>
                    <a:gd name="T0" fmla="*/ 3 w 5"/>
                    <a:gd name="T1" fmla="*/ 4 h 5"/>
                    <a:gd name="T2" fmla="*/ 3 w 5"/>
                    <a:gd name="T3" fmla="*/ 3 h 5"/>
                    <a:gd name="T4" fmla="*/ 1 w 5"/>
                    <a:gd name="T5" fmla="*/ 2 h 5"/>
                    <a:gd name="T6" fmla="*/ 1 w 5"/>
                    <a:gd name="T7" fmla="*/ 2 h 5"/>
                    <a:gd name="T8" fmla="*/ 4 w 5"/>
                    <a:gd name="T9" fmla="*/ 3 h 5"/>
                    <a:gd name="T10" fmla="*/ 4 w 5"/>
                    <a:gd name="T11" fmla="*/ 2 h 5"/>
                    <a:gd name="T12" fmla="*/ 2 w 5"/>
                    <a:gd name="T13" fmla="*/ 2 h 5"/>
                    <a:gd name="T14" fmla="*/ 2 w 5"/>
                    <a:gd name="T15" fmla="*/ 2 h 5"/>
                    <a:gd name="T16" fmla="*/ 5 w 5"/>
                    <a:gd name="T17" fmla="*/ 2 h 5"/>
                    <a:gd name="T18" fmla="*/ 5 w 5"/>
                    <a:gd name="T19" fmla="*/ 0 h 5"/>
                    <a:gd name="T20" fmla="*/ 3 w 5"/>
                    <a:gd name="T21" fmla="*/ 0 h 5"/>
                    <a:gd name="T22" fmla="*/ 1 w 5"/>
                    <a:gd name="T23" fmla="*/ 1 h 5"/>
                    <a:gd name="T24" fmla="*/ 4 w 5"/>
                    <a:gd name="T25" fmla="*/ 2 h 5"/>
                    <a:gd name="T26" fmla="*/ 4 w 5"/>
                    <a:gd name="T27" fmla="*/ 1 h 5"/>
                    <a:gd name="T28" fmla="*/ 2 w 5"/>
                    <a:gd name="T29" fmla="*/ 0 h 5"/>
                    <a:gd name="T30" fmla="*/ 0 w 5"/>
                    <a:gd name="T31" fmla="*/ 3 h 5"/>
                    <a:gd name="T32" fmla="*/ 3 w 5"/>
                    <a:gd name="T3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3" y="4"/>
                      </a:moveTo>
                      <a:cubicBezTo>
                        <a:pt x="3" y="3"/>
                        <a:pt x="3" y="3"/>
                        <a:pt x="3" y="3"/>
                      </a:cubicBezTo>
                      <a:cubicBezTo>
                        <a:pt x="2" y="2"/>
                        <a:pt x="2" y="2"/>
                        <a:pt x="1" y="2"/>
                      </a:cubicBezTo>
                      <a:cubicBezTo>
                        <a:pt x="1" y="2"/>
                        <a:pt x="1" y="2"/>
                        <a:pt x="1" y="2"/>
                      </a:cubicBezTo>
                      <a:cubicBezTo>
                        <a:pt x="2" y="4"/>
                        <a:pt x="3" y="4"/>
                        <a:pt x="4" y="3"/>
                      </a:cubicBezTo>
                      <a:cubicBezTo>
                        <a:pt x="4" y="3"/>
                        <a:pt x="4" y="2"/>
                        <a:pt x="4" y="2"/>
                      </a:cubicBezTo>
                      <a:cubicBezTo>
                        <a:pt x="4" y="2"/>
                        <a:pt x="3" y="2"/>
                        <a:pt x="2" y="2"/>
                      </a:cubicBezTo>
                      <a:cubicBezTo>
                        <a:pt x="2" y="2"/>
                        <a:pt x="2" y="2"/>
                        <a:pt x="2" y="2"/>
                      </a:cubicBezTo>
                      <a:cubicBezTo>
                        <a:pt x="3" y="4"/>
                        <a:pt x="5" y="3"/>
                        <a:pt x="5" y="2"/>
                      </a:cubicBezTo>
                      <a:cubicBezTo>
                        <a:pt x="5" y="1"/>
                        <a:pt x="5" y="1"/>
                        <a:pt x="5" y="0"/>
                      </a:cubicBezTo>
                      <a:cubicBezTo>
                        <a:pt x="4" y="0"/>
                        <a:pt x="3" y="0"/>
                        <a:pt x="3" y="0"/>
                      </a:cubicBezTo>
                      <a:cubicBezTo>
                        <a:pt x="2" y="0"/>
                        <a:pt x="2" y="1"/>
                        <a:pt x="1" y="1"/>
                      </a:cubicBezTo>
                      <a:cubicBezTo>
                        <a:pt x="2" y="1"/>
                        <a:pt x="3" y="1"/>
                        <a:pt x="4" y="2"/>
                      </a:cubicBezTo>
                      <a:cubicBezTo>
                        <a:pt x="4" y="1"/>
                        <a:pt x="4" y="1"/>
                        <a:pt x="4" y="1"/>
                      </a:cubicBezTo>
                      <a:cubicBezTo>
                        <a:pt x="4" y="0"/>
                        <a:pt x="3" y="0"/>
                        <a:pt x="2" y="0"/>
                      </a:cubicBezTo>
                      <a:cubicBezTo>
                        <a:pt x="1" y="1"/>
                        <a:pt x="0" y="2"/>
                        <a:pt x="0" y="3"/>
                      </a:cubicBezTo>
                      <a:cubicBezTo>
                        <a:pt x="0" y="5"/>
                        <a:pt x="2"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222"/>
                <p:cNvSpPr/>
                <p:nvPr/>
              </p:nvSpPr>
              <p:spPr bwMode="auto">
                <a:xfrm>
                  <a:off x="553" y="1618"/>
                  <a:ext cx="13" cy="13"/>
                </a:xfrm>
                <a:custGeom>
                  <a:avLst/>
                  <a:gdLst>
                    <a:gd name="T0" fmla="*/ 1 w 20"/>
                    <a:gd name="T1" fmla="*/ 3 h 19"/>
                    <a:gd name="T2" fmla="*/ 17 w 20"/>
                    <a:gd name="T3" fmla="*/ 17 h 19"/>
                    <a:gd name="T4" fmla="*/ 18 w 20"/>
                    <a:gd name="T5" fmla="*/ 15 h 19"/>
                    <a:gd name="T6" fmla="*/ 3 w 20"/>
                    <a:gd name="T7" fmla="*/ 1 h 19"/>
                    <a:gd name="T8" fmla="*/ 1 w 20"/>
                    <a:gd name="T9" fmla="*/ 3 h 19"/>
                  </a:gdLst>
                  <a:ahLst/>
                  <a:cxnLst>
                    <a:cxn ang="0">
                      <a:pos x="T0" y="T1"/>
                    </a:cxn>
                    <a:cxn ang="0">
                      <a:pos x="T2" y="T3"/>
                    </a:cxn>
                    <a:cxn ang="0">
                      <a:pos x="T4" y="T5"/>
                    </a:cxn>
                    <a:cxn ang="0">
                      <a:pos x="T6" y="T7"/>
                    </a:cxn>
                    <a:cxn ang="0">
                      <a:pos x="T8" y="T9"/>
                    </a:cxn>
                  </a:cxnLst>
                  <a:rect l="0" t="0" r="r" b="b"/>
                  <a:pathLst>
                    <a:path w="20" h="19">
                      <a:moveTo>
                        <a:pt x="1" y="3"/>
                      </a:moveTo>
                      <a:cubicBezTo>
                        <a:pt x="6" y="8"/>
                        <a:pt x="11" y="13"/>
                        <a:pt x="17" y="17"/>
                      </a:cubicBezTo>
                      <a:cubicBezTo>
                        <a:pt x="19" y="19"/>
                        <a:pt x="20" y="16"/>
                        <a:pt x="18" y="15"/>
                      </a:cubicBezTo>
                      <a:cubicBezTo>
                        <a:pt x="13" y="11"/>
                        <a:pt x="8" y="6"/>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223"/>
                <p:cNvSpPr/>
                <p:nvPr/>
              </p:nvSpPr>
              <p:spPr bwMode="auto">
                <a:xfrm>
                  <a:off x="542" y="1585"/>
                  <a:ext cx="6" cy="14"/>
                </a:xfrm>
                <a:custGeom>
                  <a:avLst/>
                  <a:gdLst>
                    <a:gd name="T0" fmla="*/ 8 w 8"/>
                    <a:gd name="T1" fmla="*/ 19 h 21"/>
                    <a:gd name="T2" fmla="*/ 6 w 8"/>
                    <a:gd name="T3" fmla="*/ 11 h 21"/>
                    <a:gd name="T4" fmla="*/ 3 w 8"/>
                    <a:gd name="T5" fmla="*/ 2 h 21"/>
                    <a:gd name="T6" fmla="*/ 0 w 8"/>
                    <a:gd name="T7" fmla="*/ 2 h 21"/>
                    <a:gd name="T8" fmla="*/ 3 w 8"/>
                    <a:gd name="T9" fmla="*/ 10 h 21"/>
                    <a:gd name="T10" fmla="*/ 5 w 8"/>
                    <a:gd name="T11" fmla="*/ 20 h 21"/>
                    <a:gd name="T12" fmla="*/ 8 w 8"/>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19"/>
                      </a:moveTo>
                      <a:cubicBezTo>
                        <a:pt x="7" y="16"/>
                        <a:pt x="6" y="14"/>
                        <a:pt x="6" y="11"/>
                      </a:cubicBezTo>
                      <a:cubicBezTo>
                        <a:pt x="5" y="8"/>
                        <a:pt x="3" y="5"/>
                        <a:pt x="3" y="2"/>
                      </a:cubicBezTo>
                      <a:cubicBezTo>
                        <a:pt x="3" y="0"/>
                        <a:pt x="0" y="0"/>
                        <a:pt x="0" y="2"/>
                      </a:cubicBezTo>
                      <a:cubicBezTo>
                        <a:pt x="0" y="5"/>
                        <a:pt x="2" y="8"/>
                        <a:pt x="3" y="10"/>
                      </a:cubicBezTo>
                      <a:cubicBezTo>
                        <a:pt x="4" y="13"/>
                        <a:pt x="4" y="17"/>
                        <a:pt x="5" y="20"/>
                      </a:cubicBezTo>
                      <a:cubicBezTo>
                        <a:pt x="6" y="21"/>
                        <a:pt x="8" y="21"/>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224"/>
                <p:cNvSpPr/>
                <p:nvPr/>
              </p:nvSpPr>
              <p:spPr bwMode="auto">
                <a:xfrm>
                  <a:off x="936" y="1544"/>
                  <a:ext cx="43" cy="44"/>
                </a:xfrm>
                <a:custGeom>
                  <a:avLst/>
                  <a:gdLst>
                    <a:gd name="T0" fmla="*/ 42 w 65"/>
                    <a:gd name="T1" fmla="*/ 16 h 65"/>
                    <a:gd name="T2" fmla="*/ 22 w 65"/>
                    <a:gd name="T3" fmla="*/ 24 h 65"/>
                    <a:gd name="T4" fmla="*/ 19 w 65"/>
                    <a:gd name="T5" fmla="*/ 40 h 65"/>
                    <a:gd name="T6" fmla="*/ 32 w 65"/>
                    <a:gd name="T7" fmla="*/ 41 h 65"/>
                    <a:gd name="T8" fmla="*/ 43 w 65"/>
                    <a:gd name="T9" fmla="*/ 16 h 65"/>
                    <a:gd name="T10" fmla="*/ 40 w 65"/>
                    <a:gd name="T11" fmla="*/ 16 h 65"/>
                    <a:gd name="T12" fmla="*/ 50 w 65"/>
                    <a:gd name="T13" fmla="*/ 43 h 65"/>
                    <a:gd name="T14" fmla="*/ 63 w 65"/>
                    <a:gd name="T15" fmla="*/ 22 h 65"/>
                    <a:gd name="T16" fmla="*/ 46 w 65"/>
                    <a:gd name="T17" fmla="*/ 4 h 65"/>
                    <a:gd name="T18" fmla="*/ 4 w 65"/>
                    <a:gd name="T19" fmla="*/ 33 h 65"/>
                    <a:gd name="T20" fmla="*/ 52 w 65"/>
                    <a:gd name="T21" fmla="*/ 49 h 65"/>
                    <a:gd name="T22" fmla="*/ 50 w 65"/>
                    <a:gd name="T23" fmla="*/ 47 h 65"/>
                    <a:gd name="T24" fmla="*/ 10 w 65"/>
                    <a:gd name="T25" fmla="*/ 40 h 65"/>
                    <a:gd name="T26" fmla="*/ 33 w 65"/>
                    <a:gd name="T27" fmla="*/ 6 h 65"/>
                    <a:gd name="T28" fmla="*/ 56 w 65"/>
                    <a:gd name="T29" fmla="*/ 12 h 65"/>
                    <a:gd name="T30" fmla="*/ 49 w 65"/>
                    <a:gd name="T31" fmla="*/ 40 h 65"/>
                    <a:gd name="T32" fmla="*/ 43 w 65"/>
                    <a:gd name="T33" fmla="*/ 16 h 65"/>
                    <a:gd name="T34" fmla="*/ 40 w 65"/>
                    <a:gd name="T35" fmla="*/ 16 h 65"/>
                    <a:gd name="T36" fmla="*/ 32 w 65"/>
                    <a:gd name="T37" fmla="*/ 37 h 65"/>
                    <a:gd name="T38" fmla="*/ 28 w 65"/>
                    <a:gd name="T39" fmla="*/ 40 h 65"/>
                    <a:gd name="T40" fmla="*/ 26 w 65"/>
                    <a:gd name="T41" fmla="*/ 23 h 65"/>
                    <a:gd name="T42" fmla="*/ 42 w 65"/>
                    <a:gd name="T43" fmla="*/ 18 h 65"/>
                    <a:gd name="T44" fmla="*/ 42 w 65"/>
                    <a:gd name="T45" fmla="*/ 1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5">
                      <a:moveTo>
                        <a:pt x="42" y="16"/>
                      </a:moveTo>
                      <a:cubicBezTo>
                        <a:pt x="33" y="15"/>
                        <a:pt x="27" y="17"/>
                        <a:pt x="22" y="24"/>
                      </a:cubicBezTo>
                      <a:cubicBezTo>
                        <a:pt x="18" y="29"/>
                        <a:pt x="16" y="34"/>
                        <a:pt x="19" y="40"/>
                      </a:cubicBezTo>
                      <a:cubicBezTo>
                        <a:pt x="22" y="45"/>
                        <a:pt x="28" y="43"/>
                        <a:pt x="32" y="41"/>
                      </a:cubicBezTo>
                      <a:cubicBezTo>
                        <a:pt x="39" y="35"/>
                        <a:pt x="39" y="24"/>
                        <a:pt x="43" y="16"/>
                      </a:cubicBezTo>
                      <a:cubicBezTo>
                        <a:pt x="42" y="16"/>
                        <a:pt x="41" y="16"/>
                        <a:pt x="40" y="16"/>
                      </a:cubicBezTo>
                      <a:cubicBezTo>
                        <a:pt x="39" y="23"/>
                        <a:pt x="37" y="46"/>
                        <a:pt x="50" y="43"/>
                      </a:cubicBezTo>
                      <a:cubicBezTo>
                        <a:pt x="59" y="41"/>
                        <a:pt x="63" y="30"/>
                        <a:pt x="63" y="22"/>
                      </a:cubicBezTo>
                      <a:cubicBezTo>
                        <a:pt x="63" y="12"/>
                        <a:pt x="55" y="6"/>
                        <a:pt x="46" y="4"/>
                      </a:cubicBezTo>
                      <a:cubicBezTo>
                        <a:pt x="29" y="0"/>
                        <a:pt x="0" y="14"/>
                        <a:pt x="4" y="33"/>
                      </a:cubicBezTo>
                      <a:cubicBezTo>
                        <a:pt x="9" y="54"/>
                        <a:pt x="36" y="65"/>
                        <a:pt x="52" y="49"/>
                      </a:cubicBezTo>
                      <a:cubicBezTo>
                        <a:pt x="53" y="48"/>
                        <a:pt x="51" y="46"/>
                        <a:pt x="50" y="47"/>
                      </a:cubicBezTo>
                      <a:cubicBezTo>
                        <a:pt x="37" y="60"/>
                        <a:pt x="19" y="54"/>
                        <a:pt x="10" y="40"/>
                      </a:cubicBezTo>
                      <a:cubicBezTo>
                        <a:pt x="0" y="23"/>
                        <a:pt x="19" y="10"/>
                        <a:pt x="33" y="6"/>
                      </a:cubicBezTo>
                      <a:cubicBezTo>
                        <a:pt x="41" y="5"/>
                        <a:pt x="50" y="7"/>
                        <a:pt x="56" y="12"/>
                      </a:cubicBezTo>
                      <a:cubicBezTo>
                        <a:pt x="65" y="20"/>
                        <a:pt x="59" y="36"/>
                        <a:pt x="49" y="40"/>
                      </a:cubicBezTo>
                      <a:cubicBezTo>
                        <a:pt x="40" y="44"/>
                        <a:pt x="42" y="20"/>
                        <a:pt x="43" y="16"/>
                      </a:cubicBezTo>
                      <a:cubicBezTo>
                        <a:pt x="43" y="14"/>
                        <a:pt x="40" y="14"/>
                        <a:pt x="40" y="16"/>
                      </a:cubicBezTo>
                      <a:cubicBezTo>
                        <a:pt x="37" y="23"/>
                        <a:pt x="37" y="30"/>
                        <a:pt x="32" y="37"/>
                      </a:cubicBezTo>
                      <a:cubicBezTo>
                        <a:pt x="30" y="38"/>
                        <a:pt x="29" y="39"/>
                        <a:pt x="28" y="40"/>
                      </a:cubicBezTo>
                      <a:cubicBezTo>
                        <a:pt x="21" y="34"/>
                        <a:pt x="20" y="28"/>
                        <a:pt x="26" y="23"/>
                      </a:cubicBezTo>
                      <a:cubicBezTo>
                        <a:pt x="30" y="18"/>
                        <a:pt x="36" y="18"/>
                        <a:pt x="42" y="18"/>
                      </a:cubicBezTo>
                      <a:cubicBezTo>
                        <a:pt x="44" y="19"/>
                        <a:pt x="44" y="16"/>
                        <a:pt x="4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225"/>
                <p:cNvSpPr/>
                <p:nvPr/>
              </p:nvSpPr>
              <p:spPr bwMode="auto">
                <a:xfrm>
                  <a:off x="960" y="1515"/>
                  <a:ext cx="35" cy="20"/>
                </a:xfrm>
                <a:custGeom>
                  <a:avLst/>
                  <a:gdLst>
                    <a:gd name="T0" fmla="*/ 4 w 52"/>
                    <a:gd name="T1" fmla="*/ 6 h 30"/>
                    <a:gd name="T2" fmla="*/ 31 w 52"/>
                    <a:gd name="T3" fmla="*/ 6 h 30"/>
                    <a:gd name="T4" fmla="*/ 42 w 52"/>
                    <a:gd name="T5" fmla="*/ 5 h 30"/>
                    <a:gd name="T6" fmla="*/ 40 w 52"/>
                    <a:gd name="T7" fmla="*/ 13 h 30"/>
                    <a:gd name="T8" fmla="*/ 32 w 52"/>
                    <a:gd name="T9" fmla="*/ 22 h 30"/>
                    <a:gd name="T10" fmla="*/ 29 w 52"/>
                    <a:gd name="T11" fmla="*/ 25 h 30"/>
                    <a:gd name="T12" fmla="*/ 19 w 52"/>
                    <a:gd name="T13" fmla="*/ 21 h 30"/>
                    <a:gd name="T14" fmla="*/ 2 w 52"/>
                    <a:gd name="T15" fmla="*/ 6 h 30"/>
                    <a:gd name="T16" fmla="*/ 0 w 52"/>
                    <a:gd name="T17" fmla="*/ 7 h 30"/>
                    <a:gd name="T18" fmla="*/ 24 w 52"/>
                    <a:gd name="T19" fmla="*/ 28 h 30"/>
                    <a:gd name="T20" fmla="*/ 32 w 52"/>
                    <a:gd name="T21" fmla="*/ 25 h 30"/>
                    <a:gd name="T22" fmla="*/ 51 w 52"/>
                    <a:gd name="T23" fmla="*/ 6 h 30"/>
                    <a:gd name="T24" fmla="*/ 50 w 52"/>
                    <a:gd name="T25" fmla="*/ 5 h 30"/>
                    <a:gd name="T26" fmla="*/ 3 w 52"/>
                    <a:gd name="T27" fmla="*/ 5 h 30"/>
                    <a:gd name="T28" fmla="*/ 3 w 52"/>
                    <a:gd name="T29" fmla="*/ 7 h 30"/>
                    <a:gd name="T30" fmla="*/ 4 w 52"/>
                    <a:gd name="T31" fmla="*/ 7 h 30"/>
                    <a:gd name="T32" fmla="*/ 4 w 52"/>
                    <a:gd name="T33"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30">
                      <a:moveTo>
                        <a:pt x="4" y="6"/>
                      </a:moveTo>
                      <a:cubicBezTo>
                        <a:pt x="12" y="9"/>
                        <a:pt x="23" y="7"/>
                        <a:pt x="31" y="6"/>
                      </a:cubicBezTo>
                      <a:cubicBezTo>
                        <a:pt x="35" y="5"/>
                        <a:pt x="39" y="5"/>
                        <a:pt x="42" y="5"/>
                      </a:cubicBezTo>
                      <a:cubicBezTo>
                        <a:pt x="52" y="5"/>
                        <a:pt x="43" y="10"/>
                        <a:pt x="40" y="13"/>
                      </a:cubicBezTo>
                      <a:cubicBezTo>
                        <a:pt x="37" y="16"/>
                        <a:pt x="35" y="19"/>
                        <a:pt x="32" y="22"/>
                      </a:cubicBezTo>
                      <a:cubicBezTo>
                        <a:pt x="31" y="23"/>
                        <a:pt x="30" y="24"/>
                        <a:pt x="29" y="25"/>
                      </a:cubicBezTo>
                      <a:cubicBezTo>
                        <a:pt x="26" y="28"/>
                        <a:pt x="21" y="23"/>
                        <a:pt x="19" y="21"/>
                      </a:cubicBezTo>
                      <a:cubicBezTo>
                        <a:pt x="13" y="17"/>
                        <a:pt x="5" y="13"/>
                        <a:pt x="2" y="6"/>
                      </a:cubicBezTo>
                      <a:cubicBezTo>
                        <a:pt x="2" y="5"/>
                        <a:pt x="0" y="5"/>
                        <a:pt x="0" y="7"/>
                      </a:cubicBezTo>
                      <a:cubicBezTo>
                        <a:pt x="4" y="16"/>
                        <a:pt x="17" y="23"/>
                        <a:pt x="24" y="28"/>
                      </a:cubicBezTo>
                      <a:cubicBezTo>
                        <a:pt x="28" y="30"/>
                        <a:pt x="30" y="27"/>
                        <a:pt x="32" y="25"/>
                      </a:cubicBezTo>
                      <a:cubicBezTo>
                        <a:pt x="38" y="18"/>
                        <a:pt x="44" y="12"/>
                        <a:pt x="51" y="6"/>
                      </a:cubicBezTo>
                      <a:cubicBezTo>
                        <a:pt x="51" y="6"/>
                        <a:pt x="51" y="5"/>
                        <a:pt x="50" y="5"/>
                      </a:cubicBezTo>
                      <a:cubicBezTo>
                        <a:pt x="36" y="0"/>
                        <a:pt x="18" y="5"/>
                        <a:pt x="3" y="5"/>
                      </a:cubicBezTo>
                      <a:cubicBezTo>
                        <a:pt x="2" y="5"/>
                        <a:pt x="2" y="7"/>
                        <a:pt x="3" y="7"/>
                      </a:cubicBezTo>
                      <a:cubicBezTo>
                        <a:pt x="3" y="7"/>
                        <a:pt x="3" y="7"/>
                        <a:pt x="4" y="7"/>
                      </a:cubicBezTo>
                      <a:cubicBezTo>
                        <a:pt x="5" y="8"/>
                        <a:pt x="5"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226"/>
                <p:cNvSpPr/>
                <p:nvPr/>
              </p:nvSpPr>
              <p:spPr bwMode="auto">
                <a:xfrm>
                  <a:off x="960" y="1516"/>
                  <a:ext cx="37" cy="27"/>
                </a:xfrm>
                <a:custGeom>
                  <a:avLst/>
                  <a:gdLst>
                    <a:gd name="T0" fmla="*/ 3 w 55"/>
                    <a:gd name="T1" fmla="*/ 5 h 40"/>
                    <a:gd name="T2" fmla="*/ 2 w 55"/>
                    <a:gd name="T3" fmla="*/ 4 h 40"/>
                    <a:gd name="T4" fmla="*/ 0 w 55"/>
                    <a:gd name="T5" fmla="*/ 5 h 40"/>
                    <a:gd name="T6" fmla="*/ 2 w 55"/>
                    <a:gd name="T7" fmla="*/ 37 h 40"/>
                    <a:gd name="T8" fmla="*/ 3 w 55"/>
                    <a:gd name="T9" fmla="*/ 38 h 40"/>
                    <a:gd name="T10" fmla="*/ 34 w 55"/>
                    <a:gd name="T11" fmla="*/ 38 h 40"/>
                    <a:gd name="T12" fmla="*/ 51 w 55"/>
                    <a:gd name="T13" fmla="*/ 36 h 40"/>
                    <a:gd name="T14" fmla="*/ 53 w 55"/>
                    <a:gd name="T15" fmla="*/ 23 h 40"/>
                    <a:gd name="T16" fmla="*/ 50 w 55"/>
                    <a:gd name="T17" fmla="*/ 1 h 40"/>
                    <a:gd name="T18" fmla="*/ 48 w 55"/>
                    <a:gd name="T19" fmla="*/ 2 h 40"/>
                    <a:gd name="T20" fmla="*/ 50 w 55"/>
                    <a:gd name="T21" fmla="*/ 13 h 40"/>
                    <a:gd name="T22" fmla="*/ 51 w 55"/>
                    <a:gd name="T23" fmla="*/ 26 h 40"/>
                    <a:gd name="T24" fmla="*/ 47 w 55"/>
                    <a:gd name="T25" fmla="*/ 36 h 40"/>
                    <a:gd name="T26" fmla="*/ 30 w 55"/>
                    <a:gd name="T27" fmla="*/ 36 h 40"/>
                    <a:gd name="T28" fmla="*/ 4 w 55"/>
                    <a:gd name="T29" fmla="*/ 33 h 40"/>
                    <a:gd name="T30" fmla="*/ 3 w 55"/>
                    <a:gd name="T31" fmla="*/ 19 h 40"/>
                    <a:gd name="T32" fmla="*/ 2 w 55"/>
                    <a:gd name="T33" fmla="*/ 6 h 40"/>
                    <a:gd name="T34" fmla="*/ 3 w 55"/>
                    <a:gd name="T3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0">
                      <a:moveTo>
                        <a:pt x="3" y="5"/>
                      </a:moveTo>
                      <a:cubicBezTo>
                        <a:pt x="2" y="5"/>
                        <a:pt x="2" y="4"/>
                        <a:pt x="2" y="4"/>
                      </a:cubicBezTo>
                      <a:cubicBezTo>
                        <a:pt x="1" y="4"/>
                        <a:pt x="0" y="4"/>
                        <a:pt x="0" y="5"/>
                      </a:cubicBezTo>
                      <a:cubicBezTo>
                        <a:pt x="0" y="16"/>
                        <a:pt x="2" y="26"/>
                        <a:pt x="2" y="37"/>
                      </a:cubicBezTo>
                      <a:cubicBezTo>
                        <a:pt x="2" y="37"/>
                        <a:pt x="2" y="38"/>
                        <a:pt x="3" y="38"/>
                      </a:cubicBezTo>
                      <a:cubicBezTo>
                        <a:pt x="13" y="37"/>
                        <a:pt x="23" y="37"/>
                        <a:pt x="34" y="38"/>
                      </a:cubicBezTo>
                      <a:cubicBezTo>
                        <a:pt x="38" y="38"/>
                        <a:pt x="47" y="40"/>
                        <a:pt x="51" y="36"/>
                      </a:cubicBezTo>
                      <a:cubicBezTo>
                        <a:pt x="55" y="34"/>
                        <a:pt x="53" y="27"/>
                        <a:pt x="53" y="23"/>
                      </a:cubicBezTo>
                      <a:cubicBezTo>
                        <a:pt x="53" y="17"/>
                        <a:pt x="53" y="6"/>
                        <a:pt x="50" y="1"/>
                      </a:cubicBezTo>
                      <a:cubicBezTo>
                        <a:pt x="49" y="0"/>
                        <a:pt x="48" y="1"/>
                        <a:pt x="48" y="2"/>
                      </a:cubicBezTo>
                      <a:cubicBezTo>
                        <a:pt x="50" y="5"/>
                        <a:pt x="50" y="10"/>
                        <a:pt x="50" y="13"/>
                      </a:cubicBezTo>
                      <a:cubicBezTo>
                        <a:pt x="50" y="17"/>
                        <a:pt x="51" y="22"/>
                        <a:pt x="51" y="26"/>
                      </a:cubicBezTo>
                      <a:cubicBezTo>
                        <a:pt x="51" y="30"/>
                        <a:pt x="52" y="35"/>
                        <a:pt x="47" y="36"/>
                      </a:cubicBezTo>
                      <a:cubicBezTo>
                        <a:pt x="42" y="37"/>
                        <a:pt x="36" y="36"/>
                        <a:pt x="30" y="36"/>
                      </a:cubicBezTo>
                      <a:cubicBezTo>
                        <a:pt x="28" y="35"/>
                        <a:pt x="4" y="36"/>
                        <a:pt x="4" y="33"/>
                      </a:cubicBezTo>
                      <a:cubicBezTo>
                        <a:pt x="4" y="28"/>
                        <a:pt x="4" y="24"/>
                        <a:pt x="3" y="19"/>
                      </a:cubicBezTo>
                      <a:cubicBezTo>
                        <a:pt x="3" y="17"/>
                        <a:pt x="3" y="7"/>
                        <a:pt x="2" y="6"/>
                      </a:cubicBezTo>
                      <a:cubicBezTo>
                        <a:pt x="3" y="7"/>
                        <a:pt x="4"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227"/>
                <p:cNvSpPr/>
                <p:nvPr/>
              </p:nvSpPr>
              <p:spPr bwMode="auto">
                <a:xfrm>
                  <a:off x="959" y="1504"/>
                  <a:ext cx="36" cy="17"/>
                </a:xfrm>
                <a:custGeom>
                  <a:avLst/>
                  <a:gdLst>
                    <a:gd name="T0" fmla="*/ 3 w 53"/>
                    <a:gd name="T1" fmla="*/ 25 h 26"/>
                    <a:gd name="T2" fmla="*/ 11 w 53"/>
                    <a:gd name="T3" fmla="*/ 17 h 26"/>
                    <a:gd name="T4" fmla="*/ 22 w 53"/>
                    <a:gd name="T5" fmla="*/ 7 h 26"/>
                    <a:gd name="T6" fmla="*/ 34 w 53"/>
                    <a:gd name="T7" fmla="*/ 7 h 26"/>
                    <a:gd name="T8" fmla="*/ 51 w 53"/>
                    <a:gd name="T9" fmla="*/ 22 h 26"/>
                    <a:gd name="T10" fmla="*/ 52 w 53"/>
                    <a:gd name="T11" fmla="*/ 21 h 26"/>
                    <a:gd name="T12" fmla="*/ 39 w 53"/>
                    <a:gd name="T13" fmla="*/ 9 h 26"/>
                    <a:gd name="T14" fmla="*/ 26 w 53"/>
                    <a:gd name="T15" fmla="*/ 0 h 26"/>
                    <a:gd name="T16" fmla="*/ 20 w 53"/>
                    <a:gd name="T17" fmla="*/ 6 h 26"/>
                    <a:gd name="T18" fmla="*/ 12 w 53"/>
                    <a:gd name="T19" fmla="*/ 14 h 26"/>
                    <a:gd name="T20" fmla="*/ 2 w 53"/>
                    <a:gd name="T21" fmla="*/ 24 h 26"/>
                    <a:gd name="T22" fmla="*/ 3 w 53"/>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26">
                      <a:moveTo>
                        <a:pt x="3" y="25"/>
                      </a:moveTo>
                      <a:cubicBezTo>
                        <a:pt x="6" y="23"/>
                        <a:pt x="8" y="20"/>
                        <a:pt x="11" y="17"/>
                      </a:cubicBezTo>
                      <a:cubicBezTo>
                        <a:pt x="15" y="14"/>
                        <a:pt x="19" y="11"/>
                        <a:pt x="22" y="7"/>
                      </a:cubicBezTo>
                      <a:cubicBezTo>
                        <a:pt x="26" y="1"/>
                        <a:pt x="29" y="4"/>
                        <a:pt x="34" y="7"/>
                      </a:cubicBezTo>
                      <a:cubicBezTo>
                        <a:pt x="40" y="12"/>
                        <a:pt x="47" y="16"/>
                        <a:pt x="51" y="22"/>
                      </a:cubicBezTo>
                      <a:cubicBezTo>
                        <a:pt x="51" y="23"/>
                        <a:pt x="53" y="22"/>
                        <a:pt x="52" y="21"/>
                      </a:cubicBezTo>
                      <a:cubicBezTo>
                        <a:pt x="49" y="16"/>
                        <a:pt x="44" y="12"/>
                        <a:pt x="39" y="9"/>
                      </a:cubicBezTo>
                      <a:cubicBezTo>
                        <a:pt x="36" y="6"/>
                        <a:pt x="31" y="1"/>
                        <a:pt x="26" y="0"/>
                      </a:cubicBezTo>
                      <a:cubicBezTo>
                        <a:pt x="24" y="0"/>
                        <a:pt x="21" y="4"/>
                        <a:pt x="20" y="6"/>
                      </a:cubicBezTo>
                      <a:cubicBezTo>
                        <a:pt x="18" y="9"/>
                        <a:pt x="15" y="11"/>
                        <a:pt x="12" y="14"/>
                      </a:cubicBezTo>
                      <a:cubicBezTo>
                        <a:pt x="8" y="17"/>
                        <a:pt x="6" y="21"/>
                        <a:pt x="2" y="24"/>
                      </a:cubicBezTo>
                      <a:cubicBezTo>
                        <a:pt x="0" y="24"/>
                        <a:pt x="1" y="26"/>
                        <a:pt x="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228"/>
                <p:cNvSpPr/>
                <p:nvPr/>
              </p:nvSpPr>
              <p:spPr bwMode="auto">
                <a:xfrm>
                  <a:off x="911" y="1456"/>
                  <a:ext cx="8" cy="58"/>
                </a:xfrm>
                <a:custGeom>
                  <a:avLst/>
                  <a:gdLst>
                    <a:gd name="T0" fmla="*/ 3 w 13"/>
                    <a:gd name="T1" fmla="*/ 2 h 87"/>
                    <a:gd name="T2" fmla="*/ 2 w 13"/>
                    <a:gd name="T3" fmla="*/ 40 h 87"/>
                    <a:gd name="T4" fmla="*/ 4 w 13"/>
                    <a:gd name="T5" fmla="*/ 82 h 87"/>
                    <a:gd name="T6" fmla="*/ 6 w 13"/>
                    <a:gd name="T7" fmla="*/ 83 h 87"/>
                    <a:gd name="T8" fmla="*/ 11 w 13"/>
                    <a:gd name="T9" fmla="*/ 76 h 87"/>
                    <a:gd name="T10" fmla="*/ 8 w 13"/>
                    <a:gd name="T11" fmla="*/ 32 h 87"/>
                    <a:gd name="T12" fmla="*/ 2 w 13"/>
                    <a:gd name="T13" fmla="*/ 2 h 87"/>
                    <a:gd name="T14" fmla="*/ 1 w 13"/>
                    <a:gd name="T15" fmla="*/ 4 h 87"/>
                    <a:gd name="T16" fmla="*/ 3 w 13"/>
                    <a:gd name="T17" fmla="*/ 6 h 87"/>
                    <a:gd name="T18" fmla="*/ 5 w 13"/>
                    <a:gd name="T19" fmla="*/ 4 h 87"/>
                    <a:gd name="T20" fmla="*/ 6 w 13"/>
                    <a:gd name="T21" fmla="*/ 32 h 87"/>
                    <a:gd name="T22" fmla="*/ 8 w 13"/>
                    <a:gd name="T23" fmla="*/ 59 h 87"/>
                    <a:gd name="T24" fmla="*/ 8 w 13"/>
                    <a:gd name="T25" fmla="*/ 71 h 87"/>
                    <a:gd name="T26" fmla="*/ 8 w 13"/>
                    <a:gd name="T27" fmla="*/ 69 h 87"/>
                    <a:gd name="T28" fmla="*/ 7 w 13"/>
                    <a:gd name="T29" fmla="*/ 39 h 87"/>
                    <a:gd name="T30" fmla="*/ 4 w 13"/>
                    <a:gd name="T31" fmla="*/ 38 h 87"/>
                    <a:gd name="T32" fmla="*/ 3 w 13"/>
                    <a:gd name="T33" fmla="*/ 63 h 87"/>
                    <a:gd name="T34" fmla="*/ 6 w 13"/>
                    <a:gd name="T35" fmla="*/ 63 h 87"/>
                    <a:gd name="T36" fmla="*/ 6 w 13"/>
                    <a:gd name="T37" fmla="*/ 51 h 87"/>
                    <a:gd name="T38" fmla="*/ 5 w 13"/>
                    <a:gd name="T39" fmla="*/ 49 h 87"/>
                    <a:gd name="T40" fmla="*/ 5 w 13"/>
                    <a:gd name="T41" fmla="*/ 81 h 87"/>
                    <a:gd name="T42" fmla="*/ 8 w 13"/>
                    <a:gd name="T43" fmla="*/ 81 h 87"/>
                    <a:gd name="T44" fmla="*/ 10 w 13"/>
                    <a:gd name="T45" fmla="*/ 52 h 87"/>
                    <a:gd name="T46" fmla="*/ 8 w 13"/>
                    <a:gd name="T47" fmla="*/ 2 h 87"/>
                    <a:gd name="T48" fmla="*/ 6 w 13"/>
                    <a:gd name="T49" fmla="*/ 1 h 87"/>
                    <a:gd name="T50" fmla="*/ 3 w 13"/>
                    <a:gd name="T51" fmla="*/ 1 h 87"/>
                    <a:gd name="T52" fmla="*/ 1 w 13"/>
                    <a:gd name="T53" fmla="*/ 3 h 87"/>
                    <a:gd name="T54" fmla="*/ 7 w 13"/>
                    <a:gd name="T55" fmla="*/ 56 h 87"/>
                    <a:gd name="T56" fmla="*/ 8 w 13"/>
                    <a:gd name="T57" fmla="*/ 76 h 87"/>
                    <a:gd name="T58" fmla="*/ 6 w 13"/>
                    <a:gd name="T59" fmla="*/ 67 h 87"/>
                    <a:gd name="T60" fmla="*/ 6 w 13"/>
                    <a:gd name="T61" fmla="*/ 58 h 87"/>
                    <a:gd name="T62" fmla="*/ 5 w 13"/>
                    <a:gd name="T63" fmla="*/ 3 h 87"/>
                    <a:gd name="T64" fmla="*/ 3 w 13"/>
                    <a:gd name="T65" fmla="*/ 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87">
                      <a:moveTo>
                        <a:pt x="3" y="2"/>
                      </a:moveTo>
                      <a:cubicBezTo>
                        <a:pt x="1" y="14"/>
                        <a:pt x="2" y="28"/>
                        <a:pt x="2" y="40"/>
                      </a:cubicBezTo>
                      <a:cubicBezTo>
                        <a:pt x="3" y="54"/>
                        <a:pt x="2" y="69"/>
                        <a:pt x="4" y="82"/>
                      </a:cubicBezTo>
                      <a:cubicBezTo>
                        <a:pt x="4" y="83"/>
                        <a:pt x="5" y="83"/>
                        <a:pt x="6" y="83"/>
                      </a:cubicBezTo>
                      <a:cubicBezTo>
                        <a:pt x="10" y="82"/>
                        <a:pt x="11" y="80"/>
                        <a:pt x="11" y="76"/>
                      </a:cubicBezTo>
                      <a:cubicBezTo>
                        <a:pt x="11" y="61"/>
                        <a:pt x="9" y="46"/>
                        <a:pt x="8" y="32"/>
                      </a:cubicBezTo>
                      <a:cubicBezTo>
                        <a:pt x="7" y="26"/>
                        <a:pt x="10" y="3"/>
                        <a:pt x="2" y="2"/>
                      </a:cubicBezTo>
                      <a:cubicBezTo>
                        <a:pt x="1" y="1"/>
                        <a:pt x="0" y="3"/>
                        <a:pt x="1" y="4"/>
                      </a:cubicBezTo>
                      <a:cubicBezTo>
                        <a:pt x="1" y="5"/>
                        <a:pt x="2" y="5"/>
                        <a:pt x="3" y="6"/>
                      </a:cubicBezTo>
                      <a:cubicBezTo>
                        <a:pt x="4" y="7"/>
                        <a:pt x="6" y="6"/>
                        <a:pt x="5" y="4"/>
                      </a:cubicBezTo>
                      <a:cubicBezTo>
                        <a:pt x="9" y="10"/>
                        <a:pt x="6" y="25"/>
                        <a:pt x="6" y="32"/>
                      </a:cubicBezTo>
                      <a:cubicBezTo>
                        <a:pt x="6" y="41"/>
                        <a:pt x="7" y="50"/>
                        <a:pt x="8" y="59"/>
                      </a:cubicBezTo>
                      <a:cubicBezTo>
                        <a:pt x="8" y="63"/>
                        <a:pt x="8" y="67"/>
                        <a:pt x="8" y="71"/>
                      </a:cubicBezTo>
                      <a:cubicBezTo>
                        <a:pt x="8" y="87"/>
                        <a:pt x="8" y="71"/>
                        <a:pt x="8" y="69"/>
                      </a:cubicBezTo>
                      <a:cubicBezTo>
                        <a:pt x="8" y="59"/>
                        <a:pt x="7" y="49"/>
                        <a:pt x="7" y="39"/>
                      </a:cubicBezTo>
                      <a:cubicBezTo>
                        <a:pt x="7" y="37"/>
                        <a:pt x="4" y="37"/>
                        <a:pt x="4" y="38"/>
                      </a:cubicBezTo>
                      <a:cubicBezTo>
                        <a:pt x="2" y="46"/>
                        <a:pt x="3" y="55"/>
                        <a:pt x="3" y="63"/>
                      </a:cubicBezTo>
                      <a:cubicBezTo>
                        <a:pt x="3" y="65"/>
                        <a:pt x="6" y="65"/>
                        <a:pt x="6" y="63"/>
                      </a:cubicBezTo>
                      <a:cubicBezTo>
                        <a:pt x="6" y="59"/>
                        <a:pt x="6" y="55"/>
                        <a:pt x="6" y="51"/>
                      </a:cubicBezTo>
                      <a:cubicBezTo>
                        <a:pt x="6" y="49"/>
                        <a:pt x="4" y="37"/>
                        <a:pt x="5" y="49"/>
                      </a:cubicBezTo>
                      <a:cubicBezTo>
                        <a:pt x="5" y="59"/>
                        <a:pt x="4" y="70"/>
                        <a:pt x="5" y="81"/>
                      </a:cubicBezTo>
                      <a:cubicBezTo>
                        <a:pt x="5" y="82"/>
                        <a:pt x="7" y="83"/>
                        <a:pt x="8" y="81"/>
                      </a:cubicBezTo>
                      <a:cubicBezTo>
                        <a:pt x="13" y="73"/>
                        <a:pt x="11" y="62"/>
                        <a:pt x="10" y="52"/>
                      </a:cubicBezTo>
                      <a:cubicBezTo>
                        <a:pt x="8" y="36"/>
                        <a:pt x="11" y="18"/>
                        <a:pt x="8" y="2"/>
                      </a:cubicBezTo>
                      <a:cubicBezTo>
                        <a:pt x="8" y="1"/>
                        <a:pt x="7" y="1"/>
                        <a:pt x="6" y="1"/>
                      </a:cubicBezTo>
                      <a:cubicBezTo>
                        <a:pt x="5" y="1"/>
                        <a:pt x="4" y="1"/>
                        <a:pt x="3" y="1"/>
                      </a:cubicBezTo>
                      <a:cubicBezTo>
                        <a:pt x="2" y="1"/>
                        <a:pt x="1" y="2"/>
                        <a:pt x="1" y="3"/>
                      </a:cubicBezTo>
                      <a:cubicBezTo>
                        <a:pt x="4" y="20"/>
                        <a:pt x="6" y="38"/>
                        <a:pt x="7" y="56"/>
                      </a:cubicBezTo>
                      <a:cubicBezTo>
                        <a:pt x="8" y="62"/>
                        <a:pt x="7" y="69"/>
                        <a:pt x="8" y="76"/>
                      </a:cubicBezTo>
                      <a:cubicBezTo>
                        <a:pt x="5" y="74"/>
                        <a:pt x="5" y="71"/>
                        <a:pt x="6" y="67"/>
                      </a:cubicBezTo>
                      <a:cubicBezTo>
                        <a:pt x="6" y="64"/>
                        <a:pt x="6" y="61"/>
                        <a:pt x="6" y="58"/>
                      </a:cubicBezTo>
                      <a:cubicBezTo>
                        <a:pt x="6" y="39"/>
                        <a:pt x="3" y="21"/>
                        <a:pt x="5" y="3"/>
                      </a:cubicBezTo>
                      <a:cubicBezTo>
                        <a:pt x="6" y="1"/>
                        <a:pt x="3"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229"/>
                <p:cNvSpPr/>
                <p:nvPr/>
              </p:nvSpPr>
              <p:spPr bwMode="auto">
                <a:xfrm>
                  <a:off x="913" y="1457"/>
                  <a:ext cx="31" cy="8"/>
                </a:xfrm>
                <a:custGeom>
                  <a:avLst/>
                  <a:gdLst>
                    <a:gd name="T0" fmla="*/ 1 w 47"/>
                    <a:gd name="T1" fmla="*/ 7 h 12"/>
                    <a:gd name="T2" fmla="*/ 15 w 47"/>
                    <a:gd name="T3" fmla="*/ 7 h 12"/>
                    <a:gd name="T4" fmla="*/ 30 w 47"/>
                    <a:gd name="T5" fmla="*/ 11 h 12"/>
                    <a:gd name="T6" fmla="*/ 46 w 47"/>
                    <a:gd name="T7" fmla="*/ 3 h 12"/>
                    <a:gd name="T8" fmla="*/ 44 w 47"/>
                    <a:gd name="T9" fmla="*/ 2 h 12"/>
                    <a:gd name="T10" fmla="*/ 18 w 47"/>
                    <a:gd name="T11" fmla="*/ 5 h 12"/>
                    <a:gd name="T12" fmla="*/ 2 w 47"/>
                    <a:gd name="T13" fmla="*/ 4 h 12"/>
                    <a:gd name="T14" fmla="*/ 1 w 47"/>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
                      <a:moveTo>
                        <a:pt x="1" y="7"/>
                      </a:moveTo>
                      <a:cubicBezTo>
                        <a:pt x="6" y="8"/>
                        <a:pt x="10" y="6"/>
                        <a:pt x="15" y="7"/>
                      </a:cubicBezTo>
                      <a:cubicBezTo>
                        <a:pt x="20" y="8"/>
                        <a:pt x="24" y="11"/>
                        <a:pt x="30" y="11"/>
                      </a:cubicBezTo>
                      <a:cubicBezTo>
                        <a:pt x="36" y="11"/>
                        <a:pt x="44" y="9"/>
                        <a:pt x="46" y="3"/>
                      </a:cubicBezTo>
                      <a:cubicBezTo>
                        <a:pt x="47" y="1"/>
                        <a:pt x="44" y="0"/>
                        <a:pt x="44" y="2"/>
                      </a:cubicBezTo>
                      <a:cubicBezTo>
                        <a:pt x="40" y="12"/>
                        <a:pt x="25" y="8"/>
                        <a:pt x="18" y="5"/>
                      </a:cubicBezTo>
                      <a:cubicBezTo>
                        <a:pt x="12" y="3"/>
                        <a:pt x="8" y="6"/>
                        <a:pt x="2" y="4"/>
                      </a:cubicBezTo>
                      <a:cubicBezTo>
                        <a:pt x="0" y="4"/>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230"/>
                <p:cNvSpPr/>
                <p:nvPr/>
              </p:nvSpPr>
              <p:spPr bwMode="auto">
                <a:xfrm>
                  <a:off x="912" y="1474"/>
                  <a:ext cx="32" cy="8"/>
                </a:xfrm>
                <a:custGeom>
                  <a:avLst/>
                  <a:gdLst>
                    <a:gd name="T0" fmla="*/ 3 w 48"/>
                    <a:gd name="T1" fmla="*/ 10 h 11"/>
                    <a:gd name="T2" fmla="*/ 34 w 48"/>
                    <a:gd name="T3" fmla="*/ 10 h 11"/>
                    <a:gd name="T4" fmla="*/ 47 w 48"/>
                    <a:gd name="T5" fmla="*/ 2 h 11"/>
                    <a:gd name="T6" fmla="*/ 44 w 48"/>
                    <a:gd name="T7" fmla="*/ 2 h 11"/>
                    <a:gd name="T8" fmla="*/ 19 w 48"/>
                    <a:gd name="T9" fmla="*/ 5 h 11"/>
                    <a:gd name="T10" fmla="*/ 2 w 48"/>
                    <a:gd name="T11" fmla="*/ 8 h 11"/>
                    <a:gd name="T12" fmla="*/ 3 w 48"/>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48" h="11">
                      <a:moveTo>
                        <a:pt x="3" y="10"/>
                      </a:moveTo>
                      <a:cubicBezTo>
                        <a:pt x="14" y="3"/>
                        <a:pt x="23" y="11"/>
                        <a:pt x="34" y="10"/>
                      </a:cubicBezTo>
                      <a:cubicBezTo>
                        <a:pt x="39" y="9"/>
                        <a:pt x="45" y="8"/>
                        <a:pt x="47" y="2"/>
                      </a:cubicBezTo>
                      <a:cubicBezTo>
                        <a:pt x="48" y="1"/>
                        <a:pt x="45" y="0"/>
                        <a:pt x="44" y="2"/>
                      </a:cubicBezTo>
                      <a:cubicBezTo>
                        <a:pt x="42" y="10"/>
                        <a:pt x="25" y="7"/>
                        <a:pt x="19" y="5"/>
                      </a:cubicBezTo>
                      <a:cubicBezTo>
                        <a:pt x="13" y="4"/>
                        <a:pt x="8" y="4"/>
                        <a:pt x="2" y="8"/>
                      </a:cubicBezTo>
                      <a:cubicBezTo>
                        <a:pt x="0" y="9"/>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231"/>
                <p:cNvSpPr/>
                <p:nvPr/>
              </p:nvSpPr>
              <p:spPr bwMode="auto">
                <a:xfrm>
                  <a:off x="941" y="1458"/>
                  <a:ext cx="3" cy="20"/>
                </a:xfrm>
                <a:custGeom>
                  <a:avLst/>
                  <a:gdLst>
                    <a:gd name="T0" fmla="*/ 1 w 5"/>
                    <a:gd name="T1" fmla="*/ 2 h 30"/>
                    <a:gd name="T2" fmla="*/ 1 w 5"/>
                    <a:gd name="T3" fmla="*/ 14 h 30"/>
                    <a:gd name="T4" fmla="*/ 1 w 5"/>
                    <a:gd name="T5" fmla="*/ 28 h 30"/>
                    <a:gd name="T6" fmla="*/ 4 w 5"/>
                    <a:gd name="T7" fmla="*/ 28 h 30"/>
                    <a:gd name="T8" fmla="*/ 4 w 5"/>
                    <a:gd name="T9" fmla="*/ 15 h 30"/>
                    <a:gd name="T10" fmla="*/ 4 w 5"/>
                    <a:gd name="T11" fmla="*/ 3 h 30"/>
                    <a:gd name="T12" fmla="*/ 1 w 5"/>
                    <a:gd name="T13" fmla="*/ 2 h 30"/>
                  </a:gdLst>
                  <a:ahLst/>
                  <a:cxnLst>
                    <a:cxn ang="0">
                      <a:pos x="T0" y="T1"/>
                    </a:cxn>
                    <a:cxn ang="0">
                      <a:pos x="T2" y="T3"/>
                    </a:cxn>
                    <a:cxn ang="0">
                      <a:pos x="T4" y="T5"/>
                    </a:cxn>
                    <a:cxn ang="0">
                      <a:pos x="T6" y="T7"/>
                    </a:cxn>
                    <a:cxn ang="0">
                      <a:pos x="T8" y="T9"/>
                    </a:cxn>
                    <a:cxn ang="0">
                      <a:pos x="T10" y="T11"/>
                    </a:cxn>
                    <a:cxn ang="0">
                      <a:pos x="T12" y="T13"/>
                    </a:cxn>
                  </a:cxnLst>
                  <a:rect l="0" t="0" r="r" b="b"/>
                  <a:pathLst>
                    <a:path w="5" h="30">
                      <a:moveTo>
                        <a:pt x="1" y="2"/>
                      </a:moveTo>
                      <a:cubicBezTo>
                        <a:pt x="0" y="6"/>
                        <a:pt x="0" y="10"/>
                        <a:pt x="1" y="14"/>
                      </a:cubicBezTo>
                      <a:cubicBezTo>
                        <a:pt x="1" y="19"/>
                        <a:pt x="1" y="23"/>
                        <a:pt x="1" y="28"/>
                      </a:cubicBezTo>
                      <a:cubicBezTo>
                        <a:pt x="1" y="30"/>
                        <a:pt x="4" y="30"/>
                        <a:pt x="4" y="28"/>
                      </a:cubicBezTo>
                      <a:cubicBezTo>
                        <a:pt x="4" y="24"/>
                        <a:pt x="4" y="19"/>
                        <a:pt x="4" y="15"/>
                      </a:cubicBezTo>
                      <a:cubicBezTo>
                        <a:pt x="3" y="11"/>
                        <a:pt x="3" y="7"/>
                        <a:pt x="4" y="3"/>
                      </a:cubicBezTo>
                      <a:cubicBezTo>
                        <a:pt x="5"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232"/>
                <p:cNvSpPr/>
                <p:nvPr/>
              </p:nvSpPr>
              <p:spPr bwMode="auto">
                <a:xfrm>
                  <a:off x="914" y="1460"/>
                  <a:ext cx="8" cy="4"/>
                </a:xfrm>
                <a:custGeom>
                  <a:avLst/>
                  <a:gdLst>
                    <a:gd name="T0" fmla="*/ 2 w 12"/>
                    <a:gd name="T1" fmla="*/ 6 h 7"/>
                    <a:gd name="T2" fmla="*/ 5 w 12"/>
                    <a:gd name="T3" fmla="*/ 6 h 7"/>
                    <a:gd name="T4" fmla="*/ 10 w 12"/>
                    <a:gd name="T5" fmla="*/ 3 h 7"/>
                    <a:gd name="T6" fmla="*/ 9 w 12"/>
                    <a:gd name="T7" fmla="*/ 1 h 7"/>
                    <a:gd name="T8" fmla="*/ 6 w 12"/>
                    <a:gd name="T9" fmla="*/ 3 h 7"/>
                    <a:gd name="T10" fmla="*/ 4 w 12"/>
                    <a:gd name="T11" fmla="*/ 3 h 7"/>
                    <a:gd name="T12" fmla="*/ 3 w 12"/>
                    <a:gd name="T13" fmla="*/ 4 h 7"/>
                    <a:gd name="T14" fmla="*/ 2 w 12"/>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7">
                      <a:moveTo>
                        <a:pt x="2" y="6"/>
                      </a:moveTo>
                      <a:cubicBezTo>
                        <a:pt x="3" y="7"/>
                        <a:pt x="4" y="6"/>
                        <a:pt x="5" y="6"/>
                      </a:cubicBezTo>
                      <a:cubicBezTo>
                        <a:pt x="7" y="5"/>
                        <a:pt x="9" y="4"/>
                        <a:pt x="10" y="3"/>
                      </a:cubicBezTo>
                      <a:cubicBezTo>
                        <a:pt x="12" y="3"/>
                        <a:pt x="11" y="0"/>
                        <a:pt x="9" y="1"/>
                      </a:cubicBezTo>
                      <a:cubicBezTo>
                        <a:pt x="8" y="1"/>
                        <a:pt x="7" y="2"/>
                        <a:pt x="6" y="3"/>
                      </a:cubicBezTo>
                      <a:cubicBezTo>
                        <a:pt x="5" y="3"/>
                        <a:pt x="4" y="3"/>
                        <a:pt x="4" y="3"/>
                      </a:cubicBezTo>
                      <a:cubicBezTo>
                        <a:pt x="3" y="3"/>
                        <a:pt x="3" y="3"/>
                        <a:pt x="3" y="4"/>
                      </a:cubicBezTo>
                      <a:cubicBezTo>
                        <a:pt x="2" y="3"/>
                        <a:pt x="0" y="5"/>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233"/>
                <p:cNvSpPr/>
                <p:nvPr/>
              </p:nvSpPr>
              <p:spPr bwMode="auto">
                <a:xfrm>
                  <a:off x="913" y="1462"/>
                  <a:ext cx="10" cy="6"/>
                </a:xfrm>
                <a:custGeom>
                  <a:avLst/>
                  <a:gdLst>
                    <a:gd name="T0" fmla="*/ 3 w 14"/>
                    <a:gd name="T1" fmla="*/ 9 h 9"/>
                    <a:gd name="T2" fmla="*/ 12 w 14"/>
                    <a:gd name="T3" fmla="*/ 3 h 9"/>
                    <a:gd name="T4" fmla="*/ 11 w 14"/>
                    <a:gd name="T5" fmla="*/ 1 h 9"/>
                    <a:gd name="T6" fmla="*/ 1 w 14"/>
                    <a:gd name="T7" fmla="*/ 6 h 9"/>
                    <a:gd name="T8" fmla="*/ 3 w 14"/>
                    <a:gd name="T9" fmla="*/ 9 h 9"/>
                  </a:gdLst>
                  <a:ahLst/>
                  <a:cxnLst>
                    <a:cxn ang="0">
                      <a:pos x="T0" y="T1"/>
                    </a:cxn>
                    <a:cxn ang="0">
                      <a:pos x="T2" y="T3"/>
                    </a:cxn>
                    <a:cxn ang="0">
                      <a:pos x="T4" y="T5"/>
                    </a:cxn>
                    <a:cxn ang="0">
                      <a:pos x="T6" y="T7"/>
                    </a:cxn>
                    <a:cxn ang="0">
                      <a:pos x="T8" y="T9"/>
                    </a:cxn>
                  </a:cxnLst>
                  <a:rect l="0" t="0" r="r" b="b"/>
                  <a:pathLst>
                    <a:path w="14" h="9">
                      <a:moveTo>
                        <a:pt x="3" y="9"/>
                      </a:moveTo>
                      <a:cubicBezTo>
                        <a:pt x="6" y="7"/>
                        <a:pt x="9" y="5"/>
                        <a:pt x="12" y="3"/>
                      </a:cubicBezTo>
                      <a:cubicBezTo>
                        <a:pt x="14" y="2"/>
                        <a:pt x="12" y="0"/>
                        <a:pt x="11" y="1"/>
                      </a:cubicBezTo>
                      <a:cubicBezTo>
                        <a:pt x="7" y="2"/>
                        <a:pt x="4" y="4"/>
                        <a:pt x="1" y="6"/>
                      </a:cubicBezTo>
                      <a:cubicBezTo>
                        <a:pt x="0" y="7"/>
                        <a:pt x="1" y="9"/>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234"/>
                <p:cNvSpPr/>
                <p:nvPr/>
              </p:nvSpPr>
              <p:spPr bwMode="auto">
                <a:xfrm>
                  <a:off x="914" y="1463"/>
                  <a:ext cx="10" cy="5"/>
                </a:xfrm>
                <a:custGeom>
                  <a:avLst/>
                  <a:gdLst>
                    <a:gd name="T0" fmla="*/ 3 w 15"/>
                    <a:gd name="T1" fmla="*/ 8 h 8"/>
                    <a:gd name="T2" fmla="*/ 13 w 15"/>
                    <a:gd name="T3" fmla="*/ 4 h 8"/>
                    <a:gd name="T4" fmla="*/ 12 w 15"/>
                    <a:gd name="T5" fmla="*/ 1 h 8"/>
                    <a:gd name="T6" fmla="*/ 2 w 15"/>
                    <a:gd name="T7" fmla="*/ 5 h 8"/>
                    <a:gd name="T8" fmla="*/ 3 w 15"/>
                    <a:gd name="T9" fmla="*/ 8 h 8"/>
                  </a:gdLst>
                  <a:ahLst/>
                  <a:cxnLst>
                    <a:cxn ang="0">
                      <a:pos x="T0" y="T1"/>
                    </a:cxn>
                    <a:cxn ang="0">
                      <a:pos x="T2" y="T3"/>
                    </a:cxn>
                    <a:cxn ang="0">
                      <a:pos x="T4" y="T5"/>
                    </a:cxn>
                    <a:cxn ang="0">
                      <a:pos x="T6" y="T7"/>
                    </a:cxn>
                    <a:cxn ang="0">
                      <a:pos x="T8" y="T9"/>
                    </a:cxn>
                  </a:cxnLst>
                  <a:rect l="0" t="0" r="r" b="b"/>
                  <a:pathLst>
                    <a:path w="15" h="8">
                      <a:moveTo>
                        <a:pt x="3" y="8"/>
                      </a:moveTo>
                      <a:cubicBezTo>
                        <a:pt x="6" y="7"/>
                        <a:pt x="10" y="5"/>
                        <a:pt x="13" y="4"/>
                      </a:cubicBezTo>
                      <a:cubicBezTo>
                        <a:pt x="15" y="3"/>
                        <a:pt x="14" y="0"/>
                        <a:pt x="12" y="1"/>
                      </a:cubicBezTo>
                      <a:cubicBezTo>
                        <a:pt x="9" y="2"/>
                        <a:pt x="5" y="4"/>
                        <a:pt x="2" y="5"/>
                      </a:cubicBezTo>
                      <a:cubicBezTo>
                        <a:pt x="0" y="6"/>
                        <a:pt x="1"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235"/>
                <p:cNvSpPr/>
                <p:nvPr/>
              </p:nvSpPr>
              <p:spPr bwMode="auto">
                <a:xfrm>
                  <a:off x="913" y="1464"/>
                  <a:ext cx="14" cy="9"/>
                </a:xfrm>
                <a:custGeom>
                  <a:avLst/>
                  <a:gdLst>
                    <a:gd name="T0" fmla="*/ 3 w 21"/>
                    <a:gd name="T1" fmla="*/ 13 h 14"/>
                    <a:gd name="T2" fmla="*/ 19 w 21"/>
                    <a:gd name="T3" fmla="*/ 3 h 14"/>
                    <a:gd name="T4" fmla="*/ 18 w 21"/>
                    <a:gd name="T5" fmla="*/ 1 h 14"/>
                    <a:gd name="T6" fmla="*/ 2 w 21"/>
                    <a:gd name="T7" fmla="*/ 10 h 14"/>
                    <a:gd name="T8" fmla="*/ 3 w 21"/>
                    <a:gd name="T9" fmla="*/ 13 h 14"/>
                  </a:gdLst>
                  <a:ahLst/>
                  <a:cxnLst>
                    <a:cxn ang="0">
                      <a:pos x="T0" y="T1"/>
                    </a:cxn>
                    <a:cxn ang="0">
                      <a:pos x="T2" y="T3"/>
                    </a:cxn>
                    <a:cxn ang="0">
                      <a:pos x="T4" y="T5"/>
                    </a:cxn>
                    <a:cxn ang="0">
                      <a:pos x="T6" y="T7"/>
                    </a:cxn>
                    <a:cxn ang="0">
                      <a:pos x="T8" y="T9"/>
                    </a:cxn>
                  </a:cxnLst>
                  <a:rect l="0" t="0" r="r" b="b"/>
                  <a:pathLst>
                    <a:path w="21" h="14">
                      <a:moveTo>
                        <a:pt x="3" y="13"/>
                      </a:moveTo>
                      <a:cubicBezTo>
                        <a:pt x="8" y="9"/>
                        <a:pt x="14" y="6"/>
                        <a:pt x="19" y="3"/>
                      </a:cubicBezTo>
                      <a:cubicBezTo>
                        <a:pt x="21" y="2"/>
                        <a:pt x="19" y="0"/>
                        <a:pt x="18" y="1"/>
                      </a:cubicBezTo>
                      <a:cubicBezTo>
                        <a:pt x="12" y="4"/>
                        <a:pt x="7" y="7"/>
                        <a:pt x="2" y="10"/>
                      </a:cubicBezTo>
                      <a:cubicBezTo>
                        <a:pt x="0" y="11"/>
                        <a:pt x="2" y="14"/>
                        <a:pt x="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236"/>
                <p:cNvSpPr/>
                <p:nvPr/>
              </p:nvSpPr>
              <p:spPr bwMode="auto">
                <a:xfrm>
                  <a:off x="914" y="1464"/>
                  <a:ext cx="15" cy="10"/>
                </a:xfrm>
                <a:custGeom>
                  <a:avLst/>
                  <a:gdLst>
                    <a:gd name="T0" fmla="*/ 3 w 23"/>
                    <a:gd name="T1" fmla="*/ 14 h 15"/>
                    <a:gd name="T2" fmla="*/ 22 w 23"/>
                    <a:gd name="T3" fmla="*/ 4 h 15"/>
                    <a:gd name="T4" fmla="*/ 20 w 23"/>
                    <a:gd name="T5" fmla="*/ 1 h 15"/>
                    <a:gd name="T6" fmla="*/ 2 w 23"/>
                    <a:gd name="T7" fmla="*/ 12 h 15"/>
                    <a:gd name="T8" fmla="*/ 3 w 23"/>
                    <a:gd name="T9" fmla="*/ 14 h 15"/>
                  </a:gdLst>
                  <a:ahLst/>
                  <a:cxnLst>
                    <a:cxn ang="0">
                      <a:pos x="T0" y="T1"/>
                    </a:cxn>
                    <a:cxn ang="0">
                      <a:pos x="T2" y="T3"/>
                    </a:cxn>
                    <a:cxn ang="0">
                      <a:pos x="T4" y="T5"/>
                    </a:cxn>
                    <a:cxn ang="0">
                      <a:pos x="T6" y="T7"/>
                    </a:cxn>
                    <a:cxn ang="0">
                      <a:pos x="T8" y="T9"/>
                    </a:cxn>
                  </a:cxnLst>
                  <a:rect l="0" t="0" r="r" b="b"/>
                  <a:pathLst>
                    <a:path w="23" h="15">
                      <a:moveTo>
                        <a:pt x="3" y="14"/>
                      </a:moveTo>
                      <a:cubicBezTo>
                        <a:pt x="10" y="12"/>
                        <a:pt x="16" y="7"/>
                        <a:pt x="22" y="4"/>
                      </a:cubicBezTo>
                      <a:cubicBezTo>
                        <a:pt x="23" y="3"/>
                        <a:pt x="22" y="0"/>
                        <a:pt x="20" y="1"/>
                      </a:cubicBezTo>
                      <a:cubicBezTo>
                        <a:pt x="14" y="5"/>
                        <a:pt x="8" y="9"/>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237"/>
                <p:cNvSpPr/>
                <p:nvPr/>
              </p:nvSpPr>
              <p:spPr bwMode="auto">
                <a:xfrm>
                  <a:off x="915" y="1464"/>
                  <a:ext cx="19" cy="12"/>
                </a:xfrm>
                <a:custGeom>
                  <a:avLst/>
                  <a:gdLst>
                    <a:gd name="T0" fmla="*/ 3 w 28"/>
                    <a:gd name="T1" fmla="*/ 16 h 17"/>
                    <a:gd name="T2" fmla="*/ 26 w 28"/>
                    <a:gd name="T3" fmla="*/ 3 h 17"/>
                    <a:gd name="T4" fmla="*/ 24 w 28"/>
                    <a:gd name="T5" fmla="*/ 1 h 17"/>
                    <a:gd name="T6" fmla="*/ 2 w 28"/>
                    <a:gd name="T7" fmla="*/ 14 h 17"/>
                    <a:gd name="T8" fmla="*/ 3 w 28"/>
                    <a:gd name="T9" fmla="*/ 16 h 17"/>
                  </a:gdLst>
                  <a:ahLst/>
                  <a:cxnLst>
                    <a:cxn ang="0">
                      <a:pos x="T0" y="T1"/>
                    </a:cxn>
                    <a:cxn ang="0">
                      <a:pos x="T2" y="T3"/>
                    </a:cxn>
                    <a:cxn ang="0">
                      <a:pos x="T4" y="T5"/>
                    </a:cxn>
                    <a:cxn ang="0">
                      <a:pos x="T6" y="T7"/>
                    </a:cxn>
                    <a:cxn ang="0">
                      <a:pos x="T8" y="T9"/>
                    </a:cxn>
                  </a:cxnLst>
                  <a:rect l="0" t="0" r="r" b="b"/>
                  <a:pathLst>
                    <a:path w="28" h="17">
                      <a:moveTo>
                        <a:pt x="3" y="16"/>
                      </a:moveTo>
                      <a:cubicBezTo>
                        <a:pt x="11" y="12"/>
                        <a:pt x="18" y="7"/>
                        <a:pt x="26" y="3"/>
                      </a:cubicBezTo>
                      <a:cubicBezTo>
                        <a:pt x="28" y="2"/>
                        <a:pt x="26" y="0"/>
                        <a:pt x="24" y="1"/>
                      </a:cubicBezTo>
                      <a:cubicBezTo>
                        <a:pt x="16" y="4"/>
                        <a:pt x="10" y="10"/>
                        <a:pt x="2" y="14"/>
                      </a:cubicBezTo>
                      <a:cubicBezTo>
                        <a:pt x="0" y="15"/>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238"/>
                <p:cNvSpPr/>
                <p:nvPr/>
              </p:nvSpPr>
              <p:spPr bwMode="auto">
                <a:xfrm>
                  <a:off x="915" y="1468"/>
                  <a:ext cx="19" cy="12"/>
                </a:xfrm>
                <a:custGeom>
                  <a:avLst/>
                  <a:gdLst>
                    <a:gd name="T0" fmla="*/ 3 w 29"/>
                    <a:gd name="T1" fmla="*/ 18 h 19"/>
                    <a:gd name="T2" fmla="*/ 27 w 29"/>
                    <a:gd name="T3" fmla="*/ 3 h 19"/>
                    <a:gd name="T4" fmla="*/ 26 w 29"/>
                    <a:gd name="T5" fmla="*/ 1 h 19"/>
                    <a:gd name="T6" fmla="*/ 2 w 29"/>
                    <a:gd name="T7" fmla="*/ 15 h 19"/>
                    <a:gd name="T8" fmla="*/ 3 w 29"/>
                    <a:gd name="T9" fmla="*/ 18 h 19"/>
                  </a:gdLst>
                  <a:ahLst/>
                  <a:cxnLst>
                    <a:cxn ang="0">
                      <a:pos x="T0" y="T1"/>
                    </a:cxn>
                    <a:cxn ang="0">
                      <a:pos x="T2" y="T3"/>
                    </a:cxn>
                    <a:cxn ang="0">
                      <a:pos x="T4" y="T5"/>
                    </a:cxn>
                    <a:cxn ang="0">
                      <a:pos x="T6" y="T7"/>
                    </a:cxn>
                    <a:cxn ang="0">
                      <a:pos x="T8" y="T9"/>
                    </a:cxn>
                  </a:cxnLst>
                  <a:rect l="0" t="0" r="r" b="b"/>
                  <a:pathLst>
                    <a:path w="29" h="19">
                      <a:moveTo>
                        <a:pt x="3" y="18"/>
                      </a:moveTo>
                      <a:cubicBezTo>
                        <a:pt x="11" y="13"/>
                        <a:pt x="19" y="8"/>
                        <a:pt x="27" y="3"/>
                      </a:cubicBezTo>
                      <a:cubicBezTo>
                        <a:pt x="29" y="2"/>
                        <a:pt x="27" y="0"/>
                        <a:pt x="26" y="1"/>
                      </a:cubicBezTo>
                      <a:cubicBezTo>
                        <a:pt x="18" y="6"/>
                        <a:pt x="10" y="11"/>
                        <a:pt x="2" y="15"/>
                      </a:cubicBezTo>
                      <a:cubicBezTo>
                        <a:pt x="0" y="16"/>
                        <a:pt x="1" y="19"/>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239"/>
                <p:cNvSpPr/>
                <p:nvPr/>
              </p:nvSpPr>
              <p:spPr bwMode="auto">
                <a:xfrm>
                  <a:off x="920" y="1468"/>
                  <a:ext cx="16" cy="11"/>
                </a:xfrm>
                <a:custGeom>
                  <a:avLst/>
                  <a:gdLst>
                    <a:gd name="T0" fmla="*/ 3 w 24"/>
                    <a:gd name="T1" fmla="*/ 16 h 17"/>
                    <a:gd name="T2" fmla="*/ 22 w 24"/>
                    <a:gd name="T3" fmla="*/ 3 h 17"/>
                    <a:gd name="T4" fmla="*/ 21 w 24"/>
                    <a:gd name="T5" fmla="*/ 1 h 17"/>
                    <a:gd name="T6" fmla="*/ 2 w 24"/>
                    <a:gd name="T7" fmla="*/ 13 h 17"/>
                    <a:gd name="T8" fmla="*/ 3 w 24"/>
                    <a:gd name="T9" fmla="*/ 16 h 17"/>
                  </a:gdLst>
                  <a:ahLst/>
                  <a:cxnLst>
                    <a:cxn ang="0">
                      <a:pos x="T0" y="T1"/>
                    </a:cxn>
                    <a:cxn ang="0">
                      <a:pos x="T2" y="T3"/>
                    </a:cxn>
                    <a:cxn ang="0">
                      <a:pos x="T4" y="T5"/>
                    </a:cxn>
                    <a:cxn ang="0">
                      <a:pos x="T6" y="T7"/>
                    </a:cxn>
                    <a:cxn ang="0">
                      <a:pos x="T8" y="T9"/>
                    </a:cxn>
                  </a:cxnLst>
                  <a:rect l="0" t="0" r="r" b="b"/>
                  <a:pathLst>
                    <a:path w="24" h="17">
                      <a:moveTo>
                        <a:pt x="3" y="16"/>
                      </a:moveTo>
                      <a:cubicBezTo>
                        <a:pt x="10" y="12"/>
                        <a:pt x="16" y="8"/>
                        <a:pt x="22" y="3"/>
                      </a:cubicBezTo>
                      <a:cubicBezTo>
                        <a:pt x="24" y="2"/>
                        <a:pt x="23" y="0"/>
                        <a:pt x="21" y="1"/>
                      </a:cubicBezTo>
                      <a:cubicBezTo>
                        <a:pt x="15" y="5"/>
                        <a:pt x="8" y="9"/>
                        <a:pt x="2" y="13"/>
                      </a:cubicBezTo>
                      <a:cubicBezTo>
                        <a:pt x="0" y="14"/>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240"/>
                <p:cNvSpPr/>
                <p:nvPr/>
              </p:nvSpPr>
              <p:spPr bwMode="auto">
                <a:xfrm>
                  <a:off x="922" y="1470"/>
                  <a:ext cx="14" cy="10"/>
                </a:xfrm>
                <a:custGeom>
                  <a:avLst/>
                  <a:gdLst>
                    <a:gd name="T0" fmla="*/ 3 w 21"/>
                    <a:gd name="T1" fmla="*/ 14 h 15"/>
                    <a:gd name="T2" fmla="*/ 19 w 21"/>
                    <a:gd name="T3" fmla="*/ 4 h 15"/>
                    <a:gd name="T4" fmla="*/ 18 w 21"/>
                    <a:gd name="T5" fmla="*/ 1 h 15"/>
                    <a:gd name="T6" fmla="*/ 2 w 21"/>
                    <a:gd name="T7" fmla="*/ 12 h 15"/>
                    <a:gd name="T8" fmla="*/ 3 w 21"/>
                    <a:gd name="T9" fmla="*/ 14 h 15"/>
                  </a:gdLst>
                  <a:ahLst/>
                  <a:cxnLst>
                    <a:cxn ang="0">
                      <a:pos x="T0" y="T1"/>
                    </a:cxn>
                    <a:cxn ang="0">
                      <a:pos x="T2" y="T3"/>
                    </a:cxn>
                    <a:cxn ang="0">
                      <a:pos x="T4" y="T5"/>
                    </a:cxn>
                    <a:cxn ang="0">
                      <a:pos x="T6" y="T7"/>
                    </a:cxn>
                    <a:cxn ang="0">
                      <a:pos x="T8" y="T9"/>
                    </a:cxn>
                  </a:cxnLst>
                  <a:rect l="0" t="0" r="r" b="b"/>
                  <a:pathLst>
                    <a:path w="21" h="15">
                      <a:moveTo>
                        <a:pt x="3" y="14"/>
                      </a:moveTo>
                      <a:cubicBezTo>
                        <a:pt x="8" y="11"/>
                        <a:pt x="14" y="7"/>
                        <a:pt x="19" y="4"/>
                      </a:cubicBezTo>
                      <a:cubicBezTo>
                        <a:pt x="21" y="3"/>
                        <a:pt x="19" y="0"/>
                        <a:pt x="18" y="1"/>
                      </a:cubicBezTo>
                      <a:cubicBezTo>
                        <a:pt x="12" y="4"/>
                        <a:pt x="7" y="8"/>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241"/>
                <p:cNvSpPr/>
                <p:nvPr/>
              </p:nvSpPr>
              <p:spPr bwMode="auto">
                <a:xfrm>
                  <a:off x="926" y="1472"/>
                  <a:ext cx="11" cy="8"/>
                </a:xfrm>
                <a:custGeom>
                  <a:avLst/>
                  <a:gdLst>
                    <a:gd name="T0" fmla="*/ 3 w 17"/>
                    <a:gd name="T1" fmla="*/ 12 h 13"/>
                    <a:gd name="T2" fmla="*/ 15 w 17"/>
                    <a:gd name="T3" fmla="*/ 4 h 13"/>
                    <a:gd name="T4" fmla="*/ 14 w 17"/>
                    <a:gd name="T5" fmla="*/ 1 h 13"/>
                    <a:gd name="T6" fmla="*/ 1 w 17"/>
                    <a:gd name="T7" fmla="*/ 10 h 13"/>
                    <a:gd name="T8" fmla="*/ 3 w 17"/>
                    <a:gd name="T9" fmla="*/ 12 h 13"/>
                  </a:gdLst>
                  <a:ahLst/>
                  <a:cxnLst>
                    <a:cxn ang="0">
                      <a:pos x="T0" y="T1"/>
                    </a:cxn>
                    <a:cxn ang="0">
                      <a:pos x="T2" y="T3"/>
                    </a:cxn>
                    <a:cxn ang="0">
                      <a:pos x="T4" y="T5"/>
                    </a:cxn>
                    <a:cxn ang="0">
                      <a:pos x="T6" y="T7"/>
                    </a:cxn>
                    <a:cxn ang="0">
                      <a:pos x="T8" y="T9"/>
                    </a:cxn>
                  </a:cxnLst>
                  <a:rect l="0" t="0" r="r" b="b"/>
                  <a:pathLst>
                    <a:path w="17" h="13">
                      <a:moveTo>
                        <a:pt x="3" y="12"/>
                      </a:moveTo>
                      <a:cubicBezTo>
                        <a:pt x="7" y="9"/>
                        <a:pt x="11" y="6"/>
                        <a:pt x="15" y="4"/>
                      </a:cubicBezTo>
                      <a:cubicBezTo>
                        <a:pt x="17" y="3"/>
                        <a:pt x="15" y="0"/>
                        <a:pt x="14" y="1"/>
                      </a:cubicBezTo>
                      <a:cubicBezTo>
                        <a:pt x="9" y="4"/>
                        <a:pt x="5" y="6"/>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242"/>
                <p:cNvSpPr/>
                <p:nvPr/>
              </p:nvSpPr>
              <p:spPr bwMode="auto">
                <a:xfrm>
                  <a:off x="929" y="1472"/>
                  <a:ext cx="11" cy="8"/>
                </a:xfrm>
                <a:custGeom>
                  <a:avLst/>
                  <a:gdLst>
                    <a:gd name="T0" fmla="*/ 3 w 17"/>
                    <a:gd name="T1" fmla="*/ 11 h 11"/>
                    <a:gd name="T2" fmla="*/ 15 w 17"/>
                    <a:gd name="T3" fmla="*/ 3 h 11"/>
                    <a:gd name="T4" fmla="*/ 14 w 17"/>
                    <a:gd name="T5" fmla="*/ 1 h 11"/>
                    <a:gd name="T6" fmla="*/ 2 w 17"/>
                    <a:gd name="T7" fmla="*/ 8 h 11"/>
                    <a:gd name="T8" fmla="*/ 3 w 17"/>
                    <a:gd name="T9" fmla="*/ 11 h 11"/>
                  </a:gdLst>
                  <a:ahLst/>
                  <a:cxnLst>
                    <a:cxn ang="0">
                      <a:pos x="T0" y="T1"/>
                    </a:cxn>
                    <a:cxn ang="0">
                      <a:pos x="T2" y="T3"/>
                    </a:cxn>
                    <a:cxn ang="0">
                      <a:pos x="T4" y="T5"/>
                    </a:cxn>
                    <a:cxn ang="0">
                      <a:pos x="T6" y="T7"/>
                    </a:cxn>
                    <a:cxn ang="0">
                      <a:pos x="T8" y="T9"/>
                    </a:cxn>
                  </a:cxnLst>
                  <a:rect l="0" t="0" r="r" b="b"/>
                  <a:pathLst>
                    <a:path w="17" h="11">
                      <a:moveTo>
                        <a:pt x="3" y="11"/>
                      </a:moveTo>
                      <a:cubicBezTo>
                        <a:pt x="8" y="9"/>
                        <a:pt x="11" y="6"/>
                        <a:pt x="15" y="3"/>
                      </a:cubicBezTo>
                      <a:cubicBezTo>
                        <a:pt x="17" y="2"/>
                        <a:pt x="15" y="0"/>
                        <a:pt x="14" y="1"/>
                      </a:cubicBezTo>
                      <a:cubicBezTo>
                        <a:pt x="10" y="3"/>
                        <a:pt x="6" y="6"/>
                        <a:pt x="2" y="8"/>
                      </a:cubicBezTo>
                      <a:cubicBezTo>
                        <a:pt x="0" y="9"/>
                        <a:pt x="1" y="11"/>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243"/>
                <p:cNvSpPr/>
                <p:nvPr/>
              </p:nvSpPr>
              <p:spPr bwMode="auto">
                <a:xfrm>
                  <a:off x="931" y="1472"/>
                  <a:ext cx="10" cy="8"/>
                </a:xfrm>
                <a:custGeom>
                  <a:avLst/>
                  <a:gdLst>
                    <a:gd name="T0" fmla="*/ 4 w 14"/>
                    <a:gd name="T1" fmla="*/ 10 h 11"/>
                    <a:gd name="T2" fmla="*/ 13 w 14"/>
                    <a:gd name="T3" fmla="*/ 4 h 11"/>
                    <a:gd name="T4" fmla="*/ 11 w 14"/>
                    <a:gd name="T5" fmla="*/ 1 h 11"/>
                    <a:gd name="T6" fmla="*/ 2 w 14"/>
                    <a:gd name="T7" fmla="*/ 8 h 11"/>
                    <a:gd name="T8" fmla="*/ 4 w 14"/>
                    <a:gd name="T9" fmla="*/ 10 h 11"/>
                  </a:gdLst>
                  <a:ahLst/>
                  <a:cxnLst>
                    <a:cxn ang="0">
                      <a:pos x="T0" y="T1"/>
                    </a:cxn>
                    <a:cxn ang="0">
                      <a:pos x="T2" y="T3"/>
                    </a:cxn>
                    <a:cxn ang="0">
                      <a:pos x="T4" y="T5"/>
                    </a:cxn>
                    <a:cxn ang="0">
                      <a:pos x="T6" y="T7"/>
                    </a:cxn>
                    <a:cxn ang="0">
                      <a:pos x="T8" y="T9"/>
                    </a:cxn>
                  </a:cxnLst>
                  <a:rect l="0" t="0" r="r" b="b"/>
                  <a:pathLst>
                    <a:path w="14" h="11">
                      <a:moveTo>
                        <a:pt x="4" y="10"/>
                      </a:moveTo>
                      <a:cubicBezTo>
                        <a:pt x="6" y="7"/>
                        <a:pt x="10" y="6"/>
                        <a:pt x="13" y="4"/>
                      </a:cubicBezTo>
                      <a:cubicBezTo>
                        <a:pt x="14" y="3"/>
                        <a:pt x="13" y="0"/>
                        <a:pt x="11" y="1"/>
                      </a:cubicBezTo>
                      <a:cubicBezTo>
                        <a:pt x="8" y="3"/>
                        <a:pt x="4" y="5"/>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244"/>
                <p:cNvSpPr/>
                <p:nvPr/>
              </p:nvSpPr>
              <p:spPr bwMode="auto">
                <a:xfrm>
                  <a:off x="932" y="1474"/>
                  <a:ext cx="11" cy="6"/>
                </a:xfrm>
                <a:custGeom>
                  <a:avLst/>
                  <a:gdLst>
                    <a:gd name="T0" fmla="*/ 3 w 16"/>
                    <a:gd name="T1" fmla="*/ 9 h 10"/>
                    <a:gd name="T2" fmla="*/ 15 w 16"/>
                    <a:gd name="T3" fmla="*/ 3 h 10"/>
                    <a:gd name="T4" fmla="*/ 13 w 16"/>
                    <a:gd name="T5" fmla="*/ 1 h 10"/>
                    <a:gd name="T6" fmla="*/ 2 w 16"/>
                    <a:gd name="T7" fmla="*/ 7 h 10"/>
                    <a:gd name="T8" fmla="*/ 3 w 16"/>
                    <a:gd name="T9" fmla="*/ 9 h 10"/>
                  </a:gdLst>
                  <a:ahLst/>
                  <a:cxnLst>
                    <a:cxn ang="0">
                      <a:pos x="T0" y="T1"/>
                    </a:cxn>
                    <a:cxn ang="0">
                      <a:pos x="T2" y="T3"/>
                    </a:cxn>
                    <a:cxn ang="0">
                      <a:pos x="T4" y="T5"/>
                    </a:cxn>
                    <a:cxn ang="0">
                      <a:pos x="T6" y="T7"/>
                    </a:cxn>
                    <a:cxn ang="0">
                      <a:pos x="T8" y="T9"/>
                    </a:cxn>
                  </a:cxnLst>
                  <a:rect l="0" t="0" r="r" b="b"/>
                  <a:pathLst>
                    <a:path w="16" h="10">
                      <a:moveTo>
                        <a:pt x="3" y="9"/>
                      </a:moveTo>
                      <a:cubicBezTo>
                        <a:pt x="7" y="7"/>
                        <a:pt x="11" y="6"/>
                        <a:pt x="15" y="3"/>
                      </a:cubicBezTo>
                      <a:cubicBezTo>
                        <a:pt x="16" y="2"/>
                        <a:pt x="14" y="0"/>
                        <a:pt x="13" y="1"/>
                      </a:cubicBezTo>
                      <a:cubicBezTo>
                        <a:pt x="9" y="3"/>
                        <a:pt x="6" y="5"/>
                        <a:pt x="2" y="7"/>
                      </a:cubicBezTo>
                      <a:cubicBezTo>
                        <a:pt x="0" y="7"/>
                        <a:pt x="2" y="10"/>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245"/>
                <p:cNvSpPr/>
                <p:nvPr/>
              </p:nvSpPr>
              <p:spPr bwMode="auto">
                <a:xfrm>
                  <a:off x="935" y="1476"/>
                  <a:ext cx="5" cy="4"/>
                </a:xfrm>
                <a:custGeom>
                  <a:avLst/>
                  <a:gdLst>
                    <a:gd name="T0" fmla="*/ 3 w 8"/>
                    <a:gd name="T1" fmla="*/ 6 h 7"/>
                    <a:gd name="T2" fmla="*/ 7 w 8"/>
                    <a:gd name="T3" fmla="*/ 3 h 7"/>
                    <a:gd name="T4" fmla="*/ 5 w 8"/>
                    <a:gd name="T5" fmla="*/ 1 h 7"/>
                    <a:gd name="T6" fmla="*/ 2 w 8"/>
                    <a:gd name="T7" fmla="*/ 3 h 7"/>
                    <a:gd name="T8" fmla="*/ 3 w 8"/>
                    <a:gd name="T9" fmla="*/ 6 h 7"/>
                  </a:gdLst>
                  <a:ahLst/>
                  <a:cxnLst>
                    <a:cxn ang="0">
                      <a:pos x="T0" y="T1"/>
                    </a:cxn>
                    <a:cxn ang="0">
                      <a:pos x="T2" y="T3"/>
                    </a:cxn>
                    <a:cxn ang="0">
                      <a:pos x="T4" y="T5"/>
                    </a:cxn>
                    <a:cxn ang="0">
                      <a:pos x="T6" y="T7"/>
                    </a:cxn>
                    <a:cxn ang="0">
                      <a:pos x="T8" y="T9"/>
                    </a:cxn>
                  </a:cxnLst>
                  <a:rect l="0" t="0" r="r" b="b"/>
                  <a:pathLst>
                    <a:path w="8" h="7">
                      <a:moveTo>
                        <a:pt x="3" y="6"/>
                      </a:moveTo>
                      <a:cubicBezTo>
                        <a:pt x="5" y="5"/>
                        <a:pt x="6" y="4"/>
                        <a:pt x="7" y="3"/>
                      </a:cubicBezTo>
                      <a:cubicBezTo>
                        <a:pt x="8" y="2"/>
                        <a:pt x="6" y="0"/>
                        <a:pt x="5" y="1"/>
                      </a:cubicBezTo>
                      <a:cubicBezTo>
                        <a:pt x="4" y="2"/>
                        <a:pt x="3" y="3"/>
                        <a:pt x="2" y="3"/>
                      </a:cubicBezTo>
                      <a:cubicBezTo>
                        <a:pt x="0" y="4"/>
                        <a:pt x="2"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246"/>
                <p:cNvSpPr/>
                <p:nvPr/>
              </p:nvSpPr>
              <p:spPr bwMode="auto">
                <a:xfrm>
                  <a:off x="935" y="1468"/>
                  <a:ext cx="8" cy="8"/>
                </a:xfrm>
                <a:custGeom>
                  <a:avLst/>
                  <a:gdLst>
                    <a:gd name="T0" fmla="*/ 4 w 12"/>
                    <a:gd name="T1" fmla="*/ 10 h 12"/>
                    <a:gd name="T2" fmla="*/ 10 w 12"/>
                    <a:gd name="T3" fmla="*/ 4 h 12"/>
                    <a:gd name="T4" fmla="*/ 9 w 12"/>
                    <a:gd name="T5" fmla="*/ 1 h 12"/>
                    <a:gd name="T6" fmla="*/ 1 w 12"/>
                    <a:gd name="T7" fmla="*/ 9 h 12"/>
                    <a:gd name="T8" fmla="*/ 4 w 12"/>
                    <a:gd name="T9" fmla="*/ 10 h 12"/>
                  </a:gdLst>
                  <a:ahLst/>
                  <a:cxnLst>
                    <a:cxn ang="0">
                      <a:pos x="T0" y="T1"/>
                    </a:cxn>
                    <a:cxn ang="0">
                      <a:pos x="T2" y="T3"/>
                    </a:cxn>
                    <a:cxn ang="0">
                      <a:pos x="T4" y="T5"/>
                    </a:cxn>
                    <a:cxn ang="0">
                      <a:pos x="T6" y="T7"/>
                    </a:cxn>
                    <a:cxn ang="0">
                      <a:pos x="T8" y="T9"/>
                    </a:cxn>
                  </a:cxnLst>
                  <a:rect l="0" t="0" r="r" b="b"/>
                  <a:pathLst>
                    <a:path w="12" h="12">
                      <a:moveTo>
                        <a:pt x="4" y="10"/>
                      </a:moveTo>
                      <a:cubicBezTo>
                        <a:pt x="6" y="8"/>
                        <a:pt x="8" y="5"/>
                        <a:pt x="10" y="4"/>
                      </a:cubicBezTo>
                      <a:cubicBezTo>
                        <a:pt x="12" y="3"/>
                        <a:pt x="10" y="0"/>
                        <a:pt x="9" y="1"/>
                      </a:cubicBezTo>
                      <a:cubicBezTo>
                        <a:pt x="6" y="3"/>
                        <a:pt x="3" y="6"/>
                        <a:pt x="1" y="9"/>
                      </a:cubicBezTo>
                      <a:cubicBezTo>
                        <a:pt x="0" y="10"/>
                        <a:pt x="3"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247"/>
                <p:cNvSpPr/>
                <p:nvPr/>
              </p:nvSpPr>
              <p:spPr bwMode="auto">
                <a:xfrm>
                  <a:off x="933" y="1466"/>
                  <a:ext cx="8" cy="9"/>
                </a:xfrm>
                <a:custGeom>
                  <a:avLst/>
                  <a:gdLst>
                    <a:gd name="T0" fmla="*/ 3 w 13"/>
                    <a:gd name="T1" fmla="*/ 12 h 13"/>
                    <a:gd name="T2" fmla="*/ 12 w 13"/>
                    <a:gd name="T3" fmla="*/ 3 h 13"/>
                    <a:gd name="T4" fmla="*/ 9 w 13"/>
                    <a:gd name="T5" fmla="*/ 2 h 13"/>
                    <a:gd name="T6" fmla="*/ 1 w 13"/>
                    <a:gd name="T7" fmla="*/ 10 h 13"/>
                    <a:gd name="T8" fmla="*/ 3 w 13"/>
                    <a:gd name="T9" fmla="*/ 12 h 13"/>
                  </a:gdLst>
                  <a:ahLst/>
                  <a:cxnLst>
                    <a:cxn ang="0">
                      <a:pos x="T0" y="T1"/>
                    </a:cxn>
                    <a:cxn ang="0">
                      <a:pos x="T2" y="T3"/>
                    </a:cxn>
                    <a:cxn ang="0">
                      <a:pos x="T4" y="T5"/>
                    </a:cxn>
                    <a:cxn ang="0">
                      <a:pos x="T6" y="T7"/>
                    </a:cxn>
                    <a:cxn ang="0">
                      <a:pos x="T8" y="T9"/>
                    </a:cxn>
                  </a:cxnLst>
                  <a:rect l="0" t="0" r="r" b="b"/>
                  <a:pathLst>
                    <a:path w="13" h="13">
                      <a:moveTo>
                        <a:pt x="3" y="12"/>
                      </a:moveTo>
                      <a:cubicBezTo>
                        <a:pt x="6" y="9"/>
                        <a:pt x="10" y="7"/>
                        <a:pt x="12" y="3"/>
                      </a:cubicBezTo>
                      <a:cubicBezTo>
                        <a:pt x="13" y="2"/>
                        <a:pt x="10" y="0"/>
                        <a:pt x="9" y="2"/>
                      </a:cubicBezTo>
                      <a:cubicBezTo>
                        <a:pt x="8" y="5"/>
                        <a:pt x="4" y="7"/>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248"/>
                <p:cNvSpPr/>
                <p:nvPr/>
              </p:nvSpPr>
              <p:spPr bwMode="auto">
                <a:xfrm>
                  <a:off x="930" y="1465"/>
                  <a:ext cx="9" cy="9"/>
                </a:xfrm>
                <a:custGeom>
                  <a:avLst/>
                  <a:gdLst>
                    <a:gd name="T0" fmla="*/ 4 w 14"/>
                    <a:gd name="T1" fmla="*/ 12 h 13"/>
                    <a:gd name="T2" fmla="*/ 13 w 14"/>
                    <a:gd name="T3" fmla="*/ 3 h 13"/>
                    <a:gd name="T4" fmla="*/ 11 w 14"/>
                    <a:gd name="T5" fmla="*/ 1 h 13"/>
                    <a:gd name="T6" fmla="*/ 1 w 14"/>
                    <a:gd name="T7" fmla="*/ 11 h 13"/>
                    <a:gd name="T8" fmla="*/ 4 w 14"/>
                    <a:gd name="T9" fmla="*/ 12 h 13"/>
                  </a:gdLst>
                  <a:ahLst/>
                  <a:cxnLst>
                    <a:cxn ang="0">
                      <a:pos x="T0" y="T1"/>
                    </a:cxn>
                    <a:cxn ang="0">
                      <a:pos x="T2" y="T3"/>
                    </a:cxn>
                    <a:cxn ang="0">
                      <a:pos x="T4" y="T5"/>
                    </a:cxn>
                    <a:cxn ang="0">
                      <a:pos x="T6" y="T7"/>
                    </a:cxn>
                    <a:cxn ang="0">
                      <a:pos x="T8" y="T9"/>
                    </a:cxn>
                  </a:cxnLst>
                  <a:rect l="0" t="0" r="r" b="b"/>
                  <a:pathLst>
                    <a:path w="14" h="13">
                      <a:moveTo>
                        <a:pt x="4" y="12"/>
                      </a:moveTo>
                      <a:cubicBezTo>
                        <a:pt x="6" y="8"/>
                        <a:pt x="10" y="6"/>
                        <a:pt x="13" y="3"/>
                      </a:cubicBezTo>
                      <a:cubicBezTo>
                        <a:pt x="14" y="2"/>
                        <a:pt x="12" y="0"/>
                        <a:pt x="11" y="1"/>
                      </a:cubicBezTo>
                      <a:cubicBezTo>
                        <a:pt x="8" y="4"/>
                        <a:pt x="4" y="7"/>
                        <a:pt x="1" y="11"/>
                      </a:cubicBezTo>
                      <a:cubicBezTo>
                        <a:pt x="0" y="12"/>
                        <a:pt x="3" y="13"/>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249"/>
                <p:cNvSpPr/>
                <p:nvPr/>
              </p:nvSpPr>
              <p:spPr bwMode="auto">
                <a:xfrm>
                  <a:off x="931" y="1464"/>
                  <a:ext cx="10" cy="8"/>
                </a:xfrm>
                <a:custGeom>
                  <a:avLst/>
                  <a:gdLst>
                    <a:gd name="T0" fmla="*/ 3 w 15"/>
                    <a:gd name="T1" fmla="*/ 12 h 13"/>
                    <a:gd name="T2" fmla="*/ 14 w 15"/>
                    <a:gd name="T3" fmla="*/ 3 h 13"/>
                    <a:gd name="T4" fmla="*/ 12 w 15"/>
                    <a:gd name="T5" fmla="*/ 1 h 13"/>
                    <a:gd name="T6" fmla="*/ 1 w 15"/>
                    <a:gd name="T7" fmla="*/ 11 h 13"/>
                    <a:gd name="T8" fmla="*/ 3 w 15"/>
                    <a:gd name="T9" fmla="*/ 12 h 13"/>
                  </a:gdLst>
                  <a:ahLst/>
                  <a:cxnLst>
                    <a:cxn ang="0">
                      <a:pos x="T0" y="T1"/>
                    </a:cxn>
                    <a:cxn ang="0">
                      <a:pos x="T2" y="T3"/>
                    </a:cxn>
                    <a:cxn ang="0">
                      <a:pos x="T4" y="T5"/>
                    </a:cxn>
                    <a:cxn ang="0">
                      <a:pos x="T6" y="T7"/>
                    </a:cxn>
                    <a:cxn ang="0">
                      <a:pos x="T8" y="T9"/>
                    </a:cxn>
                  </a:cxnLst>
                  <a:rect l="0" t="0" r="r" b="b"/>
                  <a:pathLst>
                    <a:path w="15" h="13">
                      <a:moveTo>
                        <a:pt x="3" y="12"/>
                      </a:moveTo>
                      <a:cubicBezTo>
                        <a:pt x="6" y="8"/>
                        <a:pt x="11" y="6"/>
                        <a:pt x="14" y="3"/>
                      </a:cubicBezTo>
                      <a:cubicBezTo>
                        <a:pt x="15" y="2"/>
                        <a:pt x="13" y="0"/>
                        <a:pt x="12" y="1"/>
                      </a:cubicBezTo>
                      <a:cubicBezTo>
                        <a:pt x="8" y="5"/>
                        <a:pt x="4" y="7"/>
                        <a:pt x="1" y="11"/>
                      </a:cubicBezTo>
                      <a:cubicBezTo>
                        <a:pt x="0" y="12"/>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250"/>
                <p:cNvSpPr/>
                <p:nvPr/>
              </p:nvSpPr>
              <p:spPr bwMode="auto">
                <a:xfrm>
                  <a:off x="934" y="1463"/>
                  <a:ext cx="6" cy="4"/>
                </a:xfrm>
                <a:custGeom>
                  <a:avLst/>
                  <a:gdLst>
                    <a:gd name="T0" fmla="*/ 3 w 9"/>
                    <a:gd name="T1" fmla="*/ 5 h 6"/>
                    <a:gd name="T2" fmla="*/ 7 w 9"/>
                    <a:gd name="T3" fmla="*/ 3 h 6"/>
                    <a:gd name="T4" fmla="*/ 7 w 9"/>
                    <a:gd name="T5" fmla="*/ 0 h 6"/>
                    <a:gd name="T6" fmla="*/ 2 w 9"/>
                    <a:gd name="T7" fmla="*/ 3 h 6"/>
                    <a:gd name="T8" fmla="*/ 3 w 9"/>
                    <a:gd name="T9" fmla="*/ 5 h 6"/>
                  </a:gdLst>
                  <a:ahLst/>
                  <a:cxnLst>
                    <a:cxn ang="0">
                      <a:pos x="T0" y="T1"/>
                    </a:cxn>
                    <a:cxn ang="0">
                      <a:pos x="T2" y="T3"/>
                    </a:cxn>
                    <a:cxn ang="0">
                      <a:pos x="T4" y="T5"/>
                    </a:cxn>
                    <a:cxn ang="0">
                      <a:pos x="T6" y="T7"/>
                    </a:cxn>
                    <a:cxn ang="0">
                      <a:pos x="T8" y="T9"/>
                    </a:cxn>
                  </a:cxnLst>
                  <a:rect l="0" t="0" r="r" b="b"/>
                  <a:pathLst>
                    <a:path w="9" h="6">
                      <a:moveTo>
                        <a:pt x="3" y="5"/>
                      </a:moveTo>
                      <a:cubicBezTo>
                        <a:pt x="5" y="4"/>
                        <a:pt x="6" y="4"/>
                        <a:pt x="7" y="3"/>
                      </a:cubicBezTo>
                      <a:cubicBezTo>
                        <a:pt x="9" y="3"/>
                        <a:pt x="8" y="0"/>
                        <a:pt x="7" y="0"/>
                      </a:cubicBezTo>
                      <a:cubicBezTo>
                        <a:pt x="5" y="1"/>
                        <a:pt x="4" y="2"/>
                        <a:pt x="2" y="3"/>
                      </a:cubicBezTo>
                      <a:cubicBezTo>
                        <a:pt x="0" y="3"/>
                        <a:pt x="2"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251"/>
                <p:cNvSpPr/>
                <p:nvPr/>
              </p:nvSpPr>
              <p:spPr bwMode="auto">
                <a:xfrm>
                  <a:off x="925" y="1465"/>
                  <a:ext cx="10" cy="8"/>
                </a:xfrm>
                <a:custGeom>
                  <a:avLst/>
                  <a:gdLst>
                    <a:gd name="T0" fmla="*/ 4 w 14"/>
                    <a:gd name="T1" fmla="*/ 10 h 12"/>
                    <a:gd name="T2" fmla="*/ 12 w 14"/>
                    <a:gd name="T3" fmla="*/ 4 h 12"/>
                    <a:gd name="T4" fmla="*/ 11 w 14"/>
                    <a:gd name="T5" fmla="*/ 1 h 12"/>
                    <a:gd name="T6" fmla="*/ 2 w 14"/>
                    <a:gd name="T7" fmla="*/ 8 h 12"/>
                    <a:gd name="T8" fmla="*/ 4 w 14"/>
                    <a:gd name="T9" fmla="*/ 10 h 12"/>
                  </a:gdLst>
                  <a:ahLst/>
                  <a:cxnLst>
                    <a:cxn ang="0">
                      <a:pos x="T0" y="T1"/>
                    </a:cxn>
                    <a:cxn ang="0">
                      <a:pos x="T2" y="T3"/>
                    </a:cxn>
                    <a:cxn ang="0">
                      <a:pos x="T4" y="T5"/>
                    </a:cxn>
                    <a:cxn ang="0">
                      <a:pos x="T6" y="T7"/>
                    </a:cxn>
                    <a:cxn ang="0">
                      <a:pos x="T8" y="T9"/>
                    </a:cxn>
                  </a:cxnLst>
                  <a:rect l="0" t="0" r="r" b="b"/>
                  <a:pathLst>
                    <a:path w="14" h="12">
                      <a:moveTo>
                        <a:pt x="4" y="10"/>
                      </a:moveTo>
                      <a:cubicBezTo>
                        <a:pt x="6" y="8"/>
                        <a:pt x="9" y="6"/>
                        <a:pt x="12" y="4"/>
                      </a:cubicBezTo>
                      <a:cubicBezTo>
                        <a:pt x="14" y="2"/>
                        <a:pt x="13" y="0"/>
                        <a:pt x="11" y="1"/>
                      </a:cubicBezTo>
                      <a:cubicBezTo>
                        <a:pt x="8" y="3"/>
                        <a:pt x="4" y="5"/>
                        <a:pt x="2" y="8"/>
                      </a:cubicBezTo>
                      <a:cubicBezTo>
                        <a:pt x="0" y="10"/>
                        <a:pt x="2"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252"/>
                <p:cNvSpPr/>
                <p:nvPr/>
              </p:nvSpPr>
              <p:spPr bwMode="auto">
                <a:xfrm>
                  <a:off x="922" y="1467"/>
                  <a:ext cx="9" cy="7"/>
                </a:xfrm>
                <a:custGeom>
                  <a:avLst/>
                  <a:gdLst>
                    <a:gd name="T0" fmla="*/ 3 w 14"/>
                    <a:gd name="T1" fmla="*/ 10 h 11"/>
                    <a:gd name="T2" fmla="*/ 13 w 14"/>
                    <a:gd name="T3" fmla="*/ 3 h 11"/>
                    <a:gd name="T4" fmla="*/ 11 w 14"/>
                    <a:gd name="T5" fmla="*/ 1 h 11"/>
                    <a:gd name="T6" fmla="*/ 2 w 14"/>
                    <a:gd name="T7" fmla="*/ 7 h 11"/>
                    <a:gd name="T8" fmla="*/ 3 w 14"/>
                    <a:gd name="T9" fmla="*/ 10 h 11"/>
                  </a:gdLst>
                  <a:ahLst/>
                  <a:cxnLst>
                    <a:cxn ang="0">
                      <a:pos x="T0" y="T1"/>
                    </a:cxn>
                    <a:cxn ang="0">
                      <a:pos x="T2" y="T3"/>
                    </a:cxn>
                    <a:cxn ang="0">
                      <a:pos x="T4" y="T5"/>
                    </a:cxn>
                    <a:cxn ang="0">
                      <a:pos x="T6" y="T7"/>
                    </a:cxn>
                    <a:cxn ang="0">
                      <a:pos x="T8" y="T9"/>
                    </a:cxn>
                  </a:cxnLst>
                  <a:rect l="0" t="0" r="r" b="b"/>
                  <a:pathLst>
                    <a:path w="14" h="11">
                      <a:moveTo>
                        <a:pt x="3" y="10"/>
                      </a:moveTo>
                      <a:cubicBezTo>
                        <a:pt x="6" y="8"/>
                        <a:pt x="10" y="6"/>
                        <a:pt x="13" y="3"/>
                      </a:cubicBezTo>
                      <a:cubicBezTo>
                        <a:pt x="14" y="2"/>
                        <a:pt x="13" y="0"/>
                        <a:pt x="11" y="1"/>
                      </a:cubicBezTo>
                      <a:cubicBezTo>
                        <a:pt x="8" y="3"/>
                        <a:pt x="5" y="5"/>
                        <a:pt x="2" y="7"/>
                      </a:cubicBezTo>
                      <a:cubicBezTo>
                        <a:pt x="0" y="8"/>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253"/>
                <p:cNvSpPr/>
                <p:nvPr/>
              </p:nvSpPr>
              <p:spPr bwMode="auto">
                <a:xfrm>
                  <a:off x="921" y="1461"/>
                  <a:ext cx="6" cy="5"/>
                </a:xfrm>
                <a:custGeom>
                  <a:avLst/>
                  <a:gdLst>
                    <a:gd name="T0" fmla="*/ 3 w 9"/>
                    <a:gd name="T1" fmla="*/ 6 h 7"/>
                    <a:gd name="T2" fmla="*/ 7 w 9"/>
                    <a:gd name="T3" fmla="*/ 4 h 7"/>
                    <a:gd name="T4" fmla="*/ 7 w 9"/>
                    <a:gd name="T5" fmla="*/ 1 h 7"/>
                    <a:gd name="T6" fmla="*/ 1 w 9"/>
                    <a:gd name="T7" fmla="*/ 3 h 7"/>
                    <a:gd name="T8" fmla="*/ 3 w 9"/>
                    <a:gd name="T9" fmla="*/ 6 h 7"/>
                  </a:gdLst>
                  <a:ahLst/>
                  <a:cxnLst>
                    <a:cxn ang="0">
                      <a:pos x="T0" y="T1"/>
                    </a:cxn>
                    <a:cxn ang="0">
                      <a:pos x="T2" y="T3"/>
                    </a:cxn>
                    <a:cxn ang="0">
                      <a:pos x="T4" y="T5"/>
                    </a:cxn>
                    <a:cxn ang="0">
                      <a:pos x="T6" y="T7"/>
                    </a:cxn>
                    <a:cxn ang="0">
                      <a:pos x="T8" y="T9"/>
                    </a:cxn>
                  </a:cxnLst>
                  <a:rect l="0" t="0" r="r" b="b"/>
                  <a:pathLst>
                    <a:path w="9" h="7">
                      <a:moveTo>
                        <a:pt x="3" y="6"/>
                      </a:moveTo>
                      <a:cubicBezTo>
                        <a:pt x="4" y="5"/>
                        <a:pt x="6" y="4"/>
                        <a:pt x="7" y="4"/>
                      </a:cubicBezTo>
                      <a:cubicBezTo>
                        <a:pt x="9" y="3"/>
                        <a:pt x="8" y="0"/>
                        <a:pt x="7" y="1"/>
                      </a:cubicBezTo>
                      <a:cubicBezTo>
                        <a:pt x="5" y="2"/>
                        <a:pt x="3" y="2"/>
                        <a:pt x="1" y="3"/>
                      </a:cubicBezTo>
                      <a:cubicBezTo>
                        <a:pt x="0" y="4"/>
                        <a:pt x="1"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254"/>
                <p:cNvSpPr/>
                <p:nvPr/>
              </p:nvSpPr>
              <p:spPr bwMode="auto">
                <a:xfrm>
                  <a:off x="726" y="1379"/>
                  <a:ext cx="40" cy="25"/>
                </a:xfrm>
                <a:custGeom>
                  <a:avLst/>
                  <a:gdLst>
                    <a:gd name="T0" fmla="*/ 2 w 59"/>
                    <a:gd name="T1" fmla="*/ 5 h 37"/>
                    <a:gd name="T2" fmla="*/ 3 w 59"/>
                    <a:gd name="T3" fmla="*/ 34 h 37"/>
                    <a:gd name="T4" fmla="*/ 4 w 59"/>
                    <a:gd name="T5" fmla="*/ 35 h 37"/>
                    <a:gd name="T6" fmla="*/ 36 w 59"/>
                    <a:gd name="T7" fmla="*/ 34 h 37"/>
                    <a:gd name="T8" fmla="*/ 57 w 59"/>
                    <a:gd name="T9" fmla="*/ 35 h 37"/>
                    <a:gd name="T10" fmla="*/ 58 w 59"/>
                    <a:gd name="T11" fmla="*/ 34 h 37"/>
                    <a:gd name="T12" fmla="*/ 57 w 59"/>
                    <a:gd name="T13" fmla="*/ 7 h 37"/>
                    <a:gd name="T14" fmla="*/ 54 w 59"/>
                    <a:gd name="T15" fmla="*/ 1 h 37"/>
                    <a:gd name="T16" fmla="*/ 33 w 59"/>
                    <a:gd name="T17" fmla="*/ 4 h 37"/>
                    <a:gd name="T18" fmla="*/ 2 w 59"/>
                    <a:gd name="T19" fmla="*/ 2 h 37"/>
                    <a:gd name="T20" fmla="*/ 2 w 59"/>
                    <a:gd name="T21" fmla="*/ 5 h 37"/>
                    <a:gd name="T22" fmla="*/ 41 w 59"/>
                    <a:gd name="T23" fmla="*/ 6 h 37"/>
                    <a:gd name="T24" fmla="*/ 54 w 59"/>
                    <a:gd name="T25" fmla="*/ 7 h 37"/>
                    <a:gd name="T26" fmla="*/ 56 w 59"/>
                    <a:gd name="T27" fmla="*/ 26 h 37"/>
                    <a:gd name="T28" fmla="*/ 24 w 59"/>
                    <a:gd name="T29" fmla="*/ 32 h 37"/>
                    <a:gd name="T30" fmla="*/ 5 w 59"/>
                    <a:gd name="T31" fmla="*/ 30 h 37"/>
                    <a:gd name="T32" fmla="*/ 5 w 59"/>
                    <a:gd name="T33" fmla="*/ 5 h 37"/>
                    <a:gd name="T34" fmla="*/ 2 w 59"/>
                    <a:gd name="T3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37">
                      <a:moveTo>
                        <a:pt x="2" y="5"/>
                      </a:moveTo>
                      <a:cubicBezTo>
                        <a:pt x="2" y="15"/>
                        <a:pt x="2" y="24"/>
                        <a:pt x="3" y="34"/>
                      </a:cubicBezTo>
                      <a:cubicBezTo>
                        <a:pt x="3" y="34"/>
                        <a:pt x="3" y="35"/>
                        <a:pt x="4" y="35"/>
                      </a:cubicBezTo>
                      <a:cubicBezTo>
                        <a:pt x="15" y="35"/>
                        <a:pt x="25" y="34"/>
                        <a:pt x="36" y="34"/>
                      </a:cubicBezTo>
                      <a:cubicBezTo>
                        <a:pt x="43" y="35"/>
                        <a:pt x="50" y="36"/>
                        <a:pt x="57" y="35"/>
                      </a:cubicBezTo>
                      <a:cubicBezTo>
                        <a:pt x="58" y="35"/>
                        <a:pt x="58" y="34"/>
                        <a:pt x="58" y="34"/>
                      </a:cubicBezTo>
                      <a:cubicBezTo>
                        <a:pt x="59" y="25"/>
                        <a:pt x="58" y="16"/>
                        <a:pt x="57" y="7"/>
                      </a:cubicBezTo>
                      <a:cubicBezTo>
                        <a:pt x="57" y="5"/>
                        <a:pt x="57" y="2"/>
                        <a:pt x="54" y="1"/>
                      </a:cubicBezTo>
                      <a:cubicBezTo>
                        <a:pt x="48" y="0"/>
                        <a:pt x="39" y="3"/>
                        <a:pt x="33" y="4"/>
                      </a:cubicBezTo>
                      <a:cubicBezTo>
                        <a:pt x="23" y="4"/>
                        <a:pt x="12" y="3"/>
                        <a:pt x="2" y="2"/>
                      </a:cubicBezTo>
                      <a:cubicBezTo>
                        <a:pt x="0" y="2"/>
                        <a:pt x="0" y="5"/>
                        <a:pt x="2" y="5"/>
                      </a:cubicBezTo>
                      <a:cubicBezTo>
                        <a:pt x="15" y="6"/>
                        <a:pt x="28" y="7"/>
                        <a:pt x="41" y="6"/>
                      </a:cubicBezTo>
                      <a:cubicBezTo>
                        <a:pt x="45" y="5"/>
                        <a:pt x="53" y="1"/>
                        <a:pt x="54" y="7"/>
                      </a:cubicBezTo>
                      <a:cubicBezTo>
                        <a:pt x="55" y="14"/>
                        <a:pt x="56" y="20"/>
                        <a:pt x="56" y="26"/>
                      </a:cubicBezTo>
                      <a:cubicBezTo>
                        <a:pt x="56" y="37"/>
                        <a:pt x="32" y="31"/>
                        <a:pt x="24" y="32"/>
                      </a:cubicBezTo>
                      <a:cubicBezTo>
                        <a:pt x="21" y="32"/>
                        <a:pt x="5" y="35"/>
                        <a:pt x="5" y="30"/>
                      </a:cubicBezTo>
                      <a:cubicBezTo>
                        <a:pt x="5" y="22"/>
                        <a:pt x="5" y="14"/>
                        <a:pt x="5" y="5"/>
                      </a:cubicBezTo>
                      <a:cubicBezTo>
                        <a:pt x="5" y="4"/>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255"/>
                <p:cNvSpPr/>
                <p:nvPr/>
              </p:nvSpPr>
              <p:spPr bwMode="auto">
                <a:xfrm>
                  <a:off x="738" y="1400"/>
                  <a:ext cx="4" cy="8"/>
                </a:xfrm>
                <a:custGeom>
                  <a:avLst/>
                  <a:gdLst>
                    <a:gd name="T0" fmla="*/ 3 w 6"/>
                    <a:gd name="T1" fmla="*/ 3 h 12"/>
                    <a:gd name="T2" fmla="*/ 3 w 6"/>
                    <a:gd name="T3" fmla="*/ 4 h 12"/>
                    <a:gd name="T4" fmla="*/ 3 w 6"/>
                    <a:gd name="T5" fmla="*/ 6 h 12"/>
                    <a:gd name="T6" fmla="*/ 2 w 6"/>
                    <a:gd name="T7" fmla="*/ 9 h 12"/>
                    <a:gd name="T8" fmla="*/ 4 w 6"/>
                    <a:gd name="T9" fmla="*/ 11 h 12"/>
                    <a:gd name="T10" fmla="*/ 6 w 6"/>
                    <a:gd name="T11" fmla="*/ 6 h 12"/>
                    <a:gd name="T12" fmla="*/ 4 w 6"/>
                    <a:gd name="T13" fmla="*/ 1 h 12"/>
                    <a:gd name="T14" fmla="*/ 3 w 6"/>
                    <a:gd name="T15" fmla="*/ 3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3" y="3"/>
                      </a:moveTo>
                      <a:cubicBezTo>
                        <a:pt x="2" y="3"/>
                        <a:pt x="3" y="3"/>
                        <a:pt x="3" y="4"/>
                      </a:cubicBezTo>
                      <a:cubicBezTo>
                        <a:pt x="3" y="5"/>
                        <a:pt x="3" y="5"/>
                        <a:pt x="3" y="6"/>
                      </a:cubicBezTo>
                      <a:cubicBezTo>
                        <a:pt x="3" y="7"/>
                        <a:pt x="3" y="9"/>
                        <a:pt x="2" y="9"/>
                      </a:cubicBezTo>
                      <a:cubicBezTo>
                        <a:pt x="0" y="10"/>
                        <a:pt x="2" y="12"/>
                        <a:pt x="4" y="11"/>
                      </a:cubicBezTo>
                      <a:cubicBezTo>
                        <a:pt x="6" y="11"/>
                        <a:pt x="6" y="8"/>
                        <a:pt x="6" y="6"/>
                      </a:cubicBezTo>
                      <a:cubicBezTo>
                        <a:pt x="6" y="4"/>
                        <a:pt x="6" y="2"/>
                        <a:pt x="4" y="1"/>
                      </a:cubicBezTo>
                      <a:cubicBezTo>
                        <a:pt x="3" y="0"/>
                        <a:pt x="1"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256"/>
                <p:cNvSpPr/>
                <p:nvPr/>
              </p:nvSpPr>
              <p:spPr bwMode="auto">
                <a:xfrm>
                  <a:off x="749" y="1400"/>
                  <a:ext cx="5" cy="8"/>
                </a:xfrm>
                <a:custGeom>
                  <a:avLst/>
                  <a:gdLst>
                    <a:gd name="T0" fmla="*/ 1 w 8"/>
                    <a:gd name="T1" fmla="*/ 2 h 12"/>
                    <a:gd name="T2" fmla="*/ 5 w 8"/>
                    <a:gd name="T3" fmla="*/ 11 h 12"/>
                    <a:gd name="T4" fmla="*/ 6 w 8"/>
                    <a:gd name="T5" fmla="*/ 8 h 12"/>
                    <a:gd name="T6" fmla="*/ 4 w 8"/>
                    <a:gd name="T7" fmla="*/ 2 h 12"/>
                    <a:gd name="T8" fmla="*/ 1 w 8"/>
                    <a:gd name="T9" fmla="*/ 2 h 12"/>
                  </a:gdLst>
                  <a:ahLst/>
                  <a:cxnLst>
                    <a:cxn ang="0">
                      <a:pos x="T0" y="T1"/>
                    </a:cxn>
                    <a:cxn ang="0">
                      <a:pos x="T2" y="T3"/>
                    </a:cxn>
                    <a:cxn ang="0">
                      <a:pos x="T4" y="T5"/>
                    </a:cxn>
                    <a:cxn ang="0">
                      <a:pos x="T6" y="T7"/>
                    </a:cxn>
                    <a:cxn ang="0">
                      <a:pos x="T8" y="T9"/>
                    </a:cxn>
                  </a:cxnLst>
                  <a:rect l="0" t="0" r="r" b="b"/>
                  <a:pathLst>
                    <a:path w="8" h="12">
                      <a:moveTo>
                        <a:pt x="1" y="2"/>
                      </a:moveTo>
                      <a:cubicBezTo>
                        <a:pt x="1" y="6"/>
                        <a:pt x="0" y="10"/>
                        <a:pt x="5" y="11"/>
                      </a:cubicBezTo>
                      <a:cubicBezTo>
                        <a:pt x="7" y="12"/>
                        <a:pt x="8" y="9"/>
                        <a:pt x="6" y="8"/>
                      </a:cubicBezTo>
                      <a:cubicBezTo>
                        <a:pt x="3" y="8"/>
                        <a:pt x="4" y="4"/>
                        <a:pt x="4" y="2"/>
                      </a:cubicBezTo>
                      <a:cubicBezTo>
                        <a:pt x="4" y="0"/>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257"/>
                <p:cNvSpPr/>
                <p:nvPr/>
              </p:nvSpPr>
              <p:spPr bwMode="auto">
                <a:xfrm>
                  <a:off x="738" y="1407"/>
                  <a:ext cx="16" cy="3"/>
                </a:xfrm>
                <a:custGeom>
                  <a:avLst/>
                  <a:gdLst>
                    <a:gd name="T0" fmla="*/ 3 w 23"/>
                    <a:gd name="T1" fmla="*/ 4 h 5"/>
                    <a:gd name="T2" fmla="*/ 11 w 23"/>
                    <a:gd name="T3" fmla="*/ 3 h 5"/>
                    <a:gd name="T4" fmla="*/ 21 w 23"/>
                    <a:gd name="T5" fmla="*/ 4 h 5"/>
                    <a:gd name="T6" fmla="*/ 21 w 23"/>
                    <a:gd name="T7" fmla="*/ 1 h 5"/>
                    <a:gd name="T8" fmla="*/ 10 w 23"/>
                    <a:gd name="T9" fmla="*/ 0 h 5"/>
                    <a:gd name="T10" fmla="*/ 1 w 23"/>
                    <a:gd name="T11" fmla="*/ 1 h 5"/>
                    <a:gd name="T12" fmla="*/ 3 w 23"/>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3" y="4"/>
                      </a:moveTo>
                      <a:cubicBezTo>
                        <a:pt x="5" y="2"/>
                        <a:pt x="9" y="3"/>
                        <a:pt x="11" y="3"/>
                      </a:cubicBezTo>
                      <a:cubicBezTo>
                        <a:pt x="15" y="3"/>
                        <a:pt x="18" y="4"/>
                        <a:pt x="21" y="4"/>
                      </a:cubicBezTo>
                      <a:cubicBezTo>
                        <a:pt x="23" y="4"/>
                        <a:pt x="23" y="1"/>
                        <a:pt x="21" y="1"/>
                      </a:cubicBezTo>
                      <a:cubicBezTo>
                        <a:pt x="18" y="1"/>
                        <a:pt x="14" y="0"/>
                        <a:pt x="10" y="0"/>
                      </a:cubicBezTo>
                      <a:cubicBezTo>
                        <a:pt x="7" y="0"/>
                        <a:pt x="4" y="0"/>
                        <a:pt x="1" y="1"/>
                      </a:cubicBezTo>
                      <a:cubicBezTo>
                        <a:pt x="0" y="2"/>
                        <a:pt x="1"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258"/>
                <p:cNvSpPr/>
                <p:nvPr/>
              </p:nvSpPr>
              <p:spPr bwMode="auto">
                <a:xfrm>
                  <a:off x="951" y="1465"/>
                  <a:ext cx="35" cy="35"/>
                </a:xfrm>
                <a:custGeom>
                  <a:avLst/>
                  <a:gdLst>
                    <a:gd name="T0" fmla="*/ 29 w 53"/>
                    <a:gd name="T1" fmla="*/ 8 h 53"/>
                    <a:gd name="T2" fmla="*/ 3 w 53"/>
                    <a:gd name="T3" fmla="*/ 28 h 53"/>
                    <a:gd name="T4" fmla="*/ 30 w 53"/>
                    <a:gd name="T5" fmla="*/ 51 h 53"/>
                    <a:gd name="T6" fmla="*/ 50 w 53"/>
                    <a:gd name="T7" fmla="*/ 25 h 53"/>
                    <a:gd name="T8" fmla="*/ 24 w 53"/>
                    <a:gd name="T9" fmla="*/ 10 h 53"/>
                    <a:gd name="T10" fmla="*/ 25 w 53"/>
                    <a:gd name="T11" fmla="*/ 11 h 53"/>
                    <a:gd name="T12" fmla="*/ 38 w 53"/>
                    <a:gd name="T13" fmla="*/ 12 h 53"/>
                    <a:gd name="T14" fmla="*/ 49 w 53"/>
                    <a:gd name="T15" fmla="*/ 29 h 53"/>
                    <a:gd name="T16" fmla="*/ 27 w 53"/>
                    <a:gd name="T17" fmla="*/ 49 h 53"/>
                    <a:gd name="T18" fmla="*/ 6 w 53"/>
                    <a:gd name="T19" fmla="*/ 23 h 53"/>
                    <a:gd name="T20" fmla="*/ 29 w 53"/>
                    <a:gd name="T21" fmla="*/ 10 h 53"/>
                    <a:gd name="T22" fmla="*/ 29 w 53"/>
                    <a:gd name="T23"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3">
                      <a:moveTo>
                        <a:pt x="29" y="8"/>
                      </a:moveTo>
                      <a:cubicBezTo>
                        <a:pt x="18" y="9"/>
                        <a:pt x="4" y="17"/>
                        <a:pt x="3" y="28"/>
                      </a:cubicBezTo>
                      <a:cubicBezTo>
                        <a:pt x="2" y="41"/>
                        <a:pt x="17" y="53"/>
                        <a:pt x="30" y="51"/>
                      </a:cubicBezTo>
                      <a:cubicBezTo>
                        <a:pt x="43" y="49"/>
                        <a:pt x="53" y="38"/>
                        <a:pt x="50" y="25"/>
                      </a:cubicBezTo>
                      <a:cubicBezTo>
                        <a:pt x="48" y="17"/>
                        <a:pt x="33" y="0"/>
                        <a:pt x="24" y="10"/>
                      </a:cubicBezTo>
                      <a:cubicBezTo>
                        <a:pt x="23" y="11"/>
                        <a:pt x="25" y="12"/>
                        <a:pt x="25" y="11"/>
                      </a:cubicBezTo>
                      <a:cubicBezTo>
                        <a:pt x="29" y="7"/>
                        <a:pt x="35" y="10"/>
                        <a:pt x="38" y="12"/>
                      </a:cubicBezTo>
                      <a:cubicBezTo>
                        <a:pt x="45" y="15"/>
                        <a:pt x="48" y="23"/>
                        <a:pt x="49" y="29"/>
                      </a:cubicBezTo>
                      <a:cubicBezTo>
                        <a:pt x="50" y="41"/>
                        <a:pt x="37" y="49"/>
                        <a:pt x="27" y="49"/>
                      </a:cubicBezTo>
                      <a:cubicBezTo>
                        <a:pt x="13" y="50"/>
                        <a:pt x="0" y="36"/>
                        <a:pt x="6" y="23"/>
                      </a:cubicBezTo>
                      <a:cubicBezTo>
                        <a:pt x="10" y="15"/>
                        <a:pt x="20" y="11"/>
                        <a:pt x="29" y="10"/>
                      </a:cubicBezTo>
                      <a:cubicBezTo>
                        <a:pt x="30" y="10"/>
                        <a:pt x="30" y="8"/>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259"/>
                <p:cNvSpPr/>
                <p:nvPr/>
              </p:nvSpPr>
              <p:spPr bwMode="auto">
                <a:xfrm>
                  <a:off x="965" y="1474"/>
                  <a:ext cx="4" cy="4"/>
                </a:xfrm>
                <a:custGeom>
                  <a:avLst/>
                  <a:gdLst>
                    <a:gd name="T0" fmla="*/ 4 w 6"/>
                    <a:gd name="T1" fmla="*/ 0 h 6"/>
                    <a:gd name="T2" fmla="*/ 1 w 6"/>
                    <a:gd name="T3" fmla="*/ 4 h 6"/>
                    <a:gd name="T4" fmla="*/ 2 w 6"/>
                    <a:gd name="T5" fmla="*/ 5 h 6"/>
                    <a:gd name="T6" fmla="*/ 5 w 6"/>
                    <a:gd name="T7" fmla="*/ 2 h 6"/>
                    <a:gd name="T8" fmla="*/ 4 w 6"/>
                    <a:gd name="T9" fmla="*/ 0 h 6"/>
                  </a:gdLst>
                  <a:ahLst/>
                  <a:cxnLst>
                    <a:cxn ang="0">
                      <a:pos x="T0" y="T1"/>
                    </a:cxn>
                    <a:cxn ang="0">
                      <a:pos x="T2" y="T3"/>
                    </a:cxn>
                    <a:cxn ang="0">
                      <a:pos x="T4" y="T5"/>
                    </a:cxn>
                    <a:cxn ang="0">
                      <a:pos x="T6" y="T7"/>
                    </a:cxn>
                    <a:cxn ang="0">
                      <a:pos x="T8" y="T9"/>
                    </a:cxn>
                  </a:cxnLst>
                  <a:rect l="0" t="0" r="r" b="b"/>
                  <a:pathLst>
                    <a:path w="6" h="6">
                      <a:moveTo>
                        <a:pt x="4" y="0"/>
                      </a:moveTo>
                      <a:cubicBezTo>
                        <a:pt x="3" y="2"/>
                        <a:pt x="2" y="3"/>
                        <a:pt x="1" y="4"/>
                      </a:cubicBezTo>
                      <a:cubicBezTo>
                        <a:pt x="0" y="5"/>
                        <a:pt x="1" y="6"/>
                        <a:pt x="2" y="5"/>
                      </a:cubicBezTo>
                      <a:cubicBezTo>
                        <a:pt x="3" y="4"/>
                        <a:pt x="4" y="3"/>
                        <a:pt x="5"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260"/>
                <p:cNvSpPr/>
                <p:nvPr/>
              </p:nvSpPr>
              <p:spPr bwMode="auto">
                <a:xfrm>
                  <a:off x="965" y="1476"/>
                  <a:ext cx="4" cy="12"/>
                </a:xfrm>
                <a:custGeom>
                  <a:avLst/>
                  <a:gdLst>
                    <a:gd name="T0" fmla="*/ 0 w 6"/>
                    <a:gd name="T1" fmla="*/ 2 h 17"/>
                    <a:gd name="T2" fmla="*/ 3 w 6"/>
                    <a:gd name="T3" fmla="*/ 10 h 17"/>
                    <a:gd name="T4" fmla="*/ 4 w 6"/>
                    <a:gd name="T5" fmla="*/ 16 h 17"/>
                    <a:gd name="T6" fmla="*/ 6 w 6"/>
                    <a:gd name="T7" fmla="*/ 16 h 17"/>
                    <a:gd name="T8" fmla="*/ 5 w 6"/>
                    <a:gd name="T9" fmla="*/ 10 h 17"/>
                    <a:gd name="T10" fmla="*/ 2 w 6"/>
                    <a:gd name="T11" fmla="*/ 1 h 17"/>
                    <a:gd name="T12" fmla="*/ 0 w 6"/>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6" h="17">
                      <a:moveTo>
                        <a:pt x="0" y="2"/>
                      </a:moveTo>
                      <a:cubicBezTo>
                        <a:pt x="1" y="4"/>
                        <a:pt x="2" y="7"/>
                        <a:pt x="3" y="10"/>
                      </a:cubicBezTo>
                      <a:cubicBezTo>
                        <a:pt x="4" y="12"/>
                        <a:pt x="3" y="14"/>
                        <a:pt x="4" y="16"/>
                      </a:cubicBezTo>
                      <a:cubicBezTo>
                        <a:pt x="5" y="17"/>
                        <a:pt x="6" y="17"/>
                        <a:pt x="6" y="16"/>
                      </a:cubicBezTo>
                      <a:cubicBezTo>
                        <a:pt x="5" y="14"/>
                        <a:pt x="5" y="12"/>
                        <a:pt x="5" y="10"/>
                      </a:cubicBezTo>
                      <a:cubicBezTo>
                        <a:pt x="4" y="7"/>
                        <a:pt x="2" y="4"/>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261"/>
                <p:cNvSpPr/>
                <p:nvPr/>
              </p:nvSpPr>
              <p:spPr bwMode="auto">
                <a:xfrm>
                  <a:off x="967" y="1476"/>
                  <a:ext cx="4" cy="11"/>
                </a:xfrm>
                <a:custGeom>
                  <a:avLst/>
                  <a:gdLst>
                    <a:gd name="T0" fmla="*/ 2 w 5"/>
                    <a:gd name="T1" fmla="*/ 15 h 16"/>
                    <a:gd name="T2" fmla="*/ 4 w 5"/>
                    <a:gd name="T3" fmla="*/ 2 h 16"/>
                    <a:gd name="T4" fmla="*/ 3 w 5"/>
                    <a:gd name="T5" fmla="*/ 1 h 16"/>
                    <a:gd name="T6" fmla="*/ 0 w 5"/>
                    <a:gd name="T7" fmla="*/ 15 h 16"/>
                    <a:gd name="T8" fmla="*/ 2 w 5"/>
                    <a:gd name="T9" fmla="*/ 15 h 16"/>
                  </a:gdLst>
                  <a:ahLst/>
                  <a:cxnLst>
                    <a:cxn ang="0">
                      <a:pos x="T0" y="T1"/>
                    </a:cxn>
                    <a:cxn ang="0">
                      <a:pos x="T2" y="T3"/>
                    </a:cxn>
                    <a:cxn ang="0">
                      <a:pos x="T4" y="T5"/>
                    </a:cxn>
                    <a:cxn ang="0">
                      <a:pos x="T6" y="T7"/>
                    </a:cxn>
                    <a:cxn ang="0">
                      <a:pos x="T8" y="T9"/>
                    </a:cxn>
                  </a:cxnLst>
                  <a:rect l="0" t="0" r="r" b="b"/>
                  <a:pathLst>
                    <a:path w="5" h="16">
                      <a:moveTo>
                        <a:pt x="2" y="15"/>
                      </a:moveTo>
                      <a:cubicBezTo>
                        <a:pt x="4" y="11"/>
                        <a:pt x="3" y="6"/>
                        <a:pt x="4" y="2"/>
                      </a:cubicBezTo>
                      <a:cubicBezTo>
                        <a:pt x="5" y="1"/>
                        <a:pt x="3" y="0"/>
                        <a:pt x="3" y="1"/>
                      </a:cubicBezTo>
                      <a:cubicBezTo>
                        <a:pt x="2" y="6"/>
                        <a:pt x="2" y="11"/>
                        <a:pt x="0" y="15"/>
                      </a:cubicBezTo>
                      <a:cubicBezTo>
                        <a:pt x="0" y="16"/>
                        <a:pt x="2"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262"/>
                <p:cNvSpPr/>
                <p:nvPr/>
              </p:nvSpPr>
              <p:spPr bwMode="auto">
                <a:xfrm>
                  <a:off x="967" y="1474"/>
                  <a:ext cx="4" cy="4"/>
                </a:xfrm>
                <a:custGeom>
                  <a:avLst/>
                  <a:gdLst>
                    <a:gd name="T0" fmla="*/ 2 w 6"/>
                    <a:gd name="T1" fmla="*/ 1 h 7"/>
                    <a:gd name="T2" fmla="*/ 2 w 6"/>
                    <a:gd name="T3" fmla="*/ 1 h 7"/>
                    <a:gd name="T4" fmla="*/ 0 w 6"/>
                    <a:gd name="T5" fmla="*/ 2 h 7"/>
                    <a:gd name="T6" fmla="*/ 4 w 6"/>
                    <a:gd name="T7" fmla="*/ 6 h 7"/>
                    <a:gd name="T8" fmla="*/ 5 w 6"/>
                    <a:gd name="T9" fmla="*/ 5 h 7"/>
                    <a:gd name="T10" fmla="*/ 2 w 6"/>
                    <a:gd name="T11" fmla="*/ 1 h 7"/>
                    <a:gd name="T12" fmla="*/ 0 w 6"/>
                    <a:gd name="T13" fmla="*/ 1 h 7"/>
                    <a:gd name="T14" fmla="*/ 1 w 6"/>
                    <a:gd name="T15" fmla="*/ 2 h 7"/>
                    <a:gd name="T16" fmla="*/ 2 w 6"/>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2" y="1"/>
                      </a:moveTo>
                      <a:cubicBezTo>
                        <a:pt x="2" y="1"/>
                        <a:pt x="2" y="1"/>
                        <a:pt x="2" y="1"/>
                      </a:cubicBezTo>
                      <a:cubicBezTo>
                        <a:pt x="1" y="1"/>
                        <a:pt x="1" y="1"/>
                        <a:pt x="0" y="2"/>
                      </a:cubicBezTo>
                      <a:cubicBezTo>
                        <a:pt x="2" y="3"/>
                        <a:pt x="3" y="5"/>
                        <a:pt x="4" y="6"/>
                      </a:cubicBezTo>
                      <a:cubicBezTo>
                        <a:pt x="5" y="7"/>
                        <a:pt x="6" y="6"/>
                        <a:pt x="5" y="5"/>
                      </a:cubicBezTo>
                      <a:cubicBezTo>
                        <a:pt x="4" y="4"/>
                        <a:pt x="3" y="2"/>
                        <a:pt x="2" y="1"/>
                      </a:cubicBezTo>
                      <a:cubicBezTo>
                        <a:pt x="1" y="0"/>
                        <a:pt x="0" y="1"/>
                        <a:pt x="0" y="1"/>
                      </a:cubicBezTo>
                      <a:cubicBezTo>
                        <a:pt x="0"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263"/>
                <p:cNvSpPr/>
                <p:nvPr/>
              </p:nvSpPr>
              <p:spPr bwMode="auto">
                <a:xfrm>
                  <a:off x="967" y="1484"/>
                  <a:ext cx="7" cy="4"/>
                </a:xfrm>
                <a:custGeom>
                  <a:avLst/>
                  <a:gdLst>
                    <a:gd name="T0" fmla="*/ 2 w 10"/>
                    <a:gd name="T1" fmla="*/ 5 h 6"/>
                    <a:gd name="T2" fmla="*/ 9 w 10"/>
                    <a:gd name="T3" fmla="*/ 2 h 6"/>
                    <a:gd name="T4" fmla="*/ 8 w 10"/>
                    <a:gd name="T5" fmla="*/ 0 h 6"/>
                    <a:gd name="T6" fmla="*/ 1 w 10"/>
                    <a:gd name="T7" fmla="*/ 3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3"/>
                        <a:pt x="7" y="3"/>
                        <a:pt x="9" y="2"/>
                      </a:cubicBezTo>
                      <a:cubicBezTo>
                        <a:pt x="10" y="1"/>
                        <a:pt x="9" y="0"/>
                        <a:pt x="8" y="0"/>
                      </a:cubicBezTo>
                      <a:cubicBezTo>
                        <a:pt x="6" y="2"/>
                        <a:pt x="3" y="2"/>
                        <a:pt x="1" y="3"/>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264"/>
                <p:cNvSpPr/>
                <p:nvPr/>
              </p:nvSpPr>
              <p:spPr bwMode="auto">
                <a:xfrm>
                  <a:off x="972" y="1484"/>
                  <a:ext cx="4" cy="4"/>
                </a:xfrm>
                <a:custGeom>
                  <a:avLst/>
                  <a:gdLst>
                    <a:gd name="T0" fmla="*/ 0 w 6"/>
                    <a:gd name="T1" fmla="*/ 2 h 6"/>
                    <a:gd name="T2" fmla="*/ 4 w 6"/>
                    <a:gd name="T3" fmla="*/ 5 h 6"/>
                    <a:gd name="T4" fmla="*/ 5 w 6"/>
                    <a:gd name="T5" fmla="*/ 4 h 6"/>
                    <a:gd name="T6" fmla="*/ 2 w 6"/>
                    <a:gd name="T7" fmla="*/ 1 h 6"/>
                    <a:gd name="T8" fmla="*/ 0 w 6"/>
                    <a:gd name="T9" fmla="*/ 2 h 6"/>
                  </a:gdLst>
                  <a:ahLst/>
                  <a:cxnLst>
                    <a:cxn ang="0">
                      <a:pos x="T0" y="T1"/>
                    </a:cxn>
                    <a:cxn ang="0">
                      <a:pos x="T2" y="T3"/>
                    </a:cxn>
                    <a:cxn ang="0">
                      <a:pos x="T4" y="T5"/>
                    </a:cxn>
                    <a:cxn ang="0">
                      <a:pos x="T6" y="T7"/>
                    </a:cxn>
                    <a:cxn ang="0">
                      <a:pos x="T8" y="T9"/>
                    </a:cxn>
                  </a:cxnLst>
                  <a:rect l="0" t="0" r="r" b="b"/>
                  <a:pathLst>
                    <a:path w="6" h="6">
                      <a:moveTo>
                        <a:pt x="0" y="2"/>
                      </a:moveTo>
                      <a:cubicBezTo>
                        <a:pt x="1" y="3"/>
                        <a:pt x="3" y="4"/>
                        <a:pt x="4" y="5"/>
                      </a:cubicBezTo>
                      <a:cubicBezTo>
                        <a:pt x="5" y="6"/>
                        <a:pt x="6" y="4"/>
                        <a:pt x="5" y="4"/>
                      </a:cubicBezTo>
                      <a:cubicBezTo>
                        <a:pt x="4" y="3"/>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265"/>
                <p:cNvSpPr/>
                <p:nvPr/>
              </p:nvSpPr>
              <p:spPr bwMode="auto">
                <a:xfrm>
                  <a:off x="967" y="1487"/>
                  <a:ext cx="6" cy="3"/>
                </a:xfrm>
                <a:custGeom>
                  <a:avLst/>
                  <a:gdLst>
                    <a:gd name="T0" fmla="*/ 1 w 9"/>
                    <a:gd name="T1" fmla="*/ 2 h 4"/>
                    <a:gd name="T2" fmla="*/ 7 w 9"/>
                    <a:gd name="T3" fmla="*/ 4 h 4"/>
                    <a:gd name="T4" fmla="*/ 8 w 9"/>
                    <a:gd name="T5" fmla="*/ 2 h 4"/>
                    <a:gd name="T6" fmla="*/ 1 w 9"/>
                    <a:gd name="T7" fmla="*/ 0 h 4"/>
                    <a:gd name="T8" fmla="*/ 1 w 9"/>
                    <a:gd name="T9" fmla="*/ 2 h 4"/>
                  </a:gdLst>
                  <a:ahLst/>
                  <a:cxnLst>
                    <a:cxn ang="0">
                      <a:pos x="T0" y="T1"/>
                    </a:cxn>
                    <a:cxn ang="0">
                      <a:pos x="T2" y="T3"/>
                    </a:cxn>
                    <a:cxn ang="0">
                      <a:pos x="T4" y="T5"/>
                    </a:cxn>
                    <a:cxn ang="0">
                      <a:pos x="T6" y="T7"/>
                    </a:cxn>
                    <a:cxn ang="0">
                      <a:pos x="T8" y="T9"/>
                    </a:cxn>
                  </a:cxnLst>
                  <a:rect l="0" t="0" r="r" b="b"/>
                  <a:pathLst>
                    <a:path w="9" h="4">
                      <a:moveTo>
                        <a:pt x="1" y="2"/>
                      </a:moveTo>
                      <a:cubicBezTo>
                        <a:pt x="3" y="1"/>
                        <a:pt x="5" y="3"/>
                        <a:pt x="7" y="4"/>
                      </a:cubicBezTo>
                      <a:cubicBezTo>
                        <a:pt x="8" y="4"/>
                        <a:pt x="9" y="2"/>
                        <a:pt x="8" y="2"/>
                      </a:cubicBezTo>
                      <a:cubicBezTo>
                        <a:pt x="6" y="2"/>
                        <a:pt x="4"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266"/>
                <p:cNvSpPr/>
                <p:nvPr/>
              </p:nvSpPr>
              <p:spPr bwMode="auto">
                <a:xfrm>
                  <a:off x="971" y="1486"/>
                  <a:ext cx="5" cy="4"/>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3" y="4"/>
                        <a:pt x="4" y="3"/>
                        <a:pt x="6" y="2"/>
                      </a:cubicBezTo>
                      <a:cubicBezTo>
                        <a:pt x="7" y="2"/>
                        <a:pt x="6" y="0"/>
                        <a:pt x="5" y="1"/>
                      </a:cubicBezTo>
                      <a:cubicBezTo>
                        <a:pt x="4" y="2"/>
                        <a:pt x="2" y="2"/>
                        <a:pt x="1" y="3"/>
                      </a:cubicBezTo>
                      <a:cubicBezTo>
                        <a:pt x="0" y="4"/>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267"/>
                <p:cNvSpPr/>
                <p:nvPr/>
              </p:nvSpPr>
              <p:spPr bwMode="auto">
                <a:xfrm>
                  <a:off x="965" y="1478"/>
                  <a:ext cx="2" cy="3"/>
                </a:xfrm>
                <a:custGeom>
                  <a:avLst/>
                  <a:gdLst>
                    <a:gd name="T0" fmla="*/ 0 w 3"/>
                    <a:gd name="T1" fmla="*/ 1 h 5"/>
                    <a:gd name="T2" fmla="*/ 1 w 3"/>
                    <a:gd name="T3" fmla="*/ 4 h 5"/>
                    <a:gd name="T4" fmla="*/ 3 w 3"/>
                    <a:gd name="T5" fmla="*/ 3 h 5"/>
                    <a:gd name="T6" fmla="*/ 2 w 3"/>
                    <a:gd name="T7" fmla="*/ 1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2"/>
                        <a:pt x="1" y="3"/>
                        <a:pt x="1" y="4"/>
                      </a:cubicBezTo>
                      <a:cubicBezTo>
                        <a:pt x="1" y="5"/>
                        <a:pt x="3" y="4"/>
                        <a:pt x="3" y="3"/>
                      </a:cubicBezTo>
                      <a:cubicBezTo>
                        <a:pt x="2" y="2"/>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268"/>
                <p:cNvSpPr/>
                <p:nvPr/>
              </p:nvSpPr>
              <p:spPr bwMode="auto">
                <a:xfrm>
                  <a:off x="965" y="1476"/>
                  <a:ext cx="2" cy="6"/>
                </a:xfrm>
                <a:custGeom>
                  <a:avLst/>
                  <a:gdLst>
                    <a:gd name="T0" fmla="*/ 2 w 3"/>
                    <a:gd name="T1" fmla="*/ 1 h 9"/>
                    <a:gd name="T2" fmla="*/ 2 w 3"/>
                    <a:gd name="T3" fmla="*/ 0 h 9"/>
                    <a:gd name="T4" fmla="*/ 1 w 3"/>
                    <a:gd name="T5" fmla="*/ 2 h 9"/>
                    <a:gd name="T6" fmla="*/ 1 w 3"/>
                    <a:gd name="T7" fmla="*/ 2 h 9"/>
                    <a:gd name="T8" fmla="*/ 1 w 3"/>
                    <a:gd name="T9" fmla="*/ 3 h 9"/>
                    <a:gd name="T10" fmla="*/ 1 w 3"/>
                    <a:gd name="T11" fmla="*/ 5 h 9"/>
                    <a:gd name="T12" fmla="*/ 2 w 3"/>
                    <a:gd name="T13" fmla="*/ 8 h 9"/>
                    <a:gd name="T14" fmla="*/ 3 w 3"/>
                    <a:gd name="T15" fmla="*/ 8 h 9"/>
                    <a:gd name="T16" fmla="*/ 3 w 3"/>
                    <a:gd name="T17" fmla="*/ 3 h 9"/>
                    <a:gd name="T18" fmla="*/ 1 w 3"/>
                    <a:gd name="T19" fmla="*/ 0 h 9"/>
                    <a:gd name="T20" fmla="*/ 0 w 3"/>
                    <a:gd name="T21" fmla="*/ 1 h 9"/>
                    <a:gd name="T22" fmla="*/ 1 w 3"/>
                    <a:gd name="T23" fmla="*/ 2 h 9"/>
                    <a:gd name="T24" fmla="*/ 2 w 3"/>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9">
                      <a:moveTo>
                        <a:pt x="2" y="1"/>
                      </a:moveTo>
                      <a:cubicBezTo>
                        <a:pt x="2" y="1"/>
                        <a:pt x="2" y="1"/>
                        <a:pt x="2" y="0"/>
                      </a:cubicBezTo>
                      <a:cubicBezTo>
                        <a:pt x="2" y="1"/>
                        <a:pt x="1" y="1"/>
                        <a:pt x="1" y="2"/>
                      </a:cubicBezTo>
                      <a:cubicBezTo>
                        <a:pt x="1" y="2"/>
                        <a:pt x="1" y="2"/>
                        <a:pt x="1" y="2"/>
                      </a:cubicBezTo>
                      <a:cubicBezTo>
                        <a:pt x="1" y="2"/>
                        <a:pt x="1" y="3"/>
                        <a:pt x="1" y="3"/>
                      </a:cubicBezTo>
                      <a:cubicBezTo>
                        <a:pt x="1" y="3"/>
                        <a:pt x="1" y="4"/>
                        <a:pt x="1" y="5"/>
                      </a:cubicBezTo>
                      <a:cubicBezTo>
                        <a:pt x="2" y="6"/>
                        <a:pt x="2" y="7"/>
                        <a:pt x="2" y="8"/>
                      </a:cubicBezTo>
                      <a:cubicBezTo>
                        <a:pt x="2" y="9"/>
                        <a:pt x="3" y="9"/>
                        <a:pt x="3" y="8"/>
                      </a:cubicBezTo>
                      <a:cubicBezTo>
                        <a:pt x="3" y="6"/>
                        <a:pt x="3" y="5"/>
                        <a:pt x="3" y="3"/>
                      </a:cubicBezTo>
                      <a:cubicBezTo>
                        <a:pt x="3" y="2"/>
                        <a:pt x="2" y="0"/>
                        <a:pt x="1" y="0"/>
                      </a:cubicBezTo>
                      <a:cubicBezTo>
                        <a:pt x="1" y="0"/>
                        <a:pt x="0" y="1"/>
                        <a:pt x="0" y="1"/>
                      </a:cubicBezTo>
                      <a:cubicBezTo>
                        <a:pt x="0" y="1"/>
                        <a:pt x="0" y="1"/>
                        <a:pt x="1" y="2"/>
                      </a:cubicBezTo>
                      <a:cubicBezTo>
                        <a:pt x="1" y="3"/>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269"/>
                <p:cNvSpPr/>
                <p:nvPr/>
              </p:nvSpPr>
              <p:spPr bwMode="auto">
                <a:xfrm>
                  <a:off x="967" y="1476"/>
                  <a:ext cx="1" cy="6"/>
                </a:xfrm>
                <a:custGeom>
                  <a:avLst/>
                  <a:gdLst>
                    <a:gd name="T0" fmla="*/ 0 w 2"/>
                    <a:gd name="T1" fmla="*/ 1 h 10"/>
                    <a:gd name="T2" fmla="*/ 0 w 2"/>
                    <a:gd name="T3" fmla="*/ 9 h 10"/>
                    <a:gd name="T4" fmla="*/ 2 w 2"/>
                    <a:gd name="T5" fmla="*/ 9 h 10"/>
                    <a:gd name="T6" fmla="*/ 1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6"/>
                        <a:pt x="0" y="9"/>
                      </a:cubicBezTo>
                      <a:cubicBezTo>
                        <a:pt x="0" y="10"/>
                        <a:pt x="2" y="10"/>
                        <a:pt x="2" y="9"/>
                      </a:cubicBezTo>
                      <a:cubicBezTo>
                        <a:pt x="2" y="6"/>
                        <a:pt x="1" y="4"/>
                        <a:pt x="1"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270"/>
                <p:cNvSpPr/>
                <p:nvPr/>
              </p:nvSpPr>
              <p:spPr bwMode="auto">
                <a:xfrm>
                  <a:off x="966" y="1476"/>
                  <a:ext cx="3" cy="8"/>
                </a:xfrm>
                <a:custGeom>
                  <a:avLst/>
                  <a:gdLst>
                    <a:gd name="T0" fmla="*/ 1 w 4"/>
                    <a:gd name="T1" fmla="*/ 2 h 13"/>
                    <a:gd name="T2" fmla="*/ 1 w 4"/>
                    <a:gd name="T3" fmla="*/ 2 h 13"/>
                    <a:gd name="T4" fmla="*/ 2 w 4"/>
                    <a:gd name="T5" fmla="*/ 4 h 13"/>
                    <a:gd name="T6" fmla="*/ 2 w 4"/>
                    <a:gd name="T7" fmla="*/ 7 h 13"/>
                    <a:gd name="T8" fmla="*/ 2 w 4"/>
                    <a:gd name="T9" fmla="*/ 11 h 13"/>
                    <a:gd name="T10" fmla="*/ 3 w 4"/>
                    <a:gd name="T11" fmla="*/ 11 h 13"/>
                    <a:gd name="T12" fmla="*/ 3 w 4"/>
                    <a:gd name="T13" fmla="*/ 5 h 13"/>
                    <a:gd name="T14" fmla="*/ 2 w 4"/>
                    <a:gd name="T15" fmla="*/ 0 h 13"/>
                    <a:gd name="T16" fmla="*/ 1 w 4"/>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3">
                      <a:moveTo>
                        <a:pt x="1" y="2"/>
                      </a:moveTo>
                      <a:cubicBezTo>
                        <a:pt x="1" y="2"/>
                        <a:pt x="1" y="2"/>
                        <a:pt x="1" y="2"/>
                      </a:cubicBezTo>
                      <a:cubicBezTo>
                        <a:pt x="2" y="3"/>
                        <a:pt x="2" y="3"/>
                        <a:pt x="2" y="4"/>
                      </a:cubicBezTo>
                      <a:cubicBezTo>
                        <a:pt x="2" y="5"/>
                        <a:pt x="2" y="6"/>
                        <a:pt x="2" y="7"/>
                      </a:cubicBezTo>
                      <a:cubicBezTo>
                        <a:pt x="2" y="8"/>
                        <a:pt x="2" y="10"/>
                        <a:pt x="2" y="11"/>
                      </a:cubicBezTo>
                      <a:cubicBezTo>
                        <a:pt x="2" y="13"/>
                        <a:pt x="3" y="13"/>
                        <a:pt x="3" y="11"/>
                      </a:cubicBezTo>
                      <a:cubicBezTo>
                        <a:pt x="3" y="9"/>
                        <a:pt x="3" y="7"/>
                        <a:pt x="3" y="5"/>
                      </a:cubicBezTo>
                      <a:cubicBezTo>
                        <a:pt x="3" y="4"/>
                        <a:pt x="4" y="1"/>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271"/>
                <p:cNvSpPr/>
                <p:nvPr/>
              </p:nvSpPr>
              <p:spPr bwMode="auto">
                <a:xfrm>
                  <a:off x="967" y="1476"/>
                  <a:ext cx="2" cy="7"/>
                </a:xfrm>
                <a:custGeom>
                  <a:avLst/>
                  <a:gdLst>
                    <a:gd name="T0" fmla="*/ 0 w 2"/>
                    <a:gd name="T1" fmla="*/ 1 h 10"/>
                    <a:gd name="T2" fmla="*/ 0 w 2"/>
                    <a:gd name="T3" fmla="*/ 9 h 10"/>
                    <a:gd name="T4" fmla="*/ 2 w 2"/>
                    <a:gd name="T5" fmla="*/ 9 h 10"/>
                    <a:gd name="T6" fmla="*/ 2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7"/>
                        <a:pt x="0" y="9"/>
                      </a:cubicBezTo>
                      <a:cubicBezTo>
                        <a:pt x="0" y="10"/>
                        <a:pt x="2" y="10"/>
                        <a:pt x="2" y="9"/>
                      </a:cubicBezTo>
                      <a:cubicBezTo>
                        <a:pt x="2" y="7"/>
                        <a:pt x="2" y="4"/>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272"/>
                <p:cNvSpPr/>
                <p:nvPr/>
              </p:nvSpPr>
              <p:spPr bwMode="auto">
                <a:xfrm>
                  <a:off x="967" y="1474"/>
                  <a:ext cx="3" cy="6"/>
                </a:xfrm>
                <a:custGeom>
                  <a:avLst/>
                  <a:gdLst>
                    <a:gd name="T0" fmla="*/ 2 w 5"/>
                    <a:gd name="T1" fmla="*/ 3 h 8"/>
                    <a:gd name="T2" fmla="*/ 1 w 5"/>
                    <a:gd name="T3" fmla="*/ 3 h 8"/>
                    <a:gd name="T4" fmla="*/ 1 w 5"/>
                    <a:gd name="T5" fmla="*/ 3 h 8"/>
                    <a:gd name="T6" fmla="*/ 2 w 5"/>
                    <a:gd name="T7" fmla="*/ 5 h 8"/>
                    <a:gd name="T8" fmla="*/ 3 w 5"/>
                    <a:gd name="T9" fmla="*/ 7 h 8"/>
                    <a:gd name="T10" fmla="*/ 4 w 5"/>
                    <a:gd name="T11" fmla="*/ 7 h 8"/>
                    <a:gd name="T12" fmla="*/ 3 w 5"/>
                    <a:gd name="T13" fmla="*/ 3 h 8"/>
                    <a:gd name="T14" fmla="*/ 0 w 5"/>
                    <a:gd name="T15" fmla="*/ 2 h 8"/>
                    <a:gd name="T16" fmla="*/ 2 w 5"/>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2" y="3"/>
                      </a:moveTo>
                      <a:cubicBezTo>
                        <a:pt x="1" y="4"/>
                        <a:pt x="0" y="2"/>
                        <a:pt x="1" y="3"/>
                      </a:cubicBezTo>
                      <a:cubicBezTo>
                        <a:pt x="1" y="3"/>
                        <a:pt x="1" y="3"/>
                        <a:pt x="1" y="3"/>
                      </a:cubicBezTo>
                      <a:cubicBezTo>
                        <a:pt x="1" y="4"/>
                        <a:pt x="2" y="4"/>
                        <a:pt x="2" y="5"/>
                      </a:cubicBezTo>
                      <a:cubicBezTo>
                        <a:pt x="2" y="6"/>
                        <a:pt x="3" y="7"/>
                        <a:pt x="3" y="7"/>
                      </a:cubicBezTo>
                      <a:cubicBezTo>
                        <a:pt x="3" y="8"/>
                        <a:pt x="5" y="8"/>
                        <a:pt x="4" y="7"/>
                      </a:cubicBezTo>
                      <a:cubicBezTo>
                        <a:pt x="4" y="6"/>
                        <a:pt x="3" y="4"/>
                        <a:pt x="3" y="3"/>
                      </a:cubicBezTo>
                      <a:cubicBezTo>
                        <a:pt x="2" y="2"/>
                        <a:pt x="1" y="0"/>
                        <a:pt x="0"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273"/>
                <p:cNvSpPr/>
                <p:nvPr/>
              </p:nvSpPr>
              <p:spPr bwMode="auto">
                <a:xfrm>
                  <a:off x="968" y="1486"/>
                  <a:ext cx="4" cy="2"/>
                </a:xfrm>
                <a:custGeom>
                  <a:avLst/>
                  <a:gdLst>
                    <a:gd name="T0" fmla="*/ 2 w 6"/>
                    <a:gd name="T1" fmla="*/ 2 h 2"/>
                    <a:gd name="T2" fmla="*/ 5 w 6"/>
                    <a:gd name="T3" fmla="*/ 1 h 2"/>
                    <a:gd name="T4" fmla="*/ 5 w 6"/>
                    <a:gd name="T5" fmla="*/ 0 h 2"/>
                    <a:gd name="T6" fmla="*/ 1 w 6"/>
                    <a:gd name="T7" fmla="*/ 0 h 2"/>
                    <a:gd name="T8" fmla="*/ 2 w 6"/>
                    <a:gd name="T9" fmla="*/ 2 h 2"/>
                  </a:gdLst>
                  <a:ahLst/>
                  <a:cxnLst>
                    <a:cxn ang="0">
                      <a:pos x="T0" y="T1"/>
                    </a:cxn>
                    <a:cxn ang="0">
                      <a:pos x="T2" y="T3"/>
                    </a:cxn>
                    <a:cxn ang="0">
                      <a:pos x="T4" y="T5"/>
                    </a:cxn>
                    <a:cxn ang="0">
                      <a:pos x="T6" y="T7"/>
                    </a:cxn>
                    <a:cxn ang="0">
                      <a:pos x="T8" y="T9"/>
                    </a:cxn>
                  </a:cxnLst>
                  <a:rect l="0" t="0" r="r" b="b"/>
                  <a:pathLst>
                    <a:path w="6" h="2">
                      <a:moveTo>
                        <a:pt x="2" y="2"/>
                      </a:moveTo>
                      <a:cubicBezTo>
                        <a:pt x="3" y="2"/>
                        <a:pt x="4" y="1"/>
                        <a:pt x="5" y="1"/>
                      </a:cubicBezTo>
                      <a:cubicBezTo>
                        <a:pt x="6" y="1"/>
                        <a:pt x="6" y="0"/>
                        <a:pt x="5" y="0"/>
                      </a:cubicBezTo>
                      <a:cubicBezTo>
                        <a:pt x="4" y="0"/>
                        <a:pt x="3" y="0"/>
                        <a:pt x="1" y="0"/>
                      </a:cubicBezTo>
                      <a:cubicBezTo>
                        <a:pt x="0"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274"/>
                <p:cNvSpPr/>
                <p:nvPr/>
              </p:nvSpPr>
              <p:spPr bwMode="auto">
                <a:xfrm>
                  <a:off x="969" y="1486"/>
                  <a:ext cx="4" cy="2"/>
                </a:xfrm>
                <a:custGeom>
                  <a:avLst/>
                  <a:gdLst>
                    <a:gd name="T0" fmla="*/ 1 w 6"/>
                    <a:gd name="T1" fmla="*/ 3 h 3"/>
                    <a:gd name="T2" fmla="*/ 5 w 6"/>
                    <a:gd name="T3" fmla="*/ 2 h 3"/>
                    <a:gd name="T4" fmla="*/ 5 w 6"/>
                    <a:gd name="T5" fmla="*/ 0 h 3"/>
                    <a:gd name="T6" fmla="*/ 1 w 6"/>
                    <a:gd name="T7" fmla="*/ 1 h 3"/>
                    <a:gd name="T8" fmla="*/ 1 w 6"/>
                    <a:gd name="T9" fmla="*/ 3 h 3"/>
                  </a:gdLst>
                  <a:ahLst/>
                  <a:cxnLst>
                    <a:cxn ang="0">
                      <a:pos x="T0" y="T1"/>
                    </a:cxn>
                    <a:cxn ang="0">
                      <a:pos x="T2" y="T3"/>
                    </a:cxn>
                    <a:cxn ang="0">
                      <a:pos x="T4" y="T5"/>
                    </a:cxn>
                    <a:cxn ang="0">
                      <a:pos x="T6" y="T7"/>
                    </a:cxn>
                    <a:cxn ang="0">
                      <a:pos x="T8" y="T9"/>
                    </a:cxn>
                  </a:cxnLst>
                  <a:rect l="0" t="0" r="r" b="b"/>
                  <a:pathLst>
                    <a:path w="6" h="3">
                      <a:moveTo>
                        <a:pt x="1" y="3"/>
                      </a:moveTo>
                      <a:cubicBezTo>
                        <a:pt x="3" y="3"/>
                        <a:pt x="4" y="3"/>
                        <a:pt x="5" y="2"/>
                      </a:cubicBezTo>
                      <a:cubicBezTo>
                        <a:pt x="6" y="2"/>
                        <a:pt x="6" y="0"/>
                        <a:pt x="5" y="0"/>
                      </a:cubicBezTo>
                      <a:cubicBezTo>
                        <a:pt x="3" y="1"/>
                        <a:pt x="2" y="1"/>
                        <a:pt x="1" y="1"/>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275"/>
                <p:cNvSpPr/>
                <p:nvPr/>
              </p:nvSpPr>
              <p:spPr bwMode="auto">
                <a:xfrm>
                  <a:off x="970" y="1486"/>
                  <a:ext cx="5" cy="2"/>
                </a:xfrm>
                <a:custGeom>
                  <a:avLst/>
                  <a:gdLst>
                    <a:gd name="T0" fmla="*/ 1 w 8"/>
                    <a:gd name="T1" fmla="*/ 2 h 4"/>
                    <a:gd name="T2" fmla="*/ 4 w 8"/>
                    <a:gd name="T3" fmla="*/ 2 h 4"/>
                    <a:gd name="T4" fmla="*/ 4 w 8"/>
                    <a:gd name="T5" fmla="*/ 0 h 4"/>
                    <a:gd name="T6" fmla="*/ 3 w 8"/>
                    <a:gd name="T7" fmla="*/ 0 h 4"/>
                    <a:gd name="T8" fmla="*/ 3 w 8"/>
                    <a:gd name="T9" fmla="*/ 1 h 4"/>
                    <a:gd name="T10" fmla="*/ 2 w 8"/>
                    <a:gd name="T11" fmla="*/ 2 h 4"/>
                    <a:gd name="T12" fmla="*/ 2 w 8"/>
                    <a:gd name="T13" fmla="*/ 4 h 4"/>
                    <a:gd name="T14" fmla="*/ 4 w 8"/>
                    <a:gd name="T15" fmla="*/ 3 h 4"/>
                    <a:gd name="T16" fmla="*/ 4 w 8"/>
                    <a:gd name="T17" fmla="*/ 2 h 4"/>
                    <a:gd name="T18" fmla="*/ 1 w 8"/>
                    <a:gd name="T19" fmla="*/ 2 h 4"/>
                    <a:gd name="T20" fmla="*/ 1 w 8"/>
                    <a:gd name="T21" fmla="*/ 4 h 4"/>
                    <a:gd name="T22" fmla="*/ 3 w 8"/>
                    <a:gd name="T23" fmla="*/ 4 h 4"/>
                    <a:gd name="T24" fmla="*/ 3 w 8"/>
                    <a:gd name="T25" fmla="*/ 3 h 4"/>
                    <a:gd name="T26" fmla="*/ 2 w 8"/>
                    <a:gd name="T27" fmla="*/ 2 h 4"/>
                    <a:gd name="T28" fmla="*/ 1 w 8"/>
                    <a:gd name="T29" fmla="*/ 3 h 4"/>
                    <a:gd name="T30" fmla="*/ 6 w 8"/>
                    <a:gd name="T31" fmla="*/ 1 h 4"/>
                    <a:gd name="T32" fmla="*/ 4 w 8"/>
                    <a:gd name="T33" fmla="*/ 2 h 4"/>
                    <a:gd name="T34" fmla="*/ 5 w 8"/>
                    <a:gd name="T35" fmla="*/ 2 h 4"/>
                    <a:gd name="T36" fmla="*/ 6 w 8"/>
                    <a:gd name="T37" fmla="*/ 2 h 4"/>
                    <a:gd name="T38" fmla="*/ 7 w 8"/>
                    <a:gd name="T39" fmla="*/ 1 h 4"/>
                    <a:gd name="T40" fmla="*/ 6 w 8"/>
                    <a:gd name="T41" fmla="*/ 1 h 4"/>
                    <a:gd name="T42" fmla="*/ 6 w 8"/>
                    <a:gd name="T43" fmla="*/ 1 h 4"/>
                    <a:gd name="T44" fmla="*/ 4 w 8"/>
                    <a:gd name="T45" fmla="*/ 1 h 4"/>
                    <a:gd name="T46" fmla="*/ 2 w 8"/>
                    <a:gd name="T47" fmla="*/ 2 h 4"/>
                    <a:gd name="T48" fmla="*/ 1 w 8"/>
                    <a:gd name="T49" fmla="*/ 3 h 4"/>
                    <a:gd name="T50" fmla="*/ 2 w 8"/>
                    <a:gd name="T51" fmla="*/ 4 h 4"/>
                    <a:gd name="T52" fmla="*/ 3 w 8"/>
                    <a:gd name="T53" fmla="*/ 2 h 4"/>
                    <a:gd name="T54" fmla="*/ 1 w 8"/>
                    <a:gd name="T55" fmla="*/ 2 h 4"/>
                    <a:gd name="T56" fmla="*/ 2 w 8"/>
                    <a:gd name="T57" fmla="*/ 4 h 4"/>
                    <a:gd name="T58" fmla="*/ 4 w 8"/>
                    <a:gd name="T59" fmla="*/ 3 h 4"/>
                    <a:gd name="T60" fmla="*/ 4 w 8"/>
                    <a:gd name="T61" fmla="*/ 2 h 4"/>
                    <a:gd name="T62" fmla="*/ 2 w 8"/>
                    <a:gd name="T63" fmla="*/ 2 h 4"/>
                    <a:gd name="T64" fmla="*/ 3 w 8"/>
                    <a:gd name="T65" fmla="*/ 3 h 4"/>
                    <a:gd name="T66" fmla="*/ 4 w 8"/>
                    <a:gd name="T67" fmla="*/ 0 h 4"/>
                    <a:gd name="T68" fmla="*/ 3 w 8"/>
                    <a:gd name="T69" fmla="*/ 1 h 4"/>
                    <a:gd name="T70" fmla="*/ 4 w 8"/>
                    <a:gd name="T71" fmla="*/ 1 h 4"/>
                    <a:gd name="T72" fmla="*/ 4 w 8"/>
                    <a:gd name="T73" fmla="*/ 0 h 4"/>
                    <a:gd name="T74" fmla="*/ 1 w 8"/>
                    <a:gd name="T75" fmla="*/ 0 h 4"/>
                    <a:gd name="T76" fmla="*/ 1 w 8"/>
                    <a:gd name="T7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 h="4">
                      <a:moveTo>
                        <a:pt x="1" y="2"/>
                      </a:moveTo>
                      <a:cubicBezTo>
                        <a:pt x="2" y="2"/>
                        <a:pt x="3" y="2"/>
                        <a:pt x="4" y="2"/>
                      </a:cubicBezTo>
                      <a:cubicBezTo>
                        <a:pt x="5" y="1"/>
                        <a:pt x="5" y="0"/>
                        <a:pt x="4" y="0"/>
                      </a:cubicBezTo>
                      <a:cubicBezTo>
                        <a:pt x="4" y="0"/>
                        <a:pt x="4" y="0"/>
                        <a:pt x="3" y="0"/>
                      </a:cubicBezTo>
                      <a:cubicBezTo>
                        <a:pt x="2" y="0"/>
                        <a:pt x="2" y="1"/>
                        <a:pt x="3" y="1"/>
                      </a:cubicBezTo>
                      <a:cubicBezTo>
                        <a:pt x="3" y="1"/>
                        <a:pt x="2" y="2"/>
                        <a:pt x="2" y="2"/>
                      </a:cubicBezTo>
                      <a:cubicBezTo>
                        <a:pt x="1" y="3"/>
                        <a:pt x="2" y="4"/>
                        <a:pt x="2" y="4"/>
                      </a:cubicBezTo>
                      <a:cubicBezTo>
                        <a:pt x="3" y="4"/>
                        <a:pt x="4" y="4"/>
                        <a:pt x="4" y="3"/>
                      </a:cubicBezTo>
                      <a:cubicBezTo>
                        <a:pt x="4" y="3"/>
                        <a:pt x="4" y="2"/>
                        <a:pt x="4" y="2"/>
                      </a:cubicBezTo>
                      <a:cubicBezTo>
                        <a:pt x="3" y="2"/>
                        <a:pt x="2" y="2"/>
                        <a:pt x="1" y="2"/>
                      </a:cubicBezTo>
                      <a:cubicBezTo>
                        <a:pt x="0" y="3"/>
                        <a:pt x="0" y="4"/>
                        <a:pt x="1" y="4"/>
                      </a:cubicBezTo>
                      <a:cubicBezTo>
                        <a:pt x="2" y="4"/>
                        <a:pt x="2" y="4"/>
                        <a:pt x="3" y="4"/>
                      </a:cubicBezTo>
                      <a:cubicBezTo>
                        <a:pt x="4" y="4"/>
                        <a:pt x="4" y="3"/>
                        <a:pt x="3" y="3"/>
                      </a:cubicBezTo>
                      <a:cubicBezTo>
                        <a:pt x="3" y="2"/>
                        <a:pt x="2" y="2"/>
                        <a:pt x="2" y="2"/>
                      </a:cubicBezTo>
                      <a:cubicBezTo>
                        <a:pt x="1" y="2"/>
                        <a:pt x="1" y="3"/>
                        <a:pt x="1" y="3"/>
                      </a:cubicBezTo>
                      <a:cubicBezTo>
                        <a:pt x="3" y="4"/>
                        <a:pt x="6" y="4"/>
                        <a:pt x="6" y="1"/>
                      </a:cubicBezTo>
                      <a:cubicBezTo>
                        <a:pt x="5" y="1"/>
                        <a:pt x="5" y="1"/>
                        <a:pt x="4" y="2"/>
                      </a:cubicBezTo>
                      <a:cubicBezTo>
                        <a:pt x="4" y="2"/>
                        <a:pt x="5" y="2"/>
                        <a:pt x="5" y="2"/>
                      </a:cubicBezTo>
                      <a:cubicBezTo>
                        <a:pt x="5" y="2"/>
                        <a:pt x="6" y="2"/>
                        <a:pt x="6" y="2"/>
                      </a:cubicBezTo>
                      <a:cubicBezTo>
                        <a:pt x="7" y="3"/>
                        <a:pt x="8" y="1"/>
                        <a:pt x="7" y="1"/>
                      </a:cubicBezTo>
                      <a:cubicBezTo>
                        <a:pt x="6" y="1"/>
                        <a:pt x="6" y="1"/>
                        <a:pt x="6" y="1"/>
                      </a:cubicBezTo>
                      <a:cubicBezTo>
                        <a:pt x="6" y="1"/>
                        <a:pt x="6" y="1"/>
                        <a:pt x="6" y="1"/>
                      </a:cubicBezTo>
                      <a:cubicBezTo>
                        <a:pt x="5" y="0"/>
                        <a:pt x="4" y="0"/>
                        <a:pt x="4" y="1"/>
                      </a:cubicBezTo>
                      <a:cubicBezTo>
                        <a:pt x="4" y="2"/>
                        <a:pt x="2" y="2"/>
                        <a:pt x="2" y="2"/>
                      </a:cubicBezTo>
                      <a:cubicBezTo>
                        <a:pt x="0" y="2"/>
                        <a:pt x="0" y="3"/>
                        <a:pt x="1" y="3"/>
                      </a:cubicBezTo>
                      <a:cubicBezTo>
                        <a:pt x="2" y="4"/>
                        <a:pt x="2" y="4"/>
                        <a:pt x="2" y="4"/>
                      </a:cubicBezTo>
                      <a:cubicBezTo>
                        <a:pt x="2" y="3"/>
                        <a:pt x="3" y="3"/>
                        <a:pt x="3" y="2"/>
                      </a:cubicBezTo>
                      <a:cubicBezTo>
                        <a:pt x="2" y="2"/>
                        <a:pt x="2" y="2"/>
                        <a:pt x="1" y="2"/>
                      </a:cubicBezTo>
                      <a:cubicBezTo>
                        <a:pt x="2" y="3"/>
                        <a:pt x="2" y="4"/>
                        <a:pt x="2" y="4"/>
                      </a:cubicBezTo>
                      <a:cubicBezTo>
                        <a:pt x="2" y="4"/>
                        <a:pt x="3" y="4"/>
                        <a:pt x="4" y="3"/>
                      </a:cubicBezTo>
                      <a:cubicBezTo>
                        <a:pt x="5" y="3"/>
                        <a:pt x="5" y="2"/>
                        <a:pt x="4" y="2"/>
                      </a:cubicBezTo>
                      <a:cubicBezTo>
                        <a:pt x="3" y="2"/>
                        <a:pt x="3" y="2"/>
                        <a:pt x="2" y="2"/>
                      </a:cubicBezTo>
                      <a:cubicBezTo>
                        <a:pt x="3" y="2"/>
                        <a:pt x="3" y="3"/>
                        <a:pt x="3" y="3"/>
                      </a:cubicBezTo>
                      <a:cubicBezTo>
                        <a:pt x="4" y="2"/>
                        <a:pt x="5" y="1"/>
                        <a:pt x="4" y="0"/>
                      </a:cubicBezTo>
                      <a:cubicBezTo>
                        <a:pt x="4" y="0"/>
                        <a:pt x="3" y="1"/>
                        <a:pt x="3" y="1"/>
                      </a:cubicBezTo>
                      <a:cubicBezTo>
                        <a:pt x="3" y="1"/>
                        <a:pt x="4" y="1"/>
                        <a:pt x="4" y="1"/>
                      </a:cubicBezTo>
                      <a:cubicBezTo>
                        <a:pt x="4" y="1"/>
                        <a:pt x="4" y="0"/>
                        <a:pt x="4" y="0"/>
                      </a:cubicBezTo>
                      <a:cubicBezTo>
                        <a:pt x="3" y="0"/>
                        <a:pt x="2"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276"/>
                <p:cNvSpPr/>
                <p:nvPr/>
              </p:nvSpPr>
              <p:spPr bwMode="auto">
                <a:xfrm>
                  <a:off x="843" y="1328"/>
                  <a:ext cx="58" cy="40"/>
                </a:xfrm>
                <a:custGeom>
                  <a:avLst/>
                  <a:gdLst>
                    <a:gd name="T0" fmla="*/ 13 w 88"/>
                    <a:gd name="T1" fmla="*/ 57 h 60"/>
                    <a:gd name="T2" fmla="*/ 42 w 88"/>
                    <a:gd name="T3" fmla="*/ 7 h 60"/>
                    <a:gd name="T4" fmla="*/ 75 w 88"/>
                    <a:gd name="T5" fmla="*/ 54 h 60"/>
                    <a:gd name="T6" fmla="*/ 78 w 88"/>
                    <a:gd name="T7" fmla="*/ 55 h 60"/>
                    <a:gd name="T8" fmla="*/ 49 w 88"/>
                    <a:gd name="T9" fmla="*/ 4 h 60"/>
                    <a:gd name="T10" fmla="*/ 11 w 88"/>
                    <a:gd name="T11" fmla="*/ 58 h 60"/>
                    <a:gd name="T12" fmla="*/ 13 w 88"/>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88" h="60">
                      <a:moveTo>
                        <a:pt x="13" y="57"/>
                      </a:moveTo>
                      <a:cubicBezTo>
                        <a:pt x="4" y="37"/>
                        <a:pt x="23" y="13"/>
                        <a:pt x="42" y="7"/>
                      </a:cubicBezTo>
                      <a:cubicBezTo>
                        <a:pt x="65" y="0"/>
                        <a:pt x="86" y="36"/>
                        <a:pt x="75" y="54"/>
                      </a:cubicBezTo>
                      <a:cubicBezTo>
                        <a:pt x="74" y="55"/>
                        <a:pt x="77" y="57"/>
                        <a:pt x="78" y="55"/>
                      </a:cubicBezTo>
                      <a:cubicBezTo>
                        <a:pt x="88" y="38"/>
                        <a:pt x="71" y="4"/>
                        <a:pt x="49" y="4"/>
                      </a:cubicBezTo>
                      <a:cubicBezTo>
                        <a:pt x="24" y="4"/>
                        <a:pt x="0" y="35"/>
                        <a:pt x="11" y="58"/>
                      </a:cubicBezTo>
                      <a:cubicBezTo>
                        <a:pt x="11" y="60"/>
                        <a:pt x="14" y="58"/>
                        <a:pt x="13"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277"/>
                <p:cNvSpPr/>
                <p:nvPr/>
              </p:nvSpPr>
              <p:spPr bwMode="auto">
                <a:xfrm>
                  <a:off x="849" y="1346"/>
                  <a:ext cx="10" cy="27"/>
                </a:xfrm>
                <a:custGeom>
                  <a:avLst/>
                  <a:gdLst>
                    <a:gd name="T0" fmla="*/ 4 w 15"/>
                    <a:gd name="T1" fmla="*/ 10 h 40"/>
                    <a:gd name="T2" fmla="*/ 10 w 15"/>
                    <a:gd name="T3" fmla="*/ 20 h 40"/>
                    <a:gd name="T4" fmla="*/ 11 w 15"/>
                    <a:gd name="T5" fmla="*/ 26 h 40"/>
                    <a:gd name="T6" fmla="*/ 10 w 15"/>
                    <a:gd name="T7" fmla="*/ 32 h 40"/>
                    <a:gd name="T8" fmla="*/ 5 w 15"/>
                    <a:gd name="T9" fmla="*/ 33 h 40"/>
                    <a:gd name="T10" fmla="*/ 4 w 15"/>
                    <a:gd name="T11" fmla="*/ 30 h 40"/>
                    <a:gd name="T12" fmla="*/ 1 w 15"/>
                    <a:gd name="T13" fmla="*/ 31 h 40"/>
                    <a:gd name="T14" fmla="*/ 11 w 15"/>
                    <a:gd name="T15" fmla="*/ 37 h 40"/>
                    <a:gd name="T16" fmla="*/ 13 w 15"/>
                    <a:gd name="T17" fmla="*/ 23 h 40"/>
                    <a:gd name="T18" fmla="*/ 2 w 15"/>
                    <a:gd name="T19" fmla="*/ 8 h 40"/>
                    <a:gd name="T20" fmla="*/ 4 w 15"/>
                    <a:gd name="T21"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40">
                      <a:moveTo>
                        <a:pt x="4" y="10"/>
                      </a:moveTo>
                      <a:cubicBezTo>
                        <a:pt x="8" y="6"/>
                        <a:pt x="10" y="18"/>
                        <a:pt x="10" y="20"/>
                      </a:cubicBezTo>
                      <a:cubicBezTo>
                        <a:pt x="10" y="22"/>
                        <a:pt x="11" y="24"/>
                        <a:pt x="11" y="26"/>
                      </a:cubicBezTo>
                      <a:cubicBezTo>
                        <a:pt x="11" y="28"/>
                        <a:pt x="11" y="30"/>
                        <a:pt x="10" y="32"/>
                      </a:cubicBezTo>
                      <a:cubicBezTo>
                        <a:pt x="8" y="35"/>
                        <a:pt x="6" y="36"/>
                        <a:pt x="5" y="33"/>
                      </a:cubicBezTo>
                      <a:cubicBezTo>
                        <a:pt x="4" y="32"/>
                        <a:pt x="4" y="31"/>
                        <a:pt x="4" y="30"/>
                      </a:cubicBezTo>
                      <a:cubicBezTo>
                        <a:pt x="3" y="28"/>
                        <a:pt x="0" y="29"/>
                        <a:pt x="1" y="31"/>
                      </a:cubicBezTo>
                      <a:cubicBezTo>
                        <a:pt x="2" y="35"/>
                        <a:pt x="6" y="40"/>
                        <a:pt x="11" y="37"/>
                      </a:cubicBezTo>
                      <a:cubicBezTo>
                        <a:pt x="15" y="34"/>
                        <a:pt x="14" y="27"/>
                        <a:pt x="13" y="23"/>
                      </a:cubicBezTo>
                      <a:cubicBezTo>
                        <a:pt x="13" y="18"/>
                        <a:pt x="10" y="0"/>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278"/>
                <p:cNvSpPr/>
                <p:nvPr/>
              </p:nvSpPr>
              <p:spPr bwMode="auto">
                <a:xfrm>
                  <a:off x="886" y="1346"/>
                  <a:ext cx="10" cy="21"/>
                </a:xfrm>
                <a:custGeom>
                  <a:avLst/>
                  <a:gdLst>
                    <a:gd name="T0" fmla="*/ 14 w 15"/>
                    <a:gd name="T1" fmla="*/ 3 h 32"/>
                    <a:gd name="T2" fmla="*/ 5 w 15"/>
                    <a:gd name="T3" fmla="*/ 4 h 32"/>
                    <a:gd name="T4" fmla="*/ 0 w 15"/>
                    <a:gd name="T5" fmla="*/ 18 h 32"/>
                    <a:gd name="T6" fmla="*/ 6 w 15"/>
                    <a:gd name="T7" fmla="*/ 30 h 32"/>
                    <a:gd name="T8" fmla="*/ 14 w 15"/>
                    <a:gd name="T9" fmla="*/ 26 h 32"/>
                    <a:gd name="T10" fmla="*/ 11 w 15"/>
                    <a:gd name="T11" fmla="*/ 25 h 32"/>
                    <a:gd name="T12" fmla="*/ 3 w 15"/>
                    <a:gd name="T13" fmla="*/ 22 h 32"/>
                    <a:gd name="T14" fmla="*/ 3 w 15"/>
                    <a:gd name="T15" fmla="*/ 17 h 32"/>
                    <a:gd name="T16" fmla="*/ 4 w 15"/>
                    <a:gd name="T17" fmla="*/ 11 h 32"/>
                    <a:gd name="T18" fmla="*/ 11 w 15"/>
                    <a:gd name="T19" fmla="*/ 5 h 32"/>
                    <a:gd name="T20" fmla="*/ 14 w 15"/>
                    <a:gd name="T21"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2">
                      <a:moveTo>
                        <a:pt x="14" y="3"/>
                      </a:moveTo>
                      <a:cubicBezTo>
                        <a:pt x="11" y="0"/>
                        <a:pt x="8" y="1"/>
                        <a:pt x="5" y="4"/>
                      </a:cubicBezTo>
                      <a:cubicBezTo>
                        <a:pt x="1" y="7"/>
                        <a:pt x="1" y="13"/>
                        <a:pt x="0" y="18"/>
                      </a:cubicBezTo>
                      <a:cubicBezTo>
                        <a:pt x="0" y="23"/>
                        <a:pt x="1" y="28"/>
                        <a:pt x="6" y="30"/>
                      </a:cubicBezTo>
                      <a:cubicBezTo>
                        <a:pt x="9" y="32"/>
                        <a:pt x="13" y="29"/>
                        <a:pt x="14" y="26"/>
                      </a:cubicBezTo>
                      <a:cubicBezTo>
                        <a:pt x="15" y="24"/>
                        <a:pt x="12" y="24"/>
                        <a:pt x="11" y="25"/>
                      </a:cubicBezTo>
                      <a:cubicBezTo>
                        <a:pt x="9" y="32"/>
                        <a:pt x="4" y="26"/>
                        <a:pt x="3" y="22"/>
                      </a:cubicBezTo>
                      <a:cubicBezTo>
                        <a:pt x="3" y="20"/>
                        <a:pt x="3" y="18"/>
                        <a:pt x="3" y="17"/>
                      </a:cubicBezTo>
                      <a:cubicBezTo>
                        <a:pt x="3" y="15"/>
                        <a:pt x="4" y="13"/>
                        <a:pt x="4" y="11"/>
                      </a:cubicBezTo>
                      <a:cubicBezTo>
                        <a:pt x="5" y="9"/>
                        <a:pt x="8" y="1"/>
                        <a:pt x="11" y="5"/>
                      </a:cubicBezTo>
                      <a:cubicBezTo>
                        <a:pt x="12" y="6"/>
                        <a:pt x="15"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279"/>
                <p:cNvSpPr/>
                <p:nvPr/>
              </p:nvSpPr>
              <p:spPr bwMode="auto">
                <a:xfrm>
                  <a:off x="850" y="1353"/>
                  <a:ext cx="4" cy="16"/>
                </a:xfrm>
                <a:custGeom>
                  <a:avLst/>
                  <a:gdLst>
                    <a:gd name="T0" fmla="*/ 3 w 6"/>
                    <a:gd name="T1" fmla="*/ 0 h 24"/>
                    <a:gd name="T2" fmla="*/ 1 w 6"/>
                    <a:gd name="T3" fmla="*/ 9 h 24"/>
                    <a:gd name="T4" fmla="*/ 3 w 6"/>
                    <a:gd name="T5" fmla="*/ 22 h 24"/>
                    <a:gd name="T6" fmla="*/ 6 w 6"/>
                    <a:gd name="T7" fmla="*/ 21 h 24"/>
                    <a:gd name="T8" fmla="*/ 4 w 6"/>
                    <a:gd name="T9" fmla="*/ 12 h 24"/>
                    <a:gd name="T10" fmla="*/ 4 w 6"/>
                    <a:gd name="T11" fmla="*/ 3 h 24"/>
                    <a:gd name="T12" fmla="*/ 3 w 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 h="24">
                      <a:moveTo>
                        <a:pt x="3" y="0"/>
                      </a:moveTo>
                      <a:cubicBezTo>
                        <a:pt x="0" y="1"/>
                        <a:pt x="1" y="6"/>
                        <a:pt x="1" y="9"/>
                      </a:cubicBezTo>
                      <a:cubicBezTo>
                        <a:pt x="1" y="13"/>
                        <a:pt x="2" y="18"/>
                        <a:pt x="3" y="22"/>
                      </a:cubicBezTo>
                      <a:cubicBezTo>
                        <a:pt x="4" y="24"/>
                        <a:pt x="6" y="23"/>
                        <a:pt x="6" y="21"/>
                      </a:cubicBezTo>
                      <a:cubicBezTo>
                        <a:pt x="5" y="18"/>
                        <a:pt x="5" y="15"/>
                        <a:pt x="4" y="12"/>
                      </a:cubicBezTo>
                      <a:cubicBezTo>
                        <a:pt x="4" y="11"/>
                        <a:pt x="3" y="3"/>
                        <a:pt x="4" y="3"/>
                      </a:cubicBezTo>
                      <a:cubicBezTo>
                        <a:pt x="6" y="2"/>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280"/>
                <p:cNvSpPr/>
                <p:nvPr/>
              </p:nvSpPr>
              <p:spPr bwMode="auto">
                <a:xfrm>
                  <a:off x="849" y="1352"/>
                  <a:ext cx="5" cy="16"/>
                </a:xfrm>
                <a:custGeom>
                  <a:avLst/>
                  <a:gdLst>
                    <a:gd name="T0" fmla="*/ 3 w 7"/>
                    <a:gd name="T1" fmla="*/ 1 h 24"/>
                    <a:gd name="T2" fmla="*/ 4 w 7"/>
                    <a:gd name="T3" fmla="*/ 22 h 24"/>
                    <a:gd name="T4" fmla="*/ 6 w 7"/>
                    <a:gd name="T5" fmla="*/ 22 h 24"/>
                    <a:gd name="T6" fmla="*/ 7 w 7"/>
                    <a:gd name="T7" fmla="*/ 20 h 24"/>
                    <a:gd name="T8" fmla="*/ 4 w 7"/>
                    <a:gd name="T9" fmla="*/ 20 h 24"/>
                    <a:gd name="T10" fmla="*/ 4 w 7"/>
                    <a:gd name="T11" fmla="*/ 22 h 24"/>
                    <a:gd name="T12" fmla="*/ 6 w 7"/>
                    <a:gd name="T13" fmla="*/ 22 h 24"/>
                    <a:gd name="T14" fmla="*/ 6 w 7"/>
                    <a:gd name="T15" fmla="*/ 3 h 24"/>
                    <a:gd name="T16" fmla="*/ 3 w 7"/>
                    <a:gd name="T1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4">
                      <a:moveTo>
                        <a:pt x="3" y="1"/>
                      </a:moveTo>
                      <a:cubicBezTo>
                        <a:pt x="0" y="8"/>
                        <a:pt x="2" y="16"/>
                        <a:pt x="4" y="22"/>
                      </a:cubicBezTo>
                      <a:cubicBezTo>
                        <a:pt x="4" y="24"/>
                        <a:pt x="6" y="24"/>
                        <a:pt x="6" y="22"/>
                      </a:cubicBezTo>
                      <a:cubicBezTo>
                        <a:pt x="7" y="22"/>
                        <a:pt x="7" y="21"/>
                        <a:pt x="7" y="20"/>
                      </a:cubicBezTo>
                      <a:cubicBezTo>
                        <a:pt x="7" y="19"/>
                        <a:pt x="4" y="18"/>
                        <a:pt x="4" y="20"/>
                      </a:cubicBezTo>
                      <a:cubicBezTo>
                        <a:pt x="4" y="20"/>
                        <a:pt x="4" y="21"/>
                        <a:pt x="4" y="22"/>
                      </a:cubicBezTo>
                      <a:cubicBezTo>
                        <a:pt x="5" y="22"/>
                        <a:pt x="6" y="22"/>
                        <a:pt x="6" y="22"/>
                      </a:cubicBezTo>
                      <a:cubicBezTo>
                        <a:pt x="5" y="16"/>
                        <a:pt x="3" y="8"/>
                        <a:pt x="6"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281"/>
                <p:cNvSpPr/>
                <p:nvPr/>
              </p:nvSpPr>
              <p:spPr bwMode="auto">
                <a:xfrm>
                  <a:off x="848" y="1353"/>
                  <a:ext cx="11" cy="16"/>
                </a:xfrm>
                <a:custGeom>
                  <a:avLst/>
                  <a:gdLst>
                    <a:gd name="T0" fmla="*/ 7 w 17"/>
                    <a:gd name="T1" fmla="*/ 5 h 24"/>
                    <a:gd name="T2" fmla="*/ 6 w 17"/>
                    <a:gd name="T3" fmla="*/ 4 h 24"/>
                    <a:gd name="T4" fmla="*/ 4 w 17"/>
                    <a:gd name="T5" fmla="*/ 3 h 24"/>
                    <a:gd name="T6" fmla="*/ 3 w 17"/>
                    <a:gd name="T7" fmla="*/ 22 h 24"/>
                    <a:gd name="T8" fmla="*/ 6 w 17"/>
                    <a:gd name="T9" fmla="*/ 23 h 24"/>
                    <a:gd name="T10" fmla="*/ 6 w 17"/>
                    <a:gd name="T11" fmla="*/ 2 h 24"/>
                    <a:gd name="T12" fmla="*/ 4 w 17"/>
                    <a:gd name="T13" fmla="*/ 2 h 24"/>
                    <a:gd name="T14" fmla="*/ 6 w 17"/>
                    <a:gd name="T15" fmla="*/ 22 h 24"/>
                    <a:gd name="T16" fmla="*/ 9 w 17"/>
                    <a:gd name="T17" fmla="*/ 21 h 24"/>
                    <a:gd name="T18" fmla="*/ 9 w 17"/>
                    <a:gd name="T19" fmla="*/ 3 h 24"/>
                    <a:gd name="T20" fmla="*/ 6 w 17"/>
                    <a:gd name="T21" fmla="*/ 3 h 24"/>
                    <a:gd name="T22" fmla="*/ 7 w 17"/>
                    <a:gd name="T23" fmla="*/ 21 h 24"/>
                    <a:gd name="T24" fmla="*/ 10 w 17"/>
                    <a:gd name="T25" fmla="*/ 20 h 24"/>
                    <a:gd name="T26" fmla="*/ 9 w 17"/>
                    <a:gd name="T27" fmla="*/ 3 h 24"/>
                    <a:gd name="T28" fmla="*/ 7 w 17"/>
                    <a:gd name="T29" fmla="*/ 4 h 24"/>
                    <a:gd name="T30" fmla="*/ 8 w 17"/>
                    <a:gd name="T31" fmla="*/ 20 h 24"/>
                    <a:gd name="T32" fmla="*/ 10 w 17"/>
                    <a:gd name="T33" fmla="*/ 19 h 24"/>
                    <a:gd name="T34" fmla="*/ 7 w 17"/>
                    <a:gd name="T35" fmla="*/ 5 h 24"/>
                    <a:gd name="T36" fmla="*/ 5 w 17"/>
                    <a:gd name="T37" fmla="*/ 20 h 24"/>
                    <a:gd name="T38" fmla="*/ 5 w 17"/>
                    <a:gd name="T39" fmla="*/ 23 h 24"/>
                    <a:gd name="T40" fmla="*/ 8 w 17"/>
                    <a:gd name="T41" fmla="*/ 2 h 24"/>
                    <a:gd name="T42" fmla="*/ 9 w 17"/>
                    <a:gd name="T43" fmla="*/ 22 h 24"/>
                    <a:gd name="T44" fmla="*/ 11 w 17"/>
                    <a:gd name="T45" fmla="*/ 21 h 24"/>
                    <a:gd name="T46" fmla="*/ 8 w 17"/>
                    <a:gd name="T47" fmla="*/ 2 h 24"/>
                    <a:gd name="T48" fmla="*/ 6 w 17"/>
                    <a:gd name="T49" fmla="*/ 3 h 24"/>
                    <a:gd name="T50" fmla="*/ 7 w 17"/>
                    <a:gd name="T51" fmla="*/ 21 h 24"/>
                    <a:gd name="T52" fmla="*/ 10 w 17"/>
                    <a:gd name="T53" fmla="*/ 21 h 24"/>
                    <a:gd name="T54" fmla="*/ 9 w 17"/>
                    <a:gd name="T55" fmla="*/ 2 h 24"/>
                    <a:gd name="T56" fmla="*/ 6 w 17"/>
                    <a:gd name="T57" fmla="*/ 2 h 24"/>
                    <a:gd name="T58" fmla="*/ 6 w 17"/>
                    <a:gd name="T59" fmla="*/ 21 h 24"/>
                    <a:gd name="T60" fmla="*/ 9 w 17"/>
                    <a:gd name="T61" fmla="*/ 21 h 24"/>
                    <a:gd name="T62" fmla="*/ 6 w 17"/>
                    <a:gd name="T63" fmla="*/ 1 h 24"/>
                    <a:gd name="T64" fmla="*/ 4 w 17"/>
                    <a:gd name="T65" fmla="*/ 1 h 24"/>
                    <a:gd name="T66" fmla="*/ 3 w 17"/>
                    <a:gd name="T67" fmla="*/ 21 h 24"/>
                    <a:gd name="T68" fmla="*/ 6 w 17"/>
                    <a:gd name="T69" fmla="*/ 22 h 24"/>
                    <a:gd name="T70" fmla="*/ 6 w 17"/>
                    <a:gd name="T71" fmla="*/ 5 h 24"/>
                    <a:gd name="T72" fmla="*/ 4 w 17"/>
                    <a:gd name="T73" fmla="*/ 5 h 24"/>
                    <a:gd name="T74" fmla="*/ 4 w 17"/>
                    <a:gd name="T75" fmla="*/ 6 h 24"/>
                    <a:gd name="T76" fmla="*/ 7 w 17"/>
                    <a:gd name="T7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 h="24">
                      <a:moveTo>
                        <a:pt x="7" y="5"/>
                      </a:moveTo>
                      <a:cubicBezTo>
                        <a:pt x="7" y="4"/>
                        <a:pt x="7" y="4"/>
                        <a:pt x="6" y="4"/>
                      </a:cubicBezTo>
                      <a:cubicBezTo>
                        <a:pt x="6" y="3"/>
                        <a:pt x="4" y="2"/>
                        <a:pt x="4" y="3"/>
                      </a:cubicBezTo>
                      <a:cubicBezTo>
                        <a:pt x="1" y="9"/>
                        <a:pt x="1" y="16"/>
                        <a:pt x="3" y="22"/>
                      </a:cubicBezTo>
                      <a:cubicBezTo>
                        <a:pt x="3" y="23"/>
                        <a:pt x="5" y="24"/>
                        <a:pt x="6" y="23"/>
                      </a:cubicBezTo>
                      <a:cubicBezTo>
                        <a:pt x="10" y="16"/>
                        <a:pt x="3" y="9"/>
                        <a:pt x="6" y="2"/>
                      </a:cubicBezTo>
                      <a:cubicBezTo>
                        <a:pt x="6" y="2"/>
                        <a:pt x="5" y="2"/>
                        <a:pt x="4" y="2"/>
                      </a:cubicBezTo>
                      <a:cubicBezTo>
                        <a:pt x="7" y="8"/>
                        <a:pt x="5" y="15"/>
                        <a:pt x="6" y="22"/>
                      </a:cubicBezTo>
                      <a:cubicBezTo>
                        <a:pt x="7" y="23"/>
                        <a:pt x="9" y="23"/>
                        <a:pt x="9" y="21"/>
                      </a:cubicBezTo>
                      <a:cubicBezTo>
                        <a:pt x="10" y="15"/>
                        <a:pt x="8" y="9"/>
                        <a:pt x="9" y="3"/>
                      </a:cubicBezTo>
                      <a:cubicBezTo>
                        <a:pt x="8" y="3"/>
                        <a:pt x="7" y="3"/>
                        <a:pt x="6" y="3"/>
                      </a:cubicBezTo>
                      <a:cubicBezTo>
                        <a:pt x="9" y="8"/>
                        <a:pt x="8" y="15"/>
                        <a:pt x="7" y="21"/>
                      </a:cubicBezTo>
                      <a:cubicBezTo>
                        <a:pt x="8" y="20"/>
                        <a:pt x="9" y="20"/>
                        <a:pt x="10" y="20"/>
                      </a:cubicBezTo>
                      <a:cubicBezTo>
                        <a:pt x="8" y="15"/>
                        <a:pt x="7" y="9"/>
                        <a:pt x="9" y="3"/>
                      </a:cubicBezTo>
                      <a:cubicBezTo>
                        <a:pt x="8" y="4"/>
                        <a:pt x="8" y="4"/>
                        <a:pt x="7" y="4"/>
                      </a:cubicBezTo>
                      <a:cubicBezTo>
                        <a:pt x="11" y="7"/>
                        <a:pt x="9" y="17"/>
                        <a:pt x="8" y="20"/>
                      </a:cubicBezTo>
                      <a:cubicBezTo>
                        <a:pt x="9" y="20"/>
                        <a:pt x="9" y="20"/>
                        <a:pt x="10" y="19"/>
                      </a:cubicBezTo>
                      <a:cubicBezTo>
                        <a:pt x="7" y="18"/>
                        <a:pt x="4" y="5"/>
                        <a:pt x="7" y="5"/>
                      </a:cubicBezTo>
                      <a:cubicBezTo>
                        <a:pt x="13" y="6"/>
                        <a:pt x="11" y="20"/>
                        <a:pt x="5" y="20"/>
                      </a:cubicBezTo>
                      <a:cubicBezTo>
                        <a:pt x="3" y="20"/>
                        <a:pt x="3" y="23"/>
                        <a:pt x="5" y="23"/>
                      </a:cubicBezTo>
                      <a:cubicBezTo>
                        <a:pt x="14" y="23"/>
                        <a:pt x="17" y="5"/>
                        <a:pt x="8" y="2"/>
                      </a:cubicBezTo>
                      <a:cubicBezTo>
                        <a:pt x="0" y="0"/>
                        <a:pt x="3" y="20"/>
                        <a:pt x="9" y="22"/>
                      </a:cubicBezTo>
                      <a:cubicBezTo>
                        <a:pt x="10" y="22"/>
                        <a:pt x="11" y="22"/>
                        <a:pt x="11" y="21"/>
                      </a:cubicBezTo>
                      <a:cubicBezTo>
                        <a:pt x="13" y="16"/>
                        <a:pt x="13" y="5"/>
                        <a:pt x="8" y="2"/>
                      </a:cubicBezTo>
                      <a:cubicBezTo>
                        <a:pt x="7" y="1"/>
                        <a:pt x="7" y="2"/>
                        <a:pt x="6" y="3"/>
                      </a:cubicBezTo>
                      <a:cubicBezTo>
                        <a:pt x="4" y="9"/>
                        <a:pt x="5" y="16"/>
                        <a:pt x="7" y="21"/>
                      </a:cubicBezTo>
                      <a:cubicBezTo>
                        <a:pt x="8" y="23"/>
                        <a:pt x="10" y="22"/>
                        <a:pt x="10" y="21"/>
                      </a:cubicBezTo>
                      <a:cubicBezTo>
                        <a:pt x="11" y="15"/>
                        <a:pt x="12" y="8"/>
                        <a:pt x="9" y="2"/>
                      </a:cubicBezTo>
                      <a:cubicBezTo>
                        <a:pt x="8" y="1"/>
                        <a:pt x="6" y="1"/>
                        <a:pt x="6" y="2"/>
                      </a:cubicBezTo>
                      <a:cubicBezTo>
                        <a:pt x="5" y="9"/>
                        <a:pt x="7" y="15"/>
                        <a:pt x="6" y="21"/>
                      </a:cubicBezTo>
                      <a:cubicBezTo>
                        <a:pt x="7" y="21"/>
                        <a:pt x="8" y="21"/>
                        <a:pt x="9" y="21"/>
                      </a:cubicBezTo>
                      <a:cubicBezTo>
                        <a:pt x="8" y="14"/>
                        <a:pt x="10" y="7"/>
                        <a:pt x="6" y="1"/>
                      </a:cubicBezTo>
                      <a:cubicBezTo>
                        <a:pt x="6" y="0"/>
                        <a:pt x="4" y="0"/>
                        <a:pt x="4" y="1"/>
                      </a:cubicBezTo>
                      <a:cubicBezTo>
                        <a:pt x="1" y="7"/>
                        <a:pt x="7" y="15"/>
                        <a:pt x="3" y="21"/>
                      </a:cubicBezTo>
                      <a:cubicBezTo>
                        <a:pt x="4" y="21"/>
                        <a:pt x="5" y="21"/>
                        <a:pt x="6" y="22"/>
                      </a:cubicBezTo>
                      <a:cubicBezTo>
                        <a:pt x="4" y="16"/>
                        <a:pt x="4" y="10"/>
                        <a:pt x="6" y="5"/>
                      </a:cubicBezTo>
                      <a:cubicBezTo>
                        <a:pt x="5" y="5"/>
                        <a:pt x="5" y="5"/>
                        <a:pt x="4" y="5"/>
                      </a:cubicBezTo>
                      <a:cubicBezTo>
                        <a:pt x="4" y="5"/>
                        <a:pt x="4" y="6"/>
                        <a:pt x="4" y="6"/>
                      </a:cubicBezTo>
                      <a:cubicBezTo>
                        <a:pt x="5" y="8"/>
                        <a:pt x="8" y="6"/>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282"/>
                <p:cNvSpPr/>
                <p:nvPr/>
              </p:nvSpPr>
              <p:spPr bwMode="auto">
                <a:xfrm>
                  <a:off x="886" y="1349"/>
                  <a:ext cx="11" cy="17"/>
                </a:xfrm>
                <a:custGeom>
                  <a:avLst/>
                  <a:gdLst>
                    <a:gd name="T0" fmla="*/ 7 w 17"/>
                    <a:gd name="T1" fmla="*/ 8 h 26"/>
                    <a:gd name="T2" fmla="*/ 3 w 17"/>
                    <a:gd name="T3" fmla="*/ 20 h 26"/>
                    <a:gd name="T4" fmla="*/ 7 w 17"/>
                    <a:gd name="T5" fmla="*/ 7 h 26"/>
                    <a:gd name="T6" fmla="*/ 6 w 17"/>
                    <a:gd name="T7" fmla="*/ 17 h 26"/>
                    <a:gd name="T8" fmla="*/ 8 w 17"/>
                    <a:gd name="T9" fmla="*/ 3 h 26"/>
                    <a:gd name="T10" fmla="*/ 6 w 17"/>
                    <a:gd name="T11" fmla="*/ 21 h 26"/>
                    <a:gd name="T12" fmla="*/ 10 w 17"/>
                    <a:gd name="T13" fmla="*/ 3 h 26"/>
                    <a:gd name="T14" fmla="*/ 7 w 17"/>
                    <a:gd name="T15" fmla="*/ 20 h 26"/>
                    <a:gd name="T16" fmla="*/ 8 w 17"/>
                    <a:gd name="T17" fmla="*/ 6 h 26"/>
                    <a:gd name="T18" fmla="*/ 11 w 17"/>
                    <a:gd name="T19" fmla="*/ 11 h 26"/>
                    <a:gd name="T20" fmla="*/ 10 w 17"/>
                    <a:gd name="T21" fmla="*/ 19 h 26"/>
                    <a:gd name="T22" fmla="*/ 8 w 17"/>
                    <a:gd name="T23" fmla="*/ 2 h 26"/>
                    <a:gd name="T24" fmla="*/ 9 w 17"/>
                    <a:gd name="T25" fmla="*/ 20 h 26"/>
                    <a:gd name="T26" fmla="*/ 7 w 17"/>
                    <a:gd name="T27" fmla="*/ 5 h 26"/>
                    <a:gd name="T28" fmla="*/ 9 w 17"/>
                    <a:gd name="T29" fmla="*/ 18 h 26"/>
                    <a:gd name="T30" fmla="*/ 9 w 17"/>
                    <a:gd name="T31" fmla="*/ 26 h 26"/>
                    <a:gd name="T32" fmla="*/ 10 w 17"/>
                    <a:gd name="T33" fmla="*/ 23 h 26"/>
                    <a:gd name="T34" fmla="*/ 12 w 17"/>
                    <a:gd name="T35" fmla="*/ 23 h 26"/>
                    <a:gd name="T36" fmla="*/ 8 w 17"/>
                    <a:gd name="T37" fmla="*/ 23 h 26"/>
                    <a:gd name="T38" fmla="*/ 8 w 17"/>
                    <a:gd name="T39" fmla="*/ 26 h 26"/>
                    <a:gd name="T40" fmla="*/ 9 w 17"/>
                    <a:gd name="T41" fmla="*/ 23 h 26"/>
                    <a:gd name="T42" fmla="*/ 12 w 17"/>
                    <a:gd name="T43" fmla="*/ 15 h 26"/>
                    <a:gd name="T44" fmla="*/ 10 w 17"/>
                    <a:gd name="T45" fmla="*/ 0 h 26"/>
                    <a:gd name="T46" fmla="*/ 8 w 17"/>
                    <a:gd name="T47" fmla="*/ 23 h 26"/>
                    <a:gd name="T48" fmla="*/ 8 w 17"/>
                    <a:gd name="T49" fmla="*/ 0 h 26"/>
                    <a:gd name="T50" fmla="*/ 10 w 17"/>
                    <a:gd name="T51" fmla="*/ 21 h 26"/>
                    <a:gd name="T52" fmla="*/ 7 w 17"/>
                    <a:gd name="T53" fmla="*/ 21 h 26"/>
                    <a:gd name="T54" fmla="*/ 11 w 17"/>
                    <a:gd name="T55" fmla="*/ 2 h 26"/>
                    <a:gd name="T56" fmla="*/ 7 w 17"/>
                    <a:gd name="T57" fmla="*/ 23 h 26"/>
                    <a:gd name="T58" fmla="*/ 9 w 17"/>
                    <a:gd name="T59" fmla="*/ 1 h 26"/>
                    <a:gd name="T60" fmla="*/ 6 w 17"/>
                    <a:gd name="T61" fmla="*/ 19 h 26"/>
                    <a:gd name="T62" fmla="*/ 7 w 17"/>
                    <a:gd name="T63" fmla="*/ 5 h 26"/>
                    <a:gd name="T64" fmla="*/ 3 w 17"/>
                    <a:gd name="T65" fmla="*/ 21 h 26"/>
                    <a:gd name="T66" fmla="*/ 7 w 17"/>
                    <a:gd name="T67" fmla="*/ 7 h 26"/>
                    <a:gd name="T68" fmla="*/ 4 w 17"/>
                    <a:gd name="T69"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 h="26">
                      <a:moveTo>
                        <a:pt x="6" y="15"/>
                      </a:moveTo>
                      <a:cubicBezTo>
                        <a:pt x="5" y="13"/>
                        <a:pt x="5" y="11"/>
                        <a:pt x="7" y="8"/>
                      </a:cubicBezTo>
                      <a:cubicBezTo>
                        <a:pt x="6" y="8"/>
                        <a:pt x="5" y="8"/>
                        <a:pt x="4" y="8"/>
                      </a:cubicBezTo>
                      <a:cubicBezTo>
                        <a:pt x="5" y="11"/>
                        <a:pt x="6" y="18"/>
                        <a:pt x="3" y="20"/>
                      </a:cubicBezTo>
                      <a:cubicBezTo>
                        <a:pt x="4" y="20"/>
                        <a:pt x="5" y="20"/>
                        <a:pt x="5" y="20"/>
                      </a:cubicBezTo>
                      <a:cubicBezTo>
                        <a:pt x="4" y="16"/>
                        <a:pt x="4" y="10"/>
                        <a:pt x="7" y="7"/>
                      </a:cubicBezTo>
                      <a:cubicBezTo>
                        <a:pt x="6" y="7"/>
                        <a:pt x="6" y="7"/>
                        <a:pt x="5" y="7"/>
                      </a:cubicBezTo>
                      <a:cubicBezTo>
                        <a:pt x="7" y="9"/>
                        <a:pt x="8" y="15"/>
                        <a:pt x="6" y="17"/>
                      </a:cubicBezTo>
                      <a:cubicBezTo>
                        <a:pt x="7" y="17"/>
                        <a:pt x="7" y="17"/>
                        <a:pt x="8" y="17"/>
                      </a:cubicBezTo>
                      <a:cubicBezTo>
                        <a:pt x="6" y="13"/>
                        <a:pt x="5" y="7"/>
                        <a:pt x="8" y="3"/>
                      </a:cubicBezTo>
                      <a:cubicBezTo>
                        <a:pt x="8" y="3"/>
                        <a:pt x="7" y="3"/>
                        <a:pt x="6" y="3"/>
                      </a:cubicBezTo>
                      <a:cubicBezTo>
                        <a:pt x="10" y="8"/>
                        <a:pt x="9" y="16"/>
                        <a:pt x="6" y="21"/>
                      </a:cubicBezTo>
                      <a:cubicBezTo>
                        <a:pt x="7" y="21"/>
                        <a:pt x="7" y="20"/>
                        <a:pt x="8" y="20"/>
                      </a:cubicBezTo>
                      <a:cubicBezTo>
                        <a:pt x="4" y="18"/>
                        <a:pt x="7" y="5"/>
                        <a:pt x="10" y="3"/>
                      </a:cubicBezTo>
                      <a:cubicBezTo>
                        <a:pt x="10" y="3"/>
                        <a:pt x="9" y="3"/>
                        <a:pt x="8" y="3"/>
                      </a:cubicBezTo>
                      <a:cubicBezTo>
                        <a:pt x="11" y="7"/>
                        <a:pt x="10" y="15"/>
                        <a:pt x="7" y="20"/>
                      </a:cubicBezTo>
                      <a:cubicBezTo>
                        <a:pt x="8" y="20"/>
                        <a:pt x="9" y="20"/>
                        <a:pt x="10" y="20"/>
                      </a:cubicBezTo>
                      <a:cubicBezTo>
                        <a:pt x="7" y="16"/>
                        <a:pt x="7" y="10"/>
                        <a:pt x="8" y="6"/>
                      </a:cubicBezTo>
                      <a:cubicBezTo>
                        <a:pt x="8" y="4"/>
                        <a:pt x="10" y="6"/>
                        <a:pt x="11" y="7"/>
                      </a:cubicBezTo>
                      <a:cubicBezTo>
                        <a:pt x="11" y="8"/>
                        <a:pt x="11" y="10"/>
                        <a:pt x="11" y="11"/>
                      </a:cubicBezTo>
                      <a:cubicBezTo>
                        <a:pt x="11" y="14"/>
                        <a:pt x="10" y="17"/>
                        <a:pt x="8" y="19"/>
                      </a:cubicBezTo>
                      <a:cubicBezTo>
                        <a:pt x="9" y="19"/>
                        <a:pt x="10" y="19"/>
                        <a:pt x="10" y="19"/>
                      </a:cubicBezTo>
                      <a:cubicBezTo>
                        <a:pt x="7" y="16"/>
                        <a:pt x="7" y="6"/>
                        <a:pt x="10" y="2"/>
                      </a:cubicBezTo>
                      <a:cubicBezTo>
                        <a:pt x="10" y="2"/>
                        <a:pt x="9" y="2"/>
                        <a:pt x="8" y="2"/>
                      </a:cubicBezTo>
                      <a:cubicBezTo>
                        <a:pt x="11" y="5"/>
                        <a:pt x="13" y="18"/>
                        <a:pt x="8" y="20"/>
                      </a:cubicBezTo>
                      <a:cubicBezTo>
                        <a:pt x="8" y="20"/>
                        <a:pt x="9" y="20"/>
                        <a:pt x="9" y="20"/>
                      </a:cubicBezTo>
                      <a:cubicBezTo>
                        <a:pt x="7" y="18"/>
                        <a:pt x="7" y="14"/>
                        <a:pt x="7" y="10"/>
                      </a:cubicBezTo>
                      <a:cubicBezTo>
                        <a:pt x="7" y="9"/>
                        <a:pt x="7" y="7"/>
                        <a:pt x="7" y="5"/>
                      </a:cubicBezTo>
                      <a:cubicBezTo>
                        <a:pt x="9" y="0"/>
                        <a:pt x="10" y="8"/>
                        <a:pt x="10" y="9"/>
                      </a:cubicBezTo>
                      <a:cubicBezTo>
                        <a:pt x="10" y="12"/>
                        <a:pt x="10" y="15"/>
                        <a:pt x="9" y="18"/>
                      </a:cubicBezTo>
                      <a:cubicBezTo>
                        <a:pt x="8" y="20"/>
                        <a:pt x="8" y="20"/>
                        <a:pt x="6" y="22"/>
                      </a:cubicBezTo>
                      <a:cubicBezTo>
                        <a:pt x="4" y="24"/>
                        <a:pt x="7" y="26"/>
                        <a:pt x="9" y="26"/>
                      </a:cubicBezTo>
                      <a:cubicBezTo>
                        <a:pt x="10" y="26"/>
                        <a:pt x="11" y="25"/>
                        <a:pt x="10" y="24"/>
                      </a:cubicBezTo>
                      <a:cubicBezTo>
                        <a:pt x="10" y="24"/>
                        <a:pt x="10" y="23"/>
                        <a:pt x="10" y="23"/>
                      </a:cubicBezTo>
                      <a:cubicBezTo>
                        <a:pt x="10" y="24"/>
                        <a:pt x="10" y="25"/>
                        <a:pt x="10" y="25"/>
                      </a:cubicBezTo>
                      <a:cubicBezTo>
                        <a:pt x="11" y="24"/>
                        <a:pt x="11" y="24"/>
                        <a:pt x="12" y="23"/>
                      </a:cubicBezTo>
                      <a:cubicBezTo>
                        <a:pt x="13" y="21"/>
                        <a:pt x="10" y="20"/>
                        <a:pt x="9" y="21"/>
                      </a:cubicBezTo>
                      <a:cubicBezTo>
                        <a:pt x="9" y="22"/>
                        <a:pt x="8" y="23"/>
                        <a:pt x="8" y="23"/>
                      </a:cubicBezTo>
                      <a:cubicBezTo>
                        <a:pt x="7" y="24"/>
                        <a:pt x="7" y="25"/>
                        <a:pt x="8" y="25"/>
                      </a:cubicBezTo>
                      <a:cubicBezTo>
                        <a:pt x="8" y="25"/>
                        <a:pt x="8" y="26"/>
                        <a:pt x="8" y="26"/>
                      </a:cubicBezTo>
                      <a:cubicBezTo>
                        <a:pt x="9" y="25"/>
                        <a:pt x="9" y="24"/>
                        <a:pt x="10" y="23"/>
                      </a:cubicBezTo>
                      <a:cubicBezTo>
                        <a:pt x="8" y="23"/>
                        <a:pt x="8" y="24"/>
                        <a:pt x="9" y="23"/>
                      </a:cubicBezTo>
                      <a:cubicBezTo>
                        <a:pt x="10" y="23"/>
                        <a:pt x="10" y="22"/>
                        <a:pt x="11" y="22"/>
                      </a:cubicBezTo>
                      <a:cubicBezTo>
                        <a:pt x="12" y="19"/>
                        <a:pt x="12" y="17"/>
                        <a:pt x="12" y="15"/>
                      </a:cubicBezTo>
                      <a:cubicBezTo>
                        <a:pt x="13" y="10"/>
                        <a:pt x="13" y="5"/>
                        <a:pt x="11" y="0"/>
                      </a:cubicBezTo>
                      <a:cubicBezTo>
                        <a:pt x="11" y="0"/>
                        <a:pt x="10" y="0"/>
                        <a:pt x="10" y="0"/>
                      </a:cubicBezTo>
                      <a:cubicBezTo>
                        <a:pt x="1" y="1"/>
                        <a:pt x="3" y="17"/>
                        <a:pt x="7" y="22"/>
                      </a:cubicBezTo>
                      <a:cubicBezTo>
                        <a:pt x="7" y="22"/>
                        <a:pt x="8" y="23"/>
                        <a:pt x="8" y="23"/>
                      </a:cubicBezTo>
                      <a:cubicBezTo>
                        <a:pt x="16" y="20"/>
                        <a:pt x="15" y="5"/>
                        <a:pt x="10" y="0"/>
                      </a:cubicBezTo>
                      <a:cubicBezTo>
                        <a:pt x="10" y="0"/>
                        <a:pt x="9" y="0"/>
                        <a:pt x="8" y="0"/>
                      </a:cubicBezTo>
                      <a:cubicBezTo>
                        <a:pt x="4" y="5"/>
                        <a:pt x="3" y="17"/>
                        <a:pt x="8" y="21"/>
                      </a:cubicBezTo>
                      <a:cubicBezTo>
                        <a:pt x="9" y="21"/>
                        <a:pt x="10" y="21"/>
                        <a:pt x="10" y="21"/>
                      </a:cubicBezTo>
                      <a:cubicBezTo>
                        <a:pt x="14" y="18"/>
                        <a:pt x="17" y="2"/>
                        <a:pt x="9" y="2"/>
                      </a:cubicBezTo>
                      <a:cubicBezTo>
                        <a:pt x="1" y="2"/>
                        <a:pt x="4" y="17"/>
                        <a:pt x="7" y="21"/>
                      </a:cubicBezTo>
                      <a:cubicBezTo>
                        <a:pt x="8" y="22"/>
                        <a:pt x="9" y="22"/>
                        <a:pt x="10" y="21"/>
                      </a:cubicBezTo>
                      <a:cubicBezTo>
                        <a:pt x="13" y="16"/>
                        <a:pt x="14" y="7"/>
                        <a:pt x="11" y="2"/>
                      </a:cubicBezTo>
                      <a:cubicBezTo>
                        <a:pt x="10" y="1"/>
                        <a:pt x="10" y="1"/>
                        <a:pt x="9" y="1"/>
                      </a:cubicBezTo>
                      <a:cubicBezTo>
                        <a:pt x="3" y="4"/>
                        <a:pt x="0" y="20"/>
                        <a:pt x="7" y="23"/>
                      </a:cubicBezTo>
                      <a:cubicBezTo>
                        <a:pt x="7" y="23"/>
                        <a:pt x="8" y="23"/>
                        <a:pt x="9" y="22"/>
                      </a:cubicBezTo>
                      <a:cubicBezTo>
                        <a:pt x="12" y="16"/>
                        <a:pt x="13" y="7"/>
                        <a:pt x="9" y="1"/>
                      </a:cubicBezTo>
                      <a:cubicBezTo>
                        <a:pt x="8" y="1"/>
                        <a:pt x="7" y="1"/>
                        <a:pt x="6" y="1"/>
                      </a:cubicBezTo>
                      <a:cubicBezTo>
                        <a:pt x="2" y="6"/>
                        <a:pt x="3" y="14"/>
                        <a:pt x="6" y="19"/>
                      </a:cubicBezTo>
                      <a:cubicBezTo>
                        <a:pt x="6" y="19"/>
                        <a:pt x="7" y="20"/>
                        <a:pt x="8" y="19"/>
                      </a:cubicBezTo>
                      <a:cubicBezTo>
                        <a:pt x="11" y="15"/>
                        <a:pt x="10" y="9"/>
                        <a:pt x="7" y="5"/>
                      </a:cubicBezTo>
                      <a:cubicBezTo>
                        <a:pt x="7" y="4"/>
                        <a:pt x="6" y="5"/>
                        <a:pt x="5" y="5"/>
                      </a:cubicBezTo>
                      <a:cubicBezTo>
                        <a:pt x="1" y="9"/>
                        <a:pt x="0" y="16"/>
                        <a:pt x="3" y="21"/>
                      </a:cubicBezTo>
                      <a:cubicBezTo>
                        <a:pt x="3" y="22"/>
                        <a:pt x="4" y="23"/>
                        <a:pt x="5" y="22"/>
                      </a:cubicBezTo>
                      <a:cubicBezTo>
                        <a:pt x="9" y="19"/>
                        <a:pt x="8" y="12"/>
                        <a:pt x="7" y="7"/>
                      </a:cubicBezTo>
                      <a:cubicBezTo>
                        <a:pt x="6" y="6"/>
                        <a:pt x="5" y="6"/>
                        <a:pt x="4" y="7"/>
                      </a:cubicBezTo>
                      <a:cubicBezTo>
                        <a:pt x="2" y="10"/>
                        <a:pt x="2" y="13"/>
                        <a:pt x="4" y="16"/>
                      </a:cubicBezTo>
                      <a:cubicBezTo>
                        <a:pt x="4" y="18"/>
                        <a:pt x="7" y="17"/>
                        <a:pt x="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283"/>
                <p:cNvSpPr/>
                <p:nvPr/>
              </p:nvSpPr>
              <p:spPr bwMode="auto">
                <a:xfrm>
                  <a:off x="852" y="1366"/>
                  <a:ext cx="4" cy="4"/>
                </a:xfrm>
                <a:custGeom>
                  <a:avLst/>
                  <a:gdLst>
                    <a:gd name="T0" fmla="*/ 3 w 6"/>
                    <a:gd name="T1" fmla="*/ 5 h 6"/>
                    <a:gd name="T2" fmla="*/ 2 w 6"/>
                    <a:gd name="T3" fmla="*/ 5 h 6"/>
                    <a:gd name="T4" fmla="*/ 3 w 6"/>
                    <a:gd name="T5" fmla="*/ 5 h 6"/>
                    <a:gd name="T6" fmla="*/ 5 w 6"/>
                    <a:gd name="T7" fmla="*/ 5 h 6"/>
                    <a:gd name="T8" fmla="*/ 6 w 6"/>
                    <a:gd name="T9" fmla="*/ 3 h 6"/>
                    <a:gd name="T10" fmla="*/ 5 w 6"/>
                    <a:gd name="T11" fmla="*/ 1 h 6"/>
                    <a:gd name="T12" fmla="*/ 2 w 6"/>
                    <a:gd name="T13" fmla="*/ 3 h 6"/>
                    <a:gd name="T14" fmla="*/ 3 w 6"/>
                    <a:gd name="T15" fmla="*/ 4 h 6"/>
                    <a:gd name="T16" fmla="*/ 4 w 6"/>
                    <a:gd name="T17" fmla="*/ 2 h 6"/>
                    <a:gd name="T18" fmla="*/ 0 w 6"/>
                    <a:gd name="T19" fmla="*/ 5 h 6"/>
                    <a:gd name="T20" fmla="*/ 3 w 6"/>
                    <a:gd name="T21"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3" y="5"/>
                      </a:moveTo>
                      <a:cubicBezTo>
                        <a:pt x="2" y="5"/>
                        <a:pt x="2" y="5"/>
                        <a:pt x="2" y="5"/>
                      </a:cubicBezTo>
                      <a:cubicBezTo>
                        <a:pt x="3" y="5"/>
                        <a:pt x="3" y="5"/>
                        <a:pt x="3" y="5"/>
                      </a:cubicBezTo>
                      <a:cubicBezTo>
                        <a:pt x="4" y="5"/>
                        <a:pt x="4" y="5"/>
                        <a:pt x="5" y="5"/>
                      </a:cubicBezTo>
                      <a:cubicBezTo>
                        <a:pt x="5" y="4"/>
                        <a:pt x="6" y="4"/>
                        <a:pt x="6" y="3"/>
                      </a:cubicBezTo>
                      <a:cubicBezTo>
                        <a:pt x="5" y="2"/>
                        <a:pt x="5" y="2"/>
                        <a:pt x="5" y="1"/>
                      </a:cubicBezTo>
                      <a:cubicBezTo>
                        <a:pt x="3" y="0"/>
                        <a:pt x="1" y="2"/>
                        <a:pt x="2" y="3"/>
                      </a:cubicBezTo>
                      <a:cubicBezTo>
                        <a:pt x="3" y="3"/>
                        <a:pt x="3" y="3"/>
                        <a:pt x="3" y="4"/>
                      </a:cubicBezTo>
                      <a:cubicBezTo>
                        <a:pt x="3" y="3"/>
                        <a:pt x="3" y="2"/>
                        <a:pt x="4" y="2"/>
                      </a:cubicBezTo>
                      <a:cubicBezTo>
                        <a:pt x="2" y="2"/>
                        <a:pt x="0" y="2"/>
                        <a:pt x="0" y="5"/>
                      </a:cubicBezTo>
                      <a:cubicBezTo>
                        <a:pt x="0"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284"/>
                <p:cNvSpPr/>
                <p:nvPr/>
              </p:nvSpPr>
              <p:spPr bwMode="auto">
                <a:xfrm>
                  <a:off x="849" y="1350"/>
                  <a:ext cx="8" cy="7"/>
                </a:xfrm>
                <a:custGeom>
                  <a:avLst/>
                  <a:gdLst>
                    <a:gd name="T0" fmla="*/ 3 w 12"/>
                    <a:gd name="T1" fmla="*/ 6 h 11"/>
                    <a:gd name="T2" fmla="*/ 9 w 12"/>
                    <a:gd name="T3" fmla="*/ 9 h 11"/>
                    <a:gd name="T4" fmla="*/ 11 w 12"/>
                    <a:gd name="T5" fmla="*/ 8 h 11"/>
                    <a:gd name="T6" fmla="*/ 1 w 12"/>
                    <a:gd name="T7" fmla="*/ 5 h 11"/>
                    <a:gd name="T8" fmla="*/ 3 w 12"/>
                    <a:gd name="T9" fmla="*/ 6 h 11"/>
                  </a:gdLst>
                  <a:ahLst/>
                  <a:cxnLst>
                    <a:cxn ang="0">
                      <a:pos x="T0" y="T1"/>
                    </a:cxn>
                    <a:cxn ang="0">
                      <a:pos x="T2" y="T3"/>
                    </a:cxn>
                    <a:cxn ang="0">
                      <a:pos x="T4" y="T5"/>
                    </a:cxn>
                    <a:cxn ang="0">
                      <a:pos x="T6" y="T7"/>
                    </a:cxn>
                    <a:cxn ang="0">
                      <a:pos x="T8" y="T9"/>
                    </a:cxn>
                  </a:cxnLst>
                  <a:rect l="0" t="0" r="r" b="b"/>
                  <a:pathLst>
                    <a:path w="12" h="11">
                      <a:moveTo>
                        <a:pt x="3" y="6"/>
                      </a:moveTo>
                      <a:cubicBezTo>
                        <a:pt x="5" y="3"/>
                        <a:pt x="8" y="7"/>
                        <a:pt x="9" y="9"/>
                      </a:cubicBezTo>
                      <a:cubicBezTo>
                        <a:pt x="10" y="11"/>
                        <a:pt x="12" y="9"/>
                        <a:pt x="11" y="8"/>
                      </a:cubicBezTo>
                      <a:cubicBezTo>
                        <a:pt x="9" y="4"/>
                        <a:pt x="3" y="0"/>
                        <a:pt x="1" y="5"/>
                      </a:cubicBezTo>
                      <a:cubicBezTo>
                        <a:pt x="0" y="7"/>
                        <a:pt x="2" y="8"/>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285"/>
                <p:cNvSpPr/>
                <p:nvPr/>
              </p:nvSpPr>
              <p:spPr bwMode="auto">
                <a:xfrm>
                  <a:off x="901" y="1608"/>
                  <a:ext cx="54" cy="49"/>
                </a:xfrm>
                <a:custGeom>
                  <a:avLst/>
                  <a:gdLst>
                    <a:gd name="T0" fmla="*/ 44 w 80"/>
                    <a:gd name="T1" fmla="*/ 67 h 74"/>
                    <a:gd name="T2" fmla="*/ 6 w 80"/>
                    <a:gd name="T3" fmla="*/ 44 h 74"/>
                    <a:gd name="T4" fmla="*/ 27 w 80"/>
                    <a:gd name="T5" fmla="*/ 11 h 74"/>
                    <a:gd name="T6" fmla="*/ 39 w 80"/>
                    <a:gd name="T7" fmla="*/ 66 h 74"/>
                    <a:gd name="T8" fmla="*/ 39 w 80"/>
                    <a:gd name="T9" fmla="*/ 69 h 74"/>
                    <a:gd name="T10" fmla="*/ 66 w 80"/>
                    <a:gd name="T11" fmla="*/ 34 h 74"/>
                    <a:gd name="T12" fmla="*/ 32 w 80"/>
                    <a:gd name="T13" fmla="*/ 8 h 74"/>
                    <a:gd name="T14" fmla="*/ 3 w 80"/>
                    <a:gd name="T15" fmla="*/ 42 h 74"/>
                    <a:gd name="T16" fmla="*/ 44 w 80"/>
                    <a:gd name="T17" fmla="*/ 69 h 74"/>
                    <a:gd name="T18" fmla="*/ 44 w 80"/>
                    <a:gd name="T19" fmla="*/ 6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74">
                      <a:moveTo>
                        <a:pt x="44" y="67"/>
                      </a:moveTo>
                      <a:cubicBezTo>
                        <a:pt x="29" y="71"/>
                        <a:pt x="11" y="57"/>
                        <a:pt x="6" y="44"/>
                      </a:cubicBezTo>
                      <a:cubicBezTo>
                        <a:pt x="0" y="29"/>
                        <a:pt x="13" y="16"/>
                        <a:pt x="27" y="11"/>
                      </a:cubicBezTo>
                      <a:cubicBezTo>
                        <a:pt x="66" y="0"/>
                        <a:pt x="80" y="63"/>
                        <a:pt x="39" y="66"/>
                      </a:cubicBezTo>
                      <a:cubicBezTo>
                        <a:pt x="37" y="66"/>
                        <a:pt x="37" y="69"/>
                        <a:pt x="39" y="69"/>
                      </a:cubicBezTo>
                      <a:cubicBezTo>
                        <a:pt x="58" y="67"/>
                        <a:pt x="69" y="51"/>
                        <a:pt x="66" y="34"/>
                      </a:cubicBezTo>
                      <a:cubicBezTo>
                        <a:pt x="63" y="17"/>
                        <a:pt x="49" y="5"/>
                        <a:pt x="32" y="8"/>
                      </a:cubicBezTo>
                      <a:cubicBezTo>
                        <a:pt x="14" y="11"/>
                        <a:pt x="1" y="24"/>
                        <a:pt x="3" y="42"/>
                      </a:cubicBezTo>
                      <a:cubicBezTo>
                        <a:pt x="6" y="58"/>
                        <a:pt x="28" y="74"/>
                        <a:pt x="44" y="69"/>
                      </a:cubicBezTo>
                      <a:cubicBezTo>
                        <a:pt x="46" y="68"/>
                        <a:pt x="45" y="66"/>
                        <a:pt x="44"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286"/>
                <p:cNvSpPr/>
                <p:nvPr/>
              </p:nvSpPr>
              <p:spPr bwMode="auto">
                <a:xfrm>
                  <a:off x="929" y="1652"/>
                  <a:ext cx="12" cy="8"/>
                </a:xfrm>
                <a:custGeom>
                  <a:avLst/>
                  <a:gdLst>
                    <a:gd name="T0" fmla="*/ 1 w 18"/>
                    <a:gd name="T1" fmla="*/ 2 h 12"/>
                    <a:gd name="T2" fmla="*/ 16 w 18"/>
                    <a:gd name="T3" fmla="*/ 11 h 12"/>
                    <a:gd name="T4" fmla="*/ 16 w 18"/>
                    <a:gd name="T5" fmla="*/ 9 h 12"/>
                    <a:gd name="T6" fmla="*/ 3 w 18"/>
                    <a:gd name="T7" fmla="*/ 1 h 12"/>
                    <a:gd name="T8" fmla="*/ 1 w 18"/>
                    <a:gd name="T9" fmla="*/ 2 h 12"/>
                  </a:gdLst>
                  <a:ahLst/>
                  <a:cxnLst>
                    <a:cxn ang="0">
                      <a:pos x="T0" y="T1"/>
                    </a:cxn>
                    <a:cxn ang="0">
                      <a:pos x="T2" y="T3"/>
                    </a:cxn>
                    <a:cxn ang="0">
                      <a:pos x="T4" y="T5"/>
                    </a:cxn>
                    <a:cxn ang="0">
                      <a:pos x="T6" y="T7"/>
                    </a:cxn>
                    <a:cxn ang="0">
                      <a:pos x="T8" y="T9"/>
                    </a:cxn>
                  </a:cxnLst>
                  <a:rect l="0" t="0" r="r" b="b"/>
                  <a:pathLst>
                    <a:path w="18" h="12">
                      <a:moveTo>
                        <a:pt x="1" y="2"/>
                      </a:moveTo>
                      <a:cubicBezTo>
                        <a:pt x="4" y="8"/>
                        <a:pt x="10" y="12"/>
                        <a:pt x="16" y="11"/>
                      </a:cubicBezTo>
                      <a:cubicBezTo>
                        <a:pt x="18" y="11"/>
                        <a:pt x="18" y="9"/>
                        <a:pt x="16" y="9"/>
                      </a:cubicBezTo>
                      <a:cubicBezTo>
                        <a:pt x="10" y="9"/>
                        <a:pt x="6" y="6"/>
                        <a:pt x="3"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287"/>
                <p:cNvSpPr/>
                <p:nvPr/>
              </p:nvSpPr>
              <p:spPr bwMode="auto">
                <a:xfrm>
                  <a:off x="933" y="1651"/>
                  <a:ext cx="8" cy="8"/>
                </a:xfrm>
                <a:custGeom>
                  <a:avLst/>
                  <a:gdLst>
                    <a:gd name="T0" fmla="*/ 0 w 12"/>
                    <a:gd name="T1" fmla="*/ 2 h 12"/>
                    <a:gd name="T2" fmla="*/ 10 w 12"/>
                    <a:gd name="T3" fmla="*/ 12 h 12"/>
                    <a:gd name="T4" fmla="*/ 10 w 12"/>
                    <a:gd name="T5" fmla="*/ 10 h 12"/>
                    <a:gd name="T6" fmla="*/ 2 w 12"/>
                    <a:gd name="T7" fmla="*/ 2 h 12"/>
                    <a:gd name="T8" fmla="*/ 0 w 12"/>
                    <a:gd name="T9" fmla="*/ 2 h 12"/>
                  </a:gdLst>
                  <a:ahLst/>
                  <a:cxnLst>
                    <a:cxn ang="0">
                      <a:pos x="T0" y="T1"/>
                    </a:cxn>
                    <a:cxn ang="0">
                      <a:pos x="T2" y="T3"/>
                    </a:cxn>
                    <a:cxn ang="0">
                      <a:pos x="T4" y="T5"/>
                    </a:cxn>
                    <a:cxn ang="0">
                      <a:pos x="T6" y="T7"/>
                    </a:cxn>
                    <a:cxn ang="0">
                      <a:pos x="T8" y="T9"/>
                    </a:cxn>
                  </a:cxnLst>
                  <a:rect l="0" t="0" r="r" b="b"/>
                  <a:pathLst>
                    <a:path w="12" h="12">
                      <a:moveTo>
                        <a:pt x="0" y="2"/>
                      </a:moveTo>
                      <a:cubicBezTo>
                        <a:pt x="0" y="7"/>
                        <a:pt x="4" y="12"/>
                        <a:pt x="10" y="12"/>
                      </a:cubicBezTo>
                      <a:cubicBezTo>
                        <a:pt x="12" y="12"/>
                        <a:pt x="12" y="10"/>
                        <a:pt x="10" y="10"/>
                      </a:cubicBezTo>
                      <a:cubicBezTo>
                        <a:pt x="6" y="10"/>
                        <a:pt x="2" y="6"/>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288"/>
                <p:cNvSpPr/>
                <p:nvPr/>
              </p:nvSpPr>
              <p:spPr bwMode="auto">
                <a:xfrm>
                  <a:off x="930" y="1651"/>
                  <a:ext cx="7" cy="7"/>
                </a:xfrm>
                <a:custGeom>
                  <a:avLst/>
                  <a:gdLst>
                    <a:gd name="T0" fmla="*/ 2 w 10"/>
                    <a:gd name="T1" fmla="*/ 3 h 10"/>
                    <a:gd name="T2" fmla="*/ 7 w 10"/>
                    <a:gd name="T3" fmla="*/ 7 h 10"/>
                    <a:gd name="T4" fmla="*/ 8 w 10"/>
                    <a:gd name="T5" fmla="*/ 6 h 10"/>
                    <a:gd name="T6" fmla="*/ 5 w 10"/>
                    <a:gd name="T7" fmla="*/ 3 h 10"/>
                    <a:gd name="T8" fmla="*/ 3 w 10"/>
                    <a:gd name="T9" fmla="*/ 5 h 10"/>
                    <a:gd name="T10" fmla="*/ 8 w 10"/>
                    <a:gd name="T11" fmla="*/ 9 h 10"/>
                    <a:gd name="T12" fmla="*/ 9 w 10"/>
                    <a:gd name="T13" fmla="*/ 7 h 10"/>
                    <a:gd name="T14" fmla="*/ 5 w 10"/>
                    <a:gd name="T15" fmla="*/ 4 h 10"/>
                    <a:gd name="T16" fmla="*/ 3 w 10"/>
                    <a:gd name="T17" fmla="*/ 6 h 10"/>
                    <a:gd name="T18" fmla="*/ 8 w 10"/>
                    <a:gd name="T19" fmla="*/ 10 h 10"/>
                    <a:gd name="T20" fmla="*/ 9 w 10"/>
                    <a:gd name="T21" fmla="*/ 8 h 10"/>
                    <a:gd name="T22" fmla="*/ 2 w 10"/>
                    <a:gd name="T23" fmla="*/ 2 h 10"/>
                    <a:gd name="T24" fmla="*/ 2 w 10"/>
                    <a:gd name="T25" fmla="*/ 3 h 10"/>
                    <a:gd name="T26" fmla="*/ 5 w 10"/>
                    <a:gd name="T27" fmla="*/ 4 h 10"/>
                    <a:gd name="T28" fmla="*/ 6 w 10"/>
                    <a:gd name="T29" fmla="*/ 3 h 10"/>
                    <a:gd name="T30" fmla="*/ 6 w 10"/>
                    <a:gd name="T31" fmla="*/ 1 h 10"/>
                    <a:gd name="T32" fmla="*/ 4 w 10"/>
                    <a:gd name="T33" fmla="*/ 2 h 10"/>
                    <a:gd name="T34" fmla="*/ 4 w 10"/>
                    <a:gd name="T35" fmla="*/ 3 h 10"/>
                    <a:gd name="T36" fmla="*/ 6 w 10"/>
                    <a:gd name="T37" fmla="*/ 2 h 10"/>
                    <a:gd name="T38" fmla="*/ 1 w 10"/>
                    <a:gd name="T39" fmla="*/ 1 h 10"/>
                    <a:gd name="T40" fmla="*/ 0 w 10"/>
                    <a:gd name="T41" fmla="*/ 3 h 10"/>
                    <a:gd name="T42" fmla="*/ 8 w 10"/>
                    <a:gd name="T43" fmla="*/ 10 h 10"/>
                    <a:gd name="T44" fmla="*/ 9 w 10"/>
                    <a:gd name="T45" fmla="*/ 8 h 10"/>
                    <a:gd name="T46" fmla="*/ 5 w 10"/>
                    <a:gd name="T47" fmla="*/ 4 h 10"/>
                    <a:gd name="T48" fmla="*/ 3 w 10"/>
                    <a:gd name="T49" fmla="*/ 6 h 10"/>
                    <a:gd name="T50" fmla="*/ 8 w 10"/>
                    <a:gd name="T51" fmla="*/ 9 h 10"/>
                    <a:gd name="T52" fmla="*/ 9 w 10"/>
                    <a:gd name="T53" fmla="*/ 8 h 10"/>
                    <a:gd name="T54" fmla="*/ 5 w 10"/>
                    <a:gd name="T55" fmla="*/ 4 h 10"/>
                    <a:gd name="T56" fmla="*/ 4 w 10"/>
                    <a:gd name="T57" fmla="*/ 5 h 10"/>
                    <a:gd name="T58" fmla="*/ 7 w 10"/>
                    <a:gd name="T59" fmla="*/ 8 h 10"/>
                    <a:gd name="T60" fmla="*/ 9 w 10"/>
                    <a:gd name="T61" fmla="*/ 6 h 10"/>
                    <a:gd name="T62" fmla="*/ 4 w 10"/>
                    <a:gd name="T63" fmla="*/ 1 h 10"/>
                    <a:gd name="T64" fmla="*/ 2 w 10"/>
                    <a:gd name="T65"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0">
                      <a:moveTo>
                        <a:pt x="2" y="3"/>
                      </a:moveTo>
                      <a:cubicBezTo>
                        <a:pt x="4" y="5"/>
                        <a:pt x="5" y="6"/>
                        <a:pt x="7" y="7"/>
                      </a:cubicBezTo>
                      <a:cubicBezTo>
                        <a:pt x="8" y="7"/>
                        <a:pt x="8" y="6"/>
                        <a:pt x="8" y="6"/>
                      </a:cubicBezTo>
                      <a:cubicBezTo>
                        <a:pt x="7" y="5"/>
                        <a:pt x="6" y="4"/>
                        <a:pt x="5" y="3"/>
                      </a:cubicBezTo>
                      <a:cubicBezTo>
                        <a:pt x="4" y="3"/>
                        <a:pt x="2" y="4"/>
                        <a:pt x="3" y="5"/>
                      </a:cubicBezTo>
                      <a:cubicBezTo>
                        <a:pt x="4" y="7"/>
                        <a:pt x="6" y="8"/>
                        <a:pt x="8" y="9"/>
                      </a:cubicBezTo>
                      <a:cubicBezTo>
                        <a:pt x="8" y="9"/>
                        <a:pt x="9" y="8"/>
                        <a:pt x="9" y="7"/>
                      </a:cubicBezTo>
                      <a:cubicBezTo>
                        <a:pt x="7" y="7"/>
                        <a:pt x="6" y="5"/>
                        <a:pt x="5" y="4"/>
                      </a:cubicBezTo>
                      <a:cubicBezTo>
                        <a:pt x="4" y="5"/>
                        <a:pt x="4" y="5"/>
                        <a:pt x="3" y="6"/>
                      </a:cubicBezTo>
                      <a:cubicBezTo>
                        <a:pt x="5" y="7"/>
                        <a:pt x="6" y="8"/>
                        <a:pt x="8" y="10"/>
                      </a:cubicBezTo>
                      <a:cubicBezTo>
                        <a:pt x="8" y="9"/>
                        <a:pt x="9" y="9"/>
                        <a:pt x="9" y="8"/>
                      </a:cubicBezTo>
                      <a:cubicBezTo>
                        <a:pt x="6" y="7"/>
                        <a:pt x="4" y="4"/>
                        <a:pt x="2" y="2"/>
                      </a:cubicBezTo>
                      <a:cubicBezTo>
                        <a:pt x="2" y="2"/>
                        <a:pt x="2" y="3"/>
                        <a:pt x="2" y="3"/>
                      </a:cubicBezTo>
                      <a:cubicBezTo>
                        <a:pt x="3" y="3"/>
                        <a:pt x="4" y="3"/>
                        <a:pt x="5" y="4"/>
                      </a:cubicBezTo>
                      <a:cubicBezTo>
                        <a:pt x="5" y="4"/>
                        <a:pt x="6" y="3"/>
                        <a:pt x="6" y="3"/>
                      </a:cubicBezTo>
                      <a:cubicBezTo>
                        <a:pt x="6" y="2"/>
                        <a:pt x="6" y="2"/>
                        <a:pt x="6" y="1"/>
                      </a:cubicBezTo>
                      <a:cubicBezTo>
                        <a:pt x="6" y="0"/>
                        <a:pt x="4" y="0"/>
                        <a:pt x="4" y="2"/>
                      </a:cubicBezTo>
                      <a:cubicBezTo>
                        <a:pt x="4" y="2"/>
                        <a:pt x="4" y="2"/>
                        <a:pt x="4" y="3"/>
                      </a:cubicBezTo>
                      <a:cubicBezTo>
                        <a:pt x="5" y="2"/>
                        <a:pt x="5" y="2"/>
                        <a:pt x="6" y="2"/>
                      </a:cubicBezTo>
                      <a:cubicBezTo>
                        <a:pt x="4" y="1"/>
                        <a:pt x="3" y="1"/>
                        <a:pt x="1" y="1"/>
                      </a:cubicBezTo>
                      <a:cubicBezTo>
                        <a:pt x="0" y="2"/>
                        <a:pt x="0" y="2"/>
                        <a:pt x="0" y="3"/>
                      </a:cubicBezTo>
                      <a:cubicBezTo>
                        <a:pt x="2" y="6"/>
                        <a:pt x="5" y="9"/>
                        <a:pt x="8" y="10"/>
                      </a:cubicBezTo>
                      <a:cubicBezTo>
                        <a:pt x="9" y="10"/>
                        <a:pt x="10" y="9"/>
                        <a:pt x="9" y="8"/>
                      </a:cubicBezTo>
                      <a:cubicBezTo>
                        <a:pt x="8" y="7"/>
                        <a:pt x="6" y="5"/>
                        <a:pt x="5" y="4"/>
                      </a:cubicBezTo>
                      <a:cubicBezTo>
                        <a:pt x="4" y="3"/>
                        <a:pt x="2" y="5"/>
                        <a:pt x="3" y="6"/>
                      </a:cubicBezTo>
                      <a:cubicBezTo>
                        <a:pt x="5" y="7"/>
                        <a:pt x="6" y="9"/>
                        <a:pt x="8" y="9"/>
                      </a:cubicBezTo>
                      <a:cubicBezTo>
                        <a:pt x="9" y="10"/>
                        <a:pt x="10" y="9"/>
                        <a:pt x="9" y="8"/>
                      </a:cubicBezTo>
                      <a:cubicBezTo>
                        <a:pt x="8" y="6"/>
                        <a:pt x="6" y="5"/>
                        <a:pt x="5" y="4"/>
                      </a:cubicBezTo>
                      <a:cubicBezTo>
                        <a:pt x="5" y="4"/>
                        <a:pt x="4" y="5"/>
                        <a:pt x="4" y="5"/>
                      </a:cubicBezTo>
                      <a:cubicBezTo>
                        <a:pt x="5" y="6"/>
                        <a:pt x="6" y="7"/>
                        <a:pt x="7" y="8"/>
                      </a:cubicBezTo>
                      <a:cubicBezTo>
                        <a:pt x="8" y="8"/>
                        <a:pt x="10" y="7"/>
                        <a:pt x="9" y="6"/>
                      </a:cubicBezTo>
                      <a:cubicBezTo>
                        <a:pt x="7" y="4"/>
                        <a:pt x="5" y="3"/>
                        <a:pt x="4" y="1"/>
                      </a:cubicBezTo>
                      <a:cubicBezTo>
                        <a:pt x="3" y="0"/>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289"/>
                <p:cNvSpPr/>
                <p:nvPr/>
              </p:nvSpPr>
              <p:spPr bwMode="auto">
                <a:xfrm>
                  <a:off x="905" y="1627"/>
                  <a:ext cx="4" cy="7"/>
                </a:xfrm>
                <a:custGeom>
                  <a:avLst/>
                  <a:gdLst>
                    <a:gd name="T0" fmla="*/ 3 w 6"/>
                    <a:gd name="T1" fmla="*/ 1 h 11"/>
                    <a:gd name="T2" fmla="*/ 1 w 6"/>
                    <a:gd name="T3" fmla="*/ 10 h 11"/>
                    <a:gd name="T4" fmla="*/ 3 w 6"/>
                    <a:gd name="T5" fmla="*/ 11 h 11"/>
                    <a:gd name="T6" fmla="*/ 5 w 6"/>
                    <a:gd name="T7" fmla="*/ 5 h 11"/>
                    <a:gd name="T8" fmla="*/ 3 w 6"/>
                    <a:gd name="T9" fmla="*/ 5 h 11"/>
                    <a:gd name="T10" fmla="*/ 1 w 6"/>
                    <a:gd name="T11" fmla="*/ 9 h 11"/>
                    <a:gd name="T12" fmla="*/ 3 w 6"/>
                    <a:gd name="T13" fmla="*/ 10 h 11"/>
                    <a:gd name="T14" fmla="*/ 5 w 6"/>
                    <a:gd name="T15" fmla="*/ 2 h 11"/>
                    <a:gd name="T16" fmla="*/ 3 w 6"/>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3" y="1"/>
                      </a:moveTo>
                      <a:cubicBezTo>
                        <a:pt x="2" y="4"/>
                        <a:pt x="0" y="7"/>
                        <a:pt x="1" y="10"/>
                      </a:cubicBezTo>
                      <a:cubicBezTo>
                        <a:pt x="1" y="11"/>
                        <a:pt x="2" y="11"/>
                        <a:pt x="3" y="11"/>
                      </a:cubicBezTo>
                      <a:cubicBezTo>
                        <a:pt x="4" y="9"/>
                        <a:pt x="5" y="7"/>
                        <a:pt x="5" y="5"/>
                      </a:cubicBezTo>
                      <a:cubicBezTo>
                        <a:pt x="6" y="4"/>
                        <a:pt x="3" y="3"/>
                        <a:pt x="3" y="5"/>
                      </a:cubicBezTo>
                      <a:cubicBezTo>
                        <a:pt x="2" y="6"/>
                        <a:pt x="2" y="8"/>
                        <a:pt x="1" y="9"/>
                      </a:cubicBezTo>
                      <a:cubicBezTo>
                        <a:pt x="2" y="10"/>
                        <a:pt x="2" y="10"/>
                        <a:pt x="3" y="10"/>
                      </a:cubicBezTo>
                      <a:cubicBezTo>
                        <a:pt x="2" y="7"/>
                        <a:pt x="4" y="4"/>
                        <a:pt x="5" y="2"/>
                      </a:cubicBezTo>
                      <a:cubicBezTo>
                        <a:pt x="6"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290"/>
                <p:cNvSpPr/>
                <p:nvPr/>
              </p:nvSpPr>
              <p:spPr bwMode="auto">
                <a:xfrm>
                  <a:off x="905" y="1623"/>
                  <a:ext cx="4" cy="11"/>
                </a:xfrm>
                <a:custGeom>
                  <a:avLst/>
                  <a:gdLst>
                    <a:gd name="T0" fmla="*/ 3 w 6"/>
                    <a:gd name="T1" fmla="*/ 2 h 17"/>
                    <a:gd name="T2" fmla="*/ 1 w 6"/>
                    <a:gd name="T3" fmla="*/ 15 h 17"/>
                    <a:gd name="T4" fmla="*/ 3 w 6"/>
                    <a:gd name="T5" fmla="*/ 15 h 17"/>
                    <a:gd name="T6" fmla="*/ 3 w 6"/>
                    <a:gd name="T7" fmla="*/ 12 h 17"/>
                    <a:gd name="T8" fmla="*/ 1 w 6"/>
                    <a:gd name="T9" fmla="*/ 12 h 17"/>
                    <a:gd name="T10" fmla="*/ 0 w 6"/>
                    <a:gd name="T11" fmla="*/ 15 h 17"/>
                    <a:gd name="T12" fmla="*/ 3 w 6"/>
                    <a:gd name="T13" fmla="*/ 15 h 17"/>
                    <a:gd name="T14" fmla="*/ 5 w 6"/>
                    <a:gd name="T15" fmla="*/ 3 h 17"/>
                    <a:gd name="T16" fmla="*/ 3 w 6"/>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7">
                      <a:moveTo>
                        <a:pt x="3" y="2"/>
                      </a:moveTo>
                      <a:cubicBezTo>
                        <a:pt x="1" y="6"/>
                        <a:pt x="1" y="10"/>
                        <a:pt x="1" y="15"/>
                      </a:cubicBezTo>
                      <a:cubicBezTo>
                        <a:pt x="1" y="15"/>
                        <a:pt x="2" y="15"/>
                        <a:pt x="3" y="15"/>
                      </a:cubicBezTo>
                      <a:cubicBezTo>
                        <a:pt x="3" y="14"/>
                        <a:pt x="3" y="13"/>
                        <a:pt x="3" y="12"/>
                      </a:cubicBezTo>
                      <a:cubicBezTo>
                        <a:pt x="3" y="11"/>
                        <a:pt x="1" y="10"/>
                        <a:pt x="1" y="12"/>
                      </a:cubicBezTo>
                      <a:cubicBezTo>
                        <a:pt x="1" y="13"/>
                        <a:pt x="0" y="14"/>
                        <a:pt x="0" y="15"/>
                      </a:cubicBezTo>
                      <a:cubicBezTo>
                        <a:pt x="1" y="16"/>
                        <a:pt x="3" y="17"/>
                        <a:pt x="3" y="15"/>
                      </a:cubicBezTo>
                      <a:cubicBezTo>
                        <a:pt x="4" y="11"/>
                        <a:pt x="3" y="7"/>
                        <a:pt x="5" y="3"/>
                      </a:cubicBezTo>
                      <a:cubicBezTo>
                        <a:pt x="6" y="2"/>
                        <a:pt x="4"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291"/>
                <p:cNvSpPr/>
                <p:nvPr/>
              </p:nvSpPr>
              <p:spPr bwMode="auto">
                <a:xfrm>
                  <a:off x="905" y="1625"/>
                  <a:ext cx="3" cy="11"/>
                </a:xfrm>
                <a:custGeom>
                  <a:avLst/>
                  <a:gdLst>
                    <a:gd name="T0" fmla="*/ 2 w 5"/>
                    <a:gd name="T1" fmla="*/ 1 h 16"/>
                    <a:gd name="T2" fmla="*/ 0 w 5"/>
                    <a:gd name="T3" fmla="*/ 15 h 16"/>
                    <a:gd name="T4" fmla="*/ 2 w 5"/>
                    <a:gd name="T5" fmla="*/ 15 h 16"/>
                    <a:gd name="T6" fmla="*/ 3 w 5"/>
                    <a:gd name="T7" fmla="*/ 10 h 16"/>
                    <a:gd name="T8" fmla="*/ 0 w 5"/>
                    <a:gd name="T9" fmla="*/ 10 h 16"/>
                    <a:gd name="T10" fmla="*/ 0 w 5"/>
                    <a:gd name="T11" fmla="*/ 15 h 16"/>
                    <a:gd name="T12" fmla="*/ 2 w 5"/>
                    <a:gd name="T13" fmla="*/ 15 h 16"/>
                    <a:gd name="T14" fmla="*/ 4 w 5"/>
                    <a:gd name="T15" fmla="*/ 2 h 16"/>
                    <a:gd name="T16" fmla="*/ 2 w 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6">
                      <a:moveTo>
                        <a:pt x="2" y="1"/>
                      </a:moveTo>
                      <a:cubicBezTo>
                        <a:pt x="0" y="5"/>
                        <a:pt x="0" y="10"/>
                        <a:pt x="0" y="15"/>
                      </a:cubicBezTo>
                      <a:cubicBezTo>
                        <a:pt x="0" y="16"/>
                        <a:pt x="2" y="16"/>
                        <a:pt x="2" y="15"/>
                      </a:cubicBezTo>
                      <a:cubicBezTo>
                        <a:pt x="2" y="13"/>
                        <a:pt x="2" y="11"/>
                        <a:pt x="3" y="10"/>
                      </a:cubicBezTo>
                      <a:cubicBezTo>
                        <a:pt x="3" y="8"/>
                        <a:pt x="0" y="8"/>
                        <a:pt x="0" y="10"/>
                      </a:cubicBezTo>
                      <a:cubicBezTo>
                        <a:pt x="0" y="11"/>
                        <a:pt x="0" y="13"/>
                        <a:pt x="0" y="15"/>
                      </a:cubicBezTo>
                      <a:cubicBezTo>
                        <a:pt x="1" y="15"/>
                        <a:pt x="1" y="15"/>
                        <a:pt x="2" y="15"/>
                      </a:cubicBezTo>
                      <a:cubicBezTo>
                        <a:pt x="2" y="10"/>
                        <a:pt x="2" y="6"/>
                        <a:pt x="4" y="2"/>
                      </a:cubicBezTo>
                      <a:cubicBezTo>
                        <a:pt x="5" y="1"/>
                        <a:pt x="3"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292"/>
                <p:cNvSpPr/>
                <p:nvPr/>
              </p:nvSpPr>
              <p:spPr bwMode="auto">
                <a:xfrm>
                  <a:off x="903" y="1627"/>
                  <a:ext cx="4" cy="8"/>
                </a:xfrm>
                <a:custGeom>
                  <a:avLst/>
                  <a:gdLst>
                    <a:gd name="T0" fmla="*/ 2 w 5"/>
                    <a:gd name="T1" fmla="*/ 1 h 11"/>
                    <a:gd name="T2" fmla="*/ 2 w 5"/>
                    <a:gd name="T3" fmla="*/ 11 h 11"/>
                    <a:gd name="T4" fmla="*/ 4 w 5"/>
                    <a:gd name="T5" fmla="*/ 11 h 11"/>
                    <a:gd name="T6" fmla="*/ 4 w 5"/>
                    <a:gd name="T7" fmla="*/ 10 h 11"/>
                    <a:gd name="T8" fmla="*/ 2 w 5"/>
                    <a:gd name="T9" fmla="*/ 9 h 11"/>
                    <a:gd name="T10" fmla="*/ 2 w 5"/>
                    <a:gd name="T11" fmla="*/ 9 h 11"/>
                    <a:gd name="T12" fmla="*/ 4 w 5"/>
                    <a:gd name="T13" fmla="*/ 9 h 11"/>
                    <a:gd name="T14" fmla="*/ 4 w 5"/>
                    <a:gd name="T15" fmla="*/ 2 h 11"/>
                    <a:gd name="T16" fmla="*/ 2 w 5"/>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1">
                      <a:moveTo>
                        <a:pt x="2" y="1"/>
                      </a:moveTo>
                      <a:cubicBezTo>
                        <a:pt x="1" y="4"/>
                        <a:pt x="0" y="8"/>
                        <a:pt x="2" y="11"/>
                      </a:cubicBezTo>
                      <a:cubicBezTo>
                        <a:pt x="2" y="11"/>
                        <a:pt x="3" y="11"/>
                        <a:pt x="4" y="11"/>
                      </a:cubicBezTo>
                      <a:cubicBezTo>
                        <a:pt x="4" y="10"/>
                        <a:pt x="4" y="10"/>
                        <a:pt x="4" y="10"/>
                      </a:cubicBezTo>
                      <a:cubicBezTo>
                        <a:pt x="5" y="8"/>
                        <a:pt x="3" y="7"/>
                        <a:pt x="2" y="9"/>
                      </a:cubicBezTo>
                      <a:cubicBezTo>
                        <a:pt x="2" y="9"/>
                        <a:pt x="2" y="9"/>
                        <a:pt x="2" y="9"/>
                      </a:cubicBezTo>
                      <a:cubicBezTo>
                        <a:pt x="3" y="9"/>
                        <a:pt x="3" y="9"/>
                        <a:pt x="4" y="9"/>
                      </a:cubicBezTo>
                      <a:cubicBezTo>
                        <a:pt x="2" y="7"/>
                        <a:pt x="3" y="4"/>
                        <a:pt x="4" y="2"/>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293"/>
                <p:cNvSpPr/>
                <p:nvPr/>
              </p:nvSpPr>
              <p:spPr bwMode="auto">
                <a:xfrm>
                  <a:off x="905" y="1627"/>
                  <a:ext cx="3" cy="10"/>
                </a:xfrm>
                <a:custGeom>
                  <a:avLst/>
                  <a:gdLst>
                    <a:gd name="T0" fmla="*/ 1 w 4"/>
                    <a:gd name="T1" fmla="*/ 1 h 16"/>
                    <a:gd name="T2" fmla="*/ 0 w 4"/>
                    <a:gd name="T3" fmla="*/ 14 h 16"/>
                    <a:gd name="T4" fmla="*/ 2 w 4"/>
                    <a:gd name="T5" fmla="*/ 14 h 16"/>
                    <a:gd name="T6" fmla="*/ 4 w 4"/>
                    <a:gd name="T7" fmla="*/ 7 h 16"/>
                    <a:gd name="T8" fmla="*/ 2 w 4"/>
                    <a:gd name="T9" fmla="*/ 6 h 16"/>
                    <a:gd name="T10" fmla="*/ 0 w 4"/>
                    <a:gd name="T11" fmla="*/ 14 h 16"/>
                    <a:gd name="T12" fmla="*/ 2 w 4"/>
                    <a:gd name="T13" fmla="*/ 14 h 16"/>
                    <a:gd name="T14" fmla="*/ 4 w 4"/>
                    <a:gd name="T15" fmla="*/ 1 h 16"/>
                    <a:gd name="T16" fmla="*/ 1 w 4"/>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6">
                      <a:moveTo>
                        <a:pt x="1" y="1"/>
                      </a:moveTo>
                      <a:cubicBezTo>
                        <a:pt x="2" y="5"/>
                        <a:pt x="1" y="10"/>
                        <a:pt x="0" y="14"/>
                      </a:cubicBezTo>
                      <a:cubicBezTo>
                        <a:pt x="0" y="15"/>
                        <a:pt x="2" y="16"/>
                        <a:pt x="2" y="14"/>
                      </a:cubicBezTo>
                      <a:cubicBezTo>
                        <a:pt x="3" y="12"/>
                        <a:pt x="4" y="9"/>
                        <a:pt x="4" y="7"/>
                      </a:cubicBezTo>
                      <a:cubicBezTo>
                        <a:pt x="4" y="6"/>
                        <a:pt x="2" y="5"/>
                        <a:pt x="2" y="6"/>
                      </a:cubicBezTo>
                      <a:cubicBezTo>
                        <a:pt x="1" y="9"/>
                        <a:pt x="1" y="11"/>
                        <a:pt x="0" y="14"/>
                      </a:cubicBezTo>
                      <a:cubicBezTo>
                        <a:pt x="1" y="14"/>
                        <a:pt x="2" y="14"/>
                        <a:pt x="2" y="14"/>
                      </a:cubicBezTo>
                      <a:cubicBezTo>
                        <a:pt x="3" y="10"/>
                        <a:pt x="4" y="5"/>
                        <a:pt x="4" y="1"/>
                      </a:cubicBezTo>
                      <a:cubicBezTo>
                        <a:pt x="4"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294"/>
                <p:cNvSpPr/>
                <p:nvPr/>
              </p:nvSpPr>
              <p:spPr bwMode="auto">
                <a:xfrm>
                  <a:off x="905" y="1626"/>
                  <a:ext cx="3" cy="13"/>
                </a:xfrm>
                <a:custGeom>
                  <a:avLst/>
                  <a:gdLst>
                    <a:gd name="T0" fmla="*/ 2 w 5"/>
                    <a:gd name="T1" fmla="*/ 2 h 20"/>
                    <a:gd name="T2" fmla="*/ 2 w 5"/>
                    <a:gd name="T3" fmla="*/ 18 h 20"/>
                    <a:gd name="T4" fmla="*/ 4 w 5"/>
                    <a:gd name="T5" fmla="*/ 18 h 20"/>
                    <a:gd name="T6" fmla="*/ 5 w 5"/>
                    <a:gd name="T7" fmla="*/ 10 h 20"/>
                    <a:gd name="T8" fmla="*/ 3 w 5"/>
                    <a:gd name="T9" fmla="*/ 9 h 20"/>
                    <a:gd name="T10" fmla="*/ 2 w 5"/>
                    <a:gd name="T11" fmla="*/ 18 h 20"/>
                    <a:gd name="T12" fmla="*/ 4 w 5"/>
                    <a:gd name="T13" fmla="*/ 18 h 20"/>
                    <a:gd name="T14" fmla="*/ 4 w 5"/>
                    <a:gd name="T15" fmla="*/ 15 h 20"/>
                    <a:gd name="T16" fmla="*/ 2 w 5"/>
                    <a:gd name="T17" fmla="*/ 15 h 20"/>
                    <a:gd name="T18" fmla="*/ 2 w 5"/>
                    <a:gd name="T19" fmla="*/ 18 h 20"/>
                    <a:gd name="T20" fmla="*/ 4 w 5"/>
                    <a:gd name="T21" fmla="*/ 18 h 20"/>
                    <a:gd name="T22" fmla="*/ 5 w 5"/>
                    <a:gd name="T23" fmla="*/ 10 h 20"/>
                    <a:gd name="T24" fmla="*/ 3 w 5"/>
                    <a:gd name="T25" fmla="*/ 10 h 20"/>
                    <a:gd name="T26" fmla="*/ 2 w 5"/>
                    <a:gd name="T27" fmla="*/ 17 h 20"/>
                    <a:gd name="T28" fmla="*/ 4 w 5"/>
                    <a:gd name="T29" fmla="*/ 17 h 20"/>
                    <a:gd name="T30" fmla="*/ 5 w 5"/>
                    <a:gd name="T31" fmla="*/ 2 h 20"/>
                    <a:gd name="T32" fmla="*/ 2 w 5"/>
                    <a:gd name="T3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20">
                      <a:moveTo>
                        <a:pt x="2" y="2"/>
                      </a:moveTo>
                      <a:cubicBezTo>
                        <a:pt x="3" y="7"/>
                        <a:pt x="0" y="13"/>
                        <a:pt x="2" y="18"/>
                      </a:cubicBezTo>
                      <a:cubicBezTo>
                        <a:pt x="3" y="19"/>
                        <a:pt x="4" y="18"/>
                        <a:pt x="4" y="18"/>
                      </a:cubicBezTo>
                      <a:cubicBezTo>
                        <a:pt x="5" y="15"/>
                        <a:pt x="5" y="12"/>
                        <a:pt x="5" y="10"/>
                      </a:cubicBezTo>
                      <a:cubicBezTo>
                        <a:pt x="5" y="9"/>
                        <a:pt x="3" y="8"/>
                        <a:pt x="3" y="9"/>
                      </a:cubicBezTo>
                      <a:cubicBezTo>
                        <a:pt x="3" y="12"/>
                        <a:pt x="2" y="15"/>
                        <a:pt x="2" y="18"/>
                      </a:cubicBezTo>
                      <a:cubicBezTo>
                        <a:pt x="2" y="18"/>
                        <a:pt x="3" y="18"/>
                        <a:pt x="4" y="18"/>
                      </a:cubicBezTo>
                      <a:cubicBezTo>
                        <a:pt x="4" y="17"/>
                        <a:pt x="4" y="16"/>
                        <a:pt x="4" y="15"/>
                      </a:cubicBezTo>
                      <a:cubicBezTo>
                        <a:pt x="4" y="14"/>
                        <a:pt x="2" y="14"/>
                        <a:pt x="2" y="15"/>
                      </a:cubicBezTo>
                      <a:cubicBezTo>
                        <a:pt x="1" y="16"/>
                        <a:pt x="2" y="17"/>
                        <a:pt x="2" y="18"/>
                      </a:cubicBezTo>
                      <a:cubicBezTo>
                        <a:pt x="2" y="19"/>
                        <a:pt x="4" y="20"/>
                        <a:pt x="4" y="18"/>
                      </a:cubicBezTo>
                      <a:cubicBezTo>
                        <a:pt x="4" y="15"/>
                        <a:pt x="5" y="13"/>
                        <a:pt x="5" y="10"/>
                      </a:cubicBezTo>
                      <a:cubicBezTo>
                        <a:pt x="5" y="10"/>
                        <a:pt x="4" y="10"/>
                        <a:pt x="3" y="10"/>
                      </a:cubicBezTo>
                      <a:cubicBezTo>
                        <a:pt x="3" y="12"/>
                        <a:pt x="3" y="15"/>
                        <a:pt x="2" y="17"/>
                      </a:cubicBezTo>
                      <a:cubicBezTo>
                        <a:pt x="3" y="17"/>
                        <a:pt x="4" y="17"/>
                        <a:pt x="4" y="17"/>
                      </a:cubicBezTo>
                      <a:cubicBezTo>
                        <a:pt x="2" y="12"/>
                        <a:pt x="5" y="6"/>
                        <a:pt x="5" y="2"/>
                      </a:cubicBezTo>
                      <a:cubicBezTo>
                        <a:pt x="5" y="0"/>
                        <a:pt x="2"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295"/>
                <p:cNvSpPr/>
                <p:nvPr/>
              </p:nvSpPr>
              <p:spPr bwMode="auto">
                <a:xfrm>
                  <a:off x="905" y="1632"/>
                  <a:ext cx="2" cy="7"/>
                </a:xfrm>
                <a:custGeom>
                  <a:avLst/>
                  <a:gdLst>
                    <a:gd name="T0" fmla="*/ 1 w 4"/>
                    <a:gd name="T1" fmla="*/ 1 h 11"/>
                    <a:gd name="T2" fmla="*/ 1 w 4"/>
                    <a:gd name="T3" fmla="*/ 9 h 11"/>
                    <a:gd name="T4" fmla="*/ 3 w 4"/>
                    <a:gd name="T5" fmla="*/ 10 h 11"/>
                    <a:gd name="T6" fmla="*/ 4 w 4"/>
                    <a:gd name="T7" fmla="*/ 4 h 11"/>
                    <a:gd name="T8" fmla="*/ 2 w 4"/>
                    <a:gd name="T9" fmla="*/ 3 h 11"/>
                    <a:gd name="T10" fmla="*/ 1 w 4"/>
                    <a:gd name="T11" fmla="*/ 8 h 11"/>
                    <a:gd name="T12" fmla="*/ 3 w 4"/>
                    <a:gd name="T13" fmla="*/ 9 h 11"/>
                    <a:gd name="T14" fmla="*/ 3 w 4"/>
                    <a:gd name="T15" fmla="*/ 2 h 11"/>
                    <a:gd name="T16" fmla="*/ 1 w 4"/>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1">
                      <a:moveTo>
                        <a:pt x="1" y="1"/>
                      </a:moveTo>
                      <a:cubicBezTo>
                        <a:pt x="0" y="4"/>
                        <a:pt x="0" y="7"/>
                        <a:pt x="1" y="9"/>
                      </a:cubicBezTo>
                      <a:cubicBezTo>
                        <a:pt x="1" y="10"/>
                        <a:pt x="2" y="11"/>
                        <a:pt x="3" y="10"/>
                      </a:cubicBezTo>
                      <a:cubicBezTo>
                        <a:pt x="4" y="8"/>
                        <a:pt x="4" y="6"/>
                        <a:pt x="4" y="4"/>
                      </a:cubicBezTo>
                      <a:cubicBezTo>
                        <a:pt x="4" y="3"/>
                        <a:pt x="2" y="2"/>
                        <a:pt x="2" y="3"/>
                      </a:cubicBezTo>
                      <a:cubicBezTo>
                        <a:pt x="2" y="5"/>
                        <a:pt x="1" y="7"/>
                        <a:pt x="1" y="8"/>
                      </a:cubicBezTo>
                      <a:cubicBezTo>
                        <a:pt x="1" y="9"/>
                        <a:pt x="2" y="9"/>
                        <a:pt x="3" y="9"/>
                      </a:cubicBezTo>
                      <a:cubicBezTo>
                        <a:pt x="2" y="6"/>
                        <a:pt x="2" y="4"/>
                        <a:pt x="3" y="2"/>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296"/>
                <p:cNvSpPr/>
                <p:nvPr/>
              </p:nvSpPr>
              <p:spPr bwMode="auto">
                <a:xfrm>
                  <a:off x="905" y="1616"/>
                  <a:ext cx="32" cy="38"/>
                </a:xfrm>
                <a:custGeom>
                  <a:avLst/>
                  <a:gdLst>
                    <a:gd name="T0" fmla="*/ 15 w 48"/>
                    <a:gd name="T1" fmla="*/ 44 h 57"/>
                    <a:gd name="T2" fmla="*/ 3 w 48"/>
                    <a:gd name="T3" fmla="*/ 35 h 57"/>
                    <a:gd name="T4" fmla="*/ 26 w 48"/>
                    <a:gd name="T5" fmla="*/ 53 h 57"/>
                    <a:gd name="T6" fmla="*/ 22 w 48"/>
                    <a:gd name="T7" fmla="*/ 51 h 57"/>
                    <a:gd name="T8" fmla="*/ 20 w 48"/>
                    <a:gd name="T9" fmla="*/ 48 h 57"/>
                    <a:gd name="T10" fmla="*/ 12 w 48"/>
                    <a:gd name="T11" fmla="*/ 15 h 57"/>
                    <a:gd name="T12" fmla="*/ 10 w 48"/>
                    <a:gd name="T13" fmla="*/ 26 h 57"/>
                    <a:gd name="T14" fmla="*/ 18 w 48"/>
                    <a:gd name="T15" fmla="*/ 44 h 57"/>
                    <a:gd name="T16" fmla="*/ 6 w 48"/>
                    <a:gd name="T17" fmla="*/ 34 h 57"/>
                    <a:gd name="T18" fmla="*/ 13 w 48"/>
                    <a:gd name="T19" fmla="*/ 10 h 57"/>
                    <a:gd name="T20" fmla="*/ 19 w 48"/>
                    <a:gd name="T21" fmla="*/ 14 h 57"/>
                    <a:gd name="T22" fmla="*/ 10 w 48"/>
                    <a:gd name="T23" fmla="*/ 21 h 57"/>
                    <a:gd name="T24" fmla="*/ 20 w 48"/>
                    <a:gd name="T25" fmla="*/ 17 h 57"/>
                    <a:gd name="T26" fmla="*/ 31 w 48"/>
                    <a:gd name="T27" fmla="*/ 22 h 57"/>
                    <a:gd name="T28" fmla="*/ 33 w 48"/>
                    <a:gd name="T29" fmla="*/ 17 h 57"/>
                    <a:gd name="T30" fmla="*/ 19 w 48"/>
                    <a:gd name="T31" fmla="*/ 38 h 57"/>
                    <a:gd name="T32" fmla="*/ 15 w 48"/>
                    <a:gd name="T33" fmla="*/ 22 h 57"/>
                    <a:gd name="T34" fmla="*/ 24 w 48"/>
                    <a:gd name="T35" fmla="*/ 44 h 57"/>
                    <a:gd name="T36" fmla="*/ 32 w 48"/>
                    <a:gd name="T37" fmla="*/ 37 h 57"/>
                    <a:gd name="T38" fmla="*/ 35 w 48"/>
                    <a:gd name="T39" fmla="*/ 53 h 57"/>
                    <a:gd name="T40" fmla="*/ 34 w 48"/>
                    <a:gd name="T41" fmla="*/ 52 h 57"/>
                    <a:gd name="T42" fmla="*/ 42 w 48"/>
                    <a:gd name="T43" fmla="*/ 35 h 57"/>
                    <a:gd name="T44" fmla="*/ 40 w 48"/>
                    <a:gd name="T45" fmla="*/ 52 h 57"/>
                    <a:gd name="T46" fmla="*/ 43 w 48"/>
                    <a:gd name="T47" fmla="*/ 28 h 57"/>
                    <a:gd name="T48" fmla="*/ 37 w 48"/>
                    <a:gd name="T49" fmla="*/ 35 h 57"/>
                    <a:gd name="T50" fmla="*/ 37 w 48"/>
                    <a:gd name="T51" fmla="*/ 10 h 57"/>
                    <a:gd name="T52" fmla="*/ 26 w 48"/>
                    <a:gd name="T53" fmla="*/ 27 h 57"/>
                    <a:gd name="T54" fmla="*/ 23 w 48"/>
                    <a:gd name="T55" fmla="*/ 7 h 57"/>
                    <a:gd name="T56" fmla="*/ 21 w 48"/>
                    <a:gd name="T57" fmla="*/ 24 h 57"/>
                    <a:gd name="T58" fmla="*/ 32 w 48"/>
                    <a:gd name="T59" fmla="*/ 13 h 57"/>
                    <a:gd name="T60" fmla="*/ 35 w 48"/>
                    <a:gd name="T61" fmla="*/ 32 h 57"/>
                    <a:gd name="T62" fmla="*/ 43 w 48"/>
                    <a:gd name="T63" fmla="*/ 19 h 57"/>
                    <a:gd name="T64" fmla="*/ 44 w 48"/>
                    <a:gd name="T65" fmla="*/ 49 h 57"/>
                    <a:gd name="T66" fmla="*/ 44 w 48"/>
                    <a:gd name="T67" fmla="*/ 37 h 57"/>
                    <a:gd name="T68" fmla="*/ 39 w 48"/>
                    <a:gd name="T69" fmla="*/ 44 h 57"/>
                    <a:gd name="T70" fmla="*/ 25 w 48"/>
                    <a:gd name="T71" fmla="*/ 44 h 57"/>
                    <a:gd name="T72" fmla="*/ 35 w 48"/>
                    <a:gd name="T73" fmla="*/ 37 h 57"/>
                    <a:gd name="T74" fmla="*/ 27 w 48"/>
                    <a:gd name="T75" fmla="*/ 37 h 57"/>
                    <a:gd name="T76" fmla="*/ 20 w 48"/>
                    <a:gd name="T77" fmla="*/ 21 h 57"/>
                    <a:gd name="T78" fmla="*/ 24 w 48"/>
                    <a:gd name="T79" fmla="*/ 15 h 57"/>
                    <a:gd name="T80" fmla="*/ 32 w 48"/>
                    <a:gd name="T81" fmla="*/ 17 h 57"/>
                    <a:gd name="T82" fmla="*/ 23 w 48"/>
                    <a:gd name="T83" fmla="*/ 38 h 57"/>
                    <a:gd name="T84" fmla="*/ 20 w 48"/>
                    <a:gd name="T85" fmla="*/ 28 h 57"/>
                    <a:gd name="T86" fmla="*/ 20 w 48"/>
                    <a:gd name="T87" fmla="*/ 19 h 57"/>
                    <a:gd name="T88" fmla="*/ 17 w 48"/>
                    <a:gd name="T89" fmla="*/ 8 h 57"/>
                    <a:gd name="T90" fmla="*/ 16 w 48"/>
                    <a:gd name="T91" fmla="*/ 35 h 57"/>
                    <a:gd name="T92" fmla="*/ 20 w 48"/>
                    <a:gd name="T93" fmla="*/ 3 h 57"/>
                    <a:gd name="T94" fmla="*/ 5 w 48"/>
                    <a:gd name="T95" fmla="*/ 20 h 57"/>
                    <a:gd name="T96" fmla="*/ 8 w 48"/>
                    <a:gd name="T97" fmla="*/ 33 h 57"/>
                    <a:gd name="T98" fmla="*/ 16 w 48"/>
                    <a:gd name="T99" fmla="*/ 46 h 57"/>
                    <a:gd name="T100" fmla="*/ 7 w 48"/>
                    <a:gd name="T101" fmla="*/ 19 h 57"/>
                    <a:gd name="T102" fmla="*/ 7 w 48"/>
                    <a:gd name="T103" fmla="*/ 31 h 57"/>
                    <a:gd name="T104" fmla="*/ 16 w 48"/>
                    <a:gd name="T105" fmla="*/ 25 h 57"/>
                    <a:gd name="T106" fmla="*/ 23 w 48"/>
                    <a:gd name="T107" fmla="*/ 48 h 57"/>
                    <a:gd name="T108" fmla="*/ 27 w 48"/>
                    <a:gd name="T109" fmla="*/ 52 h 57"/>
                    <a:gd name="T110" fmla="*/ 15 w 48"/>
                    <a:gd name="T111" fmla="*/ 48 h 57"/>
                    <a:gd name="T112" fmla="*/ 16 w 48"/>
                    <a:gd name="T113" fmla="*/ 45 h 57"/>
                    <a:gd name="T114" fmla="*/ 3 w 48"/>
                    <a:gd name="T115" fmla="*/ 3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 h="57">
                      <a:moveTo>
                        <a:pt x="1" y="26"/>
                      </a:moveTo>
                      <a:cubicBezTo>
                        <a:pt x="1" y="30"/>
                        <a:pt x="1" y="33"/>
                        <a:pt x="3" y="37"/>
                      </a:cubicBezTo>
                      <a:cubicBezTo>
                        <a:pt x="3" y="39"/>
                        <a:pt x="5" y="38"/>
                        <a:pt x="5" y="37"/>
                      </a:cubicBezTo>
                      <a:cubicBezTo>
                        <a:pt x="5" y="35"/>
                        <a:pt x="5" y="33"/>
                        <a:pt x="5" y="31"/>
                      </a:cubicBezTo>
                      <a:cubicBezTo>
                        <a:pt x="4" y="31"/>
                        <a:pt x="4" y="31"/>
                        <a:pt x="3" y="31"/>
                      </a:cubicBezTo>
                      <a:cubicBezTo>
                        <a:pt x="4" y="34"/>
                        <a:pt x="5" y="37"/>
                        <a:pt x="7" y="40"/>
                      </a:cubicBezTo>
                      <a:cubicBezTo>
                        <a:pt x="8" y="41"/>
                        <a:pt x="10" y="40"/>
                        <a:pt x="9" y="39"/>
                      </a:cubicBezTo>
                      <a:cubicBezTo>
                        <a:pt x="8" y="37"/>
                        <a:pt x="7" y="35"/>
                        <a:pt x="7" y="33"/>
                      </a:cubicBezTo>
                      <a:cubicBezTo>
                        <a:pt x="6" y="33"/>
                        <a:pt x="5" y="34"/>
                        <a:pt x="5" y="34"/>
                      </a:cubicBezTo>
                      <a:cubicBezTo>
                        <a:pt x="8" y="37"/>
                        <a:pt x="11" y="41"/>
                        <a:pt x="15" y="44"/>
                      </a:cubicBezTo>
                      <a:cubicBezTo>
                        <a:pt x="16" y="45"/>
                        <a:pt x="17" y="44"/>
                        <a:pt x="16" y="43"/>
                      </a:cubicBezTo>
                      <a:cubicBezTo>
                        <a:pt x="14" y="40"/>
                        <a:pt x="12" y="38"/>
                        <a:pt x="8" y="36"/>
                      </a:cubicBezTo>
                      <a:cubicBezTo>
                        <a:pt x="7" y="36"/>
                        <a:pt x="6" y="37"/>
                        <a:pt x="7" y="38"/>
                      </a:cubicBezTo>
                      <a:cubicBezTo>
                        <a:pt x="8" y="42"/>
                        <a:pt x="12" y="44"/>
                        <a:pt x="15" y="47"/>
                      </a:cubicBezTo>
                      <a:cubicBezTo>
                        <a:pt x="16" y="46"/>
                        <a:pt x="16" y="45"/>
                        <a:pt x="16" y="45"/>
                      </a:cubicBezTo>
                      <a:cubicBezTo>
                        <a:pt x="13" y="43"/>
                        <a:pt x="11" y="41"/>
                        <a:pt x="8" y="39"/>
                      </a:cubicBezTo>
                      <a:cubicBezTo>
                        <a:pt x="8" y="39"/>
                        <a:pt x="7" y="40"/>
                        <a:pt x="7" y="41"/>
                      </a:cubicBezTo>
                      <a:cubicBezTo>
                        <a:pt x="10" y="42"/>
                        <a:pt x="13" y="44"/>
                        <a:pt x="15" y="47"/>
                      </a:cubicBezTo>
                      <a:cubicBezTo>
                        <a:pt x="16" y="46"/>
                        <a:pt x="16" y="45"/>
                        <a:pt x="17" y="45"/>
                      </a:cubicBezTo>
                      <a:cubicBezTo>
                        <a:pt x="11" y="43"/>
                        <a:pt x="8" y="38"/>
                        <a:pt x="3" y="35"/>
                      </a:cubicBezTo>
                      <a:cubicBezTo>
                        <a:pt x="2" y="34"/>
                        <a:pt x="1" y="36"/>
                        <a:pt x="2" y="37"/>
                      </a:cubicBezTo>
                      <a:cubicBezTo>
                        <a:pt x="7" y="45"/>
                        <a:pt x="14" y="49"/>
                        <a:pt x="23" y="52"/>
                      </a:cubicBezTo>
                      <a:cubicBezTo>
                        <a:pt x="25" y="52"/>
                        <a:pt x="26" y="51"/>
                        <a:pt x="24" y="50"/>
                      </a:cubicBezTo>
                      <a:cubicBezTo>
                        <a:pt x="22" y="49"/>
                        <a:pt x="19" y="48"/>
                        <a:pt x="17" y="46"/>
                      </a:cubicBezTo>
                      <a:cubicBezTo>
                        <a:pt x="16" y="47"/>
                        <a:pt x="16" y="47"/>
                        <a:pt x="16" y="48"/>
                      </a:cubicBezTo>
                      <a:cubicBezTo>
                        <a:pt x="20" y="49"/>
                        <a:pt x="23" y="51"/>
                        <a:pt x="27" y="53"/>
                      </a:cubicBezTo>
                      <a:cubicBezTo>
                        <a:pt x="27" y="52"/>
                        <a:pt x="28" y="52"/>
                        <a:pt x="28" y="51"/>
                      </a:cubicBezTo>
                      <a:cubicBezTo>
                        <a:pt x="25" y="51"/>
                        <a:pt x="22" y="50"/>
                        <a:pt x="19" y="48"/>
                      </a:cubicBezTo>
                      <a:cubicBezTo>
                        <a:pt x="19" y="48"/>
                        <a:pt x="18" y="49"/>
                        <a:pt x="18" y="50"/>
                      </a:cubicBezTo>
                      <a:cubicBezTo>
                        <a:pt x="21" y="51"/>
                        <a:pt x="23" y="52"/>
                        <a:pt x="26" y="53"/>
                      </a:cubicBezTo>
                      <a:cubicBezTo>
                        <a:pt x="28" y="54"/>
                        <a:pt x="28" y="52"/>
                        <a:pt x="27" y="51"/>
                      </a:cubicBezTo>
                      <a:cubicBezTo>
                        <a:pt x="25" y="50"/>
                        <a:pt x="26" y="50"/>
                        <a:pt x="23" y="49"/>
                      </a:cubicBezTo>
                      <a:cubicBezTo>
                        <a:pt x="21" y="49"/>
                        <a:pt x="21" y="51"/>
                        <a:pt x="22" y="52"/>
                      </a:cubicBezTo>
                      <a:cubicBezTo>
                        <a:pt x="23" y="53"/>
                        <a:pt x="24" y="53"/>
                        <a:pt x="26" y="54"/>
                      </a:cubicBezTo>
                      <a:cubicBezTo>
                        <a:pt x="26" y="53"/>
                        <a:pt x="27" y="53"/>
                        <a:pt x="27" y="52"/>
                      </a:cubicBezTo>
                      <a:cubicBezTo>
                        <a:pt x="23" y="51"/>
                        <a:pt x="24" y="51"/>
                        <a:pt x="21" y="51"/>
                      </a:cubicBezTo>
                      <a:cubicBezTo>
                        <a:pt x="20" y="51"/>
                        <a:pt x="19" y="52"/>
                        <a:pt x="20" y="53"/>
                      </a:cubicBezTo>
                      <a:cubicBezTo>
                        <a:pt x="22" y="55"/>
                        <a:pt x="23" y="55"/>
                        <a:pt x="25" y="55"/>
                      </a:cubicBezTo>
                      <a:cubicBezTo>
                        <a:pt x="27" y="55"/>
                        <a:pt x="27" y="54"/>
                        <a:pt x="26" y="53"/>
                      </a:cubicBezTo>
                      <a:cubicBezTo>
                        <a:pt x="24" y="52"/>
                        <a:pt x="24" y="52"/>
                        <a:pt x="22" y="51"/>
                      </a:cubicBezTo>
                      <a:cubicBezTo>
                        <a:pt x="21" y="52"/>
                        <a:pt x="21" y="53"/>
                        <a:pt x="21" y="54"/>
                      </a:cubicBezTo>
                      <a:cubicBezTo>
                        <a:pt x="26" y="54"/>
                        <a:pt x="29" y="55"/>
                        <a:pt x="33" y="56"/>
                      </a:cubicBezTo>
                      <a:cubicBezTo>
                        <a:pt x="35" y="56"/>
                        <a:pt x="35" y="54"/>
                        <a:pt x="34" y="54"/>
                      </a:cubicBezTo>
                      <a:cubicBezTo>
                        <a:pt x="31" y="52"/>
                        <a:pt x="29" y="52"/>
                        <a:pt x="26" y="52"/>
                      </a:cubicBezTo>
                      <a:cubicBezTo>
                        <a:pt x="25" y="52"/>
                        <a:pt x="24" y="54"/>
                        <a:pt x="26" y="54"/>
                      </a:cubicBezTo>
                      <a:cubicBezTo>
                        <a:pt x="29" y="56"/>
                        <a:pt x="28" y="55"/>
                        <a:pt x="32" y="56"/>
                      </a:cubicBezTo>
                      <a:cubicBezTo>
                        <a:pt x="33" y="56"/>
                        <a:pt x="34" y="55"/>
                        <a:pt x="33" y="54"/>
                      </a:cubicBezTo>
                      <a:cubicBezTo>
                        <a:pt x="30" y="49"/>
                        <a:pt x="23" y="47"/>
                        <a:pt x="20" y="41"/>
                      </a:cubicBezTo>
                      <a:cubicBezTo>
                        <a:pt x="19" y="40"/>
                        <a:pt x="17" y="41"/>
                        <a:pt x="18" y="42"/>
                      </a:cubicBezTo>
                      <a:cubicBezTo>
                        <a:pt x="19" y="44"/>
                        <a:pt x="19" y="46"/>
                        <a:pt x="20" y="48"/>
                      </a:cubicBezTo>
                      <a:cubicBezTo>
                        <a:pt x="21" y="49"/>
                        <a:pt x="23" y="49"/>
                        <a:pt x="23" y="47"/>
                      </a:cubicBezTo>
                      <a:cubicBezTo>
                        <a:pt x="21" y="42"/>
                        <a:pt x="19" y="38"/>
                        <a:pt x="18" y="33"/>
                      </a:cubicBezTo>
                      <a:cubicBezTo>
                        <a:pt x="17" y="33"/>
                        <a:pt x="16" y="33"/>
                        <a:pt x="16" y="34"/>
                      </a:cubicBezTo>
                      <a:cubicBezTo>
                        <a:pt x="18" y="39"/>
                        <a:pt x="18" y="39"/>
                        <a:pt x="16" y="36"/>
                      </a:cubicBezTo>
                      <a:cubicBezTo>
                        <a:pt x="15" y="32"/>
                        <a:pt x="15" y="29"/>
                        <a:pt x="16" y="25"/>
                      </a:cubicBezTo>
                      <a:cubicBezTo>
                        <a:pt x="16" y="24"/>
                        <a:pt x="14" y="23"/>
                        <a:pt x="13" y="25"/>
                      </a:cubicBezTo>
                      <a:cubicBezTo>
                        <a:pt x="10" y="28"/>
                        <a:pt x="9" y="27"/>
                        <a:pt x="10" y="22"/>
                      </a:cubicBezTo>
                      <a:cubicBezTo>
                        <a:pt x="12" y="20"/>
                        <a:pt x="13" y="21"/>
                        <a:pt x="11" y="25"/>
                      </a:cubicBezTo>
                      <a:cubicBezTo>
                        <a:pt x="10" y="28"/>
                        <a:pt x="9" y="28"/>
                        <a:pt x="10" y="25"/>
                      </a:cubicBezTo>
                      <a:cubicBezTo>
                        <a:pt x="10" y="21"/>
                        <a:pt x="10" y="18"/>
                        <a:pt x="12" y="15"/>
                      </a:cubicBezTo>
                      <a:cubicBezTo>
                        <a:pt x="11" y="14"/>
                        <a:pt x="10" y="14"/>
                        <a:pt x="10" y="14"/>
                      </a:cubicBezTo>
                      <a:cubicBezTo>
                        <a:pt x="9" y="20"/>
                        <a:pt x="9" y="25"/>
                        <a:pt x="7" y="30"/>
                      </a:cubicBezTo>
                      <a:cubicBezTo>
                        <a:pt x="8" y="30"/>
                        <a:pt x="9" y="30"/>
                        <a:pt x="10" y="31"/>
                      </a:cubicBezTo>
                      <a:cubicBezTo>
                        <a:pt x="10" y="26"/>
                        <a:pt x="11" y="21"/>
                        <a:pt x="11" y="16"/>
                      </a:cubicBezTo>
                      <a:cubicBezTo>
                        <a:pt x="11" y="15"/>
                        <a:pt x="9" y="14"/>
                        <a:pt x="8" y="16"/>
                      </a:cubicBezTo>
                      <a:cubicBezTo>
                        <a:pt x="7" y="21"/>
                        <a:pt x="7" y="26"/>
                        <a:pt x="6" y="31"/>
                      </a:cubicBezTo>
                      <a:cubicBezTo>
                        <a:pt x="7" y="31"/>
                        <a:pt x="7" y="31"/>
                        <a:pt x="8" y="31"/>
                      </a:cubicBezTo>
                      <a:cubicBezTo>
                        <a:pt x="8" y="29"/>
                        <a:pt x="7" y="26"/>
                        <a:pt x="7" y="23"/>
                      </a:cubicBezTo>
                      <a:cubicBezTo>
                        <a:pt x="7" y="21"/>
                        <a:pt x="9" y="12"/>
                        <a:pt x="9" y="22"/>
                      </a:cubicBezTo>
                      <a:cubicBezTo>
                        <a:pt x="9" y="35"/>
                        <a:pt x="2" y="13"/>
                        <a:pt x="10" y="26"/>
                      </a:cubicBezTo>
                      <a:cubicBezTo>
                        <a:pt x="13" y="30"/>
                        <a:pt x="14" y="35"/>
                        <a:pt x="15" y="39"/>
                      </a:cubicBezTo>
                      <a:cubicBezTo>
                        <a:pt x="16" y="39"/>
                        <a:pt x="17" y="38"/>
                        <a:pt x="17" y="38"/>
                      </a:cubicBezTo>
                      <a:cubicBezTo>
                        <a:pt x="14" y="35"/>
                        <a:pt x="12" y="31"/>
                        <a:pt x="10" y="27"/>
                      </a:cubicBezTo>
                      <a:cubicBezTo>
                        <a:pt x="9" y="27"/>
                        <a:pt x="8" y="28"/>
                        <a:pt x="8" y="28"/>
                      </a:cubicBezTo>
                      <a:cubicBezTo>
                        <a:pt x="11" y="32"/>
                        <a:pt x="16" y="37"/>
                        <a:pt x="18" y="41"/>
                      </a:cubicBezTo>
                      <a:cubicBezTo>
                        <a:pt x="19" y="41"/>
                        <a:pt x="19" y="40"/>
                        <a:pt x="20" y="39"/>
                      </a:cubicBezTo>
                      <a:cubicBezTo>
                        <a:pt x="16" y="36"/>
                        <a:pt x="13" y="33"/>
                        <a:pt x="10" y="29"/>
                      </a:cubicBezTo>
                      <a:cubicBezTo>
                        <a:pt x="9" y="28"/>
                        <a:pt x="7" y="29"/>
                        <a:pt x="8" y="30"/>
                      </a:cubicBezTo>
                      <a:cubicBezTo>
                        <a:pt x="10" y="35"/>
                        <a:pt x="14" y="40"/>
                        <a:pt x="16" y="46"/>
                      </a:cubicBezTo>
                      <a:cubicBezTo>
                        <a:pt x="17" y="45"/>
                        <a:pt x="17" y="45"/>
                        <a:pt x="18" y="44"/>
                      </a:cubicBezTo>
                      <a:cubicBezTo>
                        <a:pt x="14" y="41"/>
                        <a:pt x="12" y="37"/>
                        <a:pt x="10" y="33"/>
                      </a:cubicBezTo>
                      <a:cubicBezTo>
                        <a:pt x="9" y="33"/>
                        <a:pt x="9" y="34"/>
                        <a:pt x="8" y="34"/>
                      </a:cubicBezTo>
                      <a:cubicBezTo>
                        <a:pt x="14" y="38"/>
                        <a:pt x="17" y="43"/>
                        <a:pt x="21" y="48"/>
                      </a:cubicBezTo>
                      <a:cubicBezTo>
                        <a:pt x="21" y="47"/>
                        <a:pt x="22" y="47"/>
                        <a:pt x="22" y="47"/>
                      </a:cubicBezTo>
                      <a:cubicBezTo>
                        <a:pt x="17" y="42"/>
                        <a:pt x="13" y="37"/>
                        <a:pt x="9" y="31"/>
                      </a:cubicBezTo>
                      <a:cubicBezTo>
                        <a:pt x="8" y="31"/>
                        <a:pt x="8" y="32"/>
                        <a:pt x="7" y="32"/>
                      </a:cubicBezTo>
                      <a:cubicBezTo>
                        <a:pt x="10" y="36"/>
                        <a:pt x="14" y="39"/>
                        <a:pt x="16" y="44"/>
                      </a:cubicBezTo>
                      <a:cubicBezTo>
                        <a:pt x="17" y="43"/>
                        <a:pt x="17" y="43"/>
                        <a:pt x="18" y="42"/>
                      </a:cubicBezTo>
                      <a:cubicBezTo>
                        <a:pt x="14" y="40"/>
                        <a:pt x="11" y="36"/>
                        <a:pt x="8" y="33"/>
                      </a:cubicBezTo>
                      <a:cubicBezTo>
                        <a:pt x="8" y="31"/>
                        <a:pt x="6" y="32"/>
                        <a:pt x="6" y="34"/>
                      </a:cubicBezTo>
                      <a:cubicBezTo>
                        <a:pt x="8" y="35"/>
                        <a:pt x="9" y="37"/>
                        <a:pt x="10" y="40"/>
                      </a:cubicBezTo>
                      <a:cubicBezTo>
                        <a:pt x="10" y="39"/>
                        <a:pt x="11" y="39"/>
                        <a:pt x="12" y="38"/>
                      </a:cubicBezTo>
                      <a:cubicBezTo>
                        <a:pt x="5" y="33"/>
                        <a:pt x="5" y="25"/>
                        <a:pt x="7" y="18"/>
                      </a:cubicBezTo>
                      <a:cubicBezTo>
                        <a:pt x="7" y="18"/>
                        <a:pt x="6" y="17"/>
                        <a:pt x="5" y="17"/>
                      </a:cubicBezTo>
                      <a:cubicBezTo>
                        <a:pt x="5" y="21"/>
                        <a:pt x="4" y="24"/>
                        <a:pt x="3" y="27"/>
                      </a:cubicBezTo>
                      <a:cubicBezTo>
                        <a:pt x="3" y="27"/>
                        <a:pt x="4" y="27"/>
                        <a:pt x="5" y="27"/>
                      </a:cubicBezTo>
                      <a:cubicBezTo>
                        <a:pt x="5" y="26"/>
                        <a:pt x="5" y="24"/>
                        <a:pt x="5" y="22"/>
                      </a:cubicBezTo>
                      <a:cubicBezTo>
                        <a:pt x="5" y="18"/>
                        <a:pt x="9" y="11"/>
                        <a:pt x="5" y="20"/>
                      </a:cubicBezTo>
                      <a:cubicBezTo>
                        <a:pt x="6" y="20"/>
                        <a:pt x="7" y="20"/>
                        <a:pt x="7" y="21"/>
                      </a:cubicBezTo>
                      <a:cubicBezTo>
                        <a:pt x="9" y="17"/>
                        <a:pt x="9" y="12"/>
                        <a:pt x="13" y="10"/>
                      </a:cubicBezTo>
                      <a:cubicBezTo>
                        <a:pt x="12" y="10"/>
                        <a:pt x="12" y="9"/>
                        <a:pt x="11" y="9"/>
                      </a:cubicBezTo>
                      <a:cubicBezTo>
                        <a:pt x="9" y="11"/>
                        <a:pt x="7" y="13"/>
                        <a:pt x="5" y="15"/>
                      </a:cubicBezTo>
                      <a:cubicBezTo>
                        <a:pt x="9" y="9"/>
                        <a:pt x="11" y="5"/>
                        <a:pt x="19" y="3"/>
                      </a:cubicBezTo>
                      <a:cubicBezTo>
                        <a:pt x="19" y="3"/>
                        <a:pt x="19" y="2"/>
                        <a:pt x="18" y="1"/>
                      </a:cubicBezTo>
                      <a:cubicBezTo>
                        <a:pt x="12" y="4"/>
                        <a:pt x="6" y="10"/>
                        <a:pt x="7" y="18"/>
                      </a:cubicBezTo>
                      <a:cubicBezTo>
                        <a:pt x="7" y="19"/>
                        <a:pt x="9" y="19"/>
                        <a:pt x="9" y="19"/>
                      </a:cubicBezTo>
                      <a:cubicBezTo>
                        <a:pt x="12" y="16"/>
                        <a:pt x="23" y="0"/>
                        <a:pt x="17" y="13"/>
                      </a:cubicBezTo>
                      <a:cubicBezTo>
                        <a:pt x="14" y="18"/>
                        <a:pt x="13" y="23"/>
                        <a:pt x="12" y="29"/>
                      </a:cubicBezTo>
                      <a:cubicBezTo>
                        <a:pt x="12" y="30"/>
                        <a:pt x="14" y="30"/>
                        <a:pt x="15" y="29"/>
                      </a:cubicBezTo>
                      <a:cubicBezTo>
                        <a:pt x="18" y="25"/>
                        <a:pt x="18" y="19"/>
                        <a:pt x="19" y="14"/>
                      </a:cubicBezTo>
                      <a:cubicBezTo>
                        <a:pt x="19" y="12"/>
                        <a:pt x="17" y="12"/>
                        <a:pt x="17" y="13"/>
                      </a:cubicBezTo>
                      <a:cubicBezTo>
                        <a:pt x="14" y="21"/>
                        <a:pt x="12" y="28"/>
                        <a:pt x="14" y="36"/>
                      </a:cubicBezTo>
                      <a:cubicBezTo>
                        <a:pt x="14" y="37"/>
                        <a:pt x="15" y="37"/>
                        <a:pt x="16" y="36"/>
                      </a:cubicBezTo>
                      <a:cubicBezTo>
                        <a:pt x="19" y="29"/>
                        <a:pt x="18" y="19"/>
                        <a:pt x="18" y="12"/>
                      </a:cubicBezTo>
                      <a:cubicBezTo>
                        <a:pt x="18" y="11"/>
                        <a:pt x="17" y="11"/>
                        <a:pt x="17" y="11"/>
                      </a:cubicBezTo>
                      <a:cubicBezTo>
                        <a:pt x="12" y="11"/>
                        <a:pt x="11" y="15"/>
                        <a:pt x="10" y="19"/>
                      </a:cubicBezTo>
                      <a:cubicBezTo>
                        <a:pt x="9" y="20"/>
                        <a:pt x="11" y="21"/>
                        <a:pt x="12" y="20"/>
                      </a:cubicBezTo>
                      <a:cubicBezTo>
                        <a:pt x="15" y="17"/>
                        <a:pt x="17" y="13"/>
                        <a:pt x="19" y="9"/>
                      </a:cubicBezTo>
                      <a:cubicBezTo>
                        <a:pt x="19" y="9"/>
                        <a:pt x="18" y="9"/>
                        <a:pt x="17" y="8"/>
                      </a:cubicBezTo>
                      <a:cubicBezTo>
                        <a:pt x="15" y="12"/>
                        <a:pt x="12" y="17"/>
                        <a:pt x="10" y="21"/>
                      </a:cubicBezTo>
                      <a:cubicBezTo>
                        <a:pt x="11" y="21"/>
                        <a:pt x="11" y="22"/>
                        <a:pt x="12" y="22"/>
                      </a:cubicBezTo>
                      <a:cubicBezTo>
                        <a:pt x="14" y="18"/>
                        <a:pt x="16" y="13"/>
                        <a:pt x="19" y="9"/>
                      </a:cubicBezTo>
                      <a:cubicBezTo>
                        <a:pt x="19" y="9"/>
                        <a:pt x="18" y="8"/>
                        <a:pt x="17" y="8"/>
                      </a:cubicBezTo>
                      <a:cubicBezTo>
                        <a:pt x="17" y="16"/>
                        <a:pt x="14" y="22"/>
                        <a:pt x="13" y="29"/>
                      </a:cubicBezTo>
                      <a:cubicBezTo>
                        <a:pt x="13" y="30"/>
                        <a:pt x="14" y="31"/>
                        <a:pt x="15" y="30"/>
                      </a:cubicBezTo>
                      <a:cubicBezTo>
                        <a:pt x="17" y="26"/>
                        <a:pt x="18" y="23"/>
                        <a:pt x="18" y="19"/>
                      </a:cubicBezTo>
                      <a:cubicBezTo>
                        <a:pt x="18" y="21"/>
                        <a:pt x="17" y="25"/>
                        <a:pt x="17" y="29"/>
                      </a:cubicBezTo>
                      <a:cubicBezTo>
                        <a:pt x="17" y="33"/>
                        <a:pt x="17" y="38"/>
                        <a:pt x="21" y="39"/>
                      </a:cubicBezTo>
                      <a:cubicBezTo>
                        <a:pt x="30" y="42"/>
                        <a:pt x="24" y="19"/>
                        <a:pt x="22" y="17"/>
                      </a:cubicBezTo>
                      <a:cubicBezTo>
                        <a:pt x="22" y="16"/>
                        <a:pt x="20" y="16"/>
                        <a:pt x="20" y="17"/>
                      </a:cubicBezTo>
                      <a:cubicBezTo>
                        <a:pt x="17" y="23"/>
                        <a:pt x="20" y="41"/>
                        <a:pt x="28" y="43"/>
                      </a:cubicBezTo>
                      <a:cubicBezTo>
                        <a:pt x="28" y="44"/>
                        <a:pt x="29" y="43"/>
                        <a:pt x="29" y="43"/>
                      </a:cubicBezTo>
                      <a:cubicBezTo>
                        <a:pt x="33" y="36"/>
                        <a:pt x="29" y="25"/>
                        <a:pt x="24" y="19"/>
                      </a:cubicBezTo>
                      <a:cubicBezTo>
                        <a:pt x="24" y="18"/>
                        <a:pt x="23" y="18"/>
                        <a:pt x="22" y="19"/>
                      </a:cubicBezTo>
                      <a:cubicBezTo>
                        <a:pt x="19" y="25"/>
                        <a:pt x="19" y="41"/>
                        <a:pt x="28" y="44"/>
                      </a:cubicBezTo>
                      <a:cubicBezTo>
                        <a:pt x="28" y="44"/>
                        <a:pt x="29" y="44"/>
                        <a:pt x="29" y="43"/>
                      </a:cubicBezTo>
                      <a:cubicBezTo>
                        <a:pt x="34" y="38"/>
                        <a:pt x="32" y="16"/>
                        <a:pt x="22" y="19"/>
                      </a:cubicBezTo>
                      <a:cubicBezTo>
                        <a:pt x="12" y="21"/>
                        <a:pt x="21" y="39"/>
                        <a:pt x="24" y="43"/>
                      </a:cubicBezTo>
                      <a:cubicBezTo>
                        <a:pt x="26" y="45"/>
                        <a:pt x="29" y="45"/>
                        <a:pt x="31" y="43"/>
                      </a:cubicBezTo>
                      <a:cubicBezTo>
                        <a:pt x="36" y="39"/>
                        <a:pt x="34" y="27"/>
                        <a:pt x="31" y="22"/>
                      </a:cubicBezTo>
                      <a:cubicBezTo>
                        <a:pt x="30" y="20"/>
                        <a:pt x="25" y="13"/>
                        <a:pt x="21" y="18"/>
                      </a:cubicBezTo>
                      <a:cubicBezTo>
                        <a:pt x="17" y="23"/>
                        <a:pt x="17" y="31"/>
                        <a:pt x="20" y="37"/>
                      </a:cubicBezTo>
                      <a:cubicBezTo>
                        <a:pt x="22" y="40"/>
                        <a:pt x="26" y="48"/>
                        <a:pt x="31" y="46"/>
                      </a:cubicBezTo>
                      <a:cubicBezTo>
                        <a:pt x="37" y="43"/>
                        <a:pt x="37" y="35"/>
                        <a:pt x="37" y="29"/>
                      </a:cubicBezTo>
                      <a:cubicBezTo>
                        <a:pt x="36" y="16"/>
                        <a:pt x="20" y="14"/>
                        <a:pt x="19" y="28"/>
                      </a:cubicBezTo>
                      <a:cubicBezTo>
                        <a:pt x="18" y="38"/>
                        <a:pt x="30" y="57"/>
                        <a:pt x="38" y="42"/>
                      </a:cubicBezTo>
                      <a:cubicBezTo>
                        <a:pt x="42" y="36"/>
                        <a:pt x="41" y="27"/>
                        <a:pt x="37" y="22"/>
                      </a:cubicBezTo>
                      <a:cubicBezTo>
                        <a:pt x="33" y="17"/>
                        <a:pt x="27" y="16"/>
                        <a:pt x="23" y="20"/>
                      </a:cubicBezTo>
                      <a:cubicBezTo>
                        <a:pt x="19" y="25"/>
                        <a:pt x="26" y="45"/>
                        <a:pt x="34" y="43"/>
                      </a:cubicBezTo>
                      <a:cubicBezTo>
                        <a:pt x="41" y="41"/>
                        <a:pt x="35" y="21"/>
                        <a:pt x="33" y="17"/>
                      </a:cubicBezTo>
                      <a:cubicBezTo>
                        <a:pt x="33" y="16"/>
                        <a:pt x="31" y="16"/>
                        <a:pt x="31" y="17"/>
                      </a:cubicBezTo>
                      <a:cubicBezTo>
                        <a:pt x="32" y="24"/>
                        <a:pt x="32" y="30"/>
                        <a:pt x="33" y="37"/>
                      </a:cubicBezTo>
                      <a:cubicBezTo>
                        <a:pt x="33" y="39"/>
                        <a:pt x="35" y="39"/>
                        <a:pt x="35" y="37"/>
                      </a:cubicBezTo>
                      <a:cubicBezTo>
                        <a:pt x="35" y="30"/>
                        <a:pt x="35" y="24"/>
                        <a:pt x="34" y="17"/>
                      </a:cubicBezTo>
                      <a:cubicBezTo>
                        <a:pt x="34" y="16"/>
                        <a:pt x="32" y="15"/>
                        <a:pt x="32" y="16"/>
                      </a:cubicBezTo>
                      <a:cubicBezTo>
                        <a:pt x="31" y="22"/>
                        <a:pt x="31" y="27"/>
                        <a:pt x="30" y="33"/>
                      </a:cubicBezTo>
                      <a:cubicBezTo>
                        <a:pt x="30" y="41"/>
                        <a:pt x="29" y="28"/>
                        <a:pt x="28" y="26"/>
                      </a:cubicBezTo>
                      <a:cubicBezTo>
                        <a:pt x="28" y="22"/>
                        <a:pt x="28" y="16"/>
                        <a:pt x="24" y="14"/>
                      </a:cubicBezTo>
                      <a:cubicBezTo>
                        <a:pt x="23" y="14"/>
                        <a:pt x="23" y="14"/>
                        <a:pt x="22" y="15"/>
                      </a:cubicBezTo>
                      <a:cubicBezTo>
                        <a:pt x="20" y="23"/>
                        <a:pt x="19" y="30"/>
                        <a:pt x="19" y="38"/>
                      </a:cubicBezTo>
                      <a:cubicBezTo>
                        <a:pt x="19" y="39"/>
                        <a:pt x="21" y="40"/>
                        <a:pt x="21" y="38"/>
                      </a:cubicBezTo>
                      <a:cubicBezTo>
                        <a:pt x="23" y="30"/>
                        <a:pt x="23" y="22"/>
                        <a:pt x="24" y="15"/>
                      </a:cubicBezTo>
                      <a:cubicBezTo>
                        <a:pt x="24" y="13"/>
                        <a:pt x="22" y="13"/>
                        <a:pt x="22" y="14"/>
                      </a:cubicBezTo>
                      <a:cubicBezTo>
                        <a:pt x="20" y="20"/>
                        <a:pt x="20" y="26"/>
                        <a:pt x="17" y="31"/>
                      </a:cubicBezTo>
                      <a:cubicBezTo>
                        <a:pt x="17" y="31"/>
                        <a:pt x="18" y="31"/>
                        <a:pt x="19" y="31"/>
                      </a:cubicBezTo>
                      <a:cubicBezTo>
                        <a:pt x="18" y="24"/>
                        <a:pt x="20" y="17"/>
                        <a:pt x="21" y="10"/>
                      </a:cubicBezTo>
                      <a:cubicBezTo>
                        <a:pt x="22" y="9"/>
                        <a:pt x="20" y="8"/>
                        <a:pt x="19" y="9"/>
                      </a:cubicBezTo>
                      <a:cubicBezTo>
                        <a:pt x="18" y="11"/>
                        <a:pt x="17" y="14"/>
                        <a:pt x="16" y="16"/>
                      </a:cubicBezTo>
                      <a:cubicBezTo>
                        <a:pt x="15" y="20"/>
                        <a:pt x="14" y="23"/>
                        <a:pt x="13" y="27"/>
                      </a:cubicBezTo>
                      <a:cubicBezTo>
                        <a:pt x="14" y="25"/>
                        <a:pt x="15" y="23"/>
                        <a:pt x="15" y="22"/>
                      </a:cubicBezTo>
                      <a:cubicBezTo>
                        <a:pt x="16" y="19"/>
                        <a:pt x="17" y="17"/>
                        <a:pt x="18" y="14"/>
                      </a:cubicBezTo>
                      <a:cubicBezTo>
                        <a:pt x="20" y="11"/>
                        <a:pt x="19" y="9"/>
                        <a:pt x="18" y="15"/>
                      </a:cubicBezTo>
                      <a:cubicBezTo>
                        <a:pt x="17" y="21"/>
                        <a:pt x="15" y="25"/>
                        <a:pt x="15" y="31"/>
                      </a:cubicBezTo>
                      <a:cubicBezTo>
                        <a:pt x="15" y="32"/>
                        <a:pt x="16" y="32"/>
                        <a:pt x="17" y="32"/>
                      </a:cubicBezTo>
                      <a:cubicBezTo>
                        <a:pt x="20" y="30"/>
                        <a:pt x="20" y="28"/>
                        <a:pt x="21" y="25"/>
                      </a:cubicBezTo>
                      <a:cubicBezTo>
                        <a:pt x="19" y="31"/>
                        <a:pt x="21" y="39"/>
                        <a:pt x="22" y="46"/>
                      </a:cubicBezTo>
                      <a:cubicBezTo>
                        <a:pt x="22" y="46"/>
                        <a:pt x="23" y="47"/>
                        <a:pt x="24" y="46"/>
                      </a:cubicBezTo>
                      <a:cubicBezTo>
                        <a:pt x="28" y="43"/>
                        <a:pt x="27" y="35"/>
                        <a:pt x="27" y="31"/>
                      </a:cubicBezTo>
                      <a:cubicBezTo>
                        <a:pt x="27" y="30"/>
                        <a:pt x="25" y="29"/>
                        <a:pt x="25" y="30"/>
                      </a:cubicBezTo>
                      <a:cubicBezTo>
                        <a:pt x="24" y="35"/>
                        <a:pt x="24" y="39"/>
                        <a:pt x="24" y="44"/>
                      </a:cubicBezTo>
                      <a:cubicBezTo>
                        <a:pt x="24" y="45"/>
                        <a:pt x="26" y="45"/>
                        <a:pt x="26" y="44"/>
                      </a:cubicBezTo>
                      <a:cubicBezTo>
                        <a:pt x="27" y="40"/>
                        <a:pt x="28" y="36"/>
                        <a:pt x="26" y="32"/>
                      </a:cubicBezTo>
                      <a:cubicBezTo>
                        <a:pt x="25" y="31"/>
                        <a:pt x="24" y="31"/>
                        <a:pt x="24" y="32"/>
                      </a:cubicBezTo>
                      <a:cubicBezTo>
                        <a:pt x="22" y="37"/>
                        <a:pt x="22" y="42"/>
                        <a:pt x="24" y="47"/>
                      </a:cubicBezTo>
                      <a:cubicBezTo>
                        <a:pt x="24" y="48"/>
                        <a:pt x="25" y="48"/>
                        <a:pt x="26" y="48"/>
                      </a:cubicBezTo>
                      <a:cubicBezTo>
                        <a:pt x="29" y="45"/>
                        <a:pt x="29" y="40"/>
                        <a:pt x="30" y="35"/>
                      </a:cubicBezTo>
                      <a:cubicBezTo>
                        <a:pt x="29" y="35"/>
                        <a:pt x="29" y="35"/>
                        <a:pt x="28" y="35"/>
                      </a:cubicBezTo>
                      <a:cubicBezTo>
                        <a:pt x="28" y="40"/>
                        <a:pt x="28" y="46"/>
                        <a:pt x="28" y="51"/>
                      </a:cubicBezTo>
                      <a:cubicBezTo>
                        <a:pt x="29" y="52"/>
                        <a:pt x="30" y="52"/>
                        <a:pt x="31" y="51"/>
                      </a:cubicBezTo>
                      <a:cubicBezTo>
                        <a:pt x="32" y="47"/>
                        <a:pt x="32" y="42"/>
                        <a:pt x="32" y="37"/>
                      </a:cubicBezTo>
                      <a:cubicBezTo>
                        <a:pt x="32" y="37"/>
                        <a:pt x="31" y="37"/>
                        <a:pt x="30" y="37"/>
                      </a:cubicBezTo>
                      <a:cubicBezTo>
                        <a:pt x="30" y="42"/>
                        <a:pt x="30" y="46"/>
                        <a:pt x="31" y="51"/>
                      </a:cubicBezTo>
                      <a:cubicBezTo>
                        <a:pt x="31" y="52"/>
                        <a:pt x="33" y="52"/>
                        <a:pt x="33" y="51"/>
                      </a:cubicBezTo>
                      <a:cubicBezTo>
                        <a:pt x="34" y="46"/>
                        <a:pt x="34" y="42"/>
                        <a:pt x="35" y="38"/>
                      </a:cubicBezTo>
                      <a:cubicBezTo>
                        <a:pt x="34" y="38"/>
                        <a:pt x="33" y="37"/>
                        <a:pt x="32" y="37"/>
                      </a:cubicBezTo>
                      <a:cubicBezTo>
                        <a:pt x="33" y="42"/>
                        <a:pt x="32" y="47"/>
                        <a:pt x="33" y="52"/>
                      </a:cubicBezTo>
                      <a:cubicBezTo>
                        <a:pt x="34" y="54"/>
                        <a:pt x="35" y="54"/>
                        <a:pt x="36" y="52"/>
                      </a:cubicBezTo>
                      <a:cubicBezTo>
                        <a:pt x="36" y="48"/>
                        <a:pt x="36" y="44"/>
                        <a:pt x="36" y="40"/>
                      </a:cubicBezTo>
                      <a:cubicBezTo>
                        <a:pt x="36" y="38"/>
                        <a:pt x="34" y="38"/>
                        <a:pt x="34" y="40"/>
                      </a:cubicBezTo>
                      <a:cubicBezTo>
                        <a:pt x="34" y="44"/>
                        <a:pt x="34" y="48"/>
                        <a:pt x="35" y="53"/>
                      </a:cubicBezTo>
                      <a:cubicBezTo>
                        <a:pt x="35" y="54"/>
                        <a:pt x="37" y="54"/>
                        <a:pt x="37" y="53"/>
                      </a:cubicBezTo>
                      <a:cubicBezTo>
                        <a:pt x="38" y="49"/>
                        <a:pt x="38" y="46"/>
                        <a:pt x="37" y="42"/>
                      </a:cubicBezTo>
                      <a:cubicBezTo>
                        <a:pt x="37" y="41"/>
                        <a:pt x="36" y="41"/>
                        <a:pt x="35" y="41"/>
                      </a:cubicBezTo>
                      <a:cubicBezTo>
                        <a:pt x="33" y="43"/>
                        <a:pt x="30" y="46"/>
                        <a:pt x="27" y="47"/>
                      </a:cubicBezTo>
                      <a:cubicBezTo>
                        <a:pt x="26" y="47"/>
                        <a:pt x="31" y="50"/>
                        <a:pt x="32" y="51"/>
                      </a:cubicBezTo>
                      <a:cubicBezTo>
                        <a:pt x="32" y="50"/>
                        <a:pt x="33" y="50"/>
                        <a:pt x="33" y="49"/>
                      </a:cubicBezTo>
                      <a:cubicBezTo>
                        <a:pt x="31" y="47"/>
                        <a:pt x="29" y="45"/>
                        <a:pt x="27" y="43"/>
                      </a:cubicBezTo>
                      <a:cubicBezTo>
                        <a:pt x="26" y="43"/>
                        <a:pt x="26" y="44"/>
                        <a:pt x="25" y="44"/>
                      </a:cubicBezTo>
                      <a:cubicBezTo>
                        <a:pt x="28" y="47"/>
                        <a:pt x="30" y="50"/>
                        <a:pt x="32" y="53"/>
                      </a:cubicBezTo>
                      <a:cubicBezTo>
                        <a:pt x="33" y="53"/>
                        <a:pt x="34" y="52"/>
                        <a:pt x="34" y="52"/>
                      </a:cubicBezTo>
                      <a:cubicBezTo>
                        <a:pt x="29" y="47"/>
                        <a:pt x="24" y="42"/>
                        <a:pt x="18" y="38"/>
                      </a:cubicBezTo>
                      <a:cubicBezTo>
                        <a:pt x="17" y="37"/>
                        <a:pt x="16" y="38"/>
                        <a:pt x="16" y="39"/>
                      </a:cubicBezTo>
                      <a:cubicBezTo>
                        <a:pt x="20" y="45"/>
                        <a:pt x="26" y="49"/>
                        <a:pt x="32" y="52"/>
                      </a:cubicBezTo>
                      <a:cubicBezTo>
                        <a:pt x="32" y="53"/>
                        <a:pt x="34" y="52"/>
                        <a:pt x="33" y="51"/>
                      </a:cubicBezTo>
                      <a:cubicBezTo>
                        <a:pt x="34" y="54"/>
                        <a:pt x="38" y="50"/>
                        <a:pt x="39" y="50"/>
                      </a:cubicBezTo>
                      <a:cubicBezTo>
                        <a:pt x="41" y="48"/>
                        <a:pt x="40" y="44"/>
                        <a:pt x="39" y="42"/>
                      </a:cubicBezTo>
                      <a:cubicBezTo>
                        <a:pt x="38" y="42"/>
                        <a:pt x="38" y="42"/>
                        <a:pt x="37" y="42"/>
                      </a:cubicBezTo>
                      <a:cubicBezTo>
                        <a:pt x="32" y="44"/>
                        <a:pt x="33" y="52"/>
                        <a:pt x="36" y="56"/>
                      </a:cubicBezTo>
                      <a:cubicBezTo>
                        <a:pt x="36" y="56"/>
                        <a:pt x="37" y="56"/>
                        <a:pt x="37" y="56"/>
                      </a:cubicBezTo>
                      <a:cubicBezTo>
                        <a:pt x="43" y="52"/>
                        <a:pt x="42" y="41"/>
                        <a:pt x="42" y="35"/>
                      </a:cubicBezTo>
                      <a:cubicBezTo>
                        <a:pt x="41" y="34"/>
                        <a:pt x="39" y="33"/>
                        <a:pt x="39" y="35"/>
                      </a:cubicBezTo>
                      <a:cubicBezTo>
                        <a:pt x="38" y="41"/>
                        <a:pt x="36" y="47"/>
                        <a:pt x="37" y="53"/>
                      </a:cubicBezTo>
                      <a:cubicBezTo>
                        <a:pt x="38" y="54"/>
                        <a:pt x="39" y="54"/>
                        <a:pt x="40" y="53"/>
                      </a:cubicBezTo>
                      <a:cubicBezTo>
                        <a:pt x="41" y="46"/>
                        <a:pt x="41" y="39"/>
                        <a:pt x="42" y="32"/>
                      </a:cubicBezTo>
                      <a:cubicBezTo>
                        <a:pt x="42" y="32"/>
                        <a:pt x="41" y="32"/>
                        <a:pt x="40" y="32"/>
                      </a:cubicBezTo>
                      <a:cubicBezTo>
                        <a:pt x="42" y="39"/>
                        <a:pt x="39" y="46"/>
                        <a:pt x="39" y="53"/>
                      </a:cubicBezTo>
                      <a:cubicBezTo>
                        <a:pt x="39" y="55"/>
                        <a:pt x="41" y="55"/>
                        <a:pt x="41" y="54"/>
                      </a:cubicBezTo>
                      <a:cubicBezTo>
                        <a:pt x="42" y="48"/>
                        <a:pt x="43" y="42"/>
                        <a:pt x="44" y="37"/>
                      </a:cubicBezTo>
                      <a:cubicBezTo>
                        <a:pt x="43" y="37"/>
                        <a:pt x="42" y="37"/>
                        <a:pt x="42" y="37"/>
                      </a:cubicBezTo>
                      <a:cubicBezTo>
                        <a:pt x="41" y="42"/>
                        <a:pt x="41" y="47"/>
                        <a:pt x="40" y="52"/>
                      </a:cubicBezTo>
                      <a:cubicBezTo>
                        <a:pt x="40" y="54"/>
                        <a:pt x="42" y="54"/>
                        <a:pt x="43" y="53"/>
                      </a:cubicBezTo>
                      <a:cubicBezTo>
                        <a:pt x="44" y="47"/>
                        <a:pt x="44" y="42"/>
                        <a:pt x="46" y="37"/>
                      </a:cubicBezTo>
                      <a:cubicBezTo>
                        <a:pt x="45" y="37"/>
                        <a:pt x="44" y="37"/>
                        <a:pt x="44" y="36"/>
                      </a:cubicBezTo>
                      <a:cubicBezTo>
                        <a:pt x="43" y="41"/>
                        <a:pt x="43" y="46"/>
                        <a:pt x="42" y="50"/>
                      </a:cubicBezTo>
                      <a:cubicBezTo>
                        <a:pt x="43" y="50"/>
                        <a:pt x="44" y="50"/>
                        <a:pt x="45" y="50"/>
                      </a:cubicBezTo>
                      <a:cubicBezTo>
                        <a:pt x="45" y="45"/>
                        <a:pt x="45" y="40"/>
                        <a:pt x="47" y="35"/>
                      </a:cubicBezTo>
                      <a:cubicBezTo>
                        <a:pt x="46" y="35"/>
                        <a:pt x="46" y="35"/>
                        <a:pt x="45" y="34"/>
                      </a:cubicBezTo>
                      <a:cubicBezTo>
                        <a:pt x="45" y="39"/>
                        <a:pt x="44" y="44"/>
                        <a:pt x="44" y="49"/>
                      </a:cubicBezTo>
                      <a:cubicBezTo>
                        <a:pt x="44" y="49"/>
                        <a:pt x="45" y="49"/>
                        <a:pt x="46" y="49"/>
                      </a:cubicBezTo>
                      <a:cubicBezTo>
                        <a:pt x="47" y="44"/>
                        <a:pt x="48" y="32"/>
                        <a:pt x="43" y="28"/>
                      </a:cubicBezTo>
                      <a:cubicBezTo>
                        <a:pt x="42" y="28"/>
                        <a:pt x="42" y="28"/>
                        <a:pt x="41" y="29"/>
                      </a:cubicBezTo>
                      <a:cubicBezTo>
                        <a:pt x="39" y="32"/>
                        <a:pt x="38" y="35"/>
                        <a:pt x="38" y="39"/>
                      </a:cubicBezTo>
                      <a:cubicBezTo>
                        <a:pt x="38" y="41"/>
                        <a:pt x="40" y="41"/>
                        <a:pt x="40" y="40"/>
                      </a:cubicBezTo>
                      <a:cubicBezTo>
                        <a:pt x="42" y="34"/>
                        <a:pt x="42" y="29"/>
                        <a:pt x="43" y="24"/>
                      </a:cubicBezTo>
                      <a:cubicBezTo>
                        <a:pt x="42" y="24"/>
                        <a:pt x="41" y="24"/>
                        <a:pt x="40" y="24"/>
                      </a:cubicBezTo>
                      <a:cubicBezTo>
                        <a:pt x="41" y="30"/>
                        <a:pt x="39" y="36"/>
                        <a:pt x="38" y="42"/>
                      </a:cubicBezTo>
                      <a:cubicBezTo>
                        <a:pt x="38" y="44"/>
                        <a:pt x="40" y="44"/>
                        <a:pt x="41" y="43"/>
                      </a:cubicBezTo>
                      <a:cubicBezTo>
                        <a:pt x="43" y="35"/>
                        <a:pt x="43" y="27"/>
                        <a:pt x="43" y="19"/>
                      </a:cubicBezTo>
                      <a:cubicBezTo>
                        <a:pt x="43" y="17"/>
                        <a:pt x="40" y="17"/>
                        <a:pt x="40" y="19"/>
                      </a:cubicBezTo>
                      <a:cubicBezTo>
                        <a:pt x="40" y="24"/>
                        <a:pt x="39" y="29"/>
                        <a:pt x="37" y="35"/>
                      </a:cubicBezTo>
                      <a:cubicBezTo>
                        <a:pt x="38" y="35"/>
                        <a:pt x="39" y="35"/>
                        <a:pt x="40" y="35"/>
                      </a:cubicBezTo>
                      <a:cubicBezTo>
                        <a:pt x="40" y="29"/>
                        <a:pt x="39" y="22"/>
                        <a:pt x="41" y="16"/>
                      </a:cubicBezTo>
                      <a:cubicBezTo>
                        <a:pt x="40" y="16"/>
                        <a:pt x="39" y="16"/>
                        <a:pt x="39" y="16"/>
                      </a:cubicBezTo>
                      <a:cubicBezTo>
                        <a:pt x="39" y="22"/>
                        <a:pt x="38" y="27"/>
                        <a:pt x="37" y="33"/>
                      </a:cubicBezTo>
                      <a:cubicBezTo>
                        <a:pt x="38" y="33"/>
                        <a:pt x="38" y="33"/>
                        <a:pt x="39" y="33"/>
                      </a:cubicBezTo>
                      <a:cubicBezTo>
                        <a:pt x="39" y="26"/>
                        <a:pt x="40" y="20"/>
                        <a:pt x="40" y="13"/>
                      </a:cubicBezTo>
                      <a:cubicBezTo>
                        <a:pt x="40" y="11"/>
                        <a:pt x="38" y="11"/>
                        <a:pt x="38" y="12"/>
                      </a:cubicBezTo>
                      <a:cubicBezTo>
                        <a:pt x="37" y="19"/>
                        <a:pt x="36" y="25"/>
                        <a:pt x="35" y="32"/>
                      </a:cubicBezTo>
                      <a:cubicBezTo>
                        <a:pt x="36" y="32"/>
                        <a:pt x="37" y="32"/>
                        <a:pt x="38" y="32"/>
                      </a:cubicBezTo>
                      <a:cubicBezTo>
                        <a:pt x="37" y="25"/>
                        <a:pt x="37" y="17"/>
                        <a:pt x="37" y="10"/>
                      </a:cubicBezTo>
                      <a:cubicBezTo>
                        <a:pt x="37" y="9"/>
                        <a:pt x="35" y="9"/>
                        <a:pt x="34" y="10"/>
                      </a:cubicBezTo>
                      <a:cubicBezTo>
                        <a:pt x="34" y="17"/>
                        <a:pt x="33" y="24"/>
                        <a:pt x="32" y="31"/>
                      </a:cubicBezTo>
                      <a:cubicBezTo>
                        <a:pt x="32" y="31"/>
                        <a:pt x="33" y="31"/>
                        <a:pt x="34" y="31"/>
                      </a:cubicBezTo>
                      <a:cubicBezTo>
                        <a:pt x="33" y="25"/>
                        <a:pt x="34" y="18"/>
                        <a:pt x="34" y="12"/>
                      </a:cubicBezTo>
                      <a:cubicBezTo>
                        <a:pt x="34" y="10"/>
                        <a:pt x="32" y="10"/>
                        <a:pt x="32" y="12"/>
                      </a:cubicBezTo>
                      <a:cubicBezTo>
                        <a:pt x="31" y="18"/>
                        <a:pt x="30" y="24"/>
                        <a:pt x="29" y="31"/>
                      </a:cubicBezTo>
                      <a:cubicBezTo>
                        <a:pt x="30" y="31"/>
                        <a:pt x="30" y="31"/>
                        <a:pt x="31" y="31"/>
                      </a:cubicBezTo>
                      <a:cubicBezTo>
                        <a:pt x="31" y="25"/>
                        <a:pt x="32" y="19"/>
                        <a:pt x="32" y="13"/>
                      </a:cubicBezTo>
                      <a:cubicBezTo>
                        <a:pt x="32" y="11"/>
                        <a:pt x="30" y="11"/>
                        <a:pt x="30" y="12"/>
                      </a:cubicBezTo>
                      <a:cubicBezTo>
                        <a:pt x="29" y="17"/>
                        <a:pt x="28" y="23"/>
                        <a:pt x="26" y="27"/>
                      </a:cubicBezTo>
                      <a:cubicBezTo>
                        <a:pt x="27" y="28"/>
                        <a:pt x="28" y="28"/>
                        <a:pt x="29" y="28"/>
                      </a:cubicBezTo>
                      <a:cubicBezTo>
                        <a:pt x="29" y="22"/>
                        <a:pt x="29" y="17"/>
                        <a:pt x="30" y="11"/>
                      </a:cubicBezTo>
                      <a:cubicBezTo>
                        <a:pt x="30" y="10"/>
                        <a:pt x="28" y="10"/>
                        <a:pt x="28" y="11"/>
                      </a:cubicBezTo>
                      <a:cubicBezTo>
                        <a:pt x="27" y="17"/>
                        <a:pt x="26" y="22"/>
                        <a:pt x="25" y="28"/>
                      </a:cubicBezTo>
                      <a:cubicBezTo>
                        <a:pt x="25" y="28"/>
                        <a:pt x="26" y="28"/>
                        <a:pt x="27" y="28"/>
                      </a:cubicBezTo>
                      <a:cubicBezTo>
                        <a:pt x="27" y="22"/>
                        <a:pt x="27" y="17"/>
                        <a:pt x="27" y="11"/>
                      </a:cubicBezTo>
                      <a:cubicBezTo>
                        <a:pt x="27" y="10"/>
                        <a:pt x="25" y="9"/>
                        <a:pt x="25" y="10"/>
                      </a:cubicBezTo>
                      <a:cubicBezTo>
                        <a:pt x="23" y="14"/>
                        <a:pt x="22" y="19"/>
                        <a:pt x="21" y="23"/>
                      </a:cubicBezTo>
                      <a:cubicBezTo>
                        <a:pt x="22" y="23"/>
                        <a:pt x="23" y="23"/>
                        <a:pt x="23" y="23"/>
                      </a:cubicBezTo>
                      <a:cubicBezTo>
                        <a:pt x="22" y="18"/>
                        <a:pt x="24" y="13"/>
                        <a:pt x="23" y="7"/>
                      </a:cubicBezTo>
                      <a:cubicBezTo>
                        <a:pt x="22" y="6"/>
                        <a:pt x="21" y="6"/>
                        <a:pt x="20" y="7"/>
                      </a:cubicBezTo>
                      <a:cubicBezTo>
                        <a:pt x="19" y="12"/>
                        <a:pt x="18" y="16"/>
                        <a:pt x="17" y="21"/>
                      </a:cubicBezTo>
                      <a:cubicBezTo>
                        <a:pt x="17" y="22"/>
                        <a:pt x="19" y="23"/>
                        <a:pt x="19" y="22"/>
                      </a:cubicBezTo>
                      <a:cubicBezTo>
                        <a:pt x="20" y="20"/>
                        <a:pt x="20" y="19"/>
                        <a:pt x="20" y="18"/>
                      </a:cubicBezTo>
                      <a:cubicBezTo>
                        <a:pt x="21" y="16"/>
                        <a:pt x="18" y="16"/>
                        <a:pt x="18" y="17"/>
                      </a:cubicBezTo>
                      <a:cubicBezTo>
                        <a:pt x="18" y="18"/>
                        <a:pt x="17" y="20"/>
                        <a:pt x="17" y="21"/>
                      </a:cubicBezTo>
                      <a:cubicBezTo>
                        <a:pt x="18" y="21"/>
                        <a:pt x="19" y="21"/>
                        <a:pt x="19" y="22"/>
                      </a:cubicBezTo>
                      <a:cubicBezTo>
                        <a:pt x="20" y="17"/>
                        <a:pt x="21" y="12"/>
                        <a:pt x="23" y="8"/>
                      </a:cubicBezTo>
                      <a:cubicBezTo>
                        <a:pt x="22" y="8"/>
                        <a:pt x="21" y="8"/>
                        <a:pt x="20" y="8"/>
                      </a:cubicBezTo>
                      <a:cubicBezTo>
                        <a:pt x="22" y="13"/>
                        <a:pt x="20" y="19"/>
                        <a:pt x="21" y="24"/>
                      </a:cubicBezTo>
                      <a:cubicBezTo>
                        <a:pt x="21" y="25"/>
                        <a:pt x="23" y="25"/>
                        <a:pt x="23" y="24"/>
                      </a:cubicBezTo>
                      <a:cubicBezTo>
                        <a:pt x="24" y="20"/>
                        <a:pt x="25" y="15"/>
                        <a:pt x="27" y="11"/>
                      </a:cubicBezTo>
                      <a:cubicBezTo>
                        <a:pt x="26" y="11"/>
                        <a:pt x="25" y="11"/>
                        <a:pt x="25" y="11"/>
                      </a:cubicBezTo>
                      <a:cubicBezTo>
                        <a:pt x="25" y="17"/>
                        <a:pt x="25" y="22"/>
                        <a:pt x="25" y="28"/>
                      </a:cubicBezTo>
                      <a:cubicBezTo>
                        <a:pt x="25" y="29"/>
                        <a:pt x="27" y="30"/>
                        <a:pt x="27" y="28"/>
                      </a:cubicBezTo>
                      <a:cubicBezTo>
                        <a:pt x="28" y="23"/>
                        <a:pt x="29" y="17"/>
                        <a:pt x="30" y="12"/>
                      </a:cubicBezTo>
                      <a:cubicBezTo>
                        <a:pt x="29" y="12"/>
                        <a:pt x="28" y="12"/>
                        <a:pt x="28" y="11"/>
                      </a:cubicBezTo>
                      <a:cubicBezTo>
                        <a:pt x="27" y="17"/>
                        <a:pt x="26" y="22"/>
                        <a:pt x="26" y="28"/>
                      </a:cubicBezTo>
                      <a:cubicBezTo>
                        <a:pt x="26" y="29"/>
                        <a:pt x="28" y="29"/>
                        <a:pt x="29" y="28"/>
                      </a:cubicBezTo>
                      <a:cubicBezTo>
                        <a:pt x="31" y="23"/>
                        <a:pt x="31" y="18"/>
                        <a:pt x="32" y="13"/>
                      </a:cubicBezTo>
                      <a:cubicBezTo>
                        <a:pt x="32" y="13"/>
                        <a:pt x="31" y="13"/>
                        <a:pt x="30" y="13"/>
                      </a:cubicBezTo>
                      <a:cubicBezTo>
                        <a:pt x="30" y="19"/>
                        <a:pt x="29" y="25"/>
                        <a:pt x="29" y="31"/>
                      </a:cubicBezTo>
                      <a:cubicBezTo>
                        <a:pt x="29" y="32"/>
                        <a:pt x="31" y="32"/>
                        <a:pt x="31" y="31"/>
                      </a:cubicBezTo>
                      <a:cubicBezTo>
                        <a:pt x="33" y="25"/>
                        <a:pt x="34" y="18"/>
                        <a:pt x="34" y="12"/>
                      </a:cubicBezTo>
                      <a:cubicBezTo>
                        <a:pt x="33" y="12"/>
                        <a:pt x="32" y="12"/>
                        <a:pt x="32" y="12"/>
                      </a:cubicBezTo>
                      <a:cubicBezTo>
                        <a:pt x="32" y="18"/>
                        <a:pt x="31" y="25"/>
                        <a:pt x="32" y="31"/>
                      </a:cubicBezTo>
                      <a:cubicBezTo>
                        <a:pt x="32" y="32"/>
                        <a:pt x="34" y="33"/>
                        <a:pt x="34" y="31"/>
                      </a:cubicBezTo>
                      <a:cubicBezTo>
                        <a:pt x="35" y="24"/>
                        <a:pt x="36" y="17"/>
                        <a:pt x="37" y="10"/>
                      </a:cubicBezTo>
                      <a:cubicBezTo>
                        <a:pt x="36" y="10"/>
                        <a:pt x="35" y="10"/>
                        <a:pt x="34" y="10"/>
                      </a:cubicBezTo>
                      <a:cubicBezTo>
                        <a:pt x="35" y="17"/>
                        <a:pt x="35" y="25"/>
                        <a:pt x="35" y="32"/>
                      </a:cubicBezTo>
                      <a:cubicBezTo>
                        <a:pt x="35" y="33"/>
                        <a:pt x="37" y="34"/>
                        <a:pt x="38" y="32"/>
                      </a:cubicBezTo>
                      <a:cubicBezTo>
                        <a:pt x="39" y="26"/>
                        <a:pt x="39" y="19"/>
                        <a:pt x="40" y="13"/>
                      </a:cubicBezTo>
                      <a:cubicBezTo>
                        <a:pt x="39" y="13"/>
                        <a:pt x="38" y="13"/>
                        <a:pt x="38" y="13"/>
                      </a:cubicBezTo>
                      <a:cubicBezTo>
                        <a:pt x="37" y="20"/>
                        <a:pt x="37" y="26"/>
                        <a:pt x="37" y="33"/>
                      </a:cubicBezTo>
                      <a:cubicBezTo>
                        <a:pt x="37" y="35"/>
                        <a:pt x="39" y="35"/>
                        <a:pt x="39" y="34"/>
                      </a:cubicBezTo>
                      <a:cubicBezTo>
                        <a:pt x="40" y="28"/>
                        <a:pt x="41" y="22"/>
                        <a:pt x="41" y="16"/>
                      </a:cubicBezTo>
                      <a:cubicBezTo>
                        <a:pt x="41" y="14"/>
                        <a:pt x="39" y="14"/>
                        <a:pt x="39" y="15"/>
                      </a:cubicBezTo>
                      <a:cubicBezTo>
                        <a:pt x="37" y="22"/>
                        <a:pt x="38" y="29"/>
                        <a:pt x="37" y="35"/>
                      </a:cubicBezTo>
                      <a:cubicBezTo>
                        <a:pt x="37" y="36"/>
                        <a:pt x="39" y="37"/>
                        <a:pt x="40" y="35"/>
                      </a:cubicBezTo>
                      <a:cubicBezTo>
                        <a:pt x="41" y="30"/>
                        <a:pt x="42" y="24"/>
                        <a:pt x="43" y="19"/>
                      </a:cubicBezTo>
                      <a:cubicBezTo>
                        <a:pt x="42" y="19"/>
                        <a:pt x="41" y="19"/>
                        <a:pt x="40" y="19"/>
                      </a:cubicBezTo>
                      <a:cubicBezTo>
                        <a:pt x="40" y="27"/>
                        <a:pt x="41" y="35"/>
                        <a:pt x="38" y="42"/>
                      </a:cubicBezTo>
                      <a:cubicBezTo>
                        <a:pt x="39" y="43"/>
                        <a:pt x="40" y="43"/>
                        <a:pt x="41" y="43"/>
                      </a:cubicBezTo>
                      <a:cubicBezTo>
                        <a:pt x="42" y="36"/>
                        <a:pt x="43" y="30"/>
                        <a:pt x="43" y="24"/>
                      </a:cubicBezTo>
                      <a:cubicBezTo>
                        <a:pt x="43" y="22"/>
                        <a:pt x="40" y="22"/>
                        <a:pt x="40" y="24"/>
                      </a:cubicBezTo>
                      <a:cubicBezTo>
                        <a:pt x="40" y="29"/>
                        <a:pt x="40" y="34"/>
                        <a:pt x="38" y="39"/>
                      </a:cubicBezTo>
                      <a:cubicBezTo>
                        <a:pt x="39" y="39"/>
                        <a:pt x="39" y="39"/>
                        <a:pt x="40" y="39"/>
                      </a:cubicBezTo>
                      <a:cubicBezTo>
                        <a:pt x="40" y="36"/>
                        <a:pt x="41" y="34"/>
                        <a:pt x="43" y="32"/>
                      </a:cubicBezTo>
                      <a:cubicBezTo>
                        <a:pt x="44" y="35"/>
                        <a:pt x="44" y="38"/>
                        <a:pt x="44" y="40"/>
                      </a:cubicBezTo>
                      <a:cubicBezTo>
                        <a:pt x="44" y="43"/>
                        <a:pt x="44" y="46"/>
                        <a:pt x="44" y="49"/>
                      </a:cubicBezTo>
                      <a:cubicBezTo>
                        <a:pt x="44" y="50"/>
                        <a:pt x="46" y="51"/>
                        <a:pt x="46" y="49"/>
                      </a:cubicBezTo>
                      <a:cubicBezTo>
                        <a:pt x="47" y="44"/>
                        <a:pt x="47" y="40"/>
                        <a:pt x="47" y="34"/>
                      </a:cubicBezTo>
                      <a:cubicBezTo>
                        <a:pt x="47" y="33"/>
                        <a:pt x="45" y="33"/>
                        <a:pt x="45" y="34"/>
                      </a:cubicBezTo>
                      <a:cubicBezTo>
                        <a:pt x="42" y="39"/>
                        <a:pt x="42" y="45"/>
                        <a:pt x="42" y="50"/>
                      </a:cubicBezTo>
                      <a:cubicBezTo>
                        <a:pt x="42" y="52"/>
                        <a:pt x="44" y="52"/>
                        <a:pt x="45" y="50"/>
                      </a:cubicBezTo>
                      <a:cubicBezTo>
                        <a:pt x="45" y="46"/>
                        <a:pt x="46" y="41"/>
                        <a:pt x="46" y="36"/>
                      </a:cubicBezTo>
                      <a:cubicBezTo>
                        <a:pt x="46" y="35"/>
                        <a:pt x="44" y="35"/>
                        <a:pt x="44" y="36"/>
                      </a:cubicBezTo>
                      <a:cubicBezTo>
                        <a:pt x="42" y="41"/>
                        <a:pt x="42" y="47"/>
                        <a:pt x="40" y="52"/>
                      </a:cubicBezTo>
                      <a:cubicBezTo>
                        <a:pt x="41" y="52"/>
                        <a:pt x="42" y="52"/>
                        <a:pt x="43" y="52"/>
                      </a:cubicBezTo>
                      <a:cubicBezTo>
                        <a:pt x="43" y="47"/>
                        <a:pt x="44" y="42"/>
                        <a:pt x="44" y="37"/>
                      </a:cubicBezTo>
                      <a:cubicBezTo>
                        <a:pt x="44" y="35"/>
                        <a:pt x="42" y="35"/>
                        <a:pt x="42" y="36"/>
                      </a:cubicBezTo>
                      <a:cubicBezTo>
                        <a:pt x="40" y="42"/>
                        <a:pt x="40" y="48"/>
                        <a:pt x="39" y="53"/>
                      </a:cubicBezTo>
                      <a:cubicBezTo>
                        <a:pt x="40" y="53"/>
                        <a:pt x="40" y="53"/>
                        <a:pt x="41" y="53"/>
                      </a:cubicBezTo>
                      <a:cubicBezTo>
                        <a:pt x="42" y="46"/>
                        <a:pt x="44" y="39"/>
                        <a:pt x="42" y="32"/>
                      </a:cubicBezTo>
                      <a:cubicBezTo>
                        <a:pt x="42" y="31"/>
                        <a:pt x="40" y="31"/>
                        <a:pt x="40" y="32"/>
                      </a:cubicBezTo>
                      <a:cubicBezTo>
                        <a:pt x="39" y="39"/>
                        <a:pt x="39" y="46"/>
                        <a:pt x="37" y="52"/>
                      </a:cubicBezTo>
                      <a:cubicBezTo>
                        <a:pt x="38" y="52"/>
                        <a:pt x="39" y="52"/>
                        <a:pt x="40" y="52"/>
                      </a:cubicBezTo>
                      <a:cubicBezTo>
                        <a:pt x="38" y="47"/>
                        <a:pt x="40" y="41"/>
                        <a:pt x="41" y="35"/>
                      </a:cubicBezTo>
                      <a:cubicBezTo>
                        <a:pt x="41" y="35"/>
                        <a:pt x="40" y="35"/>
                        <a:pt x="39" y="35"/>
                      </a:cubicBezTo>
                      <a:cubicBezTo>
                        <a:pt x="39" y="38"/>
                        <a:pt x="39" y="41"/>
                        <a:pt x="39" y="44"/>
                      </a:cubicBezTo>
                      <a:cubicBezTo>
                        <a:pt x="39" y="46"/>
                        <a:pt x="39" y="48"/>
                        <a:pt x="39" y="50"/>
                      </a:cubicBezTo>
                      <a:cubicBezTo>
                        <a:pt x="38" y="50"/>
                        <a:pt x="37" y="50"/>
                        <a:pt x="36" y="51"/>
                      </a:cubicBezTo>
                      <a:cubicBezTo>
                        <a:pt x="37" y="46"/>
                        <a:pt x="36" y="45"/>
                        <a:pt x="33" y="50"/>
                      </a:cubicBezTo>
                      <a:cubicBezTo>
                        <a:pt x="32" y="49"/>
                        <a:pt x="31" y="50"/>
                        <a:pt x="31" y="51"/>
                      </a:cubicBezTo>
                      <a:cubicBezTo>
                        <a:pt x="31" y="47"/>
                        <a:pt x="21" y="42"/>
                        <a:pt x="18" y="38"/>
                      </a:cubicBezTo>
                      <a:cubicBezTo>
                        <a:pt x="18" y="38"/>
                        <a:pt x="17" y="39"/>
                        <a:pt x="17" y="39"/>
                      </a:cubicBezTo>
                      <a:cubicBezTo>
                        <a:pt x="22" y="44"/>
                        <a:pt x="27" y="49"/>
                        <a:pt x="33" y="53"/>
                      </a:cubicBezTo>
                      <a:cubicBezTo>
                        <a:pt x="34" y="54"/>
                        <a:pt x="35" y="53"/>
                        <a:pt x="34" y="52"/>
                      </a:cubicBezTo>
                      <a:cubicBezTo>
                        <a:pt x="32" y="49"/>
                        <a:pt x="30" y="46"/>
                        <a:pt x="27" y="43"/>
                      </a:cubicBezTo>
                      <a:cubicBezTo>
                        <a:pt x="26" y="42"/>
                        <a:pt x="24" y="43"/>
                        <a:pt x="25" y="44"/>
                      </a:cubicBezTo>
                      <a:cubicBezTo>
                        <a:pt x="27" y="47"/>
                        <a:pt x="29" y="49"/>
                        <a:pt x="32" y="51"/>
                      </a:cubicBezTo>
                      <a:cubicBezTo>
                        <a:pt x="33" y="52"/>
                        <a:pt x="34" y="50"/>
                        <a:pt x="33" y="49"/>
                      </a:cubicBezTo>
                      <a:cubicBezTo>
                        <a:pt x="31" y="47"/>
                        <a:pt x="23" y="40"/>
                        <a:pt x="23" y="47"/>
                      </a:cubicBezTo>
                      <a:cubicBezTo>
                        <a:pt x="23" y="55"/>
                        <a:pt x="39" y="37"/>
                        <a:pt x="35" y="52"/>
                      </a:cubicBezTo>
                      <a:cubicBezTo>
                        <a:pt x="36" y="52"/>
                        <a:pt x="36" y="52"/>
                        <a:pt x="37" y="52"/>
                      </a:cubicBezTo>
                      <a:cubicBezTo>
                        <a:pt x="36" y="48"/>
                        <a:pt x="36" y="44"/>
                        <a:pt x="36" y="40"/>
                      </a:cubicBezTo>
                      <a:cubicBezTo>
                        <a:pt x="35" y="40"/>
                        <a:pt x="35" y="40"/>
                        <a:pt x="34" y="40"/>
                      </a:cubicBezTo>
                      <a:cubicBezTo>
                        <a:pt x="34" y="44"/>
                        <a:pt x="34" y="48"/>
                        <a:pt x="33" y="52"/>
                      </a:cubicBezTo>
                      <a:cubicBezTo>
                        <a:pt x="34" y="52"/>
                        <a:pt x="35" y="52"/>
                        <a:pt x="36" y="52"/>
                      </a:cubicBezTo>
                      <a:cubicBezTo>
                        <a:pt x="34" y="47"/>
                        <a:pt x="35" y="42"/>
                        <a:pt x="35" y="37"/>
                      </a:cubicBezTo>
                      <a:cubicBezTo>
                        <a:pt x="34" y="36"/>
                        <a:pt x="32" y="36"/>
                        <a:pt x="32" y="37"/>
                      </a:cubicBezTo>
                      <a:cubicBezTo>
                        <a:pt x="32" y="41"/>
                        <a:pt x="32" y="46"/>
                        <a:pt x="31" y="50"/>
                      </a:cubicBezTo>
                      <a:cubicBezTo>
                        <a:pt x="32" y="50"/>
                        <a:pt x="32" y="50"/>
                        <a:pt x="33" y="51"/>
                      </a:cubicBezTo>
                      <a:cubicBezTo>
                        <a:pt x="33" y="46"/>
                        <a:pt x="33" y="42"/>
                        <a:pt x="32" y="37"/>
                      </a:cubicBezTo>
                      <a:cubicBezTo>
                        <a:pt x="32" y="36"/>
                        <a:pt x="30" y="36"/>
                        <a:pt x="30" y="37"/>
                      </a:cubicBezTo>
                      <a:cubicBezTo>
                        <a:pt x="30" y="42"/>
                        <a:pt x="29" y="46"/>
                        <a:pt x="28" y="50"/>
                      </a:cubicBezTo>
                      <a:cubicBezTo>
                        <a:pt x="29" y="51"/>
                        <a:pt x="30" y="51"/>
                        <a:pt x="31" y="51"/>
                      </a:cubicBezTo>
                      <a:cubicBezTo>
                        <a:pt x="30" y="46"/>
                        <a:pt x="30" y="40"/>
                        <a:pt x="30" y="35"/>
                      </a:cubicBezTo>
                      <a:cubicBezTo>
                        <a:pt x="30" y="34"/>
                        <a:pt x="28" y="34"/>
                        <a:pt x="28" y="35"/>
                      </a:cubicBezTo>
                      <a:cubicBezTo>
                        <a:pt x="28" y="36"/>
                        <a:pt x="28" y="36"/>
                        <a:pt x="27" y="37"/>
                      </a:cubicBezTo>
                      <a:cubicBezTo>
                        <a:pt x="28" y="41"/>
                        <a:pt x="27" y="42"/>
                        <a:pt x="25" y="41"/>
                      </a:cubicBezTo>
                      <a:cubicBezTo>
                        <a:pt x="26" y="35"/>
                        <a:pt x="26" y="33"/>
                        <a:pt x="25" y="38"/>
                      </a:cubicBezTo>
                      <a:cubicBezTo>
                        <a:pt x="24" y="40"/>
                        <a:pt x="24" y="42"/>
                        <a:pt x="24" y="44"/>
                      </a:cubicBezTo>
                      <a:cubicBezTo>
                        <a:pt x="25" y="44"/>
                        <a:pt x="25" y="44"/>
                        <a:pt x="26" y="44"/>
                      </a:cubicBezTo>
                      <a:cubicBezTo>
                        <a:pt x="26" y="39"/>
                        <a:pt x="26" y="35"/>
                        <a:pt x="27" y="31"/>
                      </a:cubicBezTo>
                      <a:cubicBezTo>
                        <a:pt x="26" y="31"/>
                        <a:pt x="26" y="31"/>
                        <a:pt x="25" y="31"/>
                      </a:cubicBezTo>
                      <a:cubicBezTo>
                        <a:pt x="25" y="34"/>
                        <a:pt x="25" y="38"/>
                        <a:pt x="24" y="42"/>
                      </a:cubicBezTo>
                      <a:cubicBezTo>
                        <a:pt x="23" y="39"/>
                        <a:pt x="23" y="36"/>
                        <a:pt x="23" y="33"/>
                      </a:cubicBezTo>
                      <a:cubicBezTo>
                        <a:pt x="23" y="29"/>
                        <a:pt x="23" y="25"/>
                        <a:pt x="22" y="21"/>
                      </a:cubicBezTo>
                      <a:cubicBezTo>
                        <a:pt x="22" y="21"/>
                        <a:pt x="21" y="20"/>
                        <a:pt x="20" y="21"/>
                      </a:cubicBezTo>
                      <a:cubicBezTo>
                        <a:pt x="19" y="22"/>
                        <a:pt x="18" y="27"/>
                        <a:pt x="18" y="25"/>
                      </a:cubicBezTo>
                      <a:cubicBezTo>
                        <a:pt x="19" y="20"/>
                        <a:pt x="21" y="15"/>
                        <a:pt x="21" y="10"/>
                      </a:cubicBezTo>
                      <a:cubicBezTo>
                        <a:pt x="21" y="9"/>
                        <a:pt x="20" y="8"/>
                        <a:pt x="19" y="9"/>
                      </a:cubicBezTo>
                      <a:cubicBezTo>
                        <a:pt x="15" y="12"/>
                        <a:pt x="9" y="25"/>
                        <a:pt x="11" y="30"/>
                      </a:cubicBezTo>
                      <a:cubicBezTo>
                        <a:pt x="11" y="30"/>
                        <a:pt x="13" y="31"/>
                        <a:pt x="13" y="30"/>
                      </a:cubicBezTo>
                      <a:cubicBezTo>
                        <a:pt x="16" y="23"/>
                        <a:pt x="18" y="16"/>
                        <a:pt x="21" y="10"/>
                      </a:cubicBezTo>
                      <a:cubicBezTo>
                        <a:pt x="21" y="10"/>
                        <a:pt x="20" y="9"/>
                        <a:pt x="19" y="9"/>
                      </a:cubicBezTo>
                      <a:cubicBezTo>
                        <a:pt x="18" y="17"/>
                        <a:pt x="16" y="24"/>
                        <a:pt x="17" y="31"/>
                      </a:cubicBezTo>
                      <a:cubicBezTo>
                        <a:pt x="17" y="32"/>
                        <a:pt x="18" y="33"/>
                        <a:pt x="19" y="32"/>
                      </a:cubicBezTo>
                      <a:cubicBezTo>
                        <a:pt x="22" y="27"/>
                        <a:pt x="23" y="21"/>
                        <a:pt x="24" y="15"/>
                      </a:cubicBezTo>
                      <a:cubicBezTo>
                        <a:pt x="23" y="15"/>
                        <a:pt x="22" y="15"/>
                        <a:pt x="22" y="15"/>
                      </a:cubicBezTo>
                      <a:cubicBezTo>
                        <a:pt x="21" y="22"/>
                        <a:pt x="20" y="30"/>
                        <a:pt x="19" y="38"/>
                      </a:cubicBezTo>
                      <a:cubicBezTo>
                        <a:pt x="20" y="38"/>
                        <a:pt x="21" y="38"/>
                        <a:pt x="22" y="38"/>
                      </a:cubicBezTo>
                      <a:cubicBezTo>
                        <a:pt x="21" y="34"/>
                        <a:pt x="22" y="29"/>
                        <a:pt x="22" y="25"/>
                      </a:cubicBezTo>
                      <a:cubicBezTo>
                        <a:pt x="22" y="25"/>
                        <a:pt x="24" y="16"/>
                        <a:pt x="25" y="19"/>
                      </a:cubicBezTo>
                      <a:cubicBezTo>
                        <a:pt x="26" y="23"/>
                        <a:pt x="26" y="27"/>
                        <a:pt x="27" y="32"/>
                      </a:cubicBezTo>
                      <a:cubicBezTo>
                        <a:pt x="27" y="34"/>
                        <a:pt x="27" y="40"/>
                        <a:pt x="31" y="41"/>
                      </a:cubicBezTo>
                      <a:cubicBezTo>
                        <a:pt x="31" y="41"/>
                        <a:pt x="32" y="40"/>
                        <a:pt x="32" y="40"/>
                      </a:cubicBezTo>
                      <a:cubicBezTo>
                        <a:pt x="33" y="32"/>
                        <a:pt x="33" y="25"/>
                        <a:pt x="34" y="17"/>
                      </a:cubicBezTo>
                      <a:cubicBezTo>
                        <a:pt x="33" y="17"/>
                        <a:pt x="33" y="17"/>
                        <a:pt x="32" y="17"/>
                      </a:cubicBezTo>
                      <a:cubicBezTo>
                        <a:pt x="32" y="24"/>
                        <a:pt x="33" y="30"/>
                        <a:pt x="33" y="37"/>
                      </a:cubicBezTo>
                      <a:cubicBezTo>
                        <a:pt x="34" y="37"/>
                        <a:pt x="34" y="37"/>
                        <a:pt x="35" y="37"/>
                      </a:cubicBezTo>
                      <a:cubicBezTo>
                        <a:pt x="34" y="30"/>
                        <a:pt x="34" y="24"/>
                        <a:pt x="34" y="17"/>
                      </a:cubicBezTo>
                      <a:cubicBezTo>
                        <a:pt x="33" y="17"/>
                        <a:pt x="32" y="17"/>
                        <a:pt x="31" y="17"/>
                      </a:cubicBezTo>
                      <a:cubicBezTo>
                        <a:pt x="34" y="24"/>
                        <a:pt x="36" y="33"/>
                        <a:pt x="34" y="40"/>
                      </a:cubicBezTo>
                      <a:cubicBezTo>
                        <a:pt x="33" y="46"/>
                        <a:pt x="25" y="29"/>
                        <a:pt x="26" y="31"/>
                      </a:cubicBezTo>
                      <a:cubicBezTo>
                        <a:pt x="25" y="30"/>
                        <a:pt x="25" y="30"/>
                        <a:pt x="25" y="29"/>
                      </a:cubicBezTo>
                      <a:cubicBezTo>
                        <a:pt x="22" y="22"/>
                        <a:pt x="26" y="21"/>
                        <a:pt x="37" y="26"/>
                      </a:cubicBezTo>
                      <a:cubicBezTo>
                        <a:pt x="38" y="30"/>
                        <a:pt x="38" y="35"/>
                        <a:pt x="37" y="39"/>
                      </a:cubicBezTo>
                      <a:cubicBezTo>
                        <a:pt x="30" y="43"/>
                        <a:pt x="25" y="43"/>
                        <a:pt x="23" y="38"/>
                      </a:cubicBezTo>
                      <a:cubicBezTo>
                        <a:pt x="23" y="37"/>
                        <a:pt x="22" y="35"/>
                        <a:pt x="22" y="33"/>
                      </a:cubicBezTo>
                      <a:cubicBezTo>
                        <a:pt x="21" y="32"/>
                        <a:pt x="21" y="31"/>
                        <a:pt x="21" y="30"/>
                      </a:cubicBezTo>
                      <a:cubicBezTo>
                        <a:pt x="20" y="24"/>
                        <a:pt x="24" y="22"/>
                        <a:pt x="33" y="24"/>
                      </a:cubicBezTo>
                      <a:cubicBezTo>
                        <a:pt x="35" y="26"/>
                        <a:pt x="35" y="30"/>
                        <a:pt x="35" y="33"/>
                      </a:cubicBezTo>
                      <a:cubicBezTo>
                        <a:pt x="35" y="36"/>
                        <a:pt x="33" y="47"/>
                        <a:pt x="26" y="42"/>
                      </a:cubicBezTo>
                      <a:cubicBezTo>
                        <a:pt x="22" y="39"/>
                        <a:pt x="21" y="31"/>
                        <a:pt x="20" y="27"/>
                      </a:cubicBezTo>
                      <a:cubicBezTo>
                        <a:pt x="20" y="26"/>
                        <a:pt x="20" y="25"/>
                        <a:pt x="20" y="25"/>
                      </a:cubicBezTo>
                      <a:cubicBezTo>
                        <a:pt x="28" y="22"/>
                        <a:pt x="32" y="25"/>
                        <a:pt x="31" y="31"/>
                      </a:cubicBezTo>
                      <a:cubicBezTo>
                        <a:pt x="31" y="32"/>
                        <a:pt x="31" y="46"/>
                        <a:pt x="26" y="41"/>
                      </a:cubicBezTo>
                      <a:cubicBezTo>
                        <a:pt x="22" y="38"/>
                        <a:pt x="21" y="32"/>
                        <a:pt x="20" y="28"/>
                      </a:cubicBezTo>
                      <a:cubicBezTo>
                        <a:pt x="20" y="27"/>
                        <a:pt x="20" y="26"/>
                        <a:pt x="20" y="26"/>
                      </a:cubicBezTo>
                      <a:cubicBezTo>
                        <a:pt x="20" y="22"/>
                        <a:pt x="22" y="22"/>
                        <a:pt x="27" y="24"/>
                      </a:cubicBezTo>
                      <a:cubicBezTo>
                        <a:pt x="28" y="26"/>
                        <a:pt x="29" y="29"/>
                        <a:pt x="29" y="32"/>
                      </a:cubicBezTo>
                      <a:cubicBezTo>
                        <a:pt x="29" y="32"/>
                        <a:pt x="29" y="33"/>
                        <a:pt x="30" y="34"/>
                      </a:cubicBezTo>
                      <a:cubicBezTo>
                        <a:pt x="30" y="37"/>
                        <a:pt x="29" y="38"/>
                        <a:pt x="24" y="37"/>
                      </a:cubicBezTo>
                      <a:cubicBezTo>
                        <a:pt x="23" y="34"/>
                        <a:pt x="23" y="30"/>
                        <a:pt x="23" y="27"/>
                      </a:cubicBezTo>
                      <a:cubicBezTo>
                        <a:pt x="23" y="18"/>
                        <a:pt x="25" y="23"/>
                        <a:pt x="26" y="28"/>
                      </a:cubicBezTo>
                      <a:cubicBezTo>
                        <a:pt x="27" y="31"/>
                        <a:pt x="28" y="34"/>
                        <a:pt x="28" y="37"/>
                      </a:cubicBezTo>
                      <a:cubicBezTo>
                        <a:pt x="28" y="43"/>
                        <a:pt x="24" y="34"/>
                        <a:pt x="23" y="33"/>
                      </a:cubicBezTo>
                      <a:cubicBezTo>
                        <a:pt x="22" y="28"/>
                        <a:pt x="23" y="22"/>
                        <a:pt x="20" y="19"/>
                      </a:cubicBezTo>
                      <a:cubicBezTo>
                        <a:pt x="23" y="22"/>
                        <a:pt x="24" y="29"/>
                        <a:pt x="23" y="34"/>
                      </a:cubicBezTo>
                      <a:cubicBezTo>
                        <a:pt x="22" y="33"/>
                        <a:pt x="21" y="33"/>
                        <a:pt x="19" y="33"/>
                      </a:cubicBezTo>
                      <a:cubicBezTo>
                        <a:pt x="19" y="31"/>
                        <a:pt x="19" y="30"/>
                        <a:pt x="19" y="29"/>
                      </a:cubicBezTo>
                      <a:cubicBezTo>
                        <a:pt x="19" y="27"/>
                        <a:pt x="20" y="25"/>
                        <a:pt x="20" y="22"/>
                      </a:cubicBezTo>
                      <a:cubicBezTo>
                        <a:pt x="20" y="20"/>
                        <a:pt x="21" y="17"/>
                        <a:pt x="19" y="15"/>
                      </a:cubicBezTo>
                      <a:cubicBezTo>
                        <a:pt x="19" y="14"/>
                        <a:pt x="17" y="14"/>
                        <a:pt x="17" y="15"/>
                      </a:cubicBezTo>
                      <a:cubicBezTo>
                        <a:pt x="16" y="20"/>
                        <a:pt x="15" y="25"/>
                        <a:pt x="13" y="29"/>
                      </a:cubicBezTo>
                      <a:cubicBezTo>
                        <a:pt x="14" y="29"/>
                        <a:pt x="14" y="30"/>
                        <a:pt x="15" y="30"/>
                      </a:cubicBezTo>
                      <a:cubicBezTo>
                        <a:pt x="16" y="22"/>
                        <a:pt x="20" y="16"/>
                        <a:pt x="20" y="8"/>
                      </a:cubicBezTo>
                      <a:cubicBezTo>
                        <a:pt x="20" y="7"/>
                        <a:pt x="18" y="7"/>
                        <a:pt x="17" y="8"/>
                      </a:cubicBezTo>
                      <a:cubicBezTo>
                        <a:pt x="14" y="12"/>
                        <a:pt x="12" y="16"/>
                        <a:pt x="10" y="21"/>
                      </a:cubicBezTo>
                      <a:cubicBezTo>
                        <a:pt x="9" y="22"/>
                        <a:pt x="11" y="23"/>
                        <a:pt x="12" y="22"/>
                      </a:cubicBezTo>
                      <a:cubicBezTo>
                        <a:pt x="14" y="18"/>
                        <a:pt x="17" y="14"/>
                        <a:pt x="19" y="9"/>
                      </a:cubicBezTo>
                      <a:cubicBezTo>
                        <a:pt x="20" y="8"/>
                        <a:pt x="18" y="7"/>
                        <a:pt x="17" y="8"/>
                      </a:cubicBezTo>
                      <a:cubicBezTo>
                        <a:pt x="15" y="12"/>
                        <a:pt x="13" y="15"/>
                        <a:pt x="10" y="18"/>
                      </a:cubicBezTo>
                      <a:cubicBezTo>
                        <a:pt x="11" y="18"/>
                        <a:pt x="11" y="19"/>
                        <a:pt x="12" y="19"/>
                      </a:cubicBezTo>
                      <a:cubicBezTo>
                        <a:pt x="12" y="16"/>
                        <a:pt x="13" y="15"/>
                        <a:pt x="16" y="15"/>
                      </a:cubicBezTo>
                      <a:cubicBezTo>
                        <a:pt x="16" y="17"/>
                        <a:pt x="16" y="19"/>
                        <a:pt x="15" y="21"/>
                      </a:cubicBezTo>
                      <a:cubicBezTo>
                        <a:pt x="15" y="26"/>
                        <a:pt x="15" y="31"/>
                        <a:pt x="14" y="35"/>
                      </a:cubicBezTo>
                      <a:cubicBezTo>
                        <a:pt x="14" y="35"/>
                        <a:pt x="15" y="35"/>
                        <a:pt x="16" y="35"/>
                      </a:cubicBezTo>
                      <a:cubicBezTo>
                        <a:pt x="15" y="28"/>
                        <a:pt x="17" y="21"/>
                        <a:pt x="19" y="14"/>
                      </a:cubicBezTo>
                      <a:cubicBezTo>
                        <a:pt x="18" y="14"/>
                        <a:pt x="17" y="14"/>
                        <a:pt x="17" y="14"/>
                      </a:cubicBezTo>
                      <a:cubicBezTo>
                        <a:pt x="16" y="19"/>
                        <a:pt x="16" y="24"/>
                        <a:pt x="13" y="28"/>
                      </a:cubicBezTo>
                      <a:cubicBezTo>
                        <a:pt x="13" y="29"/>
                        <a:pt x="14" y="29"/>
                        <a:pt x="15" y="29"/>
                      </a:cubicBezTo>
                      <a:cubicBezTo>
                        <a:pt x="15" y="20"/>
                        <a:pt x="20" y="14"/>
                        <a:pt x="22" y="6"/>
                      </a:cubicBezTo>
                      <a:cubicBezTo>
                        <a:pt x="22" y="5"/>
                        <a:pt x="21" y="4"/>
                        <a:pt x="21" y="4"/>
                      </a:cubicBezTo>
                      <a:cubicBezTo>
                        <a:pt x="18" y="5"/>
                        <a:pt x="16" y="5"/>
                        <a:pt x="14" y="7"/>
                      </a:cubicBezTo>
                      <a:cubicBezTo>
                        <a:pt x="13" y="8"/>
                        <a:pt x="12" y="10"/>
                        <a:pt x="11" y="12"/>
                      </a:cubicBezTo>
                      <a:cubicBezTo>
                        <a:pt x="9" y="16"/>
                        <a:pt x="9" y="14"/>
                        <a:pt x="13" y="7"/>
                      </a:cubicBezTo>
                      <a:cubicBezTo>
                        <a:pt x="15" y="5"/>
                        <a:pt x="17" y="4"/>
                        <a:pt x="20" y="3"/>
                      </a:cubicBezTo>
                      <a:cubicBezTo>
                        <a:pt x="21" y="3"/>
                        <a:pt x="20" y="1"/>
                        <a:pt x="19" y="1"/>
                      </a:cubicBezTo>
                      <a:cubicBezTo>
                        <a:pt x="11" y="2"/>
                        <a:pt x="0" y="10"/>
                        <a:pt x="3" y="19"/>
                      </a:cubicBezTo>
                      <a:cubicBezTo>
                        <a:pt x="3" y="20"/>
                        <a:pt x="4" y="20"/>
                        <a:pt x="5" y="19"/>
                      </a:cubicBezTo>
                      <a:cubicBezTo>
                        <a:pt x="7" y="16"/>
                        <a:pt x="10" y="13"/>
                        <a:pt x="13" y="10"/>
                      </a:cubicBezTo>
                      <a:cubicBezTo>
                        <a:pt x="14" y="9"/>
                        <a:pt x="13" y="8"/>
                        <a:pt x="12" y="8"/>
                      </a:cubicBezTo>
                      <a:cubicBezTo>
                        <a:pt x="8" y="10"/>
                        <a:pt x="7" y="12"/>
                        <a:pt x="5" y="15"/>
                      </a:cubicBezTo>
                      <a:cubicBezTo>
                        <a:pt x="5" y="16"/>
                        <a:pt x="5" y="17"/>
                        <a:pt x="6" y="17"/>
                      </a:cubicBezTo>
                      <a:cubicBezTo>
                        <a:pt x="10" y="17"/>
                        <a:pt x="13" y="14"/>
                        <a:pt x="16" y="11"/>
                      </a:cubicBezTo>
                      <a:cubicBezTo>
                        <a:pt x="16" y="10"/>
                        <a:pt x="15" y="9"/>
                        <a:pt x="15" y="9"/>
                      </a:cubicBezTo>
                      <a:cubicBezTo>
                        <a:pt x="9" y="8"/>
                        <a:pt x="7" y="16"/>
                        <a:pt x="5" y="20"/>
                      </a:cubicBezTo>
                      <a:cubicBezTo>
                        <a:pt x="4" y="21"/>
                        <a:pt x="7" y="22"/>
                        <a:pt x="7" y="21"/>
                      </a:cubicBezTo>
                      <a:cubicBezTo>
                        <a:pt x="9" y="17"/>
                        <a:pt x="10" y="14"/>
                        <a:pt x="9" y="11"/>
                      </a:cubicBezTo>
                      <a:cubicBezTo>
                        <a:pt x="9" y="10"/>
                        <a:pt x="8" y="9"/>
                        <a:pt x="8" y="10"/>
                      </a:cubicBezTo>
                      <a:cubicBezTo>
                        <a:pt x="2" y="12"/>
                        <a:pt x="2" y="22"/>
                        <a:pt x="3" y="27"/>
                      </a:cubicBezTo>
                      <a:cubicBezTo>
                        <a:pt x="3" y="28"/>
                        <a:pt x="4" y="29"/>
                        <a:pt x="5" y="28"/>
                      </a:cubicBezTo>
                      <a:cubicBezTo>
                        <a:pt x="6" y="24"/>
                        <a:pt x="7" y="21"/>
                        <a:pt x="7" y="17"/>
                      </a:cubicBezTo>
                      <a:cubicBezTo>
                        <a:pt x="8" y="16"/>
                        <a:pt x="5" y="16"/>
                        <a:pt x="5" y="17"/>
                      </a:cubicBezTo>
                      <a:cubicBezTo>
                        <a:pt x="3" y="25"/>
                        <a:pt x="3" y="34"/>
                        <a:pt x="10" y="40"/>
                      </a:cubicBezTo>
                      <a:cubicBezTo>
                        <a:pt x="11" y="41"/>
                        <a:pt x="12" y="40"/>
                        <a:pt x="12" y="39"/>
                      </a:cubicBezTo>
                      <a:cubicBezTo>
                        <a:pt x="11" y="36"/>
                        <a:pt x="10" y="35"/>
                        <a:pt x="8" y="33"/>
                      </a:cubicBezTo>
                      <a:cubicBezTo>
                        <a:pt x="8" y="33"/>
                        <a:pt x="7" y="33"/>
                        <a:pt x="6" y="34"/>
                      </a:cubicBezTo>
                      <a:cubicBezTo>
                        <a:pt x="9" y="38"/>
                        <a:pt x="12" y="41"/>
                        <a:pt x="17" y="44"/>
                      </a:cubicBezTo>
                      <a:cubicBezTo>
                        <a:pt x="18" y="45"/>
                        <a:pt x="19" y="43"/>
                        <a:pt x="18" y="42"/>
                      </a:cubicBezTo>
                      <a:cubicBezTo>
                        <a:pt x="16" y="38"/>
                        <a:pt x="12" y="35"/>
                        <a:pt x="9" y="31"/>
                      </a:cubicBezTo>
                      <a:cubicBezTo>
                        <a:pt x="8" y="30"/>
                        <a:pt x="6" y="31"/>
                        <a:pt x="7" y="32"/>
                      </a:cubicBezTo>
                      <a:cubicBezTo>
                        <a:pt x="11" y="38"/>
                        <a:pt x="15" y="44"/>
                        <a:pt x="21" y="48"/>
                      </a:cubicBezTo>
                      <a:cubicBezTo>
                        <a:pt x="22" y="49"/>
                        <a:pt x="23" y="48"/>
                        <a:pt x="23" y="47"/>
                      </a:cubicBezTo>
                      <a:cubicBezTo>
                        <a:pt x="19" y="41"/>
                        <a:pt x="15" y="36"/>
                        <a:pt x="10" y="32"/>
                      </a:cubicBezTo>
                      <a:cubicBezTo>
                        <a:pt x="9" y="32"/>
                        <a:pt x="7" y="33"/>
                        <a:pt x="8" y="34"/>
                      </a:cubicBezTo>
                      <a:cubicBezTo>
                        <a:pt x="10" y="38"/>
                        <a:pt x="12" y="42"/>
                        <a:pt x="16" y="46"/>
                      </a:cubicBezTo>
                      <a:cubicBezTo>
                        <a:pt x="17" y="47"/>
                        <a:pt x="19" y="46"/>
                        <a:pt x="18" y="44"/>
                      </a:cubicBezTo>
                      <a:cubicBezTo>
                        <a:pt x="16" y="39"/>
                        <a:pt x="12" y="34"/>
                        <a:pt x="10" y="29"/>
                      </a:cubicBezTo>
                      <a:cubicBezTo>
                        <a:pt x="9" y="29"/>
                        <a:pt x="9" y="30"/>
                        <a:pt x="8" y="30"/>
                      </a:cubicBezTo>
                      <a:cubicBezTo>
                        <a:pt x="11" y="34"/>
                        <a:pt x="14" y="38"/>
                        <a:pt x="18" y="41"/>
                      </a:cubicBezTo>
                      <a:cubicBezTo>
                        <a:pt x="19" y="42"/>
                        <a:pt x="21" y="41"/>
                        <a:pt x="20" y="40"/>
                      </a:cubicBezTo>
                      <a:cubicBezTo>
                        <a:pt x="17" y="35"/>
                        <a:pt x="13" y="31"/>
                        <a:pt x="9" y="27"/>
                      </a:cubicBezTo>
                      <a:cubicBezTo>
                        <a:pt x="8" y="26"/>
                        <a:pt x="7" y="27"/>
                        <a:pt x="8" y="28"/>
                      </a:cubicBezTo>
                      <a:cubicBezTo>
                        <a:pt x="10" y="32"/>
                        <a:pt x="12" y="36"/>
                        <a:pt x="16" y="40"/>
                      </a:cubicBezTo>
                      <a:cubicBezTo>
                        <a:pt x="16" y="41"/>
                        <a:pt x="18" y="40"/>
                        <a:pt x="18" y="39"/>
                      </a:cubicBezTo>
                      <a:cubicBezTo>
                        <a:pt x="16" y="31"/>
                        <a:pt x="13" y="24"/>
                        <a:pt x="7" y="19"/>
                      </a:cubicBezTo>
                      <a:cubicBezTo>
                        <a:pt x="6" y="18"/>
                        <a:pt x="5" y="18"/>
                        <a:pt x="5" y="19"/>
                      </a:cubicBezTo>
                      <a:cubicBezTo>
                        <a:pt x="4" y="23"/>
                        <a:pt x="5" y="26"/>
                        <a:pt x="6" y="29"/>
                      </a:cubicBezTo>
                      <a:cubicBezTo>
                        <a:pt x="7" y="30"/>
                        <a:pt x="8" y="30"/>
                        <a:pt x="8" y="30"/>
                      </a:cubicBezTo>
                      <a:cubicBezTo>
                        <a:pt x="13" y="26"/>
                        <a:pt x="13" y="18"/>
                        <a:pt x="9" y="13"/>
                      </a:cubicBezTo>
                      <a:cubicBezTo>
                        <a:pt x="9" y="13"/>
                        <a:pt x="8" y="13"/>
                        <a:pt x="7" y="13"/>
                      </a:cubicBezTo>
                      <a:cubicBezTo>
                        <a:pt x="2" y="18"/>
                        <a:pt x="5" y="26"/>
                        <a:pt x="6" y="32"/>
                      </a:cubicBezTo>
                      <a:cubicBezTo>
                        <a:pt x="6" y="33"/>
                        <a:pt x="8" y="33"/>
                        <a:pt x="8" y="32"/>
                      </a:cubicBezTo>
                      <a:cubicBezTo>
                        <a:pt x="9" y="27"/>
                        <a:pt x="9" y="21"/>
                        <a:pt x="11" y="16"/>
                      </a:cubicBezTo>
                      <a:cubicBezTo>
                        <a:pt x="10" y="16"/>
                        <a:pt x="9" y="16"/>
                        <a:pt x="8" y="16"/>
                      </a:cubicBezTo>
                      <a:cubicBezTo>
                        <a:pt x="8" y="21"/>
                        <a:pt x="8" y="26"/>
                        <a:pt x="7" y="31"/>
                      </a:cubicBezTo>
                      <a:cubicBezTo>
                        <a:pt x="7" y="32"/>
                        <a:pt x="9" y="32"/>
                        <a:pt x="10" y="31"/>
                      </a:cubicBezTo>
                      <a:cubicBezTo>
                        <a:pt x="11" y="25"/>
                        <a:pt x="12" y="20"/>
                        <a:pt x="12" y="14"/>
                      </a:cubicBezTo>
                      <a:cubicBezTo>
                        <a:pt x="12" y="13"/>
                        <a:pt x="10" y="13"/>
                        <a:pt x="10" y="14"/>
                      </a:cubicBezTo>
                      <a:cubicBezTo>
                        <a:pt x="7" y="19"/>
                        <a:pt x="7" y="24"/>
                        <a:pt x="8" y="30"/>
                      </a:cubicBezTo>
                      <a:cubicBezTo>
                        <a:pt x="8" y="31"/>
                        <a:pt x="9" y="31"/>
                        <a:pt x="9" y="31"/>
                      </a:cubicBezTo>
                      <a:cubicBezTo>
                        <a:pt x="14" y="28"/>
                        <a:pt x="14" y="22"/>
                        <a:pt x="14" y="17"/>
                      </a:cubicBezTo>
                      <a:cubicBezTo>
                        <a:pt x="14" y="17"/>
                        <a:pt x="13" y="16"/>
                        <a:pt x="12" y="17"/>
                      </a:cubicBezTo>
                      <a:cubicBezTo>
                        <a:pt x="7" y="20"/>
                        <a:pt x="6" y="28"/>
                        <a:pt x="9" y="33"/>
                      </a:cubicBezTo>
                      <a:cubicBezTo>
                        <a:pt x="10" y="33"/>
                        <a:pt x="11" y="33"/>
                        <a:pt x="11" y="33"/>
                      </a:cubicBezTo>
                      <a:cubicBezTo>
                        <a:pt x="14" y="31"/>
                        <a:pt x="15" y="29"/>
                        <a:pt x="16" y="25"/>
                      </a:cubicBezTo>
                      <a:cubicBezTo>
                        <a:pt x="15" y="25"/>
                        <a:pt x="14" y="25"/>
                        <a:pt x="13" y="25"/>
                      </a:cubicBezTo>
                      <a:cubicBezTo>
                        <a:pt x="12" y="32"/>
                        <a:pt x="14" y="38"/>
                        <a:pt x="19" y="43"/>
                      </a:cubicBezTo>
                      <a:cubicBezTo>
                        <a:pt x="19" y="44"/>
                        <a:pt x="21" y="44"/>
                        <a:pt x="21" y="43"/>
                      </a:cubicBezTo>
                      <a:cubicBezTo>
                        <a:pt x="20" y="39"/>
                        <a:pt x="20" y="36"/>
                        <a:pt x="18" y="32"/>
                      </a:cubicBezTo>
                      <a:cubicBezTo>
                        <a:pt x="17" y="31"/>
                        <a:pt x="15" y="32"/>
                        <a:pt x="15" y="33"/>
                      </a:cubicBezTo>
                      <a:cubicBezTo>
                        <a:pt x="17" y="38"/>
                        <a:pt x="18" y="43"/>
                        <a:pt x="20" y="48"/>
                      </a:cubicBezTo>
                      <a:cubicBezTo>
                        <a:pt x="21" y="48"/>
                        <a:pt x="22" y="47"/>
                        <a:pt x="23" y="47"/>
                      </a:cubicBezTo>
                      <a:cubicBezTo>
                        <a:pt x="21" y="44"/>
                        <a:pt x="21" y="44"/>
                        <a:pt x="20" y="41"/>
                      </a:cubicBezTo>
                      <a:cubicBezTo>
                        <a:pt x="19" y="41"/>
                        <a:pt x="18" y="42"/>
                        <a:pt x="18" y="42"/>
                      </a:cubicBezTo>
                      <a:cubicBezTo>
                        <a:pt x="19" y="44"/>
                        <a:pt x="20" y="46"/>
                        <a:pt x="23" y="48"/>
                      </a:cubicBezTo>
                      <a:cubicBezTo>
                        <a:pt x="23" y="48"/>
                        <a:pt x="33" y="54"/>
                        <a:pt x="26" y="52"/>
                      </a:cubicBezTo>
                      <a:cubicBezTo>
                        <a:pt x="26" y="53"/>
                        <a:pt x="26" y="54"/>
                        <a:pt x="26" y="55"/>
                      </a:cubicBezTo>
                      <a:cubicBezTo>
                        <a:pt x="28" y="55"/>
                        <a:pt x="31" y="55"/>
                        <a:pt x="33" y="56"/>
                      </a:cubicBezTo>
                      <a:cubicBezTo>
                        <a:pt x="33" y="55"/>
                        <a:pt x="34" y="54"/>
                        <a:pt x="34" y="54"/>
                      </a:cubicBezTo>
                      <a:cubicBezTo>
                        <a:pt x="30" y="53"/>
                        <a:pt x="26" y="52"/>
                        <a:pt x="21" y="51"/>
                      </a:cubicBezTo>
                      <a:cubicBezTo>
                        <a:pt x="20" y="51"/>
                        <a:pt x="20" y="53"/>
                        <a:pt x="21" y="54"/>
                      </a:cubicBezTo>
                      <a:cubicBezTo>
                        <a:pt x="22" y="54"/>
                        <a:pt x="24" y="55"/>
                        <a:pt x="25" y="55"/>
                      </a:cubicBezTo>
                      <a:cubicBezTo>
                        <a:pt x="25" y="54"/>
                        <a:pt x="25" y="54"/>
                        <a:pt x="25" y="53"/>
                      </a:cubicBezTo>
                      <a:cubicBezTo>
                        <a:pt x="26" y="53"/>
                        <a:pt x="26" y="54"/>
                        <a:pt x="26" y="54"/>
                      </a:cubicBezTo>
                      <a:cubicBezTo>
                        <a:pt x="28" y="54"/>
                        <a:pt x="28" y="53"/>
                        <a:pt x="27" y="52"/>
                      </a:cubicBezTo>
                      <a:cubicBezTo>
                        <a:pt x="26" y="51"/>
                        <a:pt x="24" y="51"/>
                        <a:pt x="23" y="50"/>
                      </a:cubicBezTo>
                      <a:cubicBezTo>
                        <a:pt x="23" y="50"/>
                        <a:pt x="22" y="51"/>
                        <a:pt x="22" y="52"/>
                      </a:cubicBezTo>
                      <a:cubicBezTo>
                        <a:pt x="23" y="52"/>
                        <a:pt x="25" y="53"/>
                        <a:pt x="26" y="53"/>
                      </a:cubicBezTo>
                      <a:cubicBezTo>
                        <a:pt x="26" y="52"/>
                        <a:pt x="27" y="52"/>
                        <a:pt x="27" y="51"/>
                      </a:cubicBezTo>
                      <a:cubicBezTo>
                        <a:pt x="24" y="50"/>
                        <a:pt x="22" y="49"/>
                        <a:pt x="19" y="48"/>
                      </a:cubicBezTo>
                      <a:cubicBezTo>
                        <a:pt x="18" y="47"/>
                        <a:pt x="17" y="49"/>
                        <a:pt x="18" y="50"/>
                      </a:cubicBezTo>
                      <a:cubicBezTo>
                        <a:pt x="21" y="52"/>
                        <a:pt x="24" y="52"/>
                        <a:pt x="27" y="53"/>
                      </a:cubicBezTo>
                      <a:cubicBezTo>
                        <a:pt x="29" y="53"/>
                        <a:pt x="30" y="52"/>
                        <a:pt x="28" y="51"/>
                      </a:cubicBezTo>
                      <a:cubicBezTo>
                        <a:pt x="24" y="49"/>
                        <a:pt x="21" y="47"/>
                        <a:pt x="16" y="46"/>
                      </a:cubicBezTo>
                      <a:cubicBezTo>
                        <a:pt x="15" y="45"/>
                        <a:pt x="14" y="47"/>
                        <a:pt x="15" y="48"/>
                      </a:cubicBezTo>
                      <a:cubicBezTo>
                        <a:pt x="18" y="49"/>
                        <a:pt x="21" y="51"/>
                        <a:pt x="23" y="52"/>
                      </a:cubicBezTo>
                      <a:cubicBezTo>
                        <a:pt x="23" y="51"/>
                        <a:pt x="24" y="51"/>
                        <a:pt x="24" y="50"/>
                      </a:cubicBezTo>
                      <a:cubicBezTo>
                        <a:pt x="15" y="47"/>
                        <a:pt x="9" y="43"/>
                        <a:pt x="4" y="36"/>
                      </a:cubicBezTo>
                      <a:cubicBezTo>
                        <a:pt x="3" y="36"/>
                        <a:pt x="3" y="37"/>
                        <a:pt x="2" y="37"/>
                      </a:cubicBezTo>
                      <a:cubicBezTo>
                        <a:pt x="7" y="41"/>
                        <a:pt x="10" y="45"/>
                        <a:pt x="16" y="47"/>
                      </a:cubicBezTo>
                      <a:cubicBezTo>
                        <a:pt x="17" y="47"/>
                        <a:pt x="18" y="46"/>
                        <a:pt x="17" y="45"/>
                      </a:cubicBezTo>
                      <a:cubicBezTo>
                        <a:pt x="14" y="42"/>
                        <a:pt x="12" y="41"/>
                        <a:pt x="8" y="39"/>
                      </a:cubicBezTo>
                      <a:cubicBezTo>
                        <a:pt x="7" y="38"/>
                        <a:pt x="6" y="40"/>
                        <a:pt x="7" y="41"/>
                      </a:cubicBezTo>
                      <a:cubicBezTo>
                        <a:pt x="10" y="43"/>
                        <a:pt x="12" y="45"/>
                        <a:pt x="15" y="47"/>
                      </a:cubicBezTo>
                      <a:cubicBezTo>
                        <a:pt x="16" y="47"/>
                        <a:pt x="18" y="45"/>
                        <a:pt x="16" y="45"/>
                      </a:cubicBezTo>
                      <a:cubicBezTo>
                        <a:pt x="14" y="43"/>
                        <a:pt x="13" y="42"/>
                        <a:pt x="11" y="40"/>
                      </a:cubicBezTo>
                      <a:cubicBezTo>
                        <a:pt x="8" y="38"/>
                        <a:pt x="9" y="39"/>
                        <a:pt x="14" y="44"/>
                      </a:cubicBezTo>
                      <a:cubicBezTo>
                        <a:pt x="15" y="43"/>
                        <a:pt x="16" y="43"/>
                        <a:pt x="16" y="42"/>
                      </a:cubicBezTo>
                      <a:cubicBezTo>
                        <a:pt x="13" y="39"/>
                        <a:pt x="10" y="35"/>
                        <a:pt x="6" y="32"/>
                      </a:cubicBezTo>
                      <a:cubicBezTo>
                        <a:pt x="5" y="32"/>
                        <a:pt x="4" y="32"/>
                        <a:pt x="4" y="33"/>
                      </a:cubicBezTo>
                      <a:cubicBezTo>
                        <a:pt x="6" y="37"/>
                        <a:pt x="5" y="37"/>
                        <a:pt x="7" y="40"/>
                      </a:cubicBezTo>
                      <a:cubicBezTo>
                        <a:pt x="8" y="40"/>
                        <a:pt x="8" y="39"/>
                        <a:pt x="9" y="39"/>
                      </a:cubicBezTo>
                      <a:cubicBezTo>
                        <a:pt x="7" y="36"/>
                        <a:pt x="6" y="34"/>
                        <a:pt x="5" y="31"/>
                      </a:cubicBezTo>
                      <a:cubicBezTo>
                        <a:pt x="5" y="30"/>
                        <a:pt x="3" y="30"/>
                        <a:pt x="3" y="31"/>
                      </a:cubicBezTo>
                      <a:cubicBezTo>
                        <a:pt x="3" y="33"/>
                        <a:pt x="3" y="35"/>
                        <a:pt x="3" y="37"/>
                      </a:cubicBezTo>
                      <a:cubicBezTo>
                        <a:pt x="4" y="37"/>
                        <a:pt x="4" y="37"/>
                        <a:pt x="5" y="37"/>
                      </a:cubicBezTo>
                      <a:cubicBezTo>
                        <a:pt x="4" y="33"/>
                        <a:pt x="4" y="29"/>
                        <a:pt x="3" y="25"/>
                      </a:cubicBezTo>
                      <a:cubicBezTo>
                        <a:pt x="3" y="24"/>
                        <a:pt x="0" y="24"/>
                        <a:pt x="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297"/>
                <p:cNvSpPr/>
                <p:nvPr/>
              </p:nvSpPr>
              <p:spPr bwMode="auto">
                <a:xfrm>
                  <a:off x="911" y="1613"/>
                  <a:ext cx="35" cy="39"/>
                </a:xfrm>
                <a:custGeom>
                  <a:avLst/>
                  <a:gdLst>
                    <a:gd name="T0" fmla="*/ 11 w 52"/>
                    <a:gd name="T1" fmla="*/ 10 h 59"/>
                    <a:gd name="T2" fmla="*/ 1 w 52"/>
                    <a:gd name="T3" fmla="*/ 13 h 59"/>
                    <a:gd name="T4" fmla="*/ 20 w 52"/>
                    <a:gd name="T5" fmla="*/ 9 h 59"/>
                    <a:gd name="T6" fmla="*/ 12 w 52"/>
                    <a:gd name="T7" fmla="*/ 8 h 59"/>
                    <a:gd name="T8" fmla="*/ 15 w 52"/>
                    <a:gd name="T9" fmla="*/ 4 h 59"/>
                    <a:gd name="T10" fmla="*/ 18 w 52"/>
                    <a:gd name="T11" fmla="*/ 18 h 59"/>
                    <a:gd name="T12" fmla="*/ 15 w 52"/>
                    <a:gd name="T13" fmla="*/ 7 h 59"/>
                    <a:gd name="T14" fmla="*/ 18 w 52"/>
                    <a:gd name="T15" fmla="*/ 7 h 59"/>
                    <a:gd name="T16" fmla="*/ 18 w 52"/>
                    <a:gd name="T17" fmla="*/ 15 h 59"/>
                    <a:gd name="T18" fmla="*/ 22 w 52"/>
                    <a:gd name="T19" fmla="*/ 17 h 59"/>
                    <a:gd name="T20" fmla="*/ 31 w 52"/>
                    <a:gd name="T21" fmla="*/ 18 h 59"/>
                    <a:gd name="T22" fmla="*/ 33 w 52"/>
                    <a:gd name="T23" fmla="*/ 22 h 59"/>
                    <a:gd name="T24" fmla="*/ 34 w 52"/>
                    <a:gd name="T25" fmla="*/ 38 h 59"/>
                    <a:gd name="T26" fmla="*/ 35 w 52"/>
                    <a:gd name="T27" fmla="*/ 48 h 59"/>
                    <a:gd name="T28" fmla="*/ 38 w 52"/>
                    <a:gd name="T29" fmla="*/ 49 h 59"/>
                    <a:gd name="T30" fmla="*/ 38 w 52"/>
                    <a:gd name="T31" fmla="*/ 54 h 59"/>
                    <a:gd name="T32" fmla="*/ 30 w 52"/>
                    <a:gd name="T33" fmla="*/ 16 h 59"/>
                    <a:gd name="T34" fmla="*/ 37 w 52"/>
                    <a:gd name="T35" fmla="*/ 38 h 59"/>
                    <a:gd name="T36" fmla="*/ 38 w 52"/>
                    <a:gd name="T37" fmla="*/ 33 h 59"/>
                    <a:gd name="T38" fmla="*/ 32 w 52"/>
                    <a:gd name="T39" fmla="*/ 10 h 59"/>
                    <a:gd name="T40" fmla="*/ 38 w 52"/>
                    <a:gd name="T41" fmla="*/ 15 h 59"/>
                    <a:gd name="T42" fmla="*/ 45 w 52"/>
                    <a:gd name="T43" fmla="*/ 39 h 59"/>
                    <a:gd name="T44" fmla="*/ 40 w 52"/>
                    <a:gd name="T45" fmla="*/ 15 h 59"/>
                    <a:gd name="T46" fmla="*/ 45 w 52"/>
                    <a:gd name="T47" fmla="*/ 35 h 59"/>
                    <a:gd name="T48" fmla="*/ 43 w 52"/>
                    <a:gd name="T49" fmla="*/ 41 h 59"/>
                    <a:gd name="T50" fmla="*/ 44 w 52"/>
                    <a:gd name="T51" fmla="*/ 44 h 59"/>
                    <a:gd name="T52" fmla="*/ 48 w 52"/>
                    <a:gd name="T53" fmla="*/ 38 h 59"/>
                    <a:gd name="T54" fmla="*/ 45 w 52"/>
                    <a:gd name="T55" fmla="*/ 43 h 59"/>
                    <a:gd name="T56" fmla="*/ 47 w 52"/>
                    <a:gd name="T57" fmla="*/ 38 h 59"/>
                    <a:gd name="T58" fmla="*/ 43 w 52"/>
                    <a:gd name="T59" fmla="*/ 41 h 59"/>
                    <a:gd name="T60" fmla="*/ 45 w 52"/>
                    <a:gd name="T61" fmla="*/ 35 h 59"/>
                    <a:gd name="T62" fmla="*/ 47 w 52"/>
                    <a:gd name="T63" fmla="*/ 36 h 59"/>
                    <a:gd name="T64" fmla="*/ 40 w 52"/>
                    <a:gd name="T65" fmla="*/ 15 h 59"/>
                    <a:gd name="T66" fmla="*/ 43 w 52"/>
                    <a:gd name="T67" fmla="*/ 40 h 59"/>
                    <a:gd name="T68" fmla="*/ 44 w 52"/>
                    <a:gd name="T69" fmla="*/ 42 h 59"/>
                    <a:gd name="T70" fmla="*/ 36 w 52"/>
                    <a:gd name="T71" fmla="*/ 16 h 59"/>
                    <a:gd name="T72" fmla="*/ 30 w 52"/>
                    <a:gd name="T73" fmla="*/ 13 h 59"/>
                    <a:gd name="T74" fmla="*/ 42 w 52"/>
                    <a:gd name="T75" fmla="*/ 40 h 59"/>
                    <a:gd name="T76" fmla="*/ 36 w 52"/>
                    <a:gd name="T77" fmla="*/ 24 h 59"/>
                    <a:gd name="T78" fmla="*/ 38 w 52"/>
                    <a:gd name="T79" fmla="*/ 29 h 59"/>
                    <a:gd name="T80" fmla="*/ 40 w 52"/>
                    <a:gd name="T81" fmla="*/ 48 h 59"/>
                    <a:gd name="T82" fmla="*/ 31 w 52"/>
                    <a:gd name="T83" fmla="*/ 58 h 59"/>
                    <a:gd name="T84" fmla="*/ 38 w 52"/>
                    <a:gd name="T85" fmla="*/ 39 h 59"/>
                    <a:gd name="T86" fmla="*/ 35 w 52"/>
                    <a:gd name="T87" fmla="*/ 47 h 59"/>
                    <a:gd name="T88" fmla="*/ 34 w 52"/>
                    <a:gd name="T89" fmla="*/ 24 h 59"/>
                    <a:gd name="T90" fmla="*/ 34 w 52"/>
                    <a:gd name="T91" fmla="*/ 37 h 59"/>
                    <a:gd name="T92" fmla="*/ 28 w 52"/>
                    <a:gd name="T93" fmla="*/ 11 h 59"/>
                    <a:gd name="T94" fmla="*/ 27 w 52"/>
                    <a:gd name="T95" fmla="*/ 5 h 59"/>
                    <a:gd name="T96" fmla="*/ 27 w 52"/>
                    <a:gd name="T97" fmla="*/ 8 h 59"/>
                    <a:gd name="T98" fmla="*/ 22 w 52"/>
                    <a:gd name="T99" fmla="*/ 20 h 59"/>
                    <a:gd name="T100" fmla="*/ 16 w 52"/>
                    <a:gd name="T101" fmla="*/ 14 h 59"/>
                    <a:gd name="T102" fmla="*/ 21 w 52"/>
                    <a:gd name="T103" fmla="*/ 7 h 59"/>
                    <a:gd name="T104" fmla="*/ 9 w 52"/>
                    <a:gd name="T105" fmla="*/ 18 h 59"/>
                    <a:gd name="T106" fmla="*/ 16 w 52"/>
                    <a:gd name="T107" fmla="*/ 17 h 59"/>
                    <a:gd name="T108" fmla="*/ 15 w 52"/>
                    <a:gd name="T109" fmla="*/ 7 h 59"/>
                    <a:gd name="T110" fmla="*/ 8 w 52"/>
                    <a:gd name="T111" fmla="*/ 8 h 59"/>
                    <a:gd name="T112" fmla="*/ 20 w 52"/>
                    <a:gd name="T113" fmla="*/ 9 h 59"/>
                    <a:gd name="T114" fmla="*/ 0 w 52"/>
                    <a:gd name="T115" fmla="*/ 13 h 59"/>
                    <a:gd name="T116" fmla="*/ 11 w 52"/>
                    <a:gd name="T117" fmla="*/ 10 h 59"/>
                    <a:gd name="T118" fmla="*/ 3 w 52"/>
                    <a:gd name="T119"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 h="59">
                      <a:moveTo>
                        <a:pt x="4" y="17"/>
                      </a:moveTo>
                      <a:cubicBezTo>
                        <a:pt x="8" y="15"/>
                        <a:pt x="11" y="14"/>
                        <a:pt x="16" y="13"/>
                      </a:cubicBezTo>
                      <a:cubicBezTo>
                        <a:pt x="17" y="12"/>
                        <a:pt x="16" y="10"/>
                        <a:pt x="15" y="11"/>
                      </a:cubicBezTo>
                      <a:cubicBezTo>
                        <a:pt x="10" y="12"/>
                        <a:pt x="6" y="13"/>
                        <a:pt x="2" y="15"/>
                      </a:cubicBezTo>
                      <a:cubicBezTo>
                        <a:pt x="2" y="15"/>
                        <a:pt x="3" y="16"/>
                        <a:pt x="3" y="16"/>
                      </a:cubicBezTo>
                      <a:cubicBezTo>
                        <a:pt x="6" y="14"/>
                        <a:pt x="8" y="12"/>
                        <a:pt x="11" y="10"/>
                      </a:cubicBezTo>
                      <a:cubicBezTo>
                        <a:pt x="12" y="9"/>
                        <a:pt x="11" y="7"/>
                        <a:pt x="9" y="8"/>
                      </a:cubicBezTo>
                      <a:cubicBezTo>
                        <a:pt x="6" y="10"/>
                        <a:pt x="3" y="12"/>
                        <a:pt x="1" y="15"/>
                      </a:cubicBezTo>
                      <a:cubicBezTo>
                        <a:pt x="0" y="16"/>
                        <a:pt x="1" y="18"/>
                        <a:pt x="2" y="17"/>
                      </a:cubicBezTo>
                      <a:cubicBezTo>
                        <a:pt x="5" y="14"/>
                        <a:pt x="8" y="11"/>
                        <a:pt x="11" y="8"/>
                      </a:cubicBezTo>
                      <a:cubicBezTo>
                        <a:pt x="12" y="7"/>
                        <a:pt x="11" y="6"/>
                        <a:pt x="10" y="7"/>
                      </a:cubicBezTo>
                      <a:cubicBezTo>
                        <a:pt x="7" y="9"/>
                        <a:pt x="4" y="11"/>
                        <a:pt x="1" y="13"/>
                      </a:cubicBezTo>
                      <a:cubicBezTo>
                        <a:pt x="1" y="14"/>
                        <a:pt x="2" y="14"/>
                        <a:pt x="2" y="15"/>
                      </a:cubicBezTo>
                      <a:cubicBezTo>
                        <a:pt x="6" y="12"/>
                        <a:pt x="10" y="10"/>
                        <a:pt x="14" y="8"/>
                      </a:cubicBezTo>
                      <a:cubicBezTo>
                        <a:pt x="16" y="7"/>
                        <a:pt x="15" y="6"/>
                        <a:pt x="13" y="6"/>
                      </a:cubicBezTo>
                      <a:cubicBezTo>
                        <a:pt x="10" y="7"/>
                        <a:pt x="6" y="8"/>
                        <a:pt x="3" y="9"/>
                      </a:cubicBezTo>
                      <a:cubicBezTo>
                        <a:pt x="1" y="9"/>
                        <a:pt x="2" y="11"/>
                        <a:pt x="3" y="11"/>
                      </a:cubicBezTo>
                      <a:cubicBezTo>
                        <a:pt x="9" y="12"/>
                        <a:pt x="14" y="10"/>
                        <a:pt x="20" y="9"/>
                      </a:cubicBezTo>
                      <a:cubicBezTo>
                        <a:pt x="21" y="9"/>
                        <a:pt x="21" y="7"/>
                        <a:pt x="19" y="7"/>
                      </a:cubicBezTo>
                      <a:cubicBezTo>
                        <a:pt x="16" y="8"/>
                        <a:pt x="12" y="8"/>
                        <a:pt x="8" y="8"/>
                      </a:cubicBezTo>
                      <a:cubicBezTo>
                        <a:pt x="7" y="8"/>
                        <a:pt x="7" y="10"/>
                        <a:pt x="8" y="10"/>
                      </a:cubicBezTo>
                      <a:cubicBezTo>
                        <a:pt x="12" y="10"/>
                        <a:pt x="15" y="10"/>
                        <a:pt x="19" y="10"/>
                      </a:cubicBezTo>
                      <a:cubicBezTo>
                        <a:pt x="19" y="9"/>
                        <a:pt x="19" y="8"/>
                        <a:pt x="19" y="8"/>
                      </a:cubicBezTo>
                      <a:cubicBezTo>
                        <a:pt x="17" y="8"/>
                        <a:pt x="14" y="8"/>
                        <a:pt x="12" y="8"/>
                      </a:cubicBezTo>
                      <a:cubicBezTo>
                        <a:pt x="14" y="7"/>
                        <a:pt x="16" y="6"/>
                        <a:pt x="19" y="6"/>
                      </a:cubicBezTo>
                      <a:cubicBezTo>
                        <a:pt x="19" y="6"/>
                        <a:pt x="19" y="5"/>
                        <a:pt x="18" y="4"/>
                      </a:cubicBezTo>
                      <a:cubicBezTo>
                        <a:pt x="15" y="6"/>
                        <a:pt x="12" y="7"/>
                        <a:pt x="9" y="6"/>
                      </a:cubicBezTo>
                      <a:cubicBezTo>
                        <a:pt x="9" y="7"/>
                        <a:pt x="9" y="8"/>
                        <a:pt x="9" y="8"/>
                      </a:cubicBezTo>
                      <a:cubicBezTo>
                        <a:pt x="11" y="8"/>
                        <a:pt x="13" y="7"/>
                        <a:pt x="15" y="7"/>
                      </a:cubicBezTo>
                      <a:cubicBezTo>
                        <a:pt x="17" y="6"/>
                        <a:pt x="16" y="4"/>
                        <a:pt x="15" y="4"/>
                      </a:cubicBezTo>
                      <a:cubicBezTo>
                        <a:pt x="12" y="5"/>
                        <a:pt x="10" y="5"/>
                        <a:pt x="7" y="6"/>
                      </a:cubicBezTo>
                      <a:cubicBezTo>
                        <a:pt x="7" y="7"/>
                        <a:pt x="8" y="7"/>
                        <a:pt x="8" y="8"/>
                      </a:cubicBezTo>
                      <a:cubicBezTo>
                        <a:pt x="13" y="5"/>
                        <a:pt x="19" y="5"/>
                        <a:pt x="25" y="3"/>
                      </a:cubicBezTo>
                      <a:cubicBezTo>
                        <a:pt x="24" y="4"/>
                        <a:pt x="23" y="5"/>
                        <a:pt x="22" y="6"/>
                      </a:cubicBezTo>
                      <a:cubicBezTo>
                        <a:pt x="19" y="9"/>
                        <a:pt x="17" y="13"/>
                        <a:pt x="16" y="17"/>
                      </a:cubicBezTo>
                      <a:cubicBezTo>
                        <a:pt x="15" y="19"/>
                        <a:pt x="17" y="19"/>
                        <a:pt x="18" y="18"/>
                      </a:cubicBezTo>
                      <a:cubicBezTo>
                        <a:pt x="20" y="15"/>
                        <a:pt x="21" y="12"/>
                        <a:pt x="20" y="8"/>
                      </a:cubicBezTo>
                      <a:cubicBezTo>
                        <a:pt x="19" y="8"/>
                        <a:pt x="19" y="7"/>
                        <a:pt x="18" y="8"/>
                      </a:cubicBezTo>
                      <a:cubicBezTo>
                        <a:pt x="15" y="9"/>
                        <a:pt x="13" y="11"/>
                        <a:pt x="11" y="13"/>
                      </a:cubicBezTo>
                      <a:cubicBezTo>
                        <a:pt x="11" y="14"/>
                        <a:pt x="12" y="14"/>
                        <a:pt x="12" y="15"/>
                      </a:cubicBezTo>
                      <a:cubicBezTo>
                        <a:pt x="14" y="13"/>
                        <a:pt x="16" y="10"/>
                        <a:pt x="17" y="8"/>
                      </a:cubicBezTo>
                      <a:cubicBezTo>
                        <a:pt x="17" y="8"/>
                        <a:pt x="16" y="7"/>
                        <a:pt x="15" y="7"/>
                      </a:cubicBezTo>
                      <a:cubicBezTo>
                        <a:pt x="13" y="11"/>
                        <a:pt x="11" y="14"/>
                        <a:pt x="9" y="17"/>
                      </a:cubicBezTo>
                      <a:cubicBezTo>
                        <a:pt x="10" y="18"/>
                        <a:pt x="10" y="18"/>
                        <a:pt x="11" y="18"/>
                      </a:cubicBezTo>
                      <a:cubicBezTo>
                        <a:pt x="11" y="10"/>
                        <a:pt x="13" y="17"/>
                        <a:pt x="13" y="19"/>
                      </a:cubicBezTo>
                      <a:cubicBezTo>
                        <a:pt x="13" y="20"/>
                        <a:pt x="14" y="21"/>
                        <a:pt x="15" y="20"/>
                      </a:cubicBezTo>
                      <a:cubicBezTo>
                        <a:pt x="17" y="16"/>
                        <a:pt x="19" y="12"/>
                        <a:pt x="21" y="8"/>
                      </a:cubicBezTo>
                      <a:cubicBezTo>
                        <a:pt x="20" y="7"/>
                        <a:pt x="19" y="7"/>
                        <a:pt x="18" y="7"/>
                      </a:cubicBezTo>
                      <a:cubicBezTo>
                        <a:pt x="17" y="11"/>
                        <a:pt x="14" y="16"/>
                        <a:pt x="13" y="20"/>
                      </a:cubicBezTo>
                      <a:cubicBezTo>
                        <a:pt x="13" y="20"/>
                        <a:pt x="14" y="21"/>
                        <a:pt x="15" y="21"/>
                      </a:cubicBezTo>
                      <a:cubicBezTo>
                        <a:pt x="17" y="16"/>
                        <a:pt x="18" y="11"/>
                        <a:pt x="22" y="8"/>
                      </a:cubicBezTo>
                      <a:cubicBezTo>
                        <a:pt x="21" y="8"/>
                        <a:pt x="20" y="7"/>
                        <a:pt x="20" y="7"/>
                      </a:cubicBezTo>
                      <a:cubicBezTo>
                        <a:pt x="19" y="9"/>
                        <a:pt x="18" y="12"/>
                        <a:pt x="16" y="14"/>
                      </a:cubicBezTo>
                      <a:cubicBezTo>
                        <a:pt x="17" y="14"/>
                        <a:pt x="18" y="14"/>
                        <a:pt x="18" y="15"/>
                      </a:cubicBezTo>
                      <a:cubicBezTo>
                        <a:pt x="19" y="12"/>
                        <a:pt x="24" y="6"/>
                        <a:pt x="22" y="13"/>
                      </a:cubicBezTo>
                      <a:cubicBezTo>
                        <a:pt x="22" y="18"/>
                        <a:pt x="20" y="12"/>
                        <a:pt x="22" y="8"/>
                      </a:cubicBezTo>
                      <a:cubicBezTo>
                        <a:pt x="23" y="9"/>
                        <a:pt x="25" y="10"/>
                        <a:pt x="26" y="11"/>
                      </a:cubicBezTo>
                      <a:cubicBezTo>
                        <a:pt x="26" y="12"/>
                        <a:pt x="25" y="14"/>
                        <a:pt x="24" y="16"/>
                      </a:cubicBezTo>
                      <a:cubicBezTo>
                        <a:pt x="23" y="8"/>
                        <a:pt x="23" y="8"/>
                        <a:pt x="22" y="14"/>
                      </a:cubicBezTo>
                      <a:cubicBezTo>
                        <a:pt x="22" y="15"/>
                        <a:pt x="22" y="16"/>
                        <a:pt x="22" y="17"/>
                      </a:cubicBezTo>
                      <a:cubicBezTo>
                        <a:pt x="22" y="17"/>
                        <a:pt x="23" y="18"/>
                        <a:pt x="24" y="18"/>
                      </a:cubicBezTo>
                      <a:cubicBezTo>
                        <a:pt x="24" y="14"/>
                        <a:pt x="27" y="4"/>
                        <a:pt x="25" y="15"/>
                      </a:cubicBezTo>
                      <a:cubicBezTo>
                        <a:pt x="25" y="12"/>
                        <a:pt x="28" y="9"/>
                        <a:pt x="28" y="13"/>
                      </a:cubicBezTo>
                      <a:cubicBezTo>
                        <a:pt x="28" y="16"/>
                        <a:pt x="28" y="18"/>
                        <a:pt x="27" y="21"/>
                      </a:cubicBezTo>
                      <a:cubicBezTo>
                        <a:pt x="27" y="25"/>
                        <a:pt x="28" y="23"/>
                        <a:pt x="28" y="18"/>
                      </a:cubicBezTo>
                      <a:cubicBezTo>
                        <a:pt x="29" y="18"/>
                        <a:pt x="30" y="18"/>
                        <a:pt x="31" y="18"/>
                      </a:cubicBezTo>
                      <a:cubicBezTo>
                        <a:pt x="31" y="20"/>
                        <a:pt x="31" y="23"/>
                        <a:pt x="30" y="25"/>
                      </a:cubicBezTo>
                      <a:cubicBezTo>
                        <a:pt x="29" y="32"/>
                        <a:pt x="32" y="14"/>
                        <a:pt x="32" y="24"/>
                      </a:cubicBezTo>
                      <a:cubicBezTo>
                        <a:pt x="33" y="28"/>
                        <a:pt x="32" y="32"/>
                        <a:pt x="32" y="37"/>
                      </a:cubicBezTo>
                      <a:cubicBezTo>
                        <a:pt x="32" y="36"/>
                        <a:pt x="33" y="36"/>
                        <a:pt x="34" y="36"/>
                      </a:cubicBezTo>
                      <a:cubicBezTo>
                        <a:pt x="33" y="34"/>
                        <a:pt x="33" y="32"/>
                        <a:pt x="33" y="30"/>
                      </a:cubicBezTo>
                      <a:cubicBezTo>
                        <a:pt x="32" y="28"/>
                        <a:pt x="34" y="23"/>
                        <a:pt x="33" y="22"/>
                      </a:cubicBezTo>
                      <a:cubicBezTo>
                        <a:pt x="36" y="27"/>
                        <a:pt x="33" y="35"/>
                        <a:pt x="32" y="40"/>
                      </a:cubicBezTo>
                      <a:cubicBezTo>
                        <a:pt x="33" y="40"/>
                        <a:pt x="34" y="40"/>
                        <a:pt x="34" y="40"/>
                      </a:cubicBezTo>
                      <a:cubicBezTo>
                        <a:pt x="34" y="37"/>
                        <a:pt x="35" y="33"/>
                        <a:pt x="35" y="29"/>
                      </a:cubicBezTo>
                      <a:cubicBezTo>
                        <a:pt x="35" y="32"/>
                        <a:pt x="34" y="35"/>
                        <a:pt x="34" y="37"/>
                      </a:cubicBezTo>
                      <a:cubicBezTo>
                        <a:pt x="32" y="46"/>
                        <a:pt x="35" y="30"/>
                        <a:pt x="34" y="32"/>
                      </a:cubicBezTo>
                      <a:cubicBezTo>
                        <a:pt x="36" y="25"/>
                        <a:pt x="35" y="36"/>
                        <a:pt x="34" y="38"/>
                      </a:cubicBezTo>
                      <a:cubicBezTo>
                        <a:pt x="34" y="40"/>
                        <a:pt x="33" y="43"/>
                        <a:pt x="32" y="46"/>
                      </a:cubicBezTo>
                      <a:cubicBezTo>
                        <a:pt x="33" y="46"/>
                        <a:pt x="34" y="46"/>
                        <a:pt x="35" y="46"/>
                      </a:cubicBezTo>
                      <a:cubicBezTo>
                        <a:pt x="35" y="43"/>
                        <a:pt x="35" y="40"/>
                        <a:pt x="37" y="36"/>
                      </a:cubicBezTo>
                      <a:cubicBezTo>
                        <a:pt x="38" y="39"/>
                        <a:pt x="37" y="41"/>
                        <a:pt x="35" y="43"/>
                      </a:cubicBezTo>
                      <a:cubicBezTo>
                        <a:pt x="34" y="44"/>
                        <a:pt x="34" y="46"/>
                        <a:pt x="33" y="47"/>
                      </a:cubicBezTo>
                      <a:cubicBezTo>
                        <a:pt x="33" y="47"/>
                        <a:pt x="34" y="47"/>
                        <a:pt x="35" y="48"/>
                      </a:cubicBezTo>
                      <a:cubicBezTo>
                        <a:pt x="34" y="50"/>
                        <a:pt x="32" y="51"/>
                        <a:pt x="30" y="53"/>
                      </a:cubicBezTo>
                      <a:cubicBezTo>
                        <a:pt x="29" y="54"/>
                        <a:pt x="30" y="55"/>
                        <a:pt x="31" y="55"/>
                      </a:cubicBezTo>
                      <a:cubicBezTo>
                        <a:pt x="38" y="54"/>
                        <a:pt x="39" y="47"/>
                        <a:pt x="41" y="41"/>
                      </a:cubicBezTo>
                      <a:cubicBezTo>
                        <a:pt x="40" y="41"/>
                        <a:pt x="39" y="41"/>
                        <a:pt x="39" y="41"/>
                      </a:cubicBezTo>
                      <a:cubicBezTo>
                        <a:pt x="39" y="46"/>
                        <a:pt x="31" y="59"/>
                        <a:pt x="39" y="51"/>
                      </a:cubicBezTo>
                      <a:cubicBezTo>
                        <a:pt x="39" y="50"/>
                        <a:pt x="38" y="50"/>
                        <a:pt x="38" y="49"/>
                      </a:cubicBezTo>
                      <a:cubicBezTo>
                        <a:pt x="36" y="51"/>
                        <a:pt x="34" y="52"/>
                        <a:pt x="33" y="54"/>
                      </a:cubicBezTo>
                      <a:cubicBezTo>
                        <a:pt x="32" y="55"/>
                        <a:pt x="33" y="57"/>
                        <a:pt x="34" y="56"/>
                      </a:cubicBezTo>
                      <a:cubicBezTo>
                        <a:pt x="38" y="55"/>
                        <a:pt x="40" y="53"/>
                        <a:pt x="42" y="49"/>
                      </a:cubicBezTo>
                      <a:cubicBezTo>
                        <a:pt x="42" y="48"/>
                        <a:pt x="41" y="46"/>
                        <a:pt x="40" y="48"/>
                      </a:cubicBezTo>
                      <a:cubicBezTo>
                        <a:pt x="37" y="50"/>
                        <a:pt x="38" y="49"/>
                        <a:pt x="36" y="53"/>
                      </a:cubicBezTo>
                      <a:cubicBezTo>
                        <a:pt x="35" y="54"/>
                        <a:pt x="37" y="55"/>
                        <a:pt x="38" y="54"/>
                      </a:cubicBezTo>
                      <a:cubicBezTo>
                        <a:pt x="41" y="50"/>
                        <a:pt x="43" y="46"/>
                        <a:pt x="43" y="41"/>
                      </a:cubicBezTo>
                      <a:cubicBezTo>
                        <a:pt x="44" y="33"/>
                        <a:pt x="38" y="28"/>
                        <a:pt x="35" y="21"/>
                      </a:cubicBezTo>
                      <a:cubicBezTo>
                        <a:pt x="34" y="21"/>
                        <a:pt x="34" y="22"/>
                        <a:pt x="33" y="22"/>
                      </a:cubicBezTo>
                      <a:cubicBezTo>
                        <a:pt x="34" y="25"/>
                        <a:pt x="35" y="27"/>
                        <a:pt x="36" y="29"/>
                      </a:cubicBezTo>
                      <a:cubicBezTo>
                        <a:pt x="37" y="31"/>
                        <a:pt x="39" y="30"/>
                        <a:pt x="38" y="29"/>
                      </a:cubicBezTo>
                      <a:cubicBezTo>
                        <a:pt x="37" y="25"/>
                        <a:pt x="36" y="16"/>
                        <a:pt x="30" y="16"/>
                      </a:cubicBezTo>
                      <a:cubicBezTo>
                        <a:pt x="29" y="16"/>
                        <a:pt x="29" y="17"/>
                        <a:pt x="29" y="17"/>
                      </a:cubicBezTo>
                      <a:cubicBezTo>
                        <a:pt x="30" y="26"/>
                        <a:pt x="33" y="34"/>
                        <a:pt x="34" y="42"/>
                      </a:cubicBezTo>
                      <a:cubicBezTo>
                        <a:pt x="34" y="44"/>
                        <a:pt x="36" y="43"/>
                        <a:pt x="36" y="42"/>
                      </a:cubicBezTo>
                      <a:cubicBezTo>
                        <a:pt x="37" y="36"/>
                        <a:pt x="39" y="30"/>
                        <a:pt x="38" y="24"/>
                      </a:cubicBezTo>
                      <a:cubicBezTo>
                        <a:pt x="37" y="24"/>
                        <a:pt x="37" y="24"/>
                        <a:pt x="36" y="24"/>
                      </a:cubicBezTo>
                      <a:cubicBezTo>
                        <a:pt x="37" y="29"/>
                        <a:pt x="38" y="33"/>
                        <a:pt x="37" y="38"/>
                      </a:cubicBezTo>
                      <a:cubicBezTo>
                        <a:pt x="38" y="38"/>
                        <a:pt x="39" y="38"/>
                        <a:pt x="40" y="37"/>
                      </a:cubicBezTo>
                      <a:cubicBezTo>
                        <a:pt x="40" y="38"/>
                        <a:pt x="40" y="39"/>
                        <a:pt x="40" y="40"/>
                      </a:cubicBezTo>
                      <a:cubicBezTo>
                        <a:pt x="41" y="40"/>
                        <a:pt x="41" y="40"/>
                        <a:pt x="42" y="40"/>
                      </a:cubicBezTo>
                      <a:cubicBezTo>
                        <a:pt x="41" y="30"/>
                        <a:pt x="40" y="22"/>
                        <a:pt x="32" y="15"/>
                      </a:cubicBezTo>
                      <a:cubicBezTo>
                        <a:pt x="32" y="15"/>
                        <a:pt x="32" y="16"/>
                        <a:pt x="31" y="17"/>
                      </a:cubicBezTo>
                      <a:cubicBezTo>
                        <a:pt x="38" y="18"/>
                        <a:pt x="38" y="28"/>
                        <a:pt x="38" y="33"/>
                      </a:cubicBezTo>
                      <a:cubicBezTo>
                        <a:pt x="38" y="33"/>
                        <a:pt x="38" y="26"/>
                        <a:pt x="38" y="24"/>
                      </a:cubicBezTo>
                      <a:cubicBezTo>
                        <a:pt x="38" y="18"/>
                        <a:pt x="36" y="14"/>
                        <a:pt x="31" y="11"/>
                      </a:cubicBezTo>
                      <a:cubicBezTo>
                        <a:pt x="30" y="10"/>
                        <a:pt x="28" y="12"/>
                        <a:pt x="30" y="13"/>
                      </a:cubicBezTo>
                      <a:cubicBezTo>
                        <a:pt x="37" y="19"/>
                        <a:pt x="39" y="23"/>
                        <a:pt x="42" y="32"/>
                      </a:cubicBezTo>
                      <a:cubicBezTo>
                        <a:pt x="41" y="29"/>
                        <a:pt x="41" y="24"/>
                        <a:pt x="40" y="20"/>
                      </a:cubicBezTo>
                      <a:cubicBezTo>
                        <a:pt x="39" y="16"/>
                        <a:pt x="37" y="11"/>
                        <a:pt x="32" y="10"/>
                      </a:cubicBezTo>
                      <a:cubicBezTo>
                        <a:pt x="31" y="10"/>
                        <a:pt x="30" y="11"/>
                        <a:pt x="31" y="12"/>
                      </a:cubicBezTo>
                      <a:cubicBezTo>
                        <a:pt x="36" y="20"/>
                        <a:pt x="41" y="27"/>
                        <a:pt x="43" y="37"/>
                      </a:cubicBezTo>
                      <a:cubicBezTo>
                        <a:pt x="42" y="31"/>
                        <a:pt x="41" y="26"/>
                        <a:pt x="37" y="20"/>
                      </a:cubicBezTo>
                      <a:cubicBezTo>
                        <a:pt x="39" y="23"/>
                        <a:pt x="41" y="26"/>
                        <a:pt x="42" y="29"/>
                      </a:cubicBezTo>
                      <a:cubicBezTo>
                        <a:pt x="42" y="32"/>
                        <a:pt x="43" y="42"/>
                        <a:pt x="43" y="33"/>
                      </a:cubicBezTo>
                      <a:cubicBezTo>
                        <a:pt x="43" y="26"/>
                        <a:pt x="41" y="21"/>
                        <a:pt x="38" y="15"/>
                      </a:cubicBezTo>
                      <a:cubicBezTo>
                        <a:pt x="37" y="15"/>
                        <a:pt x="36" y="16"/>
                        <a:pt x="36" y="16"/>
                      </a:cubicBezTo>
                      <a:cubicBezTo>
                        <a:pt x="43" y="22"/>
                        <a:pt x="45" y="31"/>
                        <a:pt x="43" y="39"/>
                      </a:cubicBezTo>
                      <a:cubicBezTo>
                        <a:pt x="44" y="39"/>
                        <a:pt x="45" y="40"/>
                        <a:pt x="46" y="40"/>
                      </a:cubicBezTo>
                      <a:cubicBezTo>
                        <a:pt x="44" y="29"/>
                        <a:pt x="46" y="21"/>
                        <a:pt x="38" y="13"/>
                      </a:cubicBezTo>
                      <a:cubicBezTo>
                        <a:pt x="37" y="12"/>
                        <a:pt x="35" y="14"/>
                        <a:pt x="36" y="15"/>
                      </a:cubicBezTo>
                      <a:cubicBezTo>
                        <a:pt x="43" y="22"/>
                        <a:pt x="47" y="30"/>
                        <a:pt x="45" y="39"/>
                      </a:cubicBezTo>
                      <a:cubicBezTo>
                        <a:pt x="46" y="39"/>
                        <a:pt x="46" y="39"/>
                        <a:pt x="47" y="40"/>
                      </a:cubicBezTo>
                      <a:cubicBezTo>
                        <a:pt x="46" y="30"/>
                        <a:pt x="47" y="22"/>
                        <a:pt x="40" y="15"/>
                      </a:cubicBezTo>
                      <a:cubicBezTo>
                        <a:pt x="39" y="14"/>
                        <a:pt x="37" y="15"/>
                        <a:pt x="38" y="16"/>
                      </a:cubicBezTo>
                      <a:cubicBezTo>
                        <a:pt x="42" y="20"/>
                        <a:pt x="44" y="24"/>
                        <a:pt x="45" y="28"/>
                      </a:cubicBezTo>
                      <a:cubicBezTo>
                        <a:pt x="48" y="36"/>
                        <a:pt x="47" y="28"/>
                        <a:pt x="47" y="26"/>
                      </a:cubicBezTo>
                      <a:cubicBezTo>
                        <a:pt x="46" y="21"/>
                        <a:pt x="44" y="18"/>
                        <a:pt x="40" y="15"/>
                      </a:cubicBezTo>
                      <a:cubicBezTo>
                        <a:pt x="40" y="15"/>
                        <a:pt x="39" y="16"/>
                        <a:pt x="39" y="16"/>
                      </a:cubicBezTo>
                      <a:cubicBezTo>
                        <a:pt x="46" y="20"/>
                        <a:pt x="46" y="28"/>
                        <a:pt x="47" y="36"/>
                      </a:cubicBezTo>
                      <a:cubicBezTo>
                        <a:pt x="48" y="36"/>
                        <a:pt x="48" y="36"/>
                        <a:pt x="49" y="35"/>
                      </a:cubicBezTo>
                      <a:cubicBezTo>
                        <a:pt x="48" y="29"/>
                        <a:pt x="45" y="23"/>
                        <a:pt x="43" y="16"/>
                      </a:cubicBezTo>
                      <a:cubicBezTo>
                        <a:pt x="42" y="17"/>
                        <a:pt x="41" y="17"/>
                        <a:pt x="41" y="18"/>
                      </a:cubicBezTo>
                      <a:cubicBezTo>
                        <a:pt x="46" y="22"/>
                        <a:pt x="45" y="29"/>
                        <a:pt x="45" y="35"/>
                      </a:cubicBezTo>
                      <a:cubicBezTo>
                        <a:pt x="45" y="40"/>
                        <a:pt x="42" y="42"/>
                        <a:pt x="42" y="47"/>
                      </a:cubicBezTo>
                      <a:cubicBezTo>
                        <a:pt x="42" y="43"/>
                        <a:pt x="44" y="39"/>
                        <a:pt x="45" y="36"/>
                      </a:cubicBezTo>
                      <a:cubicBezTo>
                        <a:pt x="45" y="36"/>
                        <a:pt x="44" y="35"/>
                        <a:pt x="43" y="35"/>
                      </a:cubicBezTo>
                      <a:cubicBezTo>
                        <a:pt x="43" y="39"/>
                        <a:pt x="42" y="42"/>
                        <a:pt x="40" y="45"/>
                      </a:cubicBezTo>
                      <a:cubicBezTo>
                        <a:pt x="41" y="46"/>
                        <a:pt x="42" y="46"/>
                        <a:pt x="42" y="46"/>
                      </a:cubicBezTo>
                      <a:cubicBezTo>
                        <a:pt x="43" y="45"/>
                        <a:pt x="43" y="43"/>
                        <a:pt x="43" y="41"/>
                      </a:cubicBezTo>
                      <a:cubicBezTo>
                        <a:pt x="44" y="41"/>
                        <a:pt x="44" y="42"/>
                        <a:pt x="45" y="42"/>
                      </a:cubicBezTo>
                      <a:cubicBezTo>
                        <a:pt x="44" y="43"/>
                        <a:pt x="43" y="44"/>
                        <a:pt x="43" y="45"/>
                      </a:cubicBezTo>
                      <a:cubicBezTo>
                        <a:pt x="43" y="45"/>
                        <a:pt x="44" y="46"/>
                        <a:pt x="45" y="46"/>
                      </a:cubicBezTo>
                      <a:cubicBezTo>
                        <a:pt x="46" y="43"/>
                        <a:pt x="46" y="41"/>
                        <a:pt x="47" y="39"/>
                      </a:cubicBezTo>
                      <a:cubicBezTo>
                        <a:pt x="46" y="39"/>
                        <a:pt x="46" y="38"/>
                        <a:pt x="45" y="38"/>
                      </a:cubicBezTo>
                      <a:cubicBezTo>
                        <a:pt x="44" y="40"/>
                        <a:pt x="44" y="42"/>
                        <a:pt x="44" y="44"/>
                      </a:cubicBezTo>
                      <a:cubicBezTo>
                        <a:pt x="44" y="44"/>
                        <a:pt x="45" y="44"/>
                        <a:pt x="46" y="44"/>
                      </a:cubicBezTo>
                      <a:cubicBezTo>
                        <a:pt x="47" y="42"/>
                        <a:pt x="48" y="39"/>
                        <a:pt x="49" y="36"/>
                      </a:cubicBezTo>
                      <a:cubicBezTo>
                        <a:pt x="48" y="36"/>
                        <a:pt x="47" y="35"/>
                        <a:pt x="47" y="35"/>
                      </a:cubicBezTo>
                      <a:cubicBezTo>
                        <a:pt x="46" y="38"/>
                        <a:pt x="46" y="40"/>
                        <a:pt x="45" y="43"/>
                      </a:cubicBezTo>
                      <a:cubicBezTo>
                        <a:pt x="46" y="43"/>
                        <a:pt x="46" y="44"/>
                        <a:pt x="47" y="44"/>
                      </a:cubicBezTo>
                      <a:cubicBezTo>
                        <a:pt x="47" y="42"/>
                        <a:pt x="48" y="40"/>
                        <a:pt x="48" y="38"/>
                      </a:cubicBezTo>
                      <a:cubicBezTo>
                        <a:pt x="49" y="37"/>
                        <a:pt x="46" y="36"/>
                        <a:pt x="46" y="38"/>
                      </a:cubicBezTo>
                      <a:cubicBezTo>
                        <a:pt x="45" y="42"/>
                        <a:pt x="43" y="45"/>
                        <a:pt x="39" y="48"/>
                      </a:cubicBezTo>
                      <a:cubicBezTo>
                        <a:pt x="38" y="49"/>
                        <a:pt x="39" y="51"/>
                        <a:pt x="41" y="50"/>
                      </a:cubicBezTo>
                      <a:cubicBezTo>
                        <a:pt x="45" y="47"/>
                        <a:pt x="47" y="43"/>
                        <a:pt x="48" y="38"/>
                      </a:cubicBezTo>
                      <a:cubicBezTo>
                        <a:pt x="47" y="38"/>
                        <a:pt x="47" y="38"/>
                        <a:pt x="46" y="38"/>
                      </a:cubicBezTo>
                      <a:cubicBezTo>
                        <a:pt x="45" y="39"/>
                        <a:pt x="45" y="41"/>
                        <a:pt x="45" y="43"/>
                      </a:cubicBezTo>
                      <a:cubicBezTo>
                        <a:pt x="45" y="44"/>
                        <a:pt x="47" y="45"/>
                        <a:pt x="47" y="44"/>
                      </a:cubicBezTo>
                      <a:cubicBezTo>
                        <a:pt x="48" y="41"/>
                        <a:pt x="48" y="39"/>
                        <a:pt x="49" y="36"/>
                      </a:cubicBezTo>
                      <a:cubicBezTo>
                        <a:pt x="49" y="35"/>
                        <a:pt x="47" y="34"/>
                        <a:pt x="47" y="35"/>
                      </a:cubicBezTo>
                      <a:cubicBezTo>
                        <a:pt x="45" y="38"/>
                        <a:pt x="44" y="41"/>
                        <a:pt x="44" y="44"/>
                      </a:cubicBezTo>
                      <a:cubicBezTo>
                        <a:pt x="43" y="46"/>
                        <a:pt x="45" y="46"/>
                        <a:pt x="46" y="45"/>
                      </a:cubicBezTo>
                      <a:cubicBezTo>
                        <a:pt x="47" y="41"/>
                        <a:pt x="47" y="42"/>
                        <a:pt x="47" y="38"/>
                      </a:cubicBezTo>
                      <a:cubicBezTo>
                        <a:pt x="47" y="37"/>
                        <a:pt x="46" y="37"/>
                        <a:pt x="45" y="38"/>
                      </a:cubicBezTo>
                      <a:cubicBezTo>
                        <a:pt x="43" y="40"/>
                        <a:pt x="43" y="43"/>
                        <a:pt x="42" y="46"/>
                      </a:cubicBezTo>
                      <a:cubicBezTo>
                        <a:pt x="42" y="47"/>
                        <a:pt x="44" y="47"/>
                        <a:pt x="45" y="46"/>
                      </a:cubicBezTo>
                      <a:cubicBezTo>
                        <a:pt x="46" y="44"/>
                        <a:pt x="47" y="42"/>
                        <a:pt x="47" y="39"/>
                      </a:cubicBezTo>
                      <a:cubicBezTo>
                        <a:pt x="47" y="38"/>
                        <a:pt x="46" y="37"/>
                        <a:pt x="45" y="38"/>
                      </a:cubicBezTo>
                      <a:cubicBezTo>
                        <a:pt x="43" y="39"/>
                        <a:pt x="44" y="39"/>
                        <a:pt x="43" y="41"/>
                      </a:cubicBezTo>
                      <a:cubicBezTo>
                        <a:pt x="43" y="43"/>
                        <a:pt x="44" y="43"/>
                        <a:pt x="45" y="42"/>
                      </a:cubicBezTo>
                      <a:cubicBezTo>
                        <a:pt x="47" y="40"/>
                        <a:pt x="47" y="38"/>
                        <a:pt x="47" y="35"/>
                      </a:cubicBezTo>
                      <a:cubicBezTo>
                        <a:pt x="48" y="34"/>
                        <a:pt x="46" y="34"/>
                        <a:pt x="45" y="34"/>
                      </a:cubicBezTo>
                      <a:cubicBezTo>
                        <a:pt x="42" y="38"/>
                        <a:pt x="41" y="41"/>
                        <a:pt x="40" y="46"/>
                      </a:cubicBezTo>
                      <a:cubicBezTo>
                        <a:pt x="40" y="47"/>
                        <a:pt x="41" y="48"/>
                        <a:pt x="42" y="47"/>
                      </a:cubicBezTo>
                      <a:cubicBezTo>
                        <a:pt x="44" y="43"/>
                        <a:pt x="45" y="39"/>
                        <a:pt x="45" y="35"/>
                      </a:cubicBezTo>
                      <a:cubicBezTo>
                        <a:pt x="45" y="34"/>
                        <a:pt x="44" y="34"/>
                        <a:pt x="43" y="35"/>
                      </a:cubicBezTo>
                      <a:cubicBezTo>
                        <a:pt x="41" y="39"/>
                        <a:pt x="40" y="44"/>
                        <a:pt x="39" y="49"/>
                      </a:cubicBezTo>
                      <a:cubicBezTo>
                        <a:pt x="39" y="50"/>
                        <a:pt x="40" y="51"/>
                        <a:pt x="41" y="51"/>
                      </a:cubicBezTo>
                      <a:cubicBezTo>
                        <a:pt x="49" y="44"/>
                        <a:pt x="52" y="23"/>
                        <a:pt x="42" y="16"/>
                      </a:cubicBezTo>
                      <a:cubicBezTo>
                        <a:pt x="41" y="15"/>
                        <a:pt x="40" y="16"/>
                        <a:pt x="40" y="18"/>
                      </a:cubicBezTo>
                      <a:cubicBezTo>
                        <a:pt x="43" y="24"/>
                        <a:pt x="46" y="30"/>
                        <a:pt x="47" y="36"/>
                      </a:cubicBezTo>
                      <a:cubicBezTo>
                        <a:pt x="47" y="37"/>
                        <a:pt x="49" y="37"/>
                        <a:pt x="49" y="36"/>
                      </a:cubicBezTo>
                      <a:cubicBezTo>
                        <a:pt x="49" y="28"/>
                        <a:pt x="48" y="19"/>
                        <a:pt x="40" y="15"/>
                      </a:cubicBezTo>
                      <a:cubicBezTo>
                        <a:pt x="39" y="14"/>
                        <a:pt x="38" y="15"/>
                        <a:pt x="39" y="16"/>
                      </a:cubicBezTo>
                      <a:cubicBezTo>
                        <a:pt x="46" y="23"/>
                        <a:pt x="42" y="29"/>
                        <a:pt x="45" y="37"/>
                      </a:cubicBezTo>
                      <a:cubicBezTo>
                        <a:pt x="45" y="38"/>
                        <a:pt x="47" y="38"/>
                        <a:pt x="47" y="37"/>
                      </a:cubicBezTo>
                      <a:cubicBezTo>
                        <a:pt x="49" y="28"/>
                        <a:pt x="46" y="21"/>
                        <a:pt x="40" y="15"/>
                      </a:cubicBezTo>
                      <a:cubicBezTo>
                        <a:pt x="39" y="15"/>
                        <a:pt x="39" y="16"/>
                        <a:pt x="38" y="16"/>
                      </a:cubicBezTo>
                      <a:cubicBezTo>
                        <a:pt x="45" y="23"/>
                        <a:pt x="44" y="31"/>
                        <a:pt x="45" y="40"/>
                      </a:cubicBezTo>
                      <a:cubicBezTo>
                        <a:pt x="45" y="41"/>
                        <a:pt x="47" y="41"/>
                        <a:pt x="47" y="40"/>
                      </a:cubicBezTo>
                      <a:cubicBezTo>
                        <a:pt x="49" y="30"/>
                        <a:pt x="45" y="21"/>
                        <a:pt x="38" y="13"/>
                      </a:cubicBezTo>
                      <a:cubicBezTo>
                        <a:pt x="37" y="14"/>
                        <a:pt x="37" y="14"/>
                        <a:pt x="36" y="15"/>
                      </a:cubicBezTo>
                      <a:cubicBezTo>
                        <a:pt x="44" y="23"/>
                        <a:pt x="42" y="30"/>
                        <a:pt x="43" y="40"/>
                      </a:cubicBezTo>
                      <a:cubicBezTo>
                        <a:pt x="43" y="41"/>
                        <a:pt x="45" y="41"/>
                        <a:pt x="46" y="40"/>
                      </a:cubicBezTo>
                      <a:cubicBezTo>
                        <a:pt x="48" y="30"/>
                        <a:pt x="45" y="21"/>
                        <a:pt x="37" y="14"/>
                      </a:cubicBezTo>
                      <a:cubicBezTo>
                        <a:pt x="36" y="14"/>
                        <a:pt x="35" y="15"/>
                        <a:pt x="36" y="16"/>
                      </a:cubicBezTo>
                      <a:cubicBezTo>
                        <a:pt x="39" y="21"/>
                        <a:pt x="41" y="26"/>
                        <a:pt x="41" y="33"/>
                      </a:cubicBezTo>
                      <a:cubicBezTo>
                        <a:pt x="41" y="36"/>
                        <a:pt x="41" y="39"/>
                        <a:pt x="42" y="42"/>
                      </a:cubicBezTo>
                      <a:cubicBezTo>
                        <a:pt x="42" y="44"/>
                        <a:pt x="43" y="43"/>
                        <a:pt x="44" y="42"/>
                      </a:cubicBezTo>
                      <a:cubicBezTo>
                        <a:pt x="48" y="33"/>
                        <a:pt x="43" y="19"/>
                        <a:pt x="35" y="13"/>
                      </a:cubicBezTo>
                      <a:cubicBezTo>
                        <a:pt x="34" y="13"/>
                        <a:pt x="33" y="13"/>
                        <a:pt x="33" y="14"/>
                      </a:cubicBezTo>
                      <a:cubicBezTo>
                        <a:pt x="33" y="17"/>
                        <a:pt x="34" y="19"/>
                        <a:pt x="35" y="21"/>
                      </a:cubicBezTo>
                      <a:cubicBezTo>
                        <a:pt x="39" y="28"/>
                        <a:pt x="40" y="34"/>
                        <a:pt x="42" y="41"/>
                      </a:cubicBezTo>
                      <a:cubicBezTo>
                        <a:pt x="42" y="42"/>
                        <a:pt x="44" y="42"/>
                        <a:pt x="44" y="41"/>
                      </a:cubicBezTo>
                      <a:cubicBezTo>
                        <a:pt x="46" y="31"/>
                        <a:pt x="42" y="24"/>
                        <a:pt x="36" y="16"/>
                      </a:cubicBezTo>
                      <a:cubicBezTo>
                        <a:pt x="34" y="12"/>
                        <a:pt x="34" y="12"/>
                        <a:pt x="36" y="16"/>
                      </a:cubicBezTo>
                      <a:cubicBezTo>
                        <a:pt x="37" y="18"/>
                        <a:pt x="38" y="21"/>
                        <a:pt x="38" y="23"/>
                      </a:cubicBezTo>
                      <a:cubicBezTo>
                        <a:pt x="39" y="27"/>
                        <a:pt x="39" y="31"/>
                        <a:pt x="41" y="34"/>
                      </a:cubicBezTo>
                      <a:cubicBezTo>
                        <a:pt x="41" y="35"/>
                        <a:pt x="43" y="35"/>
                        <a:pt x="43" y="34"/>
                      </a:cubicBezTo>
                      <a:cubicBezTo>
                        <a:pt x="45" y="24"/>
                        <a:pt x="39" y="18"/>
                        <a:pt x="31" y="11"/>
                      </a:cubicBezTo>
                      <a:cubicBezTo>
                        <a:pt x="31" y="12"/>
                        <a:pt x="30" y="12"/>
                        <a:pt x="30" y="13"/>
                      </a:cubicBezTo>
                      <a:cubicBezTo>
                        <a:pt x="38" y="18"/>
                        <a:pt x="36" y="30"/>
                        <a:pt x="37" y="38"/>
                      </a:cubicBezTo>
                      <a:cubicBezTo>
                        <a:pt x="37" y="39"/>
                        <a:pt x="39" y="39"/>
                        <a:pt x="39" y="38"/>
                      </a:cubicBezTo>
                      <a:cubicBezTo>
                        <a:pt x="42" y="31"/>
                        <a:pt x="41" y="17"/>
                        <a:pt x="32" y="14"/>
                      </a:cubicBezTo>
                      <a:cubicBezTo>
                        <a:pt x="31" y="14"/>
                        <a:pt x="30" y="16"/>
                        <a:pt x="31" y="16"/>
                      </a:cubicBezTo>
                      <a:cubicBezTo>
                        <a:pt x="38" y="23"/>
                        <a:pt x="39" y="30"/>
                        <a:pt x="40" y="40"/>
                      </a:cubicBezTo>
                      <a:cubicBezTo>
                        <a:pt x="40" y="41"/>
                        <a:pt x="42" y="41"/>
                        <a:pt x="42" y="40"/>
                      </a:cubicBezTo>
                      <a:cubicBezTo>
                        <a:pt x="42" y="36"/>
                        <a:pt x="42" y="34"/>
                        <a:pt x="40" y="30"/>
                      </a:cubicBezTo>
                      <a:cubicBezTo>
                        <a:pt x="40" y="30"/>
                        <a:pt x="39" y="30"/>
                        <a:pt x="38" y="30"/>
                      </a:cubicBezTo>
                      <a:cubicBezTo>
                        <a:pt x="37" y="33"/>
                        <a:pt x="37" y="35"/>
                        <a:pt x="37" y="38"/>
                      </a:cubicBezTo>
                      <a:cubicBezTo>
                        <a:pt x="38" y="39"/>
                        <a:pt x="40" y="39"/>
                        <a:pt x="40" y="38"/>
                      </a:cubicBezTo>
                      <a:cubicBezTo>
                        <a:pt x="40" y="33"/>
                        <a:pt x="40" y="28"/>
                        <a:pt x="38" y="24"/>
                      </a:cubicBezTo>
                      <a:cubicBezTo>
                        <a:pt x="38" y="22"/>
                        <a:pt x="36" y="23"/>
                        <a:pt x="36" y="24"/>
                      </a:cubicBezTo>
                      <a:cubicBezTo>
                        <a:pt x="36" y="30"/>
                        <a:pt x="35" y="36"/>
                        <a:pt x="34" y="42"/>
                      </a:cubicBezTo>
                      <a:cubicBezTo>
                        <a:pt x="35" y="42"/>
                        <a:pt x="36" y="42"/>
                        <a:pt x="36" y="42"/>
                      </a:cubicBezTo>
                      <a:cubicBezTo>
                        <a:pt x="36" y="36"/>
                        <a:pt x="35" y="31"/>
                        <a:pt x="33" y="26"/>
                      </a:cubicBezTo>
                      <a:cubicBezTo>
                        <a:pt x="33" y="24"/>
                        <a:pt x="31" y="15"/>
                        <a:pt x="34" y="24"/>
                      </a:cubicBezTo>
                      <a:cubicBezTo>
                        <a:pt x="35" y="26"/>
                        <a:pt x="36" y="28"/>
                        <a:pt x="36" y="29"/>
                      </a:cubicBezTo>
                      <a:cubicBezTo>
                        <a:pt x="37" y="29"/>
                        <a:pt x="38" y="29"/>
                        <a:pt x="38" y="29"/>
                      </a:cubicBezTo>
                      <a:cubicBezTo>
                        <a:pt x="37" y="26"/>
                        <a:pt x="36" y="24"/>
                        <a:pt x="35" y="21"/>
                      </a:cubicBezTo>
                      <a:cubicBezTo>
                        <a:pt x="34" y="20"/>
                        <a:pt x="32" y="21"/>
                        <a:pt x="33" y="22"/>
                      </a:cubicBezTo>
                      <a:cubicBezTo>
                        <a:pt x="38" y="33"/>
                        <a:pt x="46" y="41"/>
                        <a:pt x="36" y="53"/>
                      </a:cubicBezTo>
                      <a:cubicBezTo>
                        <a:pt x="37" y="53"/>
                        <a:pt x="37" y="53"/>
                        <a:pt x="38" y="54"/>
                      </a:cubicBezTo>
                      <a:cubicBezTo>
                        <a:pt x="39" y="52"/>
                        <a:pt x="40" y="51"/>
                        <a:pt x="41" y="49"/>
                      </a:cubicBezTo>
                      <a:cubicBezTo>
                        <a:pt x="41" y="49"/>
                        <a:pt x="40" y="48"/>
                        <a:pt x="40" y="48"/>
                      </a:cubicBezTo>
                      <a:cubicBezTo>
                        <a:pt x="39" y="51"/>
                        <a:pt x="37" y="53"/>
                        <a:pt x="33" y="54"/>
                      </a:cubicBezTo>
                      <a:cubicBezTo>
                        <a:pt x="34" y="55"/>
                        <a:pt x="34" y="55"/>
                        <a:pt x="35" y="56"/>
                      </a:cubicBezTo>
                      <a:cubicBezTo>
                        <a:pt x="36" y="54"/>
                        <a:pt x="38" y="52"/>
                        <a:pt x="39" y="51"/>
                      </a:cubicBezTo>
                      <a:cubicBezTo>
                        <a:pt x="40" y="50"/>
                        <a:pt x="39" y="48"/>
                        <a:pt x="38" y="49"/>
                      </a:cubicBezTo>
                      <a:cubicBezTo>
                        <a:pt x="35" y="52"/>
                        <a:pt x="32" y="53"/>
                        <a:pt x="30" y="56"/>
                      </a:cubicBezTo>
                      <a:cubicBezTo>
                        <a:pt x="30" y="57"/>
                        <a:pt x="31" y="58"/>
                        <a:pt x="31" y="58"/>
                      </a:cubicBezTo>
                      <a:cubicBezTo>
                        <a:pt x="38" y="57"/>
                        <a:pt x="42" y="46"/>
                        <a:pt x="41" y="41"/>
                      </a:cubicBezTo>
                      <a:cubicBezTo>
                        <a:pt x="41" y="40"/>
                        <a:pt x="39" y="39"/>
                        <a:pt x="39" y="41"/>
                      </a:cubicBezTo>
                      <a:cubicBezTo>
                        <a:pt x="37" y="45"/>
                        <a:pt x="36" y="52"/>
                        <a:pt x="31" y="53"/>
                      </a:cubicBezTo>
                      <a:cubicBezTo>
                        <a:pt x="31" y="53"/>
                        <a:pt x="31" y="54"/>
                        <a:pt x="32" y="54"/>
                      </a:cubicBezTo>
                      <a:cubicBezTo>
                        <a:pt x="36" y="51"/>
                        <a:pt x="43" y="46"/>
                        <a:pt x="40" y="40"/>
                      </a:cubicBezTo>
                      <a:cubicBezTo>
                        <a:pt x="39" y="39"/>
                        <a:pt x="38" y="39"/>
                        <a:pt x="38" y="39"/>
                      </a:cubicBezTo>
                      <a:cubicBezTo>
                        <a:pt x="35" y="42"/>
                        <a:pt x="34" y="44"/>
                        <a:pt x="33" y="47"/>
                      </a:cubicBezTo>
                      <a:cubicBezTo>
                        <a:pt x="32" y="48"/>
                        <a:pt x="34" y="49"/>
                        <a:pt x="35" y="48"/>
                      </a:cubicBezTo>
                      <a:cubicBezTo>
                        <a:pt x="38" y="43"/>
                        <a:pt x="41" y="38"/>
                        <a:pt x="39" y="33"/>
                      </a:cubicBezTo>
                      <a:cubicBezTo>
                        <a:pt x="39" y="32"/>
                        <a:pt x="38" y="32"/>
                        <a:pt x="38" y="32"/>
                      </a:cubicBezTo>
                      <a:cubicBezTo>
                        <a:pt x="33" y="35"/>
                        <a:pt x="32" y="41"/>
                        <a:pt x="32" y="46"/>
                      </a:cubicBezTo>
                      <a:cubicBezTo>
                        <a:pt x="32" y="48"/>
                        <a:pt x="34" y="48"/>
                        <a:pt x="35" y="47"/>
                      </a:cubicBezTo>
                      <a:cubicBezTo>
                        <a:pt x="36" y="42"/>
                        <a:pt x="41" y="30"/>
                        <a:pt x="36" y="26"/>
                      </a:cubicBezTo>
                      <a:cubicBezTo>
                        <a:pt x="35" y="25"/>
                        <a:pt x="34" y="25"/>
                        <a:pt x="34" y="26"/>
                      </a:cubicBezTo>
                      <a:cubicBezTo>
                        <a:pt x="32" y="32"/>
                        <a:pt x="31" y="37"/>
                        <a:pt x="32" y="43"/>
                      </a:cubicBezTo>
                      <a:cubicBezTo>
                        <a:pt x="32" y="44"/>
                        <a:pt x="34" y="44"/>
                        <a:pt x="34" y="43"/>
                      </a:cubicBezTo>
                      <a:cubicBezTo>
                        <a:pt x="36" y="37"/>
                        <a:pt x="38" y="30"/>
                        <a:pt x="36" y="24"/>
                      </a:cubicBezTo>
                      <a:cubicBezTo>
                        <a:pt x="36" y="23"/>
                        <a:pt x="34" y="23"/>
                        <a:pt x="34" y="24"/>
                      </a:cubicBezTo>
                      <a:cubicBezTo>
                        <a:pt x="32" y="29"/>
                        <a:pt x="31" y="35"/>
                        <a:pt x="32" y="40"/>
                      </a:cubicBezTo>
                      <a:cubicBezTo>
                        <a:pt x="32" y="42"/>
                        <a:pt x="34" y="42"/>
                        <a:pt x="34" y="41"/>
                      </a:cubicBezTo>
                      <a:cubicBezTo>
                        <a:pt x="36" y="34"/>
                        <a:pt x="38" y="26"/>
                        <a:pt x="35" y="19"/>
                      </a:cubicBezTo>
                      <a:cubicBezTo>
                        <a:pt x="34" y="18"/>
                        <a:pt x="33" y="18"/>
                        <a:pt x="33" y="19"/>
                      </a:cubicBezTo>
                      <a:cubicBezTo>
                        <a:pt x="29" y="24"/>
                        <a:pt x="30" y="31"/>
                        <a:pt x="32" y="37"/>
                      </a:cubicBezTo>
                      <a:cubicBezTo>
                        <a:pt x="32" y="38"/>
                        <a:pt x="34" y="38"/>
                        <a:pt x="34" y="37"/>
                      </a:cubicBezTo>
                      <a:cubicBezTo>
                        <a:pt x="34" y="32"/>
                        <a:pt x="38" y="19"/>
                        <a:pt x="31" y="17"/>
                      </a:cubicBezTo>
                      <a:cubicBezTo>
                        <a:pt x="31" y="17"/>
                        <a:pt x="30" y="17"/>
                        <a:pt x="30" y="18"/>
                      </a:cubicBezTo>
                      <a:cubicBezTo>
                        <a:pt x="28" y="22"/>
                        <a:pt x="28" y="26"/>
                        <a:pt x="28" y="30"/>
                      </a:cubicBezTo>
                      <a:cubicBezTo>
                        <a:pt x="29" y="31"/>
                        <a:pt x="30" y="31"/>
                        <a:pt x="31" y="30"/>
                      </a:cubicBezTo>
                      <a:cubicBezTo>
                        <a:pt x="34" y="25"/>
                        <a:pt x="35" y="16"/>
                        <a:pt x="30" y="11"/>
                      </a:cubicBezTo>
                      <a:cubicBezTo>
                        <a:pt x="30" y="10"/>
                        <a:pt x="29" y="10"/>
                        <a:pt x="28" y="11"/>
                      </a:cubicBezTo>
                      <a:cubicBezTo>
                        <a:pt x="25" y="14"/>
                        <a:pt x="25" y="20"/>
                        <a:pt x="26" y="25"/>
                      </a:cubicBezTo>
                      <a:cubicBezTo>
                        <a:pt x="27" y="26"/>
                        <a:pt x="28" y="26"/>
                        <a:pt x="29" y="25"/>
                      </a:cubicBezTo>
                      <a:cubicBezTo>
                        <a:pt x="31" y="20"/>
                        <a:pt x="33" y="9"/>
                        <a:pt x="28" y="6"/>
                      </a:cubicBezTo>
                      <a:cubicBezTo>
                        <a:pt x="23" y="2"/>
                        <a:pt x="22" y="16"/>
                        <a:pt x="23" y="19"/>
                      </a:cubicBezTo>
                      <a:cubicBezTo>
                        <a:pt x="24" y="19"/>
                        <a:pt x="25" y="19"/>
                        <a:pt x="26" y="18"/>
                      </a:cubicBezTo>
                      <a:cubicBezTo>
                        <a:pt x="28" y="13"/>
                        <a:pt x="28" y="10"/>
                        <a:pt x="27" y="5"/>
                      </a:cubicBezTo>
                      <a:cubicBezTo>
                        <a:pt x="27" y="4"/>
                        <a:pt x="26" y="4"/>
                        <a:pt x="25" y="5"/>
                      </a:cubicBezTo>
                      <a:cubicBezTo>
                        <a:pt x="22" y="9"/>
                        <a:pt x="22" y="13"/>
                        <a:pt x="22" y="18"/>
                      </a:cubicBezTo>
                      <a:cubicBezTo>
                        <a:pt x="22" y="19"/>
                        <a:pt x="24" y="19"/>
                        <a:pt x="24" y="18"/>
                      </a:cubicBezTo>
                      <a:cubicBezTo>
                        <a:pt x="25" y="14"/>
                        <a:pt x="27" y="7"/>
                        <a:pt x="24" y="4"/>
                      </a:cubicBezTo>
                      <a:cubicBezTo>
                        <a:pt x="22" y="2"/>
                        <a:pt x="18" y="3"/>
                        <a:pt x="17" y="5"/>
                      </a:cubicBezTo>
                      <a:cubicBezTo>
                        <a:pt x="15" y="13"/>
                        <a:pt x="28" y="18"/>
                        <a:pt x="27" y="8"/>
                      </a:cubicBezTo>
                      <a:cubicBezTo>
                        <a:pt x="26" y="7"/>
                        <a:pt x="26" y="7"/>
                        <a:pt x="25" y="7"/>
                      </a:cubicBezTo>
                      <a:cubicBezTo>
                        <a:pt x="19" y="8"/>
                        <a:pt x="19" y="16"/>
                        <a:pt x="23" y="19"/>
                      </a:cubicBezTo>
                      <a:cubicBezTo>
                        <a:pt x="23" y="20"/>
                        <a:pt x="24" y="20"/>
                        <a:pt x="24" y="19"/>
                      </a:cubicBezTo>
                      <a:cubicBezTo>
                        <a:pt x="27" y="16"/>
                        <a:pt x="32" y="6"/>
                        <a:pt x="26" y="4"/>
                      </a:cubicBezTo>
                      <a:cubicBezTo>
                        <a:pt x="18" y="2"/>
                        <a:pt x="18" y="16"/>
                        <a:pt x="20" y="20"/>
                      </a:cubicBezTo>
                      <a:cubicBezTo>
                        <a:pt x="20" y="20"/>
                        <a:pt x="21" y="21"/>
                        <a:pt x="22" y="20"/>
                      </a:cubicBezTo>
                      <a:cubicBezTo>
                        <a:pt x="25" y="17"/>
                        <a:pt x="27" y="9"/>
                        <a:pt x="24" y="5"/>
                      </a:cubicBezTo>
                      <a:cubicBezTo>
                        <a:pt x="20" y="0"/>
                        <a:pt x="18" y="13"/>
                        <a:pt x="18" y="15"/>
                      </a:cubicBezTo>
                      <a:cubicBezTo>
                        <a:pt x="19" y="16"/>
                        <a:pt x="20" y="16"/>
                        <a:pt x="21" y="15"/>
                      </a:cubicBezTo>
                      <a:cubicBezTo>
                        <a:pt x="23" y="12"/>
                        <a:pt x="24" y="10"/>
                        <a:pt x="22" y="6"/>
                      </a:cubicBezTo>
                      <a:cubicBezTo>
                        <a:pt x="22" y="5"/>
                        <a:pt x="21" y="5"/>
                        <a:pt x="20" y="5"/>
                      </a:cubicBezTo>
                      <a:cubicBezTo>
                        <a:pt x="18" y="8"/>
                        <a:pt x="17" y="11"/>
                        <a:pt x="16" y="14"/>
                      </a:cubicBezTo>
                      <a:cubicBezTo>
                        <a:pt x="16" y="15"/>
                        <a:pt x="17" y="16"/>
                        <a:pt x="18" y="15"/>
                      </a:cubicBezTo>
                      <a:cubicBezTo>
                        <a:pt x="20" y="12"/>
                        <a:pt x="21" y="10"/>
                        <a:pt x="22" y="7"/>
                      </a:cubicBezTo>
                      <a:cubicBezTo>
                        <a:pt x="22" y="6"/>
                        <a:pt x="21" y="6"/>
                        <a:pt x="20" y="6"/>
                      </a:cubicBezTo>
                      <a:cubicBezTo>
                        <a:pt x="16" y="10"/>
                        <a:pt x="14" y="15"/>
                        <a:pt x="12" y="20"/>
                      </a:cubicBezTo>
                      <a:cubicBezTo>
                        <a:pt x="12" y="22"/>
                        <a:pt x="14" y="22"/>
                        <a:pt x="15" y="21"/>
                      </a:cubicBezTo>
                      <a:cubicBezTo>
                        <a:pt x="17" y="17"/>
                        <a:pt x="19" y="12"/>
                        <a:pt x="21" y="7"/>
                      </a:cubicBezTo>
                      <a:cubicBezTo>
                        <a:pt x="21" y="6"/>
                        <a:pt x="19" y="5"/>
                        <a:pt x="19" y="7"/>
                      </a:cubicBezTo>
                      <a:cubicBezTo>
                        <a:pt x="16" y="10"/>
                        <a:pt x="15" y="15"/>
                        <a:pt x="13" y="18"/>
                      </a:cubicBezTo>
                      <a:cubicBezTo>
                        <a:pt x="14" y="19"/>
                        <a:pt x="14" y="19"/>
                        <a:pt x="15" y="19"/>
                      </a:cubicBezTo>
                      <a:cubicBezTo>
                        <a:pt x="16" y="15"/>
                        <a:pt x="16" y="12"/>
                        <a:pt x="15" y="8"/>
                      </a:cubicBezTo>
                      <a:cubicBezTo>
                        <a:pt x="15" y="7"/>
                        <a:pt x="14" y="7"/>
                        <a:pt x="13" y="8"/>
                      </a:cubicBezTo>
                      <a:cubicBezTo>
                        <a:pt x="10" y="11"/>
                        <a:pt x="9" y="14"/>
                        <a:pt x="9" y="18"/>
                      </a:cubicBezTo>
                      <a:cubicBezTo>
                        <a:pt x="9" y="19"/>
                        <a:pt x="10" y="19"/>
                        <a:pt x="11" y="19"/>
                      </a:cubicBezTo>
                      <a:cubicBezTo>
                        <a:pt x="13" y="15"/>
                        <a:pt x="15" y="12"/>
                        <a:pt x="17" y="8"/>
                      </a:cubicBezTo>
                      <a:cubicBezTo>
                        <a:pt x="18" y="7"/>
                        <a:pt x="16" y="5"/>
                        <a:pt x="15" y="7"/>
                      </a:cubicBezTo>
                      <a:cubicBezTo>
                        <a:pt x="14" y="9"/>
                        <a:pt x="13" y="11"/>
                        <a:pt x="11" y="13"/>
                      </a:cubicBezTo>
                      <a:cubicBezTo>
                        <a:pt x="10" y="14"/>
                        <a:pt x="11" y="16"/>
                        <a:pt x="12" y="15"/>
                      </a:cubicBezTo>
                      <a:cubicBezTo>
                        <a:pt x="15" y="11"/>
                        <a:pt x="16" y="12"/>
                        <a:pt x="16" y="17"/>
                      </a:cubicBezTo>
                      <a:cubicBezTo>
                        <a:pt x="16" y="17"/>
                        <a:pt x="17" y="18"/>
                        <a:pt x="18" y="18"/>
                      </a:cubicBezTo>
                      <a:cubicBezTo>
                        <a:pt x="19" y="14"/>
                        <a:pt x="22" y="7"/>
                        <a:pt x="27" y="5"/>
                      </a:cubicBezTo>
                      <a:cubicBezTo>
                        <a:pt x="28" y="5"/>
                        <a:pt x="28" y="3"/>
                        <a:pt x="27" y="3"/>
                      </a:cubicBezTo>
                      <a:cubicBezTo>
                        <a:pt x="19" y="1"/>
                        <a:pt x="13" y="2"/>
                        <a:pt x="7" y="6"/>
                      </a:cubicBezTo>
                      <a:cubicBezTo>
                        <a:pt x="6" y="7"/>
                        <a:pt x="6" y="8"/>
                        <a:pt x="8" y="8"/>
                      </a:cubicBezTo>
                      <a:cubicBezTo>
                        <a:pt x="10" y="8"/>
                        <a:pt x="13" y="7"/>
                        <a:pt x="15" y="7"/>
                      </a:cubicBezTo>
                      <a:cubicBezTo>
                        <a:pt x="15" y="6"/>
                        <a:pt x="15" y="5"/>
                        <a:pt x="15" y="4"/>
                      </a:cubicBezTo>
                      <a:cubicBezTo>
                        <a:pt x="13" y="5"/>
                        <a:pt x="11" y="6"/>
                        <a:pt x="8" y="6"/>
                      </a:cubicBezTo>
                      <a:cubicBezTo>
                        <a:pt x="7" y="7"/>
                        <a:pt x="7" y="9"/>
                        <a:pt x="9" y="9"/>
                      </a:cubicBezTo>
                      <a:cubicBezTo>
                        <a:pt x="13" y="9"/>
                        <a:pt x="16" y="8"/>
                        <a:pt x="19" y="6"/>
                      </a:cubicBezTo>
                      <a:cubicBezTo>
                        <a:pt x="20" y="6"/>
                        <a:pt x="20" y="4"/>
                        <a:pt x="19" y="4"/>
                      </a:cubicBezTo>
                      <a:cubicBezTo>
                        <a:pt x="15" y="4"/>
                        <a:pt x="11" y="5"/>
                        <a:pt x="8" y="8"/>
                      </a:cubicBezTo>
                      <a:cubicBezTo>
                        <a:pt x="7" y="9"/>
                        <a:pt x="8" y="10"/>
                        <a:pt x="9" y="10"/>
                      </a:cubicBezTo>
                      <a:cubicBezTo>
                        <a:pt x="12" y="10"/>
                        <a:pt x="15" y="10"/>
                        <a:pt x="19" y="10"/>
                      </a:cubicBezTo>
                      <a:cubicBezTo>
                        <a:pt x="20" y="10"/>
                        <a:pt x="20" y="8"/>
                        <a:pt x="19" y="8"/>
                      </a:cubicBezTo>
                      <a:cubicBezTo>
                        <a:pt x="15" y="8"/>
                        <a:pt x="12" y="8"/>
                        <a:pt x="8" y="8"/>
                      </a:cubicBezTo>
                      <a:cubicBezTo>
                        <a:pt x="8" y="9"/>
                        <a:pt x="8" y="9"/>
                        <a:pt x="8" y="10"/>
                      </a:cubicBezTo>
                      <a:cubicBezTo>
                        <a:pt x="12" y="10"/>
                        <a:pt x="16" y="10"/>
                        <a:pt x="20" y="9"/>
                      </a:cubicBezTo>
                      <a:cubicBezTo>
                        <a:pt x="20" y="8"/>
                        <a:pt x="19" y="8"/>
                        <a:pt x="19" y="7"/>
                      </a:cubicBezTo>
                      <a:cubicBezTo>
                        <a:pt x="14" y="8"/>
                        <a:pt x="9" y="9"/>
                        <a:pt x="3" y="9"/>
                      </a:cubicBezTo>
                      <a:cubicBezTo>
                        <a:pt x="3" y="9"/>
                        <a:pt x="3" y="10"/>
                        <a:pt x="3" y="11"/>
                      </a:cubicBezTo>
                      <a:cubicBezTo>
                        <a:pt x="7" y="10"/>
                        <a:pt x="10" y="9"/>
                        <a:pt x="14" y="8"/>
                      </a:cubicBezTo>
                      <a:cubicBezTo>
                        <a:pt x="14" y="7"/>
                        <a:pt x="13" y="7"/>
                        <a:pt x="13" y="6"/>
                      </a:cubicBezTo>
                      <a:cubicBezTo>
                        <a:pt x="8" y="8"/>
                        <a:pt x="4" y="10"/>
                        <a:pt x="0" y="13"/>
                      </a:cubicBezTo>
                      <a:cubicBezTo>
                        <a:pt x="0" y="14"/>
                        <a:pt x="1" y="16"/>
                        <a:pt x="2" y="15"/>
                      </a:cubicBezTo>
                      <a:cubicBezTo>
                        <a:pt x="5" y="13"/>
                        <a:pt x="8" y="11"/>
                        <a:pt x="11" y="9"/>
                      </a:cubicBezTo>
                      <a:cubicBezTo>
                        <a:pt x="11" y="8"/>
                        <a:pt x="10" y="7"/>
                        <a:pt x="10" y="7"/>
                      </a:cubicBezTo>
                      <a:cubicBezTo>
                        <a:pt x="7" y="10"/>
                        <a:pt x="4" y="12"/>
                        <a:pt x="1" y="15"/>
                      </a:cubicBezTo>
                      <a:cubicBezTo>
                        <a:pt x="1" y="16"/>
                        <a:pt x="2" y="16"/>
                        <a:pt x="2" y="17"/>
                      </a:cubicBezTo>
                      <a:cubicBezTo>
                        <a:pt x="5" y="14"/>
                        <a:pt x="8" y="12"/>
                        <a:pt x="11" y="10"/>
                      </a:cubicBezTo>
                      <a:cubicBezTo>
                        <a:pt x="10" y="9"/>
                        <a:pt x="10" y="9"/>
                        <a:pt x="9" y="8"/>
                      </a:cubicBezTo>
                      <a:cubicBezTo>
                        <a:pt x="7" y="10"/>
                        <a:pt x="4" y="13"/>
                        <a:pt x="2" y="15"/>
                      </a:cubicBezTo>
                      <a:cubicBezTo>
                        <a:pt x="0" y="16"/>
                        <a:pt x="2" y="17"/>
                        <a:pt x="3" y="17"/>
                      </a:cubicBezTo>
                      <a:cubicBezTo>
                        <a:pt x="7" y="15"/>
                        <a:pt x="11" y="14"/>
                        <a:pt x="16" y="13"/>
                      </a:cubicBezTo>
                      <a:cubicBezTo>
                        <a:pt x="15" y="12"/>
                        <a:pt x="15" y="11"/>
                        <a:pt x="15" y="11"/>
                      </a:cubicBezTo>
                      <a:cubicBezTo>
                        <a:pt x="11" y="12"/>
                        <a:pt x="7" y="13"/>
                        <a:pt x="3" y="15"/>
                      </a:cubicBezTo>
                      <a:cubicBezTo>
                        <a:pt x="1" y="16"/>
                        <a:pt x="3" y="18"/>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298"/>
                <p:cNvSpPr/>
                <p:nvPr/>
              </p:nvSpPr>
              <p:spPr bwMode="auto">
                <a:xfrm>
                  <a:off x="927" y="1615"/>
                  <a:ext cx="18" cy="36"/>
                </a:xfrm>
                <a:custGeom>
                  <a:avLst/>
                  <a:gdLst>
                    <a:gd name="T0" fmla="*/ 12 w 26"/>
                    <a:gd name="T1" fmla="*/ 48 h 53"/>
                    <a:gd name="T2" fmla="*/ 22 w 26"/>
                    <a:gd name="T3" fmla="*/ 42 h 53"/>
                    <a:gd name="T4" fmla="*/ 10 w 26"/>
                    <a:gd name="T5" fmla="*/ 50 h 53"/>
                    <a:gd name="T6" fmla="*/ 23 w 26"/>
                    <a:gd name="T7" fmla="*/ 40 h 53"/>
                    <a:gd name="T8" fmla="*/ 20 w 26"/>
                    <a:gd name="T9" fmla="*/ 41 h 53"/>
                    <a:gd name="T10" fmla="*/ 23 w 26"/>
                    <a:gd name="T11" fmla="*/ 23 h 53"/>
                    <a:gd name="T12" fmla="*/ 13 w 26"/>
                    <a:gd name="T13" fmla="*/ 10 h 53"/>
                    <a:gd name="T14" fmla="*/ 19 w 26"/>
                    <a:gd name="T15" fmla="*/ 10 h 53"/>
                    <a:gd name="T16" fmla="*/ 6 w 26"/>
                    <a:gd name="T17" fmla="*/ 7 h 53"/>
                    <a:gd name="T18" fmla="*/ 14 w 26"/>
                    <a:gd name="T19" fmla="*/ 9 h 53"/>
                    <a:gd name="T20" fmla="*/ 5 w 26"/>
                    <a:gd name="T21" fmla="*/ 4 h 53"/>
                    <a:gd name="T22" fmla="*/ 11 w 26"/>
                    <a:gd name="T23" fmla="*/ 5 h 53"/>
                    <a:gd name="T24" fmla="*/ 5 w 26"/>
                    <a:gd name="T25" fmla="*/ 2 h 53"/>
                    <a:gd name="T26" fmla="*/ 11 w 26"/>
                    <a:gd name="T27" fmla="*/ 2 h 53"/>
                    <a:gd name="T28" fmla="*/ 2 w 26"/>
                    <a:gd name="T29" fmla="*/ 3 h 53"/>
                    <a:gd name="T30" fmla="*/ 16 w 26"/>
                    <a:gd name="T31" fmla="*/ 9 h 53"/>
                    <a:gd name="T32" fmla="*/ 16 w 26"/>
                    <a:gd name="T33" fmla="*/ 9 h 53"/>
                    <a:gd name="T34" fmla="*/ 10 w 26"/>
                    <a:gd name="T35" fmla="*/ 7 h 53"/>
                    <a:gd name="T36" fmla="*/ 20 w 26"/>
                    <a:gd name="T37" fmla="*/ 13 h 53"/>
                    <a:gd name="T38" fmla="*/ 18 w 26"/>
                    <a:gd name="T39" fmla="*/ 15 h 53"/>
                    <a:gd name="T40" fmla="*/ 25 w 26"/>
                    <a:gd name="T41" fmla="*/ 21 h 53"/>
                    <a:gd name="T42" fmla="*/ 18 w 26"/>
                    <a:gd name="T43" fmla="*/ 15 h 53"/>
                    <a:gd name="T44" fmla="*/ 20 w 26"/>
                    <a:gd name="T45" fmla="*/ 14 h 53"/>
                    <a:gd name="T46" fmla="*/ 10 w 26"/>
                    <a:gd name="T47" fmla="*/ 6 h 53"/>
                    <a:gd name="T48" fmla="*/ 17 w 26"/>
                    <a:gd name="T49" fmla="*/ 9 h 53"/>
                    <a:gd name="T50" fmla="*/ 9 w 26"/>
                    <a:gd name="T51" fmla="*/ 5 h 53"/>
                    <a:gd name="T52" fmla="*/ 16 w 26"/>
                    <a:gd name="T53" fmla="*/ 9 h 53"/>
                    <a:gd name="T54" fmla="*/ 2 w 26"/>
                    <a:gd name="T55" fmla="*/ 3 h 53"/>
                    <a:gd name="T56" fmla="*/ 11 w 26"/>
                    <a:gd name="T57" fmla="*/ 2 h 53"/>
                    <a:gd name="T58" fmla="*/ 4 w 26"/>
                    <a:gd name="T59" fmla="*/ 2 h 53"/>
                    <a:gd name="T60" fmla="*/ 11 w 26"/>
                    <a:gd name="T61" fmla="*/ 5 h 53"/>
                    <a:gd name="T62" fmla="*/ 4 w 26"/>
                    <a:gd name="T63" fmla="*/ 4 h 53"/>
                    <a:gd name="T64" fmla="*/ 14 w 26"/>
                    <a:gd name="T65" fmla="*/ 9 h 53"/>
                    <a:gd name="T66" fmla="*/ 7 w 26"/>
                    <a:gd name="T67" fmla="*/ 7 h 53"/>
                    <a:gd name="T68" fmla="*/ 19 w 26"/>
                    <a:gd name="T69" fmla="*/ 10 h 53"/>
                    <a:gd name="T70" fmla="*/ 13 w 26"/>
                    <a:gd name="T71" fmla="*/ 10 h 53"/>
                    <a:gd name="T72" fmla="*/ 20 w 26"/>
                    <a:gd name="T73" fmla="*/ 41 h 53"/>
                    <a:gd name="T74" fmla="*/ 23 w 26"/>
                    <a:gd name="T75" fmla="*/ 40 h 53"/>
                    <a:gd name="T76" fmla="*/ 10 w 26"/>
                    <a:gd name="T77" fmla="*/ 50 h 53"/>
                    <a:gd name="T78" fmla="*/ 22 w 26"/>
                    <a:gd name="T79" fmla="*/ 41 h 53"/>
                    <a:gd name="T80" fmla="*/ 12 w 26"/>
                    <a:gd name="T81" fmla="*/ 48 h 53"/>
                    <a:gd name="T82" fmla="*/ 23 w 26"/>
                    <a:gd name="T83"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53">
                      <a:moveTo>
                        <a:pt x="20" y="37"/>
                      </a:moveTo>
                      <a:cubicBezTo>
                        <a:pt x="19" y="42"/>
                        <a:pt x="16" y="45"/>
                        <a:pt x="12" y="48"/>
                      </a:cubicBezTo>
                      <a:cubicBezTo>
                        <a:pt x="11" y="49"/>
                        <a:pt x="13" y="50"/>
                        <a:pt x="14" y="50"/>
                      </a:cubicBezTo>
                      <a:cubicBezTo>
                        <a:pt x="17" y="47"/>
                        <a:pt x="19" y="44"/>
                        <a:pt x="22" y="42"/>
                      </a:cubicBezTo>
                      <a:cubicBezTo>
                        <a:pt x="21" y="41"/>
                        <a:pt x="20" y="41"/>
                        <a:pt x="20" y="41"/>
                      </a:cubicBezTo>
                      <a:cubicBezTo>
                        <a:pt x="18" y="46"/>
                        <a:pt x="15" y="48"/>
                        <a:pt x="10" y="50"/>
                      </a:cubicBezTo>
                      <a:cubicBezTo>
                        <a:pt x="11" y="51"/>
                        <a:pt x="11" y="52"/>
                        <a:pt x="11" y="52"/>
                      </a:cubicBezTo>
                      <a:cubicBezTo>
                        <a:pt x="16" y="49"/>
                        <a:pt x="20" y="45"/>
                        <a:pt x="23" y="40"/>
                      </a:cubicBezTo>
                      <a:cubicBezTo>
                        <a:pt x="24" y="39"/>
                        <a:pt x="22" y="38"/>
                        <a:pt x="21" y="39"/>
                      </a:cubicBezTo>
                      <a:cubicBezTo>
                        <a:pt x="21" y="40"/>
                        <a:pt x="20" y="40"/>
                        <a:pt x="20" y="41"/>
                      </a:cubicBezTo>
                      <a:cubicBezTo>
                        <a:pt x="21" y="41"/>
                        <a:pt x="22" y="41"/>
                        <a:pt x="22" y="41"/>
                      </a:cubicBezTo>
                      <a:cubicBezTo>
                        <a:pt x="23" y="34"/>
                        <a:pt x="26" y="30"/>
                        <a:pt x="23" y="23"/>
                      </a:cubicBezTo>
                      <a:cubicBezTo>
                        <a:pt x="21" y="18"/>
                        <a:pt x="19" y="13"/>
                        <a:pt x="15" y="9"/>
                      </a:cubicBezTo>
                      <a:cubicBezTo>
                        <a:pt x="14" y="9"/>
                        <a:pt x="14" y="10"/>
                        <a:pt x="13" y="10"/>
                      </a:cubicBezTo>
                      <a:cubicBezTo>
                        <a:pt x="16" y="12"/>
                        <a:pt x="15" y="12"/>
                        <a:pt x="18" y="13"/>
                      </a:cubicBezTo>
                      <a:cubicBezTo>
                        <a:pt x="20" y="13"/>
                        <a:pt x="20" y="11"/>
                        <a:pt x="19" y="10"/>
                      </a:cubicBezTo>
                      <a:cubicBezTo>
                        <a:pt x="15" y="8"/>
                        <a:pt x="12" y="6"/>
                        <a:pt x="7" y="5"/>
                      </a:cubicBezTo>
                      <a:cubicBezTo>
                        <a:pt x="6" y="4"/>
                        <a:pt x="5" y="6"/>
                        <a:pt x="6" y="7"/>
                      </a:cubicBezTo>
                      <a:cubicBezTo>
                        <a:pt x="8" y="8"/>
                        <a:pt x="10" y="9"/>
                        <a:pt x="13" y="11"/>
                      </a:cubicBezTo>
                      <a:cubicBezTo>
                        <a:pt x="14" y="11"/>
                        <a:pt x="15" y="10"/>
                        <a:pt x="14" y="9"/>
                      </a:cubicBezTo>
                      <a:cubicBezTo>
                        <a:pt x="11" y="7"/>
                        <a:pt x="8" y="5"/>
                        <a:pt x="6" y="2"/>
                      </a:cubicBezTo>
                      <a:cubicBezTo>
                        <a:pt x="6" y="3"/>
                        <a:pt x="5" y="3"/>
                        <a:pt x="5" y="4"/>
                      </a:cubicBezTo>
                      <a:cubicBezTo>
                        <a:pt x="6" y="5"/>
                        <a:pt x="8" y="6"/>
                        <a:pt x="10" y="7"/>
                      </a:cubicBezTo>
                      <a:cubicBezTo>
                        <a:pt x="11" y="8"/>
                        <a:pt x="12" y="6"/>
                        <a:pt x="11" y="5"/>
                      </a:cubicBezTo>
                      <a:cubicBezTo>
                        <a:pt x="9" y="4"/>
                        <a:pt x="7" y="2"/>
                        <a:pt x="6" y="1"/>
                      </a:cubicBezTo>
                      <a:cubicBezTo>
                        <a:pt x="5" y="1"/>
                        <a:pt x="5" y="2"/>
                        <a:pt x="5" y="2"/>
                      </a:cubicBezTo>
                      <a:cubicBezTo>
                        <a:pt x="6" y="3"/>
                        <a:pt x="8" y="3"/>
                        <a:pt x="10" y="4"/>
                      </a:cubicBezTo>
                      <a:cubicBezTo>
                        <a:pt x="10" y="3"/>
                        <a:pt x="10" y="2"/>
                        <a:pt x="11" y="2"/>
                      </a:cubicBezTo>
                      <a:cubicBezTo>
                        <a:pt x="7" y="1"/>
                        <a:pt x="5" y="1"/>
                        <a:pt x="2" y="1"/>
                      </a:cubicBezTo>
                      <a:cubicBezTo>
                        <a:pt x="2" y="1"/>
                        <a:pt x="2" y="2"/>
                        <a:pt x="2" y="3"/>
                      </a:cubicBezTo>
                      <a:cubicBezTo>
                        <a:pt x="9" y="3"/>
                        <a:pt x="11" y="7"/>
                        <a:pt x="14" y="11"/>
                      </a:cubicBezTo>
                      <a:cubicBezTo>
                        <a:pt x="15" y="10"/>
                        <a:pt x="15" y="10"/>
                        <a:pt x="16" y="9"/>
                      </a:cubicBezTo>
                      <a:cubicBezTo>
                        <a:pt x="13" y="7"/>
                        <a:pt x="13" y="7"/>
                        <a:pt x="15" y="10"/>
                      </a:cubicBezTo>
                      <a:cubicBezTo>
                        <a:pt x="15" y="10"/>
                        <a:pt x="16" y="9"/>
                        <a:pt x="16" y="9"/>
                      </a:cubicBezTo>
                      <a:cubicBezTo>
                        <a:pt x="15" y="7"/>
                        <a:pt x="13" y="6"/>
                        <a:pt x="12" y="5"/>
                      </a:cubicBezTo>
                      <a:cubicBezTo>
                        <a:pt x="11" y="5"/>
                        <a:pt x="11" y="6"/>
                        <a:pt x="10" y="7"/>
                      </a:cubicBezTo>
                      <a:cubicBezTo>
                        <a:pt x="14" y="9"/>
                        <a:pt x="16" y="11"/>
                        <a:pt x="18" y="15"/>
                      </a:cubicBezTo>
                      <a:cubicBezTo>
                        <a:pt x="19" y="14"/>
                        <a:pt x="19" y="14"/>
                        <a:pt x="20" y="13"/>
                      </a:cubicBezTo>
                      <a:cubicBezTo>
                        <a:pt x="20" y="13"/>
                        <a:pt x="19" y="13"/>
                        <a:pt x="19" y="13"/>
                      </a:cubicBezTo>
                      <a:cubicBezTo>
                        <a:pt x="18" y="12"/>
                        <a:pt x="16" y="14"/>
                        <a:pt x="18" y="15"/>
                      </a:cubicBezTo>
                      <a:cubicBezTo>
                        <a:pt x="19" y="17"/>
                        <a:pt x="21" y="19"/>
                        <a:pt x="22" y="21"/>
                      </a:cubicBezTo>
                      <a:cubicBezTo>
                        <a:pt x="22" y="22"/>
                        <a:pt x="25" y="22"/>
                        <a:pt x="25" y="21"/>
                      </a:cubicBezTo>
                      <a:cubicBezTo>
                        <a:pt x="25" y="17"/>
                        <a:pt x="23" y="15"/>
                        <a:pt x="19" y="13"/>
                      </a:cubicBezTo>
                      <a:cubicBezTo>
                        <a:pt x="19" y="14"/>
                        <a:pt x="18" y="14"/>
                        <a:pt x="18" y="15"/>
                      </a:cubicBezTo>
                      <a:cubicBezTo>
                        <a:pt x="18" y="15"/>
                        <a:pt x="18" y="15"/>
                        <a:pt x="19" y="15"/>
                      </a:cubicBezTo>
                      <a:cubicBezTo>
                        <a:pt x="20" y="16"/>
                        <a:pt x="21" y="15"/>
                        <a:pt x="20" y="14"/>
                      </a:cubicBezTo>
                      <a:cubicBezTo>
                        <a:pt x="18" y="10"/>
                        <a:pt x="15" y="7"/>
                        <a:pt x="11" y="5"/>
                      </a:cubicBezTo>
                      <a:cubicBezTo>
                        <a:pt x="10" y="4"/>
                        <a:pt x="9" y="5"/>
                        <a:pt x="10" y="6"/>
                      </a:cubicBezTo>
                      <a:cubicBezTo>
                        <a:pt x="13" y="10"/>
                        <a:pt x="11" y="9"/>
                        <a:pt x="15" y="11"/>
                      </a:cubicBezTo>
                      <a:cubicBezTo>
                        <a:pt x="16" y="11"/>
                        <a:pt x="17" y="10"/>
                        <a:pt x="17" y="9"/>
                      </a:cubicBezTo>
                      <a:cubicBezTo>
                        <a:pt x="15" y="6"/>
                        <a:pt x="13" y="5"/>
                        <a:pt x="10" y="4"/>
                      </a:cubicBezTo>
                      <a:cubicBezTo>
                        <a:pt x="9" y="3"/>
                        <a:pt x="8" y="4"/>
                        <a:pt x="9" y="5"/>
                      </a:cubicBezTo>
                      <a:cubicBezTo>
                        <a:pt x="10" y="8"/>
                        <a:pt x="12" y="9"/>
                        <a:pt x="14" y="11"/>
                      </a:cubicBezTo>
                      <a:cubicBezTo>
                        <a:pt x="15" y="12"/>
                        <a:pt x="17" y="10"/>
                        <a:pt x="16" y="9"/>
                      </a:cubicBezTo>
                      <a:cubicBezTo>
                        <a:pt x="12" y="4"/>
                        <a:pt x="9" y="1"/>
                        <a:pt x="2" y="1"/>
                      </a:cubicBezTo>
                      <a:cubicBezTo>
                        <a:pt x="0" y="1"/>
                        <a:pt x="0" y="3"/>
                        <a:pt x="2" y="3"/>
                      </a:cubicBezTo>
                      <a:cubicBezTo>
                        <a:pt x="4" y="3"/>
                        <a:pt x="7" y="3"/>
                        <a:pt x="10" y="4"/>
                      </a:cubicBezTo>
                      <a:cubicBezTo>
                        <a:pt x="11" y="4"/>
                        <a:pt x="12" y="2"/>
                        <a:pt x="11" y="2"/>
                      </a:cubicBezTo>
                      <a:cubicBezTo>
                        <a:pt x="9" y="1"/>
                        <a:pt x="7" y="1"/>
                        <a:pt x="5" y="0"/>
                      </a:cubicBezTo>
                      <a:cubicBezTo>
                        <a:pt x="4" y="0"/>
                        <a:pt x="3" y="1"/>
                        <a:pt x="4" y="2"/>
                      </a:cubicBezTo>
                      <a:cubicBezTo>
                        <a:pt x="6" y="4"/>
                        <a:pt x="8" y="5"/>
                        <a:pt x="9" y="7"/>
                      </a:cubicBezTo>
                      <a:cubicBezTo>
                        <a:pt x="10" y="6"/>
                        <a:pt x="10" y="6"/>
                        <a:pt x="11" y="5"/>
                      </a:cubicBezTo>
                      <a:cubicBezTo>
                        <a:pt x="9" y="4"/>
                        <a:pt x="8" y="3"/>
                        <a:pt x="6" y="2"/>
                      </a:cubicBezTo>
                      <a:cubicBezTo>
                        <a:pt x="5" y="1"/>
                        <a:pt x="4" y="3"/>
                        <a:pt x="4" y="4"/>
                      </a:cubicBezTo>
                      <a:cubicBezTo>
                        <a:pt x="7" y="7"/>
                        <a:pt x="10" y="8"/>
                        <a:pt x="12" y="10"/>
                      </a:cubicBezTo>
                      <a:cubicBezTo>
                        <a:pt x="13" y="10"/>
                        <a:pt x="13" y="9"/>
                        <a:pt x="14" y="9"/>
                      </a:cubicBezTo>
                      <a:cubicBezTo>
                        <a:pt x="12" y="8"/>
                        <a:pt x="10" y="6"/>
                        <a:pt x="8" y="5"/>
                      </a:cubicBezTo>
                      <a:cubicBezTo>
                        <a:pt x="7" y="6"/>
                        <a:pt x="7" y="6"/>
                        <a:pt x="7" y="7"/>
                      </a:cubicBezTo>
                      <a:cubicBezTo>
                        <a:pt x="11" y="8"/>
                        <a:pt x="14" y="10"/>
                        <a:pt x="18" y="12"/>
                      </a:cubicBezTo>
                      <a:cubicBezTo>
                        <a:pt x="18" y="12"/>
                        <a:pt x="19" y="11"/>
                        <a:pt x="19" y="10"/>
                      </a:cubicBezTo>
                      <a:cubicBezTo>
                        <a:pt x="17" y="10"/>
                        <a:pt x="16" y="9"/>
                        <a:pt x="14" y="8"/>
                      </a:cubicBezTo>
                      <a:cubicBezTo>
                        <a:pt x="13" y="8"/>
                        <a:pt x="12" y="9"/>
                        <a:pt x="13" y="10"/>
                      </a:cubicBezTo>
                      <a:cubicBezTo>
                        <a:pt x="18" y="15"/>
                        <a:pt x="20" y="20"/>
                        <a:pt x="22" y="26"/>
                      </a:cubicBezTo>
                      <a:cubicBezTo>
                        <a:pt x="23" y="31"/>
                        <a:pt x="20" y="36"/>
                        <a:pt x="20" y="41"/>
                      </a:cubicBezTo>
                      <a:cubicBezTo>
                        <a:pt x="20" y="42"/>
                        <a:pt x="22" y="43"/>
                        <a:pt x="22" y="42"/>
                      </a:cubicBezTo>
                      <a:cubicBezTo>
                        <a:pt x="22" y="41"/>
                        <a:pt x="23" y="41"/>
                        <a:pt x="23" y="40"/>
                      </a:cubicBezTo>
                      <a:cubicBezTo>
                        <a:pt x="22" y="40"/>
                        <a:pt x="22" y="39"/>
                        <a:pt x="21" y="39"/>
                      </a:cubicBezTo>
                      <a:cubicBezTo>
                        <a:pt x="18" y="44"/>
                        <a:pt x="15" y="47"/>
                        <a:pt x="10" y="50"/>
                      </a:cubicBezTo>
                      <a:cubicBezTo>
                        <a:pt x="9" y="51"/>
                        <a:pt x="10" y="53"/>
                        <a:pt x="11" y="52"/>
                      </a:cubicBezTo>
                      <a:cubicBezTo>
                        <a:pt x="16" y="49"/>
                        <a:pt x="20" y="47"/>
                        <a:pt x="22" y="41"/>
                      </a:cubicBezTo>
                      <a:cubicBezTo>
                        <a:pt x="22" y="40"/>
                        <a:pt x="21" y="39"/>
                        <a:pt x="20" y="40"/>
                      </a:cubicBezTo>
                      <a:cubicBezTo>
                        <a:pt x="17" y="42"/>
                        <a:pt x="15" y="46"/>
                        <a:pt x="12" y="48"/>
                      </a:cubicBezTo>
                      <a:cubicBezTo>
                        <a:pt x="13" y="48"/>
                        <a:pt x="13" y="49"/>
                        <a:pt x="14" y="50"/>
                      </a:cubicBezTo>
                      <a:cubicBezTo>
                        <a:pt x="18" y="46"/>
                        <a:pt x="21" y="43"/>
                        <a:pt x="23" y="38"/>
                      </a:cubicBezTo>
                      <a:cubicBezTo>
                        <a:pt x="23" y="36"/>
                        <a:pt x="21" y="36"/>
                        <a:pt x="2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299"/>
                <p:cNvSpPr/>
                <p:nvPr/>
              </p:nvSpPr>
              <p:spPr bwMode="auto">
                <a:xfrm>
                  <a:off x="895" y="1695"/>
                  <a:ext cx="10" cy="10"/>
                </a:xfrm>
                <a:custGeom>
                  <a:avLst/>
                  <a:gdLst>
                    <a:gd name="T0" fmla="*/ 8 w 14"/>
                    <a:gd name="T1" fmla="*/ 1 h 14"/>
                    <a:gd name="T2" fmla="*/ 1 w 14"/>
                    <a:gd name="T3" fmla="*/ 4 h 14"/>
                    <a:gd name="T4" fmla="*/ 1 w 14"/>
                    <a:gd name="T5" fmla="*/ 10 h 14"/>
                    <a:gd name="T6" fmla="*/ 13 w 14"/>
                    <a:gd name="T7" fmla="*/ 9 h 14"/>
                    <a:gd name="T8" fmla="*/ 4 w 14"/>
                    <a:gd name="T9" fmla="*/ 1 h 14"/>
                    <a:gd name="T10" fmla="*/ 1 w 14"/>
                    <a:gd name="T11" fmla="*/ 9 h 14"/>
                    <a:gd name="T12" fmla="*/ 8 w 14"/>
                    <a:gd name="T13" fmla="*/ 12 h 14"/>
                    <a:gd name="T14" fmla="*/ 11 w 14"/>
                    <a:gd name="T15" fmla="*/ 5 h 14"/>
                    <a:gd name="T16" fmla="*/ 4 w 14"/>
                    <a:gd name="T17" fmla="*/ 4 h 14"/>
                    <a:gd name="T18" fmla="*/ 8 w 14"/>
                    <a:gd name="T19" fmla="*/ 9 h 14"/>
                    <a:gd name="T20" fmla="*/ 7 w 14"/>
                    <a:gd name="T21" fmla="*/ 3 h 14"/>
                    <a:gd name="T22" fmla="*/ 3 w 14"/>
                    <a:gd name="T23" fmla="*/ 8 h 14"/>
                    <a:gd name="T24" fmla="*/ 8 w 14"/>
                    <a:gd name="T25" fmla="*/ 8 h 14"/>
                    <a:gd name="T26" fmla="*/ 4 w 14"/>
                    <a:gd name="T27" fmla="*/ 5 h 14"/>
                    <a:gd name="T28" fmla="*/ 6 w 14"/>
                    <a:gd name="T29" fmla="*/ 9 h 14"/>
                    <a:gd name="T30" fmla="*/ 10 w 14"/>
                    <a:gd name="T31" fmla="*/ 6 h 14"/>
                    <a:gd name="T32" fmla="*/ 10 w 14"/>
                    <a:gd name="T33" fmla="*/ 5 h 14"/>
                    <a:gd name="T34" fmla="*/ 7 w 14"/>
                    <a:gd name="T35" fmla="*/ 5 h 14"/>
                    <a:gd name="T36" fmla="*/ 8 w 14"/>
                    <a:gd name="T37" fmla="*/ 7 h 14"/>
                    <a:gd name="T38" fmla="*/ 9 w 14"/>
                    <a:gd name="T39" fmla="*/ 7 h 14"/>
                    <a:gd name="T40" fmla="*/ 8 w 14"/>
                    <a:gd name="T41" fmla="*/ 5 h 14"/>
                    <a:gd name="T42" fmla="*/ 5 w 14"/>
                    <a:gd name="T43" fmla="*/ 7 h 14"/>
                    <a:gd name="T44" fmla="*/ 6 w 14"/>
                    <a:gd name="T45" fmla="*/ 8 h 14"/>
                    <a:gd name="T46" fmla="*/ 6 w 14"/>
                    <a:gd name="T47" fmla="*/ 7 h 14"/>
                    <a:gd name="T48" fmla="*/ 6 w 14"/>
                    <a:gd name="T49" fmla="*/ 7 h 14"/>
                    <a:gd name="T50" fmla="*/ 5 w 14"/>
                    <a:gd name="T51" fmla="*/ 7 h 14"/>
                    <a:gd name="T52" fmla="*/ 7 w 14"/>
                    <a:gd name="T53" fmla="*/ 5 h 14"/>
                    <a:gd name="T54" fmla="*/ 6 w 14"/>
                    <a:gd name="T55" fmla="*/ 7 h 14"/>
                    <a:gd name="T56" fmla="*/ 7 w 14"/>
                    <a:gd name="T57" fmla="*/ 5 h 14"/>
                    <a:gd name="T58" fmla="*/ 9 w 14"/>
                    <a:gd name="T59" fmla="*/ 8 h 14"/>
                    <a:gd name="T60" fmla="*/ 5 w 14"/>
                    <a:gd name="T61" fmla="*/ 10 h 14"/>
                    <a:gd name="T62" fmla="*/ 6 w 14"/>
                    <a:gd name="T63" fmla="*/ 3 h 14"/>
                    <a:gd name="T64" fmla="*/ 10 w 14"/>
                    <a:gd name="T65" fmla="*/ 7 h 14"/>
                    <a:gd name="T66" fmla="*/ 6 w 14"/>
                    <a:gd name="T67" fmla="*/ 11 h 14"/>
                    <a:gd name="T68" fmla="*/ 2 w 14"/>
                    <a:gd name="T69" fmla="*/ 7 h 14"/>
                    <a:gd name="T70" fmla="*/ 8 w 14"/>
                    <a:gd name="T71" fmla="*/ 3 h 14"/>
                    <a:gd name="T72" fmla="*/ 8 w 14"/>
                    <a:gd name="T73"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 h="14">
                      <a:moveTo>
                        <a:pt x="8" y="1"/>
                      </a:moveTo>
                      <a:cubicBezTo>
                        <a:pt x="5" y="1"/>
                        <a:pt x="2" y="2"/>
                        <a:pt x="1" y="4"/>
                      </a:cubicBezTo>
                      <a:cubicBezTo>
                        <a:pt x="0" y="6"/>
                        <a:pt x="0" y="8"/>
                        <a:pt x="1" y="10"/>
                      </a:cubicBezTo>
                      <a:cubicBezTo>
                        <a:pt x="4" y="14"/>
                        <a:pt x="11" y="14"/>
                        <a:pt x="13" y="9"/>
                      </a:cubicBezTo>
                      <a:cubicBezTo>
                        <a:pt x="14" y="4"/>
                        <a:pt x="8" y="0"/>
                        <a:pt x="4" y="1"/>
                      </a:cubicBezTo>
                      <a:cubicBezTo>
                        <a:pt x="2" y="3"/>
                        <a:pt x="0" y="6"/>
                        <a:pt x="1" y="9"/>
                      </a:cubicBezTo>
                      <a:cubicBezTo>
                        <a:pt x="2" y="11"/>
                        <a:pt x="5" y="13"/>
                        <a:pt x="8" y="12"/>
                      </a:cubicBezTo>
                      <a:cubicBezTo>
                        <a:pt x="11" y="11"/>
                        <a:pt x="12" y="8"/>
                        <a:pt x="11" y="5"/>
                      </a:cubicBezTo>
                      <a:cubicBezTo>
                        <a:pt x="10" y="3"/>
                        <a:pt x="6" y="1"/>
                        <a:pt x="4" y="4"/>
                      </a:cubicBezTo>
                      <a:cubicBezTo>
                        <a:pt x="3" y="7"/>
                        <a:pt x="5" y="10"/>
                        <a:pt x="8" y="9"/>
                      </a:cubicBezTo>
                      <a:cubicBezTo>
                        <a:pt x="11" y="7"/>
                        <a:pt x="10" y="3"/>
                        <a:pt x="7" y="3"/>
                      </a:cubicBezTo>
                      <a:cubicBezTo>
                        <a:pt x="4" y="3"/>
                        <a:pt x="3" y="5"/>
                        <a:pt x="3" y="8"/>
                      </a:cubicBezTo>
                      <a:cubicBezTo>
                        <a:pt x="3" y="11"/>
                        <a:pt x="7" y="10"/>
                        <a:pt x="8" y="8"/>
                      </a:cubicBezTo>
                      <a:cubicBezTo>
                        <a:pt x="10" y="6"/>
                        <a:pt x="7" y="3"/>
                        <a:pt x="4" y="5"/>
                      </a:cubicBezTo>
                      <a:cubicBezTo>
                        <a:pt x="2" y="7"/>
                        <a:pt x="3" y="10"/>
                        <a:pt x="6" y="9"/>
                      </a:cubicBezTo>
                      <a:cubicBezTo>
                        <a:pt x="8" y="9"/>
                        <a:pt x="10" y="8"/>
                        <a:pt x="10" y="6"/>
                      </a:cubicBezTo>
                      <a:cubicBezTo>
                        <a:pt x="11" y="6"/>
                        <a:pt x="10" y="5"/>
                        <a:pt x="10" y="5"/>
                      </a:cubicBezTo>
                      <a:cubicBezTo>
                        <a:pt x="9" y="4"/>
                        <a:pt x="8" y="5"/>
                        <a:pt x="7" y="5"/>
                      </a:cubicBezTo>
                      <a:cubicBezTo>
                        <a:pt x="6" y="5"/>
                        <a:pt x="6" y="7"/>
                        <a:pt x="8" y="7"/>
                      </a:cubicBezTo>
                      <a:cubicBezTo>
                        <a:pt x="8" y="7"/>
                        <a:pt x="8" y="7"/>
                        <a:pt x="9" y="7"/>
                      </a:cubicBezTo>
                      <a:cubicBezTo>
                        <a:pt x="9" y="6"/>
                        <a:pt x="9" y="6"/>
                        <a:pt x="8" y="5"/>
                      </a:cubicBezTo>
                      <a:cubicBezTo>
                        <a:pt x="8" y="6"/>
                        <a:pt x="7" y="7"/>
                        <a:pt x="5" y="7"/>
                      </a:cubicBezTo>
                      <a:cubicBezTo>
                        <a:pt x="5" y="7"/>
                        <a:pt x="5" y="7"/>
                        <a:pt x="6" y="8"/>
                      </a:cubicBezTo>
                      <a:cubicBezTo>
                        <a:pt x="6" y="7"/>
                        <a:pt x="6" y="7"/>
                        <a:pt x="6" y="7"/>
                      </a:cubicBezTo>
                      <a:cubicBezTo>
                        <a:pt x="6" y="6"/>
                        <a:pt x="7" y="7"/>
                        <a:pt x="6" y="7"/>
                      </a:cubicBezTo>
                      <a:cubicBezTo>
                        <a:pt x="6" y="8"/>
                        <a:pt x="5" y="8"/>
                        <a:pt x="5" y="7"/>
                      </a:cubicBezTo>
                      <a:cubicBezTo>
                        <a:pt x="5" y="6"/>
                        <a:pt x="6" y="5"/>
                        <a:pt x="7" y="5"/>
                      </a:cubicBezTo>
                      <a:cubicBezTo>
                        <a:pt x="8" y="6"/>
                        <a:pt x="7" y="7"/>
                        <a:pt x="6" y="7"/>
                      </a:cubicBezTo>
                      <a:cubicBezTo>
                        <a:pt x="6" y="6"/>
                        <a:pt x="6" y="5"/>
                        <a:pt x="7" y="5"/>
                      </a:cubicBezTo>
                      <a:cubicBezTo>
                        <a:pt x="9" y="4"/>
                        <a:pt x="9" y="7"/>
                        <a:pt x="9" y="8"/>
                      </a:cubicBezTo>
                      <a:cubicBezTo>
                        <a:pt x="9" y="10"/>
                        <a:pt x="7" y="10"/>
                        <a:pt x="5" y="10"/>
                      </a:cubicBezTo>
                      <a:cubicBezTo>
                        <a:pt x="2" y="8"/>
                        <a:pt x="3" y="4"/>
                        <a:pt x="6" y="3"/>
                      </a:cubicBezTo>
                      <a:cubicBezTo>
                        <a:pt x="8" y="3"/>
                        <a:pt x="10" y="5"/>
                        <a:pt x="10" y="7"/>
                      </a:cubicBezTo>
                      <a:cubicBezTo>
                        <a:pt x="11" y="9"/>
                        <a:pt x="8" y="11"/>
                        <a:pt x="6" y="11"/>
                      </a:cubicBezTo>
                      <a:cubicBezTo>
                        <a:pt x="4" y="11"/>
                        <a:pt x="2" y="9"/>
                        <a:pt x="2" y="7"/>
                      </a:cubicBezTo>
                      <a:cubicBezTo>
                        <a:pt x="2" y="4"/>
                        <a:pt x="5" y="3"/>
                        <a:pt x="8" y="3"/>
                      </a:cubicBezTo>
                      <a:cubicBezTo>
                        <a:pt x="9" y="4"/>
                        <a:pt x="9"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300"/>
                <p:cNvSpPr/>
                <p:nvPr/>
              </p:nvSpPr>
              <p:spPr bwMode="auto">
                <a:xfrm>
                  <a:off x="896" y="1685"/>
                  <a:ext cx="20" cy="18"/>
                </a:xfrm>
                <a:custGeom>
                  <a:avLst/>
                  <a:gdLst>
                    <a:gd name="T0" fmla="*/ 22 w 30"/>
                    <a:gd name="T1" fmla="*/ 27 h 28"/>
                    <a:gd name="T2" fmla="*/ 30 w 30"/>
                    <a:gd name="T3" fmla="*/ 22 h 28"/>
                    <a:gd name="T4" fmla="*/ 1 w 30"/>
                    <a:gd name="T5" fmla="*/ 8 h 28"/>
                    <a:gd name="T6" fmla="*/ 3 w 30"/>
                    <a:gd name="T7" fmla="*/ 4 h 28"/>
                    <a:gd name="T8" fmla="*/ 5 w 30"/>
                    <a:gd name="T9" fmla="*/ 4 h 28"/>
                    <a:gd name="T10" fmla="*/ 6 w 30"/>
                    <a:gd name="T11" fmla="*/ 8 h 28"/>
                    <a:gd name="T12" fmla="*/ 5 w 30"/>
                    <a:gd name="T13" fmla="*/ 7 h 28"/>
                    <a:gd name="T14" fmla="*/ 6 w 30"/>
                    <a:gd name="T15" fmla="*/ 3 h 28"/>
                    <a:gd name="T16" fmla="*/ 10 w 30"/>
                    <a:gd name="T17" fmla="*/ 4 h 28"/>
                    <a:gd name="T18" fmla="*/ 10 w 30"/>
                    <a:gd name="T19" fmla="*/ 8 h 28"/>
                    <a:gd name="T20" fmla="*/ 10 w 30"/>
                    <a:gd name="T21" fmla="*/ 8 h 28"/>
                    <a:gd name="T22" fmla="*/ 12 w 30"/>
                    <a:gd name="T23" fmla="*/ 4 h 28"/>
                    <a:gd name="T24" fmla="*/ 15 w 30"/>
                    <a:gd name="T25" fmla="*/ 7 h 28"/>
                    <a:gd name="T26" fmla="*/ 14 w 30"/>
                    <a:gd name="T27" fmla="*/ 9 h 28"/>
                    <a:gd name="T28" fmla="*/ 13 w 30"/>
                    <a:gd name="T29" fmla="*/ 9 h 28"/>
                    <a:gd name="T30" fmla="*/ 15 w 30"/>
                    <a:gd name="T31" fmla="*/ 8 h 28"/>
                    <a:gd name="T32" fmla="*/ 18 w 30"/>
                    <a:gd name="T33" fmla="*/ 10 h 28"/>
                    <a:gd name="T34" fmla="*/ 17 w 30"/>
                    <a:gd name="T35" fmla="*/ 14 h 28"/>
                    <a:gd name="T36" fmla="*/ 17 w 30"/>
                    <a:gd name="T37" fmla="*/ 12 h 28"/>
                    <a:gd name="T38" fmla="*/ 20 w 30"/>
                    <a:gd name="T39" fmla="*/ 11 h 28"/>
                    <a:gd name="T40" fmla="*/ 23 w 30"/>
                    <a:gd name="T41" fmla="*/ 15 h 28"/>
                    <a:gd name="T42" fmla="*/ 21 w 30"/>
                    <a:gd name="T43" fmla="*/ 18 h 28"/>
                    <a:gd name="T44" fmla="*/ 21 w 30"/>
                    <a:gd name="T45" fmla="*/ 18 h 28"/>
                    <a:gd name="T46" fmla="*/ 23 w 30"/>
                    <a:gd name="T47" fmla="*/ 17 h 28"/>
                    <a:gd name="T48" fmla="*/ 25 w 30"/>
                    <a:gd name="T49" fmla="*/ 22 h 28"/>
                    <a:gd name="T50" fmla="*/ 23 w 30"/>
                    <a:gd name="T51" fmla="*/ 25 h 28"/>
                    <a:gd name="T52" fmla="*/ 23 w 30"/>
                    <a:gd name="T53" fmla="*/ 25 h 28"/>
                    <a:gd name="T54" fmla="*/ 24 w 30"/>
                    <a:gd name="T55" fmla="*/ 20 h 28"/>
                    <a:gd name="T56" fmla="*/ 19 w 30"/>
                    <a:gd name="T57" fmla="*/ 9 h 28"/>
                    <a:gd name="T58" fmla="*/ 22 w 30"/>
                    <a:gd name="T59" fmla="*/ 11 h 28"/>
                    <a:gd name="T60" fmla="*/ 20 w 30"/>
                    <a:gd name="T61" fmla="*/ 12 h 28"/>
                    <a:gd name="T62" fmla="*/ 17 w 30"/>
                    <a:gd name="T63" fmla="*/ 10 h 28"/>
                    <a:gd name="T64" fmla="*/ 26 w 30"/>
                    <a:gd name="T65" fmla="*/ 18 h 28"/>
                    <a:gd name="T66" fmla="*/ 24 w 30"/>
                    <a:gd name="T67" fmla="*/ 26 h 28"/>
                    <a:gd name="T68" fmla="*/ 23 w 30"/>
                    <a:gd name="T69" fmla="*/ 23 h 28"/>
                    <a:gd name="T70" fmla="*/ 24 w 30"/>
                    <a:gd name="T71" fmla="*/ 20 h 28"/>
                    <a:gd name="T72" fmla="*/ 25 w 30"/>
                    <a:gd name="T73" fmla="*/ 18 h 28"/>
                    <a:gd name="T74" fmla="*/ 23 w 30"/>
                    <a:gd name="T75" fmla="*/ 19 h 28"/>
                    <a:gd name="T76" fmla="*/ 21 w 30"/>
                    <a:gd name="T77" fmla="*/ 16 h 28"/>
                    <a:gd name="T78" fmla="*/ 22 w 30"/>
                    <a:gd name="T79" fmla="*/ 13 h 28"/>
                    <a:gd name="T80" fmla="*/ 22 w 30"/>
                    <a:gd name="T81" fmla="*/ 12 h 28"/>
                    <a:gd name="T82" fmla="*/ 19 w 30"/>
                    <a:gd name="T83" fmla="*/ 14 h 28"/>
                    <a:gd name="T84" fmla="*/ 16 w 30"/>
                    <a:gd name="T85" fmla="*/ 12 h 28"/>
                    <a:gd name="T86" fmla="*/ 17 w 30"/>
                    <a:gd name="T87" fmla="*/ 9 h 28"/>
                    <a:gd name="T88" fmla="*/ 17 w 30"/>
                    <a:gd name="T89" fmla="*/ 8 h 28"/>
                    <a:gd name="T90" fmla="*/ 15 w 30"/>
                    <a:gd name="T91" fmla="*/ 10 h 28"/>
                    <a:gd name="T92" fmla="*/ 13 w 30"/>
                    <a:gd name="T93" fmla="*/ 7 h 28"/>
                    <a:gd name="T94" fmla="*/ 14 w 30"/>
                    <a:gd name="T95" fmla="*/ 6 h 28"/>
                    <a:gd name="T96" fmla="*/ 14 w 30"/>
                    <a:gd name="T97" fmla="*/ 4 h 28"/>
                    <a:gd name="T98" fmla="*/ 12 w 30"/>
                    <a:gd name="T99" fmla="*/ 8 h 28"/>
                    <a:gd name="T100" fmla="*/ 8 w 30"/>
                    <a:gd name="T101" fmla="*/ 7 h 28"/>
                    <a:gd name="T102" fmla="*/ 8 w 30"/>
                    <a:gd name="T103" fmla="*/ 4 h 28"/>
                    <a:gd name="T104" fmla="*/ 8 w 30"/>
                    <a:gd name="T105" fmla="*/ 3 h 28"/>
                    <a:gd name="T106" fmla="*/ 7 w 30"/>
                    <a:gd name="T107" fmla="*/ 7 h 28"/>
                    <a:gd name="T108" fmla="*/ 3 w 30"/>
                    <a:gd name="T109" fmla="*/ 8 h 28"/>
                    <a:gd name="T110" fmla="*/ 3 w 30"/>
                    <a:gd name="T111" fmla="*/ 4 h 28"/>
                    <a:gd name="T112" fmla="*/ 5 w 30"/>
                    <a:gd name="T113" fmla="*/ 4 h 28"/>
                    <a:gd name="T114" fmla="*/ 3 w 30"/>
                    <a:gd name="T115" fmla="*/ 8 h 28"/>
                    <a:gd name="T116" fmla="*/ 19 w 30"/>
                    <a:gd name="T117" fmla="*/ 9 h 28"/>
                    <a:gd name="T118" fmla="*/ 24 w 30"/>
                    <a:gd name="T119" fmla="*/ 26 h 28"/>
                    <a:gd name="T120" fmla="*/ 2 w 30"/>
                    <a:gd name="T121"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28">
                      <a:moveTo>
                        <a:pt x="2" y="10"/>
                      </a:moveTo>
                      <a:cubicBezTo>
                        <a:pt x="7" y="10"/>
                        <a:pt x="11" y="10"/>
                        <a:pt x="14" y="13"/>
                      </a:cubicBezTo>
                      <a:cubicBezTo>
                        <a:pt x="20" y="16"/>
                        <a:pt x="21" y="22"/>
                        <a:pt x="22" y="27"/>
                      </a:cubicBezTo>
                      <a:cubicBezTo>
                        <a:pt x="22" y="28"/>
                        <a:pt x="23" y="28"/>
                        <a:pt x="24" y="27"/>
                      </a:cubicBezTo>
                      <a:cubicBezTo>
                        <a:pt x="26" y="26"/>
                        <a:pt x="27" y="24"/>
                        <a:pt x="29" y="23"/>
                      </a:cubicBezTo>
                      <a:cubicBezTo>
                        <a:pt x="30" y="23"/>
                        <a:pt x="30" y="23"/>
                        <a:pt x="30" y="22"/>
                      </a:cubicBezTo>
                      <a:cubicBezTo>
                        <a:pt x="29" y="14"/>
                        <a:pt x="21" y="6"/>
                        <a:pt x="14" y="3"/>
                      </a:cubicBezTo>
                      <a:cubicBezTo>
                        <a:pt x="11" y="1"/>
                        <a:pt x="6" y="0"/>
                        <a:pt x="2" y="1"/>
                      </a:cubicBezTo>
                      <a:cubicBezTo>
                        <a:pt x="0" y="2"/>
                        <a:pt x="1" y="7"/>
                        <a:pt x="1" y="8"/>
                      </a:cubicBezTo>
                      <a:cubicBezTo>
                        <a:pt x="1" y="10"/>
                        <a:pt x="3" y="10"/>
                        <a:pt x="3" y="9"/>
                      </a:cubicBezTo>
                      <a:cubicBezTo>
                        <a:pt x="3" y="7"/>
                        <a:pt x="4" y="6"/>
                        <a:pt x="5" y="4"/>
                      </a:cubicBezTo>
                      <a:cubicBezTo>
                        <a:pt x="4" y="4"/>
                        <a:pt x="3" y="4"/>
                        <a:pt x="3" y="4"/>
                      </a:cubicBezTo>
                      <a:cubicBezTo>
                        <a:pt x="3" y="5"/>
                        <a:pt x="3" y="6"/>
                        <a:pt x="3" y="7"/>
                      </a:cubicBezTo>
                      <a:cubicBezTo>
                        <a:pt x="3" y="9"/>
                        <a:pt x="5" y="9"/>
                        <a:pt x="5" y="7"/>
                      </a:cubicBezTo>
                      <a:cubicBezTo>
                        <a:pt x="5" y="6"/>
                        <a:pt x="5" y="5"/>
                        <a:pt x="5" y="4"/>
                      </a:cubicBezTo>
                      <a:cubicBezTo>
                        <a:pt x="4" y="4"/>
                        <a:pt x="4" y="4"/>
                        <a:pt x="3" y="4"/>
                      </a:cubicBezTo>
                      <a:cubicBezTo>
                        <a:pt x="3" y="5"/>
                        <a:pt x="3" y="7"/>
                        <a:pt x="3" y="8"/>
                      </a:cubicBezTo>
                      <a:cubicBezTo>
                        <a:pt x="4" y="9"/>
                        <a:pt x="5" y="9"/>
                        <a:pt x="6" y="8"/>
                      </a:cubicBezTo>
                      <a:cubicBezTo>
                        <a:pt x="6" y="7"/>
                        <a:pt x="6" y="6"/>
                        <a:pt x="7" y="4"/>
                      </a:cubicBezTo>
                      <a:cubicBezTo>
                        <a:pt x="6" y="4"/>
                        <a:pt x="5" y="4"/>
                        <a:pt x="5" y="4"/>
                      </a:cubicBezTo>
                      <a:cubicBezTo>
                        <a:pt x="5" y="5"/>
                        <a:pt x="5" y="6"/>
                        <a:pt x="5" y="7"/>
                      </a:cubicBezTo>
                      <a:cubicBezTo>
                        <a:pt x="5" y="8"/>
                        <a:pt x="7" y="9"/>
                        <a:pt x="7" y="8"/>
                      </a:cubicBezTo>
                      <a:cubicBezTo>
                        <a:pt x="8" y="6"/>
                        <a:pt x="8" y="5"/>
                        <a:pt x="8" y="3"/>
                      </a:cubicBezTo>
                      <a:cubicBezTo>
                        <a:pt x="8" y="3"/>
                        <a:pt x="7" y="3"/>
                        <a:pt x="6" y="3"/>
                      </a:cubicBezTo>
                      <a:cubicBezTo>
                        <a:pt x="6" y="5"/>
                        <a:pt x="6" y="6"/>
                        <a:pt x="6" y="8"/>
                      </a:cubicBezTo>
                      <a:cubicBezTo>
                        <a:pt x="6" y="9"/>
                        <a:pt x="8" y="10"/>
                        <a:pt x="9" y="9"/>
                      </a:cubicBezTo>
                      <a:cubicBezTo>
                        <a:pt x="9" y="7"/>
                        <a:pt x="10" y="6"/>
                        <a:pt x="10" y="4"/>
                      </a:cubicBezTo>
                      <a:cubicBezTo>
                        <a:pt x="9" y="4"/>
                        <a:pt x="9" y="4"/>
                        <a:pt x="8" y="4"/>
                      </a:cubicBezTo>
                      <a:cubicBezTo>
                        <a:pt x="8" y="5"/>
                        <a:pt x="8" y="6"/>
                        <a:pt x="8" y="8"/>
                      </a:cubicBezTo>
                      <a:cubicBezTo>
                        <a:pt x="8" y="9"/>
                        <a:pt x="10" y="9"/>
                        <a:pt x="10" y="8"/>
                      </a:cubicBezTo>
                      <a:cubicBezTo>
                        <a:pt x="11" y="6"/>
                        <a:pt x="11" y="5"/>
                        <a:pt x="12" y="3"/>
                      </a:cubicBezTo>
                      <a:cubicBezTo>
                        <a:pt x="11" y="3"/>
                        <a:pt x="10" y="3"/>
                        <a:pt x="10" y="3"/>
                      </a:cubicBezTo>
                      <a:cubicBezTo>
                        <a:pt x="10" y="5"/>
                        <a:pt x="10" y="6"/>
                        <a:pt x="10" y="8"/>
                      </a:cubicBezTo>
                      <a:cubicBezTo>
                        <a:pt x="10" y="9"/>
                        <a:pt x="11" y="10"/>
                        <a:pt x="12" y="9"/>
                      </a:cubicBezTo>
                      <a:cubicBezTo>
                        <a:pt x="12" y="7"/>
                        <a:pt x="13" y="6"/>
                        <a:pt x="14" y="5"/>
                      </a:cubicBezTo>
                      <a:cubicBezTo>
                        <a:pt x="13" y="5"/>
                        <a:pt x="12" y="4"/>
                        <a:pt x="12" y="4"/>
                      </a:cubicBezTo>
                      <a:cubicBezTo>
                        <a:pt x="12" y="5"/>
                        <a:pt x="12" y="6"/>
                        <a:pt x="11" y="8"/>
                      </a:cubicBezTo>
                      <a:cubicBezTo>
                        <a:pt x="11" y="9"/>
                        <a:pt x="12" y="9"/>
                        <a:pt x="13" y="9"/>
                      </a:cubicBezTo>
                      <a:cubicBezTo>
                        <a:pt x="14" y="8"/>
                        <a:pt x="15" y="8"/>
                        <a:pt x="15" y="7"/>
                      </a:cubicBezTo>
                      <a:cubicBezTo>
                        <a:pt x="15" y="7"/>
                        <a:pt x="14" y="6"/>
                        <a:pt x="13" y="6"/>
                      </a:cubicBezTo>
                      <a:cubicBezTo>
                        <a:pt x="13" y="7"/>
                        <a:pt x="13" y="7"/>
                        <a:pt x="13" y="8"/>
                      </a:cubicBezTo>
                      <a:cubicBezTo>
                        <a:pt x="12" y="9"/>
                        <a:pt x="13" y="10"/>
                        <a:pt x="14" y="9"/>
                      </a:cubicBezTo>
                      <a:cubicBezTo>
                        <a:pt x="15" y="8"/>
                        <a:pt x="16" y="8"/>
                        <a:pt x="17" y="7"/>
                      </a:cubicBezTo>
                      <a:cubicBezTo>
                        <a:pt x="17" y="7"/>
                        <a:pt x="16" y="6"/>
                        <a:pt x="16" y="5"/>
                      </a:cubicBezTo>
                      <a:cubicBezTo>
                        <a:pt x="15" y="7"/>
                        <a:pt x="14" y="7"/>
                        <a:pt x="13" y="9"/>
                      </a:cubicBezTo>
                      <a:cubicBezTo>
                        <a:pt x="13" y="9"/>
                        <a:pt x="14" y="11"/>
                        <a:pt x="15" y="10"/>
                      </a:cubicBezTo>
                      <a:cubicBezTo>
                        <a:pt x="15" y="10"/>
                        <a:pt x="16" y="9"/>
                        <a:pt x="16" y="9"/>
                      </a:cubicBezTo>
                      <a:cubicBezTo>
                        <a:pt x="16" y="9"/>
                        <a:pt x="15" y="8"/>
                        <a:pt x="15" y="8"/>
                      </a:cubicBezTo>
                      <a:cubicBezTo>
                        <a:pt x="14" y="9"/>
                        <a:pt x="14" y="10"/>
                        <a:pt x="14" y="11"/>
                      </a:cubicBezTo>
                      <a:cubicBezTo>
                        <a:pt x="13" y="11"/>
                        <a:pt x="14" y="12"/>
                        <a:pt x="15" y="12"/>
                      </a:cubicBezTo>
                      <a:cubicBezTo>
                        <a:pt x="17" y="11"/>
                        <a:pt x="17" y="11"/>
                        <a:pt x="18" y="10"/>
                      </a:cubicBezTo>
                      <a:cubicBezTo>
                        <a:pt x="18" y="10"/>
                        <a:pt x="17" y="9"/>
                        <a:pt x="17" y="9"/>
                      </a:cubicBezTo>
                      <a:cubicBezTo>
                        <a:pt x="16" y="10"/>
                        <a:pt x="16" y="11"/>
                        <a:pt x="15" y="12"/>
                      </a:cubicBezTo>
                      <a:cubicBezTo>
                        <a:pt x="15" y="13"/>
                        <a:pt x="16" y="14"/>
                        <a:pt x="17" y="14"/>
                      </a:cubicBezTo>
                      <a:cubicBezTo>
                        <a:pt x="18" y="13"/>
                        <a:pt x="19" y="12"/>
                        <a:pt x="20" y="12"/>
                      </a:cubicBezTo>
                      <a:cubicBezTo>
                        <a:pt x="20" y="11"/>
                        <a:pt x="20" y="11"/>
                        <a:pt x="19" y="10"/>
                      </a:cubicBezTo>
                      <a:cubicBezTo>
                        <a:pt x="18" y="11"/>
                        <a:pt x="18" y="11"/>
                        <a:pt x="17" y="12"/>
                      </a:cubicBezTo>
                      <a:cubicBezTo>
                        <a:pt x="16" y="13"/>
                        <a:pt x="17" y="14"/>
                        <a:pt x="18" y="14"/>
                      </a:cubicBezTo>
                      <a:cubicBezTo>
                        <a:pt x="19" y="13"/>
                        <a:pt x="20" y="13"/>
                        <a:pt x="21" y="13"/>
                      </a:cubicBezTo>
                      <a:cubicBezTo>
                        <a:pt x="21" y="12"/>
                        <a:pt x="20" y="12"/>
                        <a:pt x="20" y="11"/>
                      </a:cubicBezTo>
                      <a:cubicBezTo>
                        <a:pt x="19" y="12"/>
                        <a:pt x="19" y="13"/>
                        <a:pt x="18" y="15"/>
                      </a:cubicBezTo>
                      <a:cubicBezTo>
                        <a:pt x="18" y="15"/>
                        <a:pt x="18" y="17"/>
                        <a:pt x="19" y="16"/>
                      </a:cubicBezTo>
                      <a:cubicBezTo>
                        <a:pt x="21" y="16"/>
                        <a:pt x="21" y="15"/>
                        <a:pt x="23" y="15"/>
                      </a:cubicBezTo>
                      <a:cubicBezTo>
                        <a:pt x="22" y="14"/>
                        <a:pt x="22" y="14"/>
                        <a:pt x="21" y="13"/>
                      </a:cubicBezTo>
                      <a:cubicBezTo>
                        <a:pt x="21" y="14"/>
                        <a:pt x="20" y="15"/>
                        <a:pt x="20" y="16"/>
                      </a:cubicBezTo>
                      <a:cubicBezTo>
                        <a:pt x="19" y="17"/>
                        <a:pt x="20" y="18"/>
                        <a:pt x="21" y="18"/>
                      </a:cubicBezTo>
                      <a:cubicBezTo>
                        <a:pt x="23" y="17"/>
                        <a:pt x="23" y="17"/>
                        <a:pt x="24" y="16"/>
                      </a:cubicBezTo>
                      <a:cubicBezTo>
                        <a:pt x="24" y="16"/>
                        <a:pt x="24" y="15"/>
                        <a:pt x="23" y="15"/>
                      </a:cubicBezTo>
                      <a:cubicBezTo>
                        <a:pt x="22" y="16"/>
                        <a:pt x="22" y="17"/>
                        <a:pt x="21" y="18"/>
                      </a:cubicBezTo>
                      <a:cubicBezTo>
                        <a:pt x="20" y="19"/>
                        <a:pt x="21" y="20"/>
                        <a:pt x="22" y="20"/>
                      </a:cubicBezTo>
                      <a:cubicBezTo>
                        <a:pt x="23" y="19"/>
                        <a:pt x="24" y="19"/>
                        <a:pt x="25" y="19"/>
                      </a:cubicBezTo>
                      <a:cubicBezTo>
                        <a:pt x="24" y="18"/>
                        <a:pt x="24" y="18"/>
                        <a:pt x="23" y="17"/>
                      </a:cubicBezTo>
                      <a:cubicBezTo>
                        <a:pt x="23" y="18"/>
                        <a:pt x="22" y="19"/>
                        <a:pt x="22" y="20"/>
                      </a:cubicBezTo>
                      <a:cubicBezTo>
                        <a:pt x="22" y="21"/>
                        <a:pt x="22" y="22"/>
                        <a:pt x="23" y="22"/>
                      </a:cubicBezTo>
                      <a:cubicBezTo>
                        <a:pt x="24" y="22"/>
                        <a:pt x="24" y="22"/>
                        <a:pt x="25" y="22"/>
                      </a:cubicBezTo>
                      <a:cubicBezTo>
                        <a:pt x="25" y="21"/>
                        <a:pt x="24" y="21"/>
                        <a:pt x="24" y="20"/>
                      </a:cubicBezTo>
                      <a:cubicBezTo>
                        <a:pt x="23" y="21"/>
                        <a:pt x="23" y="22"/>
                        <a:pt x="22" y="23"/>
                      </a:cubicBezTo>
                      <a:cubicBezTo>
                        <a:pt x="22" y="24"/>
                        <a:pt x="23" y="25"/>
                        <a:pt x="23" y="25"/>
                      </a:cubicBezTo>
                      <a:cubicBezTo>
                        <a:pt x="24" y="24"/>
                        <a:pt x="25" y="24"/>
                        <a:pt x="25" y="24"/>
                      </a:cubicBezTo>
                      <a:cubicBezTo>
                        <a:pt x="25" y="24"/>
                        <a:pt x="25" y="23"/>
                        <a:pt x="24" y="23"/>
                      </a:cubicBezTo>
                      <a:cubicBezTo>
                        <a:pt x="24" y="23"/>
                        <a:pt x="23" y="24"/>
                        <a:pt x="23" y="25"/>
                      </a:cubicBezTo>
                      <a:cubicBezTo>
                        <a:pt x="22" y="26"/>
                        <a:pt x="23" y="27"/>
                        <a:pt x="24" y="26"/>
                      </a:cubicBezTo>
                      <a:cubicBezTo>
                        <a:pt x="26" y="24"/>
                        <a:pt x="26" y="22"/>
                        <a:pt x="26" y="19"/>
                      </a:cubicBezTo>
                      <a:cubicBezTo>
                        <a:pt x="26" y="19"/>
                        <a:pt x="25" y="20"/>
                        <a:pt x="24" y="20"/>
                      </a:cubicBezTo>
                      <a:cubicBezTo>
                        <a:pt x="25" y="20"/>
                        <a:pt x="25" y="21"/>
                        <a:pt x="26" y="22"/>
                      </a:cubicBezTo>
                      <a:cubicBezTo>
                        <a:pt x="26" y="21"/>
                        <a:pt x="27" y="21"/>
                        <a:pt x="27" y="20"/>
                      </a:cubicBezTo>
                      <a:cubicBezTo>
                        <a:pt x="25" y="16"/>
                        <a:pt x="23" y="12"/>
                        <a:pt x="19" y="9"/>
                      </a:cubicBezTo>
                      <a:cubicBezTo>
                        <a:pt x="18" y="9"/>
                        <a:pt x="18" y="10"/>
                        <a:pt x="17" y="10"/>
                      </a:cubicBezTo>
                      <a:cubicBezTo>
                        <a:pt x="18" y="11"/>
                        <a:pt x="20" y="12"/>
                        <a:pt x="21" y="12"/>
                      </a:cubicBezTo>
                      <a:cubicBezTo>
                        <a:pt x="22" y="13"/>
                        <a:pt x="23" y="11"/>
                        <a:pt x="22" y="11"/>
                      </a:cubicBezTo>
                      <a:cubicBezTo>
                        <a:pt x="20" y="9"/>
                        <a:pt x="19" y="9"/>
                        <a:pt x="17" y="8"/>
                      </a:cubicBezTo>
                      <a:cubicBezTo>
                        <a:pt x="16" y="7"/>
                        <a:pt x="15" y="9"/>
                        <a:pt x="17" y="10"/>
                      </a:cubicBezTo>
                      <a:cubicBezTo>
                        <a:pt x="18" y="11"/>
                        <a:pt x="19" y="11"/>
                        <a:pt x="20" y="12"/>
                      </a:cubicBezTo>
                      <a:cubicBezTo>
                        <a:pt x="21" y="12"/>
                        <a:pt x="21" y="11"/>
                        <a:pt x="21" y="10"/>
                      </a:cubicBezTo>
                      <a:cubicBezTo>
                        <a:pt x="21" y="10"/>
                        <a:pt x="20" y="9"/>
                        <a:pt x="19" y="9"/>
                      </a:cubicBezTo>
                      <a:cubicBezTo>
                        <a:pt x="18" y="8"/>
                        <a:pt x="16" y="9"/>
                        <a:pt x="17" y="10"/>
                      </a:cubicBezTo>
                      <a:cubicBezTo>
                        <a:pt x="21" y="14"/>
                        <a:pt x="23" y="17"/>
                        <a:pt x="26" y="22"/>
                      </a:cubicBezTo>
                      <a:cubicBezTo>
                        <a:pt x="26" y="23"/>
                        <a:pt x="28" y="22"/>
                        <a:pt x="27" y="20"/>
                      </a:cubicBezTo>
                      <a:cubicBezTo>
                        <a:pt x="27" y="19"/>
                        <a:pt x="27" y="19"/>
                        <a:pt x="26" y="18"/>
                      </a:cubicBezTo>
                      <a:cubicBezTo>
                        <a:pt x="25" y="18"/>
                        <a:pt x="24" y="18"/>
                        <a:pt x="24" y="19"/>
                      </a:cubicBezTo>
                      <a:cubicBezTo>
                        <a:pt x="24" y="21"/>
                        <a:pt x="24" y="23"/>
                        <a:pt x="23" y="25"/>
                      </a:cubicBezTo>
                      <a:cubicBezTo>
                        <a:pt x="23" y="25"/>
                        <a:pt x="24" y="26"/>
                        <a:pt x="24" y="26"/>
                      </a:cubicBezTo>
                      <a:cubicBezTo>
                        <a:pt x="25" y="25"/>
                        <a:pt x="25" y="25"/>
                        <a:pt x="26" y="24"/>
                      </a:cubicBezTo>
                      <a:cubicBezTo>
                        <a:pt x="26" y="23"/>
                        <a:pt x="26" y="22"/>
                        <a:pt x="25" y="22"/>
                      </a:cubicBezTo>
                      <a:cubicBezTo>
                        <a:pt x="24" y="22"/>
                        <a:pt x="24" y="22"/>
                        <a:pt x="23" y="23"/>
                      </a:cubicBezTo>
                      <a:cubicBezTo>
                        <a:pt x="23" y="23"/>
                        <a:pt x="24" y="24"/>
                        <a:pt x="24" y="24"/>
                      </a:cubicBezTo>
                      <a:cubicBezTo>
                        <a:pt x="25" y="23"/>
                        <a:pt x="25" y="23"/>
                        <a:pt x="26" y="21"/>
                      </a:cubicBezTo>
                      <a:cubicBezTo>
                        <a:pt x="26" y="20"/>
                        <a:pt x="25" y="19"/>
                        <a:pt x="24" y="20"/>
                      </a:cubicBezTo>
                      <a:cubicBezTo>
                        <a:pt x="24" y="20"/>
                        <a:pt x="23" y="20"/>
                        <a:pt x="23" y="20"/>
                      </a:cubicBezTo>
                      <a:cubicBezTo>
                        <a:pt x="23" y="20"/>
                        <a:pt x="23" y="21"/>
                        <a:pt x="24" y="22"/>
                      </a:cubicBezTo>
                      <a:cubicBezTo>
                        <a:pt x="25" y="20"/>
                        <a:pt x="25" y="20"/>
                        <a:pt x="25" y="18"/>
                      </a:cubicBezTo>
                      <a:cubicBezTo>
                        <a:pt x="26" y="17"/>
                        <a:pt x="24" y="16"/>
                        <a:pt x="24" y="17"/>
                      </a:cubicBezTo>
                      <a:cubicBezTo>
                        <a:pt x="23" y="17"/>
                        <a:pt x="22" y="17"/>
                        <a:pt x="22" y="17"/>
                      </a:cubicBezTo>
                      <a:cubicBezTo>
                        <a:pt x="22" y="18"/>
                        <a:pt x="22" y="19"/>
                        <a:pt x="23" y="19"/>
                      </a:cubicBezTo>
                      <a:cubicBezTo>
                        <a:pt x="23" y="18"/>
                        <a:pt x="24" y="17"/>
                        <a:pt x="25" y="16"/>
                      </a:cubicBezTo>
                      <a:cubicBezTo>
                        <a:pt x="25" y="15"/>
                        <a:pt x="24" y="14"/>
                        <a:pt x="23" y="14"/>
                      </a:cubicBezTo>
                      <a:cubicBezTo>
                        <a:pt x="22" y="15"/>
                        <a:pt x="22" y="15"/>
                        <a:pt x="21" y="16"/>
                      </a:cubicBezTo>
                      <a:cubicBezTo>
                        <a:pt x="21" y="16"/>
                        <a:pt x="22" y="17"/>
                        <a:pt x="22" y="17"/>
                      </a:cubicBezTo>
                      <a:cubicBezTo>
                        <a:pt x="23" y="15"/>
                        <a:pt x="23" y="16"/>
                        <a:pt x="23" y="14"/>
                      </a:cubicBezTo>
                      <a:cubicBezTo>
                        <a:pt x="24" y="13"/>
                        <a:pt x="23" y="12"/>
                        <a:pt x="22" y="13"/>
                      </a:cubicBezTo>
                      <a:cubicBezTo>
                        <a:pt x="21" y="13"/>
                        <a:pt x="20" y="14"/>
                        <a:pt x="19" y="14"/>
                      </a:cubicBezTo>
                      <a:cubicBezTo>
                        <a:pt x="19" y="15"/>
                        <a:pt x="19" y="15"/>
                        <a:pt x="20" y="16"/>
                      </a:cubicBezTo>
                      <a:cubicBezTo>
                        <a:pt x="21" y="15"/>
                        <a:pt x="21" y="13"/>
                        <a:pt x="22" y="12"/>
                      </a:cubicBezTo>
                      <a:cubicBezTo>
                        <a:pt x="22" y="11"/>
                        <a:pt x="22" y="10"/>
                        <a:pt x="21" y="11"/>
                      </a:cubicBezTo>
                      <a:cubicBezTo>
                        <a:pt x="19" y="11"/>
                        <a:pt x="18" y="11"/>
                        <a:pt x="17" y="12"/>
                      </a:cubicBezTo>
                      <a:cubicBezTo>
                        <a:pt x="18" y="13"/>
                        <a:pt x="18" y="13"/>
                        <a:pt x="19" y="14"/>
                      </a:cubicBezTo>
                      <a:cubicBezTo>
                        <a:pt x="19" y="13"/>
                        <a:pt x="20" y="12"/>
                        <a:pt x="21" y="12"/>
                      </a:cubicBezTo>
                      <a:cubicBezTo>
                        <a:pt x="21" y="11"/>
                        <a:pt x="21" y="9"/>
                        <a:pt x="20" y="10"/>
                      </a:cubicBezTo>
                      <a:cubicBezTo>
                        <a:pt x="18" y="10"/>
                        <a:pt x="17" y="11"/>
                        <a:pt x="16" y="12"/>
                      </a:cubicBezTo>
                      <a:cubicBezTo>
                        <a:pt x="16" y="12"/>
                        <a:pt x="17" y="13"/>
                        <a:pt x="17" y="13"/>
                      </a:cubicBezTo>
                      <a:cubicBezTo>
                        <a:pt x="18" y="12"/>
                        <a:pt x="18" y="11"/>
                        <a:pt x="19" y="10"/>
                      </a:cubicBezTo>
                      <a:cubicBezTo>
                        <a:pt x="19" y="9"/>
                        <a:pt x="18" y="8"/>
                        <a:pt x="17" y="9"/>
                      </a:cubicBezTo>
                      <a:cubicBezTo>
                        <a:pt x="16" y="9"/>
                        <a:pt x="15" y="10"/>
                        <a:pt x="14" y="10"/>
                      </a:cubicBezTo>
                      <a:cubicBezTo>
                        <a:pt x="15" y="10"/>
                        <a:pt x="15" y="11"/>
                        <a:pt x="16" y="11"/>
                      </a:cubicBezTo>
                      <a:cubicBezTo>
                        <a:pt x="16" y="10"/>
                        <a:pt x="17" y="9"/>
                        <a:pt x="17" y="8"/>
                      </a:cubicBezTo>
                      <a:cubicBezTo>
                        <a:pt x="17" y="7"/>
                        <a:pt x="16" y="7"/>
                        <a:pt x="15" y="7"/>
                      </a:cubicBezTo>
                      <a:cubicBezTo>
                        <a:pt x="15" y="7"/>
                        <a:pt x="14" y="8"/>
                        <a:pt x="14" y="8"/>
                      </a:cubicBezTo>
                      <a:cubicBezTo>
                        <a:pt x="14" y="9"/>
                        <a:pt x="15" y="9"/>
                        <a:pt x="15" y="10"/>
                      </a:cubicBezTo>
                      <a:cubicBezTo>
                        <a:pt x="16" y="9"/>
                        <a:pt x="17" y="8"/>
                        <a:pt x="17" y="7"/>
                      </a:cubicBezTo>
                      <a:cubicBezTo>
                        <a:pt x="18" y="6"/>
                        <a:pt x="17" y="5"/>
                        <a:pt x="16" y="5"/>
                      </a:cubicBezTo>
                      <a:cubicBezTo>
                        <a:pt x="15" y="6"/>
                        <a:pt x="14" y="7"/>
                        <a:pt x="13" y="7"/>
                      </a:cubicBezTo>
                      <a:cubicBezTo>
                        <a:pt x="14" y="8"/>
                        <a:pt x="14" y="8"/>
                        <a:pt x="15" y="8"/>
                      </a:cubicBezTo>
                      <a:cubicBezTo>
                        <a:pt x="15" y="8"/>
                        <a:pt x="15" y="7"/>
                        <a:pt x="15" y="7"/>
                      </a:cubicBezTo>
                      <a:cubicBezTo>
                        <a:pt x="16" y="5"/>
                        <a:pt x="14" y="5"/>
                        <a:pt x="14" y="6"/>
                      </a:cubicBezTo>
                      <a:cubicBezTo>
                        <a:pt x="13" y="6"/>
                        <a:pt x="12" y="7"/>
                        <a:pt x="12" y="7"/>
                      </a:cubicBezTo>
                      <a:cubicBezTo>
                        <a:pt x="12" y="7"/>
                        <a:pt x="13" y="8"/>
                        <a:pt x="14" y="8"/>
                      </a:cubicBezTo>
                      <a:cubicBezTo>
                        <a:pt x="14" y="6"/>
                        <a:pt x="14" y="6"/>
                        <a:pt x="14" y="4"/>
                      </a:cubicBezTo>
                      <a:cubicBezTo>
                        <a:pt x="14" y="3"/>
                        <a:pt x="12" y="3"/>
                        <a:pt x="12" y="4"/>
                      </a:cubicBezTo>
                      <a:cubicBezTo>
                        <a:pt x="11" y="5"/>
                        <a:pt x="11" y="6"/>
                        <a:pt x="10" y="8"/>
                      </a:cubicBezTo>
                      <a:cubicBezTo>
                        <a:pt x="11" y="8"/>
                        <a:pt x="11" y="8"/>
                        <a:pt x="12" y="8"/>
                      </a:cubicBezTo>
                      <a:cubicBezTo>
                        <a:pt x="12" y="6"/>
                        <a:pt x="12" y="5"/>
                        <a:pt x="12" y="3"/>
                      </a:cubicBezTo>
                      <a:cubicBezTo>
                        <a:pt x="12" y="2"/>
                        <a:pt x="10" y="2"/>
                        <a:pt x="10" y="3"/>
                      </a:cubicBezTo>
                      <a:cubicBezTo>
                        <a:pt x="9" y="4"/>
                        <a:pt x="9" y="6"/>
                        <a:pt x="8" y="7"/>
                      </a:cubicBezTo>
                      <a:cubicBezTo>
                        <a:pt x="9" y="7"/>
                        <a:pt x="10" y="7"/>
                        <a:pt x="10" y="8"/>
                      </a:cubicBezTo>
                      <a:cubicBezTo>
                        <a:pt x="11" y="6"/>
                        <a:pt x="10" y="5"/>
                        <a:pt x="10" y="4"/>
                      </a:cubicBezTo>
                      <a:cubicBezTo>
                        <a:pt x="10" y="3"/>
                        <a:pt x="9" y="2"/>
                        <a:pt x="8" y="4"/>
                      </a:cubicBezTo>
                      <a:cubicBezTo>
                        <a:pt x="7" y="5"/>
                        <a:pt x="7" y="7"/>
                        <a:pt x="6" y="8"/>
                      </a:cubicBezTo>
                      <a:cubicBezTo>
                        <a:pt x="7" y="8"/>
                        <a:pt x="8" y="8"/>
                        <a:pt x="9" y="8"/>
                      </a:cubicBezTo>
                      <a:cubicBezTo>
                        <a:pt x="9" y="6"/>
                        <a:pt x="9" y="5"/>
                        <a:pt x="8" y="3"/>
                      </a:cubicBezTo>
                      <a:cubicBezTo>
                        <a:pt x="8" y="2"/>
                        <a:pt x="7" y="2"/>
                        <a:pt x="6" y="3"/>
                      </a:cubicBezTo>
                      <a:cubicBezTo>
                        <a:pt x="6" y="4"/>
                        <a:pt x="5" y="6"/>
                        <a:pt x="5" y="7"/>
                      </a:cubicBezTo>
                      <a:cubicBezTo>
                        <a:pt x="6" y="7"/>
                        <a:pt x="6" y="7"/>
                        <a:pt x="7" y="7"/>
                      </a:cubicBezTo>
                      <a:cubicBezTo>
                        <a:pt x="7" y="6"/>
                        <a:pt x="7" y="5"/>
                        <a:pt x="7" y="4"/>
                      </a:cubicBezTo>
                      <a:cubicBezTo>
                        <a:pt x="7" y="3"/>
                        <a:pt x="5" y="3"/>
                        <a:pt x="5" y="3"/>
                      </a:cubicBezTo>
                      <a:cubicBezTo>
                        <a:pt x="4" y="5"/>
                        <a:pt x="4" y="6"/>
                        <a:pt x="3" y="8"/>
                      </a:cubicBezTo>
                      <a:cubicBezTo>
                        <a:pt x="4" y="8"/>
                        <a:pt x="5" y="8"/>
                        <a:pt x="6" y="8"/>
                      </a:cubicBezTo>
                      <a:cubicBezTo>
                        <a:pt x="5" y="6"/>
                        <a:pt x="5" y="5"/>
                        <a:pt x="5" y="4"/>
                      </a:cubicBezTo>
                      <a:cubicBezTo>
                        <a:pt x="5" y="2"/>
                        <a:pt x="3" y="3"/>
                        <a:pt x="3" y="4"/>
                      </a:cubicBezTo>
                      <a:cubicBezTo>
                        <a:pt x="3" y="5"/>
                        <a:pt x="3" y="6"/>
                        <a:pt x="3" y="7"/>
                      </a:cubicBezTo>
                      <a:cubicBezTo>
                        <a:pt x="3" y="7"/>
                        <a:pt x="4" y="7"/>
                        <a:pt x="5" y="7"/>
                      </a:cubicBezTo>
                      <a:cubicBezTo>
                        <a:pt x="5" y="6"/>
                        <a:pt x="5" y="5"/>
                        <a:pt x="5" y="4"/>
                      </a:cubicBezTo>
                      <a:cubicBezTo>
                        <a:pt x="5" y="3"/>
                        <a:pt x="3" y="3"/>
                        <a:pt x="3" y="4"/>
                      </a:cubicBezTo>
                      <a:cubicBezTo>
                        <a:pt x="2" y="6"/>
                        <a:pt x="1" y="6"/>
                        <a:pt x="1" y="8"/>
                      </a:cubicBezTo>
                      <a:cubicBezTo>
                        <a:pt x="2" y="8"/>
                        <a:pt x="2" y="8"/>
                        <a:pt x="3" y="8"/>
                      </a:cubicBezTo>
                      <a:cubicBezTo>
                        <a:pt x="3" y="7"/>
                        <a:pt x="3" y="5"/>
                        <a:pt x="3" y="3"/>
                      </a:cubicBezTo>
                      <a:cubicBezTo>
                        <a:pt x="3" y="2"/>
                        <a:pt x="9" y="3"/>
                        <a:pt x="9" y="3"/>
                      </a:cubicBezTo>
                      <a:cubicBezTo>
                        <a:pt x="13" y="4"/>
                        <a:pt x="16" y="6"/>
                        <a:pt x="19" y="9"/>
                      </a:cubicBezTo>
                      <a:cubicBezTo>
                        <a:pt x="22" y="11"/>
                        <a:pt x="24" y="14"/>
                        <a:pt x="26" y="17"/>
                      </a:cubicBezTo>
                      <a:cubicBezTo>
                        <a:pt x="29" y="22"/>
                        <a:pt x="26" y="23"/>
                        <a:pt x="22" y="26"/>
                      </a:cubicBezTo>
                      <a:cubicBezTo>
                        <a:pt x="23" y="26"/>
                        <a:pt x="24" y="26"/>
                        <a:pt x="24" y="26"/>
                      </a:cubicBezTo>
                      <a:cubicBezTo>
                        <a:pt x="23" y="21"/>
                        <a:pt x="21" y="16"/>
                        <a:pt x="17" y="12"/>
                      </a:cubicBezTo>
                      <a:cubicBezTo>
                        <a:pt x="13" y="8"/>
                        <a:pt x="8" y="8"/>
                        <a:pt x="2" y="7"/>
                      </a:cubicBezTo>
                      <a:cubicBezTo>
                        <a:pt x="1" y="7"/>
                        <a:pt x="1" y="10"/>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301"/>
                <p:cNvSpPr/>
                <p:nvPr/>
              </p:nvSpPr>
              <p:spPr bwMode="auto">
                <a:xfrm>
                  <a:off x="893" y="1671"/>
                  <a:ext cx="36" cy="29"/>
                </a:xfrm>
                <a:custGeom>
                  <a:avLst/>
                  <a:gdLst>
                    <a:gd name="T0" fmla="*/ 5 w 53"/>
                    <a:gd name="T1" fmla="*/ 12 h 44"/>
                    <a:gd name="T2" fmla="*/ 10 w 53"/>
                    <a:gd name="T3" fmla="*/ 3 h 44"/>
                    <a:gd name="T4" fmla="*/ 33 w 53"/>
                    <a:gd name="T5" fmla="*/ 13 h 44"/>
                    <a:gd name="T6" fmla="*/ 45 w 53"/>
                    <a:gd name="T7" fmla="*/ 28 h 44"/>
                    <a:gd name="T8" fmla="*/ 49 w 53"/>
                    <a:gd name="T9" fmla="*/ 37 h 44"/>
                    <a:gd name="T10" fmla="*/ 44 w 53"/>
                    <a:gd name="T11" fmla="*/ 41 h 44"/>
                    <a:gd name="T12" fmla="*/ 38 w 53"/>
                    <a:gd name="T13" fmla="*/ 30 h 44"/>
                    <a:gd name="T14" fmla="*/ 27 w 53"/>
                    <a:gd name="T15" fmla="*/ 17 h 44"/>
                    <a:gd name="T16" fmla="*/ 3 w 53"/>
                    <a:gd name="T17" fmla="*/ 10 h 44"/>
                    <a:gd name="T18" fmla="*/ 4 w 53"/>
                    <a:gd name="T19" fmla="*/ 12 h 44"/>
                    <a:gd name="T20" fmla="*/ 42 w 53"/>
                    <a:gd name="T21" fmla="*/ 43 h 44"/>
                    <a:gd name="T22" fmla="*/ 43 w 53"/>
                    <a:gd name="T23" fmla="*/ 44 h 44"/>
                    <a:gd name="T24" fmla="*/ 52 w 53"/>
                    <a:gd name="T25" fmla="*/ 40 h 44"/>
                    <a:gd name="T26" fmla="*/ 35 w 53"/>
                    <a:gd name="T27" fmla="*/ 11 h 44"/>
                    <a:gd name="T28" fmla="*/ 8 w 53"/>
                    <a:gd name="T29" fmla="*/ 1 h 44"/>
                    <a:gd name="T30" fmla="*/ 3 w 53"/>
                    <a:gd name="T31" fmla="*/ 12 h 44"/>
                    <a:gd name="T32" fmla="*/ 5 w 53"/>
                    <a:gd name="T33"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44">
                      <a:moveTo>
                        <a:pt x="5" y="12"/>
                      </a:moveTo>
                      <a:cubicBezTo>
                        <a:pt x="5" y="8"/>
                        <a:pt x="3" y="3"/>
                        <a:pt x="10" y="3"/>
                      </a:cubicBezTo>
                      <a:cubicBezTo>
                        <a:pt x="19" y="3"/>
                        <a:pt x="27" y="8"/>
                        <a:pt x="33" y="13"/>
                      </a:cubicBezTo>
                      <a:cubicBezTo>
                        <a:pt x="38" y="17"/>
                        <a:pt x="42" y="22"/>
                        <a:pt x="45" y="28"/>
                      </a:cubicBezTo>
                      <a:cubicBezTo>
                        <a:pt x="47" y="31"/>
                        <a:pt x="48" y="34"/>
                        <a:pt x="49" y="37"/>
                      </a:cubicBezTo>
                      <a:cubicBezTo>
                        <a:pt x="50" y="41"/>
                        <a:pt x="47" y="41"/>
                        <a:pt x="44" y="41"/>
                      </a:cubicBezTo>
                      <a:cubicBezTo>
                        <a:pt x="45" y="41"/>
                        <a:pt x="38" y="30"/>
                        <a:pt x="38" y="30"/>
                      </a:cubicBezTo>
                      <a:cubicBezTo>
                        <a:pt x="35" y="25"/>
                        <a:pt x="31" y="21"/>
                        <a:pt x="27" y="17"/>
                      </a:cubicBezTo>
                      <a:cubicBezTo>
                        <a:pt x="21" y="12"/>
                        <a:pt x="11" y="8"/>
                        <a:pt x="3" y="10"/>
                      </a:cubicBezTo>
                      <a:cubicBezTo>
                        <a:pt x="2" y="11"/>
                        <a:pt x="2" y="13"/>
                        <a:pt x="4" y="12"/>
                      </a:cubicBezTo>
                      <a:cubicBezTo>
                        <a:pt x="20" y="8"/>
                        <a:pt x="39" y="28"/>
                        <a:pt x="42" y="43"/>
                      </a:cubicBezTo>
                      <a:cubicBezTo>
                        <a:pt x="42" y="43"/>
                        <a:pt x="42" y="44"/>
                        <a:pt x="43" y="44"/>
                      </a:cubicBezTo>
                      <a:cubicBezTo>
                        <a:pt x="45" y="43"/>
                        <a:pt x="53" y="44"/>
                        <a:pt x="52" y="40"/>
                      </a:cubicBezTo>
                      <a:cubicBezTo>
                        <a:pt x="49" y="29"/>
                        <a:pt x="43" y="19"/>
                        <a:pt x="35" y="11"/>
                      </a:cubicBezTo>
                      <a:cubicBezTo>
                        <a:pt x="27" y="5"/>
                        <a:pt x="18" y="1"/>
                        <a:pt x="8" y="1"/>
                      </a:cubicBezTo>
                      <a:cubicBezTo>
                        <a:pt x="0" y="0"/>
                        <a:pt x="3" y="7"/>
                        <a:pt x="3" y="12"/>
                      </a:cubicBezTo>
                      <a:cubicBezTo>
                        <a:pt x="3" y="14"/>
                        <a:pt x="5" y="14"/>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302"/>
                <p:cNvSpPr/>
                <p:nvPr/>
              </p:nvSpPr>
              <p:spPr bwMode="auto">
                <a:xfrm>
                  <a:off x="895" y="1672"/>
                  <a:ext cx="24" cy="17"/>
                </a:xfrm>
                <a:custGeom>
                  <a:avLst/>
                  <a:gdLst>
                    <a:gd name="T0" fmla="*/ 4 w 35"/>
                    <a:gd name="T1" fmla="*/ 4 h 25"/>
                    <a:gd name="T2" fmla="*/ 3 w 35"/>
                    <a:gd name="T3" fmla="*/ 3 h 25"/>
                    <a:gd name="T4" fmla="*/ 4 w 35"/>
                    <a:gd name="T5" fmla="*/ 2 h 25"/>
                    <a:gd name="T6" fmla="*/ 5 w 35"/>
                    <a:gd name="T7" fmla="*/ 2 h 25"/>
                    <a:gd name="T8" fmla="*/ 5 w 35"/>
                    <a:gd name="T9" fmla="*/ 6 h 25"/>
                    <a:gd name="T10" fmla="*/ 6 w 35"/>
                    <a:gd name="T11" fmla="*/ 6 h 25"/>
                    <a:gd name="T12" fmla="*/ 11 w 35"/>
                    <a:gd name="T13" fmla="*/ 7 h 25"/>
                    <a:gd name="T14" fmla="*/ 12 w 35"/>
                    <a:gd name="T15" fmla="*/ 9 h 25"/>
                    <a:gd name="T16" fmla="*/ 14 w 35"/>
                    <a:gd name="T17" fmla="*/ 9 h 25"/>
                    <a:gd name="T18" fmla="*/ 15 w 35"/>
                    <a:gd name="T19" fmla="*/ 11 h 25"/>
                    <a:gd name="T20" fmla="*/ 15 w 35"/>
                    <a:gd name="T21" fmla="*/ 9 h 25"/>
                    <a:gd name="T22" fmla="*/ 15 w 35"/>
                    <a:gd name="T23" fmla="*/ 8 h 25"/>
                    <a:gd name="T24" fmla="*/ 15 w 35"/>
                    <a:gd name="T25" fmla="*/ 6 h 25"/>
                    <a:gd name="T26" fmla="*/ 16 w 35"/>
                    <a:gd name="T27" fmla="*/ 5 h 25"/>
                    <a:gd name="T28" fmla="*/ 15 w 35"/>
                    <a:gd name="T29" fmla="*/ 5 h 25"/>
                    <a:gd name="T30" fmla="*/ 14 w 35"/>
                    <a:gd name="T31" fmla="*/ 2 h 25"/>
                    <a:gd name="T32" fmla="*/ 19 w 35"/>
                    <a:gd name="T33" fmla="*/ 5 h 25"/>
                    <a:gd name="T34" fmla="*/ 18 w 35"/>
                    <a:gd name="T35" fmla="*/ 7 h 25"/>
                    <a:gd name="T36" fmla="*/ 22 w 35"/>
                    <a:gd name="T37" fmla="*/ 13 h 25"/>
                    <a:gd name="T38" fmla="*/ 22 w 35"/>
                    <a:gd name="T39" fmla="*/ 14 h 25"/>
                    <a:gd name="T40" fmla="*/ 24 w 35"/>
                    <a:gd name="T41" fmla="*/ 15 h 25"/>
                    <a:gd name="T42" fmla="*/ 25 w 35"/>
                    <a:gd name="T43" fmla="*/ 17 h 25"/>
                    <a:gd name="T44" fmla="*/ 26 w 35"/>
                    <a:gd name="T45" fmla="*/ 15 h 25"/>
                    <a:gd name="T46" fmla="*/ 28 w 35"/>
                    <a:gd name="T47" fmla="*/ 18 h 25"/>
                    <a:gd name="T48" fmla="*/ 29 w 35"/>
                    <a:gd name="T49" fmla="*/ 13 h 25"/>
                    <a:gd name="T50" fmla="*/ 30 w 35"/>
                    <a:gd name="T51" fmla="*/ 16 h 25"/>
                    <a:gd name="T52" fmla="*/ 33 w 35"/>
                    <a:gd name="T53" fmla="*/ 24 h 25"/>
                    <a:gd name="T54" fmla="*/ 20 w 35"/>
                    <a:gd name="T55" fmla="*/ 6 h 25"/>
                    <a:gd name="T56" fmla="*/ 24 w 35"/>
                    <a:gd name="T57" fmla="*/ 9 h 25"/>
                    <a:gd name="T58" fmla="*/ 29 w 35"/>
                    <a:gd name="T59" fmla="*/ 19 h 25"/>
                    <a:gd name="T60" fmla="*/ 27 w 35"/>
                    <a:gd name="T61" fmla="*/ 16 h 25"/>
                    <a:gd name="T62" fmla="*/ 25 w 35"/>
                    <a:gd name="T63" fmla="*/ 18 h 25"/>
                    <a:gd name="T64" fmla="*/ 24 w 35"/>
                    <a:gd name="T65" fmla="*/ 15 h 25"/>
                    <a:gd name="T66" fmla="*/ 23 w 35"/>
                    <a:gd name="T67" fmla="*/ 14 h 25"/>
                    <a:gd name="T68" fmla="*/ 23 w 35"/>
                    <a:gd name="T69" fmla="*/ 13 h 25"/>
                    <a:gd name="T70" fmla="*/ 23 w 35"/>
                    <a:gd name="T71" fmla="*/ 11 h 25"/>
                    <a:gd name="T72" fmla="*/ 20 w 35"/>
                    <a:gd name="T73" fmla="*/ 6 h 25"/>
                    <a:gd name="T74" fmla="*/ 14 w 35"/>
                    <a:gd name="T75" fmla="*/ 2 h 25"/>
                    <a:gd name="T76" fmla="*/ 15 w 35"/>
                    <a:gd name="T77" fmla="*/ 5 h 25"/>
                    <a:gd name="T78" fmla="*/ 16 w 35"/>
                    <a:gd name="T79" fmla="*/ 5 h 25"/>
                    <a:gd name="T80" fmla="*/ 15 w 35"/>
                    <a:gd name="T81" fmla="*/ 7 h 25"/>
                    <a:gd name="T82" fmla="*/ 16 w 35"/>
                    <a:gd name="T83" fmla="*/ 8 h 25"/>
                    <a:gd name="T84" fmla="*/ 15 w 35"/>
                    <a:gd name="T85" fmla="*/ 8 h 25"/>
                    <a:gd name="T86" fmla="*/ 15 w 35"/>
                    <a:gd name="T87" fmla="*/ 11 h 25"/>
                    <a:gd name="T88" fmla="*/ 15 w 35"/>
                    <a:gd name="T89" fmla="*/ 9 h 25"/>
                    <a:gd name="T90" fmla="*/ 12 w 35"/>
                    <a:gd name="T91" fmla="*/ 9 h 25"/>
                    <a:gd name="T92" fmla="*/ 11 w 35"/>
                    <a:gd name="T93" fmla="*/ 7 h 25"/>
                    <a:gd name="T94" fmla="*/ 7 w 35"/>
                    <a:gd name="T95" fmla="*/ 5 h 25"/>
                    <a:gd name="T96" fmla="*/ 6 w 35"/>
                    <a:gd name="T97" fmla="*/ 8 h 25"/>
                    <a:gd name="T98" fmla="*/ 6 w 35"/>
                    <a:gd name="T99" fmla="*/ 8 h 25"/>
                    <a:gd name="T100" fmla="*/ 5 w 35"/>
                    <a:gd name="T101" fmla="*/ 1 h 25"/>
                    <a:gd name="T102" fmla="*/ 4 w 35"/>
                    <a:gd name="T103" fmla="*/ 1 h 25"/>
                    <a:gd name="T104" fmla="*/ 3 w 35"/>
                    <a:gd name="T105" fmla="*/ 3 h 25"/>
                    <a:gd name="T106" fmla="*/ 4 w 35"/>
                    <a:gd name="T107" fmla="*/ 4 h 25"/>
                    <a:gd name="T108" fmla="*/ 4 w 35"/>
                    <a:gd name="T109"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25">
                      <a:moveTo>
                        <a:pt x="2" y="4"/>
                      </a:moveTo>
                      <a:cubicBezTo>
                        <a:pt x="2" y="4"/>
                        <a:pt x="2" y="4"/>
                        <a:pt x="2" y="4"/>
                      </a:cubicBezTo>
                      <a:cubicBezTo>
                        <a:pt x="2" y="5"/>
                        <a:pt x="3" y="5"/>
                        <a:pt x="4" y="5"/>
                      </a:cubicBezTo>
                      <a:cubicBezTo>
                        <a:pt x="4" y="5"/>
                        <a:pt x="4" y="4"/>
                        <a:pt x="4" y="4"/>
                      </a:cubicBezTo>
                      <a:cubicBezTo>
                        <a:pt x="4" y="2"/>
                        <a:pt x="2" y="2"/>
                        <a:pt x="2" y="4"/>
                      </a:cubicBezTo>
                      <a:cubicBezTo>
                        <a:pt x="1" y="5"/>
                        <a:pt x="1" y="6"/>
                        <a:pt x="1" y="7"/>
                      </a:cubicBezTo>
                      <a:cubicBezTo>
                        <a:pt x="2" y="7"/>
                        <a:pt x="3" y="7"/>
                        <a:pt x="3" y="7"/>
                      </a:cubicBezTo>
                      <a:cubicBezTo>
                        <a:pt x="3" y="6"/>
                        <a:pt x="3" y="4"/>
                        <a:pt x="3" y="3"/>
                      </a:cubicBezTo>
                      <a:cubicBezTo>
                        <a:pt x="3" y="2"/>
                        <a:pt x="1" y="1"/>
                        <a:pt x="1" y="2"/>
                      </a:cubicBezTo>
                      <a:cubicBezTo>
                        <a:pt x="1" y="3"/>
                        <a:pt x="1" y="4"/>
                        <a:pt x="1" y="5"/>
                      </a:cubicBezTo>
                      <a:cubicBezTo>
                        <a:pt x="1" y="5"/>
                        <a:pt x="2" y="6"/>
                        <a:pt x="3" y="6"/>
                      </a:cubicBezTo>
                      <a:cubicBezTo>
                        <a:pt x="3" y="4"/>
                        <a:pt x="3" y="3"/>
                        <a:pt x="4" y="2"/>
                      </a:cubicBezTo>
                      <a:cubicBezTo>
                        <a:pt x="4" y="2"/>
                        <a:pt x="3" y="2"/>
                        <a:pt x="2" y="2"/>
                      </a:cubicBezTo>
                      <a:cubicBezTo>
                        <a:pt x="3" y="3"/>
                        <a:pt x="3" y="4"/>
                        <a:pt x="3" y="5"/>
                      </a:cubicBezTo>
                      <a:cubicBezTo>
                        <a:pt x="3" y="5"/>
                        <a:pt x="4" y="5"/>
                        <a:pt x="5" y="5"/>
                      </a:cubicBezTo>
                      <a:cubicBezTo>
                        <a:pt x="5" y="4"/>
                        <a:pt x="5" y="3"/>
                        <a:pt x="5" y="2"/>
                      </a:cubicBezTo>
                      <a:cubicBezTo>
                        <a:pt x="5" y="2"/>
                        <a:pt x="4" y="2"/>
                        <a:pt x="4" y="2"/>
                      </a:cubicBezTo>
                      <a:cubicBezTo>
                        <a:pt x="4" y="4"/>
                        <a:pt x="3" y="5"/>
                        <a:pt x="3" y="6"/>
                      </a:cubicBezTo>
                      <a:cubicBezTo>
                        <a:pt x="4" y="6"/>
                        <a:pt x="5" y="6"/>
                        <a:pt x="5" y="6"/>
                      </a:cubicBezTo>
                      <a:cubicBezTo>
                        <a:pt x="5" y="6"/>
                        <a:pt x="5" y="6"/>
                        <a:pt x="5" y="6"/>
                      </a:cubicBezTo>
                      <a:cubicBezTo>
                        <a:pt x="5" y="6"/>
                        <a:pt x="6" y="6"/>
                        <a:pt x="7" y="7"/>
                      </a:cubicBezTo>
                      <a:cubicBezTo>
                        <a:pt x="6" y="6"/>
                        <a:pt x="5" y="6"/>
                        <a:pt x="5" y="6"/>
                      </a:cubicBezTo>
                      <a:cubicBezTo>
                        <a:pt x="5" y="6"/>
                        <a:pt x="6" y="6"/>
                        <a:pt x="7" y="7"/>
                      </a:cubicBezTo>
                      <a:cubicBezTo>
                        <a:pt x="6" y="6"/>
                        <a:pt x="6" y="6"/>
                        <a:pt x="6" y="6"/>
                      </a:cubicBezTo>
                      <a:cubicBezTo>
                        <a:pt x="6" y="5"/>
                        <a:pt x="5" y="5"/>
                        <a:pt x="5" y="4"/>
                      </a:cubicBezTo>
                      <a:cubicBezTo>
                        <a:pt x="4" y="5"/>
                        <a:pt x="4" y="5"/>
                        <a:pt x="3" y="6"/>
                      </a:cubicBezTo>
                      <a:cubicBezTo>
                        <a:pt x="2" y="6"/>
                        <a:pt x="2" y="8"/>
                        <a:pt x="4" y="8"/>
                      </a:cubicBezTo>
                      <a:cubicBezTo>
                        <a:pt x="6" y="8"/>
                        <a:pt x="8" y="7"/>
                        <a:pt x="11" y="7"/>
                      </a:cubicBezTo>
                      <a:cubicBezTo>
                        <a:pt x="12" y="7"/>
                        <a:pt x="12" y="5"/>
                        <a:pt x="10" y="5"/>
                      </a:cubicBezTo>
                      <a:cubicBezTo>
                        <a:pt x="9" y="5"/>
                        <a:pt x="9" y="5"/>
                        <a:pt x="8" y="6"/>
                      </a:cubicBezTo>
                      <a:cubicBezTo>
                        <a:pt x="7" y="6"/>
                        <a:pt x="7" y="7"/>
                        <a:pt x="8" y="8"/>
                      </a:cubicBezTo>
                      <a:cubicBezTo>
                        <a:pt x="10" y="9"/>
                        <a:pt x="9" y="8"/>
                        <a:pt x="12" y="9"/>
                      </a:cubicBezTo>
                      <a:cubicBezTo>
                        <a:pt x="12" y="8"/>
                        <a:pt x="12" y="7"/>
                        <a:pt x="12" y="7"/>
                      </a:cubicBezTo>
                      <a:cubicBezTo>
                        <a:pt x="11" y="7"/>
                        <a:pt x="9" y="6"/>
                        <a:pt x="8" y="6"/>
                      </a:cubicBezTo>
                      <a:cubicBezTo>
                        <a:pt x="8" y="7"/>
                        <a:pt x="7" y="7"/>
                        <a:pt x="7" y="8"/>
                      </a:cubicBezTo>
                      <a:cubicBezTo>
                        <a:pt x="10" y="8"/>
                        <a:pt x="12" y="9"/>
                        <a:pt x="14" y="9"/>
                      </a:cubicBezTo>
                      <a:cubicBezTo>
                        <a:pt x="14" y="9"/>
                        <a:pt x="14" y="8"/>
                        <a:pt x="14" y="7"/>
                      </a:cubicBezTo>
                      <a:cubicBezTo>
                        <a:pt x="12" y="8"/>
                        <a:pt x="10" y="8"/>
                        <a:pt x="9" y="7"/>
                      </a:cubicBezTo>
                      <a:cubicBezTo>
                        <a:pt x="7" y="7"/>
                        <a:pt x="7" y="9"/>
                        <a:pt x="8" y="9"/>
                      </a:cubicBezTo>
                      <a:cubicBezTo>
                        <a:pt x="10" y="10"/>
                        <a:pt x="13" y="11"/>
                        <a:pt x="15" y="11"/>
                      </a:cubicBezTo>
                      <a:cubicBezTo>
                        <a:pt x="16" y="12"/>
                        <a:pt x="17" y="10"/>
                        <a:pt x="16" y="9"/>
                      </a:cubicBezTo>
                      <a:cubicBezTo>
                        <a:pt x="13" y="9"/>
                        <a:pt x="11" y="8"/>
                        <a:pt x="10" y="6"/>
                      </a:cubicBezTo>
                      <a:cubicBezTo>
                        <a:pt x="10" y="6"/>
                        <a:pt x="10" y="7"/>
                        <a:pt x="9" y="7"/>
                      </a:cubicBezTo>
                      <a:cubicBezTo>
                        <a:pt x="11" y="7"/>
                        <a:pt x="13" y="8"/>
                        <a:pt x="15" y="9"/>
                      </a:cubicBezTo>
                      <a:cubicBezTo>
                        <a:pt x="16" y="9"/>
                        <a:pt x="17" y="8"/>
                        <a:pt x="16" y="7"/>
                      </a:cubicBezTo>
                      <a:cubicBezTo>
                        <a:pt x="15" y="6"/>
                        <a:pt x="13" y="4"/>
                        <a:pt x="12" y="3"/>
                      </a:cubicBezTo>
                      <a:cubicBezTo>
                        <a:pt x="12" y="3"/>
                        <a:pt x="11" y="4"/>
                        <a:pt x="11" y="4"/>
                      </a:cubicBezTo>
                      <a:cubicBezTo>
                        <a:pt x="12" y="5"/>
                        <a:pt x="14" y="7"/>
                        <a:pt x="15" y="8"/>
                      </a:cubicBezTo>
                      <a:cubicBezTo>
                        <a:pt x="16" y="7"/>
                        <a:pt x="16" y="7"/>
                        <a:pt x="16" y="6"/>
                      </a:cubicBezTo>
                      <a:cubicBezTo>
                        <a:pt x="14" y="6"/>
                        <a:pt x="12" y="4"/>
                        <a:pt x="10" y="3"/>
                      </a:cubicBezTo>
                      <a:cubicBezTo>
                        <a:pt x="9" y="4"/>
                        <a:pt x="9" y="4"/>
                        <a:pt x="9" y="5"/>
                      </a:cubicBezTo>
                      <a:cubicBezTo>
                        <a:pt x="11" y="5"/>
                        <a:pt x="13" y="6"/>
                        <a:pt x="15" y="6"/>
                      </a:cubicBezTo>
                      <a:cubicBezTo>
                        <a:pt x="15" y="6"/>
                        <a:pt x="15" y="5"/>
                        <a:pt x="15" y="4"/>
                      </a:cubicBezTo>
                      <a:cubicBezTo>
                        <a:pt x="13" y="5"/>
                        <a:pt x="11" y="4"/>
                        <a:pt x="9" y="2"/>
                      </a:cubicBezTo>
                      <a:cubicBezTo>
                        <a:pt x="9" y="3"/>
                        <a:pt x="9" y="4"/>
                        <a:pt x="8" y="4"/>
                      </a:cubicBezTo>
                      <a:cubicBezTo>
                        <a:pt x="11" y="4"/>
                        <a:pt x="13" y="4"/>
                        <a:pt x="16" y="5"/>
                      </a:cubicBezTo>
                      <a:cubicBezTo>
                        <a:pt x="16" y="5"/>
                        <a:pt x="16" y="4"/>
                        <a:pt x="16" y="3"/>
                      </a:cubicBezTo>
                      <a:cubicBezTo>
                        <a:pt x="13" y="3"/>
                        <a:pt x="11" y="3"/>
                        <a:pt x="9" y="3"/>
                      </a:cubicBezTo>
                      <a:cubicBezTo>
                        <a:pt x="9" y="3"/>
                        <a:pt x="9" y="4"/>
                        <a:pt x="9" y="5"/>
                      </a:cubicBezTo>
                      <a:cubicBezTo>
                        <a:pt x="11" y="5"/>
                        <a:pt x="13" y="5"/>
                        <a:pt x="15" y="5"/>
                      </a:cubicBezTo>
                      <a:cubicBezTo>
                        <a:pt x="15" y="4"/>
                        <a:pt x="15" y="3"/>
                        <a:pt x="15" y="3"/>
                      </a:cubicBezTo>
                      <a:cubicBezTo>
                        <a:pt x="12" y="3"/>
                        <a:pt x="10" y="2"/>
                        <a:pt x="8" y="0"/>
                      </a:cubicBezTo>
                      <a:cubicBezTo>
                        <a:pt x="8" y="1"/>
                        <a:pt x="8" y="1"/>
                        <a:pt x="8" y="2"/>
                      </a:cubicBezTo>
                      <a:cubicBezTo>
                        <a:pt x="10" y="2"/>
                        <a:pt x="12" y="2"/>
                        <a:pt x="14" y="2"/>
                      </a:cubicBezTo>
                      <a:cubicBezTo>
                        <a:pt x="14" y="2"/>
                        <a:pt x="14" y="1"/>
                        <a:pt x="14" y="0"/>
                      </a:cubicBezTo>
                      <a:cubicBezTo>
                        <a:pt x="12" y="0"/>
                        <a:pt x="11" y="0"/>
                        <a:pt x="10" y="0"/>
                      </a:cubicBezTo>
                      <a:cubicBezTo>
                        <a:pt x="8" y="0"/>
                        <a:pt x="8" y="2"/>
                        <a:pt x="9" y="2"/>
                      </a:cubicBezTo>
                      <a:cubicBezTo>
                        <a:pt x="12" y="3"/>
                        <a:pt x="16" y="3"/>
                        <a:pt x="19" y="5"/>
                      </a:cubicBezTo>
                      <a:cubicBezTo>
                        <a:pt x="19" y="5"/>
                        <a:pt x="19" y="4"/>
                        <a:pt x="20" y="4"/>
                      </a:cubicBezTo>
                      <a:cubicBezTo>
                        <a:pt x="19" y="4"/>
                        <a:pt x="17" y="3"/>
                        <a:pt x="16" y="3"/>
                      </a:cubicBezTo>
                      <a:cubicBezTo>
                        <a:pt x="15" y="3"/>
                        <a:pt x="14" y="5"/>
                        <a:pt x="15" y="5"/>
                      </a:cubicBezTo>
                      <a:cubicBezTo>
                        <a:pt x="16" y="6"/>
                        <a:pt x="17" y="6"/>
                        <a:pt x="18" y="7"/>
                      </a:cubicBezTo>
                      <a:cubicBezTo>
                        <a:pt x="19" y="7"/>
                        <a:pt x="20" y="8"/>
                        <a:pt x="21" y="9"/>
                      </a:cubicBezTo>
                      <a:cubicBezTo>
                        <a:pt x="19" y="9"/>
                        <a:pt x="17" y="8"/>
                        <a:pt x="16" y="6"/>
                      </a:cubicBezTo>
                      <a:cubicBezTo>
                        <a:pt x="15" y="7"/>
                        <a:pt x="15" y="7"/>
                        <a:pt x="15" y="8"/>
                      </a:cubicBezTo>
                      <a:cubicBezTo>
                        <a:pt x="18" y="9"/>
                        <a:pt x="20" y="10"/>
                        <a:pt x="22" y="13"/>
                      </a:cubicBezTo>
                      <a:cubicBezTo>
                        <a:pt x="23" y="12"/>
                        <a:pt x="23" y="11"/>
                        <a:pt x="23" y="11"/>
                      </a:cubicBezTo>
                      <a:cubicBezTo>
                        <a:pt x="21" y="10"/>
                        <a:pt x="18" y="9"/>
                        <a:pt x="16" y="8"/>
                      </a:cubicBezTo>
                      <a:cubicBezTo>
                        <a:pt x="16" y="8"/>
                        <a:pt x="15" y="9"/>
                        <a:pt x="15" y="10"/>
                      </a:cubicBezTo>
                      <a:cubicBezTo>
                        <a:pt x="18" y="11"/>
                        <a:pt x="20" y="12"/>
                        <a:pt x="22" y="14"/>
                      </a:cubicBezTo>
                      <a:cubicBezTo>
                        <a:pt x="22" y="13"/>
                        <a:pt x="22" y="12"/>
                        <a:pt x="23" y="12"/>
                      </a:cubicBezTo>
                      <a:cubicBezTo>
                        <a:pt x="20" y="12"/>
                        <a:pt x="18" y="11"/>
                        <a:pt x="15" y="9"/>
                      </a:cubicBezTo>
                      <a:cubicBezTo>
                        <a:pt x="15" y="10"/>
                        <a:pt x="15" y="11"/>
                        <a:pt x="15" y="11"/>
                      </a:cubicBezTo>
                      <a:cubicBezTo>
                        <a:pt x="18" y="12"/>
                        <a:pt x="21" y="14"/>
                        <a:pt x="24" y="15"/>
                      </a:cubicBezTo>
                      <a:cubicBezTo>
                        <a:pt x="25" y="16"/>
                        <a:pt x="26" y="14"/>
                        <a:pt x="25" y="14"/>
                      </a:cubicBezTo>
                      <a:cubicBezTo>
                        <a:pt x="23" y="12"/>
                        <a:pt x="21" y="11"/>
                        <a:pt x="19" y="9"/>
                      </a:cubicBezTo>
                      <a:cubicBezTo>
                        <a:pt x="19" y="10"/>
                        <a:pt x="18" y="10"/>
                        <a:pt x="18" y="11"/>
                      </a:cubicBezTo>
                      <a:cubicBezTo>
                        <a:pt x="21" y="12"/>
                        <a:pt x="23" y="14"/>
                        <a:pt x="25" y="17"/>
                      </a:cubicBezTo>
                      <a:cubicBezTo>
                        <a:pt x="26" y="17"/>
                        <a:pt x="26" y="16"/>
                        <a:pt x="27" y="16"/>
                      </a:cubicBezTo>
                      <a:cubicBezTo>
                        <a:pt x="24" y="14"/>
                        <a:pt x="21" y="11"/>
                        <a:pt x="20" y="7"/>
                      </a:cubicBezTo>
                      <a:cubicBezTo>
                        <a:pt x="20" y="8"/>
                        <a:pt x="19" y="8"/>
                        <a:pt x="19" y="9"/>
                      </a:cubicBezTo>
                      <a:cubicBezTo>
                        <a:pt x="23" y="9"/>
                        <a:pt x="25" y="12"/>
                        <a:pt x="26" y="15"/>
                      </a:cubicBezTo>
                      <a:cubicBezTo>
                        <a:pt x="27" y="15"/>
                        <a:pt x="27" y="14"/>
                        <a:pt x="28" y="14"/>
                      </a:cubicBezTo>
                      <a:cubicBezTo>
                        <a:pt x="25" y="13"/>
                        <a:pt x="21" y="9"/>
                        <a:pt x="21" y="6"/>
                      </a:cubicBezTo>
                      <a:cubicBezTo>
                        <a:pt x="21" y="7"/>
                        <a:pt x="20" y="7"/>
                        <a:pt x="20" y="7"/>
                      </a:cubicBezTo>
                      <a:cubicBezTo>
                        <a:pt x="24" y="9"/>
                        <a:pt x="28" y="13"/>
                        <a:pt x="28" y="18"/>
                      </a:cubicBezTo>
                      <a:cubicBezTo>
                        <a:pt x="29" y="18"/>
                        <a:pt x="29" y="17"/>
                        <a:pt x="30" y="17"/>
                      </a:cubicBezTo>
                      <a:cubicBezTo>
                        <a:pt x="28" y="16"/>
                        <a:pt x="26" y="14"/>
                        <a:pt x="25" y="12"/>
                      </a:cubicBezTo>
                      <a:cubicBezTo>
                        <a:pt x="26" y="11"/>
                        <a:pt x="26" y="11"/>
                        <a:pt x="27" y="10"/>
                      </a:cubicBezTo>
                      <a:cubicBezTo>
                        <a:pt x="28" y="11"/>
                        <a:pt x="29" y="12"/>
                        <a:pt x="29" y="13"/>
                      </a:cubicBezTo>
                      <a:cubicBezTo>
                        <a:pt x="30" y="14"/>
                        <a:pt x="31" y="16"/>
                        <a:pt x="31" y="18"/>
                      </a:cubicBezTo>
                      <a:cubicBezTo>
                        <a:pt x="31" y="17"/>
                        <a:pt x="32" y="17"/>
                        <a:pt x="32" y="17"/>
                      </a:cubicBezTo>
                      <a:cubicBezTo>
                        <a:pt x="31" y="16"/>
                        <a:pt x="29" y="15"/>
                        <a:pt x="28" y="14"/>
                      </a:cubicBezTo>
                      <a:cubicBezTo>
                        <a:pt x="25" y="11"/>
                        <a:pt x="30" y="10"/>
                        <a:pt x="30" y="16"/>
                      </a:cubicBezTo>
                      <a:cubicBezTo>
                        <a:pt x="30" y="15"/>
                        <a:pt x="31" y="15"/>
                        <a:pt x="31" y="15"/>
                      </a:cubicBezTo>
                      <a:cubicBezTo>
                        <a:pt x="27" y="13"/>
                        <a:pt x="23" y="9"/>
                        <a:pt x="22" y="5"/>
                      </a:cubicBezTo>
                      <a:cubicBezTo>
                        <a:pt x="21" y="6"/>
                        <a:pt x="21" y="6"/>
                        <a:pt x="20" y="7"/>
                      </a:cubicBezTo>
                      <a:cubicBezTo>
                        <a:pt x="29" y="9"/>
                        <a:pt x="28" y="18"/>
                        <a:pt x="33" y="24"/>
                      </a:cubicBezTo>
                      <a:cubicBezTo>
                        <a:pt x="34" y="25"/>
                        <a:pt x="35" y="23"/>
                        <a:pt x="34" y="22"/>
                      </a:cubicBezTo>
                      <a:cubicBezTo>
                        <a:pt x="32" y="19"/>
                        <a:pt x="31" y="14"/>
                        <a:pt x="29" y="10"/>
                      </a:cubicBezTo>
                      <a:cubicBezTo>
                        <a:pt x="27" y="7"/>
                        <a:pt x="24" y="6"/>
                        <a:pt x="21" y="5"/>
                      </a:cubicBezTo>
                      <a:cubicBezTo>
                        <a:pt x="20" y="4"/>
                        <a:pt x="19" y="5"/>
                        <a:pt x="20" y="6"/>
                      </a:cubicBezTo>
                      <a:cubicBezTo>
                        <a:pt x="22" y="11"/>
                        <a:pt x="26" y="15"/>
                        <a:pt x="30" y="17"/>
                      </a:cubicBezTo>
                      <a:cubicBezTo>
                        <a:pt x="31" y="17"/>
                        <a:pt x="32" y="16"/>
                        <a:pt x="32" y="16"/>
                      </a:cubicBezTo>
                      <a:cubicBezTo>
                        <a:pt x="32" y="12"/>
                        <a:pt x="29" y="9"/>
                        <a:pt x="25" y="8"/>
                      </a:cubicBezTo>
                      <a:cubicBezTo>
                        <a:pt x="25" y="8"/>
                        <a:pt x="24" y="9"/>
                        <a:pt x="24" y="9"/>
                      </a:cubicBezTo>
                      <a:cubicBezTo>
                        <a:pt x="23" y="14"/>
                        <a:pt x="27" y="17"/>
                        <a:pt x="32" y="19"/>
                      </a:cubicBezTo>
                      <a:cubicBezTo>
                        <a:pt x="32" y="19"/>
                        <a:pt x="33" y="18"/>
                        <a:pt x="33" y="18"/>
                      </a:cubicBezTo>
                      <a:cubicBezTo>
                        <a:pt x="33" y="15"/>
                        <a:pt x="28" y="5"/>
                        <a:pt x="24" y="7"/>
                      </a:cubicBezTo>
                      <a:cubicBezTo>
                        <a:pt x="19" y="10"/>
                        <a:pt x="26" y="17"/>
                        <a:pt x="29" y="19"/>
                      </a:cubicBezTo>
                      <a:cubicBezTo>
                        <a:pt x="29" y="19"/>
                        <a:pt x="30" y="19"/>
                        <a:pt x="30" y="18"/>
                      </a:cubicBezTo>
                      <a:cubicBezTo>
                        <a:pt x="30" y="12"/>
                        <a:pt x="25" y="7"/>
                        <a:pt x="20" y="5"/>
                      </a:cubicBezTo>
                      <a:cubicBezTo>
                        <a:pt x="19" y="5"/>
                        <a:pt x="19" y="6"/>
                        <a:pt x="19" y="6"/>
                      </a:cubicBezTo>
                      <a:cubicBezTo>
                        <a:pt x="19" y="11"/>
                        <a:pt x="24" y="14"/>
                        <a:pt x="27" y="16"/>
                      </a:cubicBezTo>
                      <a:cubicBezTo>
                        <a:pt x="28" y="16"/>
                        <a:pt x="29" y="15"/>
                        <a:pt x="28" y="14"/>
                      </a:cubicBezTo>
                      <a:cubicBezTo>
                        <a:pt x="26" y="11"/>
                        <a:pt x="24" y="7"/>
                        <a:pt x="20" y="6"/>
                      </a:cubicBezTo>
                      <a:cubicBezTo>
                        <a:pt x="19" y="6"/>
                        <a:pt x="18" y="7"/>
                        <a:pt x="18" y="8"/>
                      </a:cubicBezTo>
                      <a:cubicBezTo>
                        <a:pt x="19" y="12"/>
                        <a:pt x="22" y="15"/>
                        <a:pt x="25" y="18"/>
                      </a:cubicBezTo>
                      <a:cubicBezTo>
                        <a:pt x="26" y="18"/>
                        <a:pt x="28" y="17"/>
                        <a:pt x="27" y="16"/>
                      </a:cubicBezTo>
                      <a:cubicBezTo>
                        <a:pt x="25" y="13"/>
                        <a:pt x="22" y="10"/>
                        <a:pt x="18" y="9"/>
                      </a:cubicBezTo>
                      <a:cubicBezTo>
                        <a:pt x="17" y="9"/>
                        <a:pt x="17" y="10"/>
                        <a:pt x="17" y="11"/>
                      </a:cubicBezTo>
                      <a:cubicBezTo>
                        <a:pt x="19" y="13"/>
                        <a:pt x="21" y="14"/>
                        <a:pt x="24" y="15"/>
                      </a:cubicBezTo>
                      <a:cubicBezTo>
                        <a:pt x="24" y="15"/>
                        <a:pt x="24" y="14"/>
                        <a:pt x="25" y="14"/>
                      </a:cubicBezTo>
                      <a:cubicBezTo>
                        <a:pt x="22" y="12"/>
                        <a:pt x="19" y="10"/>
                        <a:pt x="15" y="9"/>
                      </a:cubicBezTo>
                      <a:cubicBezTo>
                        <a:pt x="14" y="9"/>
                        <a:pt x="13" y="11"/>
                        <a:pt x="14" y="11"/>
                      </a:cubicBezTo>
                      <a:cubicBezTo>
                        <a:pt x="17" y="13"/>
                        <a:pt x="19" y="14"/>
                        <a:pt x="23" y="14"/>
                      </a:cubicBezTo>
                      <a:cubicBezTo>
                        <a:pt x="24" y="14"/>
                        <a:pt x="24" y="13"/>
                        <a:pt x="23" y="12"/>
                      </a:cubicBezTo>
                      <a:cubicBezTo>
                        <a:pt x="21" y="10"/>
                        <a:pt x="19" y="9"/>
                        <a:pt x="16" y="8"/>
                      </a:cubicBezTo>
                      <a:cubicBezTo>
                        <a:pt x="15" y="7"/>
                        <a:pt x="14" y="9"/>
                        <a:pt x="15" y="10"/>
                      </a:cubicBezTo>
                      <a:cubicBezTo>
                        <a:pt x="18" y="11"/>
                        <a:pt x="20" y="12"/>
                        <a:pt x="23" y="13"/>
                      </a:cubicBezTo>
                      <a:cubicBezTo>
                        <a:pt x="24" y="13"/>
                        <a:pt x="25" y="12"/>
                        <a:pt x="24" y="11"/>
                      </a:cubicBezTo>
                      <a:cubicBezTo>
                        <a:pt x="21" y="9"/>
                        <a:pt x="19" y="7"/>
                        <a:pt x="15" y="6"/>
                      </a:cubicBezTo>
                      <a:cubicBezTo>
                        <a:pt x="14" y="6"/>
                        <a:pt x="13" y="7"/>
                        <a:pt x="14" y="8"/>
                      </a:cubicBezTo>
                      <a:cubicBezTo>
                        <a:pt x="17" y="10"/>
                        <a:pt x="19" y="11"/>
                        <a:pt x="23" y="11"/>
                      </a:cubicBezTo>
                      <a:cubicBezTo>
                        <a:pt x="23" y="11"/>
                        <a:pt x="24" y="11"/>
                        <a:pt x="24" y="10"/>
                      </a:cubicBezTo>
                      <a:cubicBezTo>
                        <a:pt x="24" y="7"/>
                        <a:pt x="19" y="5"/>
                        <a:pt x="16" y="3"/>
                      </a:cubicBezTo>
                      <a:cubicBezTo>
                        <a:pt x="16" y="4"/>
                        <a:pt x="16" y="5"/>
                        <a:pt x="15" y="5"/>
                      </a:cubicBezTo>
                      <a:cubicBezTo>
                        <a:pt x="18" y="6"/>
                        <a:pt x="18" y="6"/>
                        <a:pt x="20" y="6"/>
                      </a:cubicBezTo>
                      <a:cubicBezTo>
                        <a:pt x="21" y="6"/>
                        <a:pt x="21" y="5"/>
                        <a:pt x="21" y="4"/>
                      </a:cubicBezTo>
                      <a:cubicBezTo>
                        <a:pt x="18" y="1"/>
                        <a:pt x="13" y="1"/>
                        <a:pt x="10" y="0"/>
                      </a:cubicBezTo>
                      <a:cubicBezTo>
                        <a:pt x="9" y="1"/>
                        <a:pt x="9" y="2"/>
                        <a:pt x="9" y="2"/>
                      </a:cubicBezTo>
                      <a:cubicBezTo>
                        <a:pt x="12" y="3"/>
                        <a:pt x="11" y="3"/>
                        <a:pt x="14" y="2"/>
                      </a:cubicBezTo>
                      <a:cubicBezTo>
                        <a:pt x="15" y="2"/>
                        <a:pt x="15" y="0"/>
                        <a:pt x="14" y="0"/>
                      </a:cubicBezTo>
                      <a:cubicBezTo>
                        <a:pt x="12" y="0"/>
                        <a:pt x="10" y="0"/>
                        <a:pt x="8" y="0"/>
                      </a:cubicBezTo>
                      <a:cubicBezTo>
                        <a:pt x="7" y="0"/>
                        <a:pt x="6" y="1"/>
                        <a:pt x="7" y="2"/>
                      </a:cubicBezTo>
                      <a:cubicBezTo>
                        <a:pt x="9" y="4"/>
                        <a:pt x="12" y="4"/>
                        <a:pt x="15" y="5"/>
                      </a:cubicBezTo>
                      <a:cubicBezTo>
                        <a:pt x="16" y="5"/>
                        <a:pt x="16" y="3"/>
                        <a:pt x="15" y="3"/>
                      </a:cubicBezTo>
                      <a:cubicBezTo>
                        <a:pt x="13" y="2"/>
                        <a:pt x="11" y="2"/>
                        <a:pt x="9" y="3"/>
                      </a:cubicBezTo>
                      <a:cubicBezTo>
                        <a:pt x="8" y="3"/>
                        <a:pt x="8" y="5"/>
                        <a:pt x="9" y="5"/>
                      </a:cubicBezTo>
                      <a:cubicBezTo>
                        <a:pt x="11" y="5"/>
                        <a:pt x="14" y="6"/>
                        <a:pt x="16" y="5"/>
                      </a:cubicBezTo>
                      <a:cubicBezTo>
                        <a:pt x="17" y="5"/>
                        <a:pt x="17" y="4"/>
                        <a:pt x="16" y="3"/>
                      </a:cubicBezTo>
                      <a:cubicBezTo>
                        <a:pt x="14" y="2"/>
                        <a:pt x="11" y="2"/>
                        <a:pt x="8" y="2"/>
                      </a:cubicBezTo>
                      <a:cubicBezTo>
                        <a:pt x="7" y="2"/>
                        <a:pt x="7" y="3"/>
                        <a:pt x="8" y="4"/>
                      </a:cubicBezTo>
                      <a:cubicBezTo>
                        <a:pt x="10" y="6"/>
                        <a:pt x="12" y="7"/>
                        <a:pt x="15" y="7"/>
                      </a:cubicBezTo>
                      <a:cubicBezTo>
                        <a:pt x="16" y="6"/>
                        <a:pt x="17" y="5"/>
                        <a:pt x="15" y="4"/>
                      </a:cubicBezTo>
                      <a:cubicBezTo>
                        <a:pt x="13" y="4"/>
                        <a:pt x="11" y="3"/>
                        <a:pt x="10" y="3"/>
                      </a:cubicBezTo>
                      <a:cubicBezTo>
                        <a:pt x="8" y="2"/>
                        <a:pt x="8" y="4"/>
                        <a:pt x="9" y="5"/>
                      </a:cubicBezTo>
                      <a:cubicBezTo>
                        <a:pt x="11" y="6"/>
                        <a:pt x="13" y="8"/>
                        <a:pt x="16" y="8"/>
                      </a:cubicBezTo>
                      <a:cubicBezTo>
                        <a:pt x="17" y="8"/>
                        <a:pt x="18" y="7"/>
                        <a:pt x="17" y="6"/>
                      </a:cubicBezTo>
                      <a:cubicBezTo>
                        <a:pt x="15" y="5"/>
                        <a:pt x="14" y="4"/>
                        <a:pt x="12" y="3"/>
                      </a:cubicBezTo>
                      <a:cubicBezTo>
                        <a:pt x="11" y="2"/>
                        <a:pt x="10" y="3"/>
                        <a:pt x="10" y="4"/>
                      </a:cubicBezTo>
                      <a:cubicBezTo>
                        <a:pt x="12" y="6"/>
                        <a:pt x="13" y="7"/>
                        <a:pt x="15" y="8"/>
                      </a:cubicBezTo>
                      <a:cubicBezTo>
                        <a:pt x="15" y="8"/>
                        <a:pt x="15" y="7"/>
                        <a:pt x="16" y="7"/>
                      </a:cubicBezTo>
                      <a:cubicBezTo>
                        <a:pt x="14" y="6"/>
                        <a:pt x="12" y="5"/>
                        <a:pt x="9" y="5"/>
                      </a:cubicBezTo>
                      <a:cubicBezTo>
                        <a:pt x="8" y="5"/>
                        <a:pt x="8" y="6"/>
                        <a:pt x="8" y="7"/>
                      </a:cubicBezTo>
                      <a:cubicBezTo>
                        <a:pt x="10" y="9"/>
                        <a:pt x="12" y="10"/>
                        <a:pt x="15" y="11"/>
                      </a:cubicBezTo>
                      <a:cubicBezTo>
                        <a:pt x="15" y="11"/>
                        <a:pt x="15" y="10"/>
                        <a:pt x="16" y="9"/>
                      </a:cubicBezTo>
                      <a:cubicBezTo>
                        <a:pt x="13" y="9"/>
                        <a:pt x="11" y="8"/>
                        <a:pt x="9" y="7"/>
                      </a:cubicBezTo>
                      <a:cubicBezTo>
                        <a:pt x="9" y="8"/>
                        <a:pt x="8" y="9"/>
                        <a:pt x="8" y="9"/>
                      </a:cubicBezTo>
                      <a:cubicBezTo>
                        <a:pt x="11" y="10"/>
                        <a:pt x="12" y="10"/>
                        <a:pt x="15" y="9"/>
                      </a:cubicBezTo>
                      <a:cubicBezTo>
                        <a:pt x="16" y="9"/>
                        <a:pt x="15" y="8"/>
                        <a:pt x="15" y="7"/>
                      </a:cubicBezTo>
                      <a:cubicBezTo>
                        <a:pt x="12" y="7"/>
                        <a:pt x="10" y="6"/>
                        <a:pt x="7" y="6"/>
                      </a:cubicBezTo>
                      <a:cubicBezTo>
                        <a:pt x="6" y="6"/>
                        <a:pt x="6" y="8"/>
                        <a:pt x="7" y="8"/>
                      </a:cubicBezTo>
                      <a:cubicBezTo>
                        <a:pt x="10" y="9"/>
                        <a:pt x="9" y="9"/>
                        <a:pt x="12" y="9"/>
                      </a:cubicBezTo>
                      <a:cubicBezTo>
                        <a:pt x="13" y="9"/>
                        <a:pt x="14" y="7"/>
                        <a:pt x="12" y="7"/>
                      </a:cubicBezTo>
                      <a:cubicBezTo>
                        <a:pt x="11" y="6"/>
                        <a:pt x="10" y="6"/>
                        <a:pt x="9" y="6"/>
                      </a:cubicBezTo>
                      <a:cubicBezTo>
                        <a:pt x="9" y="6"/>
                        <a:pt x="9" y="7"/>
                        <a:pt x="9" y="8"/>
                      </a:cubicBezTo>
                      <a:cubicBezTo>
                        <a:pt x="10" y="7"/>
                        <a:pt x="10" y="7"/>
                        <a:pt x="11" y="7"/>
                      </a:cubicBezTo>
                      <a:cubicBezTo>
                        <a:pt x="11" y="6"/>
                        <a:pt x="10" y="6"/>
                        <a:pt x="10" y="5"/>
                      </a:cubicBezTo>
                      <a:cubicBezTo>
                        <a:pt x="8" y="5"/>
                        <a:pt x="6" y="5"/>
                        <a:pt x="4" y="6"/>
                      </a:cubicBezTo>
                      <a:cubicBezTo>
                        <a:pt x="4" y="6"/>
                        <a:pt x="4" y="7"/>
                        <a:pt x="4" y="8"/>
                      </a:cubicBezTo>
                      <a:cubicBezTo>
                        <a:pt x="6" y="7"/>
                        <a:pt x="6" y="7"/>
                        <a:pt x="7" y="5"/>
                      </a:cubicBezTo>
                      <a:cubicBezTo>
                        <a:pt x="7" y="5"/>
                        <a:pt x="6" y="4"/>
                        <a:pt x="6" y="4"/>
                      </a:cubicBezTo>
                      <a:cubicBezTo>
                        <a:pt x="0" y="5"/>
                        <a:pt x="7" y="11"/>
                        <a:pt x="9" y="6"/>
                      </a:cubicBezTo>
                      <a:cubicBezTo>
                        <a:pt x="11" y="1"/>
                        <a:pt x="2" y="1"/>
                        <a:pt x="4" y="7"/>
                      </a:cubicBezTo>
                      <a:cubicBezTo>
                        <a:pt x="5" y="8"/>
                        <a:pt x="6" y="8"/>
                        <a:pt x="6" y="8"/>
                      </a:cubicBezTo>
                      <a:cubicBezTo>
                        <a:pt x="9" y="6"/>
                        <a:pt x="9" y="3"/>
                        <a:pt x="7" y="1"/>
                      </a:cubicBezTo>
                      <a:cubicBezTo>
                        <a:pt x="7" y="1"/>
                        <a:pt x="6" y="0"/>
                        <a:pt x="6" y="1"/>
                      </a:cubicBezTo>
                      <a:cubicBezTo>
                        <a:pt x="4" y="3"/>
                        <a:pt x="4" y="5"/>
                        <a:pt x="4" y="7"/>
                      </a:cubicBezTo>
                      <a:cubicBezTo>
                        <a:pt x="5" y="8"/>
                        <a:pt x="6" y="8"/>
                        <a:pt x="6" y="8"/>
                      </a:cubicBezTo>
                      <a:cubicBezTo>
                        <a:pt x="8" y="6"/>
                        <a:pt x="9" y="2"/>
                        <a:pt x="6" y="2"/>
                      </a:cubicBezTo>
                      <a:cubicBezTo>
                        <a:pt x="3" y="1"/>
                        <a:pt x="2" y="5"/>
                        <a:pt x="3" y="7"/>
                      </a:cubicBezTo>
                      <a:cubicBezTo>
                        <a:pt x="4" y="8"/>
                        <a:pt x="5" y="8"/>
                        <a:pt x="5" y="7"/>
                      </a:cubicBezTo>
                      <a:cubicBezTo>
                        <a:pt x="7" y="5"/>
                        <a:pt x="7" y="3"/>
                        <a:pt x="5" y="1"/>
                      </a:cubicBezTo>
                      <a:cubicBezTo>
                        <a:pt x="5" y="0"/>
                        <a:pt x="4" y="1"/>
                        <a:pt x="3" y="1"/>
                      </a:cubicBezTo>
                      <a:cubicBezTo>
                        <a:pt x="2" y="3"/>
                        <a:pt x="2" y="4"/>
                        <a:pt x="3" y="6"/>
                      </a:cubicBezTo>
                      <a:cubicBezTo>
                        <a:pt x="3" y="7"/>
                        <a:pt x="4" y="7"/>
                        <a:pt x="5" y="6"/>
                      </a:cubicBezTo>
                      <a:cubicBezTo>
                        <a:pt x="5" y="4"/>
                        <a:pt x="5" y="2"/>
                        <a:pt x="4" y="1"/>
                      </a:cubicBezTo>
                      <a:cubicBezTo>
                        <a:pt x="4" y="0"/>
                        <a:pt x="3" y="0"/>
                        <a:pt x="2" y="1"/>
                      </a:cubicBezTo>
                      <a:cubicBezTo>
                        <a:pt x="1" y="2"/>
                        <a:pt x="1" y="3"/>
                        <a:pt x="1" y="5"/>
                      </a:cubicBezTo>
                      <a:cubicBezTo>
                        <a:pt x="1" y="6"/>
                        <a:pt x="3" y="7"/>
                        <a:pt x="3" y="6"/>
                      </a:cubicBezTo>
                      <a:cubicBezTo>
                        <a:pt x="3" y="5"/>
                        <a:pt x="3" y="4"/>
                        <a:pt x="3" y="3"/>
                      </a:cubicBezTo>
                      <a:cubicBezTo>
                        <a:pt x="3" y="3"/>
                        <a:pt x="2" y="3"/>
                        <a:pt x="1" y="3"/>
                      </a:cubicBezTo>
                      <a:cubicBezTo>
                        <a:pt x="1" y="4"/>
                        <a:pt x="1" y="6"/>
                        <a:pt x="1" y="7"/>
                      </a:cubicBezTo>
                      <a:cubicBezTo>
                        <a:pt x="1" y="8"/>
                        <a:pt x="3" y="8"/>
                        <a:pt x="3" y="7"/>
                      </a:cubicBezTo>
                      <a:cubicBezTo>
                        <a:pt x="4" y="6"/>
                        <a:pt x="4" y="5"/>
                        <a:pt x="4" y="4"/>
                      </a:cubicBezTo>
                      <a:cubicBezTo>
                        <a:pt x="3" y="4"/>
                        <a:pt x="2" y="4"/>
                        <a:pt x="2" y="4"/>
                      </a:cubicBezTo>
                      <a:cubicBezTo>
                        <a:pt x="2" y="4"/>
                        <a:pt x="2" y="5"/>
                        <a:pt x="2" y="5"/>
                      </a:cubicBezTo>
                      <a:cubicBezTo>
                        <a:pt x="2" y="6"/>
                        <a:pt x="3" y="7"/>
                        <a:pt x="3" y="6"/>
                      </a:cubicBezTo>
                      <a:cubicBezTo>
                        <a:pt x="4" y="6"/>
                        <a:pt x="4" y="6"/>
                        <a:pt x="4" y="5"/>
                      </a:cubicBezTo>
                      <a:cubicBezTo>
                        <a:pt x="5" y="4"/>
                        <a:pt x="3"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303"/>
                <p:cNvSpPr/>
                <p:nvPr/>
              </p:nvSpPr>
              <p:spPr bwMode="auto">
                <a:xfrm>
                  <a:off x="913" y="1677"/>
                  <a:ext cx="14" cy="22"/>
                </a:xfrm>
                <a:custGeom>
                  <a:avLst/>
                  <a:gdLst>
                    <a:gd name="T0" fmla="*/ 5 w 21"/>
                    <a:gd name="T1" fmla="*/ 13 h 34"/>
                    <a:gd name="T2" fmla="*/ 6 w 21"/>
                    <a:gd name="T3" fmla="*/ 13 h 34"/>
                    <a:gd name="T4" fmla="*/ 12 w 21"/>
                    <a:gd name="T5" fmla="*/ 21 h 34"/>
                    <a:gd name="T6" fmla="*/ 3 w 21"/>
                    <a:gd name="T7" fmla="*/ 15 h 34"/>
                    <a:gd name="T8" fmla="*/ 1 w 21"/>
                    <a:gd name="T9" fmla="*/ 12 h 34"/>
                    <a:gd name="T10" fmla="*/ 10 w 21"/>
                    <a:gd name="T11" fmla="*/ 17 h 34"/>
                    <a:gd name="T12" fmla="*/ 14 w 21"/>
                    <a:gd name="T13" fmla="*/ 26 h 34"/>
                    <a:gd name="T14" fmla="*/ 13 w 21"/>
                    <a:gd name="T15" fmla="*/ 28 h 34"/>
                    <a:gd name="T16" fmla="*/ 10 w 21"/>
                    <a:gd name="T17" fmla="*/ 23 h 34"/>
                    <a:gd name="T18" fmla="*/ 12 w 21"/>
                    <a:gd name="T19" fmla="*/ 25 h 34"/>
                    <a:gd name="T20" fmla="*/ 13 w 21"/>
                    <a:gd name="T21" fmla="*/ 32 h 34"/>
                    <a:gd name="T22" fmla="*/ 15 w 21"/>
                    <a:gd name="T23" fmla="*/ 24 h 34"/>
                    <a:gd name="T24" fmla="*/ 16 w 21"/>
                    <a:gd name="T25" fmla="*/ 32 h 34"/>
                    <a:gd name="T26" fmla="*/ 15 w 21"/>
                    <a:gd name="T27" fmla="*/ 24 h 34"/>
                    <a:gd name="T28" fmla="*/ 19 w 21"/>
                    <a:gd name="T29" fmla="*/ 31 h 34"/>
                    <a:gd name="T30" fmla="*/ 19 w 21"/>
                    <a:gd name="T31" fmla="*/ 30 h 34"/>
                    <a:gd name="T32" fmla="*/ 14 w 21"/>
                    <a:gd name="T33" fmla="*/ 21 h 34"/>
                    <a:gd name="T34" fmla="*/ 15 w 21"/>
                    <a:gd name="T35" fmla="*/ 18 h 34"/>
                    <a:gd name="T36" fmla="*/ 19 w 21"/>
                    <a:gd name="T37" fmla="*/ 26 h 34"/>
                    <a:gd name="T38" fmla="*/ 14 w 21"/>
                    <a:gd name="T39" fmla="*/ 23 h 34"/>
                    <a:gd name="T40" fmla="*/ 7 w 21"/>
                    <a:gd name="T41" fmla="*/ 13 h 34"/>
                    <a:gd name="T42" fmla="*/ 8 w 21"/>
                    <a:gd name="T43" fmla="*/ 8 h 34"/>
                    <a:gd name="T44" fmla="*/ 16 w 21"/>
                    <a:gd name="T45" fmla="*/ 18 h 34"/>
                    <a:gd name="T46" fmla="*/ 14 w 21"/>
                    <a:gd name="T47" fmla="*/ 19 h 34"/>
                    <a:gd name="T48" fmla="*/ 3 w 21"/>
                    <a:gd name="T49" fmla="*/ 6 h 34"/>
                    <a:gd name="T50" fmla="*/ 10 w 21"/>
                    <a:gd name="T51" fmla="*/ 13 h 34"/>
                    <a:gd name="T52" fmla="*/ 6 w 21"/>
                    <a:gd name="T53" fmla="*/ 8 h 34"/>
                    <a:gd name="T54" fmla="*/ 17 w 21"/>
                    <a:gd name="T55" fmla="*/ 26 h 34"/>
                    <a:gd name="T56" fmla="*/ 15 w 21"/>
                    <a:gd name="T57" fmla="*/ 26 h 34"/>
                    <a:gd name="T58" fmla="*/ 8 w 21"/>
                    <a:gd name="T59" fmla="*/ 6 h 34"/>
                    <a:gd name="T60" fmla="*/ 12 w 21"/>
                    <a:gd name="T61" fmla="*/ 11 h 34"/>
                    <a:gd name="T62" fmla="*/ 14 w 21"/>
                    <a:gd name="T63" fmla="*/ 20 h 34"/>
                    <a:gd name="T64" fmla="*/ 8 w 21"/>
                    <a:gd name="T65" fmla="*/ 9 h 34"/>
                    <a:gd name="T66" fmla="*/ 7 w 21"/>
                    <a:gd name="T67" fmla="*/ 8 h 34"/>
                    <a:gd name="T68" fmla="*/ 15 w 21"/>
                    <a:gd name="T69" fmla="*/ 19 h 34"/>
                    <a:gd name="T70" fmla="*/ 14 w 21"/>
                    <a:gd name="T71" fmla="*/ 23 h 34"/>
                    <a:gd name="T72" fmla="*/ 9 w 21"/>
                    <a:gd name="T73" fmla="*/ 15 h 34"/>
                    <a:gd name="T74" fmla="*/ 15 w 21"/>
                    <a:gd name="T75" fmla="*/ 18 h 34"/>
                    <a:gd name="T76" fmla="*/ 20 w 21"/>
                    <a:gd name="T77" fmla="*/ 28 h 34"/>
                    <a:gd name="T78" fmla="*/ 19 w 21"/>
                    <a:gd name="T79" fmla="*/ 30 h 34"/>
                    <a:gd name="T80" fmla="*/ 14 w 21"/>
                    <a:gd name="T81" fmla="*/ 23 h 34"/>
                    <a:gd name="T82" fmla="*/ 15 w 21"/>
                    <a:gd name="T83" fmla="*/ 24 h 34"/>
                    <a:gd name="T84" fmla="*/ 18 w 21"/>
                    <a:gd name="T85" fmla="*/ 28 h 34"/>
                    <a:gd name="T86" fmla="*/ 14 w 21"/>
                    <a:gd name="T87" fmla="*/ 33 h 34"/>
                    <a:gd name="T88" fmla="*/ 13 w 21"/>
                    <a:gd name="T89" fmla="*/ 25 h 34"/>
                    <a:gd name="T90" fmla="*/ 12 w 21"/>
                    <a:gd name="T91" fmla="*/ 25 h 34"/>
                    <a:gd name="T92" fmla="*/ 15 w 21"/>
                    <a:gd name="T93" fmla="*/ 31 h 34"/>
                    <a:gd name="T94" fmla="*/ 14 w 21"/>
                    <a:gd name="T95" fmla="*/ 29 h 34"/>
                    <a:gd name="T96" fmla="*/ 10 w 21"/>
                    <a:gd name="T97" fmla="*/ 20 h 34"/>
                    <a:gd name="T98" fmla="*/ 10 w 21"/>
                    <a:gd name="T99" fmla="*/ 17 h 34"/>
                    <a:gd name="T100" fmla="*/ 10 w 21"/>
                    <a:gd name="T101" fmla="*/ 17 h 34"/>
                    <a:gd name="T102" fmla="*/ 3 w 21"/>
                    <a:gd name="T103" fmla="*/ 15 h 34"/>
                    <a:gd name="T104" fmla="*/ 2 w 21"/>
                    <a:gd name="T105" fmla="*/ 12 h 34"/>
                    <a:gd name="T106" fmla="*/ 6 w 21"/>
                    <a:gd name="T107" fmla="*/ 13 h 34"/>
                    <a:gd name="T108" fmla="*/ 12 w 21"/>
                    <a:gd name="T109" fmla="*/ 22 h 34"/>
                    <a:gd name="T110" fmla="*/ 6 w 21"/>
                    <a:gd name="T111"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 h="34">
                      <a:moveTo>
                        <a:pt x="8" y="14"/>
                      </a:moveTo>
                      <a:cubicBezTo>
                        <a:pt x="7" y="13"/>
                        <a:pt x="7" y="13"/>
                        <a:pt x="6" y="12"/>
                      </a:cubicBezTo>
                      <a:cubicBezTo>
                        <a:pt x="6" y="12"/>
                        <a:pt x="5" y="13"/>
                        <a:pt x="5" y="13"/>
                      </a:cubicBezTo>
                      <a:cubicBezTo>
                        <a:pt x="8" y="15"/>
                        <a:pt x="9" y="18"/>
                        <a:pt x="10" y="22"/>
                      </a:cubicBezTo>
                      <a:cubicBezTo>
                        <a:pt x="10" y="22"/>
                        <a:pt x="11" y="21"/>
                        <a:pt x="12" y="21"/>
                      </a:cubicBezTo>
                      <a:cubicBezTo>
                        <a:pt x="9" y="19"/>
                        <a:pt x="8" y="16"/>
                        <a:pt x="6" y="13"/>
                      </a:cubicBezTo>
                      <a:cubicBezTo>
                        <a:pt x="6" y="13"/>
                        <a:pt x="5" y="14"/>
                        <a:pt x="5" y="14"/>
                      </a:cubicBezTo>
                      <a:cubicBezTo>
                        <a:pt x="7" y="17"/>
                        <a:pt x="9" y="19"/>
                        <a:pt x="10" y="22"/>
                      </a:cubicBezTo>
                      <a:cubicBezTo>
                        <a:pt x="11" y="22"/>
                        <a:pt x="12" y="22"/>
                        <a:pt x="12" y="21"/>
                      </a:cubicBezTo>
                      <a:cubicBezTo>
                        <a:pt x="9" y="18"/>
                        <a:pt x="6" y="15"/>
                        <a:pt x="4" y="11"/>
                      </a:cubicBezTo>
                      <a:cubicBezTo>
                        <a:pt x="3" y="10"/>
                        <a:pt x="2" y="11"/>
                        <a:pt x="2" y="12"/>
                      </a:cubicBezTo>
                      <a:cubicBezTo>
                        <a:pt x="2" y="13"/>
                        <a:pt x="2" y="14"/>
                        <a:pt x="3" y="15"/>
                      </a:cubicBezTo>
                      <a:cubicBezTo>
                        <a:pt x="3" y="15"/>
                        <a:pt x="4" y="14"/>
                        <a:pt x="5" y="14"/>
                      </a:cubicBezTo>
                      <a:cubicBezTo>
                        <a:pt x="4" y="13"/>
                        <a:pt x="3" y="12"/>
                        <a:pt x="2" y="11"/>
                      </a:cubicBezTo>
                      <a:cubicBezTo>
                        <a:pt x="2" y="11"/>
                        <a:pt x="1" y="12"/>
                        <a:pt x="1" y="12"/>
                      </a:cubicBezTo>
                      <a:cubicBezTo>
                        <a:pt x="4" y="14"/>
                        <a:pt x="6" y="16"/>
                        <a:pt x="9" y="19"/>
                      </a:cubicBezTo>
                      <a:cubicBezTo>
                        <a:pt x="9" y="18"/>
                        <a:pt x="10" y="18"/>
                        <a:pt x="10" y="17"/>
                      </a:cubicBezTo>
                      <a:cubicBezTo>
                        <a:pt x="10" y="17"/>
                        <a:pt x="10" y="17"/>
                        <a:pt x="10" y="17"/>
                      </a:cubicBezTo>
                      <a:cubicBezTo>
                        <a:pt x="9" y="16"/>
                        <a:pt x="7" y="17"/>
                        <a:pt x="8" y="18"/>
                      </a:cubicBezTo>
                      <a:cubicBezTo>
                        <a:pt x="9" y="21"/>
                        <a:pt x="11" y="24"/>
                        <a:pt x="12" y="27"/>
                      </a:cubicBezTo>
                      <a:cubicBezTo>
                        <a:pt x="13" y="28"/>
                        <a:pt x="15" y="28"/>
                        <a:pt x="14" y="26"/>
                      </a:cubicBezTo>
                      <a:cubicBezTo>
                        <a:pt x="13" y="24"/>
                        <a:pt x="13" y="22"/>
                        <a:pt x="13" y="20"/>
                      </a:cubicBezTo>
                      <a:cubicBezTo>
                        <a:pt x="12" y="20"/>
                        <a:pt x="11" y="20"/>
                        <a:pt x="11" y="21"/>
                      </a:cubicBezTo>
                      <a:cubicBezTo>
                        <a:pt x="13" y="23"/>
                        <a:pt x="13" y="26"/>
                        <a:pt x="13" y="28"/>
                      </a:cubicBezTo>
                      <a:cubicBezTo>
                        <a:pt x="14" y="28"/>
                        <a:pt x="15" y="28"/>
                        <a:pt x="15" y="28"/>
                      </a:cubicBezTo>
                      <a:cubicBezTo>
                        <a:pt x="14" y="26"/>
                        <a:pt x="13" y="24"/>
                        <a:pt x="12" y="22"/>
                      </a:cubicBezTo>
                      <a:cubicBezTo>
                        <a:pt x="11" y="23"/>
                        <a:pt x="11" y="23"/>
                        <a:pt x="10" y="23"/>
                      </a:cubicBezTo>
                      <a:cubicBezTo>
                        <a:pt x="12" y="26"/>
                        <a:pt x="13" y="28"/>
                        <a:pt x="13" y="31"/>
                      </a:cubicBezTo>
                      <a:cubicBezTo>
                        <a:pt x="14" y="31"/>
                        <a:pt x="15" y="31"/>
                        <a:pt x="15" y="30"/>
                      </a:cubicBezTo>
                      <a:cubicBezTo>
                        <a:pt x="14" y="29"/>
                        <a:pt x="13" y="27"/>
                        <a:pt x="12" y="25"/>
                      </a:cubicBezTo>
                      <a:cubicBezTo>
                        <a:pt x="12" y="26"/>
                        <a:pt x="11" y="26"/>
                        <a:pt x="11" y="27"/>
                      </a:cubicBezTo>
                      <a:cubicBezTo>
                        <a:pt x="11" y="28"/>
                        <a:pt x="12" y="29"/>
                        <a:pt x="13" y="31"/>
                      </a:cubicBezTo>
                      <a:cubicBezTo>
                        <a:pt x="13" y="31"/>
                        <a:pt x="13" y="32"/>
                        <a:pt x="13" y="32"/>
                      </a:cubicBezTo>
                      <a:cubicBezTo>
                        <a:pt x="16" y="32"/>
                        <a:pt x="15" y="32"/>
                        <a:pt x="18" y="32"/>
                      </a:cubicBezTo>
                      <a:cubicBezTo>
                        <a:pt x="18" y="32"/>
                        <a:pt x="19" y="32"/>
                        <a:pt x="19" y="31"/>
                      </a:cubicBezTo>
                      <a:cubicBezTo>
                        <a:pt x="18" y="28"/>
                        <a:pt x="16" y="26"/>
                        <a:pt x="15" y="24"/>
                      </a:cubicBezTo>
                      <a:cubicBezTo>
                        <a:pt x="14" y="22"/>
                        <a:pt x="12" y="24"/>
                        <a:pt x="13" y="25"/>
                      </a:cubicBezTo>
                      <a:cubicBezTo>
                        <a:pt x="14" y="27"/>
                        <a:pt x="14" y="29"/>
                        <a:pt x="14" y="32"/>
                      </a:cubicBezTo>
                      <a:cubicBezTo>
                        <a:pt x="15" y="32"/>
                        <a:pt x="16" y="32"/>
                        <a:pt x="16" y="32"/>
                      </a:cubicBezTo>
                      <a:cubicBezTo>
                        <a:pt x="17" y="31"/>
                        <a:pt x="17" y="31"/>
                        <a:pt x="17" y="30"/>
                      </a:cubicBezTo>
                      <a:cubicBezTo>
                        <a:pt x="18" y="31"/>
                        <a:pt x="19" y="30"/>
                        <a:pt x="19" y="29"/>
                      </a:cubicBezTo>
                      <a:cubicBezTo>
                        <a:pt x="18" y="27"/>
                        <a:pt x="17" y="25"/>
                        <a:pt x="15" y="24"/>
                      </a:cubicBezTo>
                      <a:cubicBezTo>
                        <a:pt x="14" y="22"/>
                        <a:pt x="13" y="23"/>
                        <a:pt x="13" y="25"/>
                      </a:cubicBezTo>
                      <a:cubicBezTo>
                        <a:pt x="15" y="27"/>
                        <a:pt x="16" y="30"/>
                        <a:pt x="17" y="32"/>
                      </a:cubicBezTo>
                      <a:cubicBezTo>
                        <a:pt x="18" y="33"/>
                        <a:pt x="20" y="32"/>
                        <a:pt x="19" y="31"/>
                      </a:cubicBezTo>
                      <a:cubicBezTo>
                        <a:pt x="18" y="28"/>
                        <a:pt x="17" y="26"/>
                        <a:pt x="16" y="23"/>
                      </a:cubicBezTo>
                      <a:cubicBezTo>
                        <a:pt x="16" y="23"/>
                        <a:pt x="15" y="24"/>
                        <a:pt x="14" y="24"/>
                      </a:cubicBezTo>
                      <a:cubicBezTo>
                        <a:pt x="16" y="26"/>
                        <a:pt x="17" y="28"/>
                        <a:pt x="19" y="30"/>
                      </a:cubicBezTo>
                      <a:cubicBezTo>
                        <a:pt x="19" y="30"/>
                        <a:pt x="20" y="30"/>
                        <a:pt x="20" y="29"/>
                      </a:cubicBezTo>
                      <a:cubicBezTo>
                        <a:pt x="19" y="26"/>
                        <a:pt x="17" y="23"/>
                        <a:pt x="16" y="20"/>
                      </a:cubicBezTo>
                      <a:cubicBezTo>
                        <a:pt x="16" y="21"/>
                        <a:pt x="15" y="21"/>
                        <a:pt x="14" y="21"/>
                      </a:cubicBezTo>
                      <a:cubicBezTo>
                        <a:pt x="16" y="24"/>
                        <a:pt x="17" y="26"/>
                        <a:pt x="18" y="29"/>
                      </a:cubicBezTo>
                      <a:cubicBezTo>
                        <a:pt x="18" y="29"/>
                        <a:pt x="19" y="28"/>
                        <a:pt x="20" y="28"/>
                      </a:cubicBezTo>
                      <a:cubicBezTo>
                        <a:pt x="18" y="25"/>
                        <a:pt x="16" y="21"/>
                        <a:pt x="15" y="18"/>
                      </a:cubicBezTo>
                      <a:cubicBezTo>
                        <a:pt x="14" y="18"/>
                        <a:pt x="13" y="19"/>
                        <a:pt x="13" y="19"/>
                      </a:cubicBezTo>
                      <a:cubicBezTo>
                        <a:pt x="14" y="22"/>
                        <a:pt x="16" y="25"/>
                        <a:pt x="17" y="27"/>
                      </a:cubicBezTo>
                      <a:cubicBezTo>
                        <a:pt x="18" y="27"/>
                        <a:pt x="18" y="27"/>
                        <a:pt x="19" y="26"/>
                      </a:cubicBezTo>
                      <a:cubicBezTo>
                        <a:pt x="16" y="22"/>
                        <a:pt x="13" y="19"/>
                        <a:pt x="11" y="14"/>
                      </a:cubicBezTo>
                      <a:cubicBezTo>
                        <a:pt x="10" y="15"/>
                        <a:pt x="9" y="15"/>
                        <a:pt x="9" y="15"/>
                      </a:cubicBezTo>
                      <a:cubicBezTo>
                        <a:pt x="11" y="18"/>
                        <a:pt x="13" y="21"/>
                        <a:pt x="14" y="23"/>
                      </a:cubicBezTo>
                      <a:cubicBezTo>
                        <a:pt x="15" y="24"/>
                        <a:pt x="17" y="23"/>
                        <a:pt x="16" y="22"/>
                      </a:cubicBezTo>
                      <a:cubicBezTo>
                        <a:pt x="14" y="18"/>
                        <a:pt x="11" y="15"/>
                        <a:pt x="9" y="12"/>
                      </a:cubicBezTo>
                      <a:cubicBezTo>
                        <a:pt x="8" y="12"/>
                        <a:pt x="7" y="13"/>
                        <a:pt x="7" y="13"/>
                      </a:cubicBezTo>
                      <a:cubicBezTo>
                        <a:pt x="9" y="15"/>
                        <a:pt x="11" y="18"/>
                        <a:pt x="13" y="20"/>
                      </a:cubicBezTo>
                      <a:cubicBezTo>
                        <a:pt x="14" y="20"/>
                        <a:pt x="14" y="19"/>
                        <a:pt x="15" y="19"/>
                      </a:cubicBezTo>
                      <a:cubicBezTo>
                        <a:pt x="12" y="16"/>
                        <a:pt x="9" y="12"/>
                        <a:pt x="8" y="8"/>
                      </a:cubicBezTo>
                      <a:cubicBezTo>
                        <a:pt x="7" y="9"/>
                        <a:pt x="7" y="9"/>
                        <a:pt x="6" y="10"/>
                      </a:cubicBezTo>
                      <a:cubicBezTo>
                        <a:pt x="10" y="12"/>
                        <a:pt x="12" y="16"/>
                        <a:pt x="14" y="19"/>
                      </a:cubicBezTo>
                      <a:cubicBezTo>
                        <a:pt x="15" y="19"/>
                        <a:pt x="16" y="18"/>
                        <a:pt x="16" y="18"/>
                      </a:cubicBezTo>
                      <a:cubicBezTo>
                        <a:pt x="14" y="15"/>
                        <a:pt x="11" y="12"/>
                        <a:pt x="10" y="8"/>
                      </a:cubicBezTo>
                      <a:cubicBezTo>
                        <a:pt x="9" y="8"/>
                        <a:pt x="9" y="9"/>
                        <a:pt x="8" y="9"/>
                      </a:cubicBezTo>
                      <a:cubicBezTo>
                        <a:pt x="11" y="12"/>
                        <a:pt x="13" y="15"/>
                        <a:pt x="14" y="19"/>
                      </a:cubicBezTo>
                      <a:cubicBezTo>
                        <a:pt x="14" y="19"/>
                        <a:pt x="15" y="19"/>
                        <a:pt x="16" y="18"/>
                      </a:cubicBezTo>
                      <a:cubicBezTo>
                        <a:pt x="12" y="16"/>
                        <a:pt x="10" y="13"/>
                        <a:pt x="8" y="10"/>
                      </a:cubicBezTo>
                      <a:cubicBezTo>
                        <a:pt x="7" y="9"/>
                        <a:pt x="5" y="7"/>
                        <a:pt x="3" y="6"/>
                      </a:cubicBezTo>
                      <a:cubicBezTo>
                        <a:pt x="2" y="4"/>
                        <a:pt x="5" y="7"/>
                        <a:pt x="5" y="7"/>
                      </a:cubicBezTo>
                      <a:cubicBezTo>
                        <a:pt x="6" y="8"/>
                        <a:pt x="6" y="8"/>
                        <a:pt x="7" y="9"/>
                      </a:cubicBezTo>
                      <a:cubicBezTo>
                        <a:pt x="8" y="10"/>
                        <a:pt x="9" y="12"/>
                        <a:pt x="10" y="13"/>
                      </a:cubicBezTo>
                      <a:cubicBezTo>
                        <a:pt x="11" y="14"/>
                        <a:pt x="13" y="12"/>
                        <a:pt x="12" y="11"/>
                      </a:cubicBezTo>
                      <a:cubicBezTo>
                        <a:pt x="10" y="10"/>
                        <a:pt x="9" y="8"/>
                        <a:pt x="8" y="6"/>
                      </a:cubicBezTo>
                      <a:cubicBezTo>
                        <a:pt x="8" y="7"/>
                        <a:pt x="7" y="7"/>
                        <a:pt x="6" y="8"/>
                      </a:cubicBezTo>
                      <a:cubicBezTo>
                        <a:pt x="8" y="10"/>
                        <a:pt x="10" y="14"/>
                        <a:pt x="12" y="17"/>
                      </a:cubicBezTo>
                      <a:cubicBezTo>
                        <a:pt x="13" y="20"/>
                        <a:pt x="14" y="23"/>
                        <a:pt x="16" y="27"/>
                      </a:cubicBezTo>
                      <a:cubicBezTo>
                        <a:pt x="16" y="28"/>
                        <a:pt x="18" y="27"/>
                        <a:pt x="17" y="26"/>
                      </a:cubicBezTo>
                      <a:cubicBezTo>
                        <a:pt x="17" y="25"/>
                        <a:pt x="17" y="25"/>
                        <a:pt x="17" y="24"/>
                      </a:cubicBezTo>
                      <a:cubicBezTo>
                        <a:pt x="16" y="23"/>
                        <a:pt x="14" y="25"/>
                        <a:pt x="15" y="26"/>
                      </a:cubicBezTo>
                      <a:cubicBezTo>
                        <a:pt x="15" y="26"/>
                        <a:pt x="15" y="26"/>
                        <a:pt x="15" y="26"/>
                      </a:cubicBezTo>
                      <a:cubicBezTo>
                        <a:pt x="16" y="26"/>
                        <a:pt x="17" y="26"/>
                        <a:pt x="17" y="26"/>
                      </a:cubicBezTo>
                      <a:cubicBezTo>
                        <a:pt x="16" y="23"/>
                        <a:pt x="16" y="20"/>
                        <a:pt x="15" y="17"/>
                      </a:cubicBezTo>
                      <a:cubicBezTo>
                        <a:pt x="13" y="14"/>
                        <a:pt x="11" y="10"/>
                        <a:pt x="8" y="6"/>
                      </a:cubicBezTo>
                      <a:cubicBezTo>
                        <a:pt x="8" y="5"/>
                        <a:pt x="6" y="6"/>
                        <a:pt x="6" y="8"/>
                      </a:cubicBezTo>
                      <a:cubicBezTo>
                        <a:pt x="8" y="9"/>
                        <a:pt x="9" y="11"/>
                        <a:pt x="10" y="13"/>
                      </a:cubicBezTo>
                      <a:cubicBezTo>
                        <a:pt x="11" y="12"/>
                        <a:pt x="11" y="12"/>
                        <a:pt x="12" y="11"/>
                      </a:cubicBezTo>
                      <a:cubicBezTo>
                        <a:pt x="10" y="10"/>
                        <a:pt x="3" y="0"/>
                        <a:pt x="1" y="4"/>
                      </a:cubicBezTo>
                      <a:cubicBezTo>
                        <a:pt x="0" y="6"/>
                        <a:pt x="3" y="8"/>
                        <a:pt x="4" y="10"/>
                      </a:cubicBezTo>
                      <a:cubicBezTo>
                        <a:pt x="8" y="13"/>
                        <a:pt x="10" y="17"/>
                        <a:pt x="14" y="20"/>
                      </a:cubicBezTo>
                      <a:cubicBezTo>
                        <a:pt x="15" y="21"/>
                        <a:pt x="16" y="20"/>
                        <a:pt x="16" y="19"/>
                      </a:cubicBezTo>
                      <a:cubicBezTo>
                        <a:pt x="15" y="15"/>
                        <a:pt x="13" y="10"/>
                        <a:pt x="10" y="8"/>
                      </a:cubicBezTo>
                      <a:cubicBezTo>
                        <a:pt x="9" y="7"/>
                        <a:pt x="7" y="8"/>
                        <a:pt x="8" y="9"/>
                      </a:cubicBezTo>
                      <a:cubicBezTo>
                        <a:pt x="9" y="13"/>
                        <a:pt x="12" y="16"/>
                        <a:pt x="14" y="19"/>
                      </a:cubicBezTo>
                      <a:cubicBezTo>
                        <a:pt x="15" y="20"/>
                        <a:pt x="17" y="19"/>
                        <a:pt x="16" y="18"/>
                      </a:cubicBezTo>
                      <a:cubicBezTo>
                        <a:pt x="14" y="14"/>
                        <a:pt x="12" y="10"/>
                        <a:pt x="7" y="8"/>
                      </a:cubicBezTo>
                      <a:cubicBezTo>
                        <a:pt x="7" y="7"/>
                        <a:pt x="5" y="8"/>
                        <a:pt x="6" y="9"/>
                      </a:cubicBezTo>
                      <a:cubicBezTo>
                        <a:pt x="7" y="13"/>
                        <a:pt x="10" y="17"/>
                        <a:pt x="13" y="20"/>
                      </a:cubicBezTo>
                      <a:cubicBezTo>
                        <a:pt x="14" y="21"/>
                        <a:pt x="16" y="20"/>
                        <a:pt x="15" y="19"/>
                      </a:cubicBezTo>
                      <a:cubicBezTo>
                        <a:pt x="13" y="16"/>
                        <a:pt x="11" y="14"/>
                        <a:pt x="9" y="12"/>
                      </a:cubicBezTo>
                      <a:cubicBezTo>
                        <a:pt x="7" y="11"/>
                        <a:pt x="6" y="12"/>
                        <a:pt x="7" y="13"/>
                      </a:cubicBezTo>
                      <a:cubicBezTo>
                        <a:pt x="10" y="16"/>
                        <a:pt x="12" y="19"/>
                        <a:pt x="14" y="23"/>
                      </a:cubicBezTo>
                      <a:cubicBezTo>
                        <a:pt x="15" y="23"/>
                        <a:pt x="16" y="23"/>
                        <a:pt x="16" y="22"/>
                      </a:cubicBezTo>
                      <a:cubicBezTo>
                        <a:pt x="14" y="20"/>
                        <a:pt x="13" y="17"/>
                        <a:pt x="11" y="14"/>
                      </a:cubicBezTo>
                      <a:cubicBezTo>
                        <a:pt x="10" y="13"/>
                        <a:pt x="8" y="14"/>
                        <a:pt x="9" y="15"/>
                      </a:cubicBezTo>
                      <a:cubicBezTo>
                        <a:pt x="11" y="20"/>
                        <a:pt x="14" y="24"/>
                        <a:pt x="17" y="27"/>
                      </a:cubicBezTo>
                      <a:cubicBezTo>
                        <a:pt x="18" y="28"/>
                        <a:pt x="20" y="28"/>
                        <a:pt x="19" y="26"/>
                      </a:cubicBezTo>
                      <a:cubicBezTo>
                        <a:pt x="17" y="24"/>
                        <a:pt x="16" y="21"/>
                        <a:pt x="15" y="18"/>
                      </a:cubicBezTo>
                      <a:cubicBezTo>
                        <a:pt x="14" y="17"/>
                        <a:pt x="12" y="18"/>
                        <a:pt x="13" y="19"/>
                      </a:cubicBezTo>
                      <a:cubicBezTo>
                        <a:pt x="14" y="23"/>
                        <a:pt x="16" y="26"/>
                        <a:pt x="18" y="29"/>
                      </a:cubicBezTo>
                      <a:cubicBezTo>
                        <a:pt x="18" y="30"/>
                        <a:pt x="20" y="30"/>
                        <a:pt x="20" y="28"/>
                      </a:cubicBezTo>
                      <a:cubicBezTo>
                        <a:pt x="19" y="25"/>
                        <a:pt x="18" y="23"/>
                        <a:pt x="16" y="20"/>
                      </a:cubicBezTo>
                      <a:cubicBezTo>
                        <a:pt x="16" y="19"/>
                        <a:pt x="14" y="20"/>
                        <a:pt x="14" y="21"/>
                      </a:cubicBezTo>
                      <a:cubicBezTo>
                        <a:pt x="15" y="24"/>
                        <a:pt x="17" y="27"/>
                        <a:pt x="19" y="30"/>
                      </a:cubicBezTo>
                      <a:cubicBezTo>
                        <a:pt x="19" y="32"/>
                        <a:pt x="21" y="30"/>
                        <a:pt x="20" y="29"/>
                      </a:cubicBezTo>
                      <a:cubicBezTo>
                        <a:pt x="19" y="27"/>
                        <a:pt x="18" y="25"/>
                        <a:pt x="16" y="22"/>
                      </a:cubicBezTo>
                      <a:cubicBezTo>
                        <a:pt x="15" y="22"/>
                        <a:pt x="14" y="22"/>
                        <a:pt x="14" y="23"/>
                      </a:cubicBezTo>
                      <a:cubicBezTo>
                        <a:pt x="14" y="26"/>
                        <a:pt x="16" y="29"/>
                        <a:pt x="17" y="32"/>
                      </a:cubicBezTo>
                      <a:cubicBezTo>
                        <a:pt x="18" y="32"/>
                        <a:pt x="18" y="31"/>
                        <a:pt x="19" y="31"/>
                      </a:cubicBezTo>
                      <a:cubicBezTo>
                        <a:pt x="17" y="29"/>
                        <a:pt x="17" y="26"/>
                        <a:pt x="15" y="24"/>
                      </a:cubicBezTo>
                      <a:cubicBezTo>
                        <a:pt x="15" y="24"/>
                        <a:pt x="14" y="24"/>
                        <a:pt x="13" y="25"/>
                      </a:cubicBezTo>
                      <a:cubicBezTo>
                        <a:pt x="15" y="26"/>
                        <a:pt x="16" y="28"/>
                        <a:pt x="17" y="30"/>
                      </a:cubicBezTo>
                      <a:cubicBezTo>
                        <a:pt x="17" y="29"/>
                        <a:pt x="18" y="29"/>
                        <a:pt x="18" y="28"/>
                      </a:cubicBezTo>
                      <a:cubicBezTo>
                        <a:pt x="17" y="27"/>
                        <a:pt x="15" y="27"/>
                        <a:pt x="14" y="27"/>
                      </a:cubicBezTo>
                      <a:cubicBezTo>
                        <a:pt x="13" y="27"/>
                        <a:pt x="12" y="27"/>
                        <a:pt x="13" y="28"/>
                      </a:cubicBezTo>
                      <a:cubicBezTo>
                        <a:pt x="13" y="30"/>
                        <a:pt x="13" y="31"/>
                        <a:pt x="14" y="33"/>
                      </a:cubicBezTo>
                      <a:cubicBezTo>
                        <a:pt x="15" y="34"/>
                        <a:pt x="16" y="33"/>
                        <a:pt x="16" y="32"/>
                      </a:cubicBezTo>
                      <a:cubicBezTo>
                        <a:pt x="17" y="29"/>
                        <a:pt x="16" y="26"/>
                        <a:pt x="15" y="24"/>
                      </a:cubicBezTo>
                      <a:cubicBezTo>
                        <a:pt x="14" y="24"/>
                        <a:pt x="14" y="24"/>
                        <a:pt x="13" y="25"/>
                      </a:cubicBezTo>
                      <a:cubicBezTo>
                        <a:pt x="14" y="27"/>
                        <a:pt x="16" y="29"/>
                        <a:pt x="16" y="31"/>
                      </a:cubicBezTo>
                      <a:cubicBezTo>
                        <a:pt x="17" y="31"/>
                        <a:pt x="17" y="31"/>
                        <a:pt x="18" y="30"/>
                      </a:cubicBezTo>
                      <a:cubicBezTo>
                        <a:pt x="14" y="30"/>
                        <a:pt x="14" y="27"/>
                        <a:pt x="12" y="25"/>
                      </a:cubicBezTo>
                      <a:cubicBezTo>
                        <a:pt x="11" y="24"/>
                        <a:pt x="10" y="25"/>
                        <a:pt x="10" y="26"/>
                      </a:cubicBezTo>
                      <a:cubicBezTo>
                        <a:pt x="11" y="28"/>
                        <a:pt x="12" y="30"/>
                        <a:pt x="13" y="31"/>
                      </a:cubicBezTo>
                      <a:cubicBezTo>
                        <a:pt x="14" y="32"/>
                        <a:pt x="16" y="32"/>
                        <a:pt x="15" y="31"/>
                      </a:cubicBezTo>
                      <a:cubicBezTo>
                        <a:pt x="15" y="27"/>
                        <a:pt x="14" y="25"/>
                        <a:pt x="12" y="22"/>
                      </a:cubicBezTo>
                      <a:cubicBezTo>
                        <a:pt x="11" y="21"/>
                        <a:pt x="9" y="22"/>
                        <a:pt x="10" y="23"/>
                      </a:cubicBezTo>
                      <a:cubicBezTo>
                        <a:pt x="11" y="25"/>
                        <a:pt x="12" y="27"/>
                        <a:pt x="14" y="29"/>
                      </a:cubicBezTo>
                      <a:cubicBezTo>
                        <a:pt x="14" y="30"/>
                        <a:pt x="16" y="29"/>
                        <a:pt x="15" y="28"/>
                      </a:cubicBezTo>
                      <a:cubicBezTo>
                        <a:pt x="15" y="25"/>
                        <a:pt x="15" y="22"/>
                        <a:pt x="12" y="19"/>
                      </a:cubicBezTo>
                      <a:cubicBezTo>
                        <a:pt x="12" y="19"/>
                        <a:pt x="10" y="19"/>
                        <a:pt x="10" y="20"/>
                      </a:cubicBezTo>
                      <a:cubicBezTo>
                        <a:pt x="11" y="22"/>
                        <a:pt x="11" y="25"/>
                        <a:pt x="12" y="27"/>
                      </a:cubicBezTo>
                      <a:cubicBezTo>
                        <a:pt x="13" y="27"/>
                        <a:pt x="13" y="26"/>
                        <a:pt x="14" y="26"/>
                      </a:cubicBezTo>
                      <a:cubicBezTo>
                        <a:pt x="13" y="23"/>
                        <a:pt x="11" y="20"/>
                        <a:pt x="10" y="17"/>
                      </a:cubicBezTo>
                      <a:cubicBezTo>
                        <a:pt x="9" y="17"/>
                        <a:pt x="9" y="18"/>
                        <a:pt x="8" y="18"/>
                      </a:cubicBezTo>
                      <a:cubicBezTo>
                        <a:pt x="8" y="18"/>
                        <a:pt x="9" y="19"/>
                        <a:pt x="9" y="19"/>
                      </a:cubicBezTo>
                      <a:cubicBezTo>
                        <a:pt x="10" y="20"/>
                        <a:pt x="11" y="18"/>
                        <a:pt x="10" y="17"/>
                      </a:cubicBezTo>
                      <a:cubicBezTo>
                        <a:pt x="8" y="15"/>
                        <a:pt x="5" y="12"/>
                        <a:pt x="2" y="11"/>
                      </a:cubicBezTo>
                      <a:cubicBezTo>
                        <a:pt x="1" y="10"/>
                        <a:pt x="0" y="11"/>
                        <a:pt x="0" y="12"/>
                      </a:cubicBezTo>
                      <a:cubicBezTo>
                        <a:pt x="1" y="13"/>
                        <a:pt x="2" y="14"/>
                        <a:pt x="3" y="15"/>
                      </a:cubicBezTo>
                      <a:cubicBezTo>
                        <a:pt x="4" y="16"/>
                        <a:pt x="5" y="15"/>
                        <a:pt x="5" y="14"/>
                      </a:cubicBezTo>
                      <a:cubicBezTo>
                        <a:pt x="4" y="13"/>
                        <a:pt x="4" y="13"/>
                        <a:pt x="4" y="12"/>
                      </a:cubicBezTo>
                      <a:cubicBezTo>
                        <a:pt x="3" y="12"/>
                        <a:pt x="3" y="12"/>
                        <a:pt x="2" y="12"/>
                      </a:cubicBezTo>
                      <a:cubicBezTo>
                        <a:pt x="4" y="16"/>
                        <a:pt x="7" y="20"/>
                        <a:pt x="11" y="23"/>
                      </a:cubicBezTo>
                      <a:cubicBezTo>
                        <a:pt x="11" y="23"/>
                        <a:pt x="13" y="23"/>
                        <a:pt x="13" y="22"/>
                      </a:cubicBezTo>
                      <a:cubicBezTo>
                        <a:pt x="11" y="18"/>
                        <a:pt x="9" y="15"/>
                        <a:pt x="6" y="13"/>
                      </a:cubicBezTo>
                      <a:cubicBezTo>
                        <a:pt x="5" y="12"/>
                        <a:pt x="4" y="13"/>
                        <a:pt x="4" y="14"/>
                      </a:cubicBezTo>
                      <a:cubicBezTo>
                        <a:pt x="6" y="17"/>
                        <a:pt x="7" y="20"/>
                        <a:pt x="10" y="23"/>
                      </a:cubicBezTo>
                      <a:cubicBezTo>
                        <a:pt x="11" y="23"/>
                        <a:pt x="12" y="23"/>
                        <a:pt x="12" y="22"/>
                      </a:cubicBezTo>
                      <a:cubicBezTo>
                        <a:pt x="11" y="18"/>
                        <a:pt x="10" y="14"/>
                        <a:pt x="6" y="12"/>
                      </a:cubicBezTo>
                      <a:cubicBezTo>
                        <a:pt x="5" y="11"/>
                        <a:pt x="4" y="12"/>
                        <a:pt x="5" y="13"/>
                      </a:cubicBezTo>
                      <a:cubicBezTo>
                        <a:pt x="5" y="14"/>
                        <a:pt x="6" y="14"/>
                        <a:pt x="6" y="15"/>
                      </a:cubicBezTo>
                      <a:cubicBezTo>
                        <a:pt x="7" y="16"/>
                        <a:pt x="9" y="15"/>
                        <a:pt x="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304"/>
                <p:cNvSpPr/>
                <p:nvPr/>
              </p:nvSpPr>
              <p:spPr bwMode="auto">
                <a:xfrm>
                  <a:off x="949" y="1598"/>
                  <a:ext cx="31" cy="30"/>
                </a:xfrm>
                <a:custGeom>
                  <a:avLst/>
                  <a:gdLst>
                    <a:gd name="T0" fmla="*/ 3 w 47"/>
                    <a:gd name="T1" fmla="*/ 30 h 45"/>
                    <a:gd name="T2" fmla="*/ 3 w 47"/>
                    <a:gd name="T3" fmla="*/ 30 h 45"/>
                    <a:gd name="T4" fmla="*/ 4 w 47"/>
                    <a:gd name="T5" fmla="*/ 32 h 45"/>
                    <a:gd name="T6" fmla="*/ 10 w 47"/>
                    <a:gd name="T7" fmla="*/ 23 h 45"/>
                    <a:gd name="T8" fmla="*/ 18 w 47"/>
                    <a:gd name="T9" fmla="*/ 30 h 45"/>
                    <a:gd name="T10" fmla="*/ 20 w 47"/>
                    <a:gd name="T11" fmla="*/ 30 h 45"/>
                    <a:gd name="T12" fmla="*/ 32 w 47"/>
                    <a:gd name="T13" fmla="*/ 10 h 45"/>
                    <a:gd name="T14" fmla="*/ 39 w 47"/>
                    <a:gd name="T15" fmla="*/ 5 h 45"/>
                    <a:gd name="T16" fmla="*/ 39 w 47"/>
                    <a:gd name="T17" fmla="*/ 18 h 45"/>
                    <a:gd name="T18" fmla="*/ 28 w 47"/>
                    <a:gd name="T19" fmla="*/ 41 h 45"/>
                    <a:gd name="T20" fmla="*/ 15 w 47"/>
                    <a:gd name="T21" fmla="*/ 36 h 45"/>
                    <a:gd name="T22" fmla="*/ 3 w 47"/>
                    <a:gd name="T23" fmla="*/ 31 h 45"/>
                    <a:gd name="T24" fmla="*/ 2 w 47"/>
                    <a:gd name="T25" fmla="*/ 33 h 45"/>
                    <a:gd name="T26" fmla="*/ 12 w 47"/>
                    <a:gd name="T27" fmla="*/ 38 h 45"/>
                    <a:gd name="T28" fmla="*/ 30 w 47"/>
                    <a:gd name="T29" fmla="*/ 45 h 45"/>
                    <a:gd name="T30" fmla="*/ 32 w 47"/>
                    <a:gd name="T31" fmla="*/ 44 h 45"/>
                    <a:gd name="T32" fmla="*/ 45 w 47"/>
                    <a:gd name="T33" fmla="*/ 11 h 45"/>
                    <a:gd name="T34" fmla="*/ 34 w 47"/>
                    <a:gd name="T35" fmla="*/ 0 h 45"/>
                    <a:gd name="T36" fmla="*/ 33 w 47"/>
                    <a:gd name="T37" fmla="*/ 1 h 45"/>
                    <a:gd name="T38" fmla="*/ 18 w 47"/>
                    <a:gd name="T39" fmla="*/ 29 h 45"/>
                    <a:gd name="T40" fmla="*/ 20 w 47"/>
                    <a:gd name="T41" fmla="*/ 28 h 45"/>
                    <a:gd name="T42" fmla="*/ 8 w 47"/>
                    <a:gd name="T43" fmla="*/ 20 h 45"/>
                    <a:gd name="T44" fmla="*/ 2 w 47"/>
                    <a:gd name="T45" fmla="*/ 31 h 45"/>
                    <a:gd name="T46" fmla="*/ 3 w 47"/>
                    <a:gd name="T47" fmla="*/ 33 h 45"/>
                    <a:gd name="T48" fmla="*/ 5 w 47"/>
                    <a:gd name="T49" fmla="*/ 32 h 45"/>
                    <a:gd name="T50" fmla="*/ 3 w 47"/>
                    <a:gd name="T51" fmla="*/ 3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5">
                      <a:moveTo>
                        <a:pt x="3" y="30"/>
                      </a:moveTo>
                      <a:cubicBezTo>
                        <a:pt x="3" y="30"/>
                        <a:pt x="3" y="30"/>
                        <a:pt x="3" y="30"/>
                      </a:cubicBezTo>
                      <a:cubicBezTo>
                        <a:pt x="3" y="31"/>
                        <a:pt x="4" y="31"/>
                        <a:pt x="4" y="32"/>
                      </a:cubicBezTo>
                      <a:cubicBezTo>
                        <a:pt x="5" y="30"/>
                        <a:pt x="7" y="22"/>
                        <a:pt x="10" y="23"/>
                      </a:cubicBezTo>
                      <a:cubicBezTo>
                        <a:pt x="13" y="25"/>
                        <a:pt x="15" y="28"/>
                        <a:pt x="18" y="30"/>
                      </a:cubicBezTo>
                      <a:cubicBezTo>
                        <a:pt x="19" y="31"/>
                        <a:pt x="20" y="31"/>
                        <a:pt x="20" y="30"/>
                      </a:cubicBezTo>
                      <a:cubicBezTo>
                        <a:pt x="25" y="24"/>
                        <a:pt x="29" y="17"/>
                        <a:pt x="32" y="10"/>
                      </a:cubicBezTo>
                      <a:cubicBezTo>
                        <a:pt x="34" y="5"/>
                        <a:pt x="34" y="3"/>
                        <a:pt x="39" y="5"/>
                      </a:cubicBezTo>
                      <a:cubicBezTo>
                        <a:pt x="45" y="8"/>
                        <a:pt x="40" y="15"/>
                        <a:pt x="39" y="18"/>
                      </a:cubicBezTo>
                      <a:cubicBezTo>
                        <a:pt x="38" y="21"/>
                        <a:pt x="31" y="42"/>
                        <a:pt x="28" y="41"/>
                      </a:cubicBezTo>
                      <a:cubicBezTo>
                        <a:pt x="24" y="40"/>
                        <a:pt x="20" y="37"/>
                        <a:pt x="15" y="36"/>
                      </a:cubicBezTo>
                      <a:cubicBezTo>
                        <a:pt x="11" y="34"/>
                        <a:pt x="7" y="33"/>
                        <a:pt x="3" y="31"/>
                      </a:cubicBezTo>
                      <a:cubicBezTo>
                        <a:pt x="2" y="30"/>
                        <a:pt x="0" y="32"/>
                        <a:pt x="2" y="33"/>
                      </a:cubicBezTo>
                      <a:cubicBezTo>
                        <a:pt x="5" y="35"/>
                        <a:pt x="8" y="37"/>
                        <a:pt x="12" y="38"/>
                      </a:cubicBezTo>
                      <a:cubicBezTo>
                        <a:pt x="18" y="40"/>
                        <a:pt x="24" y="43"/>
                        <a:pt x="30" y="45"/>
                      </a:cubicBezTo>
                      <a:cubicBezTo>
                        <a:pt x="31" y="45"/>
                        <a:pt x="32" y="44"/>
                        <a:pt x="32" y="44"/>
                      </a:cubicBezTo>
                      <a:cubicBezTo>
                        <a:pt x="36" y="33"/>
                        <a:pt x="42" y="22"/>
                        <a:pt x="45" y="11"/>
                      </a:cubicBezTo>
                      <a:cubicBezTo>
                        <a:pt x="47" y="4"/>
                        <a:pt x="40" y="2"/>
                        <a:pt x="34" y="0"/>
                      </a:cubicBezTo>
                      <a:cubicBezTo>
                        <a:pt x="34" y="0"/>
                        <a:pt x="33" y="1"/>
                        <a:pt x="33" y="1"/>
                      </a:cubicBezTo>
                      <a:cubicBezTo>
                        <a:pt x="28" y="11"/>
                        <a:pt x="24" y="20"/>
                        <a:pt x="18" y="29"/>
                      </a:cubicBezTo>
                      <a:cubicBezTo>
                        <a:pt x="19" y="28"/>
                        <a:pt x="19" y="28"/>
                        <a:pt x="20" y="28"/>
                      </a:cubicBezTo>
                      <a:cubicBezTo>
                        <a:pt x="18" y="26"/>
                        <a:pt x="12" y="19"/>
                        <a:pt x="8" y="20"/>
                      </a:cubicBezTo>
                      <a:cubicBezTo>
                        <a:pt x="4" y="21"/>
                        <a:pt x="3" y="28"/>
                        <a:pt x="2" y="31"/>
                      </a:cubicBezTo>
                      <a:cubicBezTo>
                        <a:pt x="1" y="32"/>
                        <a:pt x="2" y="33"/>
                        <a:pt x="3" y="33"/>
                      </a:cubicBezTo>
                      <a:cubicBezTo>
                        <a:pt x="4" y="33"/>
                        <a:pt x="5" y="32"/>
                        <a:pt x="5" y="32"/>
                      </a:cubicBezTo>
                      <a:cubicBezTo>
                        <a:pt x="6" y="31"/>
                        <a:pt x="4" y="29"/>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305"/>
                <p:cNvSpPr/>
                <p:nvPr/>
              </p:nvSpPr>
              <p:spPr bwMode="auto">
                <a:xfrm>
                  <a:off x="951" y="1598"/>
                  <a:ext cx="28" cy="28"/>
                </a:xfrm>
                <a:custGeom>
                  <a:avLst/>
                  <a:gdLst>
                    <a:gd name="T0" fmla="*/ 4 w 43"/>
                    <a:gd name="T1" fmla="*/ 31 h 42"/>
                    <a:gd name="T2" fmla="*/ 6 w 43"/>
                    <a:gd name="T3" fmla="*/ 25 h 42"/>
                    <a:gd name="T4" fmla="*/ 4 w 43"/>
                    <a:gd name="T5" fmla="*/ 26 h 42"/>
                    <a:gd name="T6" fmla="*/ 3 w 43"/>
                    <a:gd name="T7" fmla="*/ 26 h 42"/>
                    <a:gd name="T8" fmla="*/ 8 w 43"/>
                    <a:gd name="T9" fmla="*/ 34 h 42"/>
                    <a:gd name="T10" fmla="*/ 9 w 43"/>
                    <a:gd name="T11" fmla="*/ 27 h 42"/>
                    <a:gd name="T12" fmla="*/ 7 w 43"/>
                    <a:gd name="T13" fmla="*/ 27 h 42"/>
                    <a:gd name="T14" fmla="*/ 12 w 43"/>
                    <a:gd name="T15" fmla="*/ 35 h 42"/>
                    <a:gd name="T16" fmla="*/ 12 w 43"/>
                    <a:gd name="T17" fmla="*/ 37 h 42"/>
                    <a:gd name="T18" fmla="*/ 13 w 43"/>
                    <a:gd name="T19" fmla="*/ 31 h 42"/>
                    <a:gd name="T20" fmla="*/ 14 w 43"/>
                    <a:gd name="T21" fmla="*/ 34 h 42"/>
                    <a:gd name="T22" fmla="*/ 16 w 43"/>
                    <a:gd name="T23" fmla="*/ 32 h 42"/>
                    <a:gd name="T24" fmla="*/ 23 w 43"/>
                    <a:gd name="T25" fmla="*/ 31 h 42"/>
                    <a:gd name="T26" fmla="*/ 22 w 43"/>
                    <a:gd name="T27" fmla="*/ 23 h 42"/>
                    <a:gd name="T28" fmla="*/ 16 w 43"/>
                    <a:gd name="T29" fmla="*/ 32 h 42"/>
                    <a:gd name="T30" fmla="*/ 21 w 43"/>
                    <a:gd name="T31" fmla="*/ 29 h 42"/>
                    <a:gd name="T32" fmla="*/ 31 w 43"/>
                    <a:gd name="T33" fmla="*/ 10 h 42"/>
                    <a:gd name="T34" fmla="*/ 29 w 43"/>
                    <a:gd name="T35" fmla="*/ 12 h 42"/>
                    <a:gd name="T36" fmla="*/ 23 w 43"/>
                    <a:gd name="T37" fmla="*/ 34 h 42"/>
                    <a:gd name="T38" fmla="*/ 25 w 43"/>
                    <a:gd name="T39" fmla="*/ 39 h 42"/>
                    <a:gd name="T40" fmla="*/ 28 w 43"/>
                    <a:gd name="T41" fmla="*/ 31 h 42"/>
                    <a:gd name="T42" fmla="*/ 29 w 43"/>
                    <a:gd name="T43" fmla="*/ 19 h 42"/>
                    <a:gd name="T44" fmla="*/ 25 w 43"/>
                    <a:gd name="T45" fmla="*/ 35 h 42"/>
                    <a:gd name="T46" fmla="*/ 32 w 43"/>
                    <a:gd name="T47" fmla="*/ 34 h 42"/>
                    <a:gd name="T48" fmla="*/ 38 w 43"/>
                    <a:gd name="T49" fmla="*/ 10 h 42"/>
                    <a:gd name="T50" fmla="*/ 34 w 43"/>
                    <a:gd name="T51" fmla="*/ 10 h 42"/>
                    <a:gd name="T52" fmla="*/ 36 w 43"/>
                    <a:gd name="T53" fmla="*/ 12 h 42"/>
                    <a:gd name="T54" fmla="*/ 32 w 43"/>
                    <a:gd name="T55" fmla="*/ 11 h 42"/>
                    <a:gd name="T56" fmla="*/ 34 w 43"/>
                    <a:gd name="T57" fmla="*/ 16 h 42"/>
                    <a:gd name="T58" fmla="*/ 32 w 43"/>
                    <a:gd name="T59" fmla="*/ 14 h 42"/>
                    <a:gd name="T60" fmla="*/ 35 w 43"/>
                    <a:gd name="T61" fmla="*/ 10 h 42"/>
                    <a:gd name="T62" fmla="*/ 30 w 43"/>
                    <a:gd name="T63" fmla="*/ 33 h 42"/>
                    <a:gd name="T64" fmla="*/ 28 w 43"/>
                    <a:gd name="T65" fmla="*/ 36 h 42"/>
                    <a:gd name="T66" fmla="*/ 32 w 43"/>
                    <a:gd name="T67" fmla="*/ 20 h 42"/>
                    <a:gd name="T68" fmla="*/ 25 w 43"/>
                    <a:gd name="T69" fmla="*/ 30 h 42"/>
                    <a:gd name="T70" fmla="*/ 22 w 43"/>
                    <a:gd name="T71" fmla="*/ 39 h 42"/>
                    <a:gd name="T72" fmla="*/ 26 w 43"/>
                    <a:gd name="T73" fmla="*/ 35 h 42"/>
                    <a:gd name="T74" fmla="*/ 31 w 43"/>
                    <a:gd name="T75" fmla="*/ 12 h 42"/>
                    <a:gd name="T76" fmla="*/ 28 w 43"/>
                    <a:gd name="T77" fmla="*/ 9 h 42"/>
                    <a:gd name="T78" fmla="*/ 19 w 43"/>
                    <a:gd name="T79" fmla="*/ 27 h 42"/>
                    <a:gd name="T80" fmla="*/ 19 w 43"/>
                    <a:gd name="T81" fmla="*/ 33 h 42"/>
                    <a:gd name="T82" fmla="*/ 25 w 43"/>
                    <a:gd name="T83" fmla="*/ 24 h 42"/>
                    <a:gd name="T84" fmla="*/ 20 w 43"/>
                    <a:gd name="T85" fmla="*/ 32 h 42"/>
                    <a:gd name="T86" fmla="*/ 20 w 43"/>
                    <a:gd name="T87" fmla="*/ 40 h 42"/>
                    <a:gd name="T88" fmla="*/ 23 w 43"/>
                    <a:gd name="T89" fmla="*/ 39 h 42"/>
                    <a:gd name="T90" fmla="*/ 12 w 43"/>
                    <a:gd name="T91" fmla="*/ 30 h 42"/>
                    <a:gd name="T92" fmla="*/ 7 w 43"/>
                    <a:gd name="T93" fmla="*/ 31 h 42"/>
                    <a:gd name="T94" fmla="*/ 12 w 43"/>
                    <a:gd name="T95" fmla="*/ 35 h 42"/>
                    <a:gd name="T96" fmla="*/ 9 w 43"/>
                    <a:gd name="T97" fmla="*/ 33 h 42"/>
                    <a:gd name="T98" fmla="*/ 9 w 43"/>
                    <a:gd name="T99" fmla="*/ 26 h 42"/>
                    <a:gd name="T100" fmla="*/ 5 w 43"/>
                    <a:gd name="T101" fmla="*/ 26 h 42"/>
                    <a:gd name="T102" fmla="*/ 3 w 43"/>
                    <a:gd name="T103" fmla="*/ 28 h 42"/>
                    <a:gd name="T104" fmla="*/ 6 w 43"/>
                    <a:gd name="T105" fmla="*/ 34 h 42"/>
                    <a:gd name="T106" fmla="*/ 6 w 43"/>
                    <a:gd name="T107" fmla="*/ 24 h 42"/>
                    <a:gd name="T108" fmla="*/ 2 w 43"/>
                    <a:gd name="T109" fmla="*/ 26 h 42"/>
                    <a:gd name="T110" fmla="*/ 4 w 43"/>
                    <a:gd name="T11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3" h="42">
                      <a:moveTo>
                        <a:pt x="7" y="30"/>
                      </a:moveTo>
                      <a:cubicBezTo>
                        <a:pt x="7" y="28"/>
                        <a:pt x="7" y="27"/>
                        <a:pt x="7" y="26"/>
                      </a:cubicBezTo>
                      <a:cubicBezTo>
                        <a:pt x="7" y="24"/>
                        <a:pt x="5" y="23"/>
                        <a:pt x="4" y="25"/>
                      </a:cubicBezTo>
                      <a:cubicBezTo>
                        <a:pt x="3" y="27"/>
                        <a:pt x="2" y="29"/>
                        <a:pt x="1" y="31"/>
                      </a:cubicBezTo>
                      <a:cubicBezTo>
                        <a:pt x="2" y="31"/>
                        <a:pt x="3" y="31"/>
                        <a:pt x="4" y="31"/>
                      </a:cubicBezTo>
                      <a:cubicBezTo>
                        <a:pt x="4" y="30"/>
                        <a:pt x="4" y="28"/>
                        <a:pt x="5" y="26"/>
                      </a:cubicBezTo>
                      <a:cubicBezTo>
                        <a:pt x="5" y="25"/>
                        <a:pt x="3" y="24"/>
                        <a:pt x="2" y="26"/>
                      </a:cubicBezTo>
                      <a:cubicBezTo>
                        <a:pt x="1" y="27"/>
                        <a:pt x="1" y="29"/>
                        <a:pt x="0" y="31"/>
                      </a:cubicBezTo>
                      <a:cubicBezTo>
                        <a:pt x="0" y="33"/>
                        <a:pt x="2" y="34"/>
                        <a:pt x="3" y="32"/>
                      </a:cubicBezTo>
                      <a:cubicBezTo>
                        <a:pt x="4" y="30"/>
                        <a:pt x="5" y="27"/>
                        <a:pt x="6" y="25"/>
                      </a:cubicBezTo>
                      <a:cubicBezTo>
                        <a:pt x="5" y="25"/>
                        <a:pt x="4" y="25"/>
                        <a:pt x="3" y="24"/>
                      </a:cubicBezTo>
                      <a:cubicBezTo>
                        <a:pt x="3" y="28"/>
                        <a:pt x="2" y="31"/>
                        <a:pt x="2" y="34"/>
                      </a:cubicBezTo>
                      <a:cubicBezTo>
                        <a:pt x="2" y="35"/>
                        <a:pt x="5" y="36"/>
                        <a:pt x="5" y="34"/>
                      </a:cubicBezTo>
                      <a:cubicBezTo>
                        <a:pt x="6" y="32"/>
                        <a:pt x="6" y="29"/>
                        <a:pt x="7" y="26"/>
                      </a:cubicBezTo>
                      <a:cubicBezTo>
                        <a:pt x="6" y="26"/>
                        <a:pt x="5" y="26"/>
                        <a:pt x="4" y="26"/>
                      </a:cubicBezTo>
                      <a:cubicBezTo>
                        <a:pt x="4" y="29"/>
                        <a:pt x="4" y="32"/>
                        <a:pt x="3" y="34"/>
                      </a:cubicBezTo>
                      <a:cubicBezTo>
                        <a:pt x="4" y="34"/>
                        <a:pt x="5" y="34"/>
                        <a:pt x="6" y="34"/>
                      </a:cubicBezTo>
                      <a:cubicBezTo>
                        <a:pt x="7" y="31"/>
                        <a:pt x="7" y="28"/>
                        <a:pt x="7" y="25"/>
                      </a:cubicBezTo>
                      <a:cubicBezTo>
                        <a:pt x="7" y="23"/>
                        <a:pt x="5" y="23"/>
                        <a:pt x="4" y="24"/>
                      </a:cubicBezTo>
                      <a:cubicBezTo>
                        <a:pt x="4" y="25"/>
                        <a:pt x="3" y="26"/>
                        <a:pt x="3" y="26"/>
                      </a:cubicBezTo>
                      <a:cubicBezTo>
                        <a:pt x="4" y="27"/>
                        <a:pt x="5" y="27"/>
                        <a:pt x="6" y="27"/>
                      </a:cubicBezTo>
                      <a:cubicBezTo>
                        <a:pt x="6" y="26"/>
                        <a:pt x="6" y="26"/>
                        <a:pt x="6" y="26"/>
                      </a:cubicBezTo>
                      <a:cubicBezTo>
                        <a:pt x="5" y="25"/>
                        <a:pt x="5" y="25"/>
                        <a:pt x="4" y="25"/>
                      </a:cubicBezTo>
                      <a:cubicBezTo>
                        <a:pt x="5" y="28"/>
                        <a:pt x="5" y="31"/>
                        <a:pt x="5" y="34"/>
                      </a:cubicBezTo>
                      <a:cubicBezTo>
                        <a:pt x="5" y="36"/>
                        <a:pt x="8" y="36"/>
                        <a:pt x="8" y="34"/>
                      </a:cubicBezTo>
                      <a:cubicBezTo>
                        <a:pt x="8" y="31"/>
                        <a:pt x="8" y="29"/>
                        <a:pt x="8" y="26"/>
                      </a:cubicBezTo>
                      <a:cubicBezTo>
                        <a:pt x="7" y="26"/>
                        <a:pt x="6" y="26"/>
                        <a:pt x="5" y="26"/>
                      </a:cubicBezTo>
                      <a:cubicBezTo>
                        <a:pt x="6" y="29"/>
                        <a:pt x="6" y="31"/>
                        <a:pt x="6" y="34"/>
                      </a:cubicBezTo>
                      <a:cubicBezTo>
                        <a:pt x="7" y="34"/>
                        <a:pt x="8" y="34"/>
                        <a:pt x="8" y="34"/>
                      </a:cubicBezTo>
                      <a:cubicBezTo>
                        <a:pt x="8" y="31"/>
                        <a:pt x="9" y="29"/>
                        <a:pt x="9" y="27"/>
                      </a:cubicBezTo>
                      <a:cubicBezTo>
                        <a:pt x="8" y="27"/>
                        <a:pt x="7" y="27"/>
                        <a:pt x="7" y="27"/>
                      </a:cubicBezTo>
                      <a:cubicBezTo>
                        <a:pt x="7" y="30"/>
                        <a:pt x="7" y="32"/>
                        <a:pt x="7" y="35"/>
                      </a:cubicBezTo>
                      <a:cubicBezTo>
                        <a:pt x="8" y="35"/>
                        <a:pt x="9" y="35"/>
                        <a:pt x="10" y="35"/>
                      </a:cubicBezTo>
                      <a:cubicBezTo>
                        <a:pt x="9" y="32"/>
                        <a:pt x="9" y="30"/>
                        <a:pt x="10" y="27"/>
                      </a:cubicBezTo>
                      <a:cubicBezTo>
                        <a:pt x="9" y="27"/>
                        <a:pt x="8" y="27"/>
                        <a:pt x="7" y="27"/>
                      </a:cubicBezTo>
                      <a:cubicBezTo>
                        <a:pt x="7" y="28"/>
                        <a:pt x="7" y="30"/>
                        <a:pt x="7" y="31"/>
                      </a:cubicBezTo>
                      <a:cubicBezTo>
                        <a:pt x="7" y="31"/>
                        <a:pt x="8" y="31"/>
                        <a:pt x="9" y="32"/>
                      </a:cubicBezTo>
                      <a:cubicBezTo>
                        <a:pt x="8" y="29"/>
                        <a:pt x="8" y="26"/>
                        <a:pt x="7" y="23"/>
                      </a:cubicBezTo>
                      <a:cubicBezTo>
                        <a:pt x="6" y="23"/>
                        <a:pt x="6" y="24"/>
                        <a:pt x="5" y="24"/>
                      </a:cubicBezTo>
                      <a:cubicBezTo>
                        <a:pt x="9" y="26"/>
                        <a:pt x="11" y="30"/>
                        <a:pt x="12" y="35"/>
                      </a:cubicBezTo>
                      <a:cubicBezTo>
                        <a:pt x="13" y="34"/>
                        <a:pt x="14" y="34"/>
                        <a:pt x="15" y="34"/>
                      </a:cubicBezTo>
                      <a:cubicBezTo>
                        <a:pt x="14" y="33"/>
                        <a:pt x="13" y="31"/>
                        <a:pt x="12" y="30"/>
                      </a:cubicBezTo>
                      <a:cubicBezTo>
                        <a:pt x="12" y="29"/>
                        <a:pt x="10" y="29"/>
                        <a:pt x="10" y="31"/>
                      </a:cubicBezTo>
                      <a:cubicBezTo>
                        <a:pt x="10" y="33"/>
                        <a:pt x="10" y="35"/>
                        <a:pt x="10" y="38"/>
                      </a:cubicBezTo>
                      <a:cubicBezTo>
                        <a:pt x="11" y="37"/>
                        <a:pt x="12" y="37"/>
                        <a:pt x="12" y="37"/>
                      </a:cubicBezTo>
                      <a:cubicBezTo>
                        <a:pt x="11" y="35"/>
                        <a:pt x="10" y="33"/>
                        <a:pt x="9" y="30"/>
                      </a:cubicBezTo>
                      <a:cubicBezTo>
                        <a:pt x="9" y="31"/>
                        <a:pt x="8" y="31"/>
                        <a:pt x="8" y="32"/>
                      </a:cubicBezTo>
                      <a:cubicBezTo>
                        <a:pt x="11" y="32"/>
                        <a:pt x="13" y="34"/>
                        <a:pt x="14" y="36"/>
                      </a:cubicBezTo>
                      <a:cubicBezTo>
                        <a:pt x="14" y="35"/>
                        <a:pt x="15" y="35"/>
                        <a:pt x="16" y="34"/>
                      </a:cubicBezTo>
                      <a:cubicBezTo>
                        <a:pt x="15" y="33"/>
                        <a:pt x="14" y="32"/>
                        <a:pt x="13" y="31"/>
                      </a:cubicBezTo>
                      <a:cubicBezTo>
                        <a:pt x="12" y="31"/>
                        <a:pt x="12" y="32"/>
                        <a:pt x="11" y="33"/>
                      </a:cubicBezTo>
                      <a:cubicBezTo>
                        <a:pt x="14" y="34"/>
                        <a:pt x="16" y="36"/>
                        <a:pt x="17" y="38"/>
                      </a:cubicBezTo>
                      <a:cubicBezTo>
                        <a:pt x="18" y="38"/>
                        <a:pt x="18" y="37"/>
                        <a:pt x="19" y="36"/>
                      </a:cubicBezTo>
                      <a:cubicBezTo>
                        <a:pt x="18" y="35"/>
                        <a:pt x="16" y="33"/>
                        <a:pt x="16" y="32"/>
                      </a:cubicBezTo>
                      <a:cubicBezTo>
                        <a:pt x="15" y="32"/>
                        <a:pt x="15" y="33"/>
                        <a:pt x="14" y="34"/>
                      </a:cubicBezTo>
                      <a:cubicBezTo>
                        <a:pt x="17" y="35"/>
                        <a:pt x="19" y="37"/>
                        <a:pt x="20" y="40"/>
                      </a:cubicBezTo>
                      <a:cubicBezTo>
                        <a:pt x="21" y="40"/>
                        <a:pt x="22" y="39"/>
                        <a:pt x="22" y="39"/>
                      </a:cubicBezTo>
                      <a:cubicBezTo>
                        <a:pt x="21" y="37"/>
                        <a:pt x="20" y="34"/>
                        <a:pt x="19" y="32"/>
                      </a:cubicBezTo>
                      <a:cubicBezTo>
                        <a:pt x="19" y="32"/>
                        <a:pt x="18" y="33"/>
                        <a:pt x="17" y="33"/>
                      </a:cubicBezTo>
                      <a:cubicBezTo>
                        <a:pt x="17" y="35"/>
                        <a:pt x="17" y="34"/>
                        <a:pt x="16" y="32"/>
                      </a:cubicBezTo>
                      <a:cubicBezTo>
                        <a:pt x="16" y="31"/>
                        <a:pt x="15" y="30"/>
                        <a:pt x="15" y="28"/>
                      </a:cubicBezTo>
                      <a:cubicBezTo>
                        <a:pt x="14" y="29"/>
                        <a:pt x="14" y="30"/>
                        <a:pt x="13" y="30"/>
                      </a:cubicBezTo>
                      <a:cubicBezTo>
                        <a:pt x="16" y="32"/>
                        <a:pt x="18" y="35"/>
                        <a:pt x="21" y="37"/>
                      </a:cubicBezTo>
                      <a:cubicBezTo>
                        <a:pt x="22" y="37"/>
                        <a:pt x="23" y="37"/>
                        <a:pt x="24" y="37"/>
                      </a:cubicBezTo>
                      <a:cubicBezTo>
                        <a:pt x="23" y="34"/>
                        <a:pt x="23" y="33"/>
                        <a:pt x="23" y="31"/>
                      </a:cubicBezTo>
                      <a:cubicBezTo>
                        <a:pt x="22" y="29"/>
                        <a:pt x="20" y="30"/>
                        <a:pt x="20" y="31"/>
                      </a:cubicBezTo>
                      <a:cubicBezTo>
                        <a:pt x="19" y="32"/>
                        <a:pt x="19" y="33"/>
                        <a:pt x="19" y="35"/>
                      </a:cubicBezTo>
                      <a:cubicBezTo>
                        <a:pt x="19" y="36"/>
                        <a:pt x="22" y="37"/>
                        <a:pt x="22" y="35"/>
                      </a:cubicBezTo>
                      <a:cubicBezTo>
                        <a:pt x="23" y="31"/>
                        <a:pt x="23" y="27"/>
                        <a:pt x="25" y="24"/>
                      </a:cubicBezTo>
                      <a:cubicBezTo>
                        <a:pt x="24" y="23"/>
                        <a:pt x="23" y="23"/>
                        <a:pt x="22" y="23"/>
                      </a:cubicBezTo>
                      <a:cubicBezTo>
                        <a:pt x="21" y="26"/>
                        <a:pt x="20" y="30"/>
                        <a:pt x="18" y="33"/>
                      </a:cubicBezTo>
                      <a:cubicBezTo>
                        <a:pt x="18" y="35"/>
                        <a:pt x="21" y="36"/>
                        <a:pt x="21" y="34"/>
                      </a:cubicBezTo>
                      <a:cubicBezTo>
                        <a:pt x="23" y="29"/>
                        <a:pt x="24" y="25"/>
                        <a:pt x="26" y="20"/>
                      </a:cubicBezTo>
                      <a:cubicBezTo>
                        <a:pt x="27" y="18"/>
                        <a:pt x="25" y="17"/>
                        <a:pt x="24" y="19"/>
                      </a:cubicBezTo>
                      <a:cubicBezTo>
                        <a:pt x="21" y="23"/>
                        <a:pt x="19" y="27"/>
                        <a:pt x="16" y="32"/>
                      </a:cubicBezTo>
                      <a:cubicBezTo>
                        <a:pt x="15" y="33"/>
                        <a:pt x="18" y="35"/>
                        <a:pt x="19" y="33"/>
                      </a:cubicBezTo>
                      <a:cubicBezTo>
                        <a:pt x="22" y="28"/>
                        <a:pt x="24" y="22"/>
                        <a:pt x="27" y="16"/>
                      </a:cubicBezTo>
                      <a:cubicBezTo>
                        <a:pt x="26" y="16"/>
                        <a:pt x="26" y="15"/>
                        <a:pt x="25" y="15"/>
                      </a:cubicBezTo>
                      <a:cubicBezTo>
                        <a:pt x="22" y="19"/>
                        <a:pt x="20" y="23"/>
                        <a:pt x="18" y="28"/>
                      </a:cubicBezTo>
                      <a:cubicBezTo>
                        <a:pt x="18" y="29"/>
                        <a:pt x="20" y="30"/>
                        <a:pt x="21" y="29"/>
                      </a:cubicBezTo>
                      <a:cubicBezTo>
                        <a:pt x="26" y="24"/>
                        <a:pt x="27" y="17"/>
                        <a:pt x="31" y="11"/>
                      </a:cubicBezTo>
                      <a:cubicBezTo>
                        <a:pt x="30" y="11"/>
                        <a:pt x="29" y="10"/>
                        <a:pt x="28" y="10"/>
                      </a:cubicBezTo>
                      <a:cubicBezTo>
                        <a:pt x="26" y="14"/>
                        <a:pt x="24" y="19"/>
                        <a:pt x="23" y="23"/>
                      </a:cubicBezTo>
                      <a:cubicBezTo>
                        <a:pt x="24" y="24"/>
                        <a:pt x="25" y="24"/>
                        <a:pt x="26" y="24"/>
                      </a:cubicBezTo>
                      <a:cubicBezTo>
                        <a:pt x="27" y="19"/>
                        <a:pt x="28" y="14"/>
                        <a:pt x="31" y="10"/>
                      </a:cubicBezTo>
                      <a:cubicBezTo>
                        <a:pt x="30" y="10"/>
                        <a:pt x="29" y="9"/>
                        <a:pt x="28" y="9"/>
                      </a:cubicBezTo>
                      <a:cubicBezTo>
                        <a:pt x="27" y="17"/>
                        <a:pt x="23" y="24"/>
                        <a:pt x="20" y="32"/>
                      </a:cubicBezTo>
                      <a:cubicBezTo>
                        <a:pt x="20" y="34"/>
                        <a:pt x="23" y="35"/>
                        <a:pt x="23" y="33"/>
                      </a:cubicBezTo>
                      <a:cubicBezTo>
                        <a:pt x="26" y="26"/>
                        <a:pt x="26" y="18"/>
                        <a:pt x="31" y="13"/>
                      </a:cubicBezTo>
                      <a:cubicBezTo>
                        <a:pt x="30" y="12"/>
                        <a:pt x="29" y="12"/>
                        <a:pt x="29" y="12"/>
                      </a:cubicBezTo>
                      <a:cubicBezTo>
                        <a:pt x="27" y="19"/>
                        <a:pt x="24" y="25"/>
                        <a:pt x="23" y="32"/>
                      </a:cubicBezTo>
                      <a:cubicBezTo>
                        <a:pt x="23" y="34"/>
                        <a:pt x="25" y="34"/>
                        <a:pt x="26" y="33"/>
                      </a:cubicBezTo>
                      <a:cubicBezTo>
                        <a:pt x="28" y="27"/>
                        <a:pt x="30" y="21"/>
                        <a:pt x="32" y="16"/>
                      </a:cubicBezTo>
                      <a:cubicBezTo>
                        <a:pt x="32" y="15"/>
                        <a:pt x="31" y="15"/>
                        <a:pt x="30" y="15"/>
                      </a:cubicBezTo>
                      <a:cubicBezTo>
                        <a:pt x="27" y="21"/>
                        <a:pt x="24" y="27"/>
                        <a:pt x="23" y="34"/>
                      </a:cubicBezTo>
                      <a:cubicBezTo>
                        <a:pt x="23" y="36"/>
                        <a:pt x="25" y="36"/>
                        <a:pt x="26" y="35"/>
                      </a:cubicBezTo>
                      <a:cubicBezTo>
                        <a:pt x="27" y="32"/>
                        <a:pt x="27" y="29"/>
                        <a:pt x="28" y="27"/>
                      </a:cubicBezTo>
                      <a:cubicBezTo>
                        <a:pt x="27" y="26"/>
                        <a:pt x="26" y="26"/>
                        <a:pt x="25" y="26"/>
                      </a:cubicBezTo>
                      <a:cubicBezTo>
                        <a:pt x="25" y="30"/>
                        <a:pt x="24" y="35"/>
                        <a:pt x="22" y="39"/>
                      </a:cubicBezTo>
                      <a:cubicBezTo>
                        <a:pt x="23" y="39"/>
                        <a:pt x="24" y="39"/>
                        <a:pt x="25" y="39"/>
                      </a:cubicBezTo>
                      <a:cubicBezTo>
                        <a:pt x="25" y="38"/>
                        <a:pt x="25" y="36"/>
                        <a:pt x="25" y="35"/>
                      </a:cubicBezTo>
                      <a:cubicBezTo>
                        <a:pt x="24" y="35"/>
                        <a:pt x="23" y="35"/>
                        <a:pt x="22" y="35"/>
                      </a:cubicBezTo>
                      <a:cubicBezTo>
                        <a:pt x="22" y="38"/>
                        <a:pt x="22" y="37"/>
                        <a:pt x="22" y="40"/>
                      </a:cubicBezTo>
                      <a:cubicBezTo>
                        <a:pt x="23" y="41"/>
                        <a:pt x="25" y="41"/>
                        <a:pt x="25" y="40"/>
                      </a:cubicBezTo>
                      <a:cubicBezTo>
                        <a:pt x="27" y="37"/>
                        <a:pt x="27" y="34"/>
                        <a:pt x="28" y="31"/>
                      </a:cubicBezTo>
                      <a:cubicBezTo>
                        <a:pt x="27" y="30"/>
                        <a:pt x="26" y="30"/>
                        <a:pt x="25" y="30"/>
                      </a:cubicBezTo>
                      <a:cubicBezTo>
                        <a:pt x="26" y="33"/>
                        <a:pt x="25" y="36"/>
                        <a:pt x="25" y="38"/>
                      </a:cubicBezTo>
                      <a:cubicBezTo>
                        <a:pt x="26" y="39"/>
                        <a:pt x="27" y="39"/>
                        <a:pt x="28" y="39"/>
                      </a:cubicBezTo>
                      <a:cubicBezTo>
                        <a:pt x="28" y="32"/>
                        <a:pt x="30" y="26"/>
                        <a:pt x="32" y="20"/>
                      </a:cubicBezTo>
                      <a:cubicBezTo>
                        <a:pt x="31" y="20"/>
                        <a:pt x="30" y="20"/>
                        <a:pt x="29" y="19"/>
                      </a:cubicBezTo>
                      <a:cubicBezTo>
                        <a:pt x="28" y="24"/>
                        <a:pt x="26" y="30"/>
                        <a:pt x="25" y="35"/>
                      </a:cubicBezTo>
                      <a:cubicBezTo>
                        <a:pt x="25" y="36"/>
                        <a:pt x="27" y="37"/>
                        <a:pt x="28" y="36"/>
                      </a:cubicBezTo>
                      <a:cubicBezTo>
                        <a:pt x="31" y="30"/>
                        <a:pt x="33" y="24"/>
                        <a:pt x="35" y="17"/>
                      </a:cubicBezTo>
                      <a:cubicBezTo>
                        <a:pt x="35" y="16"/>
                        <a:pt x="33" y="15"/>
                        <a:pt x="32" y="16"/>
                      </a:cubicBezTo>
                      <a:cubicBezTo>
                        <a:pt x="29" y="22"/>
                        <a:pt x="26" y="29"/>
                        <a:pt x="25" y="35"/>
                      </a:cubicBezTo>
                      <a:cubicBezTo>
                        <a:pt x="24" y="37"/>
                        <a:pt x="26" y="38"/>
                        <a:pt x="27" y="37"/>
                      </a:cubicBezTo>
                      <a:cubicBezTo>
                        <a:pt x="34" y="32"/>
                        <a:pt x="35" y="21"/>
                        <a:pt x="38" y="14"/>
                      </a:cubicBezTo>
                      <a:cubicBezTo>
                        <a:pt x="37" y="14"/>
                        <a:pt x="36" y="14"/>
                        <a:pt x="36" y="13"/>
                      </a:cubicBezTo>
                      <a:cubicBezTo>
                        <a:pt x="36" y="20"/>
                        <a:pt x="31" y="26"/>
                        <a:pt x="29" y="33"/>
                      </a:cubicBezTo>
                      <a:cubicBezTo>
                        <a:pt x="29" y="35"/>
                        <a:pt x="31" y="36"/>
                        <a:pt x="32" y="34"/>
                      </a:cubicBezTo>
                      <a:cubicBezTo>
                        <a:pt x="35" y="28"/>
                        <a:pt x="37" y="21"/>
                        <a:pt x="40" y="14"/>
                      </a:cubicBezTo>
                      <a:cubicBezTo>
                        <a:pt x="39" y="14"/>
                        <a:pt x="38" y="14"/>
                        <a:pt x="37" y="13"/>
                      </a:cubicBezTo>
                      <a:cubicBezTo>
                        <a:pt x="36" y="18"/>
                        <a:pt x="34" y="23"/>
                        <a:pt x="31" y="27"/>
                      </a:cubicBezTo>
                      <a:cubicBezTo>
                        <a:pt x="31" y="28"/>
                        <a:pt x="32" y="28"/>
                        <a:pt x="33" y="29"/>
                      </a:cubicBezTo>
                      <a:cubicBezTo>
                        <a:pt x="35" y="22"/>
                        <a:pt x="39" y="17"/>
                        <a:pt x="38" y="10"/>
                      </a:cubicBezTo>
                      <a:cubicBezTo>
                        <a:pt x="38" y="9"/>
                        <a:pt x="37" y="8"/>
                        <a:pt x="36" y="9"/>
                      </a:cubicBezTo>
                      <a:cubicBezTo>
                        <a:pt x="35" y="9"/>
                        <a:pt x="35" y="10"/>
                        <a:pt x="34" y="11"/>
                      </a:cubicBezTo>
                      <a:cubicBezTo>
                        <a:pt x="33" y="13"/>
                        <a:pt x="31" y="13"/>
                        <a:pt x="30" y="12"/>
                      </a:cubicBezTo>
                      <a:cubicBezTo>
                        <a:pt x="30" y="12"/>
                        <a:pt x="34" y="12"/>
                        <a:pt x="34" y="12"/>
                      </a:cubicBezTo>
                      <a:cubicBezTo>
                        <a:pt x="33" y="11"/>
                        <a:pt x="33" y="10"/>
                        <a:pt x="34" y="10"/>
                      </a:cubicBezTo>
                      <a:cubicBezTo>
                        <a:pt x="34" y="14"/>
                        <a:pt x="33" y="15"/>
                        <a:pt x="33" y="13"/>
                      </a:cubicBezTo>
                      <a:cubicBezTo>
                        <a:pt x="31" y="8"/>
                        <a:pt x="36" y="11"/>
                        <a:pt x="32" y="14"/>
                      </a:cubicBezTo>
                      <a:cubicBezTo>
                        <a:pt x="33" y="14"/>
                        <a:pt x="33" y="14"/>
                        <a:pt x="34" y="15"/>
                      </a:cubicBezTo>
                      <a:cubicBezTo>
                        <a:pt x="33" y="13"/>
                        <a:pt x="34" y="11"/>
                        <a:pt x="35" y="9"/>
                      </a:cubicBezTo>
                      <a:cubicBezTo>
                        <a:pt x="37" y="10"/>
                        <a:pt x="37" y="10"/>
                        <a:pt x="36" y="12"/>
                      </a:cubicBezTo>
                      <a:cubicBezTo>
                        <a:pt x="35" y="14"/>
                        <a:pt x="33" y="15"/>
                        <a:pt x="31" y="14"/>
                      </a:cubicBezTo>
                      <a:cubicBezTo>
                        <a:pt x="30" y="6"/>
                        <a:pt x="31" y="6"/>
                        <a:pt x="34" y="11"/>
                      </a:cubicBezTo>
                      <a:cubicBezTo>
                        <a:pt x="36" y="12"/>
                        <a:pt x="37" y="9"/>
                        <a:pt x="35" y="9"/>
                      </a:cubicBezTo>
                      <a:cubicBezTo>
                        <a:pt x="34" y="8"/>
                        <a:pt x="33" y="8"/>
                        <a:pt x="32" y="9"/>
                      </a:cubicBezTo>
                      <a:cubicBezTo>
                        <a:pt x="31" y="10"/>
                        <a:pt x="31" y="10"/>
                        <a:pt x="32" y="11"/>
                      </a:cubicBezTo>
                      <a:cubicBezTo>
                        <a:pt x="36" y="18"/>
                        <a:pt x="43" y="8"/>
                        <a:pt x="36" y="4"/>
                      </a:cubicBezTo>
                      <a:cubicBezTo>
                        <a:pt x="29" y="0"/>
                        <a:pt x="25" y="12"/>
                        <a:pt x="30" y="16"/>
                      </a:cubicBezTo>
                      <a:cubicBezTo>
                        <a:pt x="34" y="21"/>
                        <a:pt x="41" y="13"/>
                        <a:pt x="39" y="9"/>
                      </a:cubicBezTo>
                      <a:cubicBezTo>
                        <a:pt x="37" y="1"/>
                        <a:pt x="29" y="10"/>
                        <a:pt x="32" y="15"/>
                      </a:cubicBezTo>
                      <a:cubicBezTo>
                        <a:pt x="32" y="16"/>
                        <a:pt x="33" y="17"/>
                        <a:pt x="34" y="16"/>
                      </a:cubicBezTo>
                      <a:cubicBezTo>
                        <a:pt x="37" y="14"/>
                        <a:pt x="39" y="7"/>
                        <a:pt x="34" y="5"/>
                      </a:cubicBezTo>
                      <a:cubicBezTo>
                        <a:pt x="28" y="4"/>
                        <a:pt x="29" y="12"/>
                        <a:pt x="30" y="15"/>
                      </a:cubicBezTo>
                      <a:cubicBezTo>
                        <a:pt x="31" y="16"/>
                        <a:pt x="31" y="17"/>
                        <a:pt x="32" y="16"/>
                      </a:cubicBezTo>
                      <a:cubicBezTo>
                        <a:pt x="36" y="15"/>
                        <a:pt x="40" y="8"/>
                        <a:pt x="35" y="6"/>
                      </a:cubicBezTo>
                      <a:cubicBezTo>
                        <a:pt x="29" y="2"/>
                        <a:pt x="30" y="12"/>
                        <a:pt x="32" y="14"/>
                      </a:cubicBezTo>
                      <a:cubicBezTo>
                        <a:pt x="32" y="15"/>
                        <a:pt x="33" y="15"/>
                        <a:pt x="34" y="15"/>
                      </a:cubicBezTo>
                      <a:cubicBezTo>
                        <a:pt x="43" y="10"/>
                        <a:pt x="19" y="6"/>
                        <a:pt x="30" y="16"/>
                      </a:cubicBezTo>
                      <a:cubicBezTo>
                        <a:pt x="31" y="16"/>
                        <a:pt x="31" y="16"/>
                        <a:pt x="32" y="16"/>
                      </a:cubicBezTo>
                      <a:cubicBezTo>
                        <a:pt x="34" y="14"/>
                        <a:pt x="36" y="13"/>
                        <a:pt x="38" y="11"/>
                      </a:cubicBezTo>
                      <a:cubicBezTo>
                        <a:pt x="37" y="11"/>
                        <a:pt x="36" y="10"/>
                        <a:pt x="35" y="10"/>
                      </a:cubicBezTo>
                      <a:cubicBezTo>
                        <a:pt x="36" y="16"/>
                        <a:pt x="32" y="22"/>
                        <a:pt x="30" y="28"/>
                      </a:cubicBezTo>
                      <a:cubicBezTo>
                        <a:pt x="30" y="29"/>
                        <a:pt x="32" y="30"/>
                        <a:pt x="33" y="29"/>
                      </a:cubicBezTo>
                      <a:cubicBezTo>
                        <a:pt x="36" y="24"/>
                        <a:pt x="38" y="19"/>
                        <a:pt x="40" y="14"/>
                      </a:cubicBezTo>
                      <a:cubicBezTo>
                        <a:pt x="40" y="13"/>
                        <a:pt x="38" y="12"/>
                        <a:pt x="37" y="13"/>
                      </a:cubicBezTo>
                      <a:cubicBezTo>
                        <a:pt x="34" y="19"/>
                        <a:pt x="33" y="27"/>
                        <a:pt x="30" y="33"/>
                      </a:cubicBezTo>
                      <a:cubicBezTo>
                        <a:pt x="31" y="33"/>
                        <a:pt x="31" y="34"/>
                        <a:pt x="32" y="34"/>
                      </a:cubicBezTo>
                      <a:cubicBezTo>
                        <a:pt x="33" y="27"/>
                        <a:pt x="38" y="21"/>
                        <a:pt x="38" y="13"/>
                      </a:cubicBezTo>
                      <a:cubicBezTo>
                        <a:pt x="38" y="12"/>
                        <a:pt x="36" y="11"/>
                        <a:pt x="36" y="13"/>
                      </a:cubicBezTo>
                      <a:cubicBezTo>
                        <a:pt x="32" y="20"/>
                        <a:pt x="32" y="30"/>
                        <a:pt x="25" y="35"/>
                      </a:cubicBezTo>
                      <a:cubicBezTo>
                        <a:pt x="26" y="35"/>
                        <a:pt x="27" y="36"/>
                        <a:pt x="28" y="36"/>
                      </a:cubicBezTo>
                      <a:cubicBezTo>
                        <a:pt x="29" y="30"/>
                        <a:pt x="31" y="24"/>
                        <a:pt x="34" y="18"/>
                      </a:cubicBezTo>
                      <a:cubicBezTo>
                        <a:pt x="34" y="17"/>
                        <a:pt x="33" y="17"/>
                        <a:pt x="32" y="17"/>
                      </a:cubicBezTo>
                      <a:cubicBezTo>
                        <a:pt x="31" y="23"/>
                        <a:pt x="28" y="29"/>
                        <a:pt x="25" y="34"/>
                      </a:cubicBezTo>
                      <a:cubicBezTo>
                        <a:pt x="26" y="35"/>
                        <a:pt x="27" y="35"/>
                        <a:pt x="28" y="35"/>
                      </a:cubicBezTo>
                      <a:cubicBezTo>
                        <a:pt x="29" y="30"/>
                        <a:pt x="31" y="25"/>
                        <a:pt x="32" y="20"/>
                      </a:cubicBezTo>
                      <a:cubicBezTo>
                        <a:pt x="33" y="18"/>
                        <a:pt x="30" y="18"/>
                        <a:pt x="29" y="19"/>
                      </a:cubicBezTo>
                      <a:cubicBezTo>
                        <a:pt x="27" y="26"/>
                        <a:pt x="26" y="32"/>
                        <a:pt x="25" y="39"/>
                      </a:cubicBezTo>
                      <a:cubicBezTo>
                        <a:pt x="25" y="40"/>
                        <a:pt x="28" y="41"/>
                        <a:pt x="28" y="39"/>
                      </a:cubicBezTo>
                      <a:cubicBezTo>
                        <a:pt x="28" y="36"/>
                        <a:pt x="28" y="33"/>
                        <a:pt x="28" y="30"/>
                      </a:cubicBezTo>
                      <a:cubicBezTo>
                        <a:pt x="28" y="29"/>
                        <a:pt x="26" y="28"/>
                        <a:pt x="25" y="30"/>
                      </a:cubicBezTo>
                      <a:cubicBezTo>
                        <a:pt x="24" y="33"/>
                        <a:pt x="24" y="36"/>
                        <a:pt x="23" y="39"/>
                      </a:cubicBezTo>
                      <a:cubicBezTo>
                        <a:pt x="24" y="39"/>
                        <a:pt x="24" y="39"/>
                        <a:pt x="25" y="39"/>
                      </a:cubicBezTo>
                      <a:cubicBezTo>
                        <a:pt x="25" y="38"/>
                        <a:pt x="25" y="36"/>
                        <a:pt x="25" y="35"/>
                      </a:cubicBezTo>
                      <a:cubicBezTo>
                        <a:pt x="25" y="33"/>
                        <a:pt x="22" y="33"/>
                        <a:pt x="22" y="35"/>
                      </a:cubicBezTo>
                      <a:cubicBezTo>
                        <a:pt x="22" y="36"/>
                        <a:pt x="22" y="38"/>
                        <a:pt x="22" y="39"/>
                      </a:cubicBezTo>
                      <a:cubicBezTo>
                        <a:pt x="22" y="41"/>
                        <a:pt x="24" y="41"/>
                        <a:pt x="25" y="40"/>
                      </a:cubicBezTo>
                      <a:cubicBezTo>
                        <a:pt x="27" y="35"/>
                        <a:pt x="28" y="31"/>
                        <a:pt x="28" y="27"/>
                      </a:cubicBezTo>
                      <a:cubicBezTo>
                        <a:pt x="28" y="25"/>
                        <a:pt x="26" y="24"/>
                        <a:pt x="25" y="26"/>
                      </a:cubicBezTo>
                      <a:cubicBezTo>
                        <a:pt x="25" y="29"/>
                        <a:pt x="24" y="31"/>
                        <a:pt x="23" y="34"/>
                      </a:cubicBezTo>
                      <a:cubicBezTo>
                        <a:pt x="24" y="34"/>
                        <a:pt x="25" y="34"/>
                        <a:pt x="26" y="35"/>
                      </a:cubicBezTo>
                      <a:cubicBezTo>
                        <a:pt x="27" y="28"/>
                        <a:pt x="30" y="22"/>
                        <a:pt x="32" y="16"/>
                      </a:cubicBezTo>
                      <a:cubicBezTo>
                        <a:pt x="33" y="14"/>
                        <a:pt x="30" y="13"/>
                        <a:pt x="30" y="15"/>
                      </a:cubicBezTo>
                      <a:cubicBezTo>
                        <a:pt x="27" y="20"/>
                        <a:pt x="25" y="26"/>
                        <a:pt x="23" y="32"/>
                      </a:cubicBezTo>
                      <a:cubicBezTo>
                        <a:pt x="24" y="32"/>
                        <a:pt x="25" y="32"/>
                        <a:pt x="26" y="32"/>
                      </a:cubicBezTo>
                      <a:cubicBezTo>
                        <a:pt x="27" y="25"/>
                        <a:pt x="30" y="19"/>
                        <a:pt x="31" y="12"/>
                      </a:cubicBezTo>
                      <a:cubicBezTo>
                        <a:pt x="32" y="11"/>
                        <a:pt x="30" y="10"/>
                        <a:pt x="29" y="11"/>
                      </a:cubicBezTo>
                      <a:cubicBezTo>
                        <a:pt x="23" y="16"/>
                        <a:pt x="23" y="25"/>
                        <a:pt x="20" y="32"/>
                      </a:cubicBezTo>
                      <a:cubicBezTo>
                        <a:pt x="21" y="32"/>
                        <a:pt x="22" y="33"/>
                        <a:pt x="23" y="33"/>
                      </a:cubicBezTo>
                      <a:cubicBezTo>
                        <a:pt x="26" y="25"/>
                        <a:pt x="30" y="18"/>
                        <a:pt x="31" y="10"/>
                      </a:cubicBezTo>
                      <a:cubicBezTo>
                        <a:pt x="31" y="8"/>
                        <a:pt x="29" y="7"/>
                        <a:pt x="28" y="9"/>
                      </a:cubicBezTo>
                      <a:cubicBezTo>
                        <a:pt x="25" y="13"/>
                        <a:pt x="24" y="18"/>
                        <a:pt x="23" y="23"/>
                      </a:cubicBezTo>
                      <a:cubicBezTo>
                        <a:pt x="22" y="25"/>
                        <a:pt x="25" y="26"/>
                        <a:pt x="26" y="24"/>
                      </a:cubicBezTo>
                      <a:cubicBezTo>
                        <a:pt x="27" y="20"/>
                        <a:pt x="29" y="15"/>
                        <a:pt x="31" y="11"/>
                      </a:cubicBezTo>
                      <a:cubicBezTo>
                        <a:pt x="31" y="9"/>
                        <a:pt x="29" y="8"/>
                        <a:pt x="28" y="10"/>
                      </a:cubicBezTo>
                      <a:cubicBezTo>
                        <a:pt x="25" y="15"/>
                        <a:pt x="24" y="22"/>
                        <a:pt x="19" y="27"/>
                      </a:cubicBezTo>
                      <a:cubicBezTo>
                        <a:pt x="20" y="27"/>
                        <a:pt x="20" y="28"/>
                        <a:pt x="21" y="28"/>
                      </a:cubicBezTo>
                      <a:cubicBezTo>
                        <a:pt x="22" y="24"/>
                        <a:pt x="25" y="20"/>
                        <a:pt x="27" y="16"/>
                      </a:cubicBezTo>
                      <a:cubicBezTo>
                        <a:pt x="28" y="15"/>
                        <a:pt x="26" y="13"/>
                        <a:pt x="25" y="15"/>
                      </a:cubicBezTo>
                      <a:cubicBezTo>
                        <a:pt x="21" y="20"/>
                        <a:pt x="20" y="26"/>
                        <a:pt x="16" y="32"/>
                      </a:cubicBezTo>
                      <a:cubicBezTo>
                        <a:pt x="17" y="32"/>
                        <a:pt x="18" y="33"/>
                        <a:pt x="19" y="33"/>
                      </a:cubicBezTo>
                      <a:cubicBezTo>
                        <a:pt x="21" y="29"/>
                        <a:pt x="24" y="24"/>
                        <a:pt x="26" y="20"/>
                      </a:cubicBezTo>
                      <a:cubicBezTo>
                        <a:pt x="25" y="20"/>
                        <a:pt x="25" y="19"/>
                        <a:pt x="24" y="19"/>
                      </a:cubicBezTo>
                      <a:cubicBezTo>
                        <a:pt x="22" y="23"/>
                        <a:pt x="20" y="28"/>
                        <a:pt x="18" y="33"/>
                      </a:cubicBezTo>
                      <a:cubicBezTo>
                        <a:pt x="19" y="34"/>
                        <a:pt x="20" y="34"/>
                        <a:pt x="21" y="34"/>
                      </a:cubicBezTo>
                      <a:cubicBezTo>
                        <a:pt x="22" y="31"/>
                        <a:pt x="23" y="27"/>
                        <a:pt x="25" y="24"/>
                      </a:cubicBezTo>
                      <a:cubicBezTo>
                        <a:pt x="25" y="22"/>
                        <a:pt x="23" y="21"/>
                        <a:pt x="22" y="23"/>
                      </a:cubicBezTo>
                      <a:cubicBezTo>
                        <a:pt x="21" y="27"/>
                        <a:pt x="20" y="31"/>
                        <a:pt x="19" y="35"/>
                      </a:cubicBezTo>
                      <a:cubicBezTo>
                        <a:pt x="20" y="35"/>
                        <a:pt x="21" y="35"/>
                        <a:pt x="22" y="35"/>
                      </a:cubicBezTo>
                      <a:cubicBezTo>
                        <a:pt x="22" y="34"/>
                        <a:pt x="22" y="33"/>
                        <a:pt x="23" y="32"/>
                      </a:cubicBezTo>
                      <a:cubicBezTo>
                        <a:pt x="22" y="32"/>
                        <a:pt x="21" y="32"/>
                        <a:pt x="20" y="32"/>
                      </a:cubicBezTo>
                      <a:cubicBezTo>
                        <a:pt x="20" y="33"/>
                        <a:pt x="20" y="36"/>
                        <a:pt x="21" y="37"/>
                      </a:cubicBezTo>
                      <a:cubicBezTo>
                        <a:pt x="21" y="39"/>
                        <a:pt x="24" y="39"/>
                        <a:pt x="24" y="37"/>
                      </a:cubicBezTo>
                      <a:cubicBezTo>
                        <a:pt x="23" y="31"/>
                        <a:pt x="19" y="27"/>
                        <a:pt x="13" y="27"/>
                      </a:cubicBezTo>
                      <a:cubicBezTo>
                        <a:pt x="12" y="27"/>
                        <a:pt x="12" y="28"/>
                        <a:pt x="12" y="29"/>
                      </a:cubicBezTo>
                      <a:cubicBezTo>
                        <a:pt x="13" y="34"/>
                        <a:pt x="16" y="38"/>
                        <a:pt x="20" y="40"/>
                      </a:cubicBezTo>
                      <a:cubicBezTo>
                        <a:pt x="21" y="40"/>
                        <a:pt x="22" y="40"/>
                        <a:pt x="22" y="39"/>
                      </a:cubicBezTo>
                      <a:cubicBezTo>
                        <a:pt x="23" y="35"/>
                        <a:pt x="22" y="33"/>
                        <a:pt x="19" y="31"/>
                      </a:cubicBezTo>
                      <a:cubicBezTo>
                        <a:pt x="18" y="30"/>
                        <a:pt x="16" y="31"/>
                        <a:pt x="16" y="32"/>
                      </a:cubicBezTo>
                      <a:cubicBezTo>
                        <a:pt x="17" y="35"/>
                        <a:pt x="18" y="38"/>
                        <a:pt x="20" y="41"/>
                      </a:cubicBezTo>
                      <a:cubicBezTo>
                        <a:pt x="21" y="42"/>
                        <a:pt x="23" y="41"/>
                        <a:pt x="23" y="39"/>
                      </a:cubicBezTo>
                      <a:cubicBezTo>
                        <a:pt x="22" y="35"/>
                        <a:pt x="19" y="32"/>
                        <a:pt x="15" y="31"/>
                      </a:cubicBezTo>
                      <a:cubicBezTo>
                        <a:pt x="14" y="30"/>
                        <a:pt x="13" y="32"/>
                        <a:pt x="13" y="33"/>
                      </a:cubicBezTo>
                      <a:cubicBezTo>
                        <a:pt x="14" y="35"/>
                        <a:pt x="15" y="37"/>
                        <a:pt x="17" y="38"/>
                      </a:cubicBezTo>
                      <a:cubicBezTo>
                        <a:pt x="18" y="40"/>
                        <a:pt x="20" y="38"/>
                        <a:pt x="19" y="37"/>
                      </a:cubicBezTo>
                      <a:cubicBezTo>
                        <a:pt x="18" y="33"/>
                        <a:pt x="15" y="31"/>
                        <a:pt x="12" y="30"/>
                      </a:cubicBezTo>
                      <a:cubicBezTo>
                        <a:pt x="11" y="29"/>
                        <a:pt x="10" y="31"/>
                        <a:pt x="10" y="32"/>
                      </a:cubicBezTo>
                      <a:cubicBezTo>
                        <a:pt x="11" y="34"/>
                        <a:pt x="12" y="35"/>
                        <a:pt x="14" y="36"/>
                      </a:cubicBezTo>
                      <a:cubicBezTo>
                        <a:pt x="15" y="37"/>
                        <a:pt x="17" y="36"/>
                        <a:pt x="16" y="34"/>
                      </a:cubicBezTo>
                      <a:cubicBezTo>
                        <a:pt x="14" y="32"/>
                        <a:pt x="12" y="29"/>
                        <a:pt x="8" y="29"/>
                      </a:cubicBezTo>
                      <a:cubicBezTo>
                        <a:pt x="7" y="29"/>
                        <a:pt x="6" y="30"/>
                        <a:pt x="7" y="31"/>
                      </a:cubicBezTo>
                      <a:cubicBezTo>
                        <a:pt x="7" y="34"/>
                        <a:pt x="8" y="36"/>
                        <a:pt x="10" y="39"/>
                      </a:cubicBezTo>
                      <a:cubicBezTo>
                        <a:pt x="11" y="40"/>
                        <a:pt x="13" y="39"/>
                        <a:pt x="13" y="38"/>
                      </a:cubicBezTo>
                      <a:cubicBezTo>
                        <a:pt x="13" y="35"/>
                        <a:pt x="13" y="33"/>
                        <a:pt x="13" y="31"/>
                      </a:cubicBezTo>
                      <a:cubicBezTo>
                        <a:pt x="12" y="31"/>
                        <a:pt x="11" y="31"/>
                        <a:pt x="10" y="31"/>
                      </a:cubicBezTo>
                      <a:cubicBezTo>
                        <a:pt x="11" y="33"/>
                        <a:pt x="11" y="34"/>
                        <a:pt x="12" y="35"/>
                      </a:cubicBezTo>
                      <a:cubicBezTo>
                        <a:pt x="13" y="36"/>
                        <a:pt x="15" y="36"/>
                        <a:pt x="15" y="35"/>
                      </a:cubicBezTo>
                      <a:cubicBezTo>
                        <a:pt x="14" y="29"/>
                        <a:pt x="12" y="24"/>
                        <a:pt x="6" y="22"/>
                      </a:cubicBezTo>
                      <a:cubicBezTo>
                        <a:pt x="5" y="21"/>
                        <a:pt x="4" y="22"/>
                        <a:pt x="4" y="23"/>
                      </a:cubicBezTo>
                      <a:cubicBezTo>
                        <a:pt x="5" y="26"/>
                        <a:pt x="6" y="29"/>
                        <a:pt x="6" y="32"/>
                      </a:cubicBezTo>
                      <a:cubicBezTo>
                        <a:pt x="7" y="33"/>
                        <a:pt x="9" y="34"/>
                        <a:pt x="9" y="33"/>
                      </a:cubicBezTo>
                      <a:cubicBezTo>
                        <a:pt x="10" y="30"/>
                        <a:pt x="10" y="29"/>
                        <a:pt x="10" y="26"/>
                      </a:cubicBezTo>
                      <a:cubicBezTo>
                        <a:pt x="10" y="24"/>
                        <a:pt x="8" y="25"/>
                        <a:pt x="7" y="26"/>
                      </a:cubicBezTo>
                      <a:cubicBezTo>
                        <a:pt x="6" y="29"/>
                        <a:pt x="7" y="32"/>
                        <a:pt x="7" y="35"/>
                      </a:cubicBezTo>
                      <a:cubicBezTo>
                        <a:pt x="7" y="37"/>
                        <a:pt x="10" y="37"/>
                        <a:pt x="10" y="35"/>
                      </a:cubicBezTo>
                      <a:cubicBezTo>
                        <a:pt x="10" y="32"/>
                        <a:pt x="10" y="29"/>
                        <a:pt x="9" y="26"/>
                      </a:cubicBezTo>
                      <a:cubicBezTo>
                        <a:pt x="9" y="24"/>
                        <a:pt x="7" y="25"/>
                        <a:pt x="7" y="26"/>
                      </a:cubicBezTo>
                      <a:cubicBezTo>
                        <a:pt x="6" y="29"/>
                        <a:pt x="6" y="31"/>
                        <a:pt x="6" y="34"/>
                      </a:cubicBezTo>
                      <a:cubicBezTo>
                        <a:pt x="6" y="36"/>
                        <a:pt x="8" y="36"/>
                        <a:pt x="8" y="34"/>
                      </a:cubicBezTo>
                      <a:cubicBezTo>
                        <a:pt x="9" y="31"/>
                        <a:pt x="9" y="29"/>
                        <a:pt x="8" y="26"/>
                      </a:cubicBezTo>
                      <a:cubicBezTo>
                        <a:pt x="8" y="24"/>
                        <a:pt x="6" y="24"/>
                        <a:pt x="5" y="26"/>
                      </a:cubicBezTo>
                      <a:cubicBezTo>
                        <a:pt x="5" y="29"/>
                        <a:pt x="5" y="31"/>
                        <a:pt x="5" y="34"/>
                      </a:cubicBezTo>
                      <a:cubicBezTo>
                        <a:pt x="6" y="34"/>
                        <a:pt x="7" y="34"/>
                        <a:pt x="8" y="34"/>
                      </a:cubicBezTo>
                      <a:cubicBezTo>
                        <a:pt x="8" y="30"/>
                        <a:pt x="8" y="27"/>
                        <a:pt x="7" y="24"/>
                      </a:cubicBezTo>
                      <a:cubicBezTo>
                        <a:pt x="7" y="23"/>
                        <a:pt x="5" y="23"/>
                        <a:pt x="5" y="23"/>
                      </a:cubicBezTo>
                      <a:cubicBezTo>
                        <a:pt x="3" y="24"/>
                        <a:pt x="2" y="25"/>
                        <a:pt x="3" y="28"/>
                      </a:cubicBezTo>
                      <a:cubicBezTo>
                        <a:pt x="3" y="29"/>
                        <a:pt x="5" y="29"/>
                        <a:pt x="5" y="28"/>
                      </a:cubicBezTo>
                      <a:cubicBezTo>
                        <a:pt x="6" y="27"/>
                        <a:pt x="6" y="26"/>
                        <a:pt x="7" y="26"/>
                      </a:cubicBezTo>
                      <a:cubicBezTo>
                        <a:pt x="6" y="25"/>
                        <a:pt x="5" y="25"/>
                        <a:pt x="4" y="25"/>
                      </a:cubicBezTo>
                      <a:cubicBezTo>
                        <a:pt x="4" y="28"/>
                        <a:pt x="4" y="31"/>
                        <a:pt x="3" y="34"/>
                      </a:cubicBezTo>
                      <a:cubicBezTo>
                        <a:pt x="3" y="36"/>
                        <a:pt x="6" y="36"/>
                        <a:pt x="6" y="34"/>
                      </a:cubicBezTo>
                      <a:cubicBezTo>
                        <a:pt x="7" y="32"/>
                        <a:pt x="7" y="29"/>
                        <a:pt x="7" y="26"/>
                      </a:cubicBezTo>
                      <a:cubicBezTo>
                        <a:pt x="7" y="24"/>
                        <a:pt x="5" y="24"/>
                        <a:pt x="4" y="26"/>
                      </a:cubicBezTo>
                      <a:cubicBezTo>
                        <a:pt x="3" y="28"/>
                        <a:pt x="3" y="31"/>
                        <a:pt x="2" y="34"/>
                      </a:cubicBezTo>
                      <a:cubicBezTo>
                        <a:pt x="3" y="34"/>
                        <a:pt x="4" y="34"/>
                        <a:pt x="5" y="34"/>
                      </a:cubicBezTo>
                      <a:cubicBezTo>
                        <a:pt x="5" y="31"/>
                        <a:pt x="6" y="28"/>
                        <a:pt x="6" y="24"/>
                      </a:cubicBezTo>
                      <a:cubicBezTo>
                        <a:pt x="6" y="23"/>
                        <a:pt x="3" y="23"/>
                        <a:pt x="3" y="24"/>
                      </a:cubicBezTo>
                      <a:cubicBezTo>
                        <a:pt x="2" y="26"/>
                        <a:pt x="1" y="29"/>
                        <a:pt x="0" y="31"/>
                      </a:cubicBezTo>
                      <a:cubicBezTo>
                        <a:pt x="1" y="31"/>
                        <a:pt x="2" y="32"/>
                        <a:pt x="3" y="32"/>
                      </a:cubicBezTo>
                      <a:cubicBezTo>
                        <a:pt x="3" y="30"/>
                        <a:pt x="4" y="28"/>
                        <a:pt x="5" y="26"/>
                      </a:cubicBezTo>
                      <a:cubicBezTo>
                        <a:pt x="4" y="26"/>
                        <a:pt x="3" y="26"/>
                        <a:pt x="2" y="26"/>
                      </a:cubicBezTo>
                      <a:cubicBezTo>
                        <a:pt x="1" y="28"/>
                        <a:pt x="1" y="29"/>
                        <a:pt x="1" y="31"/>
                      </a:cubicBezTo>
                      <a:cubicBezTo>
                        <a:pt x="1" y="33"/>
                        <a:pt x="3" y="33"/>
                        <a:pt x="4" y="32"/>
                      </a:cubicBezTo>
                      <a:cubicBezTo>
                        <a:pt x="5" y="30"/>
                        <a:pt x="5" y="29"/>
                        <a:pt x="7" y="26"/>
                      </a:cubicBezTo>
                      <a:cubicBezTo>
                        <a:pt x="6" y="26"/>
                        <a:pt x="5" y="25"/>
                        <a:pt x="4" y="25"/>
                      </a:cubicBezTo>
                      <a:cubicBezTo>
                        <a:pt x="4" y="27"/>
                        <a:pt x="4" y="28"/>
                        <a:pt x="4" y="30"/>
                      </a:cubicBezTo>
                      <a:cubicBezTo>
                        <a:pt x="4" y="31"/>
                        <a:pt x="6" y="31"/>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306"/>
                <p:cNvSpPr/>
                <p:nvPr/>
              </p:nvSpPr>
              <p:spPr bwMode="auto">
                <a:xfrm>
                  <a:off x="933" y="1668"/>
                  <a:ext cx="30" cy="17"/>
                </a:xfrm>
                <a:custGeom>
                  <a:avLst/>
                  <a:gdLst>
                    <a:gd name="T0" fmla="*/ 3 w 44"/>
                    <a:gd name="T1" fmla="*/ 22 h 25"/>
                    <a:gd name="T2" fmla="*/ 19 w 44"/>
                    <a:gd name="T3" fmla="*/ 5 h 25"/>
                    <a:gd name="T4" fmla="*/ 32 w 44"/>
                    <a:gd name="T5" fmla="*/ 12 h 25"/>
                    <a:gd name="T6" fmla="*/ 41 w 44"/>
                    <a:gd name="T7" fmla="*/ 21 h 25"/>
                    <a:gd name="T8" fmla="*/ 42 w 44"/>
                    <a:gd name="T9" fmla="*/ 19 h 25"/>
                    <a:gd name="T10" fmla="*/ 41 w 44"/>
                    <a:gd name="T11" fmla="*/ 19 h 25"/>
                    <a:gd name="T12" fmla="*/ 42 w 44"/>
                    <a:gd name="T13" fmla="*/ 22 h 25"/>
                    <a:gd name="T14" fmla="*/ 43 w 44"/>
                    <a:gd name="T15" fmla="*/ 22 h 25"/>
                    <a:gd name="T16" fmla="*/ 44 w 44"/>
                    <a:gd name="T17" fmla="*/ 20 h 25"/>
                    <a:gd name="T18" fmla="*/ 33 w 44"/>
                    <a:gd name="T19" fmla="*/ 9 h 25"/>
                    <a:gd name="T20" fmla="*/ 22 w 44"/>
                    <a:gd name="T21" fmla="*/ 0 h 25"/>
                    <a:gd name="T22" fmla="*/ 14 w 44"/>
                    <a:gd name="T23" fmla="*/ 8 h 25"/>
                    <a:gd name="T24" fmla="*/ 0 w 44"/>
                    <a:gd name="T25" fmla="*/ 22 h 25"/>
                    <a:gd name="T26" fmla="*/ 0 w 44"/>
                    <a:gd name="T27" fmla="*/ 23 h 25"/>
                    <a:gd name="T28" fmla="*/ 0 w 44"/>
                    <a:gd name="T29" fmla="*/ 23 h 25"/>
                    <a:gd name="T30" fmla="*/ 3 w 44"/>
                    <a:gd name="T31"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25">
                      <a:moveTo>
                        <a:pt x="3" y="22"/>
                      </a:moveTo>
                      <a:cubicBezTo>
                        <a:pt x="4" y="23"/>
                        <a:pt x="18" y="7"/>
                        <a:pt x="19" y="5"/>
                      </a:cubicBezTo>
                      <a:cubicBezTo>
                        <a:pt x="23" y="0"/>
                        <a:pt x="30" y="9"/>
                        <a:pt x="32" y="12"/>
                      </a:cubicBezTo>
                      <a:cubicBezTo>
                        <a:pt x="35" y="15"/>
                        <a:pt x="39" y="17"/>
                        <a:pt x="41" y="21"/>
                      </a:cubicBezTo>
                      <a:cubicBezTo>
                        <a:pt x="42" y="20"/>
                        <a:pt x="42" y="20"/>
                        <a:pt x="42" y="19"/>
                      </a:cubicBezTo>
                      <a:cubicBezTo>
                        <a:pt x="42" y="19"/>
                        <a:pt x="42" y="19"/>
                        <a:pt x="41" y="19"/>
                      </a:cubicBezTo>
                      <a:cubicBezTo>
                        <a:pt x="39" y="20"/>
                        <a:pt x="40" y="22"/>
                        <a:pt x="42" y="22"/>
                      </a:cubicBezTo>
                      <a:cubicBezTo>
                        <a:pt x="42" y="22"/>
                        <a:pt x="43" y="22"/>
                        <a:pt x="43" y="22"/>
                      </a:cubicBezTo>
                      <a:cubicBezTo>
                        <a:pt x="44" y="22"/>
                        <a:pt x="44" y="20"/>
                        <a:pt x="44" y="20"/>
                      </a:cubicBezTo>
                      <a:cubicBezTo>
                        <a:pt x="42" y="15"/>
                        <a:pt x="36" y="12"/>
                        <a:pt x="33" y="9"/>
                      </a:cubicBezTo>
                      <a:cubicBezTo>
                        <a:pt x="30" y="6"/>
                        <a:pt x="26" y="0"/>
                        <a:pt x="22" y="0"/>
                      </a:cubicBezTo>
                      <a:cubicBezTo>
                        <a:pt x="18" y="0"/>
                        <a:pt x="15" y="5"/>
                        <a:pt x="14" y="8"/>
                      </a:cubicBezTo>
                      <a:cubicBezTo>
                        <a:pt x="10" y="13"/>
                        <a:pt x="4" y="16"/>
                        <a:pt x="0" y="22"/>
                      </a:cubicBezTo>
                      <a:cubicBezTo>
                        <a:pt x="0" y="22"/>
                        <a:pt x="0" y="23"/>
                        <a:pt x="0" y="23"/>
                      </a:cubicBezTo>
                      <a:cubicBezTo>
                        <a:pt x="0" y="23"/>
                        <a:pt x="0" y="23"/>
                        <a:pt x="0" y="23"/>
                      </a:cubicBezTo>
                      <a:cubicBezTo>
                        <a:pt x="1" y="25"/>
                        <a:pt x="4" y="23"/>
                        <a:pt x="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307"/>
                <p:cNvSpPr/>
                <p:nvPr/>
              </p:nvSpPr>
              <p:spPr bwMode="auto">
                <a:xfrm>
                  <a:off x="936" y="1677"/>
                  <a:ext cx="25" cy="22"/>
                </a:xfrm>
                <a:custGeom>
                  <a:avLst/>
                  <a:gdLst>
                    <a:gd name="T0" fmla="*/ 1 w 37"/>
                    <a:gd name="T1" fmla="*/ 6 h 33"/>
                    <a:gd name="T2" fmla="*/ 2 w 37"/>
                    <a:gd name="T3" fmla="*/ 31 h 33"/>
                    <a:gd name="T4" fmla="*/ 4 w 37"/>
                    <a:gd name="T5" fmla="*/ 33 h 33"/>
                    <a:gd name="T6" fmla="*/ 24 w 37"/>
                    <a:gd name="T7" fmla="*/ 32 h 33"/>
                    <a:gd name="T8" fmla="*/ 35 w 37"/>
                    <a:gd name="T9" fmla="*/ 30 h 33"/>
                    <a:gd name="T10" fmla="*/ 36 w 37"/>
                    <a:gd name="T11" fmla="*/ 19 h 33"/>
                    <a:gd name="T12" fmla="*/ 34 w 37"/>
                    <a:gd name="T13" fmla="*/ 2 h 33"/>
                    <a:gd name="T14" fmla="*/ 31 w 37"/>
                    <a:gd name="T15" fmla="*/ 3 h 33"/>
                    <a:gd name="T16" fmla="*/ 33 w 37"/>
                    <a:gd name="T17" fmla="*/ 27 h 33"/>
                    <a:gd name="T18" fmla="*/ 20 w 37"/>
                    <a:gd name="T19" fmla="*/ 29 h 33"/>
                    <a:gd name="T20" fmla="*/ 4 w 37"/>
                    <a:gd name="T21" fmla="*/ 30 h 33"/>
                    <a:gd name="T22" fmla="*/ 5 w 37"/>
                    <a:gd name="T23" fmla="*/ 31 h 33"/>
                    <a:gd name="T24" fmla="*/ 3 w 37"/>
                    <a:gd name="T25" fmla="*/ 5 h 33"/>
                    <a:gd name="T26" fmla="*/ 1 w 37"/>
                    <a:gd name="T27"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3">
                      <a:moveTo>
                        <a:pt x="1" y="6"/>
                      </a:moveTo>
                      <a:cubicBezTo>
                        <a:pt x="2" y="14"/>
                        <a:pt x="2" y="23"/>
                        <a:pt x="2" y="31"/>
                      </a:cubicBezTo>
                      <a:cubicBezTo>
                        <a:pt x="3" y="32"/>
                        <a:pt x="3" y="33"/>
                        <a:pt x="4" y="33"/>
                      </a:cubicBezTo>
                      <a:cubicBezTo>
                        <a:pt x="11" y="33"/>
                        <a:pt x="17" y="32"/>
                        <a:pt x="24" y="32"/>
                      </a:cubicBezTo>
                      <a:cubicBezTo>
                        <a:pt x="27" y="32"/>
                        <a:pt x="32" y="33"/>
                        <a:pt x="35" y="30"/>
                      </a:cubicBezTo>
                      <a:cubicBezTo>
                        <a:pt x="37" y="27"/>
                        <a:pt x="36" y="22"/>
                        <a:pt x="36" y="19"/>
                      </a:cubicBezTo>
                      <a:cubicBezTo>
                        <a:pt x="36" y="13"/>
                        <a:pt x="36" y="8"/>
                        <a:pt x="34" y="2"/>
                      </a:cubicBezTo>
                      <a:cubicBezTo>
                        <a:pt x="33" y="0"/>
                        <a:pt x="30" y="1"/>
                        <a:pt x="31" y="3"/>
                      </a:cubicBezTo>
                      <a:cubicBezTo>
                        <a:pt x="33" y="10"/>
                        <a:pt x="35" y="20"/>
                        <a:pt x="33" y="27"/>
                      </a:cubicBezTo>
                      <a:cubicBezTo>
                        <a:pt x="32" y="31"/>
                        <a:pt x="22" y="29"/>
                        <a:pt x="20" y="29"/>
                      </a:cubicBezTo>
                      <a:cubicBezTo>
                        <a:pt x="14" y="29"/>
                        <a:pt x="9" y="30"/>
                        <a:pt x="4" y="30"/>
                      </a:cubicBezTo>
                      <a:cubicBezTo>
                        <a:pt x="4" y="30"/>
                        <a:pt x="5" y="31"/>
                        <a:pt x="5" y="31"/>
                      </a:cubicBezTo>
                      <a:cubicBezTo>
                        <a:pt x="5" y="22"/>
                        <a:pt x="5" y="14"/>
                        <a:pt x="3" y="5"/>
                      </a:cubicBezTo>
                      <a:cubicBezTo>
                        <a:pt x="3" y="3"/>
                        <a:pt x="0"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308"/>
                <p:cNvSpPr/>
                <p:nvPr/>
              </p:nvSpPr>
              <p:spPr bwMode="auto">
                <a:xfrm>
                  <a:off x="943" y="1681"/>
                  <a:ext cx="12" cy="17"/>
                </a:xfrm>
                <a:custGeom>
                  <a:avLst/>
                  <a:gdLst>
                    <a:gd name="T0" fmla="*/ 2 w 19"/>
                    <a:gd name="T1" fmla="*/ 24 h 26"/>
                    <a:gd name="T2" fmla="*/ 2 w 19"/>
                    <a:gd name="T3" fmla="*/ 24 h 26"/>
                    <a:gd name="T4" fmla="*/ 5 w 19"/>
                    <a:gd name="T5" fmla="*/ 24 h 26"/>
                    <a:gd name="T6" fmla="*/ 5 w 19"/>
                    <a:gd name="T7" fmla="*/ 14 h 26"/>
                    <a:gd name="T8" fmla="*/ 12 w 19"/>
                    <a:gd name="T9" fmla="*/ 7 h 26"/>
                    <a:gd name="T10" fmla="*/ 15 w 19"/>
                    <a:gd name="T11" fmla="*/ 24 h 26"/>
                    <a:gd name="T12" fmla="*/ 18 w 19"/>
                    <a:gd name="T13" fmla="*/ 24 h 26"/>
                    <a:gd name="T14" fmla="*/ 11 w 19"/>
                    <a:gd name="T15" fmla="*/ 3 h 26"/>
                    <a:gd name="T16" fmla="*/ 2 w 19"/>
                    <a:gd name="T17" fmla="*/ 24 h 26"/>
                    <a:gd name="T18" fmla="*/ 5 w 19"/>
                    <a:gd name="T19" fmla="*/ 24 h 26"/>
                    <a:gd name="T20" fmla="*/ 5 w 19"/>
                    <a:gd name="T21" fmla="*/ 24 h 26"/>
                    <a:gd name="T22" fmla="*/ 2 w 19"/>
                    <a:gd name="T23"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6">
                      <a:moveTo>
                        <a:pt x="2" y="24"/>
                      </a:moveTo>
                      <a:cubicBezTo>
                        <a:pt x="2" y="24"/>
                        <a:pt x="2" y="24"/>
                        <a:pt x="2" y="24"/>
                      </a:cubicBezTo>
                      <a:cubicBezTo>
                        <a:pt x="2" y="26"/>
                        <a:pt x="5" y="26"/>
                        <a:pt x="5" y="24"/>
                      </a:cubicBezTo>
                      <a:cubicBezTo>
                        <a:pt x="5" y="21"/>
                        <a:pt x="5" y="17"/>
                        <a:pt x="5" y="14"/>
                      </a:cubicBezTo>
                      <a:cubicBezTo>
                        <a:pt x="5" y="10"/>
                        <a:pt x="7" y="2"/>
                        <a:pt x="12" y="7"/>
                      </a:cubicBezTo>
                      <a:cubicBezTo>
                        <a:pt x="16" y="11"/>
                        <a:pt x="15" y="19"/>
                        <a:pt x="15" y="24"/>
                      </a:cubicBezTo>
                      <a:cubicBezTo>
                        <a:pt x="15" y="26"/>
                        <a:pt x="18" y="26"/>
                        <a:pt x="18" y="24"/>
                      </a:cubicBezTo>
                      <a:cubicBezTo>
                        <a:pt x="18" y="19"/>
                        <a:pt x="19" y="5"/>
                        <a:pt x="11" y="3"/>
                      </a:cubicBezTo>
                      <a:cubicBezTo>
                        <a:pt x="0" y="0"/>
                        <a:pt x="2" y="19"/>
                        <a:pt x="2" y="24"/>
                      </a:cubicBezTo>
                      <a:cubicBezTo>
                        <a:pt x="2" y="26"/>
                        <a:pt x="5" y="26"/>
                        <a:pt x="5" y="24"/>
                      </a:cubicBezTo>
                      <a:cubicBezTo>
                        <a:pt x="5" y="24"/>
                        <a:pt x="5" y="24"/>
                        <a:pt x="5" y="24"/>
                      </a:cubicBezTo>
                      <a:cubicBezTo>
                        <a:pt x="5" y="22"/>
                        <a:pt x="2" y="22"/>
                        <a:pt x="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309"/>
                <p:cNvSpPr/>
                <p:nvPr/>
              </p:nvSpPr>
              <p:spPr bwMode="auto">
                <a:xfrm>
                  <a:off x="945" y="1689"/>
                  <a:ext cx="4" cy="3"/>
                </a:xfrm>
                <a:custGeom>
                  <a:avLst/>
                  <a:gdLst>
                    <a:gd name="T0" fmla="*/ 4 w 5"/>
                    <a:gd name="T1" fmla="*/ 4 h 5"/>
                    <a:gd name="T2" fmla="*/ 4 w 5"/>
                    <a:gd name="T3" fmla="*/ 3 h 5"/>
                    <a:gd name="T4" fmla="*/ 2 w 5"/>
                    <a:gd name="T5" fmla="*/ 1 h 5"/>
                    <a:gd name="T6" fmla="*/ 2 w 5"/>
                    <a:gd name="T7" fmla="*/ 2 h 5"/>
                    <a:gd name="T8" fmla="*/ 4 w 5"/>
                    <a:gd name="T9" fmla="*/ 4 h 5"/>
                  </a:gdLst>
                  <a:ahLst/>
                  <a:cxnLst>
                    <a:cxn ang="0">
                      <a:pos x="T0" y="T1"/>
                    </a:cxn>
                    <a:cxn ang="0">
                      <a:pos x="T2" y="T3"/>
                    </a:cxn>
                    <a:cxn ang="0">
                      <a:pos x="T4" y="T5"/>
                    </a:cxn>
                    <a:cxn ang="0">
                      <a:pos x="T6" y="T7"/>
                    </a:cxn>
                    <a:cxn ang="0">
                      <a:pos x="T8" y="T9"/>
                    </a:cxn>
                  </a:cxnLst>
                  <a:rect l="0" t="0" r="r" b="b"/>
                  <a:pathLst>
                    <a:path w="5" h="5">
                      <a:moveTo>
                        <a:pt x="4" y="4"/>
                      </a:moveTo>
                      <a:cubicBezTo>
                        <a:pt x="4" y="4"/>
                        <a:pt x="4" y="3"/>
                        <a:pt x="4" y="3"/>
                      </a:cubicBezTo>
                      <a:cubicBezTo>
                        <a:pt x="5" y="2"/>
                        <a:pt x="3" y="0"/>
                        <a:pt x="2" y="1"/>
                      </a:cubicBezTo>
                      <a:cubicBezTo>
                        <a:pt x="2" y="2"/>
                        <a:pt x="2" y="2"/>
                        <a:pt x="2" y="2"/>
                      </a:cubicBezTo>
                      <a:cubicBezTo>
                        <a:pt x="0" y="3"/>
                        <a:pt x="2"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310"/>
                <p:cNvSpPr/>
                <p:nvPr/>
              </p:nvSpPr>
              <p:spPr bwMode="auto">
                <a:xfrm>
                  <a:off x="937" y="1676"/>
                  <a:ext cx="6" cy="7"/>
                </a:xfrm>
                <a:custGeom>
                  <a:avLst/>
                  <a:gdLst>
                    <a:gd name="T0" fmla="*/ 3 w 9"/>
                    <a:gd name="T1" fmla="*/ 10 h 11"/>
                    <a:gd name="T2" fmla="*/ 7 w 9"/>
                    <a:gd name="T3" fmla="*/ 3 h 11"/>
                    <a:gd name="T4" fmla="*/ 5 w 9"/>
                    <a:gd name="T5" fmla="*/ 2 h 11"/>
                    <a:gd name="T6" fmla="*/ 1 w 9"/>
                    <a:gd name="T7" fmla="*/ 8 h 11"/>
                    <a:gd name="T8" fmla="*/ 3 w 9"/>
                    <a:gd name="T9" fmla="*/ 10 h 11"/>
                  </a:gdLst>
                  <a:ahLst/>
                  <a:cxnLst>
                    <a:cxn ang="0">
                      <a:pos x="T0" y="T1"/>
                    </a:cxn>
                    <a:cxn ang="0">
                      <a:pos x="T2" y="T3"/>
                    </a:cxn>
                    <a:cxn ang="0">
                      <a:pos x="T4" y="T5"/>
                    </a:cxn>
                    <a:cxn ang="0">
                      <a:pos x="T6" y="T7"/>
                    </a:cxn>
                    <a:cxn ang="0">
                      <a:pos x="T8" y="T9"/>
                    </a:cxn>
                  </a:cxnLst>
                  <a:rect l="0" t="0" r="r" b="b"/>
                  <a:pathLst>
                    <a:path w="9" h="11">
                      <a:moveTo>
                        <a:pt x="3" y="10"/>
                      </a:moveTo>
                      <a:cubicBezTo>
                        <a:pt x="4" y="7"/>
                        <a:pt x="6" y="5"/>
                        <a:pt x="7" y="3"/>
                      </a:cubicBezTo>
                      <a:cubicBezTo>
                        <a:pt x="9" y="2"/>
                        <a:pt x="6" y="0"/>
                        <a:pt x="5" y="2"/>
                      </a:cubicBezTo>
                      <a:cubicBezTo>
                        <a:pt x="3" y="4"/>
                        <a:pt x="2" y="6"/>
                        <a:pt x="1" y="8"/>
                      </a:cubicBezTo>
                      <a:cubicBezTo>
                        <a:pt x="0" y="10"/>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311"/>
                <p:cNvSpPr/>
                <p:nvPr/>
              </p:nvSpPr>
              <p:spPr bwMode="auto">
                <a:xfrm>
                  <a:off x="936" y="1671"/>
                  <a:ext cx="13" cy="16"/>
                </a:xfrm>
                <a:custGeom>
                  <a:avLst/>
                  <a:gdLst>
                    <a:gd name="T0" fmla="*/ 4 w 19"/>
                    <a:gd name="T1" fmla="*/ 22 h 24"/>
                    <a:gd name="T2" fmla="*/ 17 w 19"/>
                    <a:gd name="T3" fmla="*/ 3 h 24"/>
                    <a:gd name="T4" fmla="*/ 15 w 19"/>
                    <a:gd name="T5" fmla="*/ 2 h 24"/>
                    <a:gd name="T6" fmla="*/ 1 w 19"/>
                    <a:gd name="T7" fmla="*/ 21 h 24"/>
                    <a:gd name="T8" fmla="*/ 4 w 19"/>
                    <a:gd name="T9" fmla="*/ 22 h 24"/>
                  </a:gdLst>
                  <a:ahLst/>
                  <a:cxnLst>
                    <a:cxn ang="0">
                      <a:pos x="T0" y="T1"/>
                    </a:cxn>
                    <a:cxn ang="0">
                      <a:pos x="T2" y="T3"/>
                    </a:cxn>
                    <a:cxn ang="0">
                      <a:pos x="T4" y="T5"/>
                    </a:cxn>
                    <a:cxn ang="0">
                      <a:pos x="T6" y="T7"/>
                    </a:cxn>
                    <a:cxn ang="0">
                      <a:pos x="T8" y="T9"/>
                    </a:cxn>
                  </a:cxnLst>
                  <a:rect l="0" t="0" r="r" b="b"/>
                  <a:pathLst>
                    <a:path w="19" h="24">
                      <a:moveTo>
                        <a:pt x="4" y="22"/>
                      </a:moveTo>
                      <a:cubicBezTo>
                        <a:pt x="8" y="16"/>
                        <a:pt x="13" y="9"/>
                        <a:pt x="17" y="3"/>
                      </a:cubicBezTo>
                      <a:cubicBezTo>
                        <a:pt x="19" y="1"/>
                        <a:pt x="16" y="0"/>
                        <a:pt x="15" y="2"/>
                      </a:cubicBezTo>
                      <a:cubicBezTo>
                        <a:pt x="10" y="8"/>
                        <a:pt x="6" y="14"/>
                        <a:pt x="1" y="21"/>
                      </a:cubicBezTo>
                      <a:cubicBezTo>
                        <a:pt x="0" y="22"/>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312"/>
                <p:cNvSpPr/>
                <p:nvPr/>
              </p:nvSpPr>
              <p:spPr bwMode="auto">
                <a:xfrm>
                  <a:off x="939" y="1671"/>
                  <a:ext cx="11" cy="16"/>
                </a:xfrm>
                <a:custGeom>
                  <a:avLst/>
                  <a:gdLst>
                    <a:gd name="T0" fmla="*/ 4 w 17"/>
                    <a:gd name="T1" fmla="*/ 22 h 24"/>
                    <a:gd name="T2" fmla="*/ 15 w 17"/>
                    <a:gd name="T3" fmla="*/ 3 h 24"/>
                    <a:gd name="T4" fmla="*/ 13 w 17"/>
                    <a:gd name="T5" fmla="*/ 1 h 24"/>
                    <a:gd name="T6" fmla="*/ 1 w 17"/>
                    <a:gd name="T7" fmla="*/ 21 h 24"/>
                    <a:gd name="T8" fmla="*/ 4 w 17"/>
                    <a:gd name="T9" fmla="*/ 22 h 24"/>
                  </a:gdLst>
                  <a:ahLst/>
                  <a:cxnLst>
                    <a:cxn ang="0">
                      <a:pos x="T0" y="T1"/>
                    </a:cxn>
                    <a:cxn ang="0">
                      <a:pos x="T2" y="T3"/>
                    </a:cxn>
                    <a:cxn ang="0">
                      <a:pos x="T4" y="T5"/>
                    </a:cxn>
                    <a:cxn ang="0">
                      <a:pos x="T6" y="T7"/>
                    </a:cxn>
                    <a:cxn ang="0">
                      <a:pos x="T8" y="T9"/>
                    </a:cxn>
                  </a:cxnLst>
                  <a:rect l="0" t="0" r="r" b="b"/>
                  <a:pathLst>
                    <a:path w="17" h="24">
                      <a:moveTo>
                        <a:pt x="4" y="22"/>
                      </a:moveTo>
                      <a:cubicBezTo>
                        <a:pt x="6" y="15"/>
                        <a:pt x="11" y="9"/>
                        <a:pt x="15" y="3"/>
                      </a:cubicBezTo>
                      <a:cubicBezTo>
                        <a:pt x="17" y="1"/>
                        <a:pt x="14" y="0"/>
                        <a:pt x="13" y="1"/>
                      </a:cubicBezTo>
                      <a:cubicBezTo>
                        <a:pt x="8" y="7"/>
                        <a:pt x="3" y="14"/>
                        <a:pt x="1" y="21"/>
                      </a:cubicBezTo>
                      <a:cubicBezTo>
                        <a:pt x="0" y="23"/>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313"/>
                <p:cNvSpPr/>
                <p:nvPr/>
              </p:nvSpPr>
              <p:spPr bwMode="auto">
                <a:xfrm>
                  <a:off x="939" y="1671"/>
                  <a:ext cx="12" cy="18"/>
                </a:xfrm>
                <a:custGeom>
                  <a:avLst/>
                  <a:gdLst>
                    <a:gd name="T0" fmla="*/ 3 w 19"/>
                    <a:gd name="T1" fmla="*/ 26 h 27"/>
                    <a:gd name="T2" fmla="*/ 8 w 19"/>
                    <a:gd name="T3" fmla="*/ 17 h 27"/>
                    <a:gd name="T4" fmla="*/ 18 w 19"/>
                    <a:gd name="T5" fmla="*/ 3 h 27"/>
                    <a:gd name="T6" fmla="*/ 16 w 19"/>
                    <a:gd name="T7" fmla="*/ 1 h 27"/>
                    <a:gd name="T8" fmla="*/ 7 w 19"/>
                    <a:gd name="T9" fmla="*/ 14 h 27"/>
                    <a:gd name="T10" fmla="*/ 1 w 19"/>
                    <a:gd name="T11" fmla="*/ 23 h 27"/>
                    <a:gd name="T12" fmla="*/ 3 w 1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3" y="26"/>
                      </a:moveTo>
                      <a:cubicBezTo>
                        <a:pt x="6" y="24"/>
                        <a:pt x="7" y="20"/>
                        <a:pt x="8" y="17"/>
                      </a:cubicBezTo>
                      <a:cubicBezTo>
                        <a:pt x="11" y="12"/>
                        <a:pt x="15" y="7"/>
                        <a:pt x="18" y="3"/>
                      </a:cubicBezTo>
                      <a:cubicBezTo>
                        <a:pt x="19" y="1"/>
                        <a:pt x="17" y="0"/>
                        <a:pt x="16" y="1"/>
                      </a:cubicBezTo>
                      <a:cubicBezTo>
                        <a:pt x="13" y="5"/>
                        <a:pt x="10" y="10"/>
                        <a:pt x="7" y="14"/>
                      </a:cubicBezTo>
                      <a:cubicBezTo>
                        <a:pt x="5" y="17"/>
                        <a:pt x="4" y="21"/>
                        <a:pt x="1" y="23"/>
                      </a:cubicBezTo>
                      <a:cubicBezTo>
                        <a:pt x="0" y="24"/>
                        <a:pt x="1" y="27"/>
                        <a:pt x="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314"/>
                <p:cNvSpPr/>
                <p:nvPr/>
              </p:nvSpPr>
              <p:spPr bwMode="auto">
                <a:xfrm>
                  <a:off x="941" y="1672"/>
                  <a:ext cx="12" cy="17"/>
                </a:xfrm>
                <a:custGeom>
                  <a:avLst/>
                  <a:gdLst>
                    <a:gd name="T0" fmla="*/ 4 w 17"/>
                    <a:gd name="T1" fmla="*/ 23 h 25"/>
                    <a:gd name="T2" fmla="*/ 16 w 17"/>
                    <a:gd name="T3" fmla="*/ 3 h 25"/>
                    <a:gd name="T4" fmla="*/ 13 w 17"/>
                    <a:gd name="T5" fmla="*/ 2 h 25"/>
                    <a:gd name="T6" fmla="*/ 1 w 17"/>
                    <a:gd name="T7" fmla="*/ 22 h 25"/>
                    <a:gd name="T8" fmla="*/ 4 w 17"/>
                    <a:gd name="T9" fmla="*/ 23 h 25"/>
                  </a:gdLst>
                  <a:ahLst/>
                  <a:cxnLst>
                    <a:cxn ang="0">
                      <a:pos x="T0" y="T1"/>
                    </a:cxn>
                    <a:cxn ang="0">
                      <a:pos x="T2" y="T3"/>
                    </a:cxn>
                    <a:cxn ang="0">
                      <a:pos x="T4" y="T5"/>
                    </a:cxn>
                    <a:cxn ang="0">
                      <a:pos x="T6" y="T7"/>
                    </a:cxn>
                    <a:cxn ang="0">
                      <a:pos x="T8" y="T9"/>
                    </a:cxn>
                  </a:cxnLst>
                  <a:rect l="0" t="0" r="r" b="b"/>
                  <a:pathLst>
                    <a:path w="17" h="25">
                      <a:moveTo>
                        <a:pt x="4" y="23"/>
                      </a:moveTo>
                      <a:cubicBezTo>
                        <a:pt x="6" y="16"/>
                        <a:pt x="12" y="10"/>
                        <a:pt x="16" y="3"/>
                      </a:cubicBezTo>
                      <a:cubicBezTo>
                        <a:pt x="17" y="2"/>
                        <a:pt x="14" y="0"/>
                        <a:pt x="13" y="2"/>
                      </a:cubicBezTo>
                      <a:cubicBezTo>
                        <a:pt x="9" y="9"/>
                        <a:pt x="3" y="15"/>
                        <a:pt x="1" y="22"/>
                      </a:cubicBezTo>
                      <a:cubicBezTo>
                        <a:pt x="0" y="24"/>
                        <a:pt x="3" y="25"/>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315"/>
                <p:cNvSpPr/>
                <p:nvPr/>
              </p:nvSpPr>
              <p:spPr bwMode="auto">
                <a:xfrm>
                  <a:off x="945" y="1675"/>
                  <a:ext cx="10" cy="10"/>
                </a:xfrm>
                <a:custGeom>
                  <a:avLst/>
                  <a:gdLst>
                    <a:gd name="T0" fmla="*/ 3 w 14"/>
                    <a:gd name="T1" fmla="*/ 14 h 15"/>
                    <a:gd name="T2" fmla="*/ 12 w 14"/>
                    <a:gd name="T3" fmla="*/ 3 h 15"/>
                    <a:gd name="T4" fmla="*/ 10 w 14"/>
                    <a:gd name="T5" fmla="*/ 1 h 15"/>
                    <a:gd name="T6" fmla="*/ 1 w 14"/>
                    <a:gd name="T7" fmla="*/ 12 h 15"/>
                    <a:gd name="T8" fmla="*/ 3 w 14"/>
                    <a:gd name="T9" fmla="*/ 14 h 15"/>
                  </a:gdLst>
                  <a:ahLst/>
                  <a:cxnLst>
                    <a:cxn ang="0">
                      <a:pos x="T0" y="T1"/>
                    </a:cxn>
                    <a:cxn ang="0">
                      <a:pos x="T2" y="T3"/>
                    </a:cxn>
                    <a:cxn ang="0">
                      <a:pos x="T4" y="T5"/>
                    </a:cxn>
                    <a:cxn ang="0">
                      <a:pos x="T6" y="T7"/>
                    </a:cxn>
                    <a:cxn ang="0">
                      <a:pos x="T8" y="T9"/>
                    </a:cxn>
                  </a:cxnLst>
                  <a:rect l="0" t="0" r="r" b="b"/>
                  <a:pathLst>
                    <a:path w="14" h="15">
                      <a:moveTo>
                        <a:pt x="3" y="14"/>
                      </a:moveTo>
                      <a:cubicBezTo>
                        <a:pt x="6" y="10"/>
                        <a:pt x="9" y="6"/>
                        <a:pt x="12" y="3"/>
                      </a:cubicBezTo>
                      <a:cubicBezTo>
                        <a:pt x="14" y="2"/>
                        <a:pt x="12" y="0"/>
                        <a:pt x="10" y="1"/>
                      </a:cubicBezTo>
                      <a:cubicBezTo>
                        <a:pt x="7" y="4"/>
                        <a:pt x="4" y="8"/>
                        <a:pt x="1"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316"/>
                <p:cNvSpPr/>
                <p:nvPr/>
              </p:nvSpPr>
              <p:spPr bwMode="auto">
                <a:xfrm>
                  <a:off x="947" y="1675"/>
                  <a:ext cx="10" cy="9"/>
                </a:xfrm>
                <a:custGeom>
                  <a:avLst/>
                  <a:gdLst>
                    <a:gd name="T0" fmla="*/ 4 w 14"/>
                    <a:gd name="T1" fmla="*/ 13 h 14"/>
                    <a:gd name="T2" fmla="*/ 13 w 14"/>
                    <a:gd name="T3" fmla="*/ 3 h 14"/>
                    <a:gd name="T4" fmla="*/ 10 w 14"/>
                    <a:gd name="T5" fmla="*/ 1 h 14"/>
                    <a:gd name="T6" fmla="*/ 2 w 14"/>
                    <a:gd name="T7" fmla="*/ 11 h 14"/>
                    <a:gd name="T8" fmla="*/ 4 w 14"/>
                    <a:gd name="T9" fmla="*/ 13 h 14"/>
                  </a:gdLst>
                  <a:ahLst/>
                  <a:cxnLst>
                    <a:cxn ang="0">
                      <a:pos x="T0" y="T1"/>
                    </a:cxn>
                    <a:cxn ang="0">
                      <a:pos x="T2" y="T3"/>
                    </a:cxn>
                    <a:cxn ang="0">
                      <a:pos x="T4" y="T5"/>
                    </a:cxn>
                    <a:cxn ang="0">
                      <a:pos x="T6" y="T7"/>
                    </a:cxn>
                    <a:cxn ang="0">
                      <a:pos x="T8" y="T9"/>
                    </a:cxn>
                  </a:cxnLst>
                  <a:rect l="0" t="0" r="r" b="b"/>
                  <a:pathLst>
                    <a:path w="14" h="14">
                      <a:moveTo>
                        <a:pt x="4" y="13"/>
                      </a:moveTo>
                      <a:cubicBezTo>
                        <a:pt x="7" y="10"/>
                        <a:pt x="9" y="6"/>
                        <a:pt x="13" y="3"/>
                      </a:cubicBezTo>
                      <a:cubicBezTo>
                        <a:pt x="14" y="2"/>
                        <a:pt x="12" y="0"/>
                        <a:pt x="10" y="1"/>
                      </a:cubicBezTo>
                      <a:cubicBezTo>
                        <a:pt x="7" y="4"/>
                        <a:pt x="5" y="8"/>
                        <a:pt x="2" y="11"/>
                      </a:cubicBezTo>
                      <a:cubicBezTo>
                        <a:pt x="0" y="12"/>
                        <a:pt x="2" y="14"/>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317"/>
                <p:cNvSpPr/>
                <p:nvPr/>
              </p:nvSpPr>
              <p:spPr bwMode="auto">
                <a:xfrm>
                  <a:off x="950" y="1677"/>
                  <a:ext cx="7" cy="8"/>
                </a:xfrm>
                <a:custGeom>
                  <a:avLst/>
                  <a:gdLst>
                    <a:gd name="T0" fmla="*/ 1 w 10"/>
                    <a:gd name="T1" fmla="*/ 10 h 11"/>
                    <a:gd name="T2" fmla="*/ 5 w 10"/>
                    <a:gd name="T3" fmla="*/ 8 h 11"/>
                    <a:gd name="T4" fmla="*/ 9 w 10"/>
                    <a:gd name="T5" fmla="*/ 3 h 11"/>
                    <a:gd name="T6" fmla="*/ 7 w 10"/>
                    <a:gd name="T7" fmla="*/ 2 h 11"/>
                    <a:gd name="T8" fmla="*/ 4 w 10"/>
                    <a:gd name="T9" fmla="*/ 5 h 11"/>
                    <a:gd name="T10" fmla="*/ 3 w 10"/>
                    <a:gd name="T11" fmla="*/ 6 h 11"/>
                    <a:gd name="T12" fmla="*/ 2 w 10"/>
                    <a:gd name="T13" fmla="*/ 7 h 11"/>
                    <a:gd name="T14" fmla="*/ 3 w 10"/>
                    <a:gd name="T15" fmla="*/ 7 h 11"/>
                    <a:gd name="T16" fmla="*/ 1 w 10"/>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0"/>
                      </a:moveTo>
                      <a:cubicBezTo>
                        <a:pt x="3" y="11"/>
                        <a:pt x="4" y="9"/>
                        <a:pt x="5" y="8"/>
                      </a:cubicBezTo>
                      <a:cubicBezTo>
                        <a:pt x="7" y="7"/>
                        <a:pt x="8" y="5"/>
                        <a:pt x="9" y="3"/>
                      </a:cubicBezTo>
                      <a:cubicBezTo>
                        <a:pt x="10" y="2"/>
                        <a:pt x="8" y="0"/>
                        <a:pt x="7" y="2"/>
                      </a:cubicBezTo>
                      <a:cubicBezTo>
                        <a:pt x="6" y="3"/>
                        <a:pt x="5" y="4"/>
                        <a:pt x="4" y="5"/>
                      </a:cubicBezTo>
                      <a:cubicBezTo>
                        <a:pt x="4" y="5"/>
                        <a:pt x="3" y="6"/>
                        <a:pt x="3" y="6"/>
                      </a:cubicBezTo>
                      <a:cubicBezTo>
                        <a:pt x="2" y="7"/>
                        <a:pt x="2" y="7"/>
                        <a:pt x="2" y="7"/>
                      </a:cubicBezTo>
                      <a:cubicBezTo>
                        <a:pt x="1" y="8"/>
                        <a:pt x="2" y="7"/>
                        <a:pt x="3" y="7"/>
                      </a:cubicBezTo>
                      <a:cubicBezTo>
                        <a:pt x="1" y="6"/>
                        <a:pt x="0" y="9"/>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318"/>
                <p:cNvSpPr/>
                <p:nvPr/>
              </p:nvSpPr>
              <p:spPr bwMode="auto">
                <a:xfrm>
                  <a:off x="950" y="1679"/>
                  <a:ext cx="8" cy="8"/>
                </a:xfrm>
                <a:custGeom>
                  <a:avLst/>
                  <a:gdLst>
                    <a:gd name="T0" fmla="*/ 4 w 12"/>
                    <a:gd name="T1" fmla="*/ 11 h 13"/>
                    <a:gd name="T2" fmla="*/ 11 w 12"/>
                    <a:gd name="T3" fmla="*/ 4 h 13"/>
                    <a:gd name="T4" fmla="*/ 8 w 12"/>
                    <a:gd name="T5" fmla="*/ 2 h 13"/>
                    <a:gd name="T6" fmla="*/ 1 w 12"/>
                    <a:gd name="T7" fmla="*/ 10 h 13"/>
                    <a:gd name="T8" fmla="*/ 4 w 12"/>
                    <a:gd name="T9" fmla="*/ 11 h 13"/>
                  </a:gdLst>
                  <a:ahLst/>
                  <a:cxnLst>
                    <a:cxn ang="0">
                      <a:pos x="T0" y="T1"/>
                    </a:cxn>
                    <a:cxn ang="0">
                      <a:pos x="T2" y="T3"/>
                    </a:cxn>
                    <a:cxn ang="0">
                      <a:pos x="T4" y="T5"/>
                    </a:cxn>
                    <a:cxn ang="0">
                      <a:pos x="T6" y="T7"/>
                    </a:cxn>
                    <a:cxn ang="0">
                      <a:pos x="T8" y="T9"/>
                    </a:cxn>
                  </a:cxnLst>
                  <a:rect l="0" t="0" r="r" b="b"/>
                  <a:pathLst>
                    <a:path w="12" h="13">
                      <a:moveTo>
                        <a:pt x="4" y="11"/>
                      </a:moveTo>
                      <a:cubicBezTo>
                        <a:pt x="6" y="9"/>
                        <a:pt x="8" y="6"/>
                        <a:pt x="11" y="4"/>
                      </a:cubicBezTo>
                      <a:cubicBezTo>
                        <a:pt x="12" y="2"/>
                        <a:pt x="10" y="0"/>
                        <a:pt x="8" y="2"/>
                      </a:cubicBezTo>
                      <a:cubicBezTo>
                        <a:pt x="6" y="4"/>
                        <a:pt x="4" y="7"/>
                        <a:pt x="1" y="10"/>
                      </a:cubicBezTo>
                      <a:cubicBezTo>
                        <a:pt x="0" y="12"/>
                        <a:pt x="3" y="13"/>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319"/>
                <p:cNvSpPr/>
                <p:nvPr/>
              </p:nvSpPr>
              <p:spPr bwMode="auto">
                <a:xfrm>
                  <a:off x="951" y="1681"/>
                  <a:ext cx="8" cy="8"/>
                </a:xfrm>
                <a:custGeom>
                  <a:avLst/>
                  <a:gdLst>
                    <a:gd name="T0" fmla="*/ 2 w 11"/>
                    <a:gd name="T1" fmla="*/ 10 h 11"/>
                    <a:gd name="T2" fmla="*/ 10 w 11"/>
                    <a:gd name="T3" fmla="*/ 3 h 11"/>
                    <a:gd name="T4" fmla="*/ 8 w 11"/>
                    <a:gd name="T5" fmla="*/ 1 h 11"/>
                    <a:gd name="T6" fmla="*/ 2 w 11"/>
                    <a:gd name="T7" fmla="*/ 7 h 11"/>
                    <a:gd name="T8" fmla="*/ 2 w 11"/>
                    <a:gd name="T9" fmla="*/ 10 h 11"/>
                  </a:gdLst>
                  <a:ahLst/>
                  <a:cxnLst>
                    <a:cxn ang="0">
                      <a:pos x="T0" y="T1"/>
                    </a:cxn>
                    <a:cxn ang="0">
                      <a:pos x="T2" y="T3"/>
                    </a:cxn>
                    <a:cxn ang="0">
                      <a:pos x="T4" y="T5"/>
                    </a:cxn>
                    <a:cxn ang="0">
                      <a:pos x="T6" y="T7"/>
                    </a:cxn>
                    <a:cxn ang="0">
                      <a:pos x="T8" y="T9"/>
                    </a:cxn>
                  </a:cxnLst>
                  <a:rect l="0" t="0" r="r" b="b"/>
                  <a:pathLst>
                    <a:path w="11" h="11">
                      <a:moveTo>
                        <a:pt x="2" y="10"/>
                      </a:moveTo>
                      <a:cubicBezTo>
                        <a:pt x="6" y="9"/>
                        <a:pt x="8" y="6"/>
                        <a:pt x="10" y="3"/>
                      </a:cubicBezTo>
                      <a:cubicBezTo>
                        <a:pt x="11" y="2"/>
                        <a:pt x="9" y="0"/>
                        <a:pt x="8" y="1"/>
                      </a:cubicBezTo>
                      <a:cubicBezTo>
                        <a:pt x="6" y="3"/>
                        <a:pt x="4" y="6"/>
                        <a:pt x="2" y="7"/>
                      </a:cubicBezTo>
                      <a:cubicBezTo>
                        <a:pt x="0" y="8"/>
                        <a:pt x="1" y="11"/>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320"/>
                <p:cNvSpPr/>
                <p:nvPr/>
              </p:nvSpPr>
              <p:spPr bwMode="auto">
                <a:xfrm>
                  <a:off x="953" y="1684"/>
                  <a:ext cx="6" cy="6"/>
                </a:xfrm>
                <a:custGeom>
                  <a:avLst/>
                  <a:gdLst>
                    <a:gd name="T0" fmla="*/ 3 w 8"/>
                    <a:gd name="T1" fmla="*/ 8 h 9"/>
                    <a:gd name="T2" fmla="*/ 7 w 8"/>
                    <a:gd name="T3" fmla="*/ 3 h 9"/>
                    <a:gd name="T4" fmla="*/ 5 w 8"/>
                    <a:gd name="T5" fmla="*/ 2 h 9"/>
                    <a:gd name="T6" fmla="*/ 1 w 8"/>
                    <a:gd name="T7" fmla="*/ 6 h 9"/>
                    <a:gd name="T8" fmla="*/ 3 w 8"/>
                    <a:gd name="T9" fmla="*/ 8 h 9"/>
                  </a:gdLst>
                  <a:ahLst/>
                  <a:cxnLst>
                    <a:cxn ang="0">
                      <a:pos x="T0" y="T1"/>
                    </a:cxn>
                    <a:cxn ang="0">
                      <a:pos x="T2" y="T3"/>
                    </a:cxn>
                    <a:cxn ang="0">
                      <a:pos x="T4" y="T5"/>
                    </a:cxn>
                    <a:cxn ang="0">
                      <a:pos x="T6" y="T7"/>
                    </a:cxn>
                    <a:cxn ang="0">
                      <a:pos x="T8" y="T9"/>
                    </a:cxn>
                  </a:cxnLst>
                  <a:rect l="0" t="0" r="r" b="b"/>
                  <a:pathLst>
                    <a:path w="8" h="9">
                      <a:moveTo>
                        <a:pt x="3" y="8"/>
                      </a:moveTo>
                      <a:cubicBezTo>
                        <a:pt x="5" y="6"/>
                        <a:pt x="6" y="5"/>
                        <a:pt x="7" y="3"/>
                      </a:cubicBezTo>
                      <a:cubicBezTo>
                        <a:pt x="8" y="2"/>
                        <a:pt x="6" y="0"/>
                        <a:pt x="5" y="2"/>
                      </a:cubicBezTo>
                      <a:cubicBezTo>
                        <a:pt x="4" y="3"/>
                        <a:pt x="2" y="4"/>
                        <a:pt x="1" y="6"/>
                      </a:cubicBezTo>
                      <a:cubicBezTo>
                        <a:pt x="0" y="7"/>
                        <a:pt x="2"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321"/>
                <p:cNvSpPr/>
                <p:nvPr/>
              </p:nvSpPr>
              <p:spPr bwMode="auto">
                <a:xfrm>
                  <a:off x="953" y="1687"/>
                  <a:ext cx="6" cy="6"/>
                </a:xfrm>
                <a:custGeom>
                  <a:avLst/>
                  <a:gdLst>
                    <a:gd name="T0" fmla="*/ 3 w 9"/>
                    <a:gd name="T1" fmla="*/ 8 h 9"/>
                    <a:gd name="T2" fmla="*/ 7 w 9"/>
                    <a:gd name="T3" fmla="*/ 3 h 9"/>
                    <a:gd name="T4" fmla="*/ 5 w 9"/>
                    <a:gd name="T5" fmla="*/ 1 h 9"/>
                    <a:gd name="T6" fmla="*/ 1 w 9"/>
                    <a:gd name="T7" fmla="*/ 5 h 9"/>
                    <a:gd name="T8" fmla="*/ 3 w 9"/>
                    <a:gd name="T9" fmla="*/ 8 h 9"/>
                  </a:gdLst>
                  <a:ahLst/>
                  <a:cxnLst>
                    <a:cxn ang="0">
                      <a:pos x="T0" y="T1"/>
                    </a:cxn>
                    <a:cxn ang="0">
                      <a:pos x="T2" y="T3"/>
                    </a:cxn>
                    <a:cxn ang="0">
                      <a:pos x="T4" y="T5"/>
                    </a:cxn>
                    <a:cxn ang="0">
                      <a:pos x="T6" y="T7"/>
                    </a:cxn>
                    <a:cxn ang="0">
                      <a:pos x="T8" y="T9"/>
                    </a:cxn>
                  </a:cxnLst>
                  <a:rect l="0" t="0" r="r" b="b"/>
                  <a:pathLst>
                    <a:path w="9" h="9">
                      <a:moveTo>
                        <a:pt x="3" y="8"/>
                      </a:moveTo>
                      <a:cubicBezTo>
                        <a:pt x="5" y="7"/>
                        <a:pt x="6" y="5"/>
                        <a:pt x="7" y="3"/>
                      </a:cubicBezTo>
                      <a:cubicBezTo>
                        <a:pt x="9" y="2"/>
                        <a:pt x="6" y="0"/>
                        <a:pt x="5" y="1"/>
                      </a:cubicBezTo>
                      <a:cubicBezTo>
                        <a:pt x="4" y="3"/>
                        <a:pt x="3" y="4"/>
                        <a:pt x="1" y="5"/>
                      </a:cubicBezTo>
                      <a:cubicBezTo>
                        <a:pt x="0" y="6"/>
                        <a:pt x="1"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322"/>
                <p:cNvSpPr/>
                <p:nvPr/>
              </p:nvSpPr>
              <p:spPr bwMode="auto">
                <a:xfrm>
                  <a:off x="953" y="1689"/>
                  <a:ext cx="6" cy="6"/>
                </a:xfrm>
                <a:custGeom>
                  <a:avLst/>
                  <a:gdLst>
                    <a:gd name="T0" fmla="*/ 4 w 10"/>
                    <a:gd name="T1" fmla="*/ 8 h 9"/>
                    <a:gd name="T2" fmla="*/ 8 w 10"/>
                    <a:gd name="T3" fmla="*/ 3 h 9"/>
                    <a:gd name="T4" fmla="*/ 6 w 10"/>
                    <a:gd name="T5" fmla="*/ 1 h 9"/>
                    <a:gd name="T6" fmla="*/ 2 w 10"/>
                    <a:gd name="T7" fmla="*/ 6 h 9"/>
                    <a:gd name="T8" fmla="*/ 4 w 10"/>
                    <a:gd name="T9" fmla="*/ 8 h 9"/>
                  </a:gdLst>
                  <a:ahLst/>
                  <a:cxnLst>
                    <a:cxn ang="0">
                      <a:pos x="T0" y="T1"/>
                    </a:cxn>
                    <a:cxn ang="0">
                      <a:pos x="T2" y="T3"/>
                    </a:cxn>
                    <a:cxn ang="0">
                      <a:pos x="T4" y="T5"/>
                    </a:cxn>
                    <a:cxn ang="0">
                      <a:pos x="T6" y="T7"/>
                    </a:cxn>
                    <a:cxn ang="0">
                      <a:pos x="T8" y="T9"/>
                    </a:cxn>
                  </a:cxnLst>
                  <a:rect l="0" t="0" r="r" b="b"/>
                  <a:pathLst>
                    <a:path w="10" h="9">
                      <a:moveTo>
                        <a:pt x="4" y="8"/>
                      </a:moveTo>
                      <a:cubicBezTo>
                        <a:pt x="5" y="7"/>
                        <a:pt x="7" y="5"/>
                        <a:pt x="8" y="3"/>
                      </a:cubicBezTo>
                      <a:cubicBezTo>
                        <a:pt x="10" y="2"/>
                        <a:pt x="8" y="0"/>
                        <a:pt x="6" y="1"/>
                      </a:cubicBezTo>
                      <a:cubicBezTo>
                        <a:pt x="5" y="3"/>
                        <a:pt x="3" y="5"/>
                        <a:pt x="2" y="6"/>
                      </a:cubicBezTo>
                      <a:cubicBezTo>
                        <a:pt x="0" y="7"/>
                        <a:pt x="2" y="9"/>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323"/>
                <p:cNvSpPr/>
                <p:nvPr/>
              </p:nvSpPr>
              <p:spPr bwMode="auto">
                <a:xfrm>
                  <a:off x="953" y="1693"/>
                  <a:ext cx="4" cy="5"/>
                </a:xfrm>
                <a:custGeom>
                  <a:avLst/>
                  <a:gdLst>
                    <a:gd name="T0" fmla="*/ 4 w 7"/>
                    <a:gd name="T1" fmla="*/ 6 h 8"/>
                    <a:gd name="T2" fmla="*/ 6 w 7"/>
                    <a:gd name="T3" fmla="*/ 3 h 8"/>
                    <a:gd name="T4" fmla="*/ 4 w 7"/>
                    <a:gd name="T5" fmla="*/ 2 h 8"/>
                    <a:gd name="T6" fmla="*/ 2 w 7"/>
                    <a:gd name="T7" fmla="*/ 4 h 8"/>
                    <a:gd name="T8" fmla="*/ 4 w 7"/>
                    <a:gd name="T9" fmla="*/ 6 h 8"/>
                  </a:gdLst>
                  <a:ahLst/>
                  <a:cxnLst>
                    <a:cxn ang="0">
                      <a:pos x="T0" y="T1"/>
                    </a:cxn>
                    <a:cxn ang="0">
                      <a:pos x="T2" y="T3"/>
                    </a:cxn>
                    <a:cxn ang="0">
                      <a:pos x="T4" y="T5"/>
                    </a:cxn>
                    <a:cxn ang="0">
                      <a:pos x="T6" y="T7"/>
                    </a:cxn>
                    <a:cxn ang="0">
                      <a:pos x="T8" y="T9"/>
                    </a:cxn>
                  </a:cxnLst>
                  <a:rect l="0" t="0" r="r" b="b"/>
                  <a:pathLst>
                    <a:path w="7" h="8">
                      <a:moveTo>
                        <a:pt x="4" y="6"/>
                      </a:moveTo>
                      <a:cubicBezTo>
                        <a:pt x="5" y="5"/>
                        <a:pt x="6" y="4"/>
                        <a:pt x="6" y="3"/>
                      </a:cubicBezTo>
                      <a:cubicBezTo>
                        <a:pt x="7" y="2"/>
                        <a:pt x="5" y="0"/>
                        <a:pt x="4" y="2"/>
                      </a:cubicBezTo>
                      <a:cubicBezTo>
                        <a:pt x="3" y="3"/>
                        <a:pt x="2" y="4"/>
                        <a:pt x="2" y="4"/>
                      </a:cubicBezTo>
                      <a:cubicBezTo>
                        <a:pt x="0" y="6"/>
                        <a:pt x="2"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324"/>
                <p:cNvSpPr/>
                <p:nvPr/>
              </p:nvSpPr>
              <p:spPr bwMode="auto">
                <a:xfrm>
                  <a:off x="937" y="1687"/>
                  <a:ext cx="6" cy="6"/>
                </a:xfrm>
                <a:custGeom>
                  <a:avLst/>
                  <a:gdLst>
                    <a:gd name="T0" fmla="*/ 4 w 8"/>
                    <a:gd name="T1" fmla="*/ 6 h 8"/>
                    <a:gd name="T2" fmla="*/ 7 w 8"/>
                    <a:gd name="T3" fmla="*/ 3 h 8"/>
                    <a:gd name="T4" fmla="*/ 5 w 8"/>
                    <a:gd name="T5" fmla="*/ 1 h 8"/>
                    <a:gd name="T6" fmla="*/ 2 w 8"/>
                    <a:gd name="T7" fmla="*/ 4 h 8"/>
                    <a:gd name="T8" fmla="*/ 4 w 8"/>
                    <a:gd name="T9" fmla="*/ 6 h 8"/>
                  </a:gdLst>
                  <a:ahLst/>
                  <a:cxnLst>
                    <a:cxn ang="0">
                      <a:pos x="T0" y="T1"/>
                    </a:cxn>
                    <a:cxn ang="0">
                      <a:pos x="T2" y="T3"/>
                    </a:cxn>
                    <a:cxn ang="0">
                      <a:pos x="T4" y="T5"/>
                    </a:cxn>
                    <a:cxn ang="0">
                      <a:pos x="T6" y="T7"/>
                    </a:cxn>
                    <a:cxn ang="0">
                      <a:pos x="T8" y="T9"/>
                    </a:cxn>
                  </a:cxnLst>
                  <a:rect l="0" t="0" r="r" b="b"/>
                  <a:pathLst>
                    <a:path w="8" h="8">
                      <a:moveTo>
                        <a:pt x="4" y="6"/>
                      </a:moveTo>
                      <a:cubicBezTo>
                        <a:pt x="5" y="5"/>
                        <a:pt x="6" y="4"/>
                        <a:pt x="7" y="3"/>
                      </a:cubicBezTo>
                      <a:cubicBezTo>
                        <a:pt x="8" y="2"/>
                        <a:pt x="6" y="0"/>
                        <a:pt x="5" y="1"/>
                      </a:cubicBezTo>
                      <a:cubicBezTo>
                        <a:pt x="4" y="2"/>
                        <a:pt x="3" y="3"/>
                        <a:pt x="2" y="4"/>
                      </a:cubicBezTo>
                      <a:cubicBezTo>
                        <a:pt x="0" y="6"/>
                        <a:pt x="3"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325"/>
                <p:cNvSpPr/>
                <p:nvPr/>
              </p:nvSpPr>
              <p:spPr bwMode="auto">
                <a:xfrm>
                  <a:off x="937" y="1689"/>
                  <a:ext cx="6" cy="8"/>
                </a:xfrm>
                <a:custGeom>
                  <a:avLst/>
                  <a:gdLst>
                    <a:gd name="T0" fmla="*/ 3 w 9"/>
                    <a:gd name="T1" fmla="*/ 9 h 11"/>
                    <a:gd name="T2" fmla="*/ 8 w 9"/>
                    <a:gd name="T3" fmla="*/ 3 h 11"/>
                    <a:gd name="T4" fmla="*/ 6 w 9"/>
                    <a:gd name="T5" fmla="*/ 1 h 11"/>
                    <a:gd name="T6" fmla="*/ 1 w 9"/>
                    <a:gd name="T7" fmla="*/ 8 h 11"/>
                    <a:gd name="T8" fmla="*/ 3 w 9"/>
                    <a:gd name="T9" fmla="*/ 9 h 11"/>
                  </a:gdLst>
                  <a:ahLst/>
                  <a:cxnLst>
                    <a:cxn ang="0">
                      <a:pos x="T0" y="T1"/>
                    </a:cxn>
                    <a:cxn ang="0">
                      <a:pos x="T2" y="T3"/>
                    </a:cxn>
                    <a:cxn ang="0">
                      <a:pos x="T4" y="T5"/>
                    </a:cxn>
                    <a:cxn ang="0">
                      <a:pos x="T6" y="T7"/>
                    </a:cxn>
                    <a:cxn ang="0">
                      <a:pos x="T8" y="T9"/>
                    </a:cxn>
                  </a:cxnLst>
                  <a:rect l="0" t="0" r="r" b="b"/>
                  <a:pathLst>
                    <a:path w="9" h="11">
                      <a:moveTo>
                        <a:pt x="3" y="9"/>
                      </a:moveTo>
                      <a:cubicBezTo>
                        <a:pt x="5" y="7"/>
                        <a:pt x="7" y="5"/>
                        <a:pt x="8" y="3"/>
                      </a:cubicBezTo>
                      <a:cubicBezTo>
                        <a:pt x="9" y="1"/>
                        <a:pt x="7" y="0"/>
                        <a:pt x="6" y="1"/>
                      </a:cubicBezTo>
                      <a:cubicBezTo>
                        <a:pt x="4" y="4"/>
                        <a:pt x="2" y="5"/>
                        <a:pt x="1" y="8"/>
                      </a:cubicBezTo>
                      <a:cubicBezTo>
                        <a:pt x="0" y="9"/>
                        <a:pt x="2" y="11"/>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326"/>
                <p:cNvSpPr/>
                <p:nvPr/>
              </p:nvSpPr>
              <p:spPr bwMode="auto">
                <a:xfrm>
                  <a:off x="937" y="1689"/>
                  <a:ext cx="8" cy="9"/>
                </a:xfrm>
                <a:custGeom>
                  <a:avLst/>
                  <a:gdLst>
                    <a:gd name="T0" fmla="*/ 3 w 11"/>
                    <a:gd name="T1" fmla="*/ 11 h 13"/>
                    <a:gd name="T2" fmla="*/ 10 w 11"/>
                    <a:gd name="T3" fmla="*/ 3 h 13"/>
                    <a:gd name="T4" fmla="*/ 7 w 11"/>
                    <a:gd name="T5" fmla="*/ 2 h 13"/>
                    <a:gd name="T6" fmla="*/ 1 w 11"/>
                    <a:gd name="T7" fmla="*/ 9 h 13"/>
                    <a:gd name="T8" fmla="*/ 3 w 11"/>
                    <a:gd name="T9" fmla="*/ 11 h 13"/>
                  </a:gdLst>
                  <a:ahLst/>
                  <a:cxnLst>
                    <a:cxn ang="0">
                      <a:pos x="T0" y="T1"/>
                    </a:cxn>
                    <a:cxn ang="0">
                      <a:pos x="T2" y="T3"/>
                    </a:cxn>
                    <a:cxn ang="0">
                      <a:pos x="T4" y="T5"/>
                    </a:cxn>
                    <a:cxn ang="0">
                      <a:pos x="T6" y="T7"/>
                    </a:cxn>
                    <a:cxn ang="0">
                      <a:pos x="T8" y="T9"/>
                    </a:cxn>
                  </a:cxnLst>
                  <a:rect l="0" t="0" r="r" b="b"/>
                  <a:pathLst>
                    <a:path w="11" h="13">
                      <a:moveTo>
                        <a:pt x="3" y="11"/>
                      </a:moveTo>
                      <a:cubicBezTo>
                        <a:pt x="6" y="9"/>
                        <a:pt x="8" y="6"/>
                        <a:pt x="10" y="3"/>
                      </a:cubicBezTo>
                      <a:cubicBezTo>
                        <a:pt x="11" y="2"/>
                        <a:pt x="8" y="0"/>
                        <a:pt x="7" y="2"/>
                      </a:cubicBezTo>
                      <a:cubicBezTo>
                        <a:pt x="6" y="5"/>
                        <a:pt x="3" y="7"/>
                        <a:pt x="1" y="9"/>
                      </a:cubicBezTo>
                      <a:cubicBezTo>
                        <a:pt x="0" y="11"/>
                        <a:pt x="2" y="13"/>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327"/>
                <p:cNvSpPr/>
                <p:nvPr/>
              </p:nvSpPr>
              <p:spPr bwMode="auto">
                <a:xfrm>
                  <a:off x="938" y="1693"/>
                  <a:ext cx="5" cy="6"/>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4" y="5"/>
                        <a:pt x="5" y="4"/>
                        <a:pt x="6" y="3"/>
                      </a:cubicBezTo>
                      <a:cubicBezTo>
                        <a:pt x="7" y="2"/>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328"/>
                <p:cNvSpPr/>
                <p:nvPr/>
              </p:nvSpPr>
              <p:spPr bwMode="auto">
                <a:xfrm>
                  <a:off x="940" y="1685"/>
                  <a:ext cx="4" cy="5"/>
                </a:xfrm>
                <a:custGeom>
                  <a:avLst/>
                  <a:gdLst>
                    <a:gd name="T0" fmla="*/ 3 w 6"/>
                    <a:gd name="T1" fmla="*/ 5 h 7"/>
                    <a:gd name="T2" fmla="*/ 4 w 6"/>
                    <a:gd name="T3" fmla="*/ 4 h 7"/>
                    <a:gd name="T4" fmla="*/ 2 w 6"/>
                    <a:gd name="T5" fmla="*/ 2 h 7"/>
                    <a:gd name="T6" fmla="*/ 1 w 6"/>
                    <a:gd name="T7" fmla="*/ 4 h 7"/>
                    <a:gd name="T8" fmla="*/ 3 w 6"/>
                    <a:gd name="T9" fmla="*/ 5 h 7"/>
                  </a:gdLst>
                  <a:ahLst/>
                  <a:cxnLst>
                    <a:cxn ang="0">
                      <a:pos x="T0" y="T1"/>
                    </a:cxn>
                    <a:cxn ang="0">
                      <a:pos x="T2" y="T3"/>
                    </a:cxn>
                    <a:cxn ang="0">
                      <a:pos x="T4" y="T5"/>
                    </a:cxn>
                    <a:cxn ang="0">
                      <a:pos x="T6" y="T7"/>
                    </a:cxn>
                    <a:cxn ang="0">
                      <a:pos x="T8" y="T9"/>
                    </a:cxn>
                  </a:cxnLst>
                  <a:rect l="0" t="0" r="r" b="b"/>
                  <a:pathLst>
                    <a:path w="6" h="7">
                      <a:moveTo>
                        <a:pt x="3" y="5"/>
                      </a:moveTo>
                      <a:cubicBezTo>
                        <a:pt x="4" y="5"/>
                        <a:pt x="4" y="4"/>
                        <a:pt x="4" y="4"/>
                      </a:cubicBezTo>
                      <a:cubicBezTo>
                        <a:pt x="6" y="2"/>
                        <a:pt x="4" y="0"/>
                        <a:pt x="2" y="2"/>
                      </a:cubicBezTo>
                      <a:cubicBezTo>
                        <a:pt x="2" y="2"/>
                        <a:pt x="1" y="3"/>
                        <a:pt x="1" y="4"/>
                      </a:cubicBezTo>
                      <a:cubicBezTo>
                        <a:pt x="0" y="5"/>
                        <a:pt x="2" y="7"/>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329"/>
                <p:cNvSpPr/>
                <p:nvPr/>
              </p:nvSpPr>
              <p:spPr bwMode="auto">
                <a:xfrm>
                  <a:off x="940" y="1691"/>
                  <a:ext cx="5" cy="5"/>
                </a:xfrm>
                <a:custGeom>
                  <a:avLst/>
                  <a:gdLst>
                    <a:gd name="T0" fmla="*/ 2 w 8"/>
                    <a:gd name="T1" fmla="*/ 6 h 7"/>
                    <a:gd name="T2" fmla="*/ 7 w 8"/>
                    <a:gd name="T3" fmla="*/ 3 h 7"/>
                    <a:gd name="T4" fmla="*/ 4 w 8"/>
                    <a:gd name="T5" fmla="*/ 2 h 7"/>
                    <a:gd name="T6" fmla="*/ 1 w 8"/>
                    <a:gd name="T7" fmla="*/ 4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6"/>
                        <a:pt x="6" y="5"/>
                        <a:pt x="7" y="3"/>
                      </a:cubicBezTo>
                      <a:cubicBezTo>
                        <a:pt x="8" y="2"/>
                        <a:pt x="5" y="0"/>
                        <a:pt x="4" y="2"/>
                      </a:cubicBezTo>
                      <a:cubicBezTo>
                        <a:pt x="3" y="3"/>
                        <a:pt x="3" y="3"/>
                        <a:pt x="1" y="4"/>
                      </a:cubicBezTo>
                      <a:cubicBezTo>
                        <a:pt x="0" y="4"/>
                        <a:pt x="0"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330"/>
                <p:cNvSpPr/>
                <p:nvPr/>
              </p:nvSpPr>
              <p:spPr bwMode="auto">
                <a:xfrm>
                  <a:off x="941" y="1693"/>
                  <a:ext cx="4" cy="5"/>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5" y="5"/>
                        <a:pt x="6" y="4"/>
                        <a:pt x="6" y="3"/>
                      </a:cubicBezTo>
                      <a:cubicBezTo>
                        <a:pt x="7" y="1"/>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331"/>
                <p:cNvSpPr/>
                <p:nvPr/>
              </p:nvSpPr>
              <p:spPr bwMode="auto">
                <a:xfrm>
                  <a:off x="787" y="1279"/>
                  <a:ext cx="41" cy="39"/>
                </a:xfrm>
                <a:custGeom>
                  <a:avLst/>
                  <a:gdLst>
                    <a:gd name="T0" fmla="*/ 39 w 61"/>
                    <a:gd name="T1" fmla="*/ 8 h 58"/>
                    <a:gd name="T2" fmla="*/ 5 w 61"/>
                    <a:gd name="T3" fmla="*/ 20 h 58"/>
                    <a:gd name="T4" fmla="*/ 22 w 61"/>
                    <a:gd name="T5" fmla="*/ 53 h 58"/>
                    <a:gd name="T6" fmla="*/ 33 w 61"/>
                    <a:gd name="T7" fmla="*/ 8 h 58"/>
                    <a:gd name="T8" fmla="*/ 33 w 61"/>
                    <a:gd name="T9" fmla="*/ 11 h 58"/>
                    <a:gd name="T10" fmla="*/ 46 w 61"/>
                    <a:gd name="T11" fmla="*/ 29 h 58"/>
                    <a:gd name="T12" fmla="*/ 25 w 61"/>
                    <a:gd name="T13" fmla="*/ 50 h 58"/>
                    <a:gd name="T14" fmla="*/ 7 w 61"/>
                    <a:gd name="T15" fmla="*/ 23 h 58"/>
                    <a:gd name="T16" fmla="*/ 38 w 61"/>
                    <a:gd name="T17" fmla="*/ 10 h 58"/>
                    <a:gd name="T18" fmla="*/ 39 w 61"/>
                    <a:gd name="T1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58">
                      <a:moveTo>
                        <a:pt x="39" y="8"/>
                      </a:moveTo>
                      <a:cubicBezTo>
                        <a:pt x="27" y="0"/>
                        <a:pt x="10" y="7"/>
                        <a:pt x="5" y="20"/>
                      </a:cubicBezTo>
                      <a:cubicBezTo>
                        <a:pt x="0" y="34"/>
                        <a:pt x="8" y="50"/>
                        <a:pt x="22" y="53"/>
                      </a:cubicBezTo>
                      <a:cubicBezTo>
                        <a:pt x="48" y="58"/>
                        <a:pt x="61" y="9"/>
                        <a:pt x="33" y="8"/>
                      </a:cubicBezTo>
                      <a:cubicBezTo>
                        <a:pt x="31" y="8"/>
                        <a:pt x="31" y="11"/>
                        <a:pt x="33" y="11"/>
                      </a:cubicBezTo>
                      <a:cubicBezTo>
                        <a:pt x="43" y="11"/>
                        <a:pt x="46" y="20"/>
                        <a:pt x="46" y="29"/>
                      </a:cubicBezTo>
                      <a:cubicBezTo>
                        <a:pt x="46" y="40"/>
                        <a:pt x="36" y="50"/>
                        <a:pt x="25" y="50"/>
                      </a:cubicBezTo>
                      <a:cubicBezTo>
                        <a:pt x="11" y="51"/>
                        <a:pt x="4" y="34"/>
                        <a:pt x="7" y="23"/>
                      </a:cubicBezTo>
                      <a:cubicBezTo>
                        <a:pt x="11" y="11"/>
                        <a:pt x="27" y="3"/>
                        <a:pt x="38" y="10"/>
                      </a:cubicBezTo>
                      <a:cubicBezTo>
                        <a:pt x="39" y="11"/>
                        <a:pt x="41" y="9"/>
                        <a:pt x="3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332"/>
                <p:cNvSpPr/>
                <p:nvPr/>
              </p:nvSpPr>
              <p:spPr bwMode="auto">
                <a:xfrm>
                  <a:off x="803" y="1286"/>
                  <a:ext cx="12" cy="14"/>
                </a:xfrm>
                <a:custGeom>
                  <a:avLst/>
                  <a:gdLst>
                    <a:gd name="T0" fmla="*/ 4 w 18"/>
                    <a:gd name="T1" fmla="*/ 3 h 21"/>
                    <a:gd name="T2" fmla="*/ 4 w 18"/>
                    <a:gd name="T3" fmla="*/ 2 h 21"/>
                    <a:gd name="T4" fmla="*/ 1 w 18"/>
                    <a:gd name="T5" fmla="*/ 2 h 21"/>
                    <a:gd name="T6" fmla="*/ 0 w 18"/>
                    <a:gd name="T7" fmla="*/ 20 h 21"/>
                    <a:gd name="T8" fmla="*/ 2 w 18"/>
                    <a:gd name="T9" fmla="*/ 21 h 21"/>
                    <a:gd name="T10" fmla="*/ 16 w 18"/>
                    <a:gd name="T11" fmla="*/ 20 h 21"/>
                    <a:gd name="T12" fmla="*/ 16 w 18"/>
                    <a:gd name="T13" fmla="*/ 17 h 21"/>
                    <a:gd name="T14" fmla="*/ 1 w 18"/>
                    <a:gd name="T15" fmla="*/ 19 h 21"/>
                    <a:gd name="T16" fmla="*/ 3 w 18"/>
                    <a:gd name="T17" fmla="*/ 20 h 21"/>
                    <a:gd name="T18" fmla="*/ 4 w 18"/>
                    <a:gd name="T19" fmla="*/ 2 h 21"/>
                    <a:gd name="T20" fmla="*/ 1 w 18"/>
                    <a:gd name="T21" fmla="*/ 2 h 21"/>
                    <a:gd name="T22" fmla="*/ 1 w 18"/>
                    <a:gd name="T23" fmla="*/ 3 h 21"/>
                    <a:gd name="T24" fmla="*/ 4 w 18"/>
                    <a:gd name="T2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1">
                      <a:moveTo>
                        <a:pt x="4" y="3"/>
                      </a:moveTo>
                      <a:cubicBezTo>
                        <a:pt x="4" y="3"/>
                        <a:pt x="4" y="2"/>
                        <a:pt x="4" y="2"/>
                      </a:cubicBezTo>
                      <a:cubicBezTo>
                        <a:pt x="3" y="2"/>
                        <a:pt x="2" y="2"/>
                        <a:pt x="1" y="2"/>
                      </a:cubicBezTo>
                      <a:cubicBezTo>
                        <a:pt x="1" y="8"/>
                        <a:pt x="0" y="14"/>
                        <a:pt x="0" y="20"/>
                      </a:cubicBezTo>
                      <a:cubicBezTo>
                        <a:pt x="0" y="21"/>
                        <a:pt x="1" y="21"/>
                        <a:pt x="2" y="21"/>
                      </a:cubicBezTo>
                      <a:cubicBezTo>
                        <a:pt x="6" y="20"/>
                        <a:pt x="11" y="20"/>
                        <a:pt x="16" y="20"/>
                      </a:cubicBezTo>
                      <a:cubicBezTo>
                        <a:pt x="18" y="20"/>
                        <a:pt x="18" y="17"/>
                        <a:pt x="16" y="17"/>
                      </a:cubicBezTo>
                      <a:cubicBezTo>
                        <a:pt x="11" y="17"/>
                        <a:pt x="6" y="17"/>
                        <a:pt x="1" y="19"/>
                      </a:cubicBezTo>
                      <a:cubicBezTo>
                        <a:pt x="2" y="19"/>
                        <a:pt x="2" y="19"/>
                        <a:pt x="3" y="20"/>
                      </a:cubicBezTo>
                      <a:cubicBezTo>
                        <a:pt x="3" y="14"/>
                        <a:pt x="4" y="8"/>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333"/>
                <p:cNvSpPr/>
                <p:nvPr/>
              </p:nvSpPr>
              <p:spPr bwMode="auto">
                <a:xfrm>
                  <a:off x="515" y="1470"/>
                  <a:ext cx="28" cy="40"/>
                </a:xfrm>
                <a:custGeom>
                  <a:avLst/>
                  <a:gdLst>
                    <a:gd name="T0" fmla="*/ 6 w 42"/>
                    <a:gd name="T1" fmla="*/ 7 h 60"/>
                    <a:gd name="T2" fmla="*/ 6 w 42"/>
                    <a:gd name="T3" fmla="*/ 5 h 60"/>
                    <a:gd name="T4" fmla="*/ 3 w 42"/>
                    <a:gd name="T5" fmla="*/ 4 h 60"/>
                    <a:gd name="T6" fmla="*/ 4 w 42"/>
                    <a:gd name="T7" fmla="*/ 58 h 60"/>
                    <a:gd name="T8" fmla="*/ 6 w 42"/>
                    <a:gd name="T9" fmla="*/ 59 h 60"/>
                    <a:gd name="T10" fmla="*/ 36 w 42"/>
                    <a:gd name="T11" fmla="*/ 60 h 60"/>
                    <a:gd name="T12" fmla="*/ 38 w 42"/>
                    <a:gd name="T13" fmla="*/ 59 h 60"/>
                    <a:gd name="T14" fmla="*/ 38 w 42"/>
                    <a:gd name="T15" fmla="*/ 5 h 60"/>
                    <a:gd name="T16" fmla="*/ 34 w 42"/>
                    <a:gd name="T17" fmla="*/ 0 h 60"/>
                    <a:gd name="T18" fmla="*/ 3 w 42"/>
                    <a:gd name="T19" fmla="*/ 3 h 60"/>
                    <a:gd name="T20" fmla="*/ 2 w 42"/>
                    <a:gd name="T21" fmla="*/ 6 h 60"/>
                    <a:gd name="T22" fmla="*/ 32 w 42"/>
                    <a:gd name="T23" fmla="*/ 3 h 60"/>
                    <a:gd name="T24" fmla="*/ 36 w 42"/>
                    <a:gd name="T25" fmla="*/ 43 h 60"/>
                    <a:gd name="T26" fmla="*/ 28 w 42"/>
                    <a:gd name="T27" fmla="*/ 57 h 60"/>
                    <a:gd name="T28" fmla="*/ 7 w 42"/>
                    <a:gd name="T29" fmla="*/ 49 h 60"/>
                    <a:gd name="T30" fmla="*/ 6 w 42"/>
                    <a:gd name="T31" fmla="*/ 4 h 60"/>
                    <a:gd name="T32" fmla="*/ 3 w 42"/>
                    <a:gd name="T33" fmla="*/ 4 h 60"/>
                    <a:gd name="T34" fmla="*/ 3 w 42"/>
                    <a:gd name="T35" fmla="*/ 6 h 60"/>
                    <a:gd name="T36" fmla="*/ 6 w 42"/>
                    <a:gd name="T37"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60">
                      <a:moveTo>
                        <a:pt x="6" y="7"/>
                      </a:moveTo>
                      <a:cubicBezTo>
                        <a:pt x="6" y="6"/>
                        <a:pt x="6" y="5"/>
                        <a:pt x="6" y="5"/>
                      </a:cubicBezTo>
                      <a:cubicBezTo>
                        <a:pt x="5" y="4"/>
                        <a:pt x="4" y="4"/>
                        <a:pt x="3" y="4"/>
                      </a:cubicBezTo>
                      <a:cubicBezTo>
                        <a:pt x="3" y="22"/>
                        <a:pt x="4" y="40"/>
                        <a:pt x="4" y="58"/>
                      </a:cubicBezTo>
                      <a:cubicBezTo>
                        <a:pt x="4" y="59"/>
                        <a:pt x="5" y="59"/>
                        <a:pt x="6" y="59"/>
                      </a:cubicBezTo>
                      <a:cubicBezTo>
                        <a:pt x="16" y="60"/>
                        <a:pt x="26" y="60"/>
                        <a:pt x="36" y="60"/>
                      </a:cubicBezTo>
                      <a:cubicBezTo>
                        <a:pt x="37" y="60"/>
                        <a:pt x="38" y="59"/>
                        <a:pt x="38" y="59"/>
                      </a:cubicBezTo>
                      <a:cubicBezTo>
                        <a:pt x="38" y="41"/>
                        <a:pt x="42" y="22"/>
                        <a:pt x="38" y="5"/>
                      </a:cubicBezTo>
                      <a:cubicBezTo>
                        <a:pt x="38" y="3"/>
                        <a:pt x="36" y="0"/>
                        <a:pt x="34" y="0"/>
                      </a:cubicBezTo>
                      <a:cubicBezTo>
                        <a:pt x="24" y="0"/>
                        <a:pt x="13" y="5"/>
                        <a:pt x="3" y="3"/>
                      </a:cubicBezTo>
                      <a:cubicBezTo>
                        <a:pt x="1" y="3"/>
                        <a:pt x="0" y="5"/>
                        <a:pt x="2" y="6"/>
                      </a:cubicBezTo>
                      <a:cubicBezTo>
                        <a:pt x="11" y="8"/>
                        <a:pt x="23" y="5"/>
                        <a:pt x="32" y="3"/>
                      </a:cubicBezTo>
                      <a:cubicBezTo>
                        <a:pt x="39" y="2"/>
                        <a:pt x="36" y="38"/>
                        <a:pt x="36" y="43"/>
                      </a:cubicBezTo>
                      <a:cubicBezTo>
                        <a:pt x="35" y="50"/>
                        <a:pt x="37" y="57"/>
                        <a:pt x="28" y="57"/>
                      </a:cubicBezTo>
                      <a:cubicBezTo>
                        <a:pt x="20" y="57"/>
                        <a:pt x="7" y="60"/>
                        <a:pt x="7" y="49"/>
                      </a:cubicBezTo>
                      <a:cubicBezTo>
                        <a:pt x="7" y="34"/>
                        <a:pt x="6" y="19"/>
                        <a:pt x="6" y="4"/>
                      </a:cubicBezTo>
                      <a:cubicBezTo>
                        <a:pt x="6" y="3"/>
                        <a:pt x="3" y="2"/>
                        <a:pt x="3" y="4"/>
                      </a:cubicBezTo>
                      <a:cubicBezTo>
                        <a:pt x="3" y="5"/>
                        <a:pt x="3" y="5"/>
                        <a:pt x="3" y="6"/>
                      </a:cubicBezTo>
                      <a:cubicBezTo>
                        <a:pt x="2" y="8"/>
                        <a:pt x="5" y="9"/>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334"/>
                <p:cNvSpPr/>
                <p:nvPr/>
              </p:nvSpPr>
              <p:spPr bwMode="auto">
                <a:xfrm>
                  <a:off x="518" y="1473"/>
                  <a:ext cx="22" cy="32"/>
                </a:xfrm>
                <a:custGeom>
                  <a:avLst/>
                  <a:gdLst>
                    <a:gd name="T0" fmla="*/ 4 w 33"/>
                    <a:gd name="T1" fmla="*/ 3 h 48"/>
                    <a:gd name="T2" fmla="*/ 4 w 33"/>
                    <a:gd name="T3" fmla="*/ 2 h 48"/>
                    <a:gd name="T4" fmla="*/ 1 w 33"/>
                    <a:gd name="T5" fmla="*/ 2 h 48"/>
                    <a:gd name="T6" fmla="*/ 1 w 33"/>
                    <a:gd name="T7" fmla="*/ 46 h 48"/>
                    <a:gd name="T8" fmla="*/ 2 w 33"/>
                    <a:gd name="T9" fmla="*/ 48 h 48"/>
                    <a:gd name="T10" fmla="*/ 31 w 33"/>
                    <a:gd name="T11" fmla="*/ 47 h 48"/>
                    <a:gd name="T12" fmla="*/ 31 w 33"/>
                    <a:gd name="T13" fmla="*/ 44 h 48"/>
                    <a:gd name="T14" fmla="*/ 15 w 33"/>
                    <a:gd name="T15" fmla="*/ 45 h 48"/>
                    <a:gd name="T16" fmla="*/ 5 w 33"/>
                    <a:gd name="T17" fmla="*/ 45 h 48"/>
                    <a:gd name="T18" fmla="*/ 3 w 33"/>
                    <a:gd name="T19" fmla="*/ 38 h 48"/>
                    <a:gd name="T20" fmla="*/ 4 w 33"/>
                    <a:gd name="T21" fmla="*/ 2 h 48"/>
                    <a:gd name="T22" fmla="*/ 1 w 33"/>
                    <a:gd name="T23" fmla="*/ 2 h 48"/>
                    <a:gd name="T24" fmla="*/ 1 w 33"/>
                    <a:gd name="T25" fmla="*/ 3 h 48"/>
                    <a:gd name="T26" fmla="*/ 4 w 33"/>
                    <a:gd name="T27"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8">
                      <a:moveTo>
                        <a:pt x="4" y="3"/>
                      </a:moveTo>
                      <a:cubicBezTo>
                        <a:pt x="4" y="3"/>
                        <a:pt x="4" y="2"/>
                        <a:pt x="4" y="2"/>
                      </a:cubicBezTo>
                      <a:cubicBezTo>
                        <a:pt x="4" y="0"/>
                        <a:pt x="1" y="0"/>
                        <a:pt x="1" y="2"/>
                      </a:cubicBezTo>
                      <a:cubicBezTo>
                        <a:pt x="1" y="17"/>
                        <a:pt x="0" y="32"/>
                        <a:pt x="1" y="46"/>
                      </a:cubicBezTo>
                      <a:cubicBezTo>
                        <a:pt x="1" y="47"/>
                        <a:pt x="1" y="48"/>
                        <a:pt x="2" y="48"/>
                      </a:cubicBezTo>
                      <a:cubicBezTo>
                        <a:pt x="12" y="48"/>
                        <a:pt x="21" y="48"/>
                        <a:pt x="31" y="47"/>
                      </a:cubicBezTo>
                      <a:cubicBezTo>
                        <a:pt x="33" y="46"/>
                        <a:pt x="33" y="43"/>
                        <a:pt x="31" y="44"/>
                      </a:cubicBezTo>
                      <a:cubicBezTo>
                        <a:pt x="25" y="44"/>
                        <a:pt x="20" y="45"/>
                        <a:pt x="15" y="45"/>
                      </a:cubicBezTo>
                      <a:cubicBezTo>
                        <a:pt x="12" y="45"/>
                        <a:pt x="9" y="45"/>
                        <a:pt x="5" y="45"/>
                      </a:cubicBezTo>
                      <a:cubicBezTo>
                        <a:pt x="2" y="45"/>
                        <a:pt x="3" y="39"/>
                        <a:pt x="3" y="38"/>
                      </a:cubicBezTo>
                      <a:cubicBezTo>
                        <a:pt x="4" y="26"/>
                        <a:pt x="4" y="14"/>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335"/>
                <p:cNvSpPr/>
                <p:nvPr/>
              </p:nvSpPr>
              <p:spPr bwMode="auto">
                <a:xfrm>
                  <a:off x="522" y="1502"/>
                  <a:ext cx="12" cy="8"/>
                </a:xfrm>
                <a:custGeom>
                  <a:avLst/>
                  <a:gdLst>
                    <a:gd name="T0" fmla="*/ 12 w 17"/>
                    <a:gd name="T1" fmla="*/ 0 h 11"/>
                    <a:gd name="T2" fmla="*/ 3 w 17"/>
                    <a:gd name="T3" fmla="*/ 4 h 11"/>
                    <a:gd name="T4" fmla="*/ 7 w 17"/>
                    <a:gd name="T5" fmla="*/ 11 h 11"/>
                    <a:gd name="T6" fmla="*/ 15 w 17"/>
                    <a:gd name="T7" fmla="*/ 7 h 11"/>
                    <a:gd name="T8" fmla="*/ 11 w 17"/>
                    <a:gd name="T9" fmla="*/ 1 h 11"/>
                    <a:gd name="T10" fmla="*/ 11 w 17"/>
                    <a:gd name="T11" fmla="*/ 4 h 11"/>
                    <a:gd name="T12" fmla="*/ 12 w 17"/>
                    <a:gd name="T13" fmla="*/ 6 h 11"/>
                    <a:gd name="T14" fmla="*/ 7 w 17"/>
                    <a:gd name="T15" fmla="*/ 8 h 11"/>
                    <a:gd name="T16" fmla="*/ 5 w 17"/>
                    <a:gd name="T17" fmla="*/ 6 h 11"/>
                    <a:gd name="T18" fmla="*/ 7 w 17"/>
                    <a:gd name="T19" fmla="*/ 5 h 11"/>
                    <a:gd name="T20" fmla="*/ 12 w 17"/>
                    <a:gd name="T21" fmla="*/ 3 h 11"/>
                    <a:gd name="T22" fmla="*/ 12 w 17"/>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1">
                      <a:moveTo>
                        <a:pt x="12" y="0"/>
                      </a:moveTo>
                      <a:cubicBezTo>
                        <a:pt x="9" y="0"/>
                        <a:pt x="5" y="2"/>
                        <a:pt x="3" y="4"/>
                      </a:cubicBezTo>
                      <a:cubicBezTo>
                        <a:pt x="0" y="7"/>
                        <a:pt x="4" y="10"/>
                        <a:pt x="7" y="11"/>
                      </a:cubicBezTo>
                      <a:cubicBezTo>
                        <a:pt x="10" y="11"/>
                        <a:pt x="14" y="9"/>
                        <a:pt x="15" y="7"/>
                      </a:cubicBezTo>
                      <a:cubicBezTo>
                        <a:pt x="17" y="4"/>
                        <a:pt x="15" y="1"/>
                        <a:pt x="11" y="1"/>
                      </a:cubicBezTo>
                      <a:cubicBezTo>
                        <a:pt x="10" y="1"/>
                        <a:pt x="10" y="4"/>
                        <a:pt x="11" y="4"/>
                      </a:cubicBezTo>
                      <a:cubicBezTo>
                        <a:pt x="13" y="4"/>
                        <a:pt x="13" y="5"/>
                        <a:pt x="12" y="6"/>
                      </a:cubicBezTo>
                      <a:cubicBezTo>
                        <a:pt x="11" y="7"/>
                        <a:pt x="9" y="8"/>
                        <a:pt x="7" y="8"/>
                      </a:cubicBezTo>
                      <a:cubicBezTo>
                        <a:pt x="7" y="7"/>
                        <a:pt x="5" y="7"/>
                        <a:pt x="5" y="6"/>
                      </a:cubicBezTo>
                      <a:cubicBezTo>
                        <a:pt x="5" y="6"/>
                        <a:pt x="6" y="5"/>
                        <a:pt x="7" y="5"/>
                      </a:cubicBezTo>
                      <a:cubicBezTo>
                        <a:pt x="8" y="4"/>
                        <a:pt x="10" y="3"/>
                        <a:pt x="12" y="3"/>
                      </a:cubicBezTo>
                      <a:cubicBezTo>
                        <a:pt x="14" y="3"/>
                        <a:pt x="14"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336"/>
                <p:cNvSpPr/>
                <p:nvPr/>
              </p:nvSpPr>
              <p:spPr bwMode="auto">
                <a:xfrm>
                  <a:off x="532" y="1503"/>
                  <a:ext cx="7" cy="6"/>
                </a:xfrm>
                <a:custGeom>
                  <a:avLst/>
                  <a:gdLst>
                    <a:gd name="T0" fmla="*/ 0 w 11"/>
                    <a:gd name="T1" fmla="*/ 4 h 9"/>
                    <a:gd name="T2" fmla="*/ 0 w 11"/>
                    <a:gd name="T3" fmla="*/ 7 h 9"/>
                    <a:gd name="T4" fmla="*/ 3 w 11"/>
                    <a:gd name="T5" fmla="*/ 7 h 9"/>
                    <a:gd name="T6" fmla="*/ 3 w 11"/>
                    <a:gd name="T7" fmla="*/ 4 h 9"/>
                    <a:gd name="T8" fmla="*/ 0 w 11"/>
                    <a:gd name="T9" fmla="*/ 4 h 9"/>
                    <a:gd name="T10" fmla="*/ 1 w 11"/>
                    <a:gd name="T11" fmla="*/ 7 h 9"/>
                    <a:gd name="T12" fmla="*/ 4 w 11"/>
                    <a:gd name="T13" fmla="*/ 6 h 9"/>
                    <a:gd name="T14" fmla="*/ 4 w 11"/>
                    <a:gd name="T15" fmla="*/ 3 h 9"/>
                    <a:gd name="T16" fmla="*/ 1 w 11"/>
                    <a:gd name="T17" fmla="*/ 2 h 9"/>
                    <a:gd name="T18" fmla="*/ 1 w 11"/>
                    <a:gd name="T19" fmla="*/ 7 h 9"/>
                    <a:gd name="T20" fmla="*/ 4 w 11"/>
                    <a:gd name="T21" fmla="*/ 8 h 9"/>
                    <a:gd name="T22" fmla="*/ 6 w 11"/>
                    <a:gd name="T23" fmla="*/ 3 h 9"/>
                    <a:gd name="T24" fmla="*/ 3 w 11"/>
                    <a:gd name="T25" fmla="*/ 3 h 9"/>
                    <a:gd name="T26" fmla="*/ 3 w 11"/>
                    <a:gd name="T27" fmla="*/ 5 h 9"/>
                    <a:gd name="T28" fmla="*/ 6 w 11"/>
                    <a:gd name="T29" fmla="*/ 5 h 9"/>
                    <a:gd name="T30" fmla="*/ 7 w 11"/>
                    <a:gd name="T31" fmla="*/ 3 h 9"/>
                    <a:gd name="T32" fmla="*/ 5 w 11"/>
                    <a:gd name="T33" fmla="*/ 3 h 9"/>
                    <a:gd name="T34" fmla="*/ 5 w 11"/>
                    <a:gd name="T35" fmla="*/ 5 h 9"/>
                    <a:gd name="T36" fmla="*/ 8 w 11"/>
                    <a:gd name="T37" fmla="*/ 5 h 9"/>
                    <a:gd name="T38" fmla="*/ 9 w 11"/>
                    <a:gd name="T39" fmla="*/ 2 h 9"/>
                    <a:gd name="T40" fmla="*/ 6 w 11"/>
                    <a:gd name="T41" fmla="*/ 3 h 9"/>
                    <a:gd name="T42" fmla="*/ 7 w 11"/>
                    <a:gd name="T43" fmla="*/ 5 h 9"/>
                    <a:gd name="T44" fmla="*/ 10 w 11"/>
                    <a:gd name="T45" fmla="*/ 5 h 9"/>
                    <a:gd name="T46" fmla="*/ 10 w 11"/>
                    <a:gd name="T47" fmla="*/ 2 h 9"/>
                    <a:gd name="T48" fmla="*/ 8 w 11"/>
                    <a:gd name="T49" fmla="*/ 2 h 9"/>
                    <a:gd name="T50" fmla="*/ 7 w 11"/>
                    <a:gd name="T51" fmla="*/ 3 h 9"/>
                    <a:gd name="T52" fmla="*/ 10 w 11"/>
                    <a:gd name="T53" fmla="*/ 4 h 9"/>
                    <a:gd name="T54" fmla="*/ 10 w 11"/>
                    <a:gd name="T55" fmla="*/ 1 h 9"/>
                    <a:gd name="T56" fmla="*/ 7 w 11"/>
                    <a:gd name="T57" fmla="*/ 1 h 9"/>
                    <a:gd name="T58" fmla="*/ 7 w 11"/>
                    <a:gd name="T59" fmla="*/ 5 h 9"/>
                    <a:gd name="T60" fmla="*/ 10 w 11"/>
                    <a:gd name="T61" fmla="*/ 5 h 9"/>
                    <a:gd name="T62" fmla="*/ 9 w 11"/>
                    <a:gd name="T63" fmla="*/ 1 h 9"/>
                    <a:gd name="T64" fmla="*/ 6 w 11"/>
                    <a:gd name="T65" fmla="*/ 2 h 9"/>
                    <a:gd name="T66" fmla="*/ 5 w 11"/>
                    <a:gd name="T67" fmla="*/ 5 h 9"/>
                    <a:gd name="T68" fmla="*/ 8 w 11"/>
                    <a:gd name="T69" fmla="*/ 5 h 9"/>
                    <a:gd name="T70" fmla="*/ 8 w 11"/>
                    <a:gd name="T71" fmla="*/ 2 h 9"/>
                    <a:gd name="T72" fmla="*/ 5 w 11"/>
                    <a:gd name="T73" fmla="*/ 2 h 9"/>
                    <a:gd name="T74" fmla="*/ 3 w 11"/>
                    <a:gd name="T75" fmla="*/ 5 h 9"/>
                    <a:gd name="T76" fmla="*/ 6 w 11"/>
                    <a:gd name="T77" fmla="*/ 5 h 9"/>
                    <a:gd name="T78" fmla="*/ 6 w 11"/>
                    <a:gd name="T79" fmla="*/ 2 h 9"/>
                    <a:gd name="T80" fmla="*/ 3 w 11"/>
                    <a:gd name="T81" fmla="*/ 2 h 9"/>
                    <a:gd name="T82" fmla="*/ 2 w 11"/>
                    <a:gd name="T83" fmla="*/ 7 h 9"/>
                    <a:gd name="T84" fmla="*/ 4 w 11"/>
                    <a:gd name="T85" fmla="*/ 7 h 9"/>
                    <a:gd name="T86" fmla="*/ 4 w 11"/>
                    <a:gd name="T87" fmla="*/ 2 h 9"/>
                    <a:gd name="T88" fmla="*/ 1 w 11"/>
                    <a:gd name="T89" fmla="*/ 2 h 9"/>
                    <a:gd name="T90" fmla="*/ 1 w 11"/>
                    <a:gd name="T91" fmla="*/ 6 h 9"/>
                    <a:gd name="T92" fmla="*/ 4 w 11"/>
                    <a:gd name="T93" fmla="*/ 6 h 9"/>
                    <a:gd name="T94" fmla="*/ 3 w 11"/>
                    <a:gd name="T95" fmla="*/ 4 h 9"/>
                    <a:gd name="T96" fmla="*/ 0 w 11"/>
                    <a:gd name="T97" fmla="*/ 4 h 9"/>
                    <a:gd name="T98" fmla="*/ 0 w 11"/>
                    <a:gd name="T99" fmla="*/ 7 h 9"/>
                    <a:gd name="T100" fmla="*/ 3 w 11"/>
                    <a:gd name="T101" fmla="*/ 7 h 9"/>
                    <a:gd name="T102" fmla="*/ 3 w 11"/>
                    <a:gd name="T103" fmla="*/ 4 h 9"/>
                    <a:gd name="T104" fmla="*/ 0 w 11"/>
                    <a:gd name="T10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 h="9">
                      <a:moveTo>
                        <a:pt x="0" y="4"/>
                      </a:moveTo>
                      <a:cubicBezTo>
                        <a:pt x="0" y="5"/>
                        <a:pt x="0" y="6"/>
                        <a:pt x="0" y="7"/>
                      </a:cubicBezTo>
                      <a:cubicBezTo>
                        <a:pt x="1" y="7"/>
                        <a:pt x="2" y="7"/>
                        <a:pt x="3" y="7"/>
                      </a:cubicBezTo>
                      <a:cubicBezTo>
                        <a:pt x="3" y="6"/>
                        <a:pt x="3" y="5"/>
                        <a:pt x="3" y="4"/>
                      </a:cubicBezTo>
                      <a:cubicBezTo>
                        <a:pt x="2" y="4"/>
                        <a:pt x="1" y="4"/>
                        <a:pt x="0" y="4"/>
                      </a:cubicBezTo>
                      <a:cubicBezTo>
                        <a:pt x="0" y="5"/>
                        <a:pt x="1" y="6"/>
                        <a:pt x="1" y="7"/>
                      </a:cubicBezTo>
                      <a:cubicBezTo>
                        <a:pt x="1" y="8"/>
                        <a:pt x="4" y="8"/>
                        <a:pt x="4" y="6"/>
                      </a:cubicBezTo>
                      <a:cubicBezTo>
                        <a:pt x="4" y="5"/>
                        <a:pt x="4" y="4"/>
                        <a:pt x="4" y="3"/>
                      </a:cubicBezTo>
                      <a:cubicBezTo>
                        <a:pt x="3" y="3"/>
                        <a:pt x="2" y="3"/>
                        <a:pt x="1" y="2"/>
                      </a:cubicBezTo>
                      <a:cubicBezTo>
                        <a:pt x="2" y="4"/>
                        <a:pt x="1" y="6"/>
                        <a:pt x="1" y="7"/>
                      </a:cubicBezTo>
                      <a:cubicBezTo>
                        <a:pt x="1" y="9"/>
                        <a:pt x="4" y="9"/>
                        <a:pt x="4" y="8"/>
                      </a:cubicBezTo>
                      <a:cubicBezTo>
                        <a:pt x="5" y="6"/>
                        <a:pt x="5" y="5"/>
                        <a:pt x="6" y="3"/>
                      </a:cubicBezTo>
                      <a:cubicBezTo>
                        <a:pt x="5" y="3"/>
                        <a:pt x="4" y="3"/>
                        <a:pt x="3" y="3"/>
                      </a:cubicBezTo>
                      <a:cubicBezTo>
                        <a:pt x="3" y="4"/>
                        <a:pt x="3" y="5"/>
                        <a:pt x="3" y="5"/>
                      </a:cubicBezTo>
                      <a:cubicBezTo>
                        <a:pt x="4" y="7"/>
                        <a:pt x="6" y="7"/>
                        <a:pt x="6" y="5"/>
                      </a:cubicBezTo>
                      <a:cubicBezTo>
                        <a:pt x="6" y="5"/>
                        <a:pt x="7" y="4"/>
                        <a:pt x="7" y="3"/>
                      </a:cubicBezTo>
                      <a:cubicBezTo>
                        <a:pt x="7" y="3"/>
                        <a:pt x="6" y="3"/>
                        <a:pt x="5" y="3"/>
                      </a:cubicBezTo>
                      <a:cubicBezTo>
                        <a:pt x="5" y="4"/>
                        <a:pt x="5" y="4"/>
                        <a:pt x="5" y="5"/>
                      </a:cubicBezTo>
                      <a:cubicBezTo>
                        <a:pt x="5" y="7"/>
                        <a:pt x="8" y="7"/>
                        <a:pt x="8" y="5"/>
                      </a:cubicBezTo>
                      <a:cubicBezTo>
                        <a:pt x="8" y="4"/>
                        <a:pt x="8" y="3"/>
                        <a:pt x="9" y="2"/>
                      </a:cubicBezTo>
                      <a:cubicBezTo>
                        <a:pt x="8" y="2"/>
                        <a:pt x="7" y="3"/>
                        <a:pt x="6" y="3"/>
                      </a:cubicBezTo>
                      <a:cubicBezTo>
                        <a:pt x="7" y="4"/>
                        <a:pt x="7" y="4"/>
                        <a:pt x="7" y="5"/>
                      </a:cubicBezTo>
                      <a:cubicBezTo>
                        <a:pt x="7" y="7"/>
                        <a:pt x="10" y="7"/>
                        <a:pt x="10" y="5"/>
                      </a:cubicBezTo>
                      <a:cubicBezTo>
                        <a:pt x="10" y="4"/>
                        <a:pt x="10" y="3"/>
                        <a:pt x="10" y="2"/>
                      </a:cubicBezTo>
                      <a:cubicBezTo>
                        <a:pt x="9" y="2"/>
                        <a:pt x="8" y="2"/>
                        <a:pt x="8" y="2"/>
                      </a:cubicBezTo>
                      <a:cubicBezTo>
                        <a:pt x="8" y="2"/>
                        <a:pt x="8" y="2"/>
                        <a:pt x="7" y="3"/>
                      </a:cubicBezTo>
                      <a:cubicBezTo>
                        <a:pt x="7" y="5"/>
                        <a:pt x="10" y="5"/>
                        <a:pt x="10" y="4"/>
                      </a:cubicBezTo>
                      <a:cubicBezTo>
                        <a:pt x="11" y="2"/>
                        <a:pt x="11" y="2"/>
                        <a:pt x="10" y="1"/>
                      </a:cubicBezTo>
                      <a:cubicBezTo>
                        <a:pt x="9" y="0"/>
                        <a:pt x="8" y="0"/>
                        <a:pt x="7" y="1"/>
                      </a:cubicBezTo>
                      <a:cubicBezTo>
                        <a:pt x="7" y="2"/>
                        <a:pt x="7" y="4"/>
                        <a:pt x="7" y="5"/>
                      </a:cubicBezTo>
                      <a:cubicBezTo>
                        <a:pt x="8" y="5"/>
                        <a:pt x="9" y="5"/>
                        <a:pt x="10" y="5"/>
                      </a:cubicBezTo>
                      <a:cubicBezTo>
                        <a:pt x="10" y="3"/>
                        <a:pt x="9" y="2"/>
                        <a:pt x="9" y="1"/>
                      </a:cubicBezTo>
                      <a:cubicBezTo>
                        <a:pt x="8" y="0"/>
                        <a:pt x="6" y="1"/>
                        <a:pt x="6" y="2"/>
                      </a:cubicBezTo>
                      <a:cubicBezTo>
                        <a:pt x="5" y="3"/>
                        <a:pt x="5" y="4"/>
                        <a:pt x="5" y="5"/>
                      </a:cubicBezTo>
                      <a:cubicBezTo>
                        <a:pt x="6" y="5"/>
                        <a:pt x="7" y="5"/>
                        <a:pt x="8" y="5"/>
                      </a:cubicBezTo>
                      <a:cubicBezTo>
                        <a:pt x="8" y="4"/>
                        <a:pt x="8" y="3"/>
                        <a:pt x="8" y="2"/>
                      </a:cubicBezTo>
                      <a:cubicBezTo>
                        <a:pt x="7" y="1"/>
                        <a:pt x="6" y="1"/>
                        <a:pt x="5" y="2"/>
                      </a:cubicBezTo>
                      <a:cubicBezTo>
                        <a:pt x="4" y="3"/>
                        <a:pt x="4" y="4"/>
                        <a:pt x="3" y="5"/>
                      </a:cubicBezTo>
                      <a:cubicBezTo>
                        <a:pt x="4" y="5"/>
                        <a:pt x="5" y="5"/>
                        <a:pt x="6" y="5"/>
                      </a:cubicBezTo>
                      <a:cubicBezTo>
                        <a:pt x="6" y="4"/>
                        <a:pt x="6" y="3"/>
                        <a:pt x="6" y="2"/>
                      </a:cubicBezTo>
                      <a:cubicBezTo>
                        <a:pt x="6" y="1"/>
                        <a:pt x="4" y="1"/>
                        <a:pt x="3" y="2"/>
                      </a:cubicBezTo>
                      <a:cubicBezTo>
                        <a:pt x="2" y="3"/>
                        <a:pt x="2" y="5"/>
                        <a:pt x="2" y="7"/>
                      </a:cubicBezTo>
                      <a:cubicBezTo>
                        <a:pt x="2" y="7"/>
                        <a:pt x="3" y="7"/>
                        <a:pt x="4" y="7"/>
                      </a:cubicBezTo>
                      <a:cubicBezTo>
                        <a:pt x="4" y="6"/>
                        <a:pt x="4" y="4"/>
                        <a:pt x="4" y="2"/>
                      </a:cubicBezTo>
                      <a:cubicBezTo>
                        <a:pt x="4" y="1"/>
                        <a:pt x="2" y="1"/>
                        <a:pt x="1" y="2"/>
                      </a:cubicBezTo>
                      <a:cubicBezTo>
                        <a:pt x="1" y="3"/>
                        <a:pt x="1" y="5"/>
                        <a:pt x="1" y="6"/>
                      </a:cubicBezTo>
                      <a:cubicBezTo>
                        <a:pt x="2" y="6"/>
                        <a:pt x="3" y="6"/>
                        <a:pt x="4" y="6"/>
                      </a:cubicBezTo>
                      <a:cubicBezTo>
                        <a:pt x="3" y="5"/>
                        <a:pt x="3" y="4"/>
                        <a:pt x="3" y="4"/>
                      </a:cubicBezTo>
                      <a:cubicBezTo>
                        <a:pt x="3" y="2"/>
                        <a:pt x="0" y="2"/>
                        <a:pt x="0" y="4"/>
                      </a:cubicBezTo>
                      <a:cubicBezTo>
                        <a:pt x="0" y="5"/>
                        <a:pt x="0" y="6"/>
                        <a:pt x="0" y="7"/>
                      </a:cubicBezTo>
                      <a:cubicBezTo>
                        <a:pt x="0" y="9"/>
                        <a:pt x="3" y="9"/>
                        <a:pt x="3" y="7"/>
                      </a:cubicBezTo>
                      <a:cubicBezTo>
                        <a:pt x="3" y="6"/>
                        <a:pt x="3" y="5"/>
                        <a:pt x="3" y="4"/>
                      </a:cubicBezTo>
                      <a:cubicBezTo>
                        <a:pt x="3" y="2"/>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337"/>
                <p:cNvSpPr/>
                <p:nvPr/>
              </p:nvSpPr>
              <p:spPr bwMode="auto">
                <a:xfrm>
                  <a:off x="520" y="1503"/>
                  <a:ext cx="5" cy="5"/>
                </a:xfrm>
                <a:custGeom>
                  <a:avLst/>
                  <a:gdLst>
                    <a:gd name="T0" fmla="*/ 1 w 8"/>
                    <a:gd name="T1" fmla="*/ 4 h 8"/>
                    <a:gd name="T2" fmla="*/ 2 w 8"/>
                    <a:gd name="T3" fmla="*/ 6 h 8"/>
                    <a:gd name="T4" fmla="*/ 4 w 8"/>
                    <a:gd name="T5" fmla="*/ 5 h 8"/>
                    <a:gd name="T6" fmla="*/ 3 w 8"/>
                    <a:gd name="T7" fmla="*/ 2 h 8"/>
                    <a:gd name="T8" fmla="*/ 1 w 8"/>
                    <a:gd name="T9" fmla="*/ 3 h 8"/>
                    <a:gd name="T10" fmla="*/ 3 w 8"/>
                    <a:gd name="T11" fmla="*/ 6 h 8"/>
                    <a:gd name="T12" fmla="*/ 6 w 8"/>
                    <a:gd name="T13" fmla="*/ 7 h 8"/>
                    <a:gd name="T14" fmla="*/ 7 w 8"/>
                    <a:gd name="T15" fmla="*/ 3 h 8"/>
                    <a:gd name="T16" fmla="*/ 4 w 8"/>
                    <a:gd name="T17" fmla="*/ 3 h 8"/>
                    <a:gd name="T18" fmla="*/ 4 w 8"/>
                    <a:gd name="T19" fmla="*/ 5 h 8"/>
                    <a:gd name="T20" fmla="*/ 6 w 8"/>
                    <a:gd name="T21" fmla="*/ 7 h 8"/>
                    <a:gd name="T22" fmla="*/ 7 w 8"/>
                    <a:gd name="T23" fmla="*/ 2 h 8"/>
                    <a:gd name="T24" fmla="*/ 4 w 8"/>
                    <a:gd name="T25" fmla="*/ 2 h 8"/>
                    <a:gd name="T26" fmla="*/ 3 w 8"/>
                    <a:gd name="T27" fmla="*/ 6 h 8"/>
                    <a:gd name="T28" fmla="*/ 6 w 8"/>
                    <a:gd name="T29" fmla="*/ 6 h 8"/>
                    <a:gd name="T30" fmla="*/ 5 w 8"/>
                    <a:gd name="T31" fmla="*/ 4 h 8"/>
                    <a:gd name="T32" fmla="*/ 3 w 8"/>
                    <a:gd name="T33" fmla="*/ 2 h 8"/>
                    <a:gd name="T34" fmla="*/ 1 w 8"/>
                    <a:gd name="T35" fmla="*/ 3 h 8"/>
                    <a:gd name="T36" fmla="*/ 2 w 8"/>
                    <a:gd name="T37" fmla="*/ 6 h 8"/>
                    <a:gd name="T38" fmla="*/ 5 w 8"/>
                    <a:gd name="T39" fmla="*/ 6 h 8"/>
                    <a:gd name="T40" fmla="*/ 4 w 8"/>
                    <a:gd name="T41" fmla="*/ 3 h 8"/>
                    <a:gd name="T42" fmla="*/ 1 w 8"/>
                    <a:gd name="T4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8">
                      <a:moveTo>
                        <a:pt x="1" y="4"/>
                      </a:moveTo>
                      <a:cubicBezTo>
                        <a:pt x="1" y="5"/>
                        <a:pt x="2" y="5"/>
                        <a:pt x="2" y="6"/>
                      </a:cubicBezTo>
                      <a:cubicBezTo>
                        <a:pt x="3" y="6"/>
                        <a:pt x="4" y="6"/>
                        <a:pt x="4" y="5"/>
                      </a:cubicBezTo>
                      <a:cubicBezTo>
                        <a:pt x="4" y="4"/>
                        <a:pt x="4" y="3"/>
                        <a:pt x="3" y="2"/>
                      </a:cubicBezTo>
                      <a:cubicBezTo>
                        <a:pt x="2" y="0"/>
                        <a:pt x="0" y="1"/>
                        <a:pt x="1" y="3"/>
                      </a:cubicBezTo>
                      <a:cubicBezTo>
                        <a:pt x="1" y="4"/>
                        <a:pt x="3" y="5"/>
                        <a:pt x="3" y="6"/>
                      </a:cubicBezTo>
                      <a:cubicBezTo>
                        <a:pt x="3" y="8"/>
                        <a:pt x="6" y="8"/>
                        <a:pt x="6" y="7"/>
                      </a:cubicBezTo>
                      <a:cubicBezTo>
                        <a:pt x="6" y="5"/>
                        <a:pt x="7" y="4"/>
                        <a:pt x="7" y="3"/>
                      </a:cubicBezTo>
                      <a:cubicBezTo>
                        <a:pt x="6" y="3"/>
                        <a:pt x="5" y="3"/>
                        <a:pt x="4" y="3"/>
                      </a:cubicBezTo>
                      <a:cubicBezTo>
                        <a:pt x="5" y="4"/>
                        <a:pt x="5" y="4"/>
                        <a:pt x="4" y="5"/>
                      </a:cubicBezTo>
                      <a:cubicBezTo>
                        <a:pt x="3" y="6"/>
                        <a:pt x="5" y="8"/>
                        <a:pt x="6" y="7"/>
                      </a:cubicBezTo>
                      <a:cubicBezTo>
                        <a:pt x="7" y="6"/>
                        <a:pt x="8" y="4"/>
                        <a:pt x="7" y="2"/>
                      </a:cubicBezTo>
                      <a:cubicBezTo>
                        <a:pt x="7" y="1"/>
                        <a:pt x="5" y="1"/>
                        <a:pt x="4" y="2"/>
                      </a:cubicBezTo>
                      <a:cubicBezTo>
                        <a:pt x="4" y="4"/>
                        <a:pt x="4" y="5"/>
                        <a:pt x="3" y="6"/>
                      </a:cubicBezTo>
                      <a:cubicBezTo>
                        <a:pt x="4" y="6"/>
                        <a:pt x="5" y="6"/>
                        <a:pt x="6" y="6"/>
                      </a:cubicBezTo>
                      <a:cubicBezTo>
                        <a:pt x="6" y="5"/>
                        <a:pt x="6" y="4"/>
                        <a:pt x="5" y="4"/>
                      </a:cubicBezTo>
                      <a:cubicBezTo>
                        <a:pt x="5" y="3"/>
                        <a:pt x="4" y="2"/>
                        <a:pt x="3" y="2"/>
                      </a:cubicBezTo>
                      <a:cubicBezTo>
                        <a:pt x="2" y="2"/>
                        <a:pt x="2" y="2"/>
                        <a:pt x="1" y="3"/>
                      </a:cubicBezTo>
                      <a:cubicBezTo>
                        <a:pt x="1" y="4"/>
                        <a:pt x="2" y="5"/>
                        <a:pt x="2" y="6"/>
                      </a:cubicBezTo>
                      <a:cubicBezTo>
                        <a:pt x="2" y="8"/>
                        <a:pt x="5" y="7"/>
                        <a:pt x="5" y="6"/>
                      </a:cubicBezTo>
                      <a:cubicBezTo>
                        <a:pt x="5" y="5"/>
                        <a:pt x="4" y="4"/>
                        <a:pt x="4" y="3"/>
                      </a:cubicBezTo>
                      <a:cubicBezTo>
                        <a:pt x="3" y="1"/>
                        <a:pt x="1"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338"/>
                <p:cNvSpPr/>
                <p:nvPr/>
              </p:nvSpPr>
              <p:spPr bwMode="auto">
                <a:xfrm>
                  <a:off x="536" y="1469"/>
                  <a:ext cx="4" cy="35"/>
                </a:xfrm>
                <a:custGeom>
                  <a:avLst/>
                  <a:gdLst>
                    <a:gd name="T0" fmla="*/ 5 w 7"/>
                    <a:gd name="T1" fmla="*/ 51 h 53"/>
                    <a:gd name="T2" fmla="*/ 6 w 7"/>
                    <a:gd name="T3" fmla="*/ 20 h 53"/>
                    <a:gd name="T4" fmla="*/ 4 w 7"/>
                    <a:gd name="T5" fmla="*/ 2 h 53"/>
                    <a:gd name="T6" fmla="*/ 1 w 7"/>
                    <a:gd name="T7" fmla="*/ 3 h 53"/>
                    <a:gd name="T8" fmla="*/ 3 w 7"/>
                    <a:gd name="T9" fmla="*/ 22 h 53"/>
                    <a:gd name="T10" fmla="*/ 2 w 7"/>
                    <a:gd name="T11" fmla="*/ 51 h 53"/>
                    <a:gd name="T12" fmla="*/ 5 w 7"/>
                    <a:gd name="T13" fmla="*/ 51 h 53"/>
                  </a:gdLst>
                  <a:ahLst/>
                  <a:cxnLst>
                    <a:cxn ang="0">
                      <a:pos x="T0" y="T1"/>
                    </a:cxn>
                    <a:cxn ang="0">
                      <a:pos x="T2" y="T3"/>
                    </a:cxn>
                    <a:cxn ang="0">
                      <a:pos x="T4" y="T5"/>
                    </a:cxn>
                    <a:cxn ang="0">
                      <a:pos x="T6" y="T7"/>
                    </a:cxn>
                    <a:cxn ang="0">
                      <a:pos x="T8" y="T9"/>
                    </a:cxn>
                    <a:cxn ang="0">
                      <a:pos x="T10" y="T11"/>
                    </a:cxn>
                    <a:cxn ang="0">
                      <a:pos x="T12" y="T13"/>
                    </a:cxn>
                  </a:cxnLst>
                  <a:rect l="0" t="0" r="r" b="b"/>
                  <a:pathLst>
                    <a:path w="7" h="53">
                      <a:moveTo>
                        <a:pt x="5" y="51"/>
                      </a:moveTo>
                      <a:cubicBezTo>
                        <a:pt x="5" y="41"/>
                        <a:pt x="5" y="30"/>
                        <a:pt x="6" y="20"/>
                      </a:cubicBezTo>
                      <a:cubicBezTo>
                        <a:pt x="6" y="14"/>
                        <a:pt x="7" y="7"/>
                        <a:pt x="4" y="2"/>
                      </a:cubicBezTo>
                      <a:cubicBezTo>
                        <a:pt x="3" y="0"/>
                        <a:pt x="0" y="2"/>
                        <a:pt x="1" y="3"/>
                      </a:cubicBezTo>
                      <a:cubicBezTo>
                        <a:pt x="4" y="9"/>
                        <a:pt x="3" y="16"/>
                        <a:pt x="3" y="22"/>
                      </a:cubicBezTo>
                      <a:cubicBezTo>
                        <a:pt x="2" y="32"/>
                        <a:pt x="2" y="42"/>
                        <a:pt x="2" y="51"/>
                      </a:cubicBezTo>
                      <a:cubicBezTo>
                        <a:pt x="2" y="53"/>
                        <a:pt x="5" y="53"/>
                        <a:pt x="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339"/>
                <p:cNvSpPr/>
                <p:nvPr/>
              </p:nvSpPr>
              <p:spPr bwMode="auto">
                <a:xfrm>
                  <a:off x="517" y="1470"/>
                  <a:ext cx="21" cy="6"/>
                </a:xfrm>
                <a:custGeom>
                  <a:avLst/>
                  <a:gdLst>
                    <a:gd name="T0" fmla="*/ 4 w 32"/>
                    <a:gd name="T1" fmla="*/ 6 h 10"/>
                    <a:gd name="T2" fmla="*/ 3 w 32"/>
                    <a:gd name="T3" fmla="*/ 3 h 10"/>
                    <a:gd name="T4" fmla="*/ 0 w 32"/>
                    <a:gd name="T5" fmla="*/ 3 h 10"/>
                    <a:gd name="T6" fmla="*/ 0 w 32"/>
                    <a:gd name="T7" fmla="*/ 7 h 10"/>
                    <a:gd name="T8" fmla="*/ 3 w 32"/>
                    <a:gd name="T9" fmla="*/ 8 h 10"/>
                    <a:gd name="T10" fmla="*/ 13 w 32"/>
                    <a:gd name="T11" fmla="*/ 4 h 10"/>
                    <a:gd name="T12" fmla="*/ 30 w 32"/>
                    <a:gd name="T13" fmla="*/ 5 h 10"/>
                    <a:gd name="T14" fmla="*/ 29 w 32"/>
                    <a:gd name="T15" fmla="*/ 2 h 10"/>
                    <a:gd name="T16" fmla="*/ 28 w 32"/>
                    <a:gd name="T17" fmla="*/ 3 h 10"/>
                    <a:gd name="T18" fmla="*/ 30 w 32"/>
                    <a:gd name="T19" fmla="*/ 5 h 10"/>
                    <a:gd name="T20" fmla="*/ 31 w 32"/>
                    <a:gd name="T21" fmla="*/ 4 h 10"/>
                    <a:gd name="T22" fmla="*/ 30 w 32"/>
                    <a:gd name="T23" fmla="*/ 2 h 10"/>
                    <a:gd name="T24" fmla="*/ 17 w 32"/>
                    <a:gd name="T25" fmla="*/ 1 h 10"/>
                    <a:gd name="T26" fmla="*/ 6 w 32"/>
                    <a:gd name="T27" fmla="*/ 0 h 10"/>
                    <a:gd name="T28" fmla="*/ 0 w 32"/>
                    <a:gd name="T29" fmla="*/ 8 h 10"/>
                    <a:gd name="T30" fmla="*/ 3 w 32"/>
                    <a:gd name="T31" fmla="*/ 8 h 10"/>
                    <a:gd name="T32" fmla="*/ 3 w 32"/>
                    <a:gd name="T33" fmla="*/ 3 h 10"/>
                    <a:gd name="T34" fmla="*/ 0 w 32"/>
                    <a:gd name="T35" fmla="*/ 3 h 10"/>
                    <a:gd name="T36" fmla="*/ 1 w 32"/>
                    <a:gd name="T37" fmla="*/ 6 h 10"/>
                    <a:gd name="T38" fmla="*/ 4 w 32"/>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10">
                      <a:moveTo>
                        <a:pt x="4" y="6"/>
                      </a:moveTo>
                      <a:cubicBezTo>
                        <a:pt x="4" y="5"/>
                        <a:pt x="3" y="4"/>
                        <a:pt x="3" y="3"/>
                      </a:cubicBezTo>
                      <a:cubicBezTo>
                        <a:pt x="3" y="1"/>
                        <a:pt x="0" y="1"/>
                        <a:pt x="0" y="3"/>
                      </a:cubicBezTo>
                      <a:cubicBezTo>
                        <a:pt x="1" y="4"/>
                        <a:pt x="0" y="6"/>
                        <a:pt x="0" y="7"/>
                      </a:cubicBezTo>
                      <a:cubicBezTo>
                        <a:pt x="1" y="8"/>
                        <a:pt x="2" y="8"/>
                        <a:pt x="3" y="8"/>
                      </a:cubicBezTo>
                      <a:cubicBezTo>
                        <a:pt x="3" y="2"/>
                        <a:pt x="9" y="3"/>
                        <a:pt x="13" y="4"/>
                      </a:cubicBezTo>
                      <a:cubicBezTo>
                        <a:pt x="19" y="5"/>
                        <a:pt x="24" y="4"/>
                        <a:pt x="30" y="5"/>
                      </a:cubicBezTo>
                      <a:cubicBezTo>
                        <a:pt x="30" y="4"/>
                        <a:pt x="30" y="3"/>
                        <a:pt x="29" y="2"/>
                      </a:cubicBezTo>
                      <a:cubicBezTo>
                        <a:pt x="29" y="3"/>
                        <a:pt x="29" y="3"/>
                        <a:pt x="28" y="3"/>
                      </a:cubicBezTo>
                      <a:cubicBezTo>
                        <a:pt x="27" y="4"/>
                        <a:pt x="29" y="6"/>
                        <a:pt x="30" y="5"/>
                      </a:cubicBezTo>
                      <a:cubicBezTo>
                        <a:pt x="31" y="5"/>
                        <a:pt x="31" y="5"/>
                        <a:pt x="31" y="4"/>
                      </a:cubicBezTo>
                      <a:cubicBezTo>
                        <a:pt x="32" y="3"/>
                        <a:pt x="31" y="2"/>
                        <a:pt x="30" y="2"/>
                      </a:cubicBezTo>
                      <a:cubicBezTo>
                        <a:pt x="26" y="2"/>
                        <a:pt x="22" y="2"/>
                        <a:pt x="17" y="1"/>
                      </a:cubicBezTo>
                      <a:cubicBezTo>
                        <a:pt x="13" y="1"/>
                        <a:pt x="10" y="0"/>
                        <a:pt x="6" y="0"/>
                      </a:cubicBezTo>
                      <a:cubicBezTo>
                        <a:pt x="1" y="1"/>
                        <a:pt x="0" y="4"/>
                        <a:pt x="0" y="8"/>
                      </a:cubicBezTo>
                      <a:cubicBezTo>
                        <a:pt x="0" y="9"/>
                        <a:pt x="3" y="10"/>
                        <a:pt x="3" y="8"/>
                      </a:cubicBezTo>
                      <a:cubicBezTo>
                        <a:pt x="3" y="6"/>
                        <a:pt x="3" y="5"/>
                        <a:pt x="3" y="3"/>
                      </a:cubicBezTo>
                      <a:cubicBezTo>
                        <a:pt x="2" y="3"/>
                        <a:pt x="1" y="3"/>
                        <a:pt x="0" y="3"/>
                      </a:cubicBezTo>
                      <a:cubicBezTo>
                        <a:pt x="1" y="4"/>
                        <a:pt x="1" y="5"/>
                        <a:pt x="1" y="6"/>
                      </a:cubicBezTo>
                      <a:cubicBezTo>
                        <a:pt x="1" y="8"/>
                        <a:pt x="4"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340"/>
                <p:cNvSpPr/>
                <p:nvPr/>
              </p:nvSpPr>
              <p:spPr bwMode="auto">
                <a:xfrm>
                  <a:off x="519" y="1469"/>
                  <a:ext cx="21" cy="6"/>
                </a:xfrm>
                <a:custGeom>
                  <a:avLst/>
                  <a:gdLst>
                    <a:gd name="T0" fmla="*/ 3 w 31"/>
                    <a:gd name="T1" fmla="*/ 6 h 9"/>
                    <a:gd name="T2" fmla="*/ 5 w 31"/>
                    <a:gd name="T3" fmla="*/ 7 h 9"/>
                    <a:gd name="T4" fmla="*/ 10 w 31"/>
                    <a:gd name="T5" fmla="*/ 6 h 9"/>
                    <a:gd name="T6" fmla="*/ 10 w 31"/>
                    <a:gd name="T7" fmla="*/ 3 h 9"/>
                    <a:gd name="T8" fmla="*/ 2 w 31"/>
                    <a:gd name="T9" fmla="*/ 4 h 9"/>
                    <a:gd name="T10" fmla="*/ 2 w 31"/>
                    <a:gd name="T11" fmla="*/ 7 h 9"/>
                    <a:gd name="T12" fmla="*/ 9 w 31"/>
                    <a:gd name="T13" fmla="*/ 6 h 9"/>
                    <a:gd name="T14" fmla="*/ 8 w 31"/>
                    <a:gd name="T15" fmla="*/ 3 h 9"/>
                    <a:gd name="T16" fmla="*/ 4 w 31"/>
                    <a:gd name="T17" fmla="*/ 3 h 9"/>
                    <a:gd name="T18" fmla="*/ 4 w 31"/>
                    <a:gd name="T19" fmla="*/ 6 h 9"/>
                    <a:gd name="T20" fmla="*/ 16 w 31"/>
                    <a:gd name="T21" fmla="*/ 5 h 9"/>
                    <a:gd name="T22" fmla="*/ 16 w 31"/>
                    <a:gd name="T23" fmla="*/ 2 h 9"/>
                    <a:gd name="T24" fmla="*/ 10 w 31"/>
                    <a:gd name="T25" fmla="*/ 3 h 9"/>
                    <a:gd name="T26" fmla="*/ 11 w 31"/>
                    <a:gd name="T27" fmla="*/ 6 h 9"/>
                    <a:gd name="T28" fmla="*/ 21 w 31"/>
                    <a:gd name="T29" fmla="*/ 5 h 9"/>
                    <a:gd name="T30" fmla="*/ 21 w 31"/>
                    <a:gd name="T31" fmla="*/ 2 h 9"/>
                    <a:gd name="T32" fmla="*/ 8 w 31"/>
                    <a:gd name="T33" fmla="*/ 3 h 9"/>
                    <a:gd name="T34" fmla="*/ 9 w 31"/>
                    <a:gd name="T35" fmla="*/ 5 h 9"/>
                    <a:gd name="T36" fmla="*/ 21 w 31"/>
                    <a:gd name="T37" fmla="*/ 4 h 9"/>
                    <a:gd name="T38" fmla="*/ 21 w 31"/>
                    <a:gd name="T39" fmla="*/ 1 h 9"/>
                    <a:gd name="T40" fmla="*/ 15 w 31"/>
                    <a:gd name="T41" fmla="*/ 1 h 9"/>
                    <a:gd name="T42" fmla="*/ 15 w 31"/>
                    <a:gd name="T43" fmla="*/ 4 h 9"/>
                    <a:gd name="T44" fmla="*/ 28 w 31"/>
                    <a:gd name="T45" fmla="*/ 2 h 9"/>
                    <a:gd name="T46" fmla="*/ 30 w 31"/>
                    <a:gd name="T47" fmla="*/ 5 h 9"/>
                    <a:gd name="T48" fmla="*/ 30 w 31"/>
                    <a:gd name="T49" fmla="*/ 4 h 9"/>
                    <a:gd name="T50" fmla="*/ 31 w 31"/>
                    <a:gd name="T51" fmla="*/ 3 h 9"/>
                    <a:gd name="T52" fmla="*/ 31 w 31"/>
                    <a:gd name="T53" fmla="*/ 3 h 9"/>
                    <a:gd name="T54" fmla="*/ 30 w 31"/>
                    <a:gd name="T55" fmla="*/ 1 h 9"/>
                    <a:gd name="T56" fmla="*/ 15 w 31"/>
                    <a:gd name="T57" fmla="*/ 1 h 9"/>
                    <a:gd name="T58" fmla="*/ 16 w 31"/>
                    <a:gd name="T59" fmla="*/ 4 h 9"/>
                    <a:gd name="T60" fmla="*/ 21 w 31"/>
                    <a:gd name="T61" fmla="*/ 4 h 9"/>
                    <a:gd name="T62" fmla="*/ 21 w 31"/>
                    <a:gd name="T63" fmla="*/ 1 h 9"/>
                    <a:gd name="T64" fmla="*/ 7 w 31"/>
                    <a:gd name="T65" fmla="*/ 3 h 9"/>
                    <a:gd name="T66" fmla="*/ 8 w 31"/>
                    <a:gd name="T67" fmla="*/ 6 h 9"/>
                    <a:gd name="T68" fmla="*/ 21 w 31"/>
                    <a:gd name="T69" fmla="*/ 5 h 9"/>
                    <a:gd name="T70" fmla="*/ 21 w 31"/>
                    <a:gd name="T71" fmla="*/ 2 h 9"/>
                    <a:gd name="T72" fmla="*/ 10 w 31"/>
                    <a:gd name="T73" fmla="*/ 3 h 9"/>
                    <a:gd name="T74" fmla="*/ 11 w 31"/>
                    <a:gd name="T75" fmla="*/ 6 h 9"/>
                    <a:gd name="T76" fmla="*/ 16 w 31"/>
                    <a:gd name="T77" fmla="*/ 5 h 9"/>
                    <a:gd name="T78" fmla="*/ 16 w 31"/>
                    <a:gd name="T79" fmla="*/ 2 h 9"/>
                    <a:gd name="T80" fmla="*/ 3 w 31"/>
                    <a:gd name="T81" fmla="*/ 4 h 9"/>
                    <a:gd name="T82" fmla="*/ 4 w 31"/>
                    <a:gd name="T83" fmla="*/ 6 h 9"/>
                    <a:gd name="T84" fmla="*/ 9 w 31"/>
                    <a:gd name="T85" fmla="*/ 6 h 9"/>
                    <a:gd name="T86" fmla="*/ 8 w 31"/>
                    <a:gd name="T87" fmla="*/ 3 h 9"/>
                    <a:gd name="T88" fmla="*/ 2 w 31"/>
                    <a:gd name="T89" fmla="*/ 4 h 9"/>
                    <a:gd name="T90" fmla="*/ 2 w 31"/>
                    <a:gd name="T91" fmla="*/ 7 h 9"/>
                    <a:gd name="T92" fmla="*/ 11 w 31"/>
                    <a:gd name="T93" fmla="*/ 6 h 9"/>
                    <a:gd name="T94" fmla="*/ 10 w 31"/>
                    <a:gd name="T95" fmla="*/ 3 h 9"/>
                    <a:gd name="T96" fmla="*/ 1 w 31"/>
                    <a:gd name="T97" fmla="*/ 5 h 9"/>
                    <a:gd name="T98" fmla="*/ 0 w 31"/>
                    <a:gd name="T99" fmla="*/ 6 h 9"/>
                    <a:gd name="T100" fmla="*/ 1 w 31"/>
                    <a:gd name="T101" fmla="*/ 8 h 9"/>
                    <a:gd name="T102" fmla="*/ 3 w 31"/>
                    <a:gd name="T10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 h="9">
                      <a:moveTo>
                        <a:pt x="3" y="6"/>
                      </a:moveTo>
                      <a:cubicBezTo>
                        <a:pt x="3" y="7"/>
                        <a:pt x="4" y="8"/>
                        <a:pt x="5" y="7"/>
                      </a:cubicBezTo>
                      <a:cubicBezTo>
                        <a:pt x="7" y="6"/>
                        <a:pt x="9" y="6"/>
                        <a:pt x="10" y="6"/>
                      </a:cubicBezTo>
                      <a:cubicBezTo>
                        <a:pt x="10" y="5"/>
                        <a:pt x="10" y="4"/>
                        <a:pt x="10" y="3"/>
                      </a:cubicBezTo>
                      <a:cubicBezTo>
                        <a:pt x="7" y="4"/>
                        <a:pt x="5" y="4"/>
                        <a:pt x="2" y="4"/>
                      </a:cubicBezTo>
                      <a:cubicBezTo>
                        <a:pt x="2" y="5"/>
                        <a:pt x="2" y="6"/>
                        <a:pt x="2" y="7"/>
                      </a:cubicBezTo>
                      <a:cubicBezTo>
                        <a:pt x="5" y="7"/>
                        <a:pt x="7" y="6"/>
                        <a:pt x="9" y="6"/>
                      </a:cubicBezTo>
                      <a:cubicBezTo>
                        <a:pt x="11" y="5"/>
                        <a:pt x="10" y="3"/>
                        <a:pt x="8" y="3"/>
                      </a:cubicBezTo>
                      <a:cubicBezTo>
                        <a:pt x="7" y="3"/>
                        <a:pt x="5" y="3"/>
                        <a:pt x="4" y="3"/>
                      </a:cubicBezTo>
                      <a:cubicBezTo>
                        <a:pt x="4" y="4"/>
                        <a:pt x="4" y="5"/>
                        <a:pt x="4" y="6"/>
                      </a:cubicBezTo>
                      <a:cubicBezTo>
                        <a:pt x="8" y="5"/>
                        <a:pt x="12" y="5"/>
                        <a:pt x="16" y="5"/>
                      </a:cubicBezTo>
                      <a:cubicBezTo>
                        <a:pt x="18" y="5"/>
                        <a:pt x="18" y="3"/>
                        <a:pt x="16" y="2"/>
                      </a:cubicBezTo>
                      <a:cubicBezTo>
                        <a:pt x="14" y="2"/>
                        <a:pt x="12" y="3"/>
                        <a:pt x="10" y="3"/>
                      </a:cubicBezTo>
                      <a:cubicBezTo>
                        <a:pt x="8" y="3"/>
                        <a:pt x="9" y="6"/>
                        <a:pt x="11" y="6"/>
                      </a:cubicBezTo>
                      <a:cubicBezTo>
                        <a:pt x="14" y="5"/>
                        <a:pt x="17" y="5"/>
                        <a:pt x="21" y="5"/>
                      </a:cubicBezTo>
                      <a:cubicBezTo>
                        <a:pt x="21" y="4"/>
                        <a:pt x="21" y="3"/>
                        <a:pt x="21" y="2"/>
                      </a:cubicBezTo>
                      <a:cubicBezTo>
                        <a:pt x="16" y="2"/>
                        <a:pt x="12" y="3"/>
                        <a:pt x="8" y="3"/>
                      </a:cubicBezTo>
                      <a:cubicBezTo>
                        <a:pt x="8" y="4"/>
                        <a:pt x="9" y="4"/>
                        <a:pt x="9" y="5"/>
                      </a:cubicBezTo>
                      <a:cubicBezTo>
                        <a:pt x="12" y="2"/>
                        <a:pt x="17" y="3"/>
                        <a:pt x="21" y="4"/>
                      </a:cubicBezTo>
                      <a:cubicBezTo>
                        <a:pt x="23" y="4"/>
                        <a:pt x="23" y="1"/>
                        <a:pt x="21" y="1"/>
                      </a:cubicBezTo>
                      <a:cubicBezTo>
                        <a:pt x="19" y="1"/>
                        <a:pt x="17" y="1"/>
                        <a:pt x="15" y="1"/>
                      </a:cubicBezTo>
                      <a:cubicBezTo>
                        <a:pt x="13" y="2"/>
                        <a:pt x="14" y="4"/>
                        <a:pt x="15" y="4"/>
                      </a:cubicBezTo>
                      <a:cubicBezTo>
                        <a:pt x="20" y="4"/>
                        <a:pt x="24" y="4"/>
                        <a:pt x="28" y="2"/>
                      </a:cubicBezTo>
                      <a:cubicBezTo>
                        <a:pt x="27" y="3"/>
                        <a:pt x="28" y="6"/>
                        <a:pt x="30" y="5"/>
                      </a:cubicBezTo>
                      <a:cubicBezTo>
                        <a:pt x="30" y="5"/>
                        <a:pt x="30" y="5"/>
                        <a:pt x="30" y="4"/>
                      </a:cubicBezTo>
                      <a:cubicBezTo>
                        <a:pt x="31" y="4"/>
                        <a:pt x="31" y="4"/>
                        <a:pt x="31" y="3"/>
                      </a:cubicBezTo>
                      <a:cubicBezTo>
                        <a:pt x="31" y="3"/>
                        <a:pt x="31" y="3"/>
                        <a:pt x="31" y="3"/>
                      </a:cubicBezTo>
                      <a:cubicBezTo>
                        <a:pt x="31" y="2"/>
                        <a:pt x="31" y="2"/>
                        <a:pt x="30" y="1"/>
                      </a:cubicBezTo>
                      <a:cubicBezTo>
                        <a:pt x="25" y="1"/>
                        <a:pt x="20" y="1"/>
                        <a:pt x="15" y="1"/>
                      </a:cubicBezTo>
                      <a:cubicBezTo>
                        <a:pt x="15" y="2"/>
                        <a:pt x="16" y="3"/>
                        <a:pt x="16" y="4"/>
                      </a:cubicBezTo>
                      <a:cubicBezTo>
                        <a:pt x="17" y="4"/>
                        <a:pt x="19" y="3"/>
                        <a:pt x="21" y="4"/>
                      </a:cubicBezTo>
                      <a:cubicBezTo>
                        <a:pt x="21" y="3"/>
                        <a:pt x="21" y="2"/>
                        <a:pt x="21" y="1"/>
                      </a:cubicBezTo>
                      <a:cubicBezTo>
                        <a:pt x="16" y="1"/>
                        <a:pt x="11" y="0"/>
                        <a:pt x="7" y="3"/>
                      </a:cubicBezTo>
                      <a:cubicBezTo>
                        <a:pt x="6" y="4"/>
                        <a:pt x="7" y="5"/>
                        <a:pt x="8" y="6"/>
                      </a:cubicBezTo>
                      <a:cubicBezTo>
                        <a:pt x="12" y="6"/>
                        <a:pt x="16" y="5"/>
                        <a:pt x="21" y="5"/>
                      </a:cubicBezTo>
                      <a:cubicBezTo>
                        <a:pt x="22" y="5"/>
                        <a:pt x="22" y="2"/>
                        <a:pt x="21" y="2"/>
                      </a:cubicBezTo>
                      <a:cubicBezTo>
                        <a:pt x="17" y="2"/>
                        <a:pt x="14" y="2"/>
                        <a:pt x="10" y="3"/>
                      </a:cubicBezTo>
                      <a:cubicBezTo>
                        <a:pt x="10" y="4"/>
                        <a:pt x="11" y="5"/>
                        <a:pt x="11" y="6"/>
                      </a:cubicBezTo>
                      <a:cubicBezTo>
                        <a:pt x="13" y="5"/>
                        <a:pt x="14" y="5"/>
                        <a:pt x="16" y="5"/>
                      </a:cubicBezTo>
                      <a:cubicBezTo>
                        <a:pt x="16" y="4"/>
                        <a:pt x="16" y="3"/>
                        <a:pt x="16" y="2"/>
                      </a:cubicBezTo>
                      <a:cubicBezTo>
                        <a:pt x="11" y="2"/>
                        <a:pt x="7" y="2"/>
                        <a:pt x="3" y="4"/>
                      </a:cubicBezTo>
                      <a:cubicBezTo>
                        <a:pt x="2" y="4"/>
                        <a:pt x="2" y="6"/>
                        <a:pt x="4" y="6"/>
                      </a:cubicBezTo>
                      <a:cubicBezTo>
                        <a:pt x="5" y="6"/>
                        <a:pt x="7" y="6"/>
                        <a:pt x="9" y="6"/>
                      </a:cubicBezTo>
                      <a:cubicBezTo>
                        <a:pt x="9" y="5"/>
                        <a:pt x="9" y="4"/>
                        <a:pt x="8" y="3"/>
                      </a:cubicBezTo>
                      <a:cubicBezTo>
                        <a:pt x="6" y="3"/>
                        <a:pt x="4" y="4"/>
                        <a:pt x="2" y="4"/>
                      </a:cubicBezTo>
                      <a:cubicBezTo>
                        <a:pt x="0" y="4"/>
                        <a:pt x="0" y="7"/>
                        <a:pt x="2" y="7"/>
                      </a:cubicBezTo>
                      <a:cubicBezTo>
                        <a:pt x="5" y="7"/>
                        <a:pt x="8" y="7"/>
                        <a:pt x="11" y="6"/>
                      </a:cubicBezTo>
                      <a:cubicBezTo>
                        <a:pt x="12" y="6"/>
                        <a:pt x="12" y="3"/>
                        <a:pt x="10" y="3"/>
                      </a:cubicBezTo>
                      <a:cubicBezTo>
                        <a:pt x="7" y="4"/>
                        <a:pt x="4" y="4"/>
                        <a:pt x="1" y="5"/>
                      </a:cubicBezTo>
                      <a:cubicBezTo>
                        <a:pt x="1" y="5"/>
                        <a:pt x="0" y="6"/>
                        <a:pt x="0" y="6"/>
                      </a:cubicBezTo>
                      <a:cubicBezTo>
                        <a:pt x="0" y="7"/>
                        <a:pt x="1" y="8"/>
                        <a:pt x="1" y="8"/>
                      </a:cubicBezTo>
                      <a:cubicBezTo>
                        <a:pt x="3" y="9"/>
                        <a:pt x="4"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341"/>
                <p:cNvSpPr/>
                <p:nvPr/>
              </p:nvSpPr>
              <p:spPr bwMode="auto">
                <a:xfrm>
                  <a:off x="546" y="1469"/>
                  <a:ext cx="9" cy="12"/>
                </a:xfrm>
                <a:custGeom>
                  <a:avLst/>
                  <a:gdLst>
                    <a:gd name="T0" fmla="*/ 5 w 14"/>
                    <a:gd name="T1" fmla="*/ 15 h 18"/>
                    <a:gd name="T2" fmla="*/ 5 w 14"/>
                    <a:gd name="T3" fmla="*/ 2 h 18"/>
                    <a:gd name="T4" fmla="*/ 4 w 14"/>
                    <a:gd name="T5" fmla="*/ 3 h 18"/>
                    <a:gd name="T6" fmla="*/ 10 w 14"/>
                    <a:gd name="T7" fmla="*/ 4 h 18"/>
                    <a:gd name="T8" fmla="*/ 10 w 14"/>
                    <a:gd name="T9" fmla="*/ 8 h 18"/>
                    <a:gd name="T10" fmla="*/ 10 w 14"/>
                    <a:gd name="T11" fmla="*/ 16 h 18"/>
                    <a:gd name="T12" fmla="*/ 11 w 14"/>
                    <a:gd name="T13" fmla="*/ 15 h 18"/>
                    <a:gd name="T14" fmla="*/ 3 w 14"/>
                    <a:gd name="T15" fmla="*/ 15 h 18"/>
                    <a:gd name="T16" fmla="*/ 2 w 14"/>
                    <a:gd name="T17" fmla="*/ 17 h 18"/>
                    <a:gd name="T18" fmla="*/ 11 w 14"/>
                    <a:gd name="T19" fmla="*/ 18 h 18"/>
                    <a:gd name="T20" fmla="*/ 13 w 14"/>
                    <a:gd name="T21" fmla="*/ 16 h 18"/>
                    <a:gd name="T22" fmla="*/ 13 w 14"/>
                    <a:gd name="T23" fmla="*/ 4 h 18"/>
                    <a:gd name="T24" fmla="*/ 4 w 14"/>
                    <a:gd name="T25" fmla="*/ 1 h 18"/>
                    <a:gd name="T26" fmla="*/ 3 w 14"/>
                    <a:gd name="T27" fmla="*/ 2 h 18"/>
                    <a:gd name="T28" fmla="*/ 2 w 14"/>
                    <a:gd name="T29" fmla="*/ 15 h 18"/>
                    <a:gd name="T30" fmla="*/ 5 w 14"/>
                    <a:gd name="T3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8">
                      <a:moveTo>
                        <a:pt x="5" y="15"/>
                      </a:moveTo>
                      <a:cubicBezTo>
                        <a:pt x="5" y="11"/>
                        <a:pt x="5" y="6"/>
                        <a:pt x="5" y="2"/>
                      </a:cubicBezTo>
                      <a:cubicBezTo>
                        <a:pt x="5" y="2"/>
                        <a:pt x="4" y="3"/>
                        <a:pt x="4" y="3"/>
                      </a:cubicBezTo>
                      <a:cubicBezTo>
                        <a:pt x="6" y="3"/>
                        <a:pt x="9" y="3"/>
                        <a:pt x="10" y="4"/>
                      </a:cubicBezTo>
                      <a:cubicBezTo>
                        <a:pt x="11" y="5"/>
                        <a:pt x="10" y="7"/>
                        <a:pt x="10" y="8"/>
                      </a:cubicBezTo>
                      <a:cubicBezTo>
                        <a:pt x="10" y="11"/>
                        <a:pt x="10" y="13"/>
                        <a:pt x="10" y="16"/>
                      </a:cubicBezTo>
                      <a:cubicBezTo>
                        <a:pt x="10" y="16"/>
                        <a:pt x="10" y="15"/>
                        <a:pt x="11" y="15"/>
                      </a:cubicBezTo>
                      <a:cubicBezTo>
                        <a:pt x="8" y="16"/>
                        <a:pt x="5" y="15"/>
                        <a:pt x="3" y="15"/>
                      </a:cubicBezTo>
                      <a:cubicBezTo>
                        <a:pt x="1" y="14"/>
                        <a:pt x="0" y="17"/>
                        <a:pt x="2" y="17"/>
                      </a:cubicBezTo>
                      <a:cubicBezTo>
                        <a:pt x="5" y="18"/>
                        <a:pt x="8" y="18"/>
                        <a:pt x="11" y="18"/>
                      </a:cubicBezTo>
                      <a:cubicBezTo>
                        <a:pt x="12" y="17"/>
                        <a:pt x="12" y="17"/>
                        <a:pt x="13" y="16"/>
                      </a:cubicBezTo>
                      <a:cubicBezTo>
                        <a:pt x="13" y="12"/>
                        <a:pt x="14" y="8"/>
                        <a:pt x="13" y="4"/>
                      </a:cubicBezTo>
                      <a:cubicBezTo>
                        <a:pt x="12" y="0"/>
                        <a:pt x="7" y="0"/>
                        <a:pt x="4" y="1"/>
                      </a:cubicBezTo>
                      <a:cubicBezTo>
                        <a:pt x="3" y="1"/>
                        <a:pt x="3" y="1"/>
                        <a:pt x="3" y="2"/>
                      </a:cubicBezTo>
                      <a:cubicBezTo>
                        <a:pt x="2" y="6"/>
                        <a:pt x="2" y="11"/>
                        <a:pt x="2" y="15"/>
                      </a:cubicBezTo>
                      <a:cubicBezTo>
                        <a:pt x="2" y="17"/>
                        <a:pt x="5" y="17"/>
                        <a:pt x="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342"/>
                <p:cNvSpPr/>
                <p:nvPr/>
              </p:nvSpPr>
              <p:spPr bwMode="auto">
                <a:xfrm>
                  <a:off x="552" y="1466"/>
                  <a:ext cx="9" cy="16"/>
                </a:xfrm>
                <a:custGeom>
                  <a:avLst/>
                  <a:gdLst>
                    <a:gd name="T0" fmla="*/ 5 w 14"/>
                    <a:gd name="T1" fmla="*/ 21 h 24"/>
                    <a:gd name="T2" fmla="*/ 5 w 14"/>
                    <a:gd name="T3" fmla="*/ 10 h 24"/>
                    <a:gd name="T4" fmla="*/ 5 w 14"/>
                    <a:gd name="T5" fmla="*/ 6 h 24"/>
                    <a:gd name="T6" fmla="*/ 8 w 14"/>
                    <a:gd name="T7" fmla="*/ 3 h 24"/>
                    <a:gd name="T8" fmla="*/ 11 w 14"/>
                    <a:gd name="T9" fmla="*/ 9 h 24"/>
                    <a:gd name="T10" fmla="*/ 11 w 14"/>
                    <a:gd name="T11" fmla="*/ 21 h 24"/>
                    <a:gd name="T12" fmla="*/ 12 w 14"/>
                    <a:gd name="T13" fmla="*/ 20 h 24"/>
                    <a:gd name="T14" fmla="*/ 3 w 14"/>
                    <a:gd name="T15" fmla="*/ 20 h 24"/>
                    <a:gd name="T16" fmla="*/ 2 w 14"/>
                    <a:gd name="T17" fmla="*/ 22 h 24"/>
                    <a:gd name="T18" fmla="*/ 13 w 14"/>
                    <a:gd name="T19" fmla="*/ 23 h 24"/>
                    <a:gd name="T20" fmla="*/ 14 w 14"/>
                    <a:gd name="T21" fmla="*/ 21 h 24"/>
                    <a:gd name="T22" fmla="*/ 14 w 14"/>
                    <a:gd name="T23" fmla="*/ 5 h 24"/>
                    <a:gd name="T24" fmla="*/ 9 w 14"/>
                    <a:gd name="T25" fmla="*/ 1 h 24"/>
                    <a:gd name="T26" fmla="*/ 2 w 14"/>
                    <a:gd name="T27" fmla="*/ 4 h 24"/>
                    <a:gd name="T28" fmla="*/ 2 w 14"/>
                    <a:gd name="T29" fmla="*/ 10 h 24"/>
                    <a:gd name="T30" fmla="*/ 2 w 14"/>
                    <a:gd name="T31" fmla="*/ 21 h 24"/>
                    <a:gd name="T32" fmla="*/ 5 w 14"/>
                    <a:gd name="T33"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24">
                      <a:moveTo>
                        <a:pt x="5" y="21"/>
                      </a:moveTo>
                      <a:cubicBezTo>
                        <a:pt x="5" y="18"/>
                        <a:pt x="5" y="14"/>
                        <a:pt x="5" y="10"/>
                      </a:cubicBezTo>
                      <a:cubicBezTo>
                        <a:pt x="5" y="9"/>
                        <a:pt x="5" y="7"/>
                        <a:pt x="5" y="6"/>
                      </a:cubicBezTo>
                      <a:cubicBezTo>
                        <a:pt x="5" y="3"/>
                        <a:pt x="6" y="3"/>
                        <a:pt x="8" y="3"/>
                      </a:cubicBezTo>
                      <a:cubicBezTo>
                        <a:pt x="12" y="3"/>
                        <a:pt x="11" y="6"/>
                        <a:pt x="11" y="9"/>
                      </a:cubicBezTo>
                      <a:cubicBezTo>
                        <a:pt x="11" y="13"/>
                        <a:pt x="11" y="17"/>
                        <a:pt x="11" y="21"/>
                      </a:cubicBezTo>
                      <a:cubicBezTo>
                        <a:pt x="11" y="21"/>
                        <a:pt x="12" y="20"/>
                        <a:pt x="12" y="20"/>
                      </a:cubicBezTo>
                      <a:cubicBezTo>
                        <a:pt x="9" y="21"/>
                        <a:pt x="6" y="20"/>
                        <a:pt x="3" y="20"/>
                      </a:cubicBezTo>
                      <a:cubicBezTo>
                        <a:pt x="1" y="19"/>
                        <a:pt x="0" y="22"/>
                        <a:pt x="2" y="22"/>
                      </a:cubicBezTo>
                      <a:cubicBezTo>
                        <a:pt x="6" y="23"/>
                        <a:pt x="9" y="24"/>
                        <a:pt x="13" y="23"/>
                      </a:cubicBezTo>
                      <a:cubicBezTo>
                        <a:pt x="13" y="22"/>
                        <a:pt x="14" y="22"/>
                        <a:pt x="14" y="21"/>
                      </a:cubicBezTo>
                      <a:cubicBezTo>
                        <a:pt x="14" y="16"/>
                        <a:pt x="14" y="10"/>
                        <a:pt x="14" y="5"/>
                      </a:cubicBezTo>
                      <a:cubicBezTo>
                        <a:pt x="14" y="2"/>
                        <a:pt x="12" y="1"/>
                        <a:pt x="9" y="1"/>
                      </a:cubicBezTo>
                      <a:cubicBezTo>
                        <a:pt x="6" y="0"/>
                        <a:pt x="3" y="1"/>
                        <a:pt x="2" y="4"/>
                      </a:cubicBezTo>
                      <a:cubicBezTo>
                        <a:pt x="2" y="6"/>
                        <a:pt x="2" y="8"/>
                        <a:pt x="2" y="10"/>
                      </a:cubicBezTo>
                      <a:cubicBezTo>
                        <a:pt x="2" y="14"/>
                        <a:pt x="2" y="18"/>
                        <a:pt x="2" y="21"/>
                      </a:cubicBezTo>
                      <a:cubicBezTo>
                        <a:pt x="2" y="23"/>
                        <a:pt x="5" y="23"/>
                        <a:pt x="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343"/>
                <p:cNvSpPr/>
                <p:nvPr/>
              </p:nvSpPr>
              <p:spPr bwMode="auto">
                <a:xfrm>
                  <a:off x="557" y="1462"/>
                  <a:ext cx="11" cy="20"/>
                </a:xfrm>
                <a:custGeom>
                  <a:avLst/>
                  <a:gdLst>
                    <a:gd name="T0" fmla="*/ 2 w 16"/>
                    <a:gd name="T1" fmla="*/ 27 h 30"/>
                    <a:gd name="T2" fmla="*/ 2 w 16"/>
                    <a:gd name="T3" fmla="*/ 28 h 30"/>
                    <a:gd name="T4" fmla="*/ 5 w 16"/>
                    <a:gd name="T5" fmla="*/ 28 h 30"/>
                    <a:gd name="T6" fmla="*/ 6 w 16"/>
                    <a:gd name="T7" fmla="*/ 12 h 30"/>
                    <a:gd name="T8" fmla="*/ 7 w 16"/>
                    <a:gd name="T9" fmla="*/ 4 h 30"/>
                    <a:gd name="T10" fmla="*/ 13 w 16"/>
                    <a:gd name="T11" fmla="*/ 4 h 30"/>
                    <a:gd name="T12" fmla="*/ 12 w 16"/>
                    <a:gd name="T13" fmla="*/ 3 h 30"/>
                    <a:gd name="T14" fmla="*/ 12 w 16"/>
                    <a:gd name="T15" fmla="*/ 27 h 30"/>
                    <a:gd name="T16" fmla="*/ 14 w 16"/>
                    <a:gd name="T17" fmla="*/ 26 h 30"/>
                    <a:gd name="T18" fmla="*/ 2 w 16"/>
                    <a:gd name="T19" fmla="*/ 25 h 30"/>
                    <a:gd name="T20" fmla="*/ 2 w 16"/>
                    <a:gd name="T21" fmla="*/ 28 h 30"/>
                    <a:gd name="T22" fmla="*/ 14 w 16"/>
                    <a:gd name="T23" fmla="*/ 29 h 30"/>
                    <a:gd name="T24" fmla="*/ 15 w 16"/>
                    <a:gd name="T25" fmla="*/ 27 h 30"/>
                    <a:gd name="T26" fmla="*/ 15 w 16"/>
                    <a:gd name="T27" fmla="*/ 3 h 30"/>
                    <a:gd name="T28" fmla="*/ 13 w 16"/>
                    <a:gd name="T29" fmla="*/ 2 h 30"/>
                    <a:gd name="T30" fmla="*/ 3 w 16"/>
                    <a:gd name="T31" fmla="*/ 5 h 30"/>
                    <a:gd name="T32" fmla="*/ 2 w 16"/>
                    <a:gd name="T33" fmla="*/ 28 h 30"/>
                    <a:gd name="T34" fmla="*/ 5 w 16"/>
                    <a:gd name="T35" fmla="*/ 28 h 30"/>
                    <a:gd name="T36" fmla="*/ 5 w 16"/>
                    <a:gd name="T37" fmla="*/ 27 h 30"/>
                    <a:gd name="T38" fmla="*/ 2 w 16"/>
                    <a:gd name="T3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0">
                      <a:moveTo>
                        <a:pt x="2" y="27"/>
                      </a:moveTo>
                      <a:cubicBezTo>
                        <a:pt x="2" y="27"/>
                        <a:pt x="2" y="28"/>
                        <a:pt x="2" y="28"/>
                      </a:cubicBezTo>
                      <a:cubicBezTo>
                        <a:pt x="2" y="30"/>
                        <a:pt x="4" y="30"/>
                        <a:pt x="5" y="28"/>
                      </a:cubicBezTo>
                      <a:cubicBezTo>
                        <a:pt x="7" y="23"/>
                        <a:pt x="7" y="18"/>
                        <a:pt x="6" y="12"/>
                      </a:cubicBezTo>
                      <a:cubicBezTo>
                        <a:pt x="6" y="11"/>
                        <a:pt x="5" y="4"/>
                        <a:pt x="7" y="4"/>
                      </a:cubicBezTo>
                      <a:cubicBezTo>
                        <a:pt x="9" y="4"/>
                        <a:pt x="11" y="4"/>
                        <a:pt x="13" y="4"/>
                      </a:cubicBezTo>
                      <a:cubicBezTo>
                        <a:pt x="13" y="4"/>
                        <a:pt x="13" y="3"/>
                        <a:pt x="12" y="3"/>
                      </a:cubicBezTo>
                      <a:cubicBezTo>
                        <a:pt x="12" y="11"/>
                        <a:pt x="13" y="19"/>
                        <a:pt x="12" y="27"/>
                      </a:cubicBezTo>
                      <a:cubicBezTo>
                        <a:pt x="13" y="27"/>
                        <a:pt x="13" y="26"/>
                        <a:pt x="14" y="26"/>
                      </a:cubicBezTo>
                      <a:cubicBezTo>
                        <a:pt x="10" y="26"/>
                        <a:pt x="6" y="25"/>
                        <a:pt x="2" y="25"/>
                      </a:cubicBezTo>
                      <a:cubicBezTo>
                        <a:pt x="0" y="25"/>
                        <a:pt x="0" y="28"/>
                        <a:pt x="2" y="28"/>
                      </a:cubicBezTo>
                      <a:cubicBezTo>
                        <a:pt x="6" y="28"/>
                        <a:pt x="10" y="29"/>
                        <a:pt x="14" y="29"/>
                      </a:cubicBezTo>
                      <a:cubicBezTo>
                        <a:pt x="15" y="29"/>
                        <a:pt x="15" y="28"/>
                        <a:pt x="15" y="27"/>
                      </a:cubicBezTo>
                      <a:cubicBezTo>
                        <a:pt x="16" y="19"/>
                        <a:pt x="15" y="11"/>
                        <a:pt x="15" y="3"/>
                      </a:cubicBezTo>
                      <a:cubicBezTo>
                        <a:pt x="15" y="2"/>
                        <a:pt x="14" y="2"/>
                        <a:pt x="13" y="2"/>
                      </a:cubicBezTo>
                      <a:cubicBezTo>
                        <a:pt x="11" y="1"/>
                        <a:pt x="3" y="0"/>
                        <a:pt x="3" y="5"/>
                      </a:cubicBezTo>
                      <a:cubicBezTo>
                        <a:pt x="3" y="12"/>
                        <a:pt x="5" y="20"/>
                        <a:pt x="2" y="28"/>
                      </a:cubicBezTo>
                      <a:cubicBezTo>
                        <a:pt x="3" y="28"/>
                        <a:pt x="4" y="28"/>
                        <a:pt x="5" y="28"/>
                      </a:cubicBezTo>
                      <a:cubicBezTo>
                        <a:pt x="5" y="28"/>
                        <a:pt x="5" y="27"/>
                        <a:pt x="5" y="27"/>
                      </a:cubicBezTo>
                      <a:cubicBezTo>
                        <a:pt x="5" y="25"/>
                        <a:pt x="2" y="25"/>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344"/>
                <p:cNvSpPr/>
                <p:nvPr/>
              </p:nvSpPr>
              <p:spPr bwMode="auto">
                <a:xfrm>
                  <a:off x="564" y="1458"/>
                  <a:ext cx="8" cy="24"/>
                </a:xfrm>
                <a:custGeom>
                  <a:avLst/>
                  <a:gdLst>
                    <a:gd name="T0" fmla="*/ 4 w 13"/>
                    <a:gd name="T1" fmla="*/ 33 h 35"/>
                    <a:gd name="T2" fmla="*/ 6 w 13"/>
                    <a:gd name="T3" fmla="*/ 22 h 35"/>
                    <a:gd name="T4" fmla="*/ 4 w 13"/>
                    <a:gd name="T5" fmla="*/ 3 h 35"/>
                    <a:gd name="T6" fmla="*/ 2 w 13"/>
                    <a:gd name="T7" fmla="*/ 4 h 35"/>
                    <a:gd name="T8" fmla="*/ 10 w 13"/>
                    <a:gd name="T9" fmla="*/ 7 h 35"/>
                    <a:gd name="T10" fmla="*/ 10 w 13"/>
                    <a:gd name="T11" fmla="*/ 14 h 35"/>
                    <a:gd name="T12" fmla="*/ 10 w 13"/>
                    <a:gd name="T13" fmla="*/ 33 h 35"/>
                    <a:gd name="T14" fmla="*/ 12 w 13"/>
                    <a:gd name="T15" fmla="*/ 32 h 35"/>
                    <a:gd name="T16" fmla="*/ 3 w 13"/>
                    <a:gd name="T17" fmla="*/ 31 h 35"/>
                    <a:gd name="T18" fmla="*/ 2 w 13"/>
                    <a:gd name="T19" fmla="*/ 34 h 35"/>
                    <a:gd name="T20" fmla="*/ 12 w 13"/>
                    <a:gd name="T21" fmla="*/ 35 h 35"/>
                    <a:gd name="T22" fmla="*/ 13 w 13"/>
                    <a:gd name="T23" fmla="*/ 33 h 35"/>
                    <a:gd name="T24" fmla="*/ 12 w 13"/>
                    <a:gd name="T25" fmla="*/ 5 h 35"/>
                    <a:gd name="T26" fmla="*/ 2 w 13"/>
                    <a:gd name="T27" fmla="*/ 1 h 35"/>
                    <a:gd name="T28" fmla="*/ 1 w 13"/>
                    <a:gd name="T29" fmla="*/ 3 h 35"/>
                    <a:gd name="T30" fmla="*/ 1 w 13"/>
                    <a:gd name="T31" fmla="*/ 16 h 35"/>
                    <a:gd name="T32" fmla="*/ 2 w 13"/>
                    <a:gd name="T33" fmla="*/ 32 h 35"/>
                    <a:gd name="T34" fmla="*/ 4 w 13"/>
                    <a:gd name="T35"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35">
                      <a:moveTo>
                        <a:pt x="4" y="33"/>
                      </a:moveTo>
                      <a:cubicBezTo>
                        <a:pt x="7" y="30"/>
                        <a:pt x="6" y="26"/>
                        <a:pt x="6" y="22"/>
                      </a:cubicBezTo>
                      <a:cubicBezTo>
                        <a:pt x="5" y="15"/>
                        <a:pt x="4" y="9"/>
                        <a:pt x="4" y="3"/>
                      </a:cubicBezTo>
                      <a:cubicBezTo>
                        <a:pt x="3" y="3"/>
                        <a:pt x="3" y="3"/>
                        <a:pt x="2" y="4"/>
                      </a:cubicBezTo>
                      <a:cubicBezTo>
                        <a:pt x="5" y="4"/>
                        <a:pt x="10" y="2"/>
                        <a:pt x="10" y="7"/>
                      </a:cubicBezTo>
                      <a:cubicBezTo>
                        <a:pt x="10" y="9"/>
                        <a:pt x="10" y="12"/>
                        <a:pt x="10" y="14"/>
                      </a:cubicBezTo>
                      <a:cubicBezTo>
                        <a:pt x="10" y="21"/>
                        <a:pt x="11" y="27"/>
                        <a:pt x="10" y="33"/>
                      </a:cubicBezTo>
                      <a:cubicBezTo>
                        <a:pt x="11" y="33"/>
                        <a:pt x="11" y="32"/>
                        <a:pt x="12" y="32"/>
                      </a:cubicBezTo>
                      <a:cubicBezTo>
                        <a:pt x="9" y="32"/>
                        <a:pt x="6" y="32"/>
                        <a:pt x="3" y="31"/>
                      </a:cubicBezTo>
                      <a:cubicBezTo>
                        <a:pt x="1" y="31"/>
                        <a:pt x="0" y="34"/>
                        <a:pt x="2" y="34"/>
                      </a:cubicBezTo>
                      <a:cubicBezTo>
                        <a:pt x="5" y="35"/>
                        <a:pt x="8" y="35"/>
                        <a:pt x="12" y="35"/>
                      </a:cubicBezTo>
                      <a:cubicBezTo>
                        <a:pt x="13" y="35"/>
                        <a:pt x="13" y="34"/>
                        <a:pt x="13" y="33"/>
                      </a:cubicBezTo>
                      <a:cubicBezTo>
                        <a:pt x="13" y="24"/>
                        <a:pt x="13" y="15"/>
                        <a:pt x="12" y="5"/>
                      </a:cubicBezTo>
                      <a:cubicBezTo>
                        <a:pt x="12" y="0"/>
                        <a:pt x="6" y="1"/>
                        <a:pt x="2" y="1"/>
                      </a:cubicBezTo>
                      <a:cubicBezTo>
                        <a:pt x="2" y="1"/>
                        <a:pt x="1" y="2"/>
                        <a:pt x="1" y="3"/>
                      </a:cubicBezTo>
                      <a:cubicBezTo>
                        <a:pt x="1" y="7"/>
                        <a:pt x="1" y="12"/>
                        <a:pt x="1" y="16"/>
                      </a:cubicBezTo>
                      <a:cubicBezTo>
                        <a:pt x="2" y="21"/>
                        <a:pt x="5" y="27"/>
                        <a:pt x="2" y="32"/>
                      </a:cubicBezTo>
                      <a:cubicBezTo>
                        <a:pt x="1" y="34"/>
                        <a:pt x="3" y="35"/>
                        <a:pt x="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345"/>
                <p:cNvSpPr/>
                <p:nvPr/>
              </p:nvSpPr>
              <p:spPr bwMode="auto">
                <a:xfrm>
                  <a:off x="569" y="1454"/>
                  <a:ext cx="10" cy="28"/>
                </a:xfrm>
                <a:custGeom>
                  <a:avLst/>
                  <a:gdLst>
                    <a:gd name="T0" fmla="*/ 6 w 15"/>
                    <a:gd name="T1" fmla="*/ 40 h 42"/>
                    <a:gd name="T2" fmla="*/ 4 w 15"/>
                    <a:gd name="T3" fmla="*/ 16 h 42"/>
                    <a:gd name="T4" fmla="*/ 4 w 15"/>
                    <a:gd name="T5" fmla="*/ 4 h 42"/>
                    <a:gd name="T6" fmla="*/ 5 w 15"/>
                    <a:gd name="T7" fmla="*/ 3 h 42"/>
                    <a:gd name="T8" fmla="*/ 11 w 15"/>
                    <a:gd name="T9" fmla="*/ 8 h 42"/>
                    <a:gd name="T10" fmla="*/ 11 w 15"/>
                    <a:gd name="T11" fmla="*/ 25 h 42"/>
                    <a:gd name="T12" fmla="*/ 12 w 15"/>
                    <a:gd name="T13" fmla="*/ 35 h 42"/>
                    <a:gd name="T14" fmla="*/ 2 w 15"/>
                    <a:gd name="T15" fmla="*/ 38 h 42"/>
                    <a:gd name="T16" fmla="*/ 2 w 15"/>
                    <a:gd name="T17" fmla="*/ 41 h 42"/>
                    <a:gd name="T18" fmla="*/ 13 w 15"/>
                    <a:gd name="T19" fmla="*/ 41 h 42"/>
                    <a:gd name="T20" fmla="*/ 15 w 15"/>
                    <a:gd name="T21" fmla="*/ 40 h 42"/>
                    <a:gd name="T22" fmla="*/ 14 w 15"/>
                    <a:gd name="T23" fmla="*/ 23 h 42"/>
                    <a:gd name="T24" fmla="*/ 14 w 15"/>
                    <a:gd name="T25" fmla="*/ 8 h 42"/>
                    <a:gd name="T26" fmla="*/ 2 w 15"/>
                    <a:gd name="T27" fmla="*/ 0 h 42"/>
                    <a:gd name="T28" fmla="*/ 1 w 15"/>
                    <a:gd name="T29" fmla="*/ 1 h 42"/>
                    <a:gd name="T30" fmla="*/ 3 w 15"/>
                    <a:gd name="T31" fmla="*/ 40 h 42"/>
                    <a:gd name="T32" fmla="*/ 6 w 15"/>
                    <a:gd name="T3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42">
                      <a:moveTo>
                        <a:pt x="6" y="40"/>
                      </a:moveTo>
                      <a:cubicBezTo>
                        <a:pt x="6" y="32"/>
                        <a:pt x="5" y="24"/>
                        <a:pt x="4" y="16"/>
                      </a:cubicBezTo>
                      <a:cubicBezTo>
                        <a:pt x="4" y="12"/>
                        <a:pt x="4" y="8"/>
                        <a:pt x="4" y="4"/>
                      </a:cubicBezTo>
                      <a:cubicBezTo>
                        <a:pt x="3" y="2"/>
                        <a:pt x="4" y="2"/>
                        <a:pt x="5" y="3"/>
                      </a:cubicBezTo>
                      <a:cubicBezTo>
                        <a:pt x="9" y="3"/>
                        <a:pt x="11" y="4"/>
                        <a:pt x="11" y="8"/>
                      </a:cubicBezTo>
                      <a:cubicBezTo>
                        <a:pt x="11" y="14"/>
                        <a:pt x="11" y="19"/>
                        <a:pt x="11" y="25"/>
                      </a:cubicBezTo>
                      <a:cubicBezTo>
                        <a:pt x="12" y="28"/>
                        <a:pt x="12" y="32"/>
                        <a:pt x="12" y="35"/>
                      </a:cubicBezTo>
                      <a:cubicBezTo>
                        <a:pt x="12" y="40"/>
                        <a:pt x="5" y="38"/>
                        <a:pt x="2" y="38"/>
                      </a:cubicBezTo>
                      <a:cubicBezTo>
                        <a:pt x="0" y="38"/>
                        <a:pt x="0" y="41"/>
                        <a:pt x="2" y="41"/>
                      </a:cubicBezTo>
                      <a:cubicBezTo>
                        <a:pt x="5" y="41"/>
                        <a:pt x="9" y="41"/>
                        <a:pt x="13" y="41"/>
                      </a:cubicBezTo>
                      <a:cubicBezTo>
                        <a:pt x="14" y="41"/>
                        <a:pt x="15" y="40"/>
                        <a:pt x="15" y="40"/>
                      </a:cubicBezTo>
                      <a:cubicBezTo>
                        <a:pt x="15" y="34"/>
                        <a:pt x="15" y="28"/>
                        <a:pt x="14" y="23"/>
                      </a:cubicBezTo>
                      <a:cubicBezTo>
                        <a:pt x="13" y="18"/>
                        <a:pt x="14" y="13"/>
                        <a:pt x="14" y="8"/>
                      </a:cubicBezTo>
                      <a:cubicBezTo>
                        <a:pt x="14" y="0"/>
                        <a:pt x="9" y="0"/>
                        <a:pt x="2" y="0"/>
                      </a:cubicBezTo>
                      <a:cubicBezTo>
                        <a:pt x="1" y="0"/>
                        <a:pt x="1" y="0"/>
                        <a:pt x="1" y="1"/>
                      </a:cubicBezTo>
                      <a:cubicBezTo>
                        <a:pt x="2" y="14"/>
                        <a:pt x="3" y="27"/>
                        <a:pt x="3" y="40"/>
                      </a:cubicBezTo>
                      <a:cubicBezTo>
                        <a:pt x="3" y="42"/>
                        <a:pt x="6" y="42"/>
                        <a:pt x="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346"/>
                <p:cNvSpPr/>
                <p:nvPr/>
              </p:nvSpPr>
              <p:spPr bwMode="auto">
                <a:xfrm>
                  <a:off x="550" y="1471"/>
                  <a:ext cx="2" cy="3"/>
                </a:xfrm>
                <a:custGeom>
                  <a:avLst/>
                  <a:gdLst>
                    <a:gd name="T0" fmla="*/ 2 w 4"/>
                    <a:gd name="T1" fmla="*/ 3 h 4"/>
                    <a:gd name="T2" fmla="*/ 3 w 4"/>
                    <a:gd name="T3" fmla="*/ 2 h 4"/>
                    <a:gd name="T4" fmla="*/ 2 w 4"/>
                    <a:gd name="T5" fmla="*/ 1 h 4"/>
                    <a:gd name="T6" fmla="*/ 1 w 4"/>
                    <a:gd name="T7" fmla="*/ 2 h 4"/>
                    <a:gd name="T8" fmla="*/ 2 w 4"/>
                    <a:gd name="T9" fmla="*/ 3 h 4"/>
                  </a:gdLst>
                  <a:ahLst/>
                  <a:cxnLst>
                    <a:cxn ang="0">
                      <a:pos x="T0" y="T1"/>
                    </a:cxn>
                    <a:cxn ang="0">
                      <a:pos x="T2" y="T3"/>
                    </a:cxn>
                    <a:cxn ang="0">
                      <a:pos x="T4" y="T5"/>
                    </a:cxn>
                    <a:cxn ang="0">
                      <a:pos x="T6" y="T7"/>
                    </a:cxn>
                    <a:cxn ang="0">
                      <a:pos x="T8" y="T9"/>
                    </a:cxn>
                  </a:cxnLst>
                  <a:rect l="0" t="0" r="r" b="b"/>
                  <a:pathLst>
                    <a:path w="4" h="4">
                      <a:moveTo>
                        <a:pt x="2" y="3"/>
                      </a:moveTo>
                      <a:cubicBezTo>
                        <a:pt x="3" y="3"/>
                        <a:pt x="3" y="2"/>
                        <a:pt x="3" y="2"/>
                      </a:cubicBezTo>
                      <a:cubicBezTo>
                        <a:pt x="4" y="1"/>
                        <a:pt x="3" y="0"/>
                        <a:pt x="2" y="1"/>
                      </a:cubicBezTo>
                      <a:cubicBezTo>
                        <a:pt x="2" y="1"/>
                        <a:pt x="1" y="1"/>
                        <a:pt x="1"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347"/>
                <p:cNvSpPr/>
                <p:nvPr/>
              </p:nvSpPr>
              <p:spPr bwMode="auto">
                <a:xfrm>
                  <a:off x="550" y="1472"/>
                  <a:ext cx="2" cy="2"/>
                </a:xfrm>
                <a:custGeom>
                  <a:avLst/>
                  <a:gdLst>
                    <a:gd name="T0" fmla="*/ 2 w 4"/>
                    <a:gd name="T1" fmla="*/ 2 h 3"/>
                    <a:gd name="T2" fmla="*/ 3 w 4"/>
                    <a:gd name="T3" fmla="*/ 2 h 3"/>
                    <a:gd name="T4" fmla="*/ 2 w 4"/>
                    <a:gd name="T5" fmla="*/ 0 h 3"/>
                    <a:gd name="T6" fmla="*/ 1 w 4"/>
                    <a:gd name="T7" fmla="*/ 1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cubicBezTo>
                        <a:pt x="2" y="2"/>
                        <a:pt x="2" y="2"/>
                        <a:pt x="3" y="2"/>
                      </a:cubicBezTo>
                      <a:cubicBezTo>
                        <a:pt x="4" y="1"/>
                        <a:pt x="3" y="0"/>
                        <a:pt x="2" y="0"/>
                      </a:cubicBezTo>
                      <a:cubicBezTo>
                        <a:pt x="2" y="0"/>
                        <a:pt x="1" y="1"/>
                        <a:pt x="1" y="1"/>
                      </a:cubicBezTo>
                      <a:cubicBezTo>
                        <a:pt x="0" y="1"/>
                        <a:pt x="1"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348"/>
                <p:cNvSpPr/>
                <p:nvPr/>
              </p:nvSpPr>
              <p:spPr bwMode="auto">
                <a:xfrm>
                  <a:off x="547" y="1472"/>
                  <a:ext cx="7" cy="6"/>
                </a:xfrm>
                <a:custGeom>
                  <a:avLst/>
                  <a:gdLst>
                    <a:gd name="T0" fmla="*/ 2 w 10"/>
                    <a:gd name="T1" fmla="*/ 8 h 9"/>
                    <a:gd name="T2" fmla="*/ 9 w 10"/>
                    <a:gd name="T3" fmla="*/ 2 h 9"/>
                    <a:gd name="T4" fmla="*/ 8 w 10"/>
                    <a:gd name="T5" fmla="*/ 0 h 9"/>
                    <a:gd name="T6" fmla="*/ 1 w 10"/>
                    <a:gd name="T7" fmla="*/ 8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3" y="5"/>
                        <a:pt x="7" y="4"/>
                        <a:pt x="9" y="2"/>
                      </a:cubicBezTo>
                      <a:cubicBezTo>
                        <a:pt x="10" y="1"/>
                        <a:pt x="9" y="0"/>
                        <a:pt x="8" y="0"/>
                      </a:cubicBezTo>
                      <a:cubicBezTo>
                        <a:pt x="6" y="3"/>
                        <a:pt x="2" y="4"/>
                        <a:pt x="1" y="8"/>
                      </a:cubicBezTo>
                      <a:cubicBezTo>
                        <a:pt x="0" y="9"/>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349"/>
                <p:cNvSpPr/>
                <p:nvPr/>
              </p:nvSpPr>
              <p:spPr bwMode="auto">
                <a:xfrm>
                  <a:off x="547" y="1473"/>
                  <a:ext cx="7" cy="7"/>
                </a:xfrm>
                <a:custGeom>
                  <a:avLst/>
                  <a:gdLst>
                    <a:gd name="T0" fmla="*/ 2 w 10"/>
                    <a:gd name="T1" fmla="*/ 9 h 10"/>
                    <a:gd name="T2" fmla="*/ 10 w 10"/>
                    <a:gd name="T3" fmla="*/ 2 h 10"/>
                    <a:gd name="T4" fmla="*/ 9 w 10"/>
                    <a:gd name="T5" fmla="*/ 1 h 10"/>
                    <a:gd name="T6" fmla="*/ 1 w 10"/>
                    <a:gd name="T7" fmla="*/ 8 h 10"/>
                    <a:gd name="T8" fmla="*/ 2 w 10"/>
                    <a:gd name="T9" fmla="*/ 9 h 10"/>
                  </a:gdLst>
                  <a:ahLst/>
                  <a:cxnLst>
                    <a:cxn ang="0">
                      <a:pos x="T0" y="T1"/>
                    </a:cxn>
                    <a:cxn ang="0">
                      <a:pos x="T2" y="T3"/>
                    </a:cxn>
                    <a:cxn ang="0">
                      <a:pos x="T4" y="T5"/>
                    </a:cxn>
                    <a:cxn ang="0">
                      <a:pos x="T6" y="T7"/>
                    </a:cxn>
                    <a:cxn ang="0">
                      <a:pos x="T8" y="T9"/>
                    </a:cxn>
                  </a:cxnLst>
                  <a:rect l="0" t="0" r="r" b="b"/>
                  <a:pathLst>
                    <a:path w="10" h="10">
                      <a:moveTo>
                        <a:pt x="2" y="9"/>
                      </a:moveTo>
                      <a:cubicBezTo>
                        <a:pt x="4" y="6"/>
                        <a:pt x="7" y="4"/>
                        <a:pt x="10" y="2"/>
                      </a:cubicBezTo>
                      <a:cubicBezTo>
                        <a:pt x="10" y="1"/>
                        <a:pt x="10" y="0"/>
                        <a:pt x="9" y="1"/>
                      </a:cubicBezTo>
                      <a:cubicBezTo>
                        <a:pt x="6" y="3"/>
                        <a:pt x="3" y="5"/>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350"/>
                <p:cNvSpPr/>
                <p:nvPr/>
              </p:nvSpPr>
              <p:spPr bwMode="auto">
                <a:xfrm>
                  <a:off x="548" y="1474"/>
                  <a:ext cx="6" cy="6"/>
                </a:xfrm>
                <a:custGeom>
                  <a:avLst/>
                  <a:gdLst>
                    <a:gd name="T0" fmla="*/ 1 w 9"/>
                    <a:gd name="T1" fmla="*/ 7 h 8"/>
                    <a:gd name="T2" fmla="*/ 9 w 9"/>
                    <a:gd name="T3" fmla="*/ 2 h 8"/>
                    <a:gd name="T4" fmla="*/ 8 w 9"/>
                    <a:gd name="T5" fmla="*/ 1 h 8"/>
                    <a:gd name="T6" fmla="*/ 1 w 9"/>
                    <a:gd name="T7" fmla="*/ 6 h 8"/>
                    <a:gd name="T8" fmla="*/ 1 w 9"/>
                    <a:gd name="T9" fmla="*/ 7 h 8"/>
                  </a:gdLst>
                  <a:ahLst/>
                  <a:cxnLst>
                    <a:cxn ang="0">
                      <a:pos x="T0" y="T1"/>
                    </a:cxn>
                    <a:cxn ang="0">
                      <a:pos x="T2" y="T3"/>
                    </a:cxn>
                    <a:cxn ang="0">
                      <a:pos x="T4" y="T5"/>
                    </a:cxn>
                    <a:cxn ang="0">
                      <a:pos x="T6" y="T7"/>
                    </a:cxn>
                    <a:cxn ang="0">
                      <a:pos x="T8" y="T9"/>
                    </a:cxn>
                  </a:cxnLst>
                  <a:rect l="0" t="0" r="r" b="b"/>
                  <a:pathLst>
                    <a:path w="9" h="8">
                      <a:moveTo>
                        <a:pt x="1" y="7"/>
                      </a:moveTo>
                      <a:cubicBezTo>
                        <a:pt x="4" y="6"/>
                        <a:pt x="6" y="4"/>
                        <a:pt x="9" y="2"/>
                      </a:cubicBezTo>
                      <a:cubicBezTo>
                        <a:pt x="9" y="2"/>
                        <a:pt x="9" y="0"/>
                        <a:pt x="8" y="1"/>
                      </a:cubicBezTo>
                      <a:cubicBezTo>
                        <a:pt x="5" y="2"/>
                        <a:pt x="3" y="5"/>
                        <a:pt x="1" y="6"/>
                      </a:cubicBezTo>
                      <a:cubicBezTo>
                        <a:pt x="0" y="6"/>
                        <a:pt x="0" y="8"/>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351"/>
                <p:cNvSpPr/>
                <p:nvPr/>
              </p:nvSpPr>
              <p:spPr bwMode="auto">
                <a:xfrm>
                  <a:off x="548" y="1471"/>
                  <a:ext cx="2" cy="3"/>
                </a:xfrm>
                <a:custGeom>
                  <a:avLst/>
                  <a:gdLst>
                    <a:gd name="T0" fmla="*/ 2 w 4"/>
                    <a:gd name="T1" fmla="*/ 3 h 4"/>
                    <a:gd name="T2" fmla="*/ 4 w 4"/>
                    <a:gd name="T3" fmla="*/ 2 h 4"/>
                    <a:gd name="T4" fmla="*/ 2 w 4"/>
                    <a:gd name="T5" fmla="*/ 1 h 4"/>
                    <a:gd name="T6" fmla="*/ 2 w 4"/>
                    <a:gd name="T7" fmla="*/ 1 h 4"/>
                    <a:gd name="T8" fmla="*/ 3 w 4"/>
                    <a:gd name="T9" fmla="*/ 2 h 4"/>
                    <a:gd name="T10" fmla="*/ 4 w 4"/>
                    <a:gd name="T11" fmla="*/ 2 h 4"/>
                    <a:gd name="T12" fmla="*/ 2 w 4"/>
                    <a:gd name="T13" fmla="*/ 1 h 4"/>
                    <a:gd name="T14" fmla="*/ 1 w 4"/>
                    <a:gd name="T15" fmla="*/ 2 h 4"/>
                    <a:gd name="T16" fmla="*/ 2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3"/>
                      </a:moveTo>
                      <a:cubicBezTo>
                        <a:pt x="3" y="3"/>
                        <a:pt x="3" y="2"/>
                        <a:pt x="4" y="2"/>
                      </a:cubicBezTo>
                      <a:cubicBezTo>
                        <a:pt x="3" y="1"/>
                        <a:pt x="3" y="1"/>
                        <a:pt x="2" y="1"/>
                      </a:cubicBezTo>
                      <a:cubicBezTo>
                        <a:pt x="2" y="1"/>
                        <a:pt x="2" y="1"/>
                        <a:pt x="2" y="1"/>
                      </a:cubicBezTo>
                      <a:cubicBezTo>
                        <a:pt x="1" y="2"/>
                        <a:pt x="2" y="3"/>
                        <a:pt x="3" y="2"/>
                      </a:cubicBezTo>
                      <a:cubicBezTo>
                        <a:pt x="3" y="2"/>
                        <a:pt x="3" y="2"/>
                        <a:pt x="4" y="2"/>
                      </a:cubicBezTo>
                      <a:cubicBezTo>
                        <a:pt x="4" y="1"/>
                        <a:pt x="3" y="0"/>
                        <a:pt x="2" y="1"/>
                      </a:cubicBezTo>
                      <a:cubicBezTo>
                        <a:pt x="2" y="1"/>
                        <a:pt x="2" y="1"/>
                        <a:pt x="1" y="2"/>
                      </a:cubicBezTo>
                      <a:cubicBezTo>
                        <a:pt x="0" y="3"/>
                        <a:pt x="2"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352"/>
                <p:cNvSpPr/>
                <p:nvPr/>
              </p:nvSpPr>
              <p:spPr bwMode="auto">
                <a:xfrm>
                  <a:off x="554" y="1468"/>
                  <a:ext cx="5" cy="4"/>
                </a:xfrm>
                <a:custGeom>
                  <a:avLst/>
                  <a:gdLst>
                    <a:gd name="T0" fmla="*/ 2 w 8"/>
                    <a:gd name="T1" fmla="*/ 6 h 7"/>
                    <a:gd name="T2" fmla="*/ 7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3" y="5"/>
                        <a:pt x="5" y="4"/>
                        <a:pt x="7" y="2"/>
                      </a:cubicBezTo>
                      <a:cubicBezTo>
                        <a:pt x="8" y="2"/>
                        <a:pt x="7" y="0"/>
                        <a:pt x="6" y="1"/>
                      </a:cubicBezTo>
                      <a:cubicBezTo>
                        <a:pt x="4" y="2"/>
                        <a:pt x="2"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353"/>
                <p:cNvSpPr/>
                <p:nvPr/>
              </p:nvSpPr>
              <p:spPr bwMode="auto">
                <a:xfrm>
                  <a:off x="553" y="1470"/>
                  <a:ext cx="7" cy="5"/>
                </a:xfrm>
                <a:custGeom>
                  <a:avLst/>
                  <a:gdLst>
                    <a:gd name="T0" fmla="*/ 2 w 10"/>
                    <a:gd name="T1" fmla="*/ 7 h 8"/>
                    <a:gd name="T2" fmla="*/ 9 w 10"/>
                    <a:gd name="T3" fmla="*/ 2 h 8"/>
                    <a:gd name="T4" fmla="*/ 8 w 10"/>
                    <a:gd name="T5" fmla="*/ 0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1"/>
                        <a:pt x="9" y="0"/>
                        <a:pt x="8" y="0"/>
                      </a:cubicBezTo>
                      <a:cubicBezTo>
                        <a:pt x="5" y="2"/>
                        <a:pt x="3" y="4"/>
                        <a:pt x="1"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354"/>
                <p:cNvSpPr/>
                <p:nvPr/>
              </p:nvSpPr>
              <p:spPr bwMode="auto">
                <a:xfrm>
                  <a:off x="554" y="1472"/>
                  <a:ext cx="6" cy="4"/>
                </a:xfrm>
                <a:custGeom>
                  <a:avLst/>
                  <a:gdLst>
                    <a:gd name="T0" fmla="*/ 2 w 9"/>
                    <a:gd name="T1" fmla="*/ 6 h 7"/>
                    <a:gd name="T2" fmla="*/ 8 w 9"/>
                    <a:gd name="T3" fmla="*/ 2 h 7"/>
                    <a:gd name="T4" fmla="*/ 7 w 9"/>
                    <a:gd name="T5" fmla="*/ 0 h 7"/>
                    <a:gd name="T6" fmla="*/ 0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4"/>
                        <a:pt x="6" y="3"/>
                        <a:pt x="8" y="2"/>
                      </a:cubicBezTo>
                      <a:cubicBezTo>
                        <a:pt x="9" y="1"/>
                        <a:pt x="8" y="0"/>
                        <a:pt x="7" y="0"/>
                      </a:cubicBezTo>
                      <a:cubicBezTo>
                        <a:pt x="5" y="2"/>
                        <a:pt x="2" y="3"/>
                        <a:pt x="0"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355"/>
                <p:cNvSpPr/>
                <p:nvPr/>
              </p:nvSpPr>
              <p:spPr bwMode="auto">
                <a:xfrm>
                  <a:off x="553" y="1474"/>
                  <a:ext cx="6" cy="5"/>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1"/>
                        <a:pt x="8" y="0"/>
                        <a:pt x="7" y="1"/>
                      </a:cubicBezTo>
                      <a:cubicBezTo>
                        <a:pt x="5" y="2"/>
                        <a:pt x="3" y="4"/>
                        <a:pt x="1" y="6"/>
                      </a:cubicBezTo>
                      <a:cubicBezTo>
                        <a:pt x="0" y="6"/>
                        <a:pt x="2"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356"/>
                <p:cNvSpPr/>
                <p:nvPr/>
              </p:nvSpPr>
              <p:spPr bwMode="auto">
                <a:xfrm>
                  <a:off x="554" y="1476"/>
                  <a:ext cx="5" cy="4"/>
                </a:xfrm>
                <a:custGeom>
                  <a:avLst/>
                  <a:gdLst>
                    <a:gd name="T0" fmla="*/ 2 w 7"/>
                    <a:gd name="T1" fmla="*/ 5 h 6"/>
                    <a:gd name="T2" fmla="*/ 6 w 7"/>
                    <a:gd name="T3" fmla="*/ 1 h 6"/>
                    <a:gd name="T4" fmla="*/ 4 w 7"/>
                    <a:gd name="T5" fmla="*/ 0 h 6"/>
                    <a:gd name="T6" fmla="*/ 1 w 7"/>
                    <a:gd name="T7" fmla="*/ 4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3"/>
                        <a:pt x="6" y="1"/>
                      </a:cubicBezTo>
                      <a:cubicBezTo>
                        <a:pt x="7" y="0"/>
                        <a:pt x="5" y="0"/>
                        <a:pt x="4" y="0"/>
                      </a:cubicBezTo>
                      <a:cubicBezTo>
                        <a:pt x="3" y="2"/>
                        <a:pt x="2" y="3"/>
                        <a:pt x="1"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357"/>
                <p:cNvSpPr/>
                <p:nvPr/>
              </p:nvSpPr>
              <p:spPr bwMode="auto">
                <a:xfrm>
                  <a:off x="559" y="1463"/>
                  <a:ext cx="5" cy="5"/>
                </a:xfrm>
                <a:custGeom>
                  <a:avLst/>
                  <a:gdLst>
                    <a:gd name="T0" fmla="*/ 2 w 8"/>
                    <a:gd name="T1" fmla="*/ 7 h 8"/>
                    <a:gd name="T2" fmla="*/ 8 w 8"/>
                    <a:gd name="T3" fmla="*/ 1 h 8"/>
                    <a:gd name="T4" fmla="*/ 6 w 8"/>
                    <a:gd name="T5" fmla="*/ 0 h 8"/>
                    <a:gd name="T6" fmla="*/ 1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5" y="6"/>
                        <a:pt x="6" y="4"/>
                        <a:pt x="8" y="1"/>
                      </a:cubicBezTo>
                      <a:cubicBezTo>
                        <a:pt x="8" y="0"/>
                        <a:pt x="7" y="0"/>
                        <a:pt x="6" y="0"/>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358"/>
                <p:cNvSpPr/>
                <p:nvPr/>
              </p:nvSpPr>
              <p:spPr bwMode="auto">
                <a:xfrm>
                  <a:off x="558" y="1466"/>
                  <a:ext cx="8" cy="5"/>
                </a:xfrm>
                <a:custGeom>
                  <a:avLst/>
                  <a:gdLst>
                    <a:gd name="T0" fmla="*/ 2 w 12"/>
                    <a:gd name="T1" fmla="*/ 7 h 8"/>
                    <a:gd name="T2" fmla="*/ 11 w 12"/>
                    <a:gd name="T3" fmla="*/ 1 h 8"/>
                    <a:gd name="T4" fmla="*/ 11 w 12"/>
                    <a:gd name="T5" fmla="*/ 0 h 8"/>
                    <a:gd name="T6" fmla="*/ 1 w 12"/>
                    <a:gd name="T7" fmla="*/ 6 h 8"/>
                    <a:gd name="T8" fmla="*/ 2 w 12"/>
                    <a:gd name="T9" fmla="*/ 7 h 8"/>
                  </a:gdLst>
                  <a:ahLst/>
                  <a:cxnLst>
                    <a:cxn ang="0">
                      <a:pos x="T0" y="T1"/>
                    </a:cxn>
                    <a:cxn ang="0">
                      <a:pos x="T2" y="T3"/>
                    </a:cxn>
                    <a:cxn ang="0">
                      <a:pos x="T4" y="T5"/>
                    </a:cxn>
                    <a:cxn ang="0">
                      <a:pos x="T6" y="T7"/>
                    </a:cxn>
                    <a:cxn ang="0">
                      <a:pos x="T8" y="T9"/>
                    </a:cxn>
                  </a:cxnLst>
                  <a:rect l="0" t="0" r="r" b="b"/>
                  <a:pathLst>
                    <a:path w="12" h="8">
                      <a:moveTo>
                        <a:pt x="2" y="7"/>
                      </a:moveTo>
                      <a:cubicBezTo>
                        <a:pt x="5" y="6"/>
                        <a:pt x="8" y="3"/>
                        <a:pt x="11" y="1"/>
                      </a:cubicBezTo>
                      <a:cubicBezTo>
                        <a:pt x="12" y="1"/>
                        <a:pt x="12" y="0"/>
                        <a:pt x="11" y="0"/>
                      </a:cubicBezTo>
                      <a:cubicBezTo>
                        <a:pt x="7" y="2"/>
                        <a:pt x="5"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359"/>
                <p:cNvSpPr/>
                <p:nvPr/>
              </p:nvSpPr>
              <p:spPr bwMode="auto">
                <a:xfrm>
                  <a:off x="559" y="1467"/>
                  <a:ext cx="7" cy="6"/>
                </a:xfrm>
                <a:custGeom>
                  <a:avLst/>
                  <a:gdLst>
                    <a:gd name="T0" fmla="*/ 2 w 11"/>
                    <a:gd name="T1" fmla="*/ 8 h 9"/>
                    <a:gd name="T2" fmla="*/ 10 w 11"/>
                    <a:gd name="T3" fmla="*/ 2 h 9"/>
                    <a:gd name="T4" fmla="*/ 9 w 11"/>
                    <a:gd name="T5" fmla="*/ 1 h 9"/>
                    <a:gd name="T6" fmla="*/ 1 w 11"/>
                    <a:gd name="T7" fmla="*/ 7 h 9"/>
                    <a:gd name="T8" fmla="*/ 2 w 11"/>
                    <a:gd name="T9" fmla="*/ 8 h 9"/>
                  </a:gdLst>
                  <a:ahLst/>
                  <a:cxnLst>
                    <a:cxn ang="0">
                      <a:pos x="T0" y="T1"/>
                    </a:cxn>
                    <a:cxn ang="0">
                      <a:pos x="T2" y="T3"/>
                    </a:cxn>
                    <a:cxn ang="0">
                      <a:pos x="T4" y="T5"/>
                    </a:cxn>
                    <a:cxn ang="0">
                      <a:pos x="T6" y="T7"/>
                    </a:cxn>
                    <a:cxn ang="0">
                      <a:pos x="T8" y="T9"/>
                    </a:cxn>
                  </a:cxnLst>
                  <a:rect l="0" t="0" r="r" b="b"/>
                  <a:pathLst>
                    <a:path w="11" h="9">
                      <a:moveTo>
                        <a:pt x="2" y="8"/>
                      </a:moveTo>
                      <a:cubicBezTo>
                        <a:pt x="5" y="6"/>
                        <a:pt x="7" y="4"/>
                        <a:pt x="10" y="2"/>
                      </a:cubicBezTo>
                      <a:cubicBezTo>
                        <a:pt x="11" y="2"/>
                        <a:pt x="10" y="0"/>
                        <a:pt x="9" y="1"/>
                      </a:cubicBezTo>
                      <a:cubicBezTo>
                        <a:pt x="6" y="3"/>
                        <a:pt x="3" y="4"/>
                        <a:pt x="1" y="7"/>
                      </a:cubicBezTo>
                      <a:cubicBezTo>
                        <a:pt x="0" y="7"/>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360"/>
                <p:cNvSpPr/>
                <p:nvPr/>
              </p:nvSpPr>
              <p:spPr bwMode="auto">
                <a:xfrm>
                  <a:off x="559" y="1470"/>
                  <a:ext cx="7" cy="5"/>
                </a:xfrm>
                <a:custGeom>
                  <a:avLst/>
                  <a:gdLst>
                    <a:gd name="T0" fmla="*/ 2 w 10"/>
                    <a:gd name="T1" fmla="*/ 7 h 8"/>
                    <a:gd name="T2" fmla="*/ 9 w 10"/>
                    <a:gd name="T3" fmla="*/ 2 h 8"/>
                    <a:gd name="T4" fmla="*/ 8 w 10"/>
                    <a:gd name="T5" fmla="*/ 1 h 8"/>
                    <a:gd name="T6" fmla="*/ 0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2"/>
                        <a:pt x="9" y="0"/>
                        <a:pt x="8" y="1"/>
                      </a:cubicBezTo>
                      <a:cubicBezTo>
                        <a:pt x="5" y="2"/>
                        <a:pt x="3"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361"/>
                <p:cNvSpPr/>
                <p:nvPr/>
              </p:nvSpPr>
              <p:spPr bwMode="auto">
                <a:xfrm>
                  <a:off x="560" y="1472"/>
                  <a:ext cx="6" cy="4"/>
                </a:xfrm>
                <a:custGeom>
                  <a:avLst/>
                  <a:gdLst>
                    <a:gd name="T0" fmla="*/ 1 w 9"/>
                    <a:gd name="T1" fmla="*/ 6 h 7"/>
                    <a:gd name="T2" fmla="*/ 8 w 9"/>
                    <a:gd name="T3" fmla="*/ 2 h 7"/>
                    <a:gd name="T4" fmla="*/ 7 w 9"/>
                    <a:gd name="T5" fmla="*/ 0 h 7"/>
                    <a:gd name="T6" fmla="*/ 1 w 9"/>
                    <a:gd name="T7" fmla="*/ 5 h 7"/>
                    <a:gd name="T8" fmla="*/ 1 w 9"/>
                    <a:gd name="T9" fmla="*/ 6 h 7"/>
                  </a:gdLst>
                  <a:ahLst/>
                  <a:cxnLst>
                    <a:cxn ang="0">
                      <a:pos x="T0" y="T1"/>
                    </a:cxn>
                    <a:cxn ang="0">
                      <a:pos x="T2" y="T3"/>
                    </a:cxn>
                    <a:cxn ang="0">
                      <a:pos x="T4" y="T5"/>
                    </a:cxn>
                    <a:cxn ang="0">
                      <a:pos x="T6" y="T7"/>
                    </a:cxn>
                    <a:cxn ang="0">
                      <a:pos x="T8" y="T9"/>
                    </a:cxn>
                  </a:cxnLst>
                  <a:rect l="0" t="0" r="r" b="b"/>
                  <a:pathLst>
                    <a:path w="9" h="7">
                      <a:moveTo>
                        <a:pt x="1" y="6"/>
                      </a:moveTo>
                      <a:cubicBezTo>
                        <a:pt x="4" y="5"/>
                        <a:pt x="6" y="3"/>
                        <a:pt x="8" y="2"/>
                      </a:cubicBezTo>
                      <a:cubicBezTo>
                        <a:pt x="9" y="1"/>
                        <a:pt x="8" y="0"/>
                        <a:pt x="7" y="0"/>
                      </a:cubicBezTo>
                      <a:cubicBezTo>
                        <a:pt x="5" y="2"/>
                        <a:pt x="3" y="3"/>
                        <a:pt x="1" y="5"/>
                      </a:cubicBezTo>
                      <a:cubicBezTo>
                        <a:pt x="0" y="5"/>
                        <a:pt x="0" y="7"/>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362"/>
                <p:cNvSpPr/>
                <p:nvPr/>
              </p:nvSpPr>
              <p:spPr bwMode="auto">
                <a:xfrm>
                  <a:off x="559" y="1473"/>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6"/>
                        <a:pt x="7" y="4"/>
                        <a:pt x="9" y="2"/>
                      </a:cubicBezTo>
                      <a:cubicBezTo>
                        <a:pt x="10" y="2"/>
                        <a:pt x="9"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363"/>
                <p:cNvSpPr/>
                <p:nvPr/>
              </p:nvSpPr>
              <p:spPr bwMode="auto">
                <a:xfrm>
                  <a:off x="560" y="1476"/>
                  <a:ext cx="5" cy="4"/>
                </a:xfrm>
                <a:custGeom>
                  <a:avLst/>
                  <a:gdLst>
                    <a:gd name="T0" fmla="*/ 1 w 7"/>
                    <a:gd name="T1" fmla="*/ 5 h 5"/>
                    <a:gd name="T2" fmla="*/ 6 w 7"/>
                    <a:gd name="T3" fmla="*/ 2 h 5"/>
                    <a:gd name="T4" fmla="*/ 5 w 7"/>
                    <a:gd name="T5" fmla="*/ 0 h 5"/>
                    <a:gd name="T6" fmla="*/ 1 w 7"/>
                    <a:gd name="T7" fmla="*/ 3 h 5"/>
                    <a:gd name="T8" fmla="*/ 1 w 7"/>
                    <a:gd name="T9" fmla="*/ 5 h 5"/>
                  </a:gdLst>
                  <a:ahLst/>
                  <a:cxnLst>
                    <a:cxn ang="0">
                      <a:pos x="T0" y="T1"/>
                    </a:cxn>
                    <a:cxn ang="0">
                      <a:pos x="T2" y="T3"/>
                    </a:cxn>
                    <a:cxn ang="0">
                      <a:pos x="T4" y="T5"/>
                    </a:cxn>
                    <a:cxn ang="0">
                      <a:pos x="T6" y="T7"/>
                    </a:cxn>
                    <a:cxn ang="0">
                      <a:pos x="T8" y="T9"/>
                    </a:cxn>
                  </a:cxnLst>
                  <a:rect l="0" t="0" r="r" b="b"/>
                  <a:pathLst>
                    <a:path w="7" h="5">
                      <a:moveTo>
                        <a:pt x="1" y="5"/>
                      </a:moveTo>
                      <a:cubicBezTo>
                        <a:pt x="3" y="4"/>
                        <a:pt x="5" y="3"/>
                        <a:pt x="6" y="2"/>
                      </a:cubicBezTo>
                      <a:cubicBezTo>
                        <a:pt x="7" y="1"/>
                        <a:pt x="6" y="0"/>
                        <a:pt x="5" y="0"/>
                      </a:cubicBezTo>
                      <a:cubicBezTo>
                        <a:pt x="4" y="2"/>
                        <a:pt x="3" y="3"/>
                        <a:pt x="1" y="3"/>
                      </a:cubicBezTo>
                      <a:cubicBezTo>
                        <a:pt x="0" y="3"/>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364"/>
                <p:cNvSpPr/>
                <p:nvPr/>
              </p:nvSpPr>
              <p:spPr bwMode="auto">
                <a:xfrm>
                  <a:off x="564" y="1460"/>
                  <a:ext cx="6" cy="5"/>
                </a:xfrm>
                <a:custGeom>
                  <a:avLst/>
                  <a:gdLst>
                    <a:gd name="T0" fmla="*/ 3 w 9"/>
                    <a:gd name="T1" fmla="*/ 7 h 8"/>
                    <a:gd name="T2" fmla="*/ 8 w 9"/>
                    <a:gd name="T3" fmla="*/ 1 h 8"/>
                    <a:gd name="T4" fmla="*/ 7 w 9"/>
                    <a:gd name="T5" fmla="*/ 0 h 8"/>
                    <a:gd name="T6" fmla="*/ 1 w 9"/>
                    <a:gd name="T7" fmla="*/ 6 h 8"/>
                    <a:gd name="T8" fmla="*/ 3 w 9"/>
                    <a:gd name="T9" fmla="*/ 7 h 8"/>
                  </a:gdLst>
                  <a:ahLst/>
                  <a:cxnLst>
                    <a:cxn ang="0">
                      <a:pos x="T0" y="T1"/>
                    </a:cxn>
                    <a:cxn ang="0">
                      <a:pos x="T2" y="T3"/>
                    </a:cxn>
                    <a:cxn ang="0">
                      <a:pos x="T4" y="T5"/>
                    </a:cxn>
                    <a:cxn ang="0">
                      <a:pos x="T6" y="T7"/>
                    </a:cxn>
                    <a:cxn ang="0">
                      <a:pos x="T8" y="T9"/>
                    </a:cxn>
                  </a:cxnLst>
                  <a:rect l="0" t="0" r="r" b="b"/>
                  <a:pathLst>
                    <a:path w="9" h="8">
                      <a:moveTo>
                        <a:pt x="3" y="7"/>
                      </a:moveTo>
                      <a:cubicBezTo>
                        <a:pt x="4" y="5"/>
                        <a:pt x="6" y="3"/>
                        <a:pt x="8" y="1"/>
                      </a:cubicBezTo>
                      <a:cubicBezTo>
                        <a:pt x="9" y="1"/>
                        <a:pt x="8" y="0"/>
                        <a:pt x="7" y="0"/>
                      </a:cubicBezTo>
                      <a:cubicBezTo>
                        <a:pt x="4" y="2"/>
                        <a:pt x="2" y="4"/>
                        <a:pt x="1" y="6"/>
                      </a:cubicBezTo>
                      <a:cubicBezTo>
                        <a:pt x="0" y="7"/>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365"/>
                <p:cNvSpPr/>
                <p:nvPr/>
              </p:nvSpPr>
              <p:spPr bwMode="auto">
                <a:xfrm>
                  <a:off x="565" y="1461"/>
                  <a:ext cx="6" cy="6"/>
                </a:xfrm>
                <a:custGeom>
                  <a:avLst/>
                  <a:gdLst>
                    <a:gd name="T0" fmla="*/ 2 w 9"/>
                    <a:gd name="T1" fmla="*/ 8 h 9"/>
                    <a:gd name="T2" fmla="*/ 8 w 9"/>
                    <a:gd name="T3" fmla="*/ 1 h 9"/>
                    <a:gd name="T4" fmla="*/ 7 w 9"/>
                    <a:gd name="T5" fmla="*/ 0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8" y="1"/>
                      </a:cubicBezTo>
                      <a:cubicBezTo>
                        <a:pt x="9" y="0"/>
                        <a:pt x="7" y="0"/>
                        <a:pt x="7" y="0"/>
                      </a:cubicBezTo>
                      <a:cubicBezTo>
                        <a:pt x="5" y="3"/>
                        <a:pt x="2" y="5"/>
                        <a:pt x="1" y="7"/>
                      </a:cubicBezTo>
                      <a:cubicBezTo>
                        <a:pt x="0" y="8"/>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366"/>
                <p:cNvSpPr/>
                <p:nvPr/>
              </p:nvSpPr>
              <p:spPr bwMode="auto">
                <a:xfrm>
                  <a:off x="565" y="1463"/>
                  <a:ext cx="6" cy="5"/>
                </a:xfrm>
                <a:custGeom>
                  <a:avLst/>
                  <a:gdLst>
                    <a:gd name="T0" fmla="*/ 2 w 9"/>
                    <a:gd name="T1" fmla="*/ 7 h 8"/>
                    <a:gd name="T2" fmla="*/ 8 w 9"/>
                    <a:gd name="T3" fmla="*/ 2 h 8"/>
                    <a:gd name="T4" fmla="*/ 7 w 9"/>
                    <a:gd name="T5" fmla="*/ 0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0"/>
                      </a:cubicBezTo>
                      <a:cubicBezTo>
                        <a:pt x="5" y="1"/>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367"/>
                <p:cNvSpPr/>
                <p:nvPr/>
              </p:nvSpPr>
              <p:spPr bwMode="auto">
                <a:xfrm>
                  <a:off x="564" y="1466"/>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7"/>
                        <a:pt x="7" y="4"/>
                        <a:pt x="9" y="2"/>
                      </a:cubicBezTo>
                      <a:cubicBezTo>
                        <a:pt x="10" y="1"/>
                        <a:pt x="8"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368"/>
                <p:cNvSpPr/>
                <p:nvPr/>
              </p:nvSpPr>
              <p:spPr bwMode="auto">
                <a:xfrm>
                  <a:off x="565" y="1467"/>
                  <a:ext cx="6" cy="6"/>
                </a:xfrm>
                <a:custGeom>
                  <a:avLst/>
                  <a:gdLst>
                    <a:gd name="T0" fmla="*/ 2 w 9"/>
                    <a:gd name="T1" fmla="*/ 8 h 9"/>
                    <a:gd name="T2" fmla="*/ 9 w 9"/>
                    <a:gd name="T3" fmla="*/ 2 h 9"/>
                    <a:gd name="T4" fmla="*/ 7 w 9"/>
                    <a:gd name="T5" fmla="*/ 1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9" y="2"/>
                      </a:cubicBezTo>
                      <a:cubicBezTo>
                        <a:pt x="9" y="1"/>
                        <a:pt x="8" y="0"/>
                        <a:pt x="7" y="1"/>
                      </a:cubicBezTo>
                      <a:cubicBezTo>
                        <a:pt x="5"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369"/>
                <p:cNvSpPr/>
                <p:nvPr/>
              </p:nvSpPr>
              <p:spPr bwMode="auto">
                <a:xfrm>
                  <a:off x="564" y="1470"/>
                  <a:ext cx="7" cy="5"/>
                </a:xfrm>
                <a:custGeom>
                  <a:avLst/>
                  <a:gdLst>
                    <a:gd name="T0" fmla="*/ 2 w 10"/>
                    <a:gd name="T1" fmla="*/ 8 h 8"/>
                    <a:gd name="T2" fmla="*/ 9 w 10"/>
                    <a:gd name="T3" fmla="*/ 2 h 8"/>
                    <a:gd name="T4" fmla="*/ 8 w 10"/>
                    <a:gd name="T5" fmla="*/ 1 h 8"/>
                    <a:gd name="T6" fmla="*/ 1 w 10"/>
                    <a:gd name="T7" fmla="*/ 7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6" y="4"/>
                        <a:pt x="9" y="2"/>
                      </a:cubicBezTo>
                      <a:cubicBezTo>
                        <a:pt x="10" y="1"/>
                        <a:pt x="8" y="0"/>
                        <a:pt x="8" y="1"/>
                      </a:cubicBezTo>
                      <a:cubicBezTo>
                        <a:pt x="5" y="3"/>
                        <a:pt x="3" y="5"/>
                        <a:pt x="1" y="7"/>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370"/>
                <p:cNvSpPr/>
                <p:nvPr/>
              </p:nvSpPr>
              <p:spPr bwMode="auto">
                <a:xfrm>
                  <a:off x="564" y="1472"/>
                  <a:ext cx="7" cy="6"/>
                </a:xfrm>
                <a:custGeom>
                  <a:avLst/>
                  <a:gdLst>
                    <a:gd name="T0" fmla="*/ 2 w 10"/>
                    <a:gd name="T1" fmla="*/ 8 h 8"/>
                    <a:gd name="T2" fmla="*/ 9 w 10"/>
                    <a:gd name="T3" fmla="*/ 2 h 8"/>
                    <a:gd name="T4" fmla="*/ 8 w 10"/>
                    <a:gd name="T5" fmla="*/ 0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7" y="4"/>
                        <a:pt x="9" y="2"/>
                      </a:cubicBezTo>
                      <a:cubicBezTo>
                        <a:pt x="10" y="1"/>
                        <a:pt x="9" y="0"/>
                        <a:pt x="8" y="0"/>
                      </a:cubicBezTo>
                      <a:cubicBezTo>
                        <a:pt x="6" y="2"/>
                        <a:pt x="3" y="4"/>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371"/>
                <p:cNvSpPr/>
                <p:nvPr/>
              </p:nvSpPr>
              <p:spPr bwMode="auto">
                <a:xfrm>
                  <a:off x="566" y="1474"/>
                  <a:ext cx="5" cy="6"/>
                </a:xfrm>
                <a:custGeom>
                  <a:avLst/>
                  <a:gdLst>
                    <a:gd name="T0" fmla="*/ 2 w 8"/>
                    <a:gd name="T1" fmla="*/ 7 h 8"/>
                    <a:gd name="T2" fmla="*/ 7 w 8"/>
                    <a:gd name="T3" fmla="*/ 2 h 8"/>
                    <a:gd name="T4" fmla="*/ 6 w 8"/>
                    <a:gd name="T5" fmla="*/ 1 h 8"/>
                    <a:gd name="T6" fmla="*/ 0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3" y="5"/>
                        <a:pt x="5" y="4"/>
                        <a:pt x="7" y="2"/>
                      </a:cubicBezTo>
                      <a:cubicBezTo>
                        <a:pt x="8" y="1"/>
                        <a:pt x="7" y="0"/>
                        <a:pt x="6" y="1"/>
                      </a:cubicBezTo>
                      <a:cubicBezTo>
                        <a:pt x="4" y="2"/>
                        <a:pt x="2"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372"/>
                <p:cNvSpPr/>
                <p:nvPr/>
              </p:nvSpPr>
              <p:spPr bwMode="auto">
                <a:xfrm>
                  <a:off x="566" y="1476"/>
                  <a:ext cx="5" cy="5"/>
                </a:xfrm>
                <a:custGeom>
                  <a:avLst/>
                  <a:gdLst>
                    <a:gd name="T0" fmla="*/ 2 w 8"/>
                    <a:gd name="T1" fmla="*/ 6 h 7"/>
                    <a:gd name="T2" fmla="*/ 8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5"/>
                        <a:pt x="6" y="4"/>
                        <a:pt x="8" y="2"/>
                      </a:cubicBezTo>
                      <a:cubicBezTo>
                        <a:pt x="8" y="1"/>
                        <a:pt x="7" y="0"/>
                        <a:pt x="6" y="1"/>
                      </a:cubicBezTo>
                      <a:cubicBezTo>
                        <a:pt x="5" y="2"/>
                        <a:pt x="3" y="4"/>
                        <a:pt x="1"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373"/>
                <p:cNvSpPr/>
                <p:nvPr/>
              </p:nvSpPr>
              <p:spPr bwMode="auto">
                <a:xfrm>
                  <a:off x="570" y="1455"/>
                  <a:ext cx="5" cy="3"/>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4" y="4"/>
                        <a:pt x="5" y="3"/>
                        <a:pt x="6" y="2"/>
                      </a:cubicBezTo>
                      <a:cubicBezTo>
                        <a:pt x="7" y="1"/>
                        <a:pt x="6" y="0"/>
                        <a:pt x="5" y="1"/>
                      </a:cubicBezTo>
                      <a:cubicBezTo>
                        <a:pt x="4" y="2"/>
                        <a:pt x="3" y="2"/>
                        <a:pt x="1" y="3"/>
                      </a:cubicBezTo>
                      <a:cubicBezTo>
                        <a:pt x="0"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374"/>
                <p:cNvSpPr/>
                <p:nvPr/>
              </p:nvSpPr>
              <p:spPr bwMode="auto">
                <a:xfrm>
                  <a:off x="570" y="1456"/>
                  <a:ext cx="6" cy="6"/>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1"/>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375"/>
                <p:cNvSpPr/>
                <p:nvPr/>
              </p:nvSpPr>
              <p:spPr bwMode="auto">
                <a:xfrm>
                  <a:off x="570" y="1458"/>
                  <a:ext cx="6" cy="5"/>
                </a:xfrm>
                <a:custGeom>
                  <a:avLst/>
                  <a:gdLst>
                    <a:gd name="T0" fmla="*/ 2 w 10"/>
                    <a:gd name="T1" fmla="*/ 7 h 7"/>
                    <a:gd name="T2" fmla="*/ 9 w 10"/>
                    <a:gd name="T3" fmla="*/ 2 h 7"/>
                    <a:gd name="T4" fmla="*/ 8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6" y="3"/>
                        <a:pt x="9" y="2"/>
                      </a:cubicBezTo>
                      <a:cubicBezTo>
                        <a:pt x="10" y="2"/>
                        <a:pt x="9" y="0"/>
                        <a:pt x="8" y="1"/>
                      </a:cubicBezTo>
                      <a:cubicBezTo>
                        <a:pt x="6" y="2"/>
                        <a:pt x="4" y="5"/>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376"/>
                <p:cNvSpPr/>
                <p:nvPr/>
              </p:nvSpPr>
              <p:spPr bwMode="auto">
                <a:xfrm>
                  <a:off x="570" y="1460"/>
                  <a:ext cx="6" cy="6"/>
                </a:xfrm>
                <a:custGeom>
                  <a:avLst/>
                  <a:gdLst>
                    <a:gd name="T0" fmla="*/ 2 w 10"/>
                    <a:gd name="T1" fmla="*/ 9 h 9"/>
                    <a:gd name="T2" fmla="*/ 9 w 10"/>
                    <a:gd name="T3" fmla="*/ 2 h 9"/>
                    <a:gd name="T4" fmla="*/ 8 w 10"/>
                    <a:gd name="T5" fmla="*/ 1 h 9"/>
                    <a:gd name="T6" fmla="*/ 1 w 10"/>
                    <a:gd name="T7" fmla="*/ 7 h 9"/>
                    <a:gd name="T8" fmla="*/ 2 w 10"/>
                    <a:gd name="T9" fmla="*/ 9 h 9"/>
                  </a:gdLst>
                  <a:ahLst/>
                  <a:cxnLst>
                    <a:cxn ang="0">
                      <a:pos x="T0" y="T1"/>
                    </a:cxn>
                    <a:cxn ang="0">
                      <a:pos x="T2" y="T3"/>
                    </a:cxn>
                    <a:cxn ang="0">
                      <a:pos x="T4" y="T5"/>
                    </a:cxn>
                    <a:cxn ang="0">
                      <a:pos x="T6" y="T7"/>
                    </a:cxn>
                    <a:cxn ang="0">
                      <a:pos x="T8" y="T9"/>
                    </a:cxn>
                  </a:cxnLst>
                  <a:rect l="0" t="0" r="r" b="b"/>
                  <a:pathLst>
                    <a:path w="10" h="9">
                      <a:moveTo>
                        <a:pt x="2" y="9"/>
                      </a:moveTo>
                      <a:cubicBezTo>
                        <a:pt x="5" y="7"/>
                        <a:pt x="7" y="5"/>
                        <a:pt x="9" y="2"/>
                      </a:cubicBezTo>
                      <a:cubicBezTo>
                        <a:pt x="10" y="1"/>
                        <a:pt x="9" y="0"/>
                        <a:pt x="8" y="1"/>
                      </a:cubicBezTo>
                      <a:cubicBezTo>
                        <a:pt x="6" y="3"/>
                        <a:pt x="4" y="6"/>
                        <a:pt x="1" y="7"/>
                      </a:cubicBezTo>
                      <a:cubicBezTo>
                        <a:pt x="0" y="8"/>
                        <a:pt x="1"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377"/>
                <p:cNvSpPr/>
                <p:nvPr/>
              </p:nvSpPr>
              <p:spPr bwMode="auto">
                <a:xfrm>
                  <a:off x="569" y="1462"/>
                  <a:ext cx="8" cy="6"/>
                </a:xfrm>
                <a:custGeom>
                  <a:avLst/>
                  <a:gdLst>
                    <a:gd name="T0" fmla="*/ 2 w 12"/>
                    <a:gd name="T1" fmla="*/ 8 h 9"/>
                    <a:gd name="T2" fmla="*/ 11 w 12"/>
                    <a:gd name="T3" fmla="*/ 2 h 9"/>
                    <a:gd name="T4" fmla="*/ 10 w 12"/>
                    <a:gd name="T5" fmla="*/ 1 h 9"/>
                    <a:gd name="T6" fmla="*/ 1 w 12"/>
                    <a:gd name="T7" fmla="*/ 7 h 9"/>
                    <a:gd name="T8" fmla="*/ 2 w 12"/>
                    <a:gd name="T9" fmla="*/ 8 h 9"/>
                  </a:gdLst>
                  <a:ahLst/>
                  <a:cxnLst>
                    <a:cxn ang="0">
                      <a:pos x="T0" y="T1"/>
                    </a:cxn>
                    <a:cxn ang="0">
                      <a:pos x="T2" y="T3"/>
                    </a:cxn>
                    <a:cxn ang="0">
                      <a:pos x="T4" y="T5"/>
                    </a:cxn>
                    <a:cxn ang="0">
                      <a:pos x="T6" y="T7"/>
                    </a:cxn>
                    <a:cxn ang="0">
                      <a:pos x="T8" y="T9"/>
                    </a:cxn>
                  </a:cxnLst>
                  <a:rect l="0" t="0" r="r" b="b"/>
                  <a:pathLst>
                    <a:path w="12" h="9">
                      <a:moveTo>
                        <a:pt x="2" y="8"/>
                      </a:moveTo>
                      <a:cubicBezTo>
                        <a:pt x="5" y="6"/>
                        <a:pt x="8" y="4"/>
                        <a:pt x="11" y="2"/>
                      </a:cubicBezTo>
                      <a:cubicBezTo>
                        <a:pt x="12" y="2"/>
                        <a:pt x="11" y="0"/>
                        <a:pt x="10" y="1"/>
                      </a:cubicBezTo>
                      <a:cubicBezTo>
                        <a:pt x="7" y="3"/>
                        <a:pt x="4" y="5"/>
                        <a:pt x="1" y="7"/>
                      </a:cubicBezTo>
                      <a:cubicBezTo>
                        <a:pt x="0" y="7"/>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378"/>
                <p:cNvSpPr/>
                <p:nvPr/>
              </p:nvSpPr>
              <p:spPr bwMode="auto">
                <a:xfrm>
                  <a:off x="570" y="1465"/>
                  <a:ext cx="6" cy="6"/>
                </a:xfrm>
                <a:custGeom>
                  <a:avLst/>
                  <a:gdLst>
                    <a:gd name="T0" fmla="*/ 2 w 10"/>
                    <a:gd name="T1" fmla="*/ 8 h 9"/>
                    <a:gd name="T2" fmla="*/ 9 w 10"/>
                    <a:gd name="T3" fmla="*/ 2 h 9"/>
                    <a:gd name="T4" fmla="*/ 8 w 10"/>
                    <a:gd name="T5" fmla="*/ 1 h 9"/>
                    <a:gd name="T6" fmla="*/ 1 w 10"/>
                    <a:gd name="T7" fmla="*/ 7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5" y="6"/>
                        <a:pt x="7" y="4"/>
                        <a:pt x="9" y="2"/>
                      </a:cubicBezTo>
                      <a:cubicBezTo>
                        <a:pt x="10" y="1"/>
                        <a:pt x="8" y="0"/>
                        <a:pt x="8" y="1"/>
                      </a:cubicBezTo>
                      <a:cubicBezTo>
                        <a:pt x="6"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379"/>
                <p:cNvSpPr/>
                <p:nvPr/>
              </p:nvSpPr>
              <p:spPr bwMode="auto">
                <a:xfrm>
                  <a:off x="570" y="1468"/>
                  <a:ext cx="6" cy="6"/>
                </a:xfrm>
                <a:custGeom>
                  <a:avLst/>
                  <a:gdLst>
                    <a:gd name="T0" fmla="*/ 2 w 10"/>
                    <a:gd name="T1" fmla="*/ 7 h 8"/>
                    <a:gd name="T2" fmla="*/ 9 w 10"/>
                    <a:gd name="T3" fmla="*/ 2 h 8"/>
                    <a:gd name="T4" fmla="*/ 8 w 10"/>
                    <a:gd name="T5" fmla="*/ 1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5" y="6"/>
                        <a:pt x="7" y="4"/>
                        <a:pt x="9" y="2"/>
                      </a:cubicBezTo>
                      <a:cubicBezTo>
                        <a:pt x="10" y="2"/>
                        <a:pt x="9" y="0"/>
                        <a:pt x="8" y="1"/>
                      </a:cubicBezTo>
                      <a:cubicBezTo>
                        <a:pt x="6" y="3"/>
                        <a:pt x="4" y="5"/>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380"/>
                <p:cNvSpPr/>
                <p:nvPr/>
              </p:nvSpPr>
              <p:spPr bwMode="auto">
                <a:xfrm>
                  <a:off x="570" y="1472"/>
                  <a:ext cx="6" cy="4"/>
                </a:xfrm>
                <a:custGeom>
                  <a:avLst/>
                  <a:gdLst>
                    <a:gd name="T0" fmla="*/ 2 w 9"/>
                    <a:gd name="T1" fmla="*/ 6 h 7"/>
                    <a:gd name="T2" fmla="*/ 8 w 9"/>
                    <a:gd name="T3" fmla="*/ 2 h 7"/>
                    <a:gd name="T4" fmla="*/ 7 w 9"/>
                    <a:gd name="T5" fmla="*/ 1 h 7"/>
                    <a:gd name="T6" fmla="*/ 1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5"/>
                        <a:pt x="6" y="4"/>
                        <a:pt x="8" y="2"/>
                      </a:cubicBezTo>
                      <a:cubicBezTo>
                        <a:pt x="9" y="1"/>
                        <a:pt x="8" y="0"/>
                        <a:pt x="7" y="1"/>
                      </a:cubicBezTo>
                      <a:cubicBezTo>
                        <a:pt x="5" y="3"/>
                        <a:pt x="3"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381"/>
                <p:cNvSpPr/>
                <p:nvPr/>
              </p:nvSpPr>
              <p:spPr bwMode="auto">
                <a:xfrm>
                  <a:off x="570" y="1475"/>
                  <a:ext cx="6" cy="5"/>
                </a:xfrm>
                <a:custGeom>
                  <a:avLst/>
                  <a:gdLst>
                    <a:gd name="T0" fmla="*/ 2 w 10"/>
                    <a:gd name="T1" fmla="*/ 7 h 7"/>
                    <a:gd name="T2" fmla="*/ 9 w 10"/>
                    <a:gd name="T3" fmla="*/ 2 h 7"/>
                    <a:gd name="T4" fmla="*/ 7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7" y="4"/>
                        <a:pt x="9" y="2"/>
                      </a:cubicBezTo>
                      <a:cubicBezTo>
                        <a:pt x="10" y="1"/>
                        <a:pt x="8" y="0"/>
                        <a:pt x="7" y="1"/>
                      </a:cubicBezTo>
                      <a:cubicBezTo>
                        <a:pt x="6" y="2"/>
                        <a:pt x="4" y="4"/>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382"/>
                <p:cNvSpPr/>
                <p:nvPr/>
              </p:nvSpPr>
              <p:spPr bwMode="auto">
                <a:xfrm>
                  <a:off x="571" y="1476"/>
                  <a:ext cx="6" cy="4"/>
                </a:xfrm>
                <a:custGeom>
                  <a:avLst/>
                  <a:gdLst>
                    <a:gd name="T0" fmla="*/ 1 w 9"/>
                    <a:gd name="T1" fmla="*/ 6 h 6"/>
                    <a:gd name="T2" fmla="*/ 8 w 9"/>
                    <a:gd name="T3" fmla="*/ 2 h 6"/>
                    <a:gd name="T4" fmla="*/ 7 w 9"/>
                    <a:gd name="T5" fmla="*/ 0 h 6"/>
                    <a:gd name="T6" fmla="*/ 1 w 9"/>
                    <a:gd name="T7" fmla="*/ 4 h 6"/>
                    <a:gd name="T8" fmla="*/ 1 w 9"/>
                    <a:gd name="T9" fmla="*/ 6 h 6"/>
                  </a:gdLst>
                  <a:ahLst/>
                  <a:cxnLst>
                    <a:cxn ang="0">
                      <a:pos x="T0" y="T1"/>
                    </a:cxn>
                    <a:cxn ang="0">
                      <a:pos x="T2" y="T3"/>
                    </a:cxn>
                    <a:cxn ang="0">
                      <a:pos x="T4" y="T5"/>
                    </a:cxn>
                    <a:cxn ang="0">
                      <a:pos x="T6" y="T7"/>
                    </a:cxn>
                    <a:cxn ang="0">
                      <a:pos x="T8" y="T9"/>
                    </a:cxn>
                  </a:cxnLst>
                  <a:rect l="0" t="0" r="r" b="b"/>
                  <a:pathLst>
                    <a:path w="9" h="6">
                      <a:moveTo>
                        <a:pt x="1" y="6"/>
                      </a:moveTo>
                      <a:cubicBezTo>
                        <a:pt x="3" y="5"/>
                        <a:pt x="6" y="3"/>
                        <a:pt x="8" y="2"/>
                      </a:cubicBezTo>
                      <a:cubicBezTo>
                        <a:pt x="9" y="1"/>
                        <a:pt x="8" y="0"/>
                        <a:pt x="7" y="0"/>
                      </a:cubicBezTo>
                      <a:cubicBezTo>
                        <a:pt x="5" y="2"/>
                        <a:pt x="3" y="3"/>
                        <a:pt x="1" y="4"/>
                      </a:cubicBezTo>
                      <a:cubicBezTo>
                        <a:pt x="0" y="4"/>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383"/>
                <p:cNvSpPr/>
                <p:nvPr/>
              </p:nvSpPr>
              <p:spPr bwMode="auto">
                <a:xfrm>
                  <a:off x="571" y="1469"/>
                  <a:ext cx="5" cy="6"/>
                </a:xfrm>
                <a:custGeom>
                  <a:avLst/>
                  <a:gdLst>
                    <a:gd name="T0" fmla="*/ 2 w 8"/>
                    <a:gd name="T1" fmla="*/ 8 h 9"/>
                    <a:gd name="T2" fmla="*/ 7 w 8"/>
                    <a:gd name="T3" fmla="*/ 2 h 9"/>
                    <a:gd name="T4" fmla="*/ 6 w 8"/>
                    <a:gd name="T5" fmla="*/ 1 h 9"/>
                    <a:gd name="T6" fmla="*/ 1 w 8"/>
                    <a:gd name="T7" fmla="*/ 7 h 9"/>
                    <a:gd name="T8" fmla="*/ 2 w 8"/>
                    <a:gd name="T9" fmla="*/ 8 h 9"/>
                  </a:gdLst>
                  <a:ahLst/>
                  <a:cxnLst>
                    <a:cxn ang="0">
                      <a:pos x="T0" y="T1"/>
                    </a:cxn>
                    <a:cxn ang="0">
                      <a:pos x="T2" y="T3"/>
                    </a:cxn>
                    <a:cxn ang="0">
                      <a:pos x="T4" y="T5"/>
                    </a:cxn>
                    <a:cxn ang="0">
                      <a:pos x="T6" y="T7"/>
                    </a:cxn>
                    <a:cxn ang="0">
                      <a:pos x="T8" y="T9"/>
                    </a:cxn>
                  </a:cxnLst>
                  <a:rect l="0" t="0" r="r" b="b"/>
                  <a:pathLst>
                    <a:path w="8" h="9">
                      <a:moveTo>
                        <a:pt x="2" y="8"/>
                      </a:moveTo>
                      <a:cubicBezTo>
                        <a:pt x="3" y="6"/>
                        <a:pt x="5" y="4"/>
                        <a:pt x="7" y="2"/>
                      </a:cubicBezTo>
                      <a:cubicBezTo>
                        <a:pt x="8" y="1"/>
                        <a:pt x="7" y="0"/>
                        <a:pt x="6" y="1"/>
                      </a:cubicBezTo>
                      <a:cubicBezTo>
                        <a:pt x="4" y="3"/>
                        <a:pt x="2"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384"/>
                <p:cNvSpPr/>
                <p:nvPr/>
              </p:nvSpPr>
              <p:spPr bwMode="auto">
                <a:xfrm>
                  <a:off x="571" y="1474"/>
                  <a:ext cx="7" cy="4"/>
                </a:xfrm>
                <a:custGeom>
                  <a:avLst/>
                  <a:gdLst>
                    <a:gd name="T0" fmla="*/ 2 w 10"/>
                    <a:gd name="T1" fmla="*/ 5 h 6"/>
                    <a:gd name="T2" fmla="*/ 9 w 10"/>
                    <a:gd name="T3" fmla="*/ 2 h 6"/>
                    <a:gd name="T4" fmla="*/ 9 w 10"/>
                    <a:gd name="T5" fmla="*/ 0 h 6"/>
                    <a:gd name="T6" fmla="*/ 1 w 10"/>
                    <a:gd name="T7" fmla="*/ 4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4"/>
                        <a:pt x="6" y="2"/>
                        <a:pt x="9" y="2"/>
                      </a:cubicBezTo>
                      <a:cubicBezTo>
                        <a:pt x="10" y="2"/>
                        <a:pt x="10" y="0"/>
                        <a:pt x="9" y="0"/>
                      </a:cubicBezTo>
                      <a:cubicBezTo>
                        <a:pt x="6" y="0"/>
                        <a:pt x="4" y="2"/>
                        <a:pt x="1" y="4"/>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385"/>
                <p:cNvSpPr/>
                <p:nvPr/>
              </p:nvSpPr>
              <p:spPr bwMode="auto">
                <a:xfrm>
                  <a:off x="573" y="1476"/>
                  <a:ext cx="4" cy="4"/>
                </a:xfrm>
                <a:custGeom>
                  <a:avLst/>
                  <a:gdLst>
                    <a:gd name="T0" fmla="*/ 2 w 6"/>
                    <a:gd name="T1" fmla="*/ 5 h 6"/>
                    <a:gd name="T2" fmla="*/ 5 w 6"/>
                    <a:gd name="T3" fmla="*/ 2 h 6"/>
                    <a:gd name="T4" fmla="*/ 4 w 6"/>
                    <a:gd name="T5" fmla="*/ 1 h 6"/>
                    <a:gd name="T6" fmla="*/ 0 w 6"/>
                    <a:gd name="T7" fmla="*/ 4 h 6"/>
                    <a:gd name="T8" fmla="*/ 2 w 6"/>
                    <a:gd name="T9" fmla="*/ 5 h 6"/>
                  </a:gdLst>
                  <a:ahLst/>
                  <a:cxnLst>
                    <a:cxn ang="0">
                      <a:pos x="T0" y="T1"/>
                    </a:cxn>
                    <a:cxn ang="0">
                      <a:pos x="T2" y="T3"/>
                    </a:cxn>
                    <a:cxn ang="0">
                      <a:pos x="T4" y="T5"/>
                    </a:cxn>
                    <a:cxn ang="0">
                      <a:pos x="T6" y="T7"/>
                    </a:cxn>
                    <a:cxn ang="0">
                      <a:pos x="T8" y="T9"/>
                    </a:cxn>
                  </a:cxnLst>
                  <a:rect l="0" t="0" r="r" b="b"/>
                  <a:pathLst>
                    <a:path w="6" h="6">
                      <a:moveTo>
                        <a:pt x="2" y="5"/>
                      </a:moveTo>
                      <a:cubicBezTo>
                        <a:pt x="3" y="4"/>
                        <a:pt x="4" y="3"/>
                        <a:pt x="5" y="2"/>
                      </a:cubicBezTo>
                      <a:cubicBezTo>
                        <a:pt x="6" y="1"/>
                        <a:pt x="5" y="0"/>
                        <a:pt x="4" y="1"/>
                      </a:cubicBezTo>
                      <a:cubicBezTo>
                        <a:pt x="3" y="2"/>
                        <a:pt x="2" y="3"/>
                        <a:pt x="0"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386"/>
                <p:cNvSpPr/>
                <p:nvPr/>
              </p:nvSpPr>
              <p:spPr bwMode="auto">
                <a:xfrm>
                  <a:off x="900" y="1709"/>
                  <a:ext cx="23" cy="24"/>
                </a:xfrm>
                <a:custGeom>
                  <a:avLst/>
                  <a:gdLst>
                    <a:gd name="T0" fmla="*/ 24 w 35"/>
                    <a:gd name="T1" fmla="*/ 5 h 35"/>
                    <a:gd name="T2" fmla="*/ 3 w 35"/>
                    <a:gd name="T3" fmla="*/ 13 h 35"/>
                    <a:gd name="T4" fmla="*/ 14 w 35"/>
                    <a:gd name="T5" fmla="*/ 32 h 35"/>
                    <a:gd name="T6" fmla="*/ 33 w 35"/>
                    <a:gd name="T7" fmla="*/ 23 h 35"/>
                    <a:gd name="T8" fmla="*/ 21 w 35"/>
                    <a:gd name="T9" fmla="*/ 5 h 35"/>
                    <a:gd name="T10" fmla="*/ 22 w 35"/>
                    <a:gd name="T11" fmla="*/ 7 h 35"/>
                    <a:gd name="T12" fmla="*/ 30 w 35"/>
                    <a:gd name="T13" fmla="*/ 13 h 35"/>
                    <a:gd name="T14" fmla="*/ 30 w 35"/>
                    <a:gd name="T15" fmla="*/ 25 h 35"/>
                    <a:gd name="T16" fmla="*/ 15 w 35"/>
                    <a:gd name="T17" fmla="*/ 31 h 35"/>
                    <a:gd name="T18" fmla="*/ 5 w 35"/>
                    <a:gd name="T19" fmla="*/ 14 h 35"/>
                    <a:gd name="T20" fmla="*/ 11 w 35"/>
                    <a:gd name="T21" fmla="*/ 5 h 35"/>
                    <a:gd name="T22" fmla="*/ 23 w 35"/>
                    <a:gd name="T23" fmla="*/ 7 h 35"/>
                    <a:gd name="T24" fmla="*/ 24 w 35"/>
                    <a:gd name="T2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35">
                      <a:moveTo>
                        <a:pt x="24" y="5"/>
                      </a:moveTo>
                      <a:cubicBezTo>
                        <a:pt x="15" y="0"/>
                        <a:pt x="7" y="3"/>
                        <a:pt x="3" y="13"/>
                      </a:cubicBezTo>
                      <a:cubicBezTo>
                        <a:pt x="0" y="21"/>
                        <a:pt x="6" y="30"/>
                        <a:pt x="14" y="32"/>
                      </a:cubicBezTo>
                      <a:cubicBezTo>
                        <a:pt x="22" y="35"/>
                        <a:pt x="30" y="31"/>
                        <a:pt x="33" y="23"/>
                      </a:cubicBezTo>
                      <a:cubicBezTo>
                        <a:pt x="35" y="17"/>
                        <a:pt x="30" y="3"/>
                        <a:pt x="21" y="5"/>
                      </a:cubicBezTo>
                      <a:cubicBezTo>
                        <a:pt x="20" y="5"/>
                        <a:pt x="21" y="7"/>
                        <a:pt x="22" y="7"/>
                      </a:cubicBezTo>
                      <a:cubicBezTo>
                        <a:pt x="26" y="6"/>
                        <a:pt x="28" y="10"/>
                        <a:pt x="30" y="13"/>
                      </a:cubicBezTo>
                      <a:cubicBezTo>
                        <a:pt x="32" y="17"/>
                        <a:pt x="32" y="21"/>
                        <a:pt x="30" y="25"/>
                      </a:cubicBezTo>
                      <a:cubicBezTo>
                        <a:pt x="28" y="31"/>
                        <a:pt x="20" y="32"/>
                        <a:pt x="15" y="31"/>
                      </a:cubicBezTo>
                      <a:cubicBezTo>
                        <a:pt x="7" y="29"/>
                        <a:pt x="3" y="22"/>
                        <a:pt x="5" y="14"/>
                      </a:cubicBezTo>
                      <a:cubicBezTo>
                        <a:pt x="5" y="11"/>
                        <a:pt x="8" y="7"/>
                        <a:pt x="11" y="5"/>
                      </a:cubicBezTo>
                      <a:cubicBezTo>
                        <a:pt x="15" y="2"/>
                        <a:pt x="20" y="4"/>
                        <a:pt x="23" y="7"/>
                      </a:cubicBezTo>
                      <a:cubicBezTo>
                        <a:pt x="24" y="7"/>
                        <a:pt x="25" y="6"/>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387"/>
                <p:cNvSpPr/>
                <p:nvPr/>
              </p:nvSpPr>
              <p:spPr bwMode="auto">
                <a:xfrm>
                  <a:off x="916" y="1727"/>
                  <a:ext cx="12" cy="10"/>
                </a:xfrm>
                <a:custGeom>
                  <a:avLst/>
                  <a:gdLst>
                    <a:gd name="T0" fmla="*/ 2 w 18"/>
                    <a:gd name="T1" fmla="*/ 5 h 16"/>
                    <a:gd name="T2" fmla="*/ 2 w 18"/>
                    <a:gd name="T3" fmla="*/ 5 h 16"/>
                    <a:gd name="T4" fmla="*/ 1 w 18"/>
                    <a:gd name="T5" fmla="*/ 6 h 16"/>
                    <a:gd name="T6" fmla="*/ 6 w 18"/>
                    <a:gd name="T7" fmla="*/ 10 h 16"/>
                    <a:gd name="T8" fmla="*/ 10 w 18"/>
                    <a:gd name="T9" fmla="*/ 14 h 16"/>
                    <a:gd name="T10" fmla="*/ 15 w 18"/>
                    <a:gd name="T11" fmla="*/ 14 h 16"/>
                    <a:gd name="T12" fmla="*/ 16 w 18"/>
                    <a:gd name="T13" fmla="*/ 8 h 16"/>
                    <a:gd name="T14" fmla="*/ 6 w 18"/>
                    <a:gd name="T15" fmla="*/ 1 h 16"/>
                    <a:gd name="T16" fmla="*/ 5 w 18"/>
                    <a:gd name="T17" fmla="*/ 2 h 16"/>
                    <a:gd name="T18" fmla="*/ 14 w 18"/>
                    <a:gd name="T19" fmla="*/ 8 h 16"/>
                    <a:gd name="T20" fmla="*/ 14 w 18"/>
                    <a:gd name="T21" fmla="*/ 13 h 16"/>
                    <a:gd name="T22" fmla="*/ 13 w 18"/>
                    <a:gd name="T23" fmla="*/ 14 h 16"/>
                    <a:gd name="T24" fmla="*/ 11 w 18"/>
                    <a:gd name="T25" fmla="*/ 12 h 16"/>
                    <a:gd name="T26" fmla="*/ 0 w 18"/>
                    <a:gd name="T27" fmla="*/ 5 h 16"/>
                    <a:gd name="T28" fmla="*/ 0 w 18"/>
                    <a:gd name="T29" fmla="*/ 6 h 16"/>
                    <a:gd name="T30" fmla="*/ 0 w 18"/>
                    <a:gd name="T31" fmla="*/ 6 h 16"/>
                    <a:gd name="T32" fmla="*/ 2 w 18"/>
                    <a:gd name="T3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6">
                      <a:moveTo>
                        <a:pt x="2" y="5"/>
                      </a:moveTo>
                      <a:cubicBezTo>
                        <a:pt x="2" y="5"/>
                        <a:pt x="2" y="5"/>
                        <a:pt x="2" y="5"/>
                      </a:cubicBezTo>
                      <a:cubicBezTo>
                        <a:pt x="2" y="5"/>
                        <a:pt x="2" y="6"/>
                        <a:pt x="1" y="6"/>
                      </a:cubicBezTo>
                      <a:cubicBezTo>
                        <a:pt x="2" y="6"/>
                        <a:pt x="5" y="9"/>
                        <a:pt x="6" y="10"/>
                      </a:cubicBezTo>
                      <a:cubicBezTo>
                        <a:pt x="7" y="11"/>
                        <a:pt x="9" y="12"/>
                        <a:pt x="10" y="14"/>
                      </a:cubicBezTo>
                      <a:cubicBezTo>
                        <a:pt x="13" y="16"/>
                        <a:pt x="13" y="16"/>
                        <a:pt x="15" y="14"/>
                      </a:cubicBezTo>
                      <a:cubicBezTo>
                        <a:pt x="17" y="12"/>
                        <a:pt x="18" y="10"/>
                        <a:pt x="16" y="8"/>
                      </a:cubicBezTo>
                      <a:cubicBezTo>
                        <a:pt x="13" y="5"/>
                        <a:pt x="10" y="3"/>
                        <a:pt x="6" y="1"/>
                      </a:cubicBezTo>
                      <a:cubicBezTo>
                        <a:pt x="5" y="0"/>
                        <a:pt x="4" y="2"/>
                        <a:pt x="5" y="2"/>
                      </a:cubicBezTo>
                      <a:cubicBezTo>
                        <a:pt x="8" y="4"/>
                        <a:pt x="11" y="6"/>
                        <a:pt x="14" y="8"/>
                      </a:cubicBezTo>
                      <a:cubicBezTo>
                        <a:pt x="16" y="10"/>
                        <a:pt x="15" y="11"/>
                        <a:pt x="14" y="13"/>
                      </a:cubicBezTo>
                      <a:cubicBezTo>
                        <a:pt x="13" y="13"/>
                        <a:pt x="13" y="14"/>
                        <a:pt x="13" y="14"/>
                      </a:cubicBezTo>
                      <a:cubicBezTo>
                        <a:pt x="12" y="13"/>
                        <a:pt x="12" y="13"/>
                        <a:pt x="11" y="12"/>
                      </a:cubicBezTo>
                      <a:cubicBezTo>
                        <a:pt x="9" y="11"/>
                        <a:pt x="3" y="3"/>
                        <a:pt x="0" y="5"/>
                      </a:cubicBezTo>
                      <a:cubicBezTo>
                        <a:pt x="0" y="5"/>
                        <a:pt x="0" y="5"/>
                        <a:pt x="0" y="6"/>
                      </a:cubicBezTo>
                      <a:cubicBezTo>
                        <a:pt x="0" y="6"/>
                        <a:pt x="0" y="6"/>
                        <a:pt x="0" y="6"/>
                      </a:cubicBezTo>
                      <a:cubicBezTo>
                        <a:pt x="1" y="7"/>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388"/>
                <p:cNvSpPr/>
                <p:nvPr/>
              </p:nvSpPr>
              <p:spPr bwMode="auto">
                <a:xfrm>
                  <a:off x="902" y="1708"/>
                  <a:ext cx="20" cy="25"/>
                </a:xfrm>
                <a:custGeom>
                  <a:avLst/>
                  <a:gdLst>
                    <a:gd name="T0" fmla="*/ 19 w 30"/>
                    <a:gd name="T1" fmla="*/ 7 h 37"/>
                    <a:gd name="T2" fmla="*/ 2 w 30"/>
                    <a:gd name="T3" fmla="*/ 18 h 37"/>
                    <a:gd name="T4" fmla="*/ 21 w 30"/>
                    <a:gd name="T5" fmla="*/ 32 h 37"/>
                    <a:gd name="T6" fmla="*/ 25 w 30"/>
                    <a:gd name="T7" fmla="*/ 11 h 37"/>
                    <a:gd name="T8" fmla="*/ 5 w 30"/>
                    <a:gd name="T9" fmla="*/ 10 h 37"/>
                    <a:gd name="T10" fmla="*/ 7 w 30"/>
                    <a:gd name="T11" fmla="*/ 11 h 37"/>
                    <a:gd name="T12" fmla="*/ 20 w 30"/>
                    <a:gd name="T13" fmla="*/ 10 h 37"/>
                    <a:gd name="T14" fmla="*/ 26 w 30"/>
                    <a:gd name="T15" fmla="*/ 24 h 37"/>
                    <a:gd name="T16" fmla="*/ 5 w 30"/>
                    <a:gd name="T17" fmla="*/ 24 h 37"/>
                    <a:gd name="T18" fmla="*/ 18 w 30"/>
                    <a:gd name="T19" fmla="*/ 9 h 37"/>
                    <a:gd name="T20" fmla="*/ 19 w 30"/>
                    <a:gd name="T21"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7">
                      <a:moveTo>
                        <a:pt x="19" y="7"/>
                      </a:moveTo>
                      <a:cubicBezTo>
                        <a:pt x="12" y="0"/>
                        <a:pt x="3" y="11"/>
                        <a:pt x="2" y="18"/>
                      </a:cubicBezTo>
                      <a:cubicBezTo>
                        <a:pt x="1" y="26"/>
                        <a:pt x="12" y="37"/>
                        <a:pt x="21" y="32"/>
                      </a:cubicBezTo>
                      <a:cubicBezTo>
                        <a:pt x="29" y="27"/>
                        <a:pt x="30" y="18"/>
                        <a:pt x="25" y="11"/>
                      </a:cubicBezTo>
                      <a:cubicBezTo>
                        <a:pt x="20" y="6"/>
                        <a:pt x="10" y="3"/>
                        <a:pt x="5" y="10"/>
                      </a:cubicBezTo>
                      <a:cubicBezTo>
                        <a:pt x="5" y="11"/>
                        <a:pt x="6" y="12"/>
                        <a:pt x="7" y="11"/>
                      </a:cubicBezTo>
                      <a:cubicBezTo>
                        <a:pt x="10" y="6"/>
                        <a:pt x="16" y="7"/>
                        <a:pt x="20" y="10"/>
                      </a:cubicBezTo>
                      <a:cubicBezTo>
                        <a:pt x="25" y="13"/>
                        <a:pt x="28" y="18"/>
                        <a:pt x="26" y="24"/>
                      </a:cubicBezTo>
                      <a:cubicBezTo>
                        <a:pt x="22" y="34"/>
                        <a:pt x="10" y="32"/>
                        <a:pt x="5" y="24"/>
                      </a:cubicBezTo>
                      <a:cubicBezTo>
                        <a:pt x="0" y="17"/>
                        <a:pt x="11" y="1"/>
                        <a:pt x="18" y="9"/>
                      </a:cubicBezTo>
                      <a:cubicBezTo>
                        <a:pt x="19" y="9"/>
                        <a:pt x="20" y="8"/>
                        <a:pt x="1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389"/>
                <p:cNvSpPr/>
                <p:nvPr/>
              </p:nvSpPr>
              <p:spPr bwMode="auto">
                <a:xfrm>
                  <a:off x="918" y="1727"/>
                  <a:ext cx="3" cy="6"/>
                </a:xfrm>
                <a:custGeom>
                  <a:avLst/>
                  <a:gdLst>
                    <a:gd name="T0" fmla="*/ 3 w 5"/>
                    <a:gd name="T1" fmla="*/ 5 h 8"/>
                    <a:gd name="T2" fmla="*/ 3 w 5"/>
                    <a:gd name="T3" fmla="*/ 3 h 8"/>
                    <a:gd name="T4" fmla="*/ 1 w 5"/>
                    <a:gd name="T5" fmla="*/ 3 h 8"/>
                    <a:gd name="T6" fmla="*/ 0 w 5"/>
                    <a:gd name="T7" fmla="*/ 5 h 8"/>
                    <a:gd name="T8" fmla="*/ 2 w 5"/>
                    <a:gd name="T9" fmla="*/ 5 h 8"/>
                    <a:gd name="T10" fmla="*/ 2 w 5"/>
                    <a:gd name="T11" fmla="*/ 3 h 8"/>
                    <a:gd name="T12" fmla="*/ 0 w 5"/>
                    <a:gd name="T13" fmla="*/ 3 h 8"/>
                    <a:gd name="T14" fmla="*/ 0 w 5"/>
                    <a:gd name="T15" fmla="*/ 4 h 8"/>
                    <a:gd name="T16" fmla="*/ 1 w 5"/>
                    <a:gd name="T17" fmla="*/ 4 h 8"/>
                    <a:gd name="T18" fmla="*/ 2 w 5"/>
                    <a:gd name="T19" fmla="*/ 3 h 8"/>
                    <a:gd name="T20" fmla="*/ 1 w 5"/>
                    <a:gd name="T21" fmla="*/ 3 h 8"/>
                    <a:gd name="T22" fmla="*/ 1 w 5"/>
                    <a:gd name="T23" fmla="*/ 6 h 8"/>
                    <a:gd name="T24" fmla="*/ 3 w 5"/>
                    <a:gd name="T25" fmla="*/ 6 h 8"/>
                    <a:gd name="T26" fmla="*/ 4 w 5"/>
                    <a:gd name="T27" fmla="*/ 1 h 8"/>
                    <a:gd name="T28" fmla="*/ 2 w 5"/>
                    <a:gd name="T29" fmla="*/ 2 h 8"/>
                    <a:gd name="T30" fmla="*/ 3 w 5"/>
                    <a:gd name="T31" fmla="*/ 7 h 8"/>
                    <a:gd name="T32" fmla="*/ 4 w 5"/>
                    <a:gd name="T33" fmla="*/ 7 h 8"/>
                    <a:gd name="T34" fmla="*/ 5 w 5"/>
                    <a:gd name="T35" fmla="*/ 4 h 8"/>
                    <a:gd name="T36" fmla="*/ 3 w 5"/>
                    <a:gd name="T37" fmla="*/ 4 h 8"/>
                    <a:gd name="T38" fmla="*/ 3 w 5"/>
                    <a:gd name="T39" fmla="*/ 7 h 8"/>
                    <a:gd name="T40" fmla="*/ 4 w 5"/>
                    <a:gd name="T41" fmla="*/ 6 h 8"/>
                    <a:gd name="T42" fmla="*/ 4 w 5"/>
                    <a:gd name="T43" fmla="*/ 1 h 8"/>
                    <a:gd name="T44" fmla="*/ 2 w 5"/>
                    <a:gd name="T45" fmla="*/ 1 h 8"/>
                    <a:gd name="T46" fmla="*/ 1 w 5"/>
                    <a:gd name="T47" fmla="*/ 5 h 8"/>
                    <a:gd name="T48" fmla="*/ 3 w 5"/>
                    <a:gd name="T49" fmla="*/ 5 h 8"/>
                    <a:gd name="T50" fmla="*/ 2 w 5"/>
                    <a:gd name="T51" fmla="*/ 2 h 8"/>
                    <a:gd name="T52" fmla="*/ 1 w 5"/>
                    <a:gd name="T53" fmla="*/ 2 h 8"/>
                    <a:gd name="T54" fmla="*/ 0 w 5"/>
                    <a:gd name="T55" fmla="*/ 3 h 8"/>
                    <a:gd name="T56" fmla="*/ 1 w 5"/>
                    <a:gd name="T57" fmla="*/ 4 h 8"/>
                    <a:gd name="T58" fmla="*/ 2 w 5"/>
                    <a:gd name="T59" fmla="*/ 3 h 8"/>
                    <a:gd name="T60" fmla="*/ 0 w 5"/>
                    <a:gd name="T61" fmla="*/ 3 h 8"/>
                    <a:gd name="T62" fmla="*/ 0 w 5"/>
                    <a:gd name="T63" fmla="*/ 5 h 8"/>
                    <a:gd name="T64" fmla="*/ 2 w 5"/>
                    <a:gd name="T65" fmla="*/ 5 h 8"/>
                    <a:gd name="T66" fmla="*/ 3 w 5"/>
                    <a:gd name="T67" fmla="*/ 4 h 8"/>
                    <a:gd name="T68" fmla="*/ 1 w 5"/>
                    <a:gd name="T69" fmla="*/ 3 h 8"/>
                    <a:gd name="T70" fmla="*/ 1 w 5"/>
                    <a:gd name="T71" fmla="*/ 5 h 8"/>
                    <a:gd name="T72" fmla="*/ 3 w 5"/>
                    <a:gd name="T73"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8">
                      <a:moveTo>
                        <a:pt x="3" y="5"/>
                      </a:moveTo>
                      <a:cubicBezTo>
                        <a:pt x="3" y="4"/>
                        <a:pt x="3" y="4"/>
                        <a:pt x="3" y="3"/>
                      </a:cubicBezTo>
                      <a:cubicBezTo>
                        <a:pt x="3" y="2"/>
                        <a:pt x="2" y="2"/>
                        <a:pt x="1" y="3"/>
                      </a:cubicBezTo>
                      <a:cubicBezTo>
                        <a:pt x="1" y="3"/>
                        <a:pt x="1" y="4"/>
                        <a:pt x="0" y="5"/>
                      </a:cubicBezTo>
                      <a:cubicBezTo>
                        <a:pt x="1" y="5"/>
                        <a:pt x="2" y="5"/>
                        <a:pt x="2" y="5"/>
                      </a:cubicBezTo>
                      <a:cubicBezTo>
                        <a:pt x="2" y="4"/>
                        <a:pt x="2" y="3"/>
                        <a:pt x="2" y="3"/>
                      </a:cubicBezTo>
                      <a:cubicBezTo>
                        <a:pt x="2" y="2"/>
                        <a:pt x="0" y="2"/>
                        <a:pt x="0" y="3"/>
                      </a:cubicBezTo>
                      <a:cubicBezTo>
                        <a:pt x="0" y="3"/>
                        <a:pt x="0" y="3"/>
                        <a:pt x="0" y="4"/>
                      </a:cubicBezTo>
                      <a:cubicBezTo>
                        <a:pt x="0" y="5"/>
                        <a:pt x="1" y="5"/>
                        <a:pt x="1" y="4"/>
                      </a:cubicBezTo>
                      <a:cubicBezTo>
                        <a:pt x="2" y="4"/>
                        <a:pt x="2" y="4"/>
                        <a:pt x="2" y="3"/>
                      </a:cubicBezTo>
                      <a:cubicBezTo>
                        <a:pt x="2" y="3"/>
                        <a:pt x="1" y="3"/>
                        <a:pt x="1" y="3"/>
                      </a:cubicBezTo>
                      <a:cubicBezTo>
                        <a:pt x="1" y="4"/>
                        <a:pt x="1" y="5"/>
                        <a:pt x="1" y="6"/>
                      </a:cubicBezTo>
                      <a:cubicBezTo>
                        <a:pt x="1" y="6"/>
                        <a:pt x="3" y="6"/>
                        <a:pt x="3" y="6"/>
                      </a:cubicBezTo>
                      <a:cubicBezTo>
                        <a:pt x="3" y="4"/>
                        <a:pt x="3" y="3"/>
                        <a:pt x="4" y="1"/>
                      </a:cubicBezTo>
                      <a:cubicBezTo>
                        <a:pt x="3" y="2"/>
                        <a:pt x="2" y="2"/>
                        <a:pt x="2" y="2"/>
                      </a:cubicBezTo>
                      <a:cubicBezTo>
                        <a:pt x="2" y="4"/>
                        <a:pt x="2" y="6"/>
                        <a:pt x="3" y="7"/>
                      </a:cubicBezTo>
                      <a:cubicBezTo>
                        <a:pt x="3" y="8"/>
                        <a:pt x="4" y="8"/>
                        <a:pt x="4" y="7"/>
                      </a:cubicBezTo>
                      <a:cubicBezTo>
                        <a:pt x="4" y="6"/>
                        <a:pt x="5" y="5"/>
                        <a:pt x="5" y="4"/>
                      </a:cubicBezTo>
                      <a:cubicBezTo>
                        <a:pt x="5" y="3"/>
                        <a:pt x="3" y="3"/>
                        <a:pt x="3" y="4"/>
                      </a:cubicBezTo>
                      <a:cubicBezTo>
                        <a:pt x="3" y="5"/>
                        <a:pt x="3" y="6"/>
                        <a:pt x="3" y="7"/>
                      </a:cubicBezTo>
                      <a:cubicBezTo>
                        <a:pt x="3" y="7"/>
                        <a:pt x="4" y="6"/>
                        <a:pt x="4" y="6"/>
                      </a:cubicBezTo>
                      <a:cubicBezTo>
                        <a:pt x="3" y="5"/>
                        <a:pt x="4" y="3"/>
                        <a:pt x="4" y="1"/>
                      </a:cubicBezTo>
                      <a:cubicBezTo>
                        <a:pt x="3" y="0"/>
                        <a:pt x="2" y="1"/>
                        <a:pt x="2" y="1"/>
                      </a:cubicBezTo>
                      <a:cubicBezTo>
                        <a:pt x="2" y="3"/>
                        <a:pt x="2" y="4"/>
                        <a:pt x="1" y="5"/>
                      </a:cubicBezTo>
                      <a:cubicBezTo>
                        <a:pt x="2" y="5"/>
                        <a:pt x="2" y="5"/>
                        <a:pt x="3" y="5"/>
                      </a:cubicBezTo>
                      <a:cubicBezTo>
                        <a:pt x="3" y="4"/>
                        <a:pt x="3" y="3"/>
                        <a:pt x="2" y="2"/>
                      </a:cubicBezTo>
                      <a:cubicBezTo>
                        <a:pt x="2" y="2"/>
                        <a:pt x="1" y="2"/>
                        <a:pt x="1" y="2"/>
                      </a:cubicBezTo>
                      <a:cubicBezTo>
                        <a:pt x="0" y="3"/>
                        <a:pt x="0" y="3"/>
                        <a:pt x="0" y="3"/>
                      </a:cubicBezTo>
                      <a:cubicBezTo>
                        <a:pt x="0" y="4"/>
                        <a:pt x="1" y="4"/>
                        <a:pt x="1" y="4"/>
                      </a:cubicBezTo>
                      <a:cubicBezTo>
                        <a:pt x="1" y="4"/>
                        <a:pt x="2" y="4"/>
                        <a:pt x="2" y="3"/>
                      </a:cubicBezTo>
                      <a:cubicBezTo>
                        <a:pt x="1" y="3"/>
                        <a:pt x="1" y="3"/>
                        <a:pt x="0" y="3"/>
                      </a:cubicBezTo>
                      <a:cubicBezTo>
                        <a:pt x="0" y="4"/>
                        <a:pt x="0" y="4"/>
                        <a:pt x="0" y="5"/>
                      </a:cubicBezTo>
                      <a:cubicBezTo>
                        <a:pt x="1" y="6"/>
                        <a:pt x="2" y="6"/>
                        <a:pt x="2" y="5"/>
                      </a:cubicBezTo>
                      <a:cubicBezTo>
                        <a:pt x="2" y="5"/>
                        <a:pt x="3" y="4"/>
                        <a:pt x="3" y="4"/>
                      </a:cubicBezTo>
                      <a:cubicBezTo>
                        <a:pt x="2" y="3"/>
                        <a:pt x="2" y="3"/>
                        <a:pt x="1" y="3"/>
                      </a:cubicBezTo>
                      <a:cubicBezTo>
                        <a:pt x="1" y="4"/>
                        <a:pt x="1" y="4"/>
                        <a:pt x="1" y="5"/>
                      </a:cubicBezTo>
                      <a:cubicBezTo>
                        <a:pt x="1"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390"/>
                <p:cNvSpPr/>
                <p:nvPr/>
              </p:nvSpPr>
              <p:spPr bwMode="auto">
                <a:xfrm>
                  <a:off x="920" y="1728"/>
                  <a:ext cx="2" cy="5"/>
                </a:xfrm>
                <a:custGeom>
                  <a:avLst/>
                  <a:gdLst>
                    <a:gd name="T0" fmla="*/ 0 w 3"/>
                    <a:gd name="T1" fmla="*/ 1 h 8"/>
                    <a:gd name="T2" fmla="*/ 1 w 3"/>
                    <a:gd name="T3" fmla="*/ 7 h 8"/>
                    <a:gd name="T4" fmla="*/ 2 w 3"/>
                    <a:gd name="T5" fmla="*/ 7 h 8"/>
                    <a:gd name="T6" fmla="*/ 2 w 3"/>
                    <a:gd name="T7" fmla="*/ 7 h 8"/>
                    <a:gd name="T8" fmla="*/ 3 w 3"/>
                    <a:gd name="T9" fmla="*/ 7 h 8"/>
                    <a:gd name="T10" fmla="*/ 3 w 3"/>
                    <a:gd name="T11" fmla="*/ 6 h 8"/>
                    <a:gd name="T12" fmla="*/ 1 w 3"/>
                    <a:gd name="T13" fmla="*/ 6 h 8"/>
                    <a:gd name="T14" fmla="*/ 1 w 3"/>
                    <a:gd name="T15" fmla="*/ 7 h 8"/>
                    <a:gd name="T16" fmla="*/ 1 w 3"/>
                    <a:gd name="T17" fmla="*/ 6 h 8"/>
                    <a:gd name="T18" fmla="*/ 1 w 3"/>
                    <a:gd name="T19" fmla="*/ 6 h 8"/>
                    <a:gd name="T20" fmla="*/ 2 w 3"/>
                    <a:gd name="T21" fmla="*/ 6 h 8"/>
                    <a:gd name="T22" fmla="*/ 2 w 3"/>
                    <a:gd name="T23" fmla="*/ 1 h 8"/>
                    <a:gd name="T24" fmla="*/ 0 w 3"/>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8">
                      <a:moveTo>
                        <a:pt x="0" y="1"/>
                      </a:moveTo>
                      <a:cubicBezTo>
                        <a:pt x="0" y="3"/>
                        <a:pt x="0" y="5"/>
                        <a:pt x="1" y="7"/>
                      </a:cubicBezTo>
                      <a:cubicBezTo>
                        <a:pt x="1" y="7"/>
                        <a:pt x="1" y="8"/>
                        <a:pt x="2" y="7"/>
                      </a:cubicBezTo>
                      <a:cubicBezTo>
                        <a:pt x="2" y="7"/>
                        <a:pt x="2" y="7"/>
                        <a:pt x="2" y="7"/>
                      </a:cubicBezTo>
                      <a:cubicBezTo>
                        <a:pt x="2" y="7"/>
                        <a:pt x="3" y="7"/>
                        <a:pt x="3" y="7"/>
                      </a:cubicBezTo>
                      <a:cubicBezTo>
                        <a:pt x="3" y="6"/>
                        <a:pt x="3" y="6"/>
                        <a:pt x="3" y="6"/>
                      </a:cubicBezTo>
                      <a:cubicBezTo>
                        <a:pt x="2" y="5"/>
                        <a:pt x="1" y="5"/>
                        <a:pt x="1" y="6"/>
                      </a:cubicBezTo>
                      <a:cubicBezTo>
                        <a:pt x="1" y="6"/>
                        <a:pt x="1" y="6"/>
                        <a:pt x="1" y="7"/>
                      </a:cubicBezTo>
                      <a:cubicBezTo>
                        <a:pt x="1" y="6"/>
                        <a:pt x="1" y="6"/>
                        <a:pt x="1" y="6"/>
                      </a:cubicBezTo>
                      <a:cubicBezTo>
                        <a:pt x="1" y="6"/>
                        <a:pt x="1" y="6"/>
                        <a:pt x="1" y="6"/>
                      </a:cubicBezTo>
                      <a:cubicBezTo>
                        <a:pt x="2" y="6"/>
                        <a:pt x="2" y="6"/>
                        <a:pt x="2" y="6"/>
                      </a:cubicBezTo>
                      <a:cubicBezTo>
                        <a:pt x="2" y="5"/>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391"/>
                <p:cNvSpPr/>
                <p:nvPr/>
              </p:nvSpPr>
              <p:spPr bwMode="auto">
                <a:xfrm>
                  <a:off x="921" y="1729"/>
                  <a:ext cx="2" cy="4"/>
                </a:xfrm>
                <a:custGeom>
                  <a:avLst/>
                  <a:gdLst>
                    <a:gd name="T0" fmla="*/ 0 w 3"/>
                    <a:gd name="T1" fmla="*/ 1 h 7"/>
                    <a:gd name="T2" fmla="*/ 1 w 3"/>
                    <a:gd name="T3" fmla="*/ 6 h 7"/>
                    <a:gd name="T4" fmla="*/ 2 w 3"/>
                    <a:gd name="T5" fmla="*/ 6 h 7"/>
                    <a:gd name="T6" fmla="*/ 2 w 3"/>
                    <a:gd name="T7" fmla="*/ 5 h 7"/>
                    <a:gd name="T8" fmla="*/ 1 w 3"/>
                    <a:gd name="T9" fmla="*/ 5 h 7"/>
                    <a:gd name="T10" fmla="*/ 1 w 3"/>
                    <a:gd name="T11" fmla="*/ 6 h 7"/>
                    <a:gd name="T12" fmla="*/ 2 w 3"/>
                    <a:gd name="T13" fmla="*/ 6 h 7"/>
                    <a:gd name="T14" fmla="*/ 2 w 3"/>
                    <a:gd name="T15" fmla="*/ 1 h 7"/>
                    <a:gd name="T16" fmla="*/ 0 w 3"/>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1"/>
                      </a:moveTo>
                      <a:cubicBezTo>
                        <a:pt x="0" y="3"/>
                        <a:pt x="0" y="4"/>
                        <a:pt x="1" y="6"/>
                      </a:cubicBezTo>
                      <a:cubicBezTo>
                        <a:pt x="1" y="7"/>
                        <a:pt x="2" y="7"/>
                        <a:pt x="2" y="6"/>
                      </a:cubicBezTo>
                      <a:cubicBezTo>
                        <a:pt x="2" y="6"/>
                        <a:pt x="2" y="6"/>
                        <a:pt x="2" y="5"/>
                      </a:cubicBezTo>
                      <a:cubicBezTo>
                        <a:pt x="3" y="4"/>
                        <a:pt x="1" y="4"/>
                        <a:pt x="1" y="5"/>
                      </a:cubicBezTo>
                      <a:cubicBezTo>
                        <a:pt x="1" y="5"/>
                        <a:pt x="1" y="5"/>
                        <a:pt x="1" y="6"/>
                      </a:cubicBezTo>
                      <a:cubicBezTo>
                        <a:pt x="1" y="6"/>
                        <a:pt x="2" y="6"/>
                        <a:pt x="2" y="6"/>
                      </a:cubicBezTo>
                      <a:cubicBezTo>
                        <a:pt x="2" y="4"/>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392"/>
                <p:cNvSpPr/>
                <p:nvPr/>
              </p:nvSpPr>
              <p:spPr bwMode="auto">
                <a:xfrm>
                  <a:off x="921" y="1729"/>
                  <a:ext cx="2" cy="6"/>
                </a:xfrm>
                <a:custGeom>
                  <a:avLst/>
                  <a:gdLst>
                    <a:gd name="T0" fmla="*/ 0 w 3"/>
                    <a:gd name="T1" fmla="*/ 2 h 8"/>
                    <a:gd name="T2" fmla="*/ 1 w 3"/>
                    <a:gd name="T3" fmla="*/ 7 h 8"/>
                    <a:gd name="T4" fmla="*/ 2 w 3"/>
                    <a:gd name="T5" fmla="*/ 7 h 8"/>
                    <a:gd name="T6" fmla="*/ 3 w 3"/>
                    <a:gd name="T7" fmla="*/ 5 h 8"/>
                    <a:gd name="T8" fmla="*/ 1 w 3"/>
                    <a:gd name="T9" fmla="*/ 5 h 8"/>
                    <a:gd name="T10" fmla="*/ 1 w 3"/>
                    <a:gd name="T11" fmla="*/ 7 h 8"/>
                    <a:gd name="T12" fmla="*/ 2 w 3"/>
                    <a:gd name="T13" fmla="*/ 7 h 8"/>
                    <a:gd name="T14" fmla="*/ 2 w 3"/>
                    <a:gd name="T15" fmla="*/ 2 h 8"/>
                    <a:gd name="T16" fmla="*/ 0 w 3"/>
                    <a:gd name="T1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0" y="2"/>
                      </a:moveTo>
                      <a:cubicBezTo>
                        <a:pt x="0" y="3"/>
                        <a:pt x="0" y="5"/>
                        <a:pt x="1" y="7"/>
                      </a:cubicBezTo>
                      <a:cubicBezTo>
                        <a:pt x="1" y="8"/>
                        <a:pt x="2" y="8"/>
                        <a:pt x="2" y="7"/>
                      </a:cubicBezTo>
                      <a:cubicBezTo>
                        <a:pt x="3" y="6"/>
                        <a:pt x="3" y="6"/>
                        <a:pt x="3" y="5"/>
                      </a:cubicBezTo>
                      <a:cubicBezTo>
                        <a:pt x="3" y="4"/>
                        <a:pt x="1" y="4"/>
                        <a:pt x="1" y="5"/>
                      </a:cubicBezTo>
                      <a:cubicBezTo>
                        <a:pt x="1" y="5"/>
                        <a:pt x="1" y="6"/>
                        <a:pt x="1" y="7"/>
                      </a:cubicBezTo>
                      <a:cubicBezTo>
                        <a:pt x="1" y="7"/>
                        <a:pt x="2" y="7"/>
                        <a:pt x="2" y="7"/>
                      </a:cubicBezTo>
                      <a:cubicBezTo>
                        <a:pt x="2" y="5"/>
                        <a:pt x="2" y="3"/>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393"/>
                <p:cNvSpPr/>
                <p:nvPr/>
              </p:nvSpPr>
              <p:spPr bwMode="auto">
                <a:xfrm>
                  <a:off x="921" y="1729"/>
                  <a:ext cx="4" cy="7"/>
                </a:xfrm>
                <a:custGeom>
                  <a:avLst/>
                  <a:gdLst>
                    <a:gd name="T0" fmla="*/ 0 w 5"/>
                    <a:gd name="T1" fmla="*/ 2 h 10"/>
                    <a:gd name="T2" fmla="*/ 2 w 5"/>
                    <a:gd name="T3" fmla="*/ 7 h 10"/>
                    <a:gd name="T4" fmla="*/ 4 w 5"/>
                    <a:gd name="T5" fmla="*/ 7 h 10"/>
                    <a:gd name="T6" fmla="*/ 4 w 5"/>
                    <a:gd name="T7" fmla="*/ 2 h 10"/>
                    <a:gd name="T8" fmla="*/ 2 w 5"/>
                    <a:gd name="T9" fmla="*/ 2 h 10"/>
                    <a:gd name="T10" fmla="*/ 3 w 5"/>
                    <a:gd name="T11" fmla="*/ 7 h 10"/>
                    <a:gd name="T12" fmla="*/ 4 w 5"/>
                    <a:gd name="T13" fmla="*/ 7 h 10"/>
                    <a:gd name="T14" fmla="*/ 4 w 5"/>
                    <a:gd name="T15" fmla="*/ 3 h 10"/>
                    <a:gd name="T16" fmla="*/ 3 w 5"/>
                    <a:gd name="T17" fmla="*/ 3 h 10"/>
                    <a:gd name="T18" fmla="*/ 3 w 5"/>
                    <a:gd name="T19" fmla="*/ 9 h 10"/>
                    <a:gd name="T20" fmla="*/ 5 w 5"/>
                    <a:gd name="T21" fmla="*/ 9 h 10"/>
                    <a:gd name="T22" fmla="*/ 5 w 5"/>
                    <a:gd name="T23" fmla="*/ 7 h 10"/>
                    <a:gd name="T24" fmla="*/ 3 w 5"/>
                    <a:gd name="T25" fmla="*/ 7 h 10"/>
                    <a:gd name="T26" fmla="*/ 3 w 5"/>
                    <a:gd name="T27" fmla="*/ 9 h 10"/>
                    <a:gd name="T28" fmla="*/ 5 w 5"/>
                    <a:gd name="T29" fmla="*/ 9 h 10"/>
                    <a:gd name="T30" fmla="*/ 4 w 5"/>
                    <a:gd name="T31" fmla="*/ 3 h 10"/>
                    <a:gd name="T32" fmla="*/ 3 w 5"/>
                    <a:gd name="T33" fmla="*/ 3 h 10"/>
                    <a:gd name="T34" fmla="*/ 3 w 5"/>
                    <a:gd name="T35" fmla="*/ 7 h 10"/>
                    <a:gd name="T36" fmla="*/ 4 w 5"/>
                    <a:gd name="T37" fmla="*/ 7 h 10"/>
                    <a:gd name="T38" fmla="*/ 4 w 5"/>
                    <a:gd name="T39" fmla="*/ 2 h 10"/>
                    <a:gd name="T40" fmla="*/ 2 w 5"/>
                    <a:gd name="T41" fmla="*/ 2 h 10"/>
                    <a:gd name="T42" fmla="*/ 2 w 5"/>
                    <a:gd name="T43" fmla="*/ 7 h 10"/>
                    <a:gd name="T44" fmla="*/ 3 w 5"/>
                    <a:gd name="T45" fmla="*/ 6 h 10"/>
                    <a:gd name="T46" fmla="*/ 2 w 5"/>
                    <a:gd name="T47" fmla="*/ 1 h 10"/>
                    <a:gd name="T48" fmla="*/ 0 w 5"/>
                    <a:gd name="T4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 h="10">
                      <a:moveTo>
                        <a:pt x="0" y="2"/>
                      </a:moveTo>
                      <a:cubicBezTo>
                        <a:pt x="1" y="3"/>
                        <a:pt x="1" y="5"/>
                        <a:pt x="2" y="7"/>
                      </a:cubicBezTo>
                      <a:cubicBezTo>
                        <a:pt x="2" y="8"/>
                        <a:pt x="4" y="7"/>
                        <a:pt x="4" y="7"/>
                      </a:cubicBezTo>
                      <a:cubicBezTo>
                        <a:pt x="4" y="5"/>
                        <a:pt x="3" y="4"/>
                        <a:pt x="4" y="2"/>
                      </a:cubicBezTo>
                      <a:cubicBezTo>
                        <a:pt x="3" y="2"/>
                        <a:pt x="2" y="2"/>
                        <a:pt x="2" y="2"/>
                      </a:cubicBezTo>
                      <a:cubicBezTo>
                        <a:pt x="2" y="4"/>
                        <a:pt x="2" y="5"/>
                        <a:pt x="3" y="7"/>
                      </a:cubicBezTo>
                      <a:cubicBezTo>
                        <a:pt x="3" y="8"/>
                        <a:pt x="4" y="8"/>
                        <a:pt x="4" y="7"/>
                      </a:cubicBezTo>
                      <a:cubicBezTo>
                        <a:pt x="4" y="6"/>
                        <a:pt x="4" y="4"/>
                        <a:pt x="4" y="3"/>
                      </a:cubicBezTo>
                      <a:cubicBezTo>
                        <a:pt x="4" y="3"/>
                        <a:pt x="3" y="3"/>
                        <a:pt x="3" y="3"/>
                      </a:cubicBezTo>
                      <a:cubicBezTo>
                        <a:pt x="3" y="5"/>
                        <a:pt x="3" y="7"/>
                        <a:pt x="3" y="9"/>
                      </a:cubicBezTo>
                      <a:cubicBezTo>
                        <a:pt x="4" y="9"/>
                        <a:pt x="4" y="9"/>
                        <a:pt x="5" y="9"/>
                      </a:cubicBezTo>
                      <a:cubicBezTo>
                        <a:pt x="5" y="8"/>
                        <a:pt x="5" y="8"/>
                        <a:pt x="5" y="7"/>
                      </a:cubicBezTo>
                      <a:cubicBezTo>
                        <a:pt x="5" y="6"/>
                        <a:pt x="3" y="6"/>
                        <a:pt x="3" y="7"/>
                      </a:cubicBezTo>
                      <a:cubicBezTo>
                        <a:pt x="3" y="8"/>
                        <a:pt x="3" y="8"/>
                        <a:pt x="3" y="9"/>
                      </a:cubicBezTo>
                      <a:cubicBezTo>
                        <a:pt x="3" y="10"/>
                        <a:pt x="5" y="10"/>
                        <a:pt x="5" y="9"/>
                      </a:cubicBezTo>
                      <a:cubicBezTo>
                        <a:pt x="5" y="7"/>
                        <a:pt x="5" y="4"/>
                        <a:pt x="4" y="3"/>
                      </a:cubicBezTo>
                      <a:cubicBezTo>
                        <a:pt x="4" y="2"/>
                        <a:pt x="3" y="2"/>
                        <a:pt x="3" y="3"/>
                      </a:cubicBezTo>
                      <a:cubicBezTo>
                        <a:pt x="2" y="4"/>
                        <a:pt x="3" y="5"/>
                        <a:pt x="3" y="7"/>
                      </a:cubicBezTo>
                      <a:cubicBezTo>
                        <a:pt x="3" y="7"/>
                        <a:pt x="4" y="7"/>
                        <a:pt x="4" y="7"/>
                      </a:cubicBezTo>
                      <a:cubicBezTo>
                        <a:pt x="4" y="5"/>
                        <a:pt x="4" y="3"/>
                        <a:pt x="4" y="2"/>
                      </a:cubicBezTo>
                      <a:cubicBezTo>
                        <a:pt x="3" y="1"/>
                        <a:pt x="2" y="1"/>
                        <a:pt x="2" y="2"/>
                      </a:cubicBezTo>
                      <a:cubicBezTo>
                        <a:pt x="2" y="3"/>
                        <a:pt x="2" y="5"/>
                        <a:pt x="2" y="7"/>
                      </a:cubicBezTo>
                      <a:cubicBezTo>
                        <a:pt x="2" y="6"/>
                        <a:pt x="3" y="6"/>
                        <a:pt x="3" y="6"/>
                      </a:cubicBezTo>
                      <a:cubicBezTo>
                        <a:pt x="3" y="4"/>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394"/>
                <p:cNvSpPr/>
                <p:nvPr/>
              </p:nvSpPr>
              <p:spPr bwMode="auto">
                <a:xfrm>
                  <a:off x="922" y="1731"/>
                  <a:ext cx="3" cy="5"/>
                </a:xfrm>
                <a:custGeom>
                  <a:avLst/>
                  <a:gdLst>
                    <a:gd name="T0" fmla="*/ 1 w 5"/>
                    <a:gd name="T1" fmla="*/ 1 h 7"/>
                    <a:gd name="T2" fmla="*/ 1 w 5"/>
                    <a:gd name="T3" fmla="*/ 6 h 7"/>
                    <a:gd name="T4" fmla="*/ 2 w 5"/>
                    <a:gd name="T5" fmla="*/ 5 h 7"/>
                    <a:gd name="T6" fmla="*/ 2 w 5"/>
                    <a:gd name="T7" fmla="*/ 5 h 7"/>
                    <a:gd name="T8" fmla="*/ 1 w 5"/>
                    <a:gd name="T9" fmla="*/ 5 h 7"/>
                    <a:gd name="T10" fmla="*/ 3 w 5"/>
                    <a:gd name="T11" fmla="*/ 7 h 7"/>
                    <a:gd name="T12" fmla="*/ 4 w 5"/>
                    <a:gd name="T13" fmla="*/ 7 h 7"/>
                    <a:gd name="T14" fmla="*/ 4 w 5"/>
                    <a:gd name="T15" fmla="*/ 3 h 7"/>
                    <a:gd name="T16" fmla="*/ 2 w 5"/>
                    <a:gd name="T17" fmla="*/ 3 h 7"/>
                    <a:gd name="T18" fmla="*/ 3 w 5"/>
                    <a:gd name="T19" fmla="*/ 6 h 7"/>
                    <a:gd name="T20" fmla="*/ 4 w 5"/>
                    <a:gd name="T21" fmla="*/ 6 h 7"/>
                    <a:gd name="T22" fmla="*/ 2 w 5"/>
                    <a:gd name="T23" fmla="*/ 3 h 7"/>
                    <a:gd name="T24" fmla="*/ 1 w 5"/>
                    <a:gd name="T25" fmla="*/ 4 h 7"/>
                    <a:gd name="T26" fmla="*/ 1 w 5"/>
                    <a:gd name="T27" fmla="*/ 6 h 7"/>
                    <a:gd name="T28" fmla="*/ 2 w 5"/>
                    <a:gd name="T29" fmla="*/ 6 h 7"/>
                    <a:gd name="T30" fmla="*/ 2 w 5"/>
                    <a:gd name="T31" fmla="*/ 1 h 7"/>
                    <a:gd name="T32" fmla="*/ 1 w 5"/>
                    <a:gd name="T3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7">
                      <a:moveTo>
                        <a:pt x="1" y="1"/>
                      </a:moveTo>
                      <a:cubicBezTo>
                        <a:pt x="1" y="3"/>
                        <a:pt x="1" y="4"/>
                        <a:pt x="1" y="6"/>
                      </a:cubicBezTo>
                      <a:cubicBezTo>
                        <a:pt x="1" y="6"/>
                        <a:pt x="2" y="5"/>
                        <a:pt x="2" y="5"/>
                      </a:cubicBezTo>
                      <a:cubicBezTo>
                        <a:pt x="2" y="5"/>
                        <a:pt x="2" y="5"/>
                        <a:pt x="2" y="5"/>
                      </a:cubicBezTo>
                      <a:cubicBezTo>
                        <a:pt x="2" y="5"/>
                        <a:pt x="1" y="5"/>
                        <a:pt x="1" y="5"/>
                      </a:cubicBezTo>
                      <a:cubicBezTo>
                        <a:pt x="2" y="5"/>
                        <a:pt x="2" y="6"/>
                        <a:pt x="3" y="7"/>
                      </a:cubicBezTo>
                      <a:cubicBezTo>
                        <a:pt x="4" y="7"/>
                        <a:pt x="4" y="7"/>
                        <a:pt x="4" y="7"/>
                      </a:cubicBezTo>
                      <a:cubicBezTo>
                        <a:pt x="5" y="5"/>
                        <a:pt x="4" y="4"/>
                        <a:pt x="4" y="3"/>
                      </a:cubicBezTo>
                      <a:cubicBezTo>
                        <a:pt x="3" y="2"/>
                        <a:pt x="2" y="3"/>
                        <a:pt x="2" y="3"/>
                      </a:cubicBezTo>
                      <a:cubicBezTo>
                        <a:pt x="2" y="4"/>
                        <a:pt x="3" y="5"/>
                        <a:pt x="3" y="6"/>
                      </a:cubicBezTo>
                      <a:cubicBezTo>
                        <a:pt x="3" y="6"/>
                        <a:pt x="3" y="6"/>
                        <a:pt x="4" y="6"/>
                      </a:cubicBezTo>
                      <a:cubicBezTo>
                        <a:pt x="3" y="5"/>
                        <a:pt x="3" y="4"/>
                        <a:pt x="2" y="3"/>
                      </a:cubicBezTo>
                      <a:cubicBezTo>
                        <a:pt x="2" y="3"/>
                        <a:pt x="1" y="3"/>
                        <a:pt x="1" y="4"/>
                      </a:cubicBezTo>
                      <a:cubicBezTo>
                        <a:pt x="0" y="5"/>
                        <a:pt x="0" y="5"/>
                        <a:pt x="1" y="6"/>
                      </a:cubicBezTo>
                      <a:cubicBezTo>
                        <a:pt x="1" y="7"/>
                        <a:pt x="2" y="7"/>
                        <a:pt x="2" y="6"/>
                      </a:cubicBezTo>
                      <a:cubicBezTo>
                        <a:pt x="2" y="4"/>
                        <a:pt x="2" y="3"/>
                        <a:pt x="2"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395"/>
                <p:cNvSpPr/>
                <p:nvPr/>
              </p:nvSpPr>
              <p:spPr bwMode="auto">
                <a:xfrm>
                  <a:off x="923" y="1731"/>
                  <a:ext cx="4" cy="4"/>
                </a:xfrm>
                <a:custGeom>
                  <a:avLst/>
                  <a:gdLst>
                    <a:gd name="T0" fmla="*/ 1 w 6"/>
                    <a:gd name="T1" fmla="*/ 1 h 6"/>
                    <a:gd name="T2" fmla="*/ 2 w 6"/>
                    <a:gd name="T3" fmla="*/ 5 h 6"/>
                    <a:gd name="T4" fmla="*/ 4 w 6"/>
                    <a:gd name="T5" fmla="*/ 5 h 6"/>
                    <a:gd name="T6" fmla="*/ 4 w 6"/>
                    <a:gd name="T7" fmla="*/ 1 h 6"/>
                    <a:gd name="T8" fmla="*/ 2 w 6"/>
                    <a:gd name="T9" fmla="*/ 1 h 6"/>
                    <a:gd name="T10" fmla="*/ 3 w 6"/>
                    <a:gd name="T11" fmla="*/ 4 h 6"/>
                    <a:gd name="T12" fmla="*/ 5 w 6"/>
                    <a:gd name="T13" fmla="*/ 4 h 6"/>
                    <a:gd name="T14" fmla="*/ 5 w 6"/>
                    <a:gd name="T15" fmla="*/ 1 h 6"/>
                    <a:gd name="T16" fmla="*/ 3 w 6"/>
                    <a:gd name="T17" fmla="*/ 1 h 6"/>
                    <a:gd name="T18" fmla="*/ 4 w 6"/>
                    <a:gd name="T19" fmla="*/ 4 h 6"/>
                    <a:gd name="T20" fmla="*/ 6 w 6"/>
                    <a:gd name="T21" fmla="*/ 4 h 6"/>
                    <a:gd name="T22" fmla="*/ 6 w 6"/>
                    <a:gd name="T23" fmla="*/ 2 h 6"/>
                    <a:gd name="T24" fmla="*/ 4 w 6"/>
                    <a:gd name="T25" fmla="*/ 2 h 6"/>
                    <a:gd name="T26" fmla="*/ 4 w 6"/>
                    <a:gd name="T27" fmla="*/ 4 h 6"/>
                    <a:gd name="T28" fmla="*/ 6 w 6"/>
                    <a:gd name="T29" fmla="*/ 4 h 6"/>
                    <a:gd name="T30" fmla="*/ 5 w 6"/>
                    <a:gd name="T31" fmla="*/ 1 h 6"/>
                    <a:gd name="T32" fmla="*/ 3 w 6"/>
                    <a:gd name="T33" fmla="*/ 1 h 6"/>
                    <a:gd name="T34" fmla="*/ 3 w 6"/>
                    <a:gd name="T35" fmla="*/ 4 h 6"/>
                    <a:gd name="T36" fmla="*/ 5 w 6"/>
                    <a:gd name="T37" fmla="*/ 4 h 6"/>
                    <a:gd name="T38" fmla="*/ 4 w 6"/>
                    <a:gd name="T39" fmla="*/ 0 h 6"/>
                    <a:gd name="T40" fmla="*/ 2 w 6"/>
                    <a:gd name="T41" fmla="*/ 1 h 6"/>
                    <a:gd name="T42" fmla="*/ 2 w 6"/>
                    <a:gd name="T43" fmla="*/ 5 h 6"/>
                    <a:gd name="T44" fmla="*/ 4 w 6"/>
                    <a:gd name="T45" fmla="*/ 5 h 6"/>
                    <a:gd name="T46" fmla="*/ 2 w 6"/>
                    <a:gd name="T47" fmla="*/ 0 h 6"/>
                    <a:gd name="T48" fmla="*/ 1 w 6"/>
                    <a:gd name="T4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 h="6">
                      <a:moveTo>
                        <a:pt x="1" y="1"/>
                      </a:moveTo>
                      <a:cubicBezTo>
                        <a:pt x="2" y="2"/>
                        <a:pt x="2" y="4"/>
                        <a:pt x="2" y="5"/>
                      </a:cubicBezTo>
                      <a:cubicBezTo>
                        <a:pt x="3" y="6"/>
                        <a:pt x="4" y="6"/>
                        <a:pt x="4" y="5"/>
                      </a:cubicBezTo>
                      <a:cubicBezTo>
                        <a:pt x="4" y="3"/>
                        <a:pt x="4" y="2"/>
                        <a:pt x="4" y="1"/>
                      </a:cubicBezTo>
                      <a:cubicBezTo>
                        <a:pt x="3" y="1"/>
                        <a:pt x="3" y="1"/>
                        <a:pt x="2" y="1"/>
                      </a:cubicBezTo>
                      <a:cubicBezTo>
                        <a:pt x="3" y="2"/>
                        <a:pt x="3" y="4"/>
                        <a:pt x="3" y="4"/>
                      </a:cubicBezTo>
                      <a:cubicBezTo>
                        <a:pt x="3" y="5"/>
                        <a:pt x="5" y="5"/>
                        <a:pt x="5" y="4"/>
                      </a:cubicBezTo>
                      <a:cubicBezTo>
                        <a:pt x="5" y="3"/>
                        <a:pt x="5" y="2"/>
                        <a:pt x="5" y="1"/>
                      </a:cubicBezTo>
                      <a:cubicBezTo>
                        <a:pt x="4" y="1"/>
                        <a:pt x="4" y="1"/>
                        <a:pt x="3" y="1"/>
                      </a:cubicBezTo>
                      <a:cubicBezTo>
                        <a:pt x="4" y="2"/>
                        <a:pt x="4" y="3"/>
                        <a:pt x="4" y="4"/>
                      </a:cubicBezTo>
                      <a:cubicBezTo>
                        <a:pt x="4" y="5"/>
                        <a:pt x="6" y="5"/>
                        <a:pt x="6" y="4"/>
                      </a:cubicBezTo>
                      <a:cubicBezTo>
                        <a:pt x="6" y="3"/>
                        <a:pt x="6" y="3"/>
                        <a:pt x="6" y="2"/>
                      </a:cubicBezTo>
                      <a:cubicBezTo>
                        <a:pt x="6" y="1"/>
                        <a:pt x="4" y="1"/>
                        <a:pt x="4" y="2"/>
                      </a:cubicBezTo>
                      <a:cubicBezTo>
                        <a:pt x="4" y="3"/>
                        <a:pt x="4" y="3"/>
                        <a:pt x="4" y="4"/>
                      </a:cubicBezTo>
                      <a:cubicBezTo>
                        <a:pt x="5" y="4"/>
                        <a:pt x="5" y="4"/>
                        <a:pt x="6" y="4"/>
                      </a:cubicBezTo>
                      <a:cubicBezTo>
                        <a:pt x="5" y="3"/>
                        <a:pt x="5" y="2"/>
                        <a:pt x="5" y="1"/>
                      </a:cubicBezTo>
                      <a:cubicBezTo>
                        <a:pt x="5" y="0"/>
                        <a:pt x="4" y="0"/>
                        <a:pt x="3" y="1"/>
                      </a:cubicBezTo>
                      <a:cubicBezTo>
                        <a:pt x="3" y="2"/>
                        <a:pt x="3" y="3"/>
                        <a:pt x="3" y="4"/>
                      </a:cubicBezTo>
                      <a:cubicBezTo>
                        <a:pt x="4" y="4"/>
                        <a:pt x="4" y="4"/>
                        <a:pt x="5" y="4"/>
                      </a:cubicBezTo>
                      <a:cubicBezTo>
                        <a:pt x="4" y="3"/>
                        <a:pt x="5" y="1"/>
                        <a:pt x="4" y="0"/>
                      </a:cubicBezTo>
                      <a:cubicBezTo>
                        <a:pt x="3" y="0"/>
                        <a:pt x="2" y="0"/>
                        <a:pt x="2" y="1"/>
                      </a:cubicBezTo>
                      <a:cubicBezTo>
                        <a:pt x="2" y="2"/>
                        <a:pt x="2" y="3"/>
                        <a:pt x="2" y="5"/>
                      </a:cubicBezTo>
                      <a:cubicBezTo>
                        <a:pt x="3" y="5"/>
                        <a:pt x="4" y="5"/>
                        <a:pt x="4" y="5"/>
                      </a:cubicBezTo>
                      <a:cubicBezTo>
                        <a:pt x="4" y="3"/>
                        <a:pt x="4"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396"/>
                <p:cNvSpPr/>
                <p:nvPr/>
              </p:nvSpPr>
              <p:spPr bwMode="auto">
                <a:xfrm>
                  <a:off x="591" y="1334"/>
                  <a:ext cx="21" cy="27"/>
                </a:xfrm>
                <a:custGeom>
                  <a:avLst/>
                  <a:gdLst>
                    <a:gd name="T0" fmla="*/ 7 w 31"/>
                    <a:gd name="T1" fmla="*/ 16 h 41"/>
                    <a:gd name="T2" fmla="*/ 11 w 31"/>
                    <a:gd name="T3" fmla="*/ 4 h 41"/>
                    <a:gd name="T4" fmla="*/ 19 w 31"/>
                    <a:gd name="T5" fmla="*/ 3 h 41"/>
                    <a:gd name="T6" fmla="*/ 24 w 31"/>
                    <a:gd name="T7" fmla="*/ 21 h 41"/>
                    <a:gd name="T8" fmla="*/ 16 w 31"/>
                    <a:gd name="T9" fmla="*/ 40 h 41"/>
                    <a:gd name="T10" fmla="*/ 18 w 31"/>
                    <a:gd name="T11" fmla="*/ 40 h 41"/>
                    <a:gd name="T12" fmla="*/ 24 w 31"/>
                    <a:gd name="T13" fmla="*/ 23 h 41"/>
                    <a:gd name="T14" fmla="*/ 29 w 31"/>
                    <a:gd name="T15" fmla="*/ 16 h 41"/>
                    <a:gd name="T16" fmla="*/ 21 w 31"/>
                    <a:gd name="T17" fmla="*/ 2 h 41"/>
                    <a:gd name="T18" fmla="*/ 4 w 31"/>
                    <a:gd name="T19" fmla="*/ 7 h 41"/>
                    <a:gd name="T20" fmla="*/ 6 w 31"/>
                    <a:gd name="T21" fmla="*/ 18 h 41"/>
                    <a:gd name="T22" fmla="*/ 7 w 31"/>
                    <a:gd name="T23"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7" y="16"/>
                      </a:moveTo>
                      <a:cubicBezTo>
                        <a:pt x="0" y="14"/>
                        <a:pt x="7" y="5"/>
                        <a:pt x="11" y="4"/>
                      </a:cubicBezTo>
                      <a:cubicBezTo>
                        <a:pt x="14" y="3"/>
                        <a:pt x="16" y="3"/>
                        <a:pt x="19" y="3"/>
                      </a:cubicBezTo>
                      <a:cubicBezTo>
                        <a:pt x="28" y="5"/>
                        <a:pt x="29" y="14"/>
                        <a:pt x="24" y="21"/>
                      </a:cubicBezTo>
                      <a:cubicBezTo>
                        <a:pt x="19" y="27"/>
                        <a:pt x="15" y="31"/>
                        <a:pt x="16" y="40"/>
                      </a:cubicBezTo>
                      <a:cubicBezTo>
                        <a:pt x="16" y="41"/>
                        <a:pt x="18" y="41"/>
                        <a:pt x="18" y="40"/>
                      </a:cubicBezTo>
                      <a:cubicBezTo>
                        <a:pt x="17" y="33"/>
                        <a:pt x="20" y="28"/>
                        <a:pt x="24" y="23"/>
                      </a:cubicBezTo>
                      <a:cubicBezTo>
                        <a:pt x="26" y="21"/>
                        <a:pt x="28" y="19"/>
                        <a:pt x="29" y="16"/>
                      </a:cubicBezTo>
                      <a:cubicBezTo>
                        <a:pt x="31" y="10"/>
                        <a:pt x="26" y="5"/>
                        <a:pt x="21" y="2"/>
                      </a:cubicBezTo>
                      <a:cubicBezTo>
                        <a:pt x="15" y="0"/>
                        <a:pt x="9" y="2"/>
                        <a:pt x="4" y="7"/>
                      </a:cubicBezTo>
                      <a:cubicBezTo>
                        <a:pt x="1" y="10"/>
                        <a:pt x="1" y="16"/>
                        <a:pt x="6" y="18"/>
                      </a:cubicBezTo>
                      <a:cubicBezTo>
                        <a:pt x="7" y="18"/>
                        <a:pt x="8" y="17"/>
                        <a:pt x="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397"/>
                <p:cNvSpPr/>
                <p:nvPr/>
              </p:nvSpPr>
              <p:spPr bwMode="auto">
                <a:xfrm>
                  <a:off x="598" y="1363"/>
                  <a:ext cx="8" cy="8"/>
                </a:xfrm>
                <a:custGeom>
                  <a:avLst/>
                  <a:gdLst>
                    <a:gd name="T0" fmla="*/ 9 w 12"/>
                    <a:gd name="T1" fmla="*/ 1 h 11"/>
                    <a:gd name="T2" fmla="*/ 2 w 12"/>
                    <a:gd name="T3" fmla="*/ 2 h 11"/>
                    <a:gd name="T4" fmla="*/ 2 w 12"/>
                    <a:gd name="T5" fmla="*/ 7 h 11"/>
                    <a:gd name="T6" fmla="*/ 11 w 12"/>
                    <a:gd name="T7" fmla="*/ 2 h 11"/>
                    <a:gd name="T8" fmla="*/ 9 w 12"/>
                    <a:gd name="T9" fmla="*/ 3 h 11"/>
                    <a:gd name="T10" fmla="*/ 3 w 12"/>
                    <a:gd name="T11" fmla="*/ 6 h 11"/>
                    <a:gd name="T12" fmla="*/ 4 w 12"/>
                    <a:gd name="T13" fmla="*/ 3 h 11"/>
                    <a:gd name="T14" fmla="*/ 8 w 12"/>
                    <a:gd name="T15" fmla="*/ 2 h 11"/>
                    <a:gd name="T16" fmla="*/ 9 w 12"/>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9" y="1"/>
                      </a:moveTo>
                      <a:cubicBezTo>
                        <a:pt x="6" y="0"/>
                        <a:pt x="4" y="0"/>
                        <a:pt x="2" y="2"/>
                      </a:cubicBezTo>
                      <a:cubicBezTo>
                        <a:pt x="0" y="3"/>
                        <a:pt x="0" y="6"/>
                        <a:pt x="2" y="7"/>
                      </a:cubicBezTo>
                      <a:cubicBezTo>
                        <a:pt x="5" y="11"/>
                        <a:pt x="12" y="7"/>
                        <a:pt x="11" y="2"/>
                      </a:cubicBezTo>
                      <a:cubicBezTo>
                        <a:pt x="11" y="1"/>
                        <a:pt x="9" y="2"/>
                        <a:pt x="9" y="3"/>
                      </a:cubicBezTo>
                      <a:cubicBezTo>
                        <a:pt x="10" y="6"/>
                        <a:pt x="5" y="8"/>
                        <a:pt x="3" y="6"/>
                      </a:cubicBezTo>
                      <a:cubicBezTo>
                        <a:pt x="2" y="5"/>
                        <a:pt x="2" y="3"/>
                        <a:pt x="4" y="3"/>
                      </a:cubicBezTo>
                      <a:cubicBezTo>
                        <a:pt x="5" y="2"/>
                        <a:pt x="7" y="2"/>
                        <a:pt x="8" y="2"/>
                      </a:cubicBezTo>
                      <a:cubicBezTo>
                        <a:pt x="9" y="3"/>
                        <a:pt x="10"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398"/>
                <p:cNvSpPr/>
                <p:nvPr/>
              </p:nvSpPr>
              <p:spPr bwMode="auto">
                <a:xfrm>
                  <a:off x="599" y="1365"/>
                  <a:ext cx="1" cy="2"/>
                </a:xfrm>
                <a:custGeom>
                  <a:avLst/>
                  <a:gdLst>
                    <a:gd name="T0" fmla="*/ 0 w 2"/>
                    <a:gd name="T1" fmla="*/ 3 h 4"/>
                    <a:gd name="T2" fmla="*/ 2 w 2"/>
                    <a:gd name="T3" fmla="*/ 0 h 4"/>
                    <a:gd name="T4" fmla="*/ 1 w 2"/>
                    <a:gd name="T5" fmla="*/ 0 h 4"/>
                    <a:gd name="T6" fmla="*/ 0 w 2"/>
                    <a:gd name="T7" fmla="*/ 3 h 4"/>
                    <a:gd name="T8" fmla="*/ 0 w 2"/>
                    <a:gd name="T9" fmla="*/ 3 h 4"/>
                  </a:gdLst>
                  <a:ahLst/>
                  <a:cxnLst>
                    <a:cxn ang="0">
                      <a:pos x="T0" y="T1"/>
                    </a:cxn>
                    <a:cxn ang="0">
                      <a:pos x="T2" y="T3"/>
                    </a:cxn>
                    <a:cxn ang="0">
                      <a:pos x="T4" y="T5"/>
                    </a:cxn>
                    <a:cxn ang="0">
                      <a:pos x="T6" y="T7"/>
                    </a:cxn>
                    <a:cxn ang="0">
                      <a:pos x="T8" y="T9"/>
                    </a:cxn>
                  </a:cxnLst>
                  <a:rect l="0" t="0" r="r" b="b"/>
                  <a:pathLst>
                    <a:path w="2" h="4">
                      <a:moveTo>
                        <a:pt x="0" y="3"/>
                      </a:moveTo>
                      <a:cubicBezTo>
                        <a:pt x="1" y="2"/>
                        <a:pt x="1" y="1"/>
                        <a:pt x="2" y="0"/>
                      </a:cubicBezTo>
                      <a:cubicBezTo>
                        <a:pt x="2" y="0"/>
                        <a:pt x="2" y="0"/>
                        <a:pt x="1" y="0"/>
                      </a:cubicBezTo>
                      <a:cubicBezTo>
                        <a:pt x="1" y="1"/>
                        <a:pt x="0" y="2"/>
                        <a:pt x="0" y="3"/>
                      </a:cubicBezTo>
                      <a:cubicBezTo>
                        <a:pt x="0" y="4"/>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399"/>
                <p:cNvSpPr/>
                <p:nvPr/>
              </p:nvSpPr>
              <p:spPr bwMode="auto">
                <a:xfrm>
                  <a:off x="599" y="1365"/>
                  <a:ext cx="2" cy="2"/>
                </a:xfrm>
                <a:custGeom>
                  <a:avLst/>
                  <a:gdLst>
                    <a:gd name="T0" fmla="*/ 1 w 3"/>
                    <a:gd name="T1" fmla="*/ 4 h 4"/>
                    <a:gd name="T2" fmla="*/ 3 w 3"/>
                    <a:gd name="T3" fmla="*/ 1 h 4"/>
                    <a:gd name="T4" fmla="*/ 2 w 3"/>
                    <a:gd name="T5" fmla="*/ 0 h 4"/>
                    <a:gd name="T6" fmla="*/ 0 w 3"/>
                    <a:gd name="T7" fmla="*/ 4 h 4"/>
                    <a:gd name="T8" fmla="*/ 1 w 3"/>
                    <a:gd name="T9" fmla="*/ 4 h 4"/>
                  </a:gdLst>
                  <a:ahLst/>
                  <a:cxnLst>
                    <a:cxn ang="0">
                      <a:pos x="T0" y="T1"/>
                    </a:cxn>
                    <a:cxn ang="0">
                      <a:pos x="T2" y="T3"/>
                    </a:cxn>
                    <a:cxn ang="0">
                      <a:pos x="T4" y="T5"/>
                    </a:cxn>
                    <a:cxn ang="0">
                      <a:pos x="T6" y="T7"/>
                    </a:cxn>
                    <a:cxn ang="0">
                      <a:pos x="T8" y="T9"/>
                    </a:cxn>
                  </a:cxnLst>
                  <a:rect l="0" t="0" r="r" b="b"/>
                  <a:pathLst>
                    <a:path w="3" h="4">
                      <a:moveTo>
                        <a:pt x="1" y="4"/>
                      </a:moveTo>
                      <a:cubicBezTo>
                        <a:pt x="1" y="3"/>
                        <a:pt x="2" y="2"/>
                        <a:pt x="3" y="1"/>
                      </a:cubicBezTo>
                      <a:cubicBezTo>
                        <a:pt x="3" y="0"/>
                        <a:pt x="3" y="0"/>
                        <a:pt x="2" y="0"/>
                      </a:cubicBezTo>
                      <a:cubicBezTo>
                        <a:pt x="2" y="1"/>
                        <a:pt x="1" y="2"/>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400"/>
                <p:cNvSpPr/>
                <p:nvPr/>
              </p:nvSpPr>
              <p:spPr bwMode="auto">
                <a:xfrm>
                  <a:off x="600"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1"/>
                        <a:pt x="3"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401"/>
                <p:cNvSpPr/>
                <p:nvPr/>
              </p:nvSpPr>
              <p:spPr bwMode="auto">
                <a:xfrm>
                  <a:off x="600" y="1365"/>
                  <a:ext cx="2" cy="3"/>
                </a:xfrm>
                <a:custGeom>
                  <a:avLst/>
                  <a:gdLst>
                    <a:gd name="T0" fmla="*/ 0 w 3"/>
                    <a:gd name="T1" fmla="*/ 5 h 5"/>
                    <a:gd name="T2" fmla="*/ 3 w 3"/>
                    <a:gd name="T3" fmla="*/ 0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0"/>
                      </a:cubicBezTo>
                      <a:cubicBezTo>
                        <a:pt x="3" y="0"/>
                        <a:pt x="3" y="0"/>
                        <a:pt x="2" y="0"/>
                      </a:cubicBezTo>
                      <a:cubicBezTo>
                        <a:pt x="2"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402"/>
                <p:cNvSpPr/>
                <p:nvPr/>
              </p:nvSpPr>
              <p:spPr bwMode="auto">
                <a:xfrm>
                  <a:off x="601"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0" y="3"/>
                        <a:pt x="1" y="2"/>
                        <a:pt x="3" y="1"/>
                      </a:cubicBezTo>
                      <a:cubicBezTo>
                        <a:pt x="3" y="1"/>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403"/>
                <p:cNvSpPr/>
                <p:nvPr/>
              </p:nvSpPr>
              <p:spPr bwMode="auto">
                <a:xfrm>
                  <a:off x="602"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0"/>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404"/>
                <p:cNvSpPr/>
                <p:nvPr/>
              </p:nvSpPr>
              <p:spPr bwMode="auto">
                <a:xfrm>
                  <a:off x="602" y="1365"/>
                  <a:ext cx="2" cy="3"/>
                </a:xfrm>
                <a:custGeom>
                  <a:avLst/>
                  <a:gdLst>
                    <a:gd name="T0" fmla="*/ 0 w 2"/>
                    <a:gd name="T1" fmla="*/ 5 h 5"/>
                    <a:gd name="T2" fmla="*/ 2 w 2"/>
                    <a:gd name="T3" fmla="*/ 1 h 5"/>
                    <a:gd name="T4" fmla="*/ 2 w 2"/>
                    <a:gd name="T5" fmla="*/ 1 h 5"/>
                    <a:gd name="T6" fmla="*/ 0 w 2"/>
                    <a:gd name="T7" fmla="*/ 5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3"/>
                        <a:pt x="1" y="2"/>
                        <a:pt x="2" y="1"/>
                      </a:cubicBezTo>
                      <a:cubicBezTo>
                        <a:pt x="2" y="1"/>
                        <a:pt x="2" y="0"/>
                        <a:pt x="2" y="1"/>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405"/>
                <p:cNvSpPr/>
                <p:nvPr/>
              </p:nvSpPr>
              <p:spPr bwMode="auto">
                <a:xfrm>
                  <a:off x="603" y="1365"/>
                  <a:ext cx="1" cy="2"/>
                </a:xfrm>
                <a:custGeom>
                  <a:avLst/>
                  <a:gdLst>
                    <a:gd name="T0" fmla="*/ 0 w 2"/>
                    <a:gd name="T1" fmla="*/ 3 h 3"/>
                    <a:gd name="T2" fmla="*/ 2 w 2"/>
                    <a:gd name="T3" fmla="*/ 0 h 3"/>
                    <a:gd name="T4" fmla="*/ 1 w 2"/>
                    <a:gd name="T5" fmla="*/ 0 h 3"/>
                    <a:gd name="T6" fmla="*/ 0 w 2"/>
                    <a:gd name="T7" fmla="*/ 3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1" y="2"/>
                        <a:pt x="1" y="1"/>
                        <a:pt x="2" y="0"/>
                      </a:cubicBezTo>
                      <a:cubicBezTo>
                        <a:pt x="2" y="0"/>
                        <a:pt x="2" y="0"/>
                        <a:pt x="1" y="0"/>
                      </a:cubicBezTo>
                      <a:cubicBezTo>
                        <a:pt x="1"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406"/>
                <p:cNvSpPr/>
                <p:nvPr/>
              </p:nvSpPr>
              <p:spPr bwMode="auto">
                <a:xfrm>
                  <a:off x="622" y="1736"/>
                  <a:ext cx="24" cy="24"/>
                </a:xfrm>
                <a:custGeom>
                  <a:avLst/>
                  <a:gdLst>
                    <a:gd name="T0" fmla="*/ 24 w 35"/>
                    <a:gd name="T1" fmla="*/ 2 h 36"/>
                    <a:gd name="T2" fmla="*/ 9 w 35"/>
                    <a:gd name="T3" fmla="*/ 6 h 36"/>
                    <a:gd name="T4" fmla="*/ 6 w 35"/>
                    <a:gd name="T5" fmla="*/ 17 h 36"/>
                    <a:gd name="T6" fmla="*/ 0 w 35"/>
                    <a:gd name="T7" fmla="*/ 35 h 36"/>
                    <a:gd name="T8" fmla="*/ 1 w 35"/>
                    <a:gd name="T9" fmla="*/ 36 h 36"/>
                    <a:gd name="T10" fmla="*/ 12 w 35"/>
                    <a:gd name="T11" fmla="*/ 35 h 36"/>
                    <a:gd name="T12" fmla="*/ 14 w 35"/>
                    <a:gd name="T13" fmla="*/ 33 h 36"/>
                    <a:gd name="T14" fmla="*/ 15 w 35"/>
                    <a:gd name="T15" fmla="*/ 31 h 36"/>
                    <a:gd name="T16" fmla="*/ 15 w 35"/>
                    <a:gd name="T17" fmla="*/ 31 h 36"/>
                    <a:gd name="T18" fmla="*/ 18 w 35"/>
                    <a:gd name="T19" fmla="*/ 36 h 36"/>
                    <a:gd name="T20" fmla="*/ 24 w 35"/>
                    <a:gd name="T21" fmla="*/ 36 h 36"/>
                    <a:gd name="T22" fmla="*/ 29 w 35"/>
                    <a:gd name="T23" fmla="*/ 36 h 36"/>
                    <a:gd name="T24" fmla="*/ 33 w 35"/>
                    <a:gd name="T25" fmla="*/ 35 h 36"/>
                    <a:gd name="T26" fmla="*/ 33 w 35"/>
                    <a:gd name="T27" fmla="*/ 36 h 36"/>
                    <a:gd name="T28" fmla="*/ 34 w 35"/>
                    <a:gd name="T29" fmla="*/ 36 h 36"/>
                    <a:gd name="T30" fmla="*/ 34 w 35"/>
                    <a:gd name="T31" fmla="*/ 35 h 36"/>
                    <a:gd name="T32" fmla="*/ 27 w 35"/>
                    <a:gd name="T33" fmla="*/ 34 h 36"/>
                    <a:gd name="T34" fmla="*/ 17 w 35"/>
                    <a:gd name="T35" fmla="*/ 32 h 36"/>
                    <a:gd name="T36" fmla="*/ 16 w 35"/>
                    <a:gd name="T37" fmla="*/ 27 h 36"/>
                    <a:gd name="T38" fmla="*/ 14 w 35"/>
                    <a:gd name="T39" fmla="*/ 27 h 36"/>
                    <a:gd name="T40" fmla="*/ 13 w 35"/>
                    <a:gd name="T41" fmla="*/ 31 h 36"/>
                    <a:gd name="T42" fmla="*/ 4 w 35"/>
                    <a:gd name="T43" fmla="*/ 35 h 36"/>
                    <a:gd name="T44" fmla="*/ 3 w 35"/>
                    <a:gd name="T45" fmla="*/ 31 h 36"/>
                    <a:gd name="T46" fmla="*/ 6 w 35"/>
                    <a:gd name="T47" fmla="*/ 22 h 36"/>
                    <a:gd name="T48" fmla="*/ 10 w 35"/>
                    <a:gd name="T49" fmla="*/ 8 h 36"/>
                    <a:gd name="T50" fmla="*/ 24 w 35"/>
                    <a:gd name="T51" fmla="*/ 3 h 36"/>
                    <a:gd name="T52" fmla="*/ 24 w 35"/>
                    <a:gd name="T53"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6">
                      <a:moveTo>
                        <a:pt x="24" y="2"/>
                      </a:moveTo>
                      <a:cubicBezTo>
                        <a:pt x="19" y="2"/>
                        <a:pt x="12" y="0"/>
                        <a:pt x="9" y="6"/>
                      </a:cubicBezTo>
                      <a:cubicBezTo>
                        <a:pt x="8" y="9"/>
                        <a:pt x="7" y="13"/>
                        <a:pt x="6" y="17"/>
                      </a:cubicBezTo>
                      <a:cubicBezTo>
                        <a:pt x="4" y="23"/>
                        <a:pt x="2" y="29"/>
                        <a:pt x="0" y="35"/>
                      </a:cubicBezTo>
                      <a:cubicBezTo>
                        <a:pt x="0" y="36"/>
                        <a:pt x="0" y="36"/>
                        <a:pt x="1" y="36"/>
                      </a:cubicBezTo>
                      <a:cubicBezTo>
                        <a:pt x="5" y="36"/>
                        <a:pt x="9" y="36"/>
                        <a:pt x="12" y="35"/>
                      </a:cubicBezTo>
                      <a:cubicBezTo>
                        <a:pt x="13" y="34"/>
                        <a:pt x="14" y="33"/>
                        <a:pt x="14" y="33"/>
                      </a:cubicBezTo>
                      <a:cubicBezTo>
                        <a:pt x="14" y="32"/>
                        <a:pt x="15" y="31"/>
                        <a:pt x="15" y="31"/>
                      </a:cubicBezTo>
                      <a:cubicBezTo>
                        <a:pt x="15" y="29"/>
                        <a:pt x="15" y="29"/>
                        <a:pt x="15" y="31"/>
                      </a:cubicBezTo>
                      <a:cubicBezTo>
                        <a:pt x="15" y="32"/>
                        <a:pt x="16" y="35"/>
                        <a:pt x="18" y="36"/>
                      </a:cubicBezTo>
                      <a:cubicBezTo>
                        <a:pt x="20" y="36"/>
                        <a:pt x="22" y="36"/>
                        <a:pt x="24" y="36"/>
                      </a:cubicBezTo>
                      <a:cubicBezTo>
                        <a:pt x="26" y="36"/>
                        <a:pt x="27" y="36"/>
                        <a:pt x="29" y="36"/>
                      </a:cubicBezTo>
                      <a:cubicBezTo>
                        <a:pt x="29" y="36"/>
                        <a:pt x="35" y="35"/>
                        <a:pt x="33" y="35"/>
                      </a:cubicBezTo>
                      <a:cubicBezTo>
                        <a:pt x="32" y="35"/>
                        <a:pt x="32" y="36"/>
                        <a:pt x="33" y="36"/>
                      </a:cubicBezTo>
                      <a:cubicBezTo>
                        <a:pt x="34" y="36"/>
                        <a:pt x="34" y="36"/>
                        <a:pt x="34" y="36"/>
                      </a:cubicBezTo>
                      <a:cubicBezTo>
                        <a:pt x="35" y="36"/>
                        <a:pt x="35" y="35"/>
                        <a:pt x="34" y="35"/>
                      </a:cubicBezTo>
                      <a:cubicBezTo>
                        <a:pt x="33" y="34"/>
                        <a:pt x="29" y="34"/>
                        <a:pt x="27" y="34"/>
                      </a:cubicBezTo>
                      <a:cubicBezTo>
                        <a:pt x="24" y="34"/>
                        <a:pt x="18" y="36"/>
                        <a:pt x="17" y="32"/>
                      </a:cubicBezTo>
                      <a:cubicBezTo>
                        <a:pt x="16" y="31"/>
                        <a:pt x="16" y="29"/>
                        <a:pt x="16" y="27"/>
                      </a:cubicBezTo>
                      <a:cubicBezTo>
                        <a:pt x="16" y="26"/>
                        <a:pt x="15" y="27"/>
                        <a:pt x="14" y="27"/>
                      </a:cubicBezTo>
                      <a:cubicBezTo>
                        <a:pt x="14" y="29"/>
                        <a:pt x="14" y="30"/>
                        <a:pt x="13" y="31"/>
                      </a:cubicBezTo>
                      <a:cubicBezTo>
                        <a:pt x="12" y="35"/>
                        <a:pt x="7" y="35"/>
                        <a:pt x="4" y="35"/>
                      </a:cubicBezTo>
                      <a:cubicBezTo>
                        <a:pt x="1" y="35"/>
                        <a:pt x="2" y="33"/>
                        <a:pt x="3" y="31"/>
                      </a:cubicBezTo>
                      <a:cubicBezTo>
                        <a:pt x="4" y="28"/>
                        <a:pt x="5" y="25"/>
                        <a:pt x="6" y="22"/>
                      </a:cubicBezTo>
                      <a:cubicBezTo>
                        <a:pt x="7" y="17"/>
                        <a:pt x="9" y="13"/>
                        <a:pt x="10" y="8"/>
                      </a:cubicBezTo>
                      <a:cubicBezTo>
                        <a:pt x="12" y="1"/>
                        <a:pt x="19" y="3"/>
                        <a:pt x="24" y="3"/>
                      </a:cubicBezTo>
                      <a:cubicBezTo>
                        <a:pt x="25" y="3"/>
                        <a:pt x="25" y="2"/>
                        <a:pt x="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0" name="组合 49"/>
              <p:cNvGrpSpPr/>
              <p:nvPr/>
            </p:nvGrpSpPr>
            <p:grpSpPr>
              <a:xfrm>
                <a:off x="819150" y="2128838"/>
                <a:ext cx="293688" cy="666750"/>
                <a:chOff x="819150" y="2128838"/>
                <a:chExt cx="293688" cy="666750"/>
              </a:xfrm>
              <a:grpFill/>
            </p:grpSpPr>
            <p:sp>
              <p:nvSpPr>
                <p:cNvPr id="71" name="Freeform 82"/>
                <p:cNvSpPr/>
                <p:nvPr/>
              </p:nvSpPr>
              <p:spPr bwMode="auto">
                <a:xfrm>
                  <a:off x="922338" y="2671763"/>
                  <a:ext cx="87313" cy="77788"/>
                </a:xfrm>
                <a:custGeom>
                  <a:avLst/>
                  <a:gdLst>
                    <a:gd name="T0" fmla="*/ 66 w 82"/>
                    <a:gd name="T1" fmla="*/ 4 h 73"/>
                    <a:gd name="T2" fmla="*/ 13 w 82"/>
                    <a:gd name="T3" fmla="*/ 22 h 73"/>
                    <a:gd name="T4" fmla="*/ 26 w 82"/>
                    <a:gd name="T5" fmla="*/ 66 h 73"/>
                    <a:gd name="T6" fmla="*/ 76 w 82"/>
                    <a:gd name="T7" fmla="*/ 51 h 73"/>
                    <a:gd name="T8" fmla="*/ 58 w 82"/>
                    <a:gd name="T9" fmla="*/ 3 h 73"/>
                    <a:gd name="T10" fmla="*/ 58 w 82"/>
                    <a:gd name="T11" fmla="*/ 4 h 73"/>
                    <a:gd name="T12" fmla="*/ 78 w 82"/>
                    <a:gd name="T13" fmla="*/ 31 h 73"/>
                    <a:gd name="T14" fmla="*/ 69 w 82"/>
                    <a:gd name="T15" fmla="*/ 60 h 73"/>
                    <a:gd name="T16" fmla="*/ 21 w 82"/>
                    <a:gd name="T17" fmla="*/ 62 h 73"/>
                    <a:gd name="T18" fmla="*/ 18 w 82"/>
                    <a:gd name="T19" fmla="*/ 18 h 73"/>
                    <a:gd name="T20" fmla="*/ 65 w 82"/>
                    <a:gd name="T21" fmla="*/ 6 h 73"/>
                    <a:gd name="T22" fmla="*/ 66 w 82"/>
                    <a:gd name="T2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3">
                      <a:moveTo>
                        <a:pt x="66" y="4"/>
                      </a:moveTo>
                      <a:cubicBezTo>
                        <a:pt x="47" y="0"/>
                        <a:pt x="25" y="7"/>
                        <a:pt x="13" y="22"/>
                      </a:cubicBezTo>
                      <a:cubicBezTo>
                        <a:pt x="0" y="38"/>
                        <a:pt x="8" y="59"/>
                        <a:pt x="26" y="66"/>
                      </a:cubicBezTo>
                      <a:cubicBezTo>
                        <a:pt x="45" y="73"/>
                        <a:pt x="67" y="71"/>
                        <a:pt x="76" y="51"/>
                      </a:cubicBezTo>
                      <a:cubicBezTo>
                        <a:pt x="82" y="37"/>
                        <a:pt x="80" y="0"/>
                        <a:pt x="58" y="3"/>
                      </a:cubicBezTo>
                      <a:cubicBezTo>
                        <a:pt x="57" y="3"/>
                        <a:pt x="57" y="4"/>
                        <a:pt x="58" y="4"/>
                      </a:cubicBezTo>
                      <a:cubicBezTo>
                        <a:pt x="72" y="2"/>
                        <a:pt x="77" y="21"/>
                        <a:pt x="78" y="31"/>
                      </a:cubicBezTo>
                      <a:cubicBezTo>
                        <a:pt x="79" y="41"/>
                        <a:pt x="76" y="52"/>
                        <a:pt x="69" y="60"/>
                      </a:cubicBezTo>
                      <a:cubicBezTo>
                        <a:pt x="57" y="73"/>
                        <a:pt x="35" y="69"/>
                        <a:pt x="21" y="62"/>
                      </a:cubicBezTo>
                      <a:cubicBezTo>
                        <a:pt x="4" y="52"/>
                        <a:pt x="6" y="31"/>
                        <a:pt x="18" y="18"/>
                      </a:cubicBezTo>
                      <a:cubicBezTo>
                        <a:pt x="30" y="7"/>
                        <a:pt x="49" y="2"/>
                        <a:pt x="65" y="6"/>
                      </a:cubicBezTo>
                      <a:cubicBezTo>
                        <a:pt x="66" y="6"/>
                        <a:pt x="66" y="5"/>
                        <a:pt x="6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83"/>
                <p:cNvSpPr/>
                <p:nvPr/>
              </p:nvSpPr>
              <p:spPr bwMode="auto">
                <a:xfrm>
                  <a:off x="958850" y="2709863"/>
                  <a:ext cx="33338" cy="34925"/>
                </a:xfrm>
                <a:custGeom>
                  <a:avLst/>
                  <a:gdLst>
                    <a:gd name="T0" fmla="*/ 2 w 31"/>
                    <a:gd name="T1" fmla="*/ 29 h 33"/>
                    <a:gd name="T2" fmla="*/ 0 w 31"/>
                    <a:gd name="T3" fmla="*/ 31 h 33"/>
                    <a:gd name="T4" fmla="*/ 1 w 31"/>
                    <a:gd name="T5" fmla="*/ 32 h 33"/>
                    <a:gd name="T6" fmla="*/ 6 w 31"/>
                    <a:gd name="T7" fmla="*/ 17 h 33"/>
                    <a:gd name="T8" fmla="*/ 8 w 31"/>
                    <a:gd name="T9" fmla="*/ 9 h 33"/>
                    <a:gd name="T10" fmla="*/ 8 w 31"/>
                    <a:gd name="T11" fmla="*/ 5 h 33"/>
                    <a:gd name="T12" fmla="*/ 10 w 31"/>
                    <a:gd name="T13" fmla="*/ 3 h 33"/>
                    <a:gd name="T14" fmla="*/ 30 w 31"/>
                    <a:gd name="T15" fmla="*/ 27 h 33"/>
                    <a:gd name="T16" fmla="*/ 31 w 31"/>
                    <a:gd name="T17" fmla="*/ 26 h 33"/>
                    <a:gd name="T18" fmla="*/ 9 w 31"/>
                    <a:gd name="T19" fmla="*/ 0 h 33"/>
                    <a:gd name="T20" fmla="*/ 8 w 31"/>
                    <a:gd name="T21" fmla="*/ 0 h 33"/>
                    <a:gd name="T22" fmla="*/ 0 w 31"/>
                    <a:gd name="T23" fmla="*/ 31 h 33"/>
                    <a:gd name="T24" fmla="*/ 1 w 31"/>
                    <a:gd name="T25" fmla="*/ 32 h 33"/>
                    <a:gd name="T26" fmla="*/ 3 w 31"/>
                    <a:gd name="T27" fmla="*/ 30 h 33"/>
                    <a:gd name="T28" fmla="*/ 2 w 31"/>
                    <a:gd name="T29"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3">
                      <a:moveTo>
                        <a:pt x="2" y="29"/>
                      </a:moveTo>
                      <a:cubicBezTo>
                        <a:pt x="1" y="30"/>
                        <a:pt x="1" y="30"/>
                        <a:pt x="0" y="31"/>
                      </a:cubicBezTo>
                      <a:cubicBezTo>
                        <a:pt x="1" y="31"/>
                        <a:pt x="1" y="31"/>
                        <a:pt x="1" y="32"/>
                      </a:cubicBezTo>
                      <a:cubicBezTo>
                        <a:pt x="4" y="27"/>
                        <a:pt x="5" y="22"/>
                        <a:pt x="6" y="17"/>
                      </a:cubicBezTo>
                      <a:cubicBezTo>
                        <a:pt x="7" y="15"/>
                        <a:pt x="7" y="12"/>
                        <a:pt x="8" y="9"/>
                      </a:cubicBezTo>
                      <a:cubicBezTo>
                        <a:pt x="8" y="7"/>
                        <a:pt x="8" y="6"/>
                        <a:pt x="8" y="5"/>
                      </a:cubicBezTo>
                      <a:cubicBezTo>
                        <a:pt x="9" y="3"/>
                        <a:pt x="8" y="1"/>
                        <a:pt x="10" y="3"/>
                      </a:cubicBezTo>
                      <a:cubicBezTo>
                        <a:pt x="16" y="12"/>
                        <a:pt x="27" y="17"/>
                        <a:pt x="30" y="27"/>
                      </a:cubicBezTo>
                      <a:cubicBezTo>
                        <a:pt x="30" y="28"/>
                        <a:pt x="31" y="27"/>
                        <a:pt x="31" y="26"/>
                      </a:cubicBezTo>
                      <a:cubicBezTo>
                        <a:pt x="28" y="15"/>
                        <a:pt x="15" y="10"/>
                        <a:pt x="9" y="0"/>
                      </a:cubicBezTo>
                      <a:cubicBezTo>
                        <a:pt x="9" y="0"/>
                        <a:pt x="8" y="0"/>
                        <a:pt x="8" y="0"/>
                      </a:cubicBezTo>
                      <a:cubicBezTo>
                        <a:pt x="5" y="11"/>
                        <a:pt x="5" y="21"/>
                        <a:pt x="0" y="31"/>
                      </a:cubicBezTo>
                      <a:cubicBezTo>
                        <a:pt x="0" y="32"/>
                        <a:pt x="1" y="33"/>
                        <a:pt x="1" y="32"/>
                      </a:cubicBezTo>
                      <a:cubicBezTo>
                        <a:pt x="2" y="31"/>
                        <a:pt x="2" y="31"/>
                        <a:pt x="3" y="30"/>
                      </a:cubicBezTo>
                      <a:cubicBezTo>
                        <a:pt x="3" y="30"/>
                        <a:pt x="2" y="29"/>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84"/>
                <p:cNvSpPr/>
                <p:nvPr/>
              </p:nvSpPr>
              <p:spPr bwMode="auto">
                <a:xfrm>
                  <a:off x="962025" y="2713038"/>
                  <a:ext cx="28575" cy="33338"/>
                </a:xfrm>
                <a:custGeom>
                  <a:avLst/>
                  <a:gdLst>
                    <a:gd name="T0" fmla="*/ 4 w 28"/>
                    <a:gd name="T1" fmla="*/ 26 h 32"/>
                    <a:gd name="T2" fmla="*/ 5 w 28"/>
                    <a:gd name="T3" fmla="*/ 19 h 32"/>
                    <a:gd name="T4" fmla="*/ 9 w 28"/>
                    <a:gd name="T5" fmla="*/ 26 h 32"/>
                    <a:gd name="T6" fmla="*/ 13 w 28"/>
                    <a:gd name="T7" fmla="*/ 27 h 32"/>
                    <a:gd name="T8" fmla="*/ 16 w 28"/>
                    <a:gd name="T9" fmla="*/ 28 h 32"/>
                    <a:gd name="T10" fmla="*/ 22 w 28"/>
                    <a:gd name="T11" fmla="*/ 27 h 32"/>
                    <a:gd name="T12" fmla="*/ 14 w 28"/>
                    <a:gd name="T13" fmla="*/ 14 h 32"/>
                    <a:gd name="T14" fmla="*/ 22 w 28"/>
                    <a:gd name="T15" fmla="*/ 15 h 32"/>
                    <a:gd name="T16" fmla="*/ 9 w 28"/>
                    <a:gd name="T17" fmla="*/ 8 h 32"/>
                    <a:gd name="T18" fmla="*/ 11 w 28"/>
                    <a:gd name="T19" fmla="*/ 5 h 32"/>
                    <a:gd name="T20" fmla="*/ 10 w 28"/>
                    <a:gd name="T21" fmla="*/ 16 h 32"/>
                    <a:gd name="T22" fmla="*/ 9 w 28"/>
                    <a:gd name="T23" fmla="*/ 14 h 32"/>
                    <a:gd name="T24" fmla="*/ 10 w 28"/>
                    <a:gd name="T25" fmla="*/ 27 h 32"/>
                    <a:gd name="T26" fmla="*/ 8 w 28"/>
                    <a:gd name="T27" fmla="*/ 30 h 32"/>
                    <a:gd name="T28" fmla="*/ 12 w 28"/>
                    <a:gd name="T29" fmla="*/ 28 h 32"/>
                    <a:gd name="T30" fmla="*/ 17 w 28"/>
                    <a:gd name="T31" fmla="*/ 28 h 32"/>
                    <a:gd name="T32" fmla="*/ 22 w 28"/>
                    <a:gd name="T33" fmla="*/ 26 h 32"/>
                    <a:gd name="T34" fmla="*/ 19 w 28"/>
                    <a:gd name="T35" fmla="*/ 21 h 32"/>
                    <a:gd name="T36" fmla="*/ 24 w 28"/>
                    <a:gd name="T37" fmla="*/ 24 h 32"/>
                    <a:gd name="T38" fmla="*/ 20 w 28"/>
                    <a:gd name="T39" fmla="*/ 26 h 32"/>
                    <a:gd name="T40" fmla="*/ 6 w 28"/>
                    <a:gd name="T41" fmla="*/ 22 h 32"/>
                    <a:gd name="T42" fmla="*/ 8 w 28"/>
                    <a:gd name="T43" fmla="*/ 22 h 32"/>
                    <a:gd name="T44" fmla="*/ 1 w 28"/>
                    <a:gd name="T45" fmla="*/ 31 h 32"/>
                    <a:gd name="T46" fmla="*/ 8 w 28"/>
                    <a:gd name="T47" fmla="*/ 24 h 32"/>
                    <a:gd name="T48" fmla="*/ 22 w 28"/>
                    <a:gd name="T49" fmla="*/ 25 h 32"/>
                    <a:gd name="T50" fmla="*/ 25 w 28"/>
                    <a:gd name="T51" fmla="*/ 25 h 32"/>
                    <a:gd name="T52" fmla="*/ 26 w 28"/>
                    <a:gd name="T53" fmla="*/ 23 h 32"/>
                    <a:gd name="T54" fmla="*/ 14 w 28"/>
                    <a:gd name="T55" fmla="*/ 23 h 32"/>
                    <a:gd name="T56" fmla="*/ 14 w 28"/>
                    <a:gd name="T57" fmla="*/ 26 h 32"/>
                    <a:gd name="T58" fmla="*/ 17 w 28"/>
                    <a:gd name="T59" fmla="*/ 25 h 32"/>
                    <a:gd name="T60" fmla="*/ 21 w 28"/>
                    <a:gd name="T61" fmla="*/ 24 h 32"/>
                    <a:gd name="T62" fmla="*/ 14 w 28"/>
                    <a:gd name="T63" fmla="*/ 26 h 32"/>
                    <a:gd name="T64" fmla="*/ 15 w 28"/>
                    <a:gd name="T65" fmla="*/ 23 h 32"/>
                    <a:gd name="T66" fmla="*/ 28 w 28"/>
                    <a:gd name="T67" fmla="*/ 23 h 32"/>
                    <a:gd name="T68" fmla="*/ 26 w 28"/>
                    <a:gd name="T69" fmla="*/ 26 h 32"/>
                    <a:gd name="T70" fmla="*/ 20 w 28"/>
                    <a:gd name="T71" fmla="*/ 21 h 32"/>
                    <a:gd name="T72" fmla="*/ 6 w 28"/>
                    <a:gd name="T73" fmla="*/ 25 h 32"/>
                    <a:gd name="T74" fmla="*/ 1 w 28"/>
                    <a:gd name="T75" fmla="*/ 25 h 32"/>
                    <a:gd name="T76" fmla="*/ 7 w 28"/>
                    <a:gd name="T77" fmla="*/ 20 h 32"/>
                    <a:gd name="T78" fmla="*/ 9 w 28"/>
                    <a:gd name="T79" fmla="*/ 31 h 32"/>
                    <a:gd name="T80" fmla="*/ 25 w 28"/>
                    <a:gd name="T81" fmla="*/ 26 h 32"/>
                    <a:gd name="T82" fmla="*/ 19 w 28"/>
                    <a:gd name="T83" fmla="*/ 28 h 32"/>
                    <a:gd name="T84" fmla="*/ 17 w 28"/>
                    <a:gd name="T85" fmla="*/ 26 h 32"/>
                    <a:gd name="T86" fmla="*/ 13 w 28"/>
                    <a:gd name="T87" fmla="*/ 28 h 32"/>
                    <a:gd name="T88" fmla="*/ 6 w 28"/>
                    <a:gd name="T89" fmla="*/ 28 h 32"/>
                    <a:gd name="T90" fmla="*/ 4 w 28"/>
                    <a:gd name="T91" fmla="*/ 28 h 32"/>
                    <a:gd name="T92" fmla="*/ 2 w 28"/>
                    <a:gd name="T93" fmla="*/ 29 h 32"/>
                    <a:gd name="T94" fmla="*/ 4 w 28"/>
                    <a:gd name="T95" fmla="*/ 27 h 32"/>
                    <a:gd name="T96" fmla="*/ 9 w 28"/>
                    <a:gd name="T97" fmla="*/ 25 h 32"/>
                    <a:gd name="T98" fmla="*/ 8 w 28"/>
                    <a:gd name="T99" fmla="*/ 5 h 32"/>
                    <a:gd name="T100" fmla="*/ 9 w 28"/>
                    <a:gd name="T101" fmla="*/ 6 h 32"/>
                    <a:gd name="T102" fmla="*/ 19 w 28"/>
                    <a:gd name="T103" fmla="*/ 16 h 32"/>
                    <a:gd name="T104" fmla="*/ 14 w 28"/>
                    <a:gd name="T105" fmla="*/ 11 h 32"/>
                    <a:gd name="T106" fmla="*/ 18 w 28"/>
                    <a:gd name="T107" fmla="*/ 19 h 32"/>
                    <a:gd name="T108" fmla="*/ 19 w 28"/>
                    <a:gd name="T109" fmla="*/ 17 h 32"/>
                    <a:gd name="T110" fmla="*/ 15 w 28"/>
                    <a:gd name="T111" fmla="*/ 14 h 32"/>
                    <a:gd name="T112" fmla="*/ 13 w 28"/>
                    <a:gd name="T113" fmla="*/ 13 h 32"/>
                    <a:gd name="T114" fmla="*/ 10 w 28"/>
                    <a:gd name="T115" fmla="*/ 6 h 32"/>
                    <a:gd name="T116" fmla="*/ 7 w 28"/>
                    <a:gd name="T117" fmla="*/ 1 h 32"/>
                    <a:gd name="T118" fmla="*/ 6 w 28"/>
                    <a:gd name="T11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 h="32">
                      <a:moveTo>
                        <a:pt x="2" y="27"/>
                      </a:moveTo>
                      <a:cubicBezTo>
                        <a:pt x="4" y="22"/>
                        <a:pt x="5" y="18"/>
                        <a:pt x="7" y="14"/>
                      </a:cubicBezTo>
                      <a:cubicBezTo>
                        <a:pt x="6" y="14"/>
                        <a:pt x="6" y="13"/>
                        <a:pt x="5" y="13"/>
                      </a:cubicBezTo>
                      <a:cubicBezTo>
                        <a:pt x="4" y="17"/>
                        <a:pt x="4" y="21"/>
                        <a:pt x="3" y="25"/>
                      </a:cubicBezTo>
                      <a:cubicBezTo>
                        <a:pt x="3" y="25"/>
                        <a:pt x="4" y="25"/>
                        <a:pt x="4" y="25"/>
                      </a:cubicBezTo>
                      <a:cubicBezTo>
                        <a:pt x="5" y="20"/>
                        <a:pt x="6" y="15"/>
                        <a:pt x="7" y="9"/>
                      </a:cubicBezTo>
                      <a:cubicBezTo>
                        <a:pt x="7" y="9"/>
                        <a:pt x="6" y="9"/>
                        <a:pt x="6" y="9"/>
                      </a:cubicBezTo>
                      <a:cubicBezTo>
                        <a:pt x="6" y="15"/>
                        <a:pt x="4" y="20"/>
                        <a:pt x="4" y="26"/>
                      </a:cubicBezTo>
                      <a:cubicBezTo>
                        <a:pt x="4" y="26"/>
                        <a:pt x="5" y="26"/>
                        <a:pt x="5" y="26"/>
                      </a:cubicBezTo>
                      <a:cubicBezTo>
                        <a:pt x="6" y="20"/>
                        <a:pt x="7" y="14"/>
                        <a:pt x="8" y="7"/>
                      </a:cubicBezTo>
                      <a:cubicBezTo>
                        <a:pt x="8" y="7"/>
                        <a:pt x="7" y="7"/>
                        <a:pt x="7" y="7"/>
                      </a:cubicBezTo>
                      <a:cubicBezTo>
                        <a:pt x="7" y="8"/>
                        <a:pt x="7" y="8"/>
                        <a:pt x="7" y="9"/>
                      </a:cubicBezTo>
                      <a:cubicBezTo>
                        <a:pt x="7" y="9"/>
                        <a:pt x="7" y="9"/>
                        <a:pt x="8" y="9"/>
                      </a:cubicBezTo>
                      <a:cubicBezTo>
                        <a:pt x="8" y="6"/>
                        <a:pt x="8" y="3"/>
                        <a:pt x="8" y="1"/>
                      </a:cubicBezTo>
                      <a:cubicBezTo>
                        <a:pt x="8" y="1"/>
                        <a:pt x="7" y="1"/>
                        <a:pt x="7" y="1"/>
                      </a:cubicBezTo>
                      <a:cubicBezTo>
                        <a:pt x="7" y="7"/>
                        <a:pt x="5" y="13"/>
                        <a:pt x="5" y="19"/>
                      </a:cubicBezTo>
                      <a:cubicBezTo>
                        <a:pt x="5" y="19"/>
                        <a:pt x="6" y="19"/>
                        <a:pt x="6" y="19"/>
                      </a:cubicBezTo>
                      <a:cubicBezTo>
                        <a:pt x="6" y="14"/>
                        <a:pt x="7" y="9"/>
                        <a:pt x="9" y="4"/>
                      </a:cubicBezTo>
                      <a:cubicBezTo>
                        <a:pt x="9" y="4"/>
                        <a:pt x="8" y="4"/>
                        <a:pt x="8" y="4"/>
                      </a:cubicBezTo>
                      <a:cubicBezTo>
                        <a:pt x="10" y="10"/>
                        <a:pt x="8" y="17"/>
                        <a:pt x="7" y="23"/>
                      </a:cubicBezTo>
                      <a:cubicBezTo>
                        <a:pt x="8" y="23"/>
                        <a:pt x="8" y="23"/>
                        <a:pt x="9" y="23"/>
                      </a:cubicBezTo>
                      <a:cubicBezTo>
                        <a:pt x="8" y="17"/>
                        <a:pt x="10" y="12"/>
                        <a:pt x="11" y="7"/>
                      </a:cubicBezTo>
                      <a:cubicBezTo>
                        <a:pt x="11" y="7"/>
                        <a:pt x="10" y="6"/>
                        <a:pt x="10" y="6"/>
                      </a:cubicBezTo>
                      <a:cubicBezTo>
                        <a:pt x="10" y="13"/>
                        <a:pt x="10" y="20"/>
                        <a:pt x="9" y="26"/>
                      </a:cubicBezTo>
                      <a:cubicBezTo>
                        <a:pt x="10" y="26"/>
                        <a:pt x="10" y="26"/>
                        <a:pt x="10" y="26"/>
                      </a:cubicBezTo>
                      <a:cubicBezTo>
                        <a:pt x="11" y="21"/>
                        <a:pt x="12" y="15"/>
                        <a:pt x="14" y="10"/>
                      </a:cubicBezTo>
                      <a:cubicBezTo>
                        <a:pt x="13" y="10"/>
                        <a:pt x="13" y="10"/>
                        <a:pt x="13" y="10"/>
                      </a:cubicBezTo>
                      <a:cubicBezTo>
                        <a:pt x="13" y="16"/>
                        <a:pt x="12" y="22"/>
                        <a:pt x="11" y="28"/>
                      </a:cubicBezTo>
                      <a:cubicBezTo>
                        <a:pt x="11" y="28"/>
                        <a:pt x="11" y="28"/>
                        <a:pt x="12" y="28"/>
                      </a:cubicBezTo>
                      <a:cubicBezTo>
                        <a:pt x="12" y="23"/>
                        <a:pt x="13" y="18"/>
                        <a:pt x="14" y="13"/>
                      </a:cubicBezTo>
                      <a:cubicBezTo>
                        <a:pt x="14" y="13"/>
                        <a:pt x="13" y="13"/>
                        <a:pt x="13" y="13"/>
                      </a:cubicBezTo>
                      <a:cubicBezTo>
                        <a:pt x="14" y="18"/>
                        <a:pt x="13" y="22"/>
                        <a:pt x="13" y="27"/>
                      </a:cubicBezTo>
                      <a:cubicBezTo>
                        <a:pt x="13" y="27"/>
                        <a:pt x="14" y="27"/>
                        <a:pt x="14" y="27"/>
                      </a:cubicBezTo>
                      <a:cubicBezTo>
                        <a:pt x="14" y="22"/>
                        <a:pt x="14" y="17"/>
                        <a:pt x="16" y="12"/>
                      </a:cubicBezTo>
                      <a:cubicBezTo>
                        <a:pt x="15" y="12"/>
                        <a:pt x="15" y="12"/>
                        <a:pt x="14" y="12"/>
                      </a:cubicBezTo>
                      <a:cubicBezTo>
                        <a:pt x="15" y="17"/>
                        <a:pt x="15" y="22"/>
                        <a:pt x="15" y="27"/>
                      </a:cubicBezTo>
                      <a:cubicBezTo>
                        <a:pt x="15" y="27"/>
                        <a:pt x="16" y="27"/>
                        <a:pt x="16" y="27"/>
                      </a:cubicBezTo>
                      <a:cubicBezTo>
                        <a:pt x="16" y="22"/>
                        <a:pt x="16" y="18"/>
                        <a:pt x="17" y="14"/>
                      </a:cubicBezTo>
                      <a:cubicBezTo>
                        <a:pt x="16" y="14"/>
                        <a:pt x="16" y="14"/>
                        <a:pt x="15" y="14"/>
                      </a:cubicBezTo>
                      <a:cubicBezTo>
                        <a:pt x="16" y="19"/>
                        <a:pt x="16" y="23"/>
                        <a:pt x="16" y="28"/>
                      </a:cubicBezTo>
                      <a:cubicBezTo>
                        <a:pt x="17" y="28"/>
                        <a:pt x="17" y="28"/>
                        <a:pt x="18" y="28"/>
                      </a:cubicBezTo>
                      <a:cubicBezTo>
                        <a:pt x="17" y="23"/>
                        <a:pt x="18" y="19"/>
                        <a:pt x="19" y="15"/>
                      </a:cubicBezTo>
                      <a:cubicBezTo>
                        <a:pt x="18" y="15"/>
                        <a:pt x="18" y="15"/>
                        <a:pt x="17" y="15"/>
                      </a:cubicBezTo>
                      <a:cubicBezTo>
                        <a:pt x="18" y="19"/>
                        <a:pt x="18" y="23"/>
                        <a:pt x="18" y="28"/>
                      </a:cubicBezTo>
                      <a:cubicBezTo>
                        <a:pt x="19" y="28"/>
                        <a:pt x="19" y="28"/>
                        <a:pt x="19" y="28"/>
                      </a:cubicBezTo>
                      <a:cubicBezTo>
                        <a:pt x="19" y="24"/>
                        <a:pt x="20" y="20"/>
                        <a:pt x="20" y="17"/>
                      </a:cubicBezTo>
                      <a:cubicBezTo>
                        <a:pt x="20" y="17"/>
                        <a:pt x="19" y="17"/>
                        <a:pt x="19" y="17"/>
                      </a:cubicBezTo>
                      <a:cubicBezTo>
                        <a:pt x="21" y="20"/>
                        <a:pt x="21" y="23"/>
                        <a:pt x="22" y="27"/>
                      </a:cubicBezTo>
                      <a:cubicBezTo>
                        <a:pt x="22" y="27"/>
                        <a:pt x="23" y="27"/>
                        <a:pt x="23" y="26"/>
                      </a:cubicBezTo>
                      <a:cubicBezTo>
                        <a:pt x="22" y="24"/>
                        <a:pt x="20" y="18"/>
                        <a:pt x="26" y="25"/>
                      </a:cubicBezTo>
                      <a:cubicBezTo>
                        <a:pt x="26" y="24"/>
                        <a:pt x="26" y="24"/>
                        <a:pt x="27" y="24"/>
                      </a:cubicBezTo>
                      <a:cubicBezTo>
                        <a:pt x="24" y="22"/>
                        <a:pt x="21" y="20"/>
                        <a:pt x="19" y="18"/>
                      </a:cubicBezTo>
                      <a:cubicBezTo>
                        <a:pt x="19" y="19"/>
                        <a:pt x="18" y="19"/>
                        <a:pt x="18" y="20"/>
                      </a:cubicBezTo>
                      <a:cubicBezTo>
                        <a:pt x="19" y="20"/>
                        <a:pt x="21" y="21"/>
                        <a:pt x="22" y="22"/>
                      </a:cubicBezTo>
                      <a:cubicBezTo>
                        <a:pt x="22" y="22"/>
                        <a:pt x="23" y="22"/>
                        <a:pt x="23" y="21"/>
                      </a:cubicBezTo>
                      <a:cubicBezTo>
                        <a:pt x="20" y="19"/>
                        <a:pt x="16" y="17"/>
                        <a:pt x="14" y="14"/>
                      </a:cubicBezTo>
                      <a:cubicBezTo>
                        <a:pt x="14" y="14"/>
                        <a:pt x="13" y="14"/>
                        <a:pt x="13" y="15"/>
                      </a:cubicBezTo>
                      <a:cubicBezTo>
                        <a:pt x="16" y="16"/>
                        <a:pt x="19" y="19"/>
                        <a:pt x="22" y="21"/>
                      </a:cubicBezTo>
                      <a:cubicBezTo>
                        <a:pt x="23" y="22"/>
                        <a:pt x="24" y="21"/>
                        <a:pt x="23" y="20"/>
                      </a:cubicBezTo>
                      <a:cubicBezTo>
                        <a:pt x="20" y="17"/>
                        <a:pt x="17" y="14"/>
                        <a:pt x="15" y="10"/>
                      </a:cubicBezTo>
                      <a:cubicBezTo>
                        <a:pt x="15" y="11"/>
                        <a:pt x="15" y="11"/>
                        <a:pt x="14" y="11"/>
                      </a:cubicBezTo>
                      <a:cubicBezTo>
                        <a:pt x="19" y="13"/>
                        <a:pt x="23" y="18"/>
                        <a:pt x="25" y="22"/>
                      </a:cubicBezTo>
                      <a:cubicBezTo>
                        <a:pt x="25" y="22"/>
                        <a:pt x="26" y="22"/>
                        <a:pt x="26" y="22"/>
                      </a:cubicBezTo>
                      <a:cubicBezTo>
                        <a:pt x="24" y="20"/>
                        <a:pt x="23" y="18"/>
                        <a:pt x="22" y="15"/>
                      </a:cubicBezTo>
                      <a:cubicBezTo>
                        <a:pt x="22" y="15"/>
                        <a:pt x="21" y="15"/>
                        <a:pt x="21" y="16"/>
                      </a:cubicBezTo>
                      <a:cubicBezTo>
                        <a:pt x="23" y="18"/>
                        <a:pt x="24" y="20"/>
                        <a:pt x="24" y="23"/>
                      </a:cubicBezTo>
                      <a:cubicBezTo>
                        <a:pt x="25" y="23"/>
                        <a:pt x="25" y="23"/>
                        <a:pt x="26" y="23"/>
                      </a:cubicBezTo>
                      <a:cubicBezTo>
                        <a:pt x="24" y="20"/>
                        <a:pt x="22" y="18"/>
                        <a:pt x="21" y="16"/>
                      </a:cubicBezTo>
                      <a:cubicBezTo>
                        <a:pt x="20" y="15"/>
                        <a:pt x="19" y="16"/>
                        <a:pt x="19" y="16"/>
                      </a:cubicBezTo>
                      <a:cubicBezTo>
                        <a:pt x="20" y="18"/>
                        <a:pt x="21" y="19"/>
                        <a:pt x="21" y="21"/>
                      </a:cubicBezTo>
                      <a:cubicBezTo>
                        <a:pt x="22" y="21"/>
                        <a:pt x="22" y="20"/>
                        <a:pt x="22" y="20"/>
                      </a:cubicBezTo>
                      <a:cubicBezTo>
                        <a:pt x="18" y="16"/>
                        <a:pt x="14" y="11"/>
                        <a:pt x="9" y="8"/>
                      </a:cubicBezTo>
                      <a:cubicBezTo>
                        <a:pt x="8" y="7"/>
                        <a:pt x="7" y="8"/>
                        <a:pt x="8" y="9"/>
                      </a:cubicBezTo>
                      <a:cubicBezTo>
                        <a:pt x="10" y="12"/>
                        <a:pt x="13" y="14"/>
                        <a:pt x="17" y="15"/>
                      </a:cubicBezTo>
                      <a:cubicBezTo>
                        <a:pt x="17" y="15"/>
                        <a:pt x="18" y="14"/>
                        <a:pt x="17" y="14"/>
                      </a:cubicBezTo>
                      <a:cubicBezTo>
                        <a:pt x="15" y="11"/>
                        <a:pt x="13" y="8"/>
                        <a:pt x="10" y="5"/>
                      </a:cubicBezTo>
                      <a:cubicBezTo>
                        <a:pt x="10" y="6"/>
                        <a:pt x="9" y="6"/>
                        <a:pt x="9" y="6"/>
                      </a:cubicBezTo>
                      <a:cubicBezTo>
                        <a:pt x="11" y="8"/>
                        <a:pt x="13" y="10"/>
                        <a:pt x="15" y="12"/>
                      </a:cubicBezTo>
                      <a:cubicBezTo>
                        <a:pt x="16" y="13"/>
                        <a:pt x="17" y="12"/>
                        <a:pt x="17" y="12"/>
                      </a:cubicBezTo>
                      <a:cubicBezTo>
                        <a:pt x="15" y="9"/>
                        <a:pt x="13" y="7"/>
                        <a:pt x="11" y="5"/>
                      </a:cubicBezTo>
                      <a:cubicBezTo>
                        <a:pt x="11" y="5"/>
                        <a:pt x="10" y="5"/>
                        <a:pt x="10" y="6"/>
                      </a:cubicBezTo>
                      <a:cubicBezTo>
                        <a:pt x="14" y="7"/>
                        <a:pt x="15" y="10"/>
                        <a:pt x="17" y="13"/>
                      </a:cubicBezTo>
                      <a:cubicBezTo>
                        <a:pt x="17" y="13"/>
                        <a:pt x="17" y="12"/>
                        <a:pt x="18" y="12"/>
                      </a:cubicBezTo>
                      <a:cubicBezTo>
                        <a:pt x="14" y="10"/>
                        <a:pt x="12" y="7"/>
                        <a:pt x="9" y="4"/>
                      </a:cubicBezTo>
                      <a:cubicBezTo>
                        <a:pt x="9" y="4"/>
                        <a:pt x="8" y="4"/>
                        <a:pt x="8" y="4"/>
                      </a:cubicBezTo>
                      <a:cubicBezTo>
                        <a:pt x="8" y="9"/>
                        <a:pt x="9" y="14"/>
                        <a:pt x="10" y="19"/>
                      </a:cubicBezTo>
                      <a:cubicBezTo>
                        <a:pt x="10" y="20"/>
                        <a:pt x="12" y="19"/>
                        <a:pt x="12" y="18"/>
                      </a:cubicBezTo>
                      <a:cubicBezTo>
                        <a:pt x="11" y="17"/>
                        <a:pt x="11" y="17"/>
                        <a:pt x="10" y="16"/>
                      </a:cubicBezTo>
                      <a:cubicBezTo>
                        <a:pt x="10" y="15"/>
                        <a:pt x="9" y="15"/>
                        <a:pt x="9" y="16"/>
                      </a:cubicBezTo>
                      <a:cubicBezTo>
                        <a:pt x="8" y="17"/>
                        <a:pt x="7" y="19"/>
                        <a:pt x="7" y="21"/>
                      </a:cubicBezTo>
                      <a:cubicBezTo>
                        <a:pt x="7" y="22"/>
                        <a:pt x="8" y="22"/>
                        <a:pt x="8" y="21"/>
                      </a:cubicBezTo>
                      <a:cubicBezTo>
                        <a:pt x="9" y="19"/>
                        <a:pt x="9" y="17"/>
                        <a:pt x="9" y="14"/>
                      </a:cubicBezTo>
                      <a:cubicBezTo>
                        <a:pt x="9" y="13"/>
                        <a:pt x="7" y="13"/>
                        <a:pt x="7" y="14"/>
                      </a:cubicBezTo>
                      <a:cubicBezTo>
                        <a:pt x="7" y="18"/>
                        <a:pt x="7" y="21"/>
                        <a:pt x="7" y="25"/>
                      </a:cubicBezTo>
                      <a:cubicBezTo>
                        <a:pt x="7" y="26"/>
                        <a:pt x="8" y="26"/>
                        <a:pt x="9" y="25"/>
                      </a:cubicBezTo>
                      <a:cubicBezTo>
                        <a:pt x="9" y="21"/>
                        <a:pt x="9" y="17"/>
                        <a:pt x="9" y="14"/>
                      </a:cubicBezTo>
                      <a:cubicBezTo>
                        <a:pt x="9" y="13"/>
                        <a:pt x="8" y="13"/>
                        <a:pt x="8" y="14"/>
                      </a:cubicBezTo>
                      <a:cubicBezTo>
                        <a:pt x="7" y="18"/>
                        <a:pt x="7" y="22"/>
                        <a:pt x="7" y="25"/>
                      </a:cubicBezTo>
                      <a:cubicBezTo>
                        <a:pt x="6" y="26"/>
                        <a:pt x="8" y="26"/>
                        <a:pt x="8" y="26"/>
                      </a:cubicBezTo>
                      <a:cubicBezTo>
                        <a:pt x="8" y="25"/>
                        <a:pt x="9" y="24"/>
                        <a:pt x="9" y="23"/>
                      </a:cubicBezTo>
                      <a:cubicBezTo>
                        <a:pt x="9" y="22"/>
                        <a:pt x="8" y="22"/>
                        <a:pt x="8" y="22"/>
                      </a:cubicBezTo>
                      <a:cubicBezTo>
                        <a:pt x="7" y="23"/>
                        <a:pt x="5" y="24"/>
                        <a:pt x="4" y="25"/>
                      </a:cubicBezTo>
                      <a:cubicBezTo>
                        <a:pt x="4" y="26"/>
                        <a:pt x="4" y="26"/>
                        <a:pt x="4" y="27"/>
                      </a:cubicBezTo>
                      <a:cubicBezTo>
                        <a:pt x="6" y="27"/>
                        <a:pt x="8" y="27"/>
                        <a:pt x="10" y="27"/>
                      </a:cubicBezTo>
                      <a:cubicBezTo>
                        <a:pt x="11" y="27"/>
                        <a:pt x="11" y="25"/>
                        <a:pt x="10" y="25"/>
                      </a:cubicBezTo>
                      <a:cubicBezTo>
                        <a:pt x="8" y="25"/>
                        <a:pt x="6" y="25"/>
                        <a:pt x="4" y="25"/>
                      </a:cubicBezTo>
                      <a:cubicBezTo>
                        <a:pt x="3" y="25"/>
                        <a:pt x="2" y="25"/>
                        <a:pt x="3" y="26"/>
                      </a:cubicBezTo>
                      <a:cubicBezTo>
                        <a:pt x="4" y="27"/>
                        <a:pt x="5" y="27"/>
                        <a:pt x="6" y="28"/>
                      </a:cubicBezTo>
                      <a:cubicBezTo>
                        <a:pt x="6" y="28"/>
                        <a:pt x="6" y="27"/>
                        <a:pt x="6" y="27"/>
                      </a:cubicBezTo>
                      <a:cubicBezTo>
                        <a:pt x="5" y="27"/>
                        <a:pt x="4" y="27"/>
                        <a:pt x="2" y="27"/>
                      </a:cubicBezTo>
                      <a:cubicBezTo>
                        <a:pt x="1" y="27"/>
                        <a:pt x="1" y="28"/>
                        <a:pt x="2" y="28"/>
                      </a:cubicBezTo>
                      <a:cubicBezTo>
                        <a:pt x="4" y="30"/>
                        <a:pt x="6" y="30"/>
                        <a:pt x="8" y="30"/>
                      </a:cubicBezTo>
                      <a:cubicBezTo>
                        <a:pt x="9" y="30"/>
                        <a:pt x="9" y="29"/>
                        <a:pt x="8" y="29"/>
                      </a:cubicBezTo>
                      <a:cubicBezTo>
                        <a:pt x="6" y="28"/>
                        <a:pt x="4" y="28"/>
                        <a:pt x="2" y="28"/>
                      </a:cubicBezTo>
                      <a:cubicBezTo>
                        <a:pt x="1" y="28"/>
                        <a:pt x="1" y="29"/>
                        <a:pt x="2" y="29"/>
                      </a:cubicBezTo>
                      <a:cubicBezTo>
                        <a:pt x="4" y="30"/>
                        <a:pt x="7" y="31"/>
                        <a:pt x="10" y="30"/>
                      </a:cubicBezTo>
                      <a:cubicBezTo>
                        <a:pt x="10" y="30"/>
                        <a:pt x="11" y="29"/>
                        <a:pt x="10" y="29"/>
                      </a:cubicBezTo>
                      <a:cubicBezTo>
                        <a:pt x="8" y="28"/>
                        <a:pt x="6" y="27"/>
                        <a:pt x="4" y="27"/>
                      </a:cubicBezTo>
                      <a:cubicBezTo>
                        <a:pt x="4" y="27"/>
                        <a:pt x="4" y="28"/>
                        <a:pt x="4" y="28"/>
                      </a:cubicBezTo>
                      <a:cubicBezTo>
                        <a:pt x="7" y="28"/>
                        <a:pt x="9" y="28"/>
                        <a:pt x="12" y="28"/>
                      </a:cubicBezTo>
                      <a:cubicBezTo>
                        <a:pt x="13" y="28"/>
                        <a:pt x="13" y="27"/>
                        <a:pt x="12" y="27"/>
                      </a:cubicBezTo>
                      <a:cubicBezTo>
                        <a:pt x="9" y="27"/>
                        <a:pt x="7" y="26"/>
                        <a:pt x="4" y="26"/>
                      </a:cubicBezTo>
                      <a:cubicBezTo>
                        <a:pt x="3" y="26"/>
                        <a:pt x="3" y="28"/>
                        <a:pt x="4" y="28"/>
                      </a:cubicBezTo>
                      <a:cubicBezTo>
                        <a:pt x="8" y="28"/>
                        <a:pt x="12" y="28"/>
                        <a:pt x="16" y="27"/>
                      </a:cubicBezTo>
                      <a:cubicBezTo>
                        <a:pt x="17" y="27"/>
                        <a:pt x="16" y="26"/>
                        <a:pt x="16" y="26"/>
                      </a:cubicBezTo>
                      <a:cubicBezTo>
                        <a:pt x="12" y="26"/>
                        <a:pt x="9" y="25"/>
                        <a:pt x="6" y="27"/>
                      </a:cubicBezTo>
                      <a:cubicBezTo>
                        <a:pt x="5" y="27"/>
                        <a:pt x="5" y="28"/>
                        <a:pt x="6" y="28"/>
                      </a:cubicBezTo>
                      <a:cubicBezTo>
                        <a:pt x="10" y="30"/>
                        <a:pt x="14" y="30"/>
                        <a:pt x="17" y="28"/>
                      </a:cubicBezTo>
                      <a:cubicBezTo>
                        <a:pt x="18" y="28"/>
                        <a:pt x="18" y="27"/>
                        <a:pt x="17" y="27"/>
                      </a:cubicBezTo>
                      <a:cubicBezTo>
                        <a:pt x="15" y="26"/>
                        <a:pt x="13" y="26"/>
                        <a:pt x="11" y="26"/>
                      </a:cubicBezTo>
                      <a:cubicBezTo>
                        <a:pt x="10" y="26"/>
                        <a:pt x="10" y="28"/>
                        <a:pt x="11" y="28"/>
                      </a:cubicBezTo>
                      <a:cubicBezTo>
                        <a:pt x="14" y="28"/>
                        <a:pt x="17" y="29"/>
                        <a:pt x="20" y="28"/>
                      </a:cubicBezTo>
                      <a:cubicBezTo>
                        <a:pt x="21" y="28"/>
                        <a:pt x="21" y="27"/>
                        <a:pt x="20" y="27"/>
                      </a:cubicBezTo>
                      <a:cubicBezTo>
                        <a:pt x="18" y="26"/>
                        <a:pt x="15" y="26"/>
                        <a:pt x="13" y="27"/>
                      </a:cubicBezTo>
                      <a:cubicBezTo>
                        <a:pt x="12" y="27"/>
                        <a:pt x="12" y="28"/>
                        <a:pt x="13" y="28"/>
                      </a:cubicBezTo>
                      <a:cubicBezTo>
                        <a:pt x="17" y="29"/>
                        <a:pt x="19" y="28"/>
                        <a:pt x="22" y="26"/>
                      </a:cubicBezTo>
                      <a:cubicBezTo>
                        <a:pt x="23" y="26"/>
                        <a:pt x="23" y="25"/>
                        <a:pt x="22" y="25"/>
                      </a:cubicBezTo>
                      <a:cubicBezTo>
                        <a:pt x="20" y="25"/>
                        <a:pt x="19" y="24"/>
                        <a:pt x="17" y="24"/>
                      </a:cubicBezTo>
                      <a:cubicBezTo>
                        <a:pt x="17" y="25"/>
                        <a:pt x="17" y="25"/>
                        <a:pt x="17" y="26"/>
                      </a:cubicBezTo>
                      <a:cubicBezTo>
                        <a:pt x="18" y="24"/>
                        <a:pt x="19" y="23"/>
                        <a:pt x="20" y="22"/>
                      </a:cubicBezTo>
                      <a:cubicBezTo>
                        <a:pt x="20" y="22"/>
                        <a:pt x="20" y="22"/>
                        <a:pt x="19" y="21"/>
                      </a:cubicBezTo>
                      <a:cubicBezTo>
                        <a:pt x="18" y="23"/>
                        <a:pt x="17" y="24"/>
                        <a:pt x="16" y="25"/>
                      </a:cubicBezTo>
                      <a:cubicBezTo>
                        <a:pt x="16" y="26"/>
                        <a:pt x="17" y="26"/>
                        <a:pt x="17" y="26"/>
                      </a:cubicBezTo>
                      <a:cubicBezTo>
                        <a:pt x="18" y="24"/>
                        <a:pt x="18" y="23"/>
                        <a:pt x="19" y="21"/>
                      </a:cubicBezTo>
                      <a:cubicBezTo>
                        <a:pt x="19" y="21"/>
                        <a:pt x="19" y="21"/>
                        <a:pt x="18" y="21"/>
                      </a:cubicBezTo>
                      <a:cubicBezTo>
                        <a:pt x="18" y="23"/>
                        <a:pt x="17" y="25"/>
                        <a:pt x="17" y="27"/>
                      </a:cubicBezTo>
                      <a:cubicBezTo>
                        <a:pt x="16" y="27"/>
                        <a:pt x="17" y="28"/>
                        <a:pt x="18" y="28"/>
                      </a:cubicBezTo>
                      <a:cubicBezTo>
                        <a:pt x="19" y="27"/>
                        <a:pt x="21" y="26"/>
                        <a:pt x="22" y="25"/>
                      </a:cubicBezTo>
                      <a:cubicBezTo>
                        <a:pt x="22" y="25"/>
                        <a:pt x="22" y="24"/>
                        <a:pt x="22" y="24"/>
                      </a:cubicBezTo>
                      <a:cubicBezTo>
                        <a:pt x="20" y="25"/>
                        <a:pt x="19" y="26"/>
                        <a:pt x="18" y="27"/>
                      </a:cubicBezTo>
                      <a:cubicBezTo>
                        <a:pt x="17" y="28"/>
                        <a:pt x="18" y="29"/>
                        <a:pt x="19" y="28"/>
                      </a:cubicBezTo>
                      <a:cubicBezTo>
                        <a:pt x="21" y="27"/>
                        <a:pt x="22" y="25"/>
                        <a:pt x="24" y="24"/>
                      </a:cubicBezTo>
                      <a:cubicBezTo>
                        <a:pt x="24" y="24"/>
                        <a:pt x="24" y="23"/>
                        <a:pt x="23" y="23"/>
                      </a:cubicBezTo>
                      <a:cubicBezTo>
                        <a:pt x="22" y="24"/>
                        <a:pt x="21" y="25"/>
                        <a:pt x="20" y="26"/>
                      </a:cubicBezTo>
                      <a:cubicBezTo>
                        <a:pt x="21" y="26"/>
                        <a:pt x="21" y="26"/>
                        <a:pt x="21" y="27"/>
                      </a:cubicBezTo>
                      <a:cubicBezTo>
                        <a:pt x="21" y="27"/>
                        <a:pt x="24" y="23"/>
                        <a:pt x="23" y="25"/>
                      </a:cubicBezTo>
                      <a:cubicBezTo>
                        <a:pt x="23" y="26"/>
                        <a:pt x="24" y="26"/>
                        <a:pt x="25" y="26"/>
                      </a:cubicBezTo>
                      <a:cubicBezTo>
                        <a:pt x="25" y="25"/>
                        <a:pt x="25" y="25"/>
                        <a:pt x="26" y="25"/>
                      </a:cubicBezTo>
                      <a:cubicBezTo>
                        <a:pt x="26" y="24"/>
                        <a:pt x="26" y="23"/>
                        <a:pt x="25" y="24"/>
                      </a:cubicBezTo>
                      <a:cubicBezTo>
                        <a:pt x="23" y="25"/>
                        <a:pt x="22" y="25"/>
                        <a:pt x="20" y="26"/>
                      </a:cubicBezTo>
                      <a:cubicBezTo>
                        <a:pt x="20" y="27"/>
                        <a:pt x="20" y="27"/>
                        <a:pt x="21" y="27"/>
                      </a:cubicBezTo>
                      <a:cubicBezTo>
                        <a:pt x="22" y="27"/>
                        <a:pt x="23" y="26"/>
                        <a:pt x="25" y="26"/>
                      </a:cubicBezTo>
                      <a:cubicBezTo>
                        <a:pt x="24" y="25"/>
                        <a:pt x="24" y="25"/>
                        <a:pt x="24" y="24"/>
                      </a:cubicBezTo>
                      <a:cubicBezTo>
                        <a:pt x="21" y="27"/>
                        <a:pt x="18" y="28"/>
                        <a:pt x="14" y="29"/>
                      </a:cubicBezTo>
                      <a:cubicBezTo>
                        <a:pt x="6" y="31"/>
                        <a:pt x="6" y="24"/>
                        <a:pt x="6" y="18"/>
                      </a:cubicBezTo>
                      <a:cubicBezTo>
                        <a:pt x="6" y="18"/>
                        <a:pt x="5" y="18"/>
                        <a:pt x="5" y="18"/>
                      </a:cubicBezTo>
                      <a:cubicBezTo>
                        <a:pt x="5" y="19"/>
                        <a:pt x="5" y="21"/>
                        <a:pt x="5" y="22"/>
                      </a:cubicBezTo>
                      <a:cubicBezTo>
                        <a:pt x="5" y="22"/>
                        <a:pt x="6" y="22"/>
                        <a:pt x="6" y="22"/>
                      </a:cubicBezTo>
                      <a:cubicBezTo>
                        <a:pt x="6" y="18"/>
                        <a:pt x="6" y="15"/>
                        <a:pt x="7" y="12"/>
                      </a:cubicBezTo>
                      <a:cubicBezTo>
                        <a:pt x="6" y="12"/>
                        <a:pt x="6" y="12"/>
                        <a:pt x="5" y="12"/>
                      </a:cubicBezTo>
                      <a:cubicBezTo>
                        <a:pt x="6" y="14"/>
                        <a:pt x="7" y="17"/>
                        <a:pt x="7" y="20"/>
                      </a:cubicBezTo>
                      <a:cubicBezTo>
                        <a:pt x="7" y="20"/>
                        <a:pt x="7" y="20"/>
                        <a:pt x="8" y="20"/>
                      </a:cubicBezTo>
                      <a:cubicBezTo>
                        <a:pt x="8" y="16"/>
                        <a:pt x="8" y="12"/>
                        <a:pt x="9" y="8"/>
                      </a:cubicBezTo>
                      <a:cubicBezTo>
                        <a:pt x="9" y="8"/>
                        <a:pt x="8" y="8"/>
                        <a:pt x="8" y="8"/>
                      </a:cubicBezTo>
                      <a:cubicBezTo>
                        <a:pt x="7" y="13"/>
                        <a:pt x="7" y="17"/>
                        <a:pt x="7" y="22"/>
                      </a:cubicBezTo>
                      <a:cubicBezTo>
                        <a:pt x="7" y="22"/>
                        <a:pt x="7" y="22"/>
                        <a:pt x="8" y="22"/>
                      </a:cubicBezTo>
                      <a:cubicBezTo>
                        <a:pt x="8" y="19"/>
                        <a:pt x="8" y="16"/>
                        <a:pt x="9" y="13"/>
                      </a:cubicBezTo>
                      <a:cubicBezTo>
                        <a:pt x="9" y="13"/>
                        <a:pt x="7" y="12"/>
                        <a:pt x="7" y="13"/>
                      </a:cubicBezTo>
                      <a:cubicBezTo>
                        <a:pt x="6" y="17"/>
                        <a:pt x="5" y="22"/>
                        <a:pt x="1" y="25"/>
                      </a:cubicBezTo>
                      <a:cubicBezTo>
                        <a:pt x="2" y="25"/>
                        <a:pt x="2" y="25"/>
                        <a:pt x="2" y="25"/>
                      </a:cubicBezTo>
                      <a:cubicBezTo>
                        <a:pt x="3" y="25"/>
                        <a:pt x="3" y="24"/>
                        <a:pt x="4" y="23"/>
                      </a:cubicBezTo>
                      <a:cubicBezTo>
                        <a:pt x="4" y="22"/>
                        <a:pt x="3" y="21"/>
                        <a:pt x="3" y="22"/>
                      </a:cubicBezTo>
                      <a:cubicBezTo>
                        <a:pt x="1" y="25"/>
                        <a:pt x="0" y="27"/>
                        <a:pt x="0" y="31"/>
                      </a:cubicBezTo>
                      <a:cubicBezTo>
                        <a:pt x="0" y="31"/>
                        <a:pt x="1" y="31"/>
                        <a:pt x="1" y="31"/>
                      </a:cubicBezTo>
                      <a:cubicBezTo>
                        <a:pt x="3" y="27"/>
                        <a:pt x="5" y="23"/>
                        <a:pt x="7" y="19"/>
                      </a:cubicBezTo>
                      <a:cubicBezTo>
                        <a:pt x="7" y="19"/>
                        <a:pt x="6" y="19"/>
                        <a:pt x="6" y="19"/>
                      </a:cubicBezTo>
                      <a:cubicBezTo>
                        <a:pt x="6" y="21"/>
                        <a:pt x="6" y="23"/>
                        <a:pt x="6" y="25"/>
                      </a:cubicBezTo>
                      <a:cubicBezTo>
                        <a:pt x="6" y="25"/>
                        <a:pt x="7" y="25"/>
                        <a:pt x="7" y="25"/>
                      </a:cubicBezTo>
                      <a:cubicBezTo>
                        <a:pt x="7" y="22"/>
                        <a:pt x="8" y="20"/>
                        <a:pt x="8" y="17"/>
                      </a:cubicBezTo>
                      <a:cubicBezTo>
                        <a:pt x="8" y="17"/>
                        <a:pt x="7" y="17"/>
                        <a:pt x="7" y="17"/>
                      </a:cubicBezTo>
                      <a:cubicBezTo>
                        <a:pt x="6" y="20"/>
                        <a:pt x="7" y="22"/>
                        <a:pt x="7" y="24"/>
                      </a:cubicBezTo>
                      <a:cubicBezTo>
                        <a:pt x="7" y="25"/>
                        <a:pt x="8" y="25"/>
                        <a:pt x="8" y="24"/>
                      </a:cubicBezTo>
                      <a:cubicBezTo>
                        <a:pt x="9" y="22"/>
                        <a:pt x="9" y="20"/>
                        <a:pt x="10" y="17"/>
                      </a:cubicBezTo>
                      <a:cubicBezTo>
                        <a:pt x="10" y="17"/>
                        <a:pt x="9" y="17"/>
                        <a:pt x="9" y="17"/>
                      </a:cubicBezTo>
                      <a:cubicBezTo>
                        <a:pt x="11" y="22"/>
                        <a:pt x="15" y="26"/>
                        <a:pt x="20" y="21"/>
                      </a:cubicBezTo>
                      <a:cubicBezTo>
                        <a:pt x="20" y="21"/>
                        <a:pt x="19" y="20"/>
                        <a:pt x="19" y="20"/>
                      </a:cubicBezTo>
                      <a:cubicBezTo>
                        <a:pt x="17" y="22"/>
                        <a:pt x="17" y="23"/>
                        <a:pt x="16" y="24"/>
                      </a:cubicBezTo>
                      <a:cubicBezTo>
                        <a:pt x="15" y="25"/>
                        <a:pt x="16" y="25"/>
                        <a:pt x="16" y="25"/>
                      </a:cubicBezTo>
                      <a:cubicBezTo>
                        <a:pt x="19" y="26"/>
                        <a:pt x="20" y="26"/>
                        <a:pt x="22" y="26"/>
                      </a:cubicBezTo>
                      <a:cubicBezTo>
                        <a:pt x="22" y="25"/>
                        <a:pt x="22" y="25"/>
                        <a:pt x="22" y="25"/>
                      </a:cubicBezTo>
                      <a:cubicBezTo>
                        <a:pt x="19" y="25"/>
                        <a:pt x="18" y="27"/>
                        <a:pt x="17" y="29"/>
                      </a:cubicBezTo>
                      <a:cubicBezTo>
                        <a:pt x="17" y="29"/>
                        <a:pt x="17" y="30"/>
                        <a:pt x="18" y="30"/>
                      </a:cubicBezTo>
                      <a:cubicBezTo>
                        <a:pt x="20" y="30"/>
                        <a:pt x="21" y="29"/>
                        <a:pt x="23" y="28"/>
                      </a:cubicBezTo>
                      <a:cubicBezTo>
                        <a:pt x="24" y="28"/>
                        <a:pt x="24" y="27"/>
                        <a:pt x="23" y="27"/>
                      </a:cubicBezTo>
                      <a:cubicBezTo>
                        <a:pt x="22" y="27"/>
                        <a:pt x="21" y="27"/>
                        <a:pt x="21" y="28"/>
                      </a:cubicBezTo>
                      <a:cubicBezTo>
                        <a:pt x="21" y="28"/>
                        <a:pt x="21" y="28"/>
                        <a:pt x="21" y="29"/>
                      </a:cubicBezTo>
                      <a:cubicBezTo>
                        <a:pt x="23" y="28"/>
                        <a:pt x="24" y="27"/>
                        <a:pt x="26" y="26"/>
                      </a:cubicBezTo>
                      <a:cubicBezTo>
                        <a:pt x="26" y="26"/>
                        <a:pt x="26" y="25"/>
                        <a:pt x="25" y="25"/>
                      </a:cubicBezTo>
                      <a:cubicBezTo>
                        <a:pt x="24" y="25"/>
                        <a:pt x="24" y="26"/>
                        <a:pt x="23" y="26"/>
                      </a:cubicBezTo>
                      <a:cubicBezTo>
                        <a:pt x="23" y="26"/>
                        <a:pt x="23" y="27"/>
                        <a:pt x="24" y="27"/>
                      </a:cubicBezTo>
                      <a:cubicBezTo>
                        <a:pt x="24" y="26"/>
                        <a:pt x="25" y="24"/>
                        <a:pt x="26" y="23"/>
                      </a:cubicBezTo>
                      <a:cubicBezTo>
                        <a:pt x="26" y="23"/>
                        <a:pt x="26" y="23"/>
                        <a:pt x="25" y="22"/>
                      </a:cubicBezTo>
                      <a:cubicBezTo>
                        <a:pt x="25" y="23"/>
                        <a:pt x="24" y="24"/>
                        <a:pt x="24" y="24"/>
                      </a:cubicBezTo>
                      <a:cubicBezTo>
                        <a:pt x="23" y="25"/>
                        <a:pt x="24" y="26"/>
                        <a:pt x="25" y="25"/>
                      </a:cubicBezTo>
                      <a:cubicBezTo>
                        <a:pt x="26" y="25"/>
                        <a:pt x="26" y="24"/>
                        <a:pt x="27" y="23"/>
                      </a:cubicBezTo>
                      <a:cubicBezTo>
                        <a:pt x="27" y="23"/>
                        <a:pt x="27" y="23"/>
                        <a:pt x="26" y="23"/>
                      </a:cubicBezTo>
                      <a:cubicBezTo>
                        <a:pt x="26" y="23"/>
                        <a:pt x="26" y="24"/>
                        <a:pt x="25" y="25"/>
                      </a:cubicBezTo>
                      <a:cubicBezTo>
                        <a:pt x="25" y="25"/>
                        <a:pt x="26" y="26"/>
                        <a:pt x="26" y="26"/>
                      </a:cubicBezTo>
                      <a:cubicBezTo>
                        <a:pt x="27" y="25"/>
                        <a:pt x="27" y="25"/>
                        <a:pt x="27" y="25"/>
                      </a:cubicBezTo>
                      <a:cubicBezTo>
                        <a:pt x="28" y="25"/>
                        <a:pt x="28" y="24"/>
                        <a:pt x="27" y="24"/>
                      </a:cubicBezTo>
                      <a:cubicBezTo>
                        <a:pt x="23" y="21"/>
                        <a:pt x="19" y="18"/>
                        <a:pt x="15" y="15"/>
                      </a:cubicBezTo>
                      <a:cubicBezTo>
                        <a:pt x="14" y="15"/>
                        <a:pt x="14" y="15"/>
                        <a:pt x="14" y="16"/>
                      </a:cubicBezTo>
                      <a:cubicBezTo>
                        <a:pt x="12" y="18"/>
                        <a:pt x="12" y="20"/>
                        <a:pt x="12" y="23"/>
                      </a:cubicBezTo>
                      <a:cubicBezTo>
                        <a:pt x="12" y="24"/>
                        <a:pt x="14" y="24"/>
                        <a:pt x="14" y="23"/>
                      </a:cubicBezTo>
                      <a:cubicBezTo>
                        <a:pt x="14" y="20"/>
                        <a:pt x="14" y="18"/>
                        <a:pt x="13" y="15"/>
                      </a:cubicBezTo>
                      <a:cubicBezTo>
                        <a:pt x="13" y="15"/>
                        <a:pt x="12" y="15"/>
                        <a:pt x="12" y="16"/>
                      </a:cubicBezTo>
                      <a:cubicBezTo>
                        <a:pt x="13" y="18"/>
                        <a:pt x="14" y="20"/>
                        <a:pt x="15" y="23"/>
                      </a:cubicBezTo>
                      <a:cubicBezTo>
                        <a:pt x="16" y="22"/>
                        <a:pt x="16" y="22"/>
                        <a:pt x="17" y="22"/>
                      </a:cubicBezTo>
                      <a:cubicBezTo>
                        <a:pt x="16" y="21"/>
                        <a:pt x="15" y="20"/>
                        <a:pt x="14" y="18"/>
                      </a:cubicBezTo>
                      <a:cubicBezTo>
                        <a:pt x="14" y="18"/>
                        <a:pt x="13" y="18"/>
                        <a:pt x="13" y="18"/>
                      </a:cubicBezTo>
                      <a:cubicBezTo>
                        <a:pt x="12" y="21"/>
                        <a:pt x="12" y="24"/>
                        <a:pt x="12" y="26"/>
                      </a:cubicBezTo>
                      <a:cubicBezTo>
                        <a:pt x="12" y="27"/>
                        <a:pt x="14" y="27"/>
                        <a:pt x="14" y="26"/>
                      </a:cubicBezTo>
                      <a:cubicBezTo>
                        <a:pt x="14" y="25"/>
                        <a:pt x="15" y="24"/>
                        <a:pt x="15" y="23"/>
                      </a:cubicBezTo>
                      <a:cubicBezTo>
                        <a:pt x="15" y="23"/>
                        <a:pt x="14" y="23"/>
                        <a:pt x="14" y="22"/>
                      </a:cubicBezTo>
                      <a:cubicBezTo>
                        <a:pt x="14" y="24"/>
                        <a:pt x="14" y="25"/>
                        <a:pt x="14" y="26"/>
                      </a:cubicBezTo>
                      <a:cubicBezTo>
                        <a:pt x="14" y="27"/>
                        <a:pt x="15" y="27"/>
                        <a:pt x="15" y="26"/>
                      </a:cubicBezTo>
                      <a:cubicBezTo>
                        <a:pt x="15" y="25"/>
                        <a:pt x="16" y="23"/>
                        <a:pt x="16" y="22"/>
                      </a:cubicBezTo>
                      <a:cubicBezTo>
                        <a:pt x="16" y="22"/>
                        <a:pt x="15" y="22"/>
                        <a:pt x="15" y="22"/>
                      </a:cubicBezTo>
                      <a:cubicBezTo>
                        <a:pt x="15" y="23"/>
                        <a:pt x="15" y="24"/>
                        <a:pt x="16" y="25"/>
                      </a:cubicBezTo>
                      <a:cubicBezTo>
                        <a:pt x="16" y="26"/>
                        <a:pt x="17" y="26"/>
                        <a:pt x="17" y="25"/>
                      </a:cubicBezTo>
                      <a:cubicBezTo>
                        <a:pt x="17" y="23"/>
                        <a:pt x="17" y="22"/>
                        <a:pt x="19" y="21"/>
                      </a:cubicBezTo>
                      <a:cubicBezTo>
                        <a:pt x="20" y="22"/>
                        <a:pt x="20" y="23"/>
                        <a:pt x="21" y="24"/>
                      </a:cubicBezTo>
                      <a:cubicBezTo>
                        <a:pt x="22" y="25"/>
                        <a:pt x="23" y="24"/>
                        <a:pt x="22" y="24"/>
                      </a:cubicBezTo>
                      <a:cubicBezTo>
                        <a:pt x="21" y="21"/>
                        <a:pt x="21" y="18"/>
                        <a:pt x="20" y="16"/>
                      </a:cubicBezTo>
                      <a:cubicBezTo>
                        <a:pt x="19" y="16"/>
                        <a:pt x="19" y="16"/>
                        <a:pt x="19" y="16"/>
                      </a:cubicBezTo>
                      <a:cubicBezTo>
                        <a:pt x="19" y="16"/>
                        <a:pt x="19" y="16"/>
                        <a:pt x="18" y="16"/>
                      </a:cubicBezTo>
                      <a:cubicBezTo>
                        <a:pt x="18" y="16"/>
                        <a:pt x="18" y="18"/>
                        <a:pt x="19" y="17"/>
                      </a:cubicBezTo>
                      <a:cubicBezTo>
                        <a:pt x="18" y="18"/>
                        <a:pt x="21" y="23"/>
                        <a:pt x="21" y="24"/>
                      </a:cubicBezTo>
                      <a:cubicBezTo>
                        <a:pt x="22" y="24"/>
                        <a:pt x="22" y="24"/>
                        <a:pt x="22" y="24"/>
                      </a:cubicBezTo>
                      <a:cubicBezTo>
                        <a:pt x="21" y="22"/>
                        <a:pt x="20" y="20"/>
                        <a:pt x="19" y="19"/>
                      </a:cubicBezTo>
                      <a:cubicBezTo>
                        <a:pt x="18" y="18"/>
                        <a:pt x="18" y="18"/>
                        <a:pt x="18" y="18"/>
                      </a:cubicBezTo>
                      <a:cubicBezTo>
                        <a:pt x="16" y="20"/>
                        <a:pt x="15" y="22"/>
                        <a:pt x="16" y="25"/>
                      </a:cubicBezTo>
                      <a:cubicBezTo>
                        <a:pt x="16" y="25"/>
                        <a:pt x="16" y="25"/>
                        <a:pt x="17" y="25"/>
                      </a:cubicBezTo>
                      <a:cubicBezTo>
                        <a:pt x="17" y="24"/>
                        <a:pt x="16" y="22"/>
                        <a:pt x="16" y="21"/>
                      </a:cubicBezTo>
                      <a:cubicBezTo>
                        <a:pt x="16" y="21"/>
                        <a:pt x="15" y="21"/>
                        <a:pt x="15" y="21"/>
                      </a:cubicBezTo>
                      <a:cubicBezTo>
                        <a:pt x="14" y="23"/>
                        <a:pt x="14" y="24"/>
                        <a:pt x="14" y="26"/>
                      </a:cubicBezTo>
                      <a:cubicBezTo>
                        <a:pt x="14" y="26"/>
                        <a:pt x="15" y="26"/>
                        <a:pt x="15" y="26"/>
                      </a:cubicBezTo>
                      <a:cubicBezTo>
                        <a:pt x="15" y="25"/>
                        <a:pt x="15" y="24"/>
                        <a:pt x="15" y="22"/>
                      </a:cubicBezTo>
                      <a:cubicBezTo>
                        <a:pt x="15" y="22"/>
                        <a:pt x="14" y="22"/>
                        <a:pt x="14" y="22"/>
                      </a:cubicBezTo>
                      <a:cubicBezTo>
                        <a:pt x="13" y="24"/>
                        <a:pt x="13" y="25"/>
                        <a:pt x="12" y="26"/>
                      </a:cubicBezTo>
                      <a:cubicBezTo>
                        <a:pt x="13" y="26"/>
                        <a:pt x="13" y="26"/>
                        <a:pt x="14" y="26"/>
                      </a:cubicBezTo>
                      <a:cubicBezTo>
                        <a:pt x="14" y="24"/>
                        <a:pt x="14" y="22"/>
                        <a:pt x="14" y="19"/>
                      </a:cubicBezTo>
                      <a:cubicBezTo>
                        <a:pt x="14" y="19"/>
                        <a:pt x="13" y="19"/>
                        <a:pt x="13" y="19"/>
                      </a:cubicBezTo>
                      <a:cubicBezTo>
                        <a:pt x="14" y="20"/>
                        <a:pt x="15" y="21"/>
                        <a:pt x="15" y="23"/>
                      </a:cubicBezTo>
                      <a:cubicBezTo>
                        <a:pt x="16" y="23"/>
                        <a:pt x="17" y="23"/>
                        <a:pt x="17" y="22"/>
                      </a:cubicBezTo>
                      <a:cubicBezTo>
                        <a:pt x="16" y="20"/>
                        <a:pt x="15" y="17"/>
                        <a:pt x="13" y="15"/>
                      </a:cubicBezTo>
                      <a:cubicBezTo>
                        <a:pt x="13" y="14"/>
                        <a:pt x="12" y="15"/>
                        <a:pt x="12" y="15"/>
                      </a:cubicBezTo>
                      <a:cubicBezTo>
                        <a:pt x="12" y="18"/>
                        <a:pt x="12" y="21"/>
                        <a:pt x="12" y="23"/>
                      </a:cubicBezTo>
                      <a:cubicBezTo>
                        <a:pt x="13" y="23"/>
                        <a:pt x="13" y="23"/>
                        <a:pt x="14" y="23"/>
                      </a:cubicBezTo>
                      <a:cubicBezTo>
                        <a:pt x="13" y="9"/>
                        <a:pt x="22" y="26"/>
                        <a:pt x="26" y="24"/>
                      </a:cubicBezTo>
                      <a:cubicBezTo>
                        <a:pt x="26" y="25"/>
                        <a:pt x="26" y="25"/>
                        <a:pt x="27" y="25"/>
                      </a:cubicBezTo>
                      <a:cubicBezTo>
                        <a:pt x="27" y="24"/>
                        <a:pt x="27" y="24"/>
                        <a:pt x="28" y="23"/>
                      </a:cubicBezTo>
                      <a:cubicBezTo>
                        <a:pt x="28" y="22"/>
                        <a:pt x="27" y="22"/>
                        <a:pt x="27" y="22"/>
                      </a:cubicBezTo>
                      <a:cubicBezTo>
                        <a:pt x="25" y="23"/>
                        <a:pt x="25" y="23"/>
                        <a:pt x="24" y="24"/>
                      </a:cubicBezTo>
                      <a:cubicBezTo>
                        <a:pt x="24" y="25"/>
                        <a:pt x="24" y="25"/>
                        <a:pt x="25" y="25"/>
                      </a:cubicBezTo>
                      <a:cubicBezTo>
                        <a:pt x="25" y="25"/>
                        <a:pt x="26" y="24"/>
                        <a:pt x="26" y="23"/>
                      </a:cubicBezTo>
                      <a:cubicBezTo>
                        <a:pt x="27" y="23"/>
                        <a:pt x="26" y="22"/>
                        <a:pt x="25" y="22"/>
                      </a:cubicBezTo>
                      <a:cubicBezTo>
                        <a:pt x="24" y="24"/>
                        <a:pt x="23" y="25"/>
                        <a:pt x="22" y="26"/>
                      </a:cubicBezTo>
                      <a:cubicBezTo>
                        <a:pt x="22" y="27"/>
                        <a:pt x="23" y="28"/>
                        <a:pt x="23" y="27"/>
                      </a:cubicBezTo>
                      <a:cubicBezTo>
                        <a:pt x="24" y="27"/>
                        <a:pt x="25" y="27"/>
                        <a:pt x="26" y="26"/>
                      </a:cubicBezTo>
                      <a:cubicBezTo>
                        <a:pt x="25" y="26"/>
                        <a:pt x="25" y="26"/>
                        <a:pt x="25" y="25"/>
                      </a:cubicBezTo>
                      <a:cubicBezTo>
                        <a:pt x="23" y="26"/>
                        <a:pt x="22" y="27"/>
                        <a:pt x="20" y="28"/>
                      </a:cubicBezTo>
                      <a:cubicBezTo>
                        <a:pt x="20" y="28"/>
                        <a:pt x="20" y="29"/>
                        <a:pt x="21" y="29"/>
                      </a:cubicBezTo>
                      <a:cubicBezTo>
                        <a:pt x="22" y="29"/>
                        <a:pt x="23" y="29"/>
                        <a:pt x="23" y="28"/>
                      </a:cubicBezTo>
                      <a:cubicBezTo>
                        <a:pt x="23" y="28"/>
                        <a:pt x="23" y="28"/>
                        <a:pt x="23" y="27"/>
                      </a:cubicBezTo>
                      <a:cubicBezTo>
                        <a:pt x="19" y="28"/>
                        <a:pt x="19" y="27"/>
                        <a:pt x="22" y="26"/>
                      </a:cubicBezTo>
                      <a:cubicBezTo>
                        <a:pt x="23" y="25"/>
                        <a:pt x="22" y="24"/>
                        <a:pt x="22" y="24"/>
                      </a:cubicBezTo>
                      <a:cubicBezTo>
                        <a:pt x="18" y="25"/>
                        <a:pt x="16" y="24"/>
                        <a:pt x="20" y="21"/>
                      </a:cubicBezTo>
                      <a:cubicBezTo>
                        <a:pt x="19" y="21"/>
                        <a:pt x="19" y="21"/>
                        <a:pt x="19" y="20"/>
                      </a:cubicBezTo>
                      <a:cubicBezTo>
                        <a:pt x="14" y="22"/>
                        <a:pt x="11" y="21"/>
                        <a:pt x="10" y="17"/>
                      </a:cubicBezTo>
                      <a:cubicBezTo>
                        <a:pt x="10" y="17"/>
                        <a:pt x="9" y="16"/>
                        <a:pt x="9" y="17"/>
                      </a:cubicBezTo>
                      <a:cubicBezTo>
                        <a:pt x="8" y="19"/>
                        <a:pt x="7" y="21"/>
                        <a:pt x="7" y="24"/>
                      </a:cubicBezTo>
                      <a:cubicBezTo>
                        <a:pt x="7" y="24"/>
                        <a:pt x="8" y="24"/>
                        <a:pt x="8" y="24"/>
                      </a:cubicBezTo>
                      <a:cubicBezTo>
                        <a:pt x="8" y="22"/>
                        <a:pt x="8" y="20"/>
                        <a:pt x="8" y="17"/>
                      </a:cubicBezTo>
                      <a:cubicBezTo>
                        <a:pt x="8" y="16"/>
                        <a:pt x="7" y="17"/>
                        <a:pt x="7" y="17"/>
                      </a:cubicBezTo>
                      <a:cubicBezTo>
                        <a:pt x="6" y="20"/>
                        <a:pt x="6" y="22"/>
                        <a:pt x="6" y="25"/>
                      </a:cubicBezTo>
                      <a:cubicBezTo>
                        <a:pt x="6" y="25"/>
                        <a:pt x="7" y="25"/>
                        <a:pt x="7" y="25"/>
                      </a:cubicBezTo>
                      <a:cubicBezTo>
                        <a:pt x="7" y="23"/>
                        <a:pt x="7" y="21"/>
                        <a:pt x="7" y="19"/>
                      </a:cubicBezTo>
                      <a:cubicBezTo>
                        <a:pt x="7" y="18"/>
                        <a:pt x="6" y="18"/>
                        <a:pt x="6" y="19"/>
                      </a:cubicBezTo>
                      <a:cubicBezTo>
                        <a:pt x="4" y="23"/>
                        <a:pt x="2" y="26"/>
                        <a:pt x="0" y="30"/>
                      </a:cubicBezTo>
                      <a:cubicBezTo>
                        <a:pt x="0" y="30"/>
                        <a:pt x="1" y="30"/>
                        <a:pt x="1" y="31"/>
                      </a:cubicBezTo>
                      <a:cubicBezTo>
                        <a:pt x="1" y="28"/>
                        <a:pt x="2" y="25"/>
                        <a:pt x="4" y="23"/>
                      </a:cubicBezTo>
                      <a:cubicBezTo>
                        <a:pt x="3" y="22"/>
                        <a:pt x="3" y="22"/>
                        <a:pt x="3" y="22"/>
                      </a:cubicBezTo>
                      <a:cubicBezTo>
                        <a:pt x="2" y="23"/>
                        <a:pt x="2" y="24"/>
                        <a:pt x="1" y="25"/>
                      </a:cubicBezTo>
                      <a:cubicBezTo>
                        <a:pt x="1" y="25"/>
                        <a:pt x="2" y="26"/>
                        <a:pt x="2" y="26"/>
                      </a:cubicBezTo>
                      <a:cubicBezTo>
                        <a:pt x="6" y="22"/>
                        <a:pt x="7" y="18"/>
                        <a:pt x="9" y="13"/>
                      </a:cubicBezTo>
                      <a:cubicBezTo>
                        <a:pt x="8" y="13"/>
                        <a:pt x="8" y="13"/>
                        <a:pt x="7" y="13"/>
                      </a:cubicBezTo>
                      <a:cubicBezTo>
                        <a:pt x="7" y="16"/>
                        <a:pt x="6" y="19"/>
                        <a:pt x="6" y="22"/>
                      </a:cubicBezTo>
                      <a:cubicBezTo>
                        <a:pt x="7" y="23"/>
                        <a:pt x="8" y="23"/>
                        <a:pt x="8" y="22"/>
                      </a:cubicBezTo>
                      <a:cubicBezTo>
                        <a:pt x="9" y="17"/>
                        <a:pt x="9" y="13"/>
                        <a:pt x="9" y="8"/>
                      </a:cubicBezTo>
                      <a:cubicBezTo>
                        <a:pt x="9" y="7"/>
                        <a:pt x="8" y="7"/>
                        <a:pt x="8" y="8"/>
                      </a:cubicBezTo>
                      <a:cubicBezTo>
                        <a:pt x="6" y="12"/>
                        <a:pt x="6" y="16"/>
                        <a:pt x="7" y="20"/>
                      </a:cubicBezTo>
                      <a:cubicBezTo>
                        <a:pt x="7" y="21"/>
                        <a:pt x="8" y="21"/>
                        <a:pt x="8" y="20"/>
                      </a:cubicBezTo>
                      <a:cubicBezTo>
                        <a:pt x="8" y="17"/>
                        <a:pt x="8" y="14"/>
                        <a:pt x="7" y="11"/>
                      </a:cubicBezTo>
                      <a:cubicBezTo>
                        <a:pt x="7" y="11"/>
                        <a:pt x="6" y="11"/>
                        <a:pt x="5" y="11"/>
                      </a:cubicBezTo>
                      <a:cubicBezTo>
                        <a:pt x="5" y="15"/>
                        <a:pt x="5" y="18"/>
                        <a:pt x="5" y="22"/>
                      </a:cubicBezTo>
                      <a:cubicBezTo>
                        <a:pt x="5" y="23"/>
                        <a:pt x="6" y="23"/>
                        <a:pt x="6" y="22"/>
                      </a:cubicBezTo>
                      <a:cubicBezTo>
                        <a:pt x="6" y="21"/>
                        <a:pt x="6" y="19"/>
                        <a:pt x="6" y="18"/>
                      </a:cubicBezTo>
                      <a:cubicBezTo>
                        <a:pt x="6" y="17"/>
                        <a:pt x="5" y="17"/>
                        <a:pt x="5" y="18"/>
                      </a:cubicBezTo>
                      <a:cubicBezTo>
                        <a:pt x="4" y="23"/>
                        <a:pt x="3" y="29"/>
                        <a:pt x="9" y="31"/>
                      </a:cubicBezTo>
                      <a:cubicBezTo>
                        <a:pt x="14" y="32"/>
                        <a:pt x="21" y="29"/>
                        <a:pt x="25" y="25"/>
                      </a:cubicBezTo>
                      <a:cubicBezTo>
                        <a:pt x="26" y="25"/>
                        <a:pt x="25" y="24"/>
                        <a:pt x="24" y="24"/>
                      </a:cubicBezTo>
                      <a:cubicBezTo>
                        <a:pt x="23" y="25"/>
                        <a:pt x="21" y="26"/>
                        <a:pt x="20" y="26"/>
                      </a:cubicBezTo>
                      <a:cubicBezTo>
                        <a:pt x="19" y="27"/>
                        <a:pt x="20" y="28"/>
                        <a:pt x="21" y="27"/>
                      </a:cubicBezTo>
                      <a:cubicBezTo>
                        <a:pt x="22" y="27"/>
                        <a:pt x="24" y="26"/>
                        <a:pt x="26" y="25"/>
                      </a:cubicBezTo>
                      <a:cubicBezTo>
                        <a:pt x="25" y="24"/>
                        <a:pt x="25" y="24"/>
                        <a:pt x="25" y="24"/>
                      </a:cubicBezTo>
                      <a:cubicBezTo>
                        <a:pt x="24" y="24"/>
                        <a:pt x="24" y="24"/>
                        <a:pt x="24" y="25"/>
                      </a:cubicBezTo>
                      <a:cubicBezTo>
                        <a:pt x="24" y="25"/>
                        <a:pt x="24" y="25"/>
                        <a:pt x="25" y="26"/>
                      </a:cubicBezTo>
                      <a:cubicBezTo>
                        <a:pt x="25" y="24"/>
                        <a:pt x="25" y="24"/>
                        <a:pt x="25" y="23"/>
                      </a:cubicBezTo>
                      <a:cubicBezTo>
                        <a:pt x="25" y="22"/>
                        <a:pt x="24" y="22"/>
                        <a:pt x="24" y="22"/>
                      </a:cubicBezTo>
                      <a:cubicBezTo>
                        <a:pt x="22" y="23"/>
                        <a:pt x="21" y="25"/>
                        <a:pt x="20" y="26"/>
                      </a:cubicBezTo>
                      <a:cubicBezTo>
                        <a:pt x="20" y="26"/>
                        <a:pt x="21" y="27"/>
                        <a:pt x="21" y="27"/>
                      </a:cubicBezTo>
                      <a:cubicBezTo>
                        <a:pt x="22" y="26"/>
                        <a:pt x="23" y="25"/>
                        <a:pt x="24" y="24"/>
                      </a:cubicBezTo>
                      <a:cubicBezTo>
                        <a:pt x="25" y="23"/>
                        <a:pt x="24" y="22"/>
                        <a:pt x="23" y="23"/>
                      </a:cubicBezTo>
                      <a:cubicBezTo>
                        <a:pt x="22" y="24"/>
                        <a:pt x="20" y="26"/>
                        <a:pt x="18" y="27"/>
                      </a:cubicBezTo>
                      <a:cubicBezTo>
                        <a:pt x="18" y="27"/>
                        <a:pt x="19" y="28"/>
                        <a:pt x="19" y="28"/>
                      </a:cubicBezTo>
                      <a:cubicBezTo>
                        <a:pt x="20" y="27"/>
                        <a:pt x="21" y="26"/>
                        <a:pt x="23" y="25"/>
                      </a:cubicBezTo>
                      <a:cubicBezTo>
                        <a:pt x="23" y="24"/>
                        <a:pt x="22" y="23"/>
                        <a:pt x="22" y="24"/>
                      </a:cubicBezTo>
                      <a:cubicBezTo>
                        <a:pt x="20" y="25"/>
                        <a:pt x="19" y="25"/>
                        <a:pt x="17" y="26"/>
                      </a:cubicBezTo>
                      <a:cubicBezTo>
                        <a:pt x="17" y="27"/>
                        <a:pt x="18" y="27"/>
                        <a:pt x="18" y="27"/>
                      </a:cubicBezTo>
                      <a:cubicBezTo>
                        <a:pt x="20" y="25"/>
                        <a:pt x="20" y="23"/>
                        <a:pt x="20" y="21"/>
                      </a:cubicBezTo>
                      <a:cubicBezTo>
                        <a:pt x="19" y="20"/>
                        <a:pt x="19" y="20"/>
                        <a:pt x="18" y="20"/>
                      </a:cubicBezTo>
                      <a:cubicBezTo>
                        <a:pt x="17" y="22"/>
                        <a:pt x="16" y="24"/>
                        <a:pt x="16" y="26"/>
                      </a:cubicBezTo>
                      <a:cubicBezTo>
                        <a:pt x="16" y="26"/>
                        <a:pt x="17" y="27"/>
                        <a:pt x="17" y="26"/>
                      </a:cubicBezTo>
                      <a:cubicBezTo>
                        <a:pt x="18" y="25"/>
                        <a:pt x="19" y="23"/>
                        <a:pt x="20" y="22"/>
                      </a:cubicBezTo>
                      <a:cubicBezTo>
                        <a:pt x="21" y="21"/>
                        <a:pt x="20" y="21"/>
                        <a:pt x="19" y="21"/>
                      </a:cubicBezTo>
                      <a:cubicBezTo>
                        <a:pt x="18" y="22"/>
                        <a:pt x="17" y="23"/>
                        <a:pt x="16" y="25"/>
                      </a:cubicBezTo>
                      <a:cubicBezTo>
                        <a:pt x="16" y="25"/>
                        <a:pt x="16" y="26"/>
                        <a:pt x="17" y="26"/>
                      </a:cubicBezTo>
                      <a:cubicBezTo>
                        <a:pt x="18" y="26"/>
                        <a:pt x="20" y="26"/>
                        <a:pt x="22" y="26"/>
                      </a:cubicBezTo>
                      <a:cubicBezTo>
                        <a:pt x="22" y="26"/>
                        <a:pt x="22" y="26"/>
                        <a:pt x="21" y="25"/>
                      </a:cubicBezTo>
                      <a:cubicBezTo>
                        <a:pt x="19" y="27"/>
                        <a:pt x="16" y="27"/>
                        <a:pt x="13" y="27"/>
                      </a:cubicBezTo>
                      <a:cubicBezTo>
                        <a:pt x="13" y="28"/>
                        <a:pt x="13" y="28"/>
                        <a:pt x="13" y="28"/>
                      </a:cubicBezTo>
                      <a:cubicBezTo>
                        <a:pt x="15" y="28"/>
                        <a:pt x="18" y="27"/>
                        <a:pt x="20" y="28"/>
                      </a:cubicBezTo>
                      <a:cubicBezTo>
                        <a:pt x="20" y="28"/>
                        <a:pt x="20" y="27"/>
                        <a:pt x="20" y="27"/>
                      </a:cubicBezTo>
                      <a:cubicBezTo>
                        <a:pt x="17" y="27"/>
                        <a:pt x="14" y="27"/>
                        <a:pt x="11" y="26"/>
                      </a:cubicBezTo>
                      <a:cubicBezTo>
                        <a:pt x="11" y="27"/>
                        <a:pt x="11" y="27"/>
                        <a:pt x="11" y="28"/>
                      </a:cubicBezTo>
                      <a:cubicBezTo>
                        <a:pt x="13" y="28"/>
                        <a:pt x="15" y="28"/>
                        <a:pt x="17" y="28"/>
                      </a:cubicBezTo>
                      <a:cubicBezTo>
                        <a:pt x="17" y="28"/>
                        <a:pt x="17" y="28"/>
                        <a:pt x="17" y="27"/>
                      </a:cubicBezTo>
                      <a:cubicBezTo>
                        <a:pt x="13" y="29"/>
                        <a:pt x="10" y="28"/>
                        <a:pt x="6" y="27"/>
                      </a:cubicBezTo>
                      <a:cubicBezTo>
                        <a:pt x="6" y="27"/>
                        <a:pt x="6" y="28"/>
                        <a:pt x="6" y="28"/>
                      </a:cubicBezTo>
                      <a:cubicBezTo>
                        <a:pt x="10" y="27"/>
                        <a:pt x="12" y="27"/>
                        <a:pt x="16" y="27"/>
                      </a:cubicBezTo>
                      <a:cubicBezTo>
                        <a:pt x="15" y="27"/>
                        <a:pt x="15" y="26"/>
                        <a:pt x="15" y="26"/>
                      </a:cubicBezTo>
                      <a:cubicBezTo>
                        <a:pt x="11" y="27"/>
                        <a:pt x="8" y="26"/>
                        <a:pt x="4" y="26"/>
                      </a:cubicBezTo>
                      <a:cubicBezTo>
                        <a:pt x="4" y="27"/>
                        <a:pt x="4" y="27"/>
                        <a:pt x="4" y="28"/>
                      </a:cubicBezTo>
                      <a:cubicBezTo>
                        <a:pt x="6" y="28"/>
                        <a:pt x="9" y="28"/>
                        <a:pt x="12" y="28"/>
                      </a:cubicBezTo>
                      <a:cubicBezTo>
                        <a:pt x="12" y="28"/>
                        <a:pt x="12" y="28"/>
                        <a:pt x="12" y="27"/>
                      </a:cubicBezTo>
                      <a:cubicBezTo>
                        <a:pt x="9" y="27"/>
                        <a:pt x="7" y="27"/>
                        <a:pt x="4" y="27"/>
                      </a:cubicBezTo>
                      <a:cubicBezTo>
                        <a:pt x="3" y="27"/>
                        <a:pt x="3" y="28"/>
                        <a:pt x="4" y="28"/>
                      </a:cubicBezTo>
                      <a:cubicBezTo>
                        <a:pt x="6" y="29"/>
                        <a:pt x="8" y="29"/>
                        <a:pt x="9" y="30"/>
                      </a:cubicBezTo>
                      <a:cubicBezTo>
                        <a:pt x="10" y="30"/>
                        <a:pt x="10" y="29"/>
                        <a:pt x="10" y="29"/>
                      </a:cubicBezTo>
                      <a:cubicBezTo>
                        <a:pt x="7" y="29"/>
                        <a:pt x="5" y="29"/>
                        <a:pt x="2" y="28"/>
                      </a:cubicBezTo>
                      <a:cubicBezTo>
                        <a:pt x="2" y="28"/>
                        <a:pt x="2" y="29"/>
                        <a:pt x="2" y="29"/>
                      </a:cubicBezTo>
                      <a:cubicBezTo>
                        <a:pt x="4" y="29"/>
                        <a:pt x="6" y="30"/>
                        <a:pt x="8" y="30"/>
                      </a:cubicBezTo>
                      <a:cubicBezTo>
                        <a:pt x="8" y="30"/>
                        <a:pt x="8" y="29"/>
                        <a:pt x="8" y="29"/>
                      </a:cubicBezTo>
                      <a:cubicBezTo>
                        <a:pt x="6" y="29"/>
                        <a:pt x="4" y="28"/>
                        <a:pt x="2" y="27"/>
                      </a:cubicBezTo>
                      <a:cubicBezTo>
                        <a:pt x="2" y="28"/>
                        <a:pt x="2" y="28"/>
                        <a:pt x="2" y="29"/>
                      </a:cubicBezTo>
                      <a:cubicBezTo>
                        <a:pt x="4" y="29"/>
                        <a:pt x="5" y="28"/>
                        <a:pt x="6" y="28"/>
                      </a:cubicBezTo>
                      <a:cubicBezTo>
                        <a:pt x="7" y="28"/>
                        <a:pt x="7" y="28"/>
                        <a:pt x="7" y="27"/>
                      </a:cubicBezTo>
                      <a:cubicBezTo>
                        <a:pt x="6" y="26"/>
                        <a:pt x="5" y="26"/>
                        <a:pt x="4" y="25"/>
                      </a:cubicBezTo>
                      <a:cubicBezTo>
                        <a:pt x="4" y="25"/>
                        <a:pt x="4" y="26"/>
                        <a:pt x="3" y="26"/>
                      </a:cubicBezTo>
                      <a:cubicBezTo>
                        <a:pt x="5" y="26"/>
                        <a:pt x="8" y="26"/>
                        <a:pt x="10" y="27"/>
                      </a:cubicBezTo>
                      <a:cubicBezTo>
                        <a:pt x="10" y="26"/>
                        <a:pt x="10" y="26"/>
                        <a:pt x="10" y="25"/>
                      </a:cubicBezTo>
                      <a:cubicBezTo>
                        <a:pt x="8" y="25"/>
                        <a:pt x="6" y="25"/>
                        <a:pt x="4" y="25"/>
                      </a:cubicBezTo>
                      <a:cubicBezTo>
                        <a:pt x="3" y="25"/>
                        <a:pt x="3" y="27"/>
                        <a:pt x="4" y="27"/>
                      </a:cubicBezTo>
                      <a:cubicBezTo>
                        <a:pt x="7" y="27"/>
                        <a:pt x="10" y="26"/>
                        <a:pt x="9" y="22"/>
                      </a:cubicBezTo>
                      <a:cubicBezTo>
                        <a:pt x="9" y="22"/>
                        <a:pt x="8" y="21"/>
                        <a:pt x="8" y="22"/>
                      </a:cubicBezTo>
                      <a:cubicBezTo>
                        <a:pt x="7" y="24"/>
                        <a:pt x="7" y="24"/>
                        <a:pt x="7" y="25"/>
                      </a:cubicBezTo>
                      <a:cubicBezTo>
                        <a:pt x="7" y="25"/>
                        <a:pt x="7" y="25"/>
                        <a:pt x="8" y="25"/>
                      </a:cubicBezTo>
                      <a:cubicBezTo>
                        <a:pt x="8" y="22"/>
                        <a:pt x="9" y="18"/>
                        <a:pt x="9" y="14"/>
                      </a:cubicBezTo>
                      <a:cubicBezTo>
                        <a:pt x="9" y="14"/>
                        <a:pt x="8" y="14"/>
                        <a:pt x="8" y="14"/>
                      </a:cubicBezTo>
                      <a:cubicBezTo>
                        <a:pt x="8" y="17"/>
                        <a:pt x="8" y="21"/>
                        <a:pt x="7" y="25"/>
                      </a:cubicBezTo>
                      <a:cubicBezTo>
                        <a:pt x="8" y="25"/>
                        <a:pt x="8" y="25"/>
                        <a:pt x="9" y="25"/>
                      </a:cubicBezTo>
                      <a:cubicBezTo>
                        <a:pt x="9" y="21"/>
                        <a:pt x="9" y="18"/>
                        <a:pt x="9" y="14"/>
                      </a:cubicBezTo>
                      <a:cubicBezTo>
                        <a:pt x="8" y="14"/>
                        <a:pt x="8" y="14"/>
                        <a:pt x="7" y="14"/>
                      </a:cubicBezTo>
                      <a:cubicBezTo>
                        <a:pt x="8" y="17"/>
                        <a:pt x="7" y="19"/>
                        <a:pt x="7" y="21"/>
                      </a:cubicBezTo>
                      <a:cubicBezTo>
                        <a:pt x="7" y="21"/>
                        <a:pt x="8" y="21"/>
                        <a:pt x="8" y="21"/>
                      </a:cubicBezTo>
                      <a:cubicBezTo>
                        <a:pt x="8" y="21"/>
                        <a:pt x="9" y="15"/>
                        <a:pt x="10" y="19"/>
                      </a:cubicBezTo>
                      <a:cubicBezTo>
                        <a:pt x="11" y="19"/>
                        <a:pt x="11" y="19"/>
                        <a:pt x="12" y="18"/>
                      </a:cubicBezTo>
                      <a:cubicBezTo>
                        <a:pt x="10" y="14"/>
                        <a:pt x="10" y="9"/>
                        <a:pt x="9" y="4"/>
                      </a:cubicBezTo>
                      <a:cubicBezTo>
                        <a:pt x="9" y="5"/>
                        <a:pt x="8" y="5"/>
                        <a:pt x="8" y="5"/>
                      </a:cubicBezTo>
                      <a:cubicBezTo>
                        <a:pt x="11" y="8"/>
                        <a:pt x="14" y="11"/>
                        <a:pt x="17" y="13"/>
                      </a:cubicBezTo>
                      <a:cubicBezTo>
                        <a:pt x="18" y="14"/>
                        <a:pt x="18" y="13"/>
                        <a:pt x="18" y="12"/>
                      </a:cubicBezTo>
                      <a:cubicBezTo>
                        <a:pt x="16" y="9"/>
                        <a:pt x="15" y="6"/>
                        <a:pt x="11" y="5"/>
                      </a:cubicBezTo>
                      <a:cubicBezTo>
                        <a:pt x="10" y="4"/>
                        <a:pt x="9" y="5"/>
                        <a:pt x="10" y="6"/>
                      </a:cubicBezTo>
                      <a:cubicBezTo>
                        <a:pt x="12" y="8"/>
                        <a:pt x="14" y="10"/>
                        <a:pt x="15" y="12"/>
                      </a:cubicBezTo>
                      <a:cubicBezTo>
                        <a:pt x="16" y="12"/>
                        <a:pt x="16" y="12"/>
                        <a:pt x="16" y="11"/>
                      </a:cubicBezTo>
                      <a:cubicBezTo>
                        <a:pt x="14" y="9"/>
                        <a:pt x="12" y="7"/>
                        <a:pt x="10" y="5"/>
                      </a:cubicBezTo>
                      <a:cubicBezTo>
                        <a:pt x="9" y="5"/>
                        <a:pt x="8" y="6"/>
                        <a:pt x="9" y="6"/>
                      </a:cubicBezTo>
                      <a:cubicBezTo>
                        <a:pt x="11" y="9"/>
                        <a:pt x="14" y="12"/>
                        <a:pt x="16" y="15"/>
                      </a:cubicBezTo>
                      <a:cubicBezTo>
                        <a:pt x="16" y="14"/>
                        <a:pt x="17" y="14"/>
                        <a:pt x="17" y="14"/>
                      </a:cubicBezTo>
                      <a:cubicBezTo>
                        <a:pt x="14" y="12"/>
                        <a:pt x="11" y="11"/>
                        <a:pt x="9" y="8"/>
                      </a:cubicBezTo>
                      <a:cubicBezTo>
                        <a:pt x="9" y="8"/>
                        <a:pt x="8" y="9"/>
                        <a:pt x="8" y="9"/>
                      </a:cubicBezTo>
                      <a:cubicBezTo>
                        <a:pt x="13" y="12"/>
                        <a:pt x="17" y="17"/>
                        <a:pt x="21" y="21"/>
                      </a:cubicBezTo>
                      <a:cubicBezTo>
                        <a:pt x="22" y="22"/>
                        <a:pt x="23" y="21"/>
                        <a:pt x="23" y="21"/>
                      </a:cubicBezTo>
                      <a:cubicBezTo>
                        <a:pt x="22" y="19"/>
                        <a:pt x="21" y="17"/>
                        <a:pt x="21" y="16"/>
                      </a:cubicBezTo>
                      <a:cubicBezTo>
                        <a:pt x="20" y="16"/>
                        <a:pt x="20" y="16"/>
                        <a:pt x="19" y="16"/>
                      </a:cubicBezTo>
                      <a:cubicBezTo>
                        <a:pt x="21" y="19"/>
                        <a:pt x="23" y="21"/>
                        <a:pt x="25" y="24"/>
                      </a:cubicBezTo>
                      <a:cubicBezTo>
                        <a:pt x="25" y="24"/>
                        <a:pt x="26" y="24"/>
                        <a:pt x="26" y="23"/>
                      </a:cubicBezTo>
                      <a:cubicBezTo>
                        <a:pt x="25" y="20"/>
                        <a:pt x="24" y="17"/>
                        <a:pt x="22" y="15"/>
                      </a:cubicBezTo>
                      <a:cubicBezTo>
                        <a:pt x="22" y="14"/>
                        <a:pt x="20" y="15"/>
                        <a:pt x="21" y="16"/>
                      </a:cubicBezTo>
                      <a:cubicBezTo>
                        <a:pt x="22" y="18"/>
                        <a:pt x="23" y="20"/>
                        <a:pt x="25" y="23"/>
                      </a:cubicBezTo>
                      <a:cubicBezTo>
                        <a:pt x="26" y="23"/>
                        <a:pt x="27" y="22"/>
                        <a:pt x="26" y="22"/>
                      </a:cubicBezTo>
                      <a:cubicBezTo>
                        <a:pt x="24" y="17"/>
                        <a:pt x="20" y="12"/>
                        <a:pt x="15" y="10"/>
                      </a:cubicBezTo>
                      <a:cubicBezTo>
                        <a:pt x="14" y="10"/>
                        <a:pt x="14" y="11"/>
                        <a:pt x="14" y="11"/>
                      </a:cubicBezTo>
                      <a:cubicBezTo>
                        <a:pt x="16" y="15"/>
                        <a:pt x="19" y="18"/>
                        <a:pt x="22" y="21"/>
                      </a:cubicBezTo>
                      <a:cubicBezTo>
                        <a:pt x="22" y="21"/>
                        <a:pt x="23" y="20"/>
                        <a:pt x="23" y="20"/>
                      </a:cubicBezTo>
                      <a:cubicBezTo>
                        <a:pt x="20" y="18"/>
                        <a:pt x="17" y="15"/>
                        <a:pt x="14" y="13"/>
                      </a:cubicBezTo>
                      <a:cubicBezTo>
                        <a:pt x="13" y="13"/>
                        <a:pt x="12" y="14"/>
                        <a:pt x="13" y="15"/>
                      </a:cubicBezTo>
                      <a:cubicBezTo>
                        <a:pt x="16" y="18"/>
                        <a:pt x="19" y="20"/>
                        <a:pt x="22" y="23"/>
                      </a:cubicBezTo>
                      <a:cubicBezTo>
                        <a:pt x="23" y="23"/>
                        <a:pt x="24" y="22"/>
                        <a:pt x="23" y="21"/>
                      </a:cubicBezTo>
                      <a:cubicBezTo>
                        <a:pt x="22" y="20"/>
                        <a:pt x="20" y="19"/>
                        <a:pt x="19" y="18"/>
                      </a:cubicBezTo>
                      <a:cubicBezTo>
                        <a:pt x="18" y="18"/>
                        <a:pt x="17" y="19"/>
                        <a:pt x="18" y="19"/>
                      </a:cubicBezTo>
                      <a:cubicBezTo>
                        <a:pt x="20" y="21"/>
                        <a:pt x="23" y="23"/>
                        <a:pt x="26" y="25"/>
                      </a:cubicBezTo>
                      <a:cubicBezTo>
                        <a:pt x="26" y="25"/>
                        <a:pt x="27" y="25"/>
                        <a:pt x="27" y="24"/>
                      </a:cubicBezTo>
                      <a:cubicBezTo>
                        <a:pt x="25" y="22"/>
                        <a:pt x="24" y="21"/>
                        <a:pt x="21" y="20"/>
                      </a:cubicBezTo>
                      <a:cubicBezTo>
                        <a:pt x="21" y="20"/>
                        <a:pt x="20" y="20"/>
                        <a:pt x="21" y="21"/>
                      </a:cubicBezTo>
                      <a:cubicBezTo>
                        <a:pt x="21" y="23"/>
                        <a:pt x="21" y="25"/>
                        <a:pt x="22" y="27"/>
                      </a:cubicBezTo>
                      <a:cubicBezTo>
                        <a:pt x="22" y="28"/>
                        <a:pt x="23" y="27"/>
                        <a:pt x="23" y="26"/>
                      </a:cubicBezTo>
                      <a:cubicBezTo>
                        <a:pt x="22" y="23"/>
                        <a:pt x="22" y="19"/>
                        <a:pt x="20" y="16"/>
                      </a:cubicBezTo>
                      <a:cubicBezTo>
                        <a:pt x="20" y="16"/>
                        <a:pt x="19" y="16"/>
                        <a:pt x="19" y="17"/>
                      </a:cubicBezTo>
                      <a:cubicBezTo>
                        <a:pt x="18" y="20"/>
                        <a:pt x="18" y="24"/>
                        <a:pt x="18" y="28"/>
                      </a:cubicBezTo>
                      <a:cubicBezTo>
                        <a:pt x="18" y="29"/>
                        <a:pt x="19" y="29"/>
                        <a:pt x="19" y="28"/>
                      </a:cubicBezTo>
                      <a:cubicBezTo>
                        <a:pt x="20" y="23"/>
                        <a:pt x="20" y="19"/>
                        <a:pt x="19" y="14"/>
                      </a:cubicBezTo>
                      <a:cubicBezTo>
                        <a:pt x="19" y="14"/>
                        <a:pt x="18" y="14"/>
                        <a:pt x="17" y="14"/>
                      </a:cubicBezTo>
                      <a:cubicBezTo>
                        <a:pt x="16" y="19"/>
                        <a:pt x="16" y="23"/>
                        <a:pt x="16" y="28"/>
                      </a:cubicBezTo>
                      <a:cubicBezTo>
                        <a:pt x="16" y="29"/>
                        <a:pt x="18" y="29"/>
                        <a:pt x="18" y="28"/>
                      </a:cubicBezTo>
                      <a:cubicBezTo>
                        <a:pt x="18" y="23"/>
                        <a:pt x="18" y="19"/>
                        <a:pt x="17" y="14"/>
                      </a:cubicBezTo>
                      <a:cubicBezTo>
                        <a:pt x="17" y="13"/>
                        <a:pt x="16" y="13"/>
                        <a:pt x="15" y="14"/>
                      </a:cubicBezTo>
                      <a:cubicBezTo>
                        <a:pt x="15" y="18"/>
                        <a:pt x="15" y="22"/>
                        <a:pt x="15" y="27"/>
                      </a:cubicBezTo>
                      <a:cubicBezTo>
                        <a:pt x="15" y="27"/>
                        <a:pt x="16" y="27"/>
                        <a:pt x="16" y="27"/>
                      </a:cubicBezTo>
                      <a:cubicBezTo>
                        <a:pt x="16" y="22"/>
                        <a:pt x="17" y="17"/>
                        <a:pt x="16" y="12"/>
                      </a:cubicBezTo>
                      <a:cubicBezTo>
                        <a:pt x="16" y="11"/>
                        <a:pt x="15" y="11"/>
                        <a:pt x="14" y="12"/>
                      </a:cubicBezTo>
                      <a:cubicBezTo>
                        <a:pt x="13" y="17"/>
                        <a:pt x="13" y="22"/>
                        <a:pt x="13" y="27"/>
                      </a:cubicBezTo>
                      <a:cubicBezTo>
                        <a:pt x="13" y="28"/>
                        <a:pt x="14" y="28"/>
                        <a:pt x="14" y="27"/>
                      </a:cubicBezTo>
                      <a:cubicBezTo>
                        <a:pt x="14" y="22"/>
                        <a:pt x="16" y="17"/>
                        <a:pt x="14" y="13"/>
                      </a:cubicBezTo>
                      <a:cubicBezTo>
                        <a:pt x="14" y="12"/>
                        <a:pt x="13" y="12"/>
                        <a:pt x="13" y="13"/>
                      </a:cubicBezTo>
                      <a:cubicBezTo>
                        <a:pt x="11" y="18"/>
                        <a:pt x="10" y="22"/>
                        <a:pt x="11" y="28"/>
                      </a:cubicBezTo>
                      <a:cubicBezTo>
                        <a:pt x="11" y="28"/>
                        <a:pt x="12" y="29"/>
                        <a:pt x="12" y="28"/>
                      </a:cubicBezTo>
                      <a:cubicBezTo>
                        <a:pt x="13" y="22"/>
                        <a:pt x="14" y="16"/>
                        <a:pt x="14" y="10"/>
                      </a:cubicBezTo>
                      <a:cubicBezTo>
                        <a:pt x="14" y="9"/>
                        <a:pt x="13" y="9"/>
                        <a:pt x="13" y="10"/>
                      </a:cubicBezTo>
                      <a:cubicBezTo>
                        <a:pt x="10" y="15"/>
                        <a:pt x="9" y="21"/>
                        <a:pt x="9" y="26"/>
                      </a:cubicBezTo>
                      <a:cubicBezTo>
                        <a:pt x="9" y="27"/>
                        <a:pt x="10" y="27"/>
                        <a:pt x="10" y="26"/>
                      </a:cubicBezTo>
                      <a:cubicBezTo>
                        <a:pt x="11" y="20"/>
                        <a:pt x="12" y="13"/>
                        <a:pt x="11" y="6"/>
                      </a:cubicBezTo>
                      <a:cubicBezTo>
                        <a:pt x="11" y="6"/>
                        <a:pt x="10" y="5"/>
                        <a:pt x="10" y="6"/>
                      </a:cubicBezTo>
                      <a:cubicBezTo>
                        <a:pt x="8" y="12"/>
                        <a:pt x="7" y="17"/>
                        <a:pt x="7" y="23"/>
                      </a:cubicBezTo>
                      <a:cubicBezTo>
                        <a:pt x="7" y="24"/>
                        <a:pt x="8" y="24"/>
                        <a:pt x="9" y="23"/>
                      </a:cubicBezTo>
                      <a:cubicBezTo>
                        <a:pt x="9" y="17"/>
                        <a:pt x="11" y="10"/>
                        <a:pt x="9" y="4"/>
                      </a:cubicBezTo>
                      <a:cubicBezTo>
                        <a:pt x="9" y="3"/>
                        <a:pt x="8" y="3"/>
                        <a:pt x="8" y="4"/>
                      </a:cubicBezTo>
                      <a:cubicBezTo>
                        <a:pt x="6" y="9"/>
                        <a:pt x="5" y="14"/>
                        <a:pt x="5" y="19"/>
                      </a:cubicBezTo>
                      <a:cubicBezTo>
                        <a:pt x="5" y="20"/>
                        <a:pt x="6" y="20"/>
                        <a:pt x="6" y="19"/>
                      </a:cubicBezTo>
                      <a:cubicBezTo>
                        <a:pt x="7" y="13"/>
                        <a:pt x="8" y="7"/>
                        <a:pt x="8" y="1"/>
                      </a:cubicBezTo>
                      <a:cubicBezTo>
                        <a:pt x="8" y="0"/>
                        <a:pt x="7" y="0"/>
                        <a:pt x="7" y="1"/>
                      </a:cubicBezTo>
                      <a:cubicBezTo>
                        <a:pt x="7" y="3"/>
                        <a:pt x="7" y="6"/>
                        <a:pt x="7" y="9"/>
                      </a:cubicBezTo>
                      <a:cubicBezTo>
                        <a:pt x="7" y="10"/>
                        <a:pt x="8" y="10"/>
                        <a:pt x="8" y="9"/>
                      </a:cubicBezTo>
                      <a:cubicBezTo>
                        <a:pt x="8" y="8"/>
                        <a:pt x="8" y="8"/>
                        <a:pt x="8" y="7"/>
                      </a:cubicBezTo>
                      <a:cubicBezTo>
                        <a:pt x="8" y="6"/>
                        <a:pt x="7" y="6"/>
                        <a:pt x="7" y="7"/>
                      </a:cubicBezTo>
                      <a:cubicBezTo>
                        <a:pt x="6" y="14"/>
                        <a:pt x="5" y="20"/>
                        <a:pt x="4" y="26"/>
                      </a:cubicBezTo>
                      <a:cubicBezTo>
                        <a:pt x="3" y="27"/>
                        <a:pt x="5" y="27"/>
                        <a:pt x="5" y="26"/>
                      </a:cubicBezTo>
                      <a:cubicBezTo>
                        <a:pt x="6" y="21"/>
                        <a:pt x="7" y="15"/>
                        <a:pt x="7" y="9"/>
                      </a:cubicBezTo>
                      <a:cubicBezTo>
                        <a:pt x="7" y="8"/>
                        <a:pt x="6" y="8"/>
                        <a:pt x="6" y="9"/>
                      </a:cubicBezTo>
                      <a:cubicBezTo>
                        <a:pt x="5" y="14"/>
                        <a:pt x="4" y="20"/>
                        <a:pt x="3" y="25"/>
                      </a:cubicBezTo>
                      <a:cubicBezTo>
                        <a:pt x="2" y="26"/>
                        <a:pt x="4" y="26"/>
                        <a:pt x="4" y="25"/>
                      </a:cubicBezTo>
                      <a:cubicBezTo>
                        <a:pt x="5" y="22"/>
                        <a:pt x="6" y="18"/>
                        <a:pt x="7" y="14"/>
                      </a:cubicBezTo>
                      <a:cubicBezTo>
                        <a:pt x="7" y="13"/>
                        <a:pt x="6" y="12"/>
                        <a:pt x="5" y="13"/>
                      </a:cubicBezTo>
                      <a:cubicBezTo>
                        <a:pt x="4" y="18"/>
                        <a:pt x="2" y="22"/>
                        <a:pt x="1" y="26"/>
                      </a:cubicBezTo>
                      <a:cubicBezTo>
                        <a:pt x="1" y="27"/>
                        <a:pt x="2" y="28"/>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85"/>
                <p:cNvSpPr/>
                <p:nvPr/>
              </p:nvSpPr>
              <p:spPr bwMode="auto">
                <a:xfrm>
                  <a:off x="933450" y="2185988"/>
                  <a:ext cx="28575" cy="34925"/>
                </a:xfrm>
                <a:custGeom>
                  <a:avLst/>
                  <a:gdLst>
                    <a:gd name="T0" fmla="*/ 23 w 26"/>
                    <a:gd name="T1" fmla="*/ 6 h 32"/>
                    <a:gd name="T2" fmla="*/ 7 w 26"/>
                    <a:gd name="T3" fmla="*/ 8 h 32"/>
                    <a:gd name="T4" fmla="*/ 13 w 26"/>
                    <a:gd name="T5" fmla="*/ 14 h 32"/>
                    <a:gd name="T6" fmla="*/ 22 w 26"/>
                    <a:gd name="T7" fmla="*/ 22 h 32"/>
                    <a:gd name="T8" fmla="*/ 11 w 26"/>
                    <a:gd name="T9" fmla="*/ 28 h 32"/>
                    <a:gd name="T10" fmla="*/ 4 w 26"/>
                    <a:gd name="T11" fmla="*/ 24 h 32"/>
                    <a:gd name="T12" fmla="*/ 6 w 26"/>
                    <a:gd name="T13" fmla="*/ 15 h 32"/>
                    <a:gd name="T14" fmla="*/ 5 w 26"/>
                    <a:gd name="T15" fmla="*/ 14 h 32"/>
                    <a:gd name="T16" fmla="*/ 6 w 26"/>
                    <a:gd name="T17" fmla="*/ 27 h 32"/>
                    <a:gd name="T18" fmla="*/ 21 w 26"/>
                    <a:gd name="T19" fmla="*/ 29 h 32"/>
                    <a:gd name="T20" fmla="*/ 20 w 26"/>
                    <a:gd name="T21" fmla="*/ 17 h 32"/>
                    <a:gd name="T22" fmla="*/ 10 w 26"/>
                    <a:gd name="T23" fmla="*/ 10 h 32"/>
                    <a:gd name="T24" fmla="*/ 13 w 26"/>
                    <a:gd name="T25" fmla="*/ 3 h 32"/>
                    <a:gd name="T26" fmla="*/ 22 w 26"/>
                    <a:gd name="T27" fmla="*/ 6 h 32"/>
                    <a:gd name="T28" fmla="*/ 23 w 26"/>
                    <a:gd name="T2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2">
                      <a:moveTo>
                        <a:pt x="23" y="6"/>
                      </a:moveTo>
                      <a:cubicBezTo>
                        <a:pt x="20" y="0"/>
                        <a:pt x="7" y="0"/>
                        <a:pt x="7" y="8"/>
                      </a:cubicBezTo>
                      <a:cubicBezTo>
                        <a:pt x="7" y="11"/>
                        <a:pt x="11" y="13"/>
                        <a:pt x="13" y="14"/>
                      </a:cubicBezTo>
                      <a:cubicBezTo>
                        <a:pt x="16" y="16"/>
                        <a:pt x="21" y="18"/>
                        <a:pt x="22" y="22"/>
                      </a:cubicBezTo>
                      <a:cubicBezTo>
                        <a:pt x="25" y="29"/>
                        <a:pt x="16" y="30"/>
                        <a:pt x="11" y="28"/>
                      </a:cubicBezTo>
                      <a:cubicBezTo>
                        <a:pt x="9" y="28"/>
                        <a:pt x="6" y="26"/>
                        <a:pt x="4" y="24"/>
                      </a:cubicBezTo>
                      <a:cubicBezTo>
                        <a:pt x="2" y="21"/>
                        <a:pt x="4" y="17"/>
                        <a:pt x="6" y="15"/>
                      </a:cubicBezTo>
                      <a:cubicBezTo>
                        <a:pt x="6" y="14"/>
                        <a:pt x="5" y="13"/>
                        <a:pt x="5" y="14"/>
                      </a:cubicBezTo>
                      <a:cubicBezTo>
                        <a:pt x="1" y="18"/>
                        <a:pt x="0" y="24"/>
                        <a:pt x="6" y="27"/>
                      </a:cubicBezTo>
                      <a:cubicBezTo>
                        <a:pt x="10" y="30"/>
                        <a:pt x="16" y="32"/>
                        <a:pt x="21" y="29"/>
                      </a:cubicBezTo>
                      <a:cubicBezTo>
                        <a:pt x="26" y="27"/>
                        <a:pt x="24" y="20"/>
                        <a:pt x="20" y="17"/>
                      </a:cubicBezTo>
                      <a:cubicBezTo>
                        <a:pt x="17" y="14"/>
                        <a:pt x="13" y="13"/>
                        <a:pt x="10" y="10"/>
                      </a:cubicBezTo>
                      <a:cubicBezTo>
                        <a:pt x="7" y="7"/>
                        <a:pt x="10" y="4"/>
                        <a:pt x="13" y="3"/>
                      </a:cubicBezTo>
                      <a:cubicBezTo>
                        <a:pt x="16" y="2"/>
                        <a:pt x="20" y="4"/>
                        <a:pt x="22" y="6"/>
                      </a:cubicBezTo>
                      <a:cubicBezTo>
                        <a:pt x="22" y="7"/>
                        <a:pt x="24" y="7"/>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86"/>
                <p:cNvSpPr/>
                <p:nvPr/>
              </p:nvSpPr>
              <p:spPr bwMode="auto">
                <a:xfrm>
                  <a:off x="955675" y="2198688"/>
                  <a:ext cx="15875" cy="20638"/>
                </a:xfrm>
                <a:custGeom>
                  <a:avLst/>
                  <a:gdLst>
                    <a:gd name="T0" fmla="*/ 4 w 14"/>
                    <a:gd name="T1" fmla="*/ 7 h 19"/>
                    <a:gd name="T2" fmla="*/ 4 w 14"/>
                    <a:gd name="T3" fmla="*/ 2 h 19"/>
                    <a:gd name="T4" fmla="*/ 2 w 14"/>
                    <a:gd name="T5" fmla="*/ 2 h 19"/>
                    <a:gd name="T6" fmla="*/ 7 w 14"/>
                    <a:gd name="T7" fmla="*/ 19 h 19"/>
                    <a:gd name="T8" fmla="*/ 11 w 14"/>
                    <a:gd name="T9" fmla="*/ 1 h 19"/>
                    <a:gd name="T10" fmla="*/ 10 w 14"/>
                    <a:gd name="T11" fmla="*/ 1 h 19"/>
                    <a:gd name="T12" fmla="*/ 7 w 14"/>
                    <a:gd name="T13" fmla="*/ 17 h 19"/>
                    <a:gd name="T14" fmla="*/ 4 w 14"/>
                    <a:gd name="T15" fmla="*/ 2 h 19"/>
                    <a:gd name="T16" fmla="*/ 2 w 14"/>
                    <a:gd name="T17" fmla="*/ 2 h 19"/>
                    <a:gd name="T18" fmla="*/ 3 w 14"/>
                    <a:gd name="T19" fmla="*/ 7 h 19"/>
                    <a:gd name="T20" fmla="*/ 4 w 14"/>
                    <a:gd name="T2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9">
                      <a:moveTo>
                        <a:pt x="4" y="7"/>
                      </a:moveTo>
                      <a:cubicBezTo>
                        <a:pt x="4" y="6"/>
                        <a:pt x="4" y="4"/>
                        <a:pt x="4" y="2"/>
                      </a:cubicBezTo>
                      <a:cubicBezTo>
                        <a:pt x="3" y="2"/>
                        <a:pt x="3" y="2"/>
                        <a:pt x="2" y="2"/>
                      </a:cubicBezTo>
                      <a:cubicBezTo>
                        <a:pt x="2" y="6"/>
                        <a:pt x="0" y="19"/>
                        <a:pt x="7" y="19"/>
                      </a:cubicBezTo>
                      <a:cubicBezTo>
                        <a:pt x="14" y="19"/>
                        <a:pt x="11" y="5"/>
                        <a:pt x="11" y="1"/>
                      </a:cubicBezTo>
                      <a:cubicBezTo>
                        <a:pt x="11" y="0"/>
                        <a:pt x="10" y="0"/>
                        <a:pt x="10" y="1"/>
                      </a:cubicBezTo>
                      <a:cubicBezTo>
                        <a:pt x="10" y="4"/>
                        <a:pt x="13" y="18"/>
                        <a:pt x="7" y="17"/>
                      </a:cubicBezTo>
                      <a:cubicBezTo>
                        <a:pt x="2" y="17"/>
                        <a:pt x="4" y="6"/>
                        <a:pt x="4" y="2"/>
                      </a:cubicBezTo>
                      <a:cubicBezTo>
                        <a:pt x="4" y="2"/>
                        <a:pt x="2" y="2"/>
                        <a:pt x="2" y="2"/>
                      </a:cubicBezTo>
                      <a:cubicBezTo>
                        <a:pt x="2" y="4"/>
                        <a:pt x="3" y="6"/>
                        <a:pt x="3" y="7"/>
                      </a:cubicBezTo>
                      <a:cubicBezTo>
                        <a:pt x="3" y="8"/>
                        <a:pt x="4"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7"/>
                <p:cNvSpPr/>
                <p:nvPr/>
              </p:nvSpPr>
              <p:spPr bwMode="auto">
                <a:xfrm>
                  <a:off x="965200" y="2197101"/>
                  <a:ext cx="15875" cy="22225"/>
                </a:xfrm>
                <a:custGeom>
                  <a:avLst/>
                  <a:gdLst>
                    <a:gd name="T0" fmla="*/ 14 w 14"/>
                    <a:gd name="T1" fmla="*/ 8 h 20"/>
                    <a:gd name="T2" fmla="*/ 1 w 14"/>
                    <a:gd name="T3" fmla="*/ 9 h 20"/>
                    <a:gd name="T4" fmla="*/ 3 w 14"/>
                    <a:gd name="T5" fmla="*/ 18 h 20"/>
                    <a:gd name="T6" fmla="*/ 11 w 14"/>
                    <a:gd name="T7" fmla="*/ 16 h 20"/>
                    <a:gd name="T8" fmla="*/ 10 w 14"/>
                    <a:gd name="T9" fmla="*/ 15 h 20"/>
                    <a:gd name="T10" fmla="*/ 3 w 14"/>
                    <a:gd name="T11" fmla="*/ 16 h 20"/>
                    <a:gd name="T12" fmla="*/ 3 w 14"/>
                    <a:gd name="T13" fmla="*/ 8 h 20"/>
                    <a:gd name="T14" fmla="*/ 12 w 14"/>
                    <a:gd name="T15" fmla="*/ 8 h 20"/>
                    <a:gd name="T16" fmla="*/ 14 w 14"/>
                    <a:gd name="T1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0">
                      <a:moveTo>
                        <a:pt x="14" y="8"/>
                      </a:moveTo>
                      <a:cubicBezTo>
                        <a:pt x="12" y="0"/>
                        <a:pt x="3" y="3"/>
                        <a:pt x="1" y="9"/>
                      </a:cubicBezTo>
                      <a:cubicBezTo>
                        <a:pt x="0" y="12"/>
                        <a:pt x="0" y="16"/>
                        <a:pt x="3" y="18"/>
                      </a:cubicBezTo>
                      <a:cubicBezTo>
                        <a:pt x="6" y="20"/>
                        <a:pt x="9" y="18"/>
                        <a:pt x="11" y="16"/>
                      </a:cubicBezTo>
                      <a:cubicBezTo>
                        <a:pt x="12" y="15"/>
                        <a:pt x="11" y="14"/>
                        <a:pt x="10" y="15"/>
                      </a:cubicBezTo>
                      <a:cubicBezTo>
                        <a:pt x="8" y="17"/>
                        <a:pt x="6" y="18"/>
                        <a:pt x="3" y="16"/>
                      </a:cubicBezTo>
                      <a:cubicBezTo>
                        <a:pt x="1" y="14"/>
                        <a:pt x="1" y="11"/>
                        <a:pt x="3" y="8"/>
                      </a:cubicBezTo>
                      <a:cubicBezTo>
                        <a:pt x="5" y="4"/>
                        <a:pt x="11" y="3"/>
                        <a:pt x="12" y="8"/>
                      </a:cubicBezTo>
                      <a:cubicBezTo>
                        <a:pt x="13" y="9"/>
                        <a:pt x="14" y="9"/>
                        <a:pt x="1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88"/>
                <p:cNvSpPr/>
                <p:nvPr/>
              </p:nvSpPr>
              <p:spPr bwMode="auto">
                <a:xfrm>
                  <a:off x="977900" y="2195513"/>
                  <a:ext cx="12700" cy="25400"/>
                </a:xfrm>
                <a:custGeom>
                  <a:avLst/>
                  <a:gdLst>
                    <a:gd name="T0" fmla="*/ 12 w 13"/>
                    <a:gd name="T1" fmla="*/ 7 h 24"/>
                    <a:gd name="T2" fmla="*/ 1 w 13"/>
                    <a:gd name="T3" fmla="*/ 13 h 24"/>
                    <a:gd name="T4" fmla="*/ 12 w 13"/>
                    <a:gd name="T5" fmla="*/ 16 h 24"/>
                    <a:gd name="T6" fmla="*/ 10 w 13"/>
                    <a:gd name="T7" fmla="*/ 16 h 24"/>
                    <a:gd name="T8" fmla="*/ 2 w 13"/>
                    <a:gd name="T9" fmla="*/ 12 h 24"/>
                    <a:gd name="T10" fmla="*/ 11 w 13"/>
                    <a:gd name="T11" fmla="*/ 7 h 24"/>
                    <a:gd name="T12" fmla="*/ 12 w 13"/>
                    <a:gd name="T13" fmla="*/ 7 h 24"/>
                  </a:gdLst>
                  <a:ahLst/>
                  <a:cxnLst>
                    <a:cxn ang="0">
                      <a:pos x="T0" y="T1"/>
                    </a:cxn>
                    <a:cxn ang="0">
                      <a:pos x="T2" y="T3"/>
                    </a:cxn>
                    <a:cxn ang="0">
                      <a:pos x="T4" y="T5"/>
                    </a:cxn>
                    <a:cxn ang="0">
                      <a:pos x="T6" y="T7"/>
                    </a:cxn>
                    <a:cxn ang="0">
                      <a:pos x="T8" y="T9"/>
                    </a:cxn>
                    <a:cxn ang="0">
                      <a:pos x="T10" y="T11"/>
                    </a:cxn>
                    <a:cxn ang="0">
                      <a:pos x="T12" y="T13"/>
                    </a:cxn>
                  </a:cxnLst>
                  <a:rect l="0" t="0" r="r" b="b"/>
                  <a:pathLst>
                    <a:path w="13" h="24">
                      <a:moveTo>
                        <a:pt x="12" y="7"/>
                      </a:moveTo>
                      <a:cubicBezTo>
                        <a:pt x="9" y="0"/>
                        <a:pt x="1" y="8"/>
                        <a:pt x="1" y="13"/>
                      </a:cubicBezTo>
                      <a:cubicBezTo>
                        <a:pt x="0" y="18"/>
                        <a:pt x="10" y="24"/>
                        <a:pt x="12" y="16"/>
                      </a:cubicBezTo>
                      <a:cubicBezTo>
                        <a:pt x="12" y="16"/>
                        <a:pt x="11" y="15"/>
                        <a:pt x="10" y="16"/>
                      </a:cubicBezTo>
                      <a:cubicBezTo>
                        <a:pt x="9" y="22"/>
                        <a:pt x="2" y="17"/>
                        <a:pt x="2" y="12"/>
                      </a:cubicBezTo>
                      <a:cubicBezTo>
                        <a:pt x="3" y="9"/>
                        <a:pt x="9" y="2"/>
                        <a:pt x="11" y="7"/>
                      </a:cubicBezTo>
                      <a:cubicBezTo>
                        <a:pt x="12" y="8"/>
                        <a:pt x="13" y="7"/>
                        <a:pt x="1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9"/>
                <p:cNvSpPr/>
                <p:nvPr/>
              </p:nvSpPr>
              <p:spPr bwMode="auto">
                <a:xfrm>
                  <a:off x="989013" y="2197101"/>
                  <a:ext cx="15875" cy="19050"/>
                </a:xfrm>
                <a:custGeom>
                  <a:avLst/>
                  <a:gdLst>
                    <a:gd name="T0" fmla="*/ 4 w 15"/>
                    <a:gd name="T1" fmla="*/ 10 h 17"/>
                    <a:gd name="T2" fmla="*/ 13 w 15"/>
                    <a:gd name="T3" fmla="*/ 7 h 17"/>
                    <a:gd name="T4" fmla="*/ 13 w 15"/>
                    <a:gd name="T5" fmla="*/ 6 h 17"/>
                    <a:gd name="T6" fmla="*/ 0 w 15"/>
                    <a:gd name="T7" fmla="*/ 12 h 17"/>
                    <a:gd name="T8" fmla="*/ 5 w 15"/>
                    <a:gd name="T9" fmla="*/ 17 h 17"/>
                    <a:gd name="T10" fmla="*/ 14 w 15"/>
                    <a:gd name="T11" fmla="*/ 11 h 17"/>
                    <a:gd name="T12" fmla="*/ 13 w 15"/>
                    <a:gd name="T13" fmla="*/ 10 h 17"/>
                    <a:gd name="T14" fmla="*/ 6 w 15"/>
                    <a:gd name="T15" fmla="*/ 15 h 17"/>
                    <a:gd name="T16" fmla="*/ 2 w 15"/>
                    <a:gd name="T17" fmla="*/ 8 h 17"/>
                    <a:gd name="T18" fmla="*/ 10 w 15"/>
                    <a:gd name="T19" fmla="*/ 6 h 17"/>
                    <a:gd name="T20" fmla="*/ 7 w 15"/>
                    <a:gd name="T21" fmla="*/ 8 h 17"/>
                    <a:gd name="T22" fmla="*/ 3 w 15"/>
                    <a:gd name="T23" fmla="*/ 9 h 17"/>
                    <a:gd name="T24" fmla="*/ 4 w 15"/>
                    <a:gd name="T25"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7">
                      <a:moveTo>
                        <a:pt x="4" y="10"/>
                      </a:moveTo>
                      <a:cubicBezTo>
                        <a:pt x="7" y="9"/>
                        <a:pt x="11" y="10"/>
                        <a:pt x="13" y="7"/>
                      </a:cubicBezTo>
                      <a:cubicBezTo>
                        <a:pt x="13" y="7"/>
                        <a:pt x="13" y="6"/>
                        <a:pt x="13" y="6"/>
                      </a:cubicBezTo>
                      <a:cubicBezTo>
                        <a:pt x="8" y="0"/>
                        <a:pt x="0" y="5"/>
                        <a:pt x="0" y="12"/>
                      </a:cubicBezTo>
                      <a:cubicBezTo>
                        <a:pt x="0" y="14"/>
                        <a:pt x="2" y="17"/>
                        <a:pt x="5" y="17"/>
                      </a:cubicBezTo>
                      <a:cubicBezTo>
                        <a:pt x="9" y="16"/>
                        <a:pt x="12" y="14"/>
                        <a:pt x="14" y="11"/>
                      </a:cubicBezTo>
                      <a:cubicBezTo>
                        <a:pt x="15" y="10"/>
                        <a:pt x="14" y="9"/>
                        <a:pt x="13" y="10"/>
                      </a:cubicBezTo>
                      <a:cubicBezTo>
                        <a:pt x="11" y="12"/>
                        <a:pt x="9" y="14"/>
                        <a:pt x="6" y="15"/>
                      </a:cubicBezTo>
                      <a:cubicBezTo>
                        <a:pt x="1" y="16"/>
                        <a:pt x="0" y="11"/>
                        <a:pt x="2" y="8"/>
                      </a:cubicBezTo>
                      <a:cubicBezTo>
                        <a:pt x="4" y="5"/>
                        <a:pt x="8" y="4"/>
                        <a:pt x="10" y="6"/>
                      </a:cubicBezTo>
                      <a:cubicBezTo>
                        <a:pt x="13" y="7"/>
                        <a:pt x="8" y="8"/>
                        <a:pt x="7" y="8"/>
                      </a:cubicBezTo>
                      <a:cubicBezTo>
                        <a:pt x="6" y="8"/>
                        <a:pt x="4" y="8"/>
                        <a:pt x="3" y="9"/>
                      </a:cubicBezTo>
                      <a:cubicBezTo>
                        <a:pt x="2" y="9"/>
                        <a:pt x="3"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90"/>
                <p:cNvSpPr/>
                <p:nvPr/>
              </p:nvSpPr>
              <p:spPr bwMode="auto">
                <a:xfrm>
                  <a:off x="1000125" y="2198688"/>
                  <a:ext cx="14288" cy="14288"/>
                </a:xfrm>
                <a:custGeom>
                  <a:avLst/>
                  <a:gdLst>
                    <a:gd name="T0" fmla="*/ 12 w 13"/>
                    <a:gd name="T1" fmla="*/ 3 h 14"/>
                    <a:gd name="T2" fmla="*/ 8 w 13"/>
                    <a:gd name="T3" fmla="*/ 1 h 14"/>
                    <a:gd name="T4" fmla="*/ 4 w 13"/>
                    <a:gd name="T5" fmla="*/ 3 h 14"/>
                    <a:gd name="T6" fmla="*/ 5 w 13"/>
                    <a:gd name="T7" fmla="*/ 6 h 14"/>
                    <a:gd name="T8" fmla="*/ 6 w 13"/>
                    <a:gd name="T9" fmla="*/ 9 h 14"/>
                    <a:gd name="T10" fmla="*/ 6 w 13"/>
                    <a:gd name="T11" fmla="*/ 11 h 14"/>
                    <a:gd name="T12" fmla="*/ 2 w 13"/>
                    <a:gd name="T13" fmla="*/ 12 h 14"/>
                    <a:gd name="T14" fmla="*/ 1 w 13"/>
                    <a:gd name="T15" fmla="*/ 13 h 14"/>
                    <a:gd name="T16" fmla="*/ 8 w 13"/>
                    <a:gd name="T17" fmla="*/ 9 h 14"/>
                    <a:gd name="T18" fmla="*/ 7 w 13"/>
                    <a:gd name="T19" fmla="*/ 8 h 14"/>
                    <a:gd name="T20" fmla="*/ 6 w 13"/>
                    <a:gd name="T21" fmla="*/ 5 h 14"/>
                    <a:gd name="T22" fmla="*/ 6 w 13"/>
                    <a:gd name="T23" fmla="*/ 2 h 14"/>
                    <a:gd name="T24" fmla="*/ 11 w 13"/>
                    <a:gd name="T25" fmla="*/ 4 h 14"/>
                    <a:gd name="T26" fmla="*/ 12 w 13"/>
                    <a:gd name="T2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4">
                      <a:moveTo>
                        <a:pt x="12" y="3"/>
                      </a:moveTo>
                      <a:cubicBezTo>
                        <a:pt x="11" y="1"/>
                        <a:pt x="10" y="0"/>
                        <a:pt x="8" y="1"/>
                      </a:cubicBezTo>
                      <a:cubicBezTo>
                        <a:pt x="6" y="1"/>
                        <a:pt x="4" y="1"/>
                        <a:pt x="4" y="3"/>
                      </a:cubicBezTo>
                      <a:cubicBezTo>
                        <a:pt x="4" y="4"/>
                        <a:pt x="5" y="5"/>
                        <a:pt x="5" y="6"/>
                      </a:cubicBezTo>
                      <a:cubicBezTo>
                        <a:pt x="5" y="7"/>
                        <a:pt x="5" y="8"/>
                        <a:pt x="6" y="9"/>
                      </a:cubicBezTo>
                      <a:cubicBezTo>
                        <a:pt x="6" y="10"/>
                        <a:pt x="7" y="10"/>
                        <a:pt x="6" y="11"/>
                      </a:cubicBezTo>
                      <a:cubicBezTo>
                        <a:pt x="5" y="12"/>
                        <a:pt x="3" y="12"/>
                        <a:pt x="2" y="12"/>
                      </a:cubicBezTo>
                      <a:cubicBezTo>
                        <a:pt x="1" y="12"/>
                        <a:pt x="0" y="13"/>
                        <a:pt x="1" y="13"/>
                      </a:cubicBezTo>
                      <a:cubicBezTo>
                        <a:pt x="3" y="14"/>
                        <a:pt x="9" y="13"/>
                        <a:pt x="8" y="9"/>
                      </a:cubicBezTo>
                      <a:cubicBezTo>
                        <a:pt x="8" y="9"/>
                        <a:pt x="7" y="9"/>
                        <a:pt x="7" y="8"/>
                      </a:cubicBezTo>
                      <a:cubicBezTo>
                        <a:pt x="6" y="8"/>
                        <a:pt x="7" y="6"/>
                        <a:pt x="6" y="5"/>
                      </a:cubicBezTo>
                      <a:cubicBezTo>
                        <a:pt x="6" y="4"/>
                        <a:pt x="5" y="3"/>
                        <a:pt x="6" y="2"/>
                      </a:cubicBezTo>
                      <a:cubicBezTo>
                        <a:pt x="8" y="2"/>
                        <a:pt x="10" y="2"/>
                        <a:pt x="11" y="4"/>
                      </a:cubicBezTo>
                      <a:cubicBezTo>
                        <a:pt x="11" y="4"/>
                        <a:pt x="13" y="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91"/>
                <p:cNvSpPr/>
                <p:nvPr/>
              </p:nvSpPr>
              <p:spPr bwMode="auto">
                <a:xfrm>
                  <a:off x="1009650" y="2195513"/>
                  <a:ext cx="14288" cy="20638"/>
                </a:xfrm>
                <a:custGeom>
                  <a:avLst/>
                  <a:gdLst>
                    <a:gd name="T0" fmla="*/ 12 w 13"/>
                    <a:gd name="T1" fmla="*/ 1 h 19"/>
                    <a:gd name="T2" fmla="*/ 7 w 13"/>
                    <a:gd name="T3" fmla="*/ 1 h 19"/>
                    <a:gd name="T4" fmla="*/ 5 w 13"/>
                    <a:gd name="T5" fmla="*/ 5 h 19"/>
                    <a:gd name="T6" fmla="*/ 6 w 13"/>
                    <a:gd name="T7" fmla="*/ 7 h 19"/>
                    <a:gd name="T8" fmla="*/ 9 w 13"/>
                    <a:gd name="T9" fmla="*/ 11 h 19"/>
                    <a:gd name="T10" fmla="*/ 1 w 13"/>
                    <a:gd name="T11" fmla="*/ 16 h 19"/>
                    <a:gd name="T12" fmla="*/ 0 w 13"/>
                    <a:gd name="T13" fmla="*/ 17 h 19"/>
                    <a:gd name="T14" fmla="*/ 11 w 13"/>
                    <a:gd name="T15" fmla="*/ 12 h 19"/>
                    <a:gd name="T16" fmla="*/ 9 w 13"/>
                    <a:gd name="T17" fmla="*/ 8 h 19"/>
                    <a:gd name="T18" fmla="*/ 8 w 13"/>
                    <a:gd name="T19" fmla="*/ 6 h 19"/>
                    <a:gd name="T20" fmla="*/ 11 w 13"/>
                    <a:gd name="T21" fmla="*/ 2 h 19"/>
                    <a:gd name="T22" fmla="*/ 12 w 13"/>
                    <a:gd name="T23"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9">
                      <a:moveTo>
                        <a:pt x="12" y="1"/>
                      </a:moveTo>
                      <a:cubicBezTo>
                        <a:pt x="10" y="0"/>
                        <a:pt x="8" y="0"/>
                        <a:pt x="7" y="1"/>
                      </a:cubicBezTo>
                      <a:cubicBezTo>
                        <a:pt x="6" y="2"/>
                        <a:pt x="4" y="4"/>
                        <a:pt x="5" y="5"/>
                      </a:cubicBezTo>
                      <a:cubicBezTo>
                        <a:pt x="5" y="6"/>
                        <a:pt x="6" y="6"/>
                        <a:pt x="6" y="7"/>
                      </a:cubicBezTo>
                      <a:cubicBezTo>
                        <a:pt x="8" y="8"/>
                        <a:pt x="8" y="9"/>
                        <a:pt x="9" y="11"/>
                      </a:cubicBezTo>
                      <a:cubicBezTo>
                        <a:pt x="11" y="15"/>
                        <a:pt x="4" y="17"/>
                        <a:pt x="1" y="16"/>
                      </a:cubicBezTo>
                      <a:cubicBezTo>
                        <a:pt x="0" y="15"/>
                        <a:pt x="0" y="17"/>
                        <a:pt x="0" y="17"/>
                      </a:cubicBezTo>
                      <a:cubicBezTo>
                        <a:pt x="5" y="19"/>
                        <a:pt x="9" y="16"/>
                        <a:pt x="11" y="12"/>
                      </a:cubicBezTo>
                      <a:cubicBezTo>
                        <a:pt x="11" y="11"/>
                        <a:pt x="9" y="9"/>
                        <a:pt x="9" y="8"/>
                      </a:cubicBezTo>
                      <a:cubicBezTo>
                        <a:pt x="9" y="7"/>
                        <a:pt x="8" y="6"/>
                        <a:pt x="8" y="6"/>
                      </a:cubicBezTo>
                      <a:cubicBezTo>
                        <a:pt x="5" y="3"/>
                        <a:pt x="8" y="1"/>
                        <a:pt x="11" y="2"/>
                      </a:cubicBezTo>
                      <a:cubicBezTo>
                        <a:pt x="12" y="2"/>
                        <a:pt x="13" y="1"/>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97"/>
                <p:cNvSpPr/>
                <p:nvPr/>
              </p:nvSpPr>
              <p:spPr bwMode="auto">
                <a:xfrm>
                  <a:off x="1068388" y="2146301"/>
                  <a:ext cx="36513" cy="39688"/>
                </a:xfrm>
                <a:custGeom>
                  <a:avLst/>
                  <a:gdLst>
                    <a:gd name="T0" fmla="*/ 3 w 35"/>
                    <a:gd name="T1" fmla="*/ 17 h 37"/>
                    <a:gd name="T2" fmla="*/ 6 w 35"/>
                    <a:gd name="T3" fmla="*/ 13 h 37"/>
                    <a:gd name="T4" fmla="*/ 5 w 35"/>
                    <a:gd name="T5" fmla="*/ 26 h 37"/>
                    <a:gd name="T6" fmla="*/ 5 w 35"/>
                    <a:gd name="T7" fmla="*/ 30 h 37"/>
                    <a:gd name="T8" fmla="*/ 11 w 35"/>
                    <a:gd name="T9" fmla="*/ 12 h 37"/>
                    <a:gd name="T10" fmla="*/ 10 w 35"/>
                    <a:gd name="T11" fmla="*/ 32 h 37"/>
                    <a:gd name="T12" fmla="*/ 11 w 35"/>
                    <a:gd name="T13" fmla="*/ 35 h 37"/>
                    <a:gd name="T14" fmla="*/ 17 w 35"/>
                    <a:gd name="T15" fmla="*/ 13 h 37"/>
                    <a:gd name="T16" fmla="*/ 15 w 35"/>
                    <a:gd name="T17" fmla="*/ 33 h 37"/>
                    <a:gd name="T18" fmla="*/ 19 w 35"/>
                    <a:gd name="T19" fmla="*/ 14 h 37"/>
                    <a:gd name="T20" fmla="*/ 17 w 35"/>
                    <a:gd name="T21" fmla="*/ 28 h 37"/>
                    <a:gd name="T22" fmla="*/ 15 w 35"/>
                    <a:gd name="T23" fmla="*/ 36 h 37"/>
                    <a:gd name="T24" fmla="*/ 17 w 35"/>
                    <a:gd name="T25" fmla="*/ 33 h 37"/>
                    <a:gd name="T26" fmla="*/ 19 w 35"/>
                    <a:gd name="T27" fmla="*/ 10 h 37"/>
                    <a:gd name="T28" fmla="*/ 21 w 35"/>
                    <a:gd name="T29" fmla="*/ 7 h 37"/>
                    <a:gd name="T30" fmla="*/ 21 w 35"/>
                    <a:gd name="T31" fmla="*/ 15 h 37"/>
                    <a:gd name="T32" fmla="*/ 21 w 35"/>
                    <a:gd name="T33" fmla="*/ 20 h 37"/>
                    <a:gd name="T34" fmla="*/ 25 w 35"/>
                    <a:gd name="T35" fmla="*/ 7 h 37"/>
                    <a:gd name="T36" fmla="*/ 25 w 35"/>
                    <a:gd name="T37" fmla="*/ 19 h 37"/>
                    <a:gd name="T38" fmla="*/ 25 w 35"/>
                    <a:gd name="T39" fmla="*/ 21 h 37"/>
                    <a:gd name="T40" fmla="*/ 30 w 35"/>
                    <a:gd name="T41" fmla="*/ 6 h 37"/>
                    <a:gd name="T42" fmla="*/ 31 w 35"/>
                    <a:gd name="T43" fmla="*/ 14 h 37"/>
                    <a:gd name="T44" fmla="*/ 34 w 35"/>
                    <a:gd name="T45" fmla="*/ 5 h 37"/>
                    <a:gd name="T46" fmla="*/ 31 w 35"/>
                    <a:gd name="T47" fmla="*/ 18 h 37"/>
                    <a:gd name="T48" fmla="*/ 26 w 35"/>
                    <a:gd name="T49" fmla="*/ 16 h 37"/>
                    <a:gd name="T50" fmla="*/ 28 w 35"/>
                    <a:gd name="T51" fmla="*/ 5 h 37"/>
                    <a:gd name="T52" fmla="*/ 25 w 35"/>
                    <a:gd name="T53" fmla="*/ 12 h 37"/>
                    <a:gd name="T54" fmla="*/ 21 w 35"/>
                    <a:gd name="T55" fmla="*/ 20 h 37"/>
                    <a:gd name="T56" fmla="*/ 22 w 35"/>
                    <a:gd name="T57" fmla="*/ 6 h 37"/>
                    <a:gd name="T58" fmla="*/ 21 w 35"/>
                    <a:gd name="T59" fmla="*/ 5 h 37"/>
                    <a:gd name="T60" fmla="*/ 20 w 35"/>
                    <a:gd name="T61" fmla="*/ 13 h 37"/>
                    <a:gd name="T62" fmla="*/ 16 w 35"/>
                    <a:gd name="T63" fmla="*/ 34 h 37"/>
                    <a:gd name="T64" fmla="*/ 17 w 35"/>
                    <a:gd name="T65" fmla="*/ 36 h 37"/>
                    <a:gd name="T66" fmla="*/ 16 w 35"/>
                    <a:gd name="T67" fmla="*/ 31 h 37"/>
                    <a:gd name="T68" fmla="*/ 19 w 35"/>
                    <a:gd name="T69" fmla="*/ 8 h 37"/>
                    <a:gd name="T70" fmla="*/ 18 w 35"/>
                    <a:gd name="T71" fmla="*/ 10 h 37"/>
                    <a:gd name="T72" fmla="*/ 12 w 35"/>
                    <a:gd name="T73" fmla="*/ 33 h 37"/>
                    <a:gd name="T74" fmla="*/ 14 w 35"/>
                    <a:gd name="T75" fmla="*/ 8 h 37"/>
                    <a:gd name="T76" fmla="*/ 11 w 35"/>
                    <a:gd name="T77" fmla="*/ 20 h 37"/>
                    <a:gd name="T78" fmla="*/ 8 w 35"/>
                    <a:gd name="T79" fmla="*/ 24 h 37"/>
                    <a:gd name="T80" fmla="*/ 8 w 35"/>
                    <a:gd name="T81" fmla="*/ 13 h 37"/>
                    <a:gd name="T82" fmla="*/ 7 w 35"/>
                    <a:gd name="T83" fmla="*/ 11 h 37"/>
                    <a:gd name="T84" fmla="*/ 2 w 35"/>
                    <a:gd name="T85" fmla="*/ 26 h 37"/>
                    <a:gd name="T86" fmla="*/ 0 w 35"/>
                    <a:gd name="T87"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 h="37">
                      <a:moveTo>
                        <a:pt x="1" y="25"/>
                      </a:moveTo>
                      <a:cubicBezTo>
                        <a:pt x="1" y="23"/>
                        <a:pt x="2" y="22"/>
                        <a:pt x="2" y="21"/>
                      </a:cubicBezTo>
                      <a:cubicBezTo>
                        <a:pt x="4" y="18"/>
                        <a:pt x="4" y="17"/>
                        <a:pt x="3" y="17"/>
                      </a:cubicBezTo>
                      <a:cubicBezTo>
                        <a:pt x="2" y="20"/>
                        <a:pt x="1" y="23"/>
                        <a:pt x="0" y="26"/>
                      </a:cubicBezTo>
                      <a:cubicBezTo>
                        <a:pt x="1" y="26"/>
                        <a:pt x="1" y="26"/>
                        <a:pt x="2" y="26"/>
                      </a:cubicBezTo>
                      <a:cubicBezTo>
                        <a:pt x="3" y="21"/>
                        <a:pt x="4" y="17"/>
                        <a:pt x="6" y="13"/>
                      </a:cubicBezTo>
                      <a:cubicBezTo>
                        <a:pt x="5" y="15"/>
                        <a:pt x="6" y="18"/>
                        <a:pt x="5" y="20"/>
                      </a:cubicBezTo>
                      <a:cubicBezTo>
                        <a:pt x="5" y="22"/>
                        <a:pt x="4" y="24"/>
                        <a:pt x="4" y="26"/>
                      </a:cubicBezTo>
                      <a:cubicBezTo>
                        <a:pt x="4" y="27"/>
                        <a:pt x="5" y="27"/>
                        <a:pt x="5" y="26"/>
                      </a:cubicBezTo>
                      <a:cubicBezTo>
                        <a:pt x="7" y="22"/>
                        <a:pt x="7" y="17"/>
                        <a:pt x="9" y="13"/>
                      </a:cubicBezTo>
                      <a:cubicBezTo>
                        <a:pt x="9" y="13"/>
                        <a:pt x="8" y="13"/>
                        <a:pt x="8" y="13"/>
                      </a:cubicBezTo>
                      <a:cubicBezTo>
                        <a:pt x="7" y="19"/>
                        <a:pt x="5" y="24"/>
                        <a:pt x="5" y="30"/>
                      </a:cubicBezTo>
                      <a:cubicBezTo>
                        <a:pt x="5" y="31"/>
                        <a:pt x="6" y="31"/>
                        <a:pt x="6" y="31"/>
                      </a:cubicBezTo>
                      <a:cubicBezTo>
                        <a:pt x="9" y="26"/>
                        <a:pt x="10" y="20"/>
                        <a:pt x="12" y="14"/>
                      </a:cubicBezTo>
                      <a:cubicBezTo>
                        <a:pt x="13" y="12"/>
                        <a:pt x="12" y="12"/>
                        <a:pt x="11" y="12"/>
                      </a:cubicBezTo>
                      <a:cubicBezTo>
                        <a:pt x="11" y="16"/>
                        <a:pt x="10" y="19"/>
                        <a:pt x="9" y="22"/>
                      </a:cubicBezTo>
                      <a:cubicBezTo>
                        <a:pt x="9" y="25"/>
                        <a:pt x="9" y="28"/>
                        <a:pt x="8" y="32"/>
                      </a:cubicBezTo>
                      <a:cubicBezTo>
                        <a:pt x="8" y="32"/>
                        <a:pt x="9" y="33"/>
                        <a:pt x="10" y="32"/>
                      </a:cubicBezTo>
                      <a:cubicBezTo>
                        <a:pt x="13" y="25"/>
                        <a:pt x="14" y="17"/>
                        <a:pt x="15" y="9"/>
                      </a:cubicBezTo>
                      <a:cubicBezTo>
                        <a:pt x="15" y="9"/>
                        <a:pt x="14" y="9"/>
                        <a:pt x="14" y="8"/>
                      </a:cubicBezTo>
                      <a:cubicBezTo>
                        <a:pt x="13" y="17"/>
                        <a:pt x="11" y="26"/>
                        <a:pt x="11" y="35"/>
                      </a:cubicBezTo>
                      <a:cubicBezTo>
                        <a:pt x="11" y="36"/>
                        <a:pt x="12" y="36"/>
                        <a:pt x="12" y="35"/>
                      </a:cubicBezTo>
                      <a:cubicBezTo>
                        <a:pt x="15" y="29"/>
                        <a:pt x="16" y="22"/>
                        <a:pt x="17" y="15"/>
                      </a:cubicBezTo>
                      <a:cubicBezTo>
                        <a:pt x="18" y="13"/>
                        <a:pt x="18" y="12"/>
                        <a:pt x="17" y="13"/>
                      </a:cubicBezTo>
                      <a:cubicBezTo>
                        <a:pt x="16" y="16"/>
                        <a:pt x="16" y="20"/>
                        <a:pt x="15" y="23"/>
                      </a:cubicBezTo>
                      <a:cubicBezTo>
                        <a:pt x="15" y="26"/>
                        <a:pt x="14" y="30"/>
                        <a:pt x="14" y="33"/>
                      </a:cubicBezTo>
                      <a:cubicBezTo>
                        <a:pt x="14" y="33"/>
                        <a:pt x="15" y="33"/>
                        <a:pt x="15" y="33"/>
                      </a:cubicBezTo>
                      <a:cubicBezTo>
                        <a:pt x="16" y="29"/>
                        <a:pt x="16" y="25"/>
                        <a:pt x="17" y="21"/>
                      </a:cubicBezTo>
                      <a:cubicBezTo>
                        <a:pt x="18" y="20"/>
                        <a:pt x="18" y="18"/>
                        <a:pt x="19" y="16"/>
                      </a:cubicBezTo>
                      <a:cubicBezTo>
                        <a:pt x="19" y="15"/>
                        <a:pt x="19" y="15"/>
                        <a:pt x="19" y="14"/>
                      </a:cubicBezTo>
                      <a:cubicBezTo>
                        <a:pt x="21" y="12"/>
                        <a:pt x="20" y="11"/>
                        <a:pt x="19" y="11"/>
                      </a:cubicBezTo>
                      <a:cubicBezTo>
                        <a:pt x="19" y="14"/>
                        <a:pt x="18" y="18"/>
                        <a:pt x="18" y="21"/>
                      </a:cubicBezTo>
                      <a:cubicBezTo>
                        <a:pt x="18" y="23"/>
                        <a:pt x="17" y="26"/>
                        <a:pt x="17" y="28"/>
                      </a:cubicBezTo>
                      <a:cubicBezTo>
                        <a:pt x="16" y="32"/>
                        <a:pt x="18" y="30"/>
                        <a:pt x="18" y="28"/>
                      </a:cubicBezTo>
                      <a:cubicBezTo>
                        <a:pt x="18" y="27"/>
                        <a:pt x="17" y="27"/>
                        <a:pt x="17" y="28"/>
                      </a:cubicBezTo>
                      <a:cubicBezTo>
                        <a:pt x="16" y="31"/>
                        <a:pt x="16" y="33"/>
                        <a:pt x="15" y="36"/>
                      </a:cubicBezTo>
                      <a:cubicBezTo>
                        <a:pt x="15" y="36"/>
                        <a:pt x="16" y="37"/>
                        <a:pt x="17" y="36"/>
                      </a:cubicBezTo>
                      <a:cubicBezTo>
                        <a:pt x="17" y="35"/>
                        <a:pt x="17" y="34"/>
                        <a:pt x="17" y="34"/>
                      </a:cubicBezTo>
                      <a:cubicBezTo>
                        <a:pt x="17" y="33"/>
                        <a:pt x="17" y="33"/>
                        <a:pt x="17" y="33"/>
                      </a:cubicBezTo>
                      <a:cubicBezTo>
                        <a:pt x="18" y="33"/>
                        <a:pt x="19" y="19"/>
                        <a:pt x="19" y="17"/>
                      </a:cubicBezTo>
                      <a:cubicBezTo>
                        <a:pt x="19" y="15"/>
                        <a:pt x="19" y="13"/>
                        <a:pt x="20" y="11"/>
                      </a:cubicBezTo>
                      <a:cubicBezTo>
                        <a:pt x="19" y="8"/>
                        <a:pt x="19" y="8"/>
                        <a:pt x="19" y="10"/>
                      </a:cubicBezTo>
                      <a:cubicBezTo>
                        <a:pt x="19" y="11"/>
                        <a:pt x="18" y="13"/>
                        <a:pt x="18" y="14"/>
                      </a:cubicBezTo>
                      <a:cubicBezTo>
                        <a:pt x="18" y="15"/>
                        <a:pt x="19" y="15"/>
                        <a:pt x="20" y="14"/>
                      </a:cubicBezTo>
                      <a:cubicBezTo>
                        <a:pt x="20" y="13"/>
                        <a:pt x="21" y="8"/>
                        <a:pt x="21" y="7"/>
                      </a:cubicBezTo>
                      <a:cubicBezTo>
                        <a:pt x="19" y="7"/>
                        <a:pt x="19" y="8"/>
                        <a:pt x="20" y="10"/>
                      </a:cubicBezTo>
                      <a:cubicBezTo>
                        <a:pt x="20" y="13"/>
                        <a:pt x="20" y="16"/>
                        <a:pt x="19" y="19"/>
                      </a:cubicBezTo>
                      <a:cubicBezTo>
                        <a:pt x="20" y="18"/>
                        <a:pt x="21" y="16"/>
                        <a:pt x="21" y="15"/>
                      </a:cubicBezTo>
                      <a:cubicBezTo>
                        <a:pt x="22" y="13"/>
                        <a:pt x="23" y="11"/>
                        <a:pt x="23" y="8"/>
                      </a:cubicBezTo>
                      <a:cubicBezTo>
                        <a:pt x="22" y="8"/>
                        <a:pt x="21" y="9"/>
                        <a:pt x="22" y="11"/>
                      </a:cubicBezTo>
                      <a:cubicBezTo>
                        <a:pt x="22" y="14"/>
                        <a:pt x="21" y="17"/>
                        <a:pt x="21" y="20"/>
                      </a:cubicBezTo>
                      <a:cubicBezTo>
                        <a:pt x="20" y="21"/>
                        <a:pt x="22" y="22"/>
                        <a:pt x="22" y="21"/>
                      </a:cubicBezTo>
                      <a:cubicBezTo>
                        <a:pt x="24" y="16"/>
                        <a:pt x="25" y="12"/>
                        <a:pt x="26" y="7"/>
                      </a:cubicBezTo>
                      <a:cubicBezTo>
                        <a:pt x="25" y="7"/>
                        <a:pt x="25" y="7"/>
                        <a:pt x="25" y="7"/>
                      </a:cubicBezTo>
                      <a:cubicBezTo>
                        <a:pt x="24" y="8"/>
                        <a:pt x="24" y="10"/>
                        <a:pt x="24" y="12"/>
                      </a:cubicBezTo>
                      <a:cubicBezTo>
                        <a:pt x="24" y="14"/>
                        <a:pt x="23" y="17"/>
                        <a:pt x="23" y="19"/>
                      </a:cubicBezTo>
                      <a:cubicBezTo>
                        <a:pt x="23" y="20"/>
                        <a:pt x="24" y="20"/>
                        <a:pt x="25" y="19"/>
                      </a:cubicBezTo>
                      <a:cubicBezTo>
                        <a:pt x="26" y="14"/>
                        <a:pt x="28" y="10"/>
                        <a:pt x="29" y="5"/>
                      </a:cubicBezTo>
                      <a:cubicBezTo>
                        <a:pt x="29" y="5"/>
                        <a:pt x="28" y="5"/>
                        <a:pt x="28" y="5"/>
                      </a:cubicBezTo>
                      <a:cubicBezTo>
                        <a:pt x="27" y="10"/>
                        <a:pt x="26" y="16"/>
                        <a:pt x="25" y="21"/>
                      </a:cubicBezTo>
                      <a:cubicBezTo>
                        <a:pt x="25" y="22"/>
                        <a:pt x="27" y="22"/>
                        <a:pt x="27" y="21"/>
                      </a:cubicBezTo>
                      <a:cubicBezTo>
                        <a:pt x="27" y="18"/>
                        <a:pt x="28" y="15"/>
                        <a:pt x="29" y="11"/>
                      </a:cubicBezTo>
                      <a:cubicBezTo>
                        <a:pt x="29" y="9"/>
                        <a:pt x="30" y="8"/>
                        <a:pt x="30" y="6"/>
                      </a:cubicBezTo>
                      <a:cubicBezTo>
                        <a:pt x="32" y="3"/>
                        <a:pt x="31" y="3"/>
                        <a:pt x="31" y="6"/>
                      </a:cubicBezTo>
                      <a:cubicBezTo>
                        <a:pt x="31" y="8"/>
                        <a:pt x="31" y="11"/>
                        <a:pt x="30" y="13"/>
                      </a:cubicBezTo>
                      <a:cubicBezTo>
                        <a:pt x="29" y="16"/>
                        <a:pt x="30" y="16"/>
                        <a:pt x="31" y="14"/>
                      </a:cubicBezTo>
                      <a:cubicBezTo>
                        <a:pt x="32" y="8"/>
                        <a:pt x="33" y="9"/>
                        <a:pt x="33" y="14"/>
                      </a:cubicBezTo>
                      <a:cubicBezTo>
                        <a:pt x="33" y="15"/>
                        <a:pt x="35" y="15"/>
                        <a:pt x="35" y="14"/>
                      </a:cubicBezTo>
                      <a:cubicBezTo>
                        <a:pt x="35" y="11"/>
                        <a:pt x="35" y="8"/>
                        <a:pt x="34" y="5"/>
                      </a:cubicBezTo>
                      <a:cubicBezTo>
                        <a:pt x="34" y="4"/>
                        <a:pt x="33" y="4"/>
                        <a:pt x="33" y="5"/>
                      </a:cubicBezTo>
                      <a:cubicBezTo>
                        <a:pt x="31" y="9"/>
                        <a:pt x="29" y="13"/>
                        <a:pt x="29" y="18"/>
                      </a:cubicBezTo>
                      <a:cubicBezTo>
                        <a:pt x="29" y="19"/>
                        <a:pt x="31" y="19"/>
                        <a:pt x="31" y="18"/>
                      </a:cubicBezTo>
                      <a:cubicBezTo>
                        <a:pt x="32" y="13"/>
                        <a:pt x="33" y="7"/>
                        <a:pt x="32" y="1"/>
                      </a:cubicBezTo>
                      <a:cubicBezTo>
                        <a:pt x="32" y="0"/>
                        <a:pt x="31" y="0"/>
                        <a:pt x="31" y="1"/>
                      </a:cubicBezTo>
                      <a:cubicBezTo>
                        <a:pt x="29" y="6"/>
                        <a:pt x="27" y="11"/>
                        <a:pt x="26" y="16"/>
                      </a:cubicBezTo>
                      <a:cubicBezTo>
                        <a:pt x="25" y="20"/>
                        <a:pt x="27" y="20"/>
                        <a:pt x="28" y="14"/>
                      </a:cubicBezTo>
                      <a:cubicBezTo>
                        <a:pt x="28" y="11"/>
                        <a:pt x="29" y="8"/>
                        <a:pt x="29" y="5"/>
                      </a:cubicBezTo>
                      <a:cubicBezTo>
                        <a:pt x="30" y="4"/>
                        <a:pt x="28" y="4"/>
                        <a:pt x="28" y="5"/>
                      </a:cubicBezTo>
                      <a:cubicBezTo>
                        <a:pt x="26" y="9"/>
                        <a:pt x="25" y="12"/>
                        <a:pt x="24" y="17"/>
                      </a:cubicBezTo>
                      <a:cubicBezTo>
                        <a:pt x="24" y="17"/>
                        <a:pt x="24" y="17"/>
                        <a:pt x="25" y="17"/>
                      </a:cubicBezTo>
                      <a:cubicBezTo>
                        <a:pt x="25" y="15"/>
                        <a:pt x="25" y="13"/>
                        <a:pt x="25" y="12"/>
                      </a:cubicBezTo>
                      <a:cubicBezTo>
                        <a:pt x="26" y="9"/>
                        <a:pt x="26" y="7"/>
                        <a:pt x="26" y="4"/>
                      </a:cubicBezTo>
                      <a:cubicBezTo>
                        <a:pt x="26" y="3"/>
                        <a:pt x="25" y="3"/>
                        <a:pt x="25" y="4"/>
                      </a:cubicBezTo>
                      <a:cubicBezTo>
                        <a:pt x="24" y="10"/>
                        <a:pt x="22" y="15"/>
                        <a:pt x="21" y="20"/>
                      </a:cubicBezTo>
                      <a:cubicBezTo>
                        <a:pt x="21" y="21"/>
                        <a:pt x="22" y="21"/>
                        <a:pt x="22" y="21"/>
                      </a:cubicBezTo>
                      <a:cubicBezTo>
                        <a:pt x="23" y="16"/>
                        <a:pt x="24" y="11"/>
                        <a:pt x="24" y="6"/>
                      </a:cubicBezTo>
                      <a:cubicBezTo>
                        <a:pt x="24" y="5"/>
                        <a:pt x="23" y="5"/>
                        <a:pt x="22" y="6"/>
                      </a:cubicBezTo>
                      <a:cubicBezTo>
                        <a:pt x="21" y="11"/>
                        <a:pt x="19" y="16"/>
                        <a:pt x="18" y="21"/>
                      </a:cubicBezTo>
                      <a:cubicBezTo>
                        <a:pt x="18" y="22"/>
                        <a:pt x="20" y="22"/>
                        <a:pt x="20" y="21"/>
                      </a:cubicBezTo>
                      <a:cubicBezTo>
                        <a:pt x="21" y="16"/>
                        <a:pt x="21" y="11"/>
                        <a:pt x="21" y="5"/>
                      </a:cubicBezTo>
                      <a:cubicBezTo>
                        <a:pt x="21" y="4"/>
                        <a:pt x="20" y="4"/>
                        <a:pt x="20" y="5"/>
                      </a:cubicBezTo>
                      <a:cubicBezTo>
                        <a:pt x="19" y="6"/>
                        <a:pt x="19" y="8"/>
                        <a:pt x="19" y="9"/>
                      </a:cubicBezTo>
                      <a:cubicBezTo>
                        <a:pt x="18" y="12"/>
                        <a:pt x="20" y="11"/>
                        <a:pt x="20" y="13"/>
                      </a:cubicBezTo>
                      <a:cubicBezTo>
                        <a:pt x="20" y="12"/>
                        <a:pt x="20" y="10"/>
                        <a:pt x="20" y="8"/>
                      </a:cubicBezTo>
                      <a:cubicBezTo>
                        <a:pt x="20" y="7"/>
                        <a:pt x="19" y="7"/>
                        <a:pt x="19" y="8"/>
                      </a:cubicBezTo>
                      <a:cubicBezTo>
                        <a:pt x="17" y="16"/>
                        <a:pt x="17" y="25"/>
                        <a:pt x="16" y="34"/>
                      </a:cubicBezTo>
                      <a:cubicBezTo>
                        <a:pt x="16" y="34"/>
                        <a:pt x="16" y="34"/>
                        <a:pt x="16" y="34"/>
                      </a:cubicBezTo>
                      <a:cubicBezTo>
                        <a:pt x="16" y="34"/>
                        <a:pt x="15" y="35"/>
                        <a:pt x="15" y="36"/>
                      </a:cubicBezTo>
                      <a:cubicBezTo>
                        <a:pt x="16" y="36"/>
                        <a:pt x="16" y="36"/>
                        <a:pt x="17" y="36"/>
                      </a:cubicBezTo>
                      <a:cubicBezTo>
                        <a:pt x="17" y="33"/>
                        <a:pt x="18" y="31"/>
                        <a:pt x="18" y="28"/>
                      </a:cubicBezTo>
                      <a:cubicBezTo>
                        <a:pt x="17" y="28"/>
                        <a:pt x="17" y="28"/>
                        <a:pt x="17" y="28"/>
                      </a:cubicBezTo>
                      <a:cubicBezTo>
                        <a:pt x="17" y="29"/>
                        <a:pt x="16" y="30"/>
                        <a:pt x="16" y="31"/>
                      </a:cubicBezTo>
                      <a:cubicBezTo>
                        <a:pt x="16" y="31"/>
                        <a:pt x="18" y="32"/>
                        <a:pt x="18" y="31"/>
                      </a:cubicBezTo>
                      <a:cubicBezTo>
                        <a:pt x="19" y="23"/>
                        <a:pt x="20" y="16"/>
                        <a:pt x="20" y="9"/>
                      </a:cubicBezTo>
                      <a:cubicBezTo>
                        <a:pt x="20" y="8"/>
                        <a:pt x="19" y="8"/>
                        <a:pt x="19" y="8"/>
                      </a:cubicBezTo>
                      <a:cubicBezTo>
                        <a:pt x="17" y="17"/>
                        <a:pt x="14" y="25"/>
                        <a:pt x="14" y="33"/>
                      </a:cubicBezTo>
                      <a:cubicBezTo>
                        <a:pt x="14" y="34"/>
                        <a:pt x="15" y="34"/>
                        <a:pt x="15" y="33"/>
                      </a:cubicBezTo>
                      <a:cubicBezTo>
                        <a:pt x="16" y="26"/>
                        <a:pt x="18" y="18"/>
                        <a:pt x="18" y="10"/>
                      </a:cubicBezTo>
                      <a:cubicBezTo>
                        <a:pt x="18" y="9"/>
                        <a:pt x="17" y="9"/>
                        <a:pt x="17" y="10"/>
                      </a:cubicBezTo>
                      <a:cubicBezTo>
                        <a:pt x="15" y="17"/>
                        <a:pt x="14" y="24"/>
                        <a:pt x="12" y="31"/>
                      </a:cubicBezTo>
                      <a:cubicBezTo>
                        <a:pt x="11" y="33"/>
                        <a:pt x="11" y="33"/>
                        <a:pt x="12" y="33"/>
                      </a:cubicBezTo>
                      <a:cubicBezTo>
                        <a:pt x="12" y="30"/>
                        <a:pt x="13" y="27"/>
                        <a:pt x="13" y="25"/>
                      </a:cubicBezTo>
                      <a:cubicBezTo>
                        <a:pt x="14" y="19"/>
                        <a:pt x="14" y="14"/>
                        <a:pt x="15" y="9"/>
                      </a:cubicBezTo>
                      <a:cubicBezTo>
                        <a:pt x="15" y="8"/>
                        <a:pt x="14" y="8"/>
                        <a:pt x="14" y="8"/>
                      </a:cubicBezTo>
                      <a:cubicBezTo>
                        <a:pt x="13" y="15"/>
                        <a:pt x="12" y="21"/>
                        <a:pt x="10" y="28"/>
                      </a:cubicBezTo>
                      <a:cubicBezTo>
                        <a:pt x="10" y="31"/>
                        <a:pt x="10" y="30"/>
                        <a:pt x="10" y="25"/>
                      </a:cubicBezTo>
                      <a:cubicBezTo>
                        <a:pt x="11" y="23"/>
                        <a:pt x="11" y="21"/>
                        <a:pt x="11" y="20"/>
                      </a:cubicBezTo>
                      <a:cubicBezTo>
                        <a:pt x="12" y="17"/>
                        <a:pt x="12" y="13"/>
                        <a:pt x="13" y="10"/>
                      </a:cubicBezTo>
                      <a:cubicBezTo>
                        <a:pt x="13" y="9"/>
                        <a:pt x="11" y="9"/>
                        <a:pt x="11" y="10"/>
                      </a:cubicBezTo>
                      <a:cubicBezTo>
                        <a:pt x="10" y="15"/>
                        <a:pt x="9" y="20"/>
                        <a:pt x="8" y="24"/>
                      </a:cubicBezTo>
                      <a:cubicBezTo>
                        <a:pt x="5" y="33"/>
                        <a:pt x="7" y="24"/>
                        <a:pt x="7" y="22"/>
                      </a:cubicBezTo>
                      <a:cubicBezTo>
                        <a:pt x="8" y="19"/>
                        <a:pt x="8" y="16"/>
                        <a:pt x="9" y="13"/>
                      </a:cubicBezTo>
                      <a:cubicBezTo>
                        <a:pt x="9" y="12"/>
                        <a:pt x="8" y="12"/>
                        <a:pt x="8" y="13"/>
                      </a:cubicBezTo>
                      <a:cubicBezTo>
                        <a:pt x="6" y="17"/>
                        <a:pt x="5" y="22"/>
                        <a:pt x="4" y="26"/>
                      </a:cubicBezTo>
                      <a:cubicBezTo>
                        <a:pt x="4" y="26"/>
                        <a:pt x="5" y="26"/>
                        <a:pt x="5" y="26"/>
                      </a:cubicBezTo>
                      <a:cubicBezTo>
                        <a:pt x="6" y="21"/>
                        <a:pt x="8" y="16"/>
                        <a:pt x="7" y="11"/>
                      </a:cubicBezTo>
                      <a:cubicBezTo>
                        <a:pt x="7" y="10"/>
                        <a:pt x="6" y="10"/>
                        <a:pt x="6" y="11"/>
                      </a:cubicBezTo>
                      <a:cubicBezTo>
                        <a:pt x="3" y="15"/>
                        <a:pt x="1" y="20"/>
                        <a:pt x="0" y="26"/>
                      </a:cubicBezTo>
                      <a:cubicBezTo>
                        <a:pt x="0" y="26"/>
                        <a:pt x="2" y="27"/>
                        <a:pt x="2" y="26"/>
                      </a:cubicBezTo>
                      <a:cubicBezTo>
                        <a:pt x="3" y="22"/>
                        <a:pt x="3" y="19"/>
                        <a:pt x="5" y="15"/>
                      </a:cubicBezTo>
                      <a:cubicBezTo>
                        <a:pt x="5" y="14"/>
                        <a:pt x="4" y="14"/>
                        <a:pt x="3" y="14"/>
                      </a:cubicBezTo>
                      <a:cubicBezTo>
                        <a:pt x="1" y="18"/>
                        <a:pt x="0" y="21"/>
                        <a:pt x="0" y="25"/>
                      </a:cubicBezTo>
                      <a:cubicBezTo>
                        <a:pt x="0" y="26"/>
                        <a:pt x="1" y="26"/>
                        <a:pt x="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98"/>
                <p:cNvSpPr/>
                <p:nvPr/>
              </p:nvSpPr>
              <p:spPr bwMode="auto">
                <a:xfrm>
                  <a:off x="1085850" y="2182813"/>
                  <a:ext cx="6350" cy="3175"/>
                </a:xfrm>
                <a:custGeom>
                  <a:avLst/>
                  <a:gdLst>
                    <a:gd name="T0" fmla="*/ 1 w 6"/>
                    <a:gd name="T1" fmla="*/ 1 h 4"/>
                    <a:gd name="T2" fmla="*/ 1 w 6"/>
                    <a:gd name="T3" fmla="*/ 4 h 4"/>
                    <a:gd name="T4" fmla="*/ 2 w 6"/>
                    <a:gd name="T5" fmla="*/ 4 h 4"/>
                    <a:gd name="T6" fmla="*/ 4 w 6"/>
                    <a:gd name="T7" fmla="*/ 2 h 4"/>
                    <a:gd name="T8" fmla="*/ 5 w 6"/>
                    <a:gd name="T9" fmla="*/ 1 h 4"/>
                    <a:gd name="T10" fmla="*/ 5 w 6"/>
                    <a:gd name="T11" fmla="*/ 0 h 4"/>
                    <a:gd name="T12" fmla="*/ 2 w 6"/>
                    <a:gd name="T13" fmla="*/ 1 h 4"/>
                    <a:gd name="T14" fmla="*/ 1 w 6"/>
                    <a:gd name="T15" fmla="*/ 3 h 4"/>
                    <a:gd name="T16" fmla="*/ 2 w 6"/>
                    <a:gd name="T17" fmla="*/ 3 h 4"/>
                    <a:gd name="T18" fmla="*/ 2 w 6"/>
                    <a:gd name="T19" fmla="*/ 1 h 4"/>
                    <a:gd name="T20" fmla="*/ 1 w 6"/>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1" y="1"/>
                      </a:moveTo>
                      <a:cubicBezTo>
                        <a:pt x="0" y="2"/>
                        <a:pt x="0" y="3"/>
                        <a:pt x="1" y="4"/>
                      </a:cubicBezTo>
                      <a:cubicBezTo>
                        <a:pt x="2" y="4"/>
                        <a:pt x="2" y="4"/>
                        <a:pt x="2" y="4"/>
                      </a:cubicBezTo>
                      <a:cubicBezTo>
                        <a:pt x="3" y="3"/>
                        <a:pt x="3" y="2"/>
                        <a:pt x="4" y="2"/>
                      </a:cubicBezTo>
                      <a:cubicBezTo>
                        <a:pt x="4" y="2"/>
                        <a:pt x="5" y="2"/>
                        <a:pt x="5" y="1"/>
                      </a:cubicBezTo>
                      <a:cubicBezTo>
                        <a:pt x="6" y="1"/>
                        <a:pt x="5" y="0"/>
                        <a:pt x="5" y="0"/>
                      </a:cubicBezTo>
                      <a:cubicBezTo>
                        <a:pt x="4" y="1"/>
                        <a:pt x="3" y="0"/>
                        <a:pt x="2" y="1"/>
                      </a:cubicBezTo>
                      <a:cubicBezTo>
                        <a:pt x="1" y="1"/>
                        <a:pt x="1" y="2"/>
                        <a:pt x="1" y="3"/>
                      </a:cubicBezTo>
                      <a:cubicBezTo>
                        <a:pt x="1" y="3"/>
                        <a:pt x="2" y="3"/>
                        <a:pt x="2" y="3"/>
                      </a:cubicBezTo>
                      <a:cubicBezTo>
                        <a:pt x="2" y="3"/>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00"/>
                <p:cNvSpPr/>
                <p:nvPr/>
              </p:nvSpPr>
              <p:spPr bwMode="auto">
                <a:xfrm>
                  <a:off x="1066800" y="2141538"/>
                  <a:ext cx="46038" cy="42863"/>
                </a:xfrm>
                <a:custGeom>
                  <a:avLst/>
                  <a:gdLst>
                    <a:gd name="T0" fmla="*/ 20 w 44"/>
                    <a:gd name="T1" fmla="*/ 29 h 40"/>
                    <a:gd name="T2" fmla="*/ 26 w 44"/>
                    <a:gd name="T3" fmla="*/ 25 h 40"/>
                    <a:gd name="T4" fmla="*/ 22 w 44"/>
                    <a:gd name="T5" fmla="*/ 28 h 40"/>
                    <a:gd name="T6" fmla="*/ 26 w 44"/>
                    <a:gd name="T7" fmla="*/ 16 h 40"/>
                    <a:gd name="T8" fmla="*/ 19 w 44"/>
                    <a:gd name="T9" fmla="*/ 17 h 40"/>
                    <a:gd name="T10" fmla="*/ 17 w 44"/>
                    <a:gd name="T11" fmla="*/ 27 h 40"/>
                    <a:gd name="T12" fmla="*/ 14 w 44"/>
                    <a:gd name="T13" fmla="*/ 35 h 40"/>
                    <a:gd name="T14" fmla="*/ 13 w 44"/>
                    <a:gd name="T15" fmla="*/ 21 h 40"/>
                    <a:gd name="T16" fmla="*/ 8 w 44"/>
                    <a:gd name="T17" fmla="*/ 23 h 40"/>
                    <a:gd name="T18" fmla="*/ 6 w 44"/>
                    <a:gd name="T19" fmla="*/ 22 h 40"/>
                    <a:gd name="T20" fmla="*/ 4 w 44"/>
                    <a:gd name="T21" fmla="*/ 25 h 40"/>
                    <a:gd name="T22" fmla="*/ 1 w 44"/>
                    <a:gd name="T23" fmla="*/ 23 h 40"/>
                    <a:gd name="T24" fmla="*/ 14 w 44"/>
                    <a:gd name="T25" fmla="*/ 13 h 40"/>
                    <a:gd name="T26" fmla="*/ 17 w 44"/>
                    <a:gd name="T27" fmla="*/ 11 h 40"/>
                    <a:gd name="T28" fmla="*/ 10 w 44"/>
                    <a:gd name="T29" fmla="*/ 17 h 40"/>
                    <a:gd name="T30" fmla="*/ 34 w 44"/>
                    <a:gd name="T31" fmla="*/ 18 h 40"/>
                    <a:gd name="T32" fmla="*/ 15 w 44"/>
                    <a:gd name="T33" fmla="*/ 34 h 40"/>
                    <a:gd name="T34" fmla="*/ 9 w 44"/>
                    <a:gd name="T35" fmla="*/ 35 h 40"/>
                    <a:gd name="T36" fmla="*/ 9 w 44"/>
                    <a:gd name="T37" fmla="*/ 28 h 40"/>
                    <a:gd name="T38" fmla="*/ 8 w 44"/>
                    <a:gd name="T39" fmla="*/ 24 h 40"/>
                    <a:gd name="T40" fmla="*/ 10 w 44"/>
                    <a:gd name="T41" fmla="*/ 17 h 40"/>
                    <a:gd name="T42" fmla="*/ 13 w 44"/>
                    <a:gd name="T43" fmla="*/ 24 h 40"/>
                    <a:gd name="T44" fmla="*/ 17 w 44"/>
                    <a:gd name="T45" fmla="*/ 25 h 40"/>
                    <a:gd name="T46" fmla="*/ 20 w 44"/>
                    <a:gd name="T47" fmla="*/ 18 h 40"/>
                    <a:gd name="T48" fmla="*/ 24 w 44"/>
                    <a:gd name="T49" fmla="*/ 23 h 40"/>
                    <a:gd name="T50" fmla="*/ 27 w 44"/>
                    <a:gd name="T51" fmla="*/ 20 h 40"/>
                    <a:gd name="T52" fmla="*/ 33 w 44"/>
                    <a:gd name="T53" fmla="*/ 17 h 40"/>
                    <a:gd name="T54" fmla="*/ 32 w 44"/>
                    <a:gd name="T55" fmla="*/ 13 h 40"/>
                    <a:gd name="T56" fmla="*/ 30 w 44"/>
                    <a:gd name="T57" fmla="*/ 11 h 40"/>
                    <a:gd name="T58" fmla="*/ 29 w 44"/>
                    <a:gd name="T59" fmla="*/ 18 h 40"/>
                    <a:gd name="T60" fmla="*/ 24 w 44"/>
                    <a:gd name="T61" fmla="*/ 23 h 40"/>
                    <a:gd name="T62" fmla="*/ 24 w 44"/>
                    <a:gd name="T63" fmla="*/ 12 h 40"/>
                    <a:gd name="T64" fmla="*/ 23 w 44"/>
                    <a:gd name="T65" fmla="*/ 14 h 40"/>
                    <a:gd name="T66" fmla="*/ 21 w 44"/>
                    <a:gd name="T67" fmla="*/ 25 h 40"/>
                    <a:gd name="T68" fmla="*/ 17 w 44"/>
                    <a:gd name="T69" fmla="*/ 25 h 40"/>
                    <a:gd name="T70" fmla="*/ 17 w 44"/>
                    <a:gd name="T71" fmla="*/ 14 h 40"/>
                    <a:gd name="T72" fmla="*/ 13 w 44"/>
                    <a:gd name="T73" fmla="*/ 15 h 40"/>
                    <a:gd name="T74" fmla="*/ 8 w 44"/>
                    <a:gd name="T75" fmla="*/ 22 h 40"/>
                    <a:gd name="T76" fmla="*/ 7 w 44"/>
                    <a:gd name="T77" fmla="*/ 27 h 40"/>
                    <a:gd name="T78" fmla="*/ 6 w 44"/>
                    <a:gd name="T79" fmla="*/ 30 h 40"/>
                    <a:gd name="T80" fmla="*/ 10 w 44"/>
                    <a:gd name="T81" fmla="*/ 34 h 40"/>
                    <a:gd name="T82" fmla="*/ 13 w 44"/>
                    <a:gd name="T83" fmla="*/ 39 h 40"/>
                    <a:gd name="T84" fmla="*/ 15 w 44"/>
                    <a:gd name="T85" fmla="*/ 38 h 40"/>
                    <a:gd name="T86" fmla="*/ 17 w 44"/>
                    <a:gd name="T87" fmla="*/ 35 h 40"/>
                    <a:gd name="T88" fmla="*/ 9 w 44"/>
                    <a:gd name="T89" fmla="*/ 16 h 40"/>
                    <a:gd name="T90" fmla="*/ 16 w 44"/>
                    <a:gd name="T91" fmla="*/ 10 h 40"/>
                    <a:gd name="T92" fmla="*/ 17 w 44"/>
                    <a:gd name="T93" fmla="*/ 12 h 40"/>
                    <a:gd name="T94" fmla="*/ 2 w 44"/>
                    <a:gd name="T95" fmla="*/ 24 h 40"/>
                    <a:gd name="T96" fmla="*/ 5 w 44"/>
                    <a:gd name="T97" fmla="*/ 23 h 40"/>
                    <a:gd name="T98" fmla="*/ 5 w 44"/>
                    <a:gd name="T99" fmla="*/ 27 h 40"/>
                    <a:gd name="T100" fmla="*/ 8 w 44"/>
                    <a:gd name="T101" fmla="*/ 34 h 40"/>
                    <a:gd name="T102" fmla="*/ 9 w 44"/>
                    <a:gd name="T103" fmla="*/ 27 h 40"/>
                    <a:gd name="T104" fmla="*/ 14 w 44"/>
                    <a:gd name="T105" fmla="*/ 24 h 40"/>
                    <a:gd name="T106" fmla="*/ 16 w 44"/>
                    <a:gd name="T107" fmla="*/ 23 h 40"/>
                    <a:gd name="T108" fmla="*/ 17 w 44"/>
                    <a:gd name="T109" fmla="*/ 32 h 40"/>
                    <a:gd name="T110" fmla="*/ 21 w 44"/>
                    <a:gd name="T111" fmla="*/ 24 h 40"/>
                    <a:gd name="T112" fmla="*/ 25 w 44"/>
                    <a:gd name="T113" fmla="*/ 15 h 40"/>
                    <a:gd name="T114" fmla="*/ 26 w 44"/>
                    <a:gd name="T115" fmla="*/ 21 h 40"/>
                    <a:gd name="T116" fmla="*/ 26 w 44"/>
                    <a:gd name="T117" fmla="*/ 25 h 40"/>
                    <a:gd name="T118" fmla="*/ 22 w 44"/>
                    <a:gd name="T119" fmla="*/ 29 h 40"/>
                    <a:gd name="T120" fmla="*/ 19 w 44"/>
                    <a:gd name="T121" fmla="*/ 29 h 40"/>
                    <a:gd name="T122" fmla="*/ 20 w 44"/>
                    <a:gd name="T12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 h="40">
                      <a:moveTo>
                        <a:pt x="20" y="22"/>
                      </a:moveTo>
                      <a:cubicBezTo>
                        <a:pt x="20" y="24"/>
                        <a:pt x="20" y="27"/>
                        <a:pt x="19" y="29"/>
                      </a:cubicBezTo>
                      <a:cubicBezTo>
                        <a:pt x="19" y="30"/>
                        <a:pt x="20" y="30"/>
                        <a:pt x="20" y="29"/>
                      </a:cubicBezTo>
                      <a:cubicBezTo>
                        <a:pt x="23" y="23"/>
                        <a:pt x="21" y="28"/>
                        <a:pt x="20" y="30"/>
                      </a:cubicBezTo>
                      <a:cubicBezTo>
                        <a:pt x="20" y="31"/>
                        <a:pt x="21" y="31"/>
                        <a:pt x="21" y="30"/>
                      </a:cubicBezTo>
                      <a:cubicBezTo>
                        <a:pt x="23" y="28"/>
                        <a:pt x="24" y="27"/>
                        <a:pt x="26" y="25"/>
                      </a:cubicBezTo>
                      <a:cubicBezTo>
                        <a:pt x="27" y="24"/>
                        <a:pt x="26" y="23"/>
                        <a:pt x="25" y="24"/>
                      </a:cubicBezTo>
                      <a:cubicBezTo>
                        <a:pt x="24" y="25"/>
                        <a:pt x="23" y="26"/>
                        <a:pt x="21" y="27"/>
                      </a:cubicBezTo>
                      <a:cubicBezTo>
                        <a:pt x="22" y="28"/>
                        <a:pt x="22" y="28"/>
                        <a:pt x="22" y="28"/>
                      </a:cubicBezTo>
                      <a:cubicBezTo>
                        <a:pt x="25" y="25"/>
                        <a:pt x="28" y="22"/>
                        <a:pt x="30" y="18"/>
                      </a:cubicBezTo>
                      <a:cubicBezTo>
                        <a:pt x="30" y="18"/>
                        <a:pt x="29" y="18"/>
                        <a:pt x="29" y="18"/>
                      </a:cubicBezTo>
                      <a:cubicBezTo>
                        <a:pt x="26" y="18"/>
                        <a:pt x="24" y="20"/>
                        <a:pt x="26" y="16"/>
                      </a:cubicBezTo>
                      <a:cubicBezTo>
                        <a:pt x="26" y="15"/>
                        <a:pt x="25" y="15"/>
                        <a:pt x="25" y="15"/>
                      </a:cubicBezTo>
                      <a:cubicBezTo>
                        <a:pt x="24" y="16"/>
                        <a:pt x="24" y="18"/>
                        <a:pt x="23" y="19"/>
                      </a:cubicBezTo>
                      <a:cubicBezTo>
                        <a:pt x="21" y="23"/>
                        <a:pt x="20" y="20"/>
                        <a:pt x="19" y="17"/>
                      </a:cubicBezTo>
                      <a:cubicBezTo>
                        <a:pt x="19" y="17"/>
                        <a:pt x="18" y="17"/>
                        <a:pt x="18" y="17"/>
                      </a:cubicBezTo>
                      <a:cubicBezTo>
                        <a:pt x="17" y="21"/>
                        <a:pt x="17" y="25"/>
                        <a:pt x="16" y="29"/>
                      </a:cubicBezTo>
                      <a:cubicBezTo>
                        <a:pt x="17" y="30"/>
                        <a:pt x="17" y="29"/>
                        <a:pt x="17" y="27"/>
                      </a:cubicBezTo>
                      <a:cubicBezTo>
                        <a:pt x="17" y="25"/>
                        <a:pt x="17" y="23"/>
                        <a:pt x="17" y="21"/>
                      </a:cubicBezTo>
                      <a:cubicBezTo>
                        <a:pt x="17" y="20"/>
                        <a:pt x="15" y="20"/>
                        <a:pt x="15" y="21"/>
                      </a:cubicBezTo>
                      <a:cubicBezTo>
                        <a:pt x="14" y="25"/>
                        <a:pt x="14" y="30"/>
                        <a:pt x="14" y="35"/>
                      </a:cubicBezTo>
                      <a:cubicBezTo>
                        <a:pt x="14" y="36"/>
                        <a:pt x="15" y="36"/>
                        <a:pt x="15" y="35"/>
                      </a:cubicBezTo>
                      <a:cubicBezTo>
                        <a:pt x="16" y="30"/>
                        <a:pt x="15" y="26"/>
                        <a:pt x="14" y="21"/>
                      </a:cubicBezTo>
                      <a:cubicBezTo>
                        <a:pt x="14" y="20"/>
                        <a:pt x="13" y="20"/>
                        <a:pt x="13" y="21"/>
                      </a:cubicBezTo>
                      <a:cubicBezTo>
                        <a:pt x="12" y="24"/>
                        <a:pt x="11" y="29"/>
                        <a:pt x="12" y="32"/>
                      </a:cubicBezTo>
                      <a:cubicBezTo>
                        <a:pt x="11" y="29"/>
                        <a:pt x="11" y="25"/>
                        <a:pt x="10" y="22"/>
                      </a:cubicBezTo>
                      <a:cubicBezTo>
                        <a:pt x="10" y="22"/>
                        <a:pt x="8" y="22"/>
                        <a:pt x="8" y="23"/>
                      </a:cubicBezTo>
                      <a:cubicBezTo>
                        <a:pt x="8" y="25"/>
                        <a:pt x="8" y="27"/>
                        <a:pt x="8" y="29"/>
                      </a:cubicBezTo>
                      <a:cubicBezTo>
                        <a:pt x="8" y="32"/>
                        <a:pt x="9" y="33"/>
                        <a:pt x="8" y="30"/>
                      </a:cubicBezTo>
                      <a:cubicBezTo>
                        <a:pt x="8" y="27"/>
                        <a:pt x="6" y="25"/>
                        <a:pt x="6" y="22"/>
                      </a:cubicBezTo>
                      <a:cubicBezTo>
                        <a:pt x="6" y="21"/>
                        <a:pt x="5" y="21"/>
                        <a:pt x="4" y="21"/>
                      </a:cubicBezTo>
                      <a:cubicBezTo>
                        <a:pt x="4" y="23"/>
                        <a:pt x="4" y="24"/>
                        <a:pt x="4" y="25"/>
                      </a:cubicBezTo>
                      <a:cubicBezTo>
                        <a:pt x="5" y="25"/>
                        <a:pt x="5" y="25"/>
                        <a:pt x="4" y="25"/>
                      </a:cubicBezTo>
                      <a:cubicBezTo>
                        <a:pt x="5" y="30"/>
                        <a:pt x="4" y="22"/>
                        <a:pt x="4" y="21"/>
                      </a:cubicBezTo>
                      <a:cubicBezTo>
                        <a:pt x="4" y="21"/>
                        <a:pt x="3" y="21"/>
                        <a:pt x="3" y="21"/>
                      </a:cubicBezTo>
                      <a:cubicBezTo>
                        <a:pt x="2" y="21"/>
                        <a:pt x="1" y="22"/>
                        <a:pt x="1" y="23"/>
                      </a:cubicBezTo>
                      <a:cubicBezTo>
                        <a:pt x="0" y="23"/>
                        <a:pt x="1" y="24"/>
                        <a:pt x="2" y="24"/>
                      </a:cubicBezTo>
                      <a:cubicBezTo>
                        <a:pt x="5" y="20"/>
                        <a:pt x="9" y="18"/>
                        <a:pt x="13" y="15"/>
                      </a:cubicBezTo>
                      <a:cubicBezTo>
                        <a:pt x="15" y="15"/>
                        <a:pt x="15" y="14"/>
                        <a:pt x="14" y="13"/>
                      </a:cubicBezTo>
                      <a:cubicBezTo>
                        <a:pt x="12" y="15"/>
                        <a:pt x="10" y="16"/>
                        <a:pt x="8" y="18"/>
                      </a:cubicBezTo>
                      <a:cubicBezTo>
                        <a:pt x="8" y="18"/>
                        <a:pt x="9" y="19"/>
                        <a:pt x="9" y="19"/>
                      </a:cubicBezTo>
                      <a:cubicBezTo>
                        <a:pt x="11" y="16"/>
                        <a:pt x="14" y="13"/>
                        <a:pt x="17" y="11"/>
                      </a:cubicBezTo>
                      <a:cubicBezTo>
                        <a:pt x="16" y="10"/>
                        <a:pt x="16" y="10"/>
                        <a:pt x="16" y="10"/>
                      </a:cubicBezTo>
                      <a:cubicBezTo>
                        <a:pt x="14" y="12"/>
                        <a:pt x="12" y="14"/>
                        <a:pt x="9" y="16"/>
                      </a:cubicBezTo>
                      <a:cubicBezTo>
                        <a:pt x="10" y="16"/>
                        <a:pt x="10" y="17"/>
                        <a:pt x="10" y="17"/>
                      </a:cubicBezTo>
                      <a:cubicBezTo>
                        <a:pt x="14" y="15"/>
                        <a:pt x="18" y="12"/>
                        <a:pt x="22" y="10"/>
                      </a:cubicBezTo>
                      <a:cubicBezTo>
                        <a:pt x="24" y="9"/>
                        <a:pt x="27" y="8"/>
                        <a:pt x="30" y="8"/>
                      </a:cubicBezTo>
                      <a:cubicBezTo>
                        <a:pt x="37" y="7"/>
                        <a:pt x="37" y="14"/>
                        <a:pt x="34" y="18"/>
                      </a:cubicBezTo>
                      <a:cubicBezTo>
                        <a:pt x="32" y="22"/>
                        <a:pt x="25" y="24"/>
                        <a:pt x="21" y="27"/>
                      </a:cubicBezTo>
                      <a:cubicBezTo>
                        <a:pt x="20" y="27"/>
                        <a:pt x="16" y="33"/>
                        <a:pt x="16" y="33"/>
                      </a:cubicBezTo>
                      <a:cubicBezTo>
                        <a:pt x="16" y="33"/>
                        <a:pt x="16" y="33"/>
                        <a:pt x="15" y="34"/>
                      </a:cubicBezTo>
                      <a:cubicBezTo>
                        <a:pt x="15" y="34"/>
                        <a:pt x="15" y="38"/>
                        <a:pt x="14" y="36"/>
                      </a:cubicBezTo>
                      <a:cubicBezTo>
                        <a:pt x="14" y="36"/>
                        <a:pt x="13" y="37"/>
                        <a:pt x="13" y="37"/>
                      </a:cubicBezTo>
                      <a:cubicBezTo>
                        <a:pt x="13" y="39"/>
                        <a:pt x="9" y="34"/>
                        <a:pt x="9" y="35"/>
                      </a:cubicBezTo>
                      <a:cubicBezTo>
                        <a:pt x="5" y="32"/>
                        <a:pt x="10" y="36"/>
                        <a:pt x="11" y="37"/>
                      </a:cubicBezTo>
                      <a:cubicBezTo>
                        <a:pt x="12" y="37"/>
                        <a:pt x="12" y="36"/>
                        <a:pt x="12" y="36"/>
                      </a:cubicBezTo>
                      <a:cubicBezTo>
                        <a:pt x="10" y="33"/>
                        <a:pt x="7" y="32"/>
                        <a:pt x="9" y="28"/>
                      </a:cubicBezTo>
                      <a:cubicBezTo>
                        <a:pt x="11" y="26"/>
                        <a:pt x="11" y="22"/>
                        <a:pt x="11" y="19"/>
                      </a:cubicBezTo>
                      <a:cubicBezTo>
                        <a:pt x="11" y="19"/>
                        <a:pt x="9" y="18"/>
                        <a:pt x="9" y="19"/>
                      </a:cubicBezTo>
                      <a:cubicBezTo>
                        <a:pt x="9" y="21"/>
                        <a:pt x="8" y="22"/>
                        <a:pt x="8" y="24"/>
                      </a:cubicBezTo>
                      <a:cubicBezTo>
                        <a:pt x="8" y="21"/>
                        <a:pt x="11" y="18"/>
                        <a:pt x="12" y="16"/>
                      </a:cubicBezTo>
                      <a:cubicBezTo>
                        <a:pt x="12" y="16"/>
                        <a:pt x="11" y="15"/>
                        <a:pt x="11" y="15"/>
                      </a:cubicBezTo>
                      <a:cubicBezTo>
                        <a:pt x="10" y="16"/>
                        <a:pt x="10" y="17"/>
                        <a:pt x="10" y="17"/>
                      </a:cubicBezTo>
                      <a:cubicBezTo>
                        <a:pt x="8" y="20"/>
                        <a:pt x="8" y="20"/>
                        <a:pt x="10" y="19"/>
                      </a:cubicBezTo>
                      <a:cubicBezTo>
                        <a:pt x="11" y="19"/>
                        <a:pt x="12" y="20"/>
                        <a:pt x="13" y="20"/>
                      </a:cubicBezTo>
                      <a:cubicBezTo>
                        <a:pt x="13" y="21"/>
                        <a:pt x="13" y="23"/>
                        <a:pt x="13" y="24"/>
                      </a:cubicBezTo>
                      <a:cubicBezTo>
                        <a:pt x="13" y="25"/>
                        <a:pt x="14" y="25"/>
                        <a:pt x="14" y="25"/>
                      </a:cubicBezTo>
                      <a:cubicBezTo>
                        <a:pt x="15" y="23"/>
                        <a:pt x="15" y="22"/>
                        <a:pt x="16" y="20"/>
                      </a:cubicBezTo>
                      <a:cubicBezTo>
                        <a:pt x="18" y="15"/>
                        <a:pt x="17" y="23"/>
                        <a:pt x="17" y="25"/>
                      </a:cubicBezTo>
                      <a:cubicBezTo>
                        <a:pt x="17" y="25"/>
                        <a:pt x="17" y="25"/>
                        <a:pt x="18" y="25"/>
                      </a:cubicBezTo>
                      <a:cubicBezTo>
                        <a:pt x="18" y="22"/>
                        <a:pt x="19" y="19"/>
                        <a:pt x="20" y="16"/>
                      </a:cubicBezTo>
                      <a:cubicBezTo>
                        <a:pt x="19" y="15"/>
                        <a:pt x="19" y="16"/>
                        <a:pt x="20" y="18"/>
                      </a:cubicBezTo>
                      <a:cubicBezTo>
                        <a:pt x="19" y="20"/>
                        <a:pt x="20" y="21"/>
                        <a:pt x="22" y="20"/>
                      </a:cubicBezTo>
                      <a:cubicBezTo>
                        <a:pt x="23" y="11"/>
                        <a:pt x="20" y="30"/>
                        <a:pt x="23" y="18"/>
                      </a:cubicBezTo>
                      <a:cubicBezTo>
                        <a:pt x="25" y="9"/>
                        <a:pt x="24" y="20"/>
                        <a:pt x="24" y="23"/>
                      </a:cubicBezTo>
                      <a:cubicBezTo>
                        <a:pt x="24" y="23"/>
                        <a:pt x="25" y="23"/>
                        <a:pt x="25" y="23"/>
                      </a:cubicBezTo>
                      <a:cubicBezTo>
                        <a:pt x="26" y="20"/>
                        <a:pt x="26" y="17"/>
                        <a:pt x="26" y="14"/>
                      </a:cubicBezTo>
                      <a:cubicBezTo>
                        <a:pt x="27" y="8"/>
                        <a:pt x="27" y="19"/>
                        <a:pt x="27" y="20"/>
                      </a:cubicBezTo>
                      <a:cubicBezTo>
                        <a:pt x="27" y="21"/>
                        <a:pt x="29" y="21"/>
                        <a:pt x="29" y="20"/>
                      </a:cubicBezTo>
                      <a:cubicBezTo>
                        <a:pt x="29" y="18"/>
                        <a:pt x="31" y="8"/>
                        <a:pt x="31" y="17"/>
                      </a:cubicBezTo>
                      <a:cubicBezTo>
                        <a:pt x="31" y="18"/>
                        <a:pt x="33" y="18"/>
                        <a:pt x="33" y="17"/>
                      </a:cubicBezTo>
                      <a:cubicBezTo>
                        <a:pt x="33" y="15"/>
                        <a:pt x="33" y="14"/>
                        <a:pt x="35" y="13"/>
                      </a:cubicBezTo>
                      <a:cubicBezTo>
                        <a:pt x="36" y="12"/>
                        <a:pt x="35" y="11"/>
                        <a:pt x="34" y="11"/>
                      </a:cubicBezTo>
                      <a:cubicBezTo>
                        <a:pt x="33" y="12"/>
                        <a:pt x="33" y="12"/>
                        <a:pt x="32" y="13"/>
                      </a:cubicBezTo>
                      <a:cubicBezTo>
                        <a:pt x="30" y="16"/>
                        <a:pt x="33" y="14"/>
                        <a:pt x="33" y="15"/>
                      </a:cubicBezTo>
                      <a:cubicBezTo>
                        <a:pt x="33" y="14"/>
                        <a:pt x="32" y="12"/>
                        <a:pt x="31" y="11"/>
                      </a:cubicBezTo>
                      <a:cubicBezTo>
                        <a:pt x="31" y="11"/>
                        <a:pt x="30" y="11"/>
                        <a:pt x="30" y="11"/>
                      </a:cubicBezTo>
                      <a:cubicBezTo>
                        <a:pt x="30" y="12"/>
                        <a:pt x="29" y="13"/>
                        <a:pt x="29" y="13"/>
                      </a:cubicBezTo>
                      <a:cubicBezTo>
                        <a:pt x="29" y="14"/>
                        <a:pt x="29" y="15"/>
                        <a:pt x="28" y="15"/>
                      </a:cubicBezTo>
                      <a:cubicBezTo>
                        <a:pt x="27" y="17"/>
                        <a:pt x="27" y="18"/>
                        <a:pt x="29" y="18"/>
                      </a:cubicBezTo>
                      <a:cubicBezTo>
                        <a:pt x="29" y="14"/>
                        <a:pt x="29" y="11"/>
                        <a:pt x="28" y="8"/>
                      </a:cubicBezTo>
                      <a:cubicBezTo>
                        <a:pt x="28" y="7"/>
                        <a:pt x="27" y="7"/>
                        <a:pt x="27" y="8"/>
                      </a:cubicBezTo>
                      <a:cubicBezTo>
                        <a:pt x="24" y="12"/>
                        <a:pt x="24" y="18"/>
                        <a:pt x="24" y="23"/>
                      </a:cubicBezTo>
                      <a:cubicBezTo>
                        <a:pt x="24" y="24"/>
                        <a:pt x="25" y="24"/>
                        <a:pt x="25" y="23"/>
                      </a:cubicBezTo>
                      <a:cubicBezTo>
                        <a:pt x="26" y="19"/>
                        <a:pt x="26" y="16"/>
                        <a:pt x="26" y="12"/>
                      </a:cubicBezTo>
                      <a:cubicBezTo>
                        <a:pt x="25" y="11"/>
                        <a:pt x="25" y="11"/>
                        <a:pt x="24" y="12"/>
                      </a:cubicBezTo>
                      <a:cubicBezTo>
                        <a:pt x="22" y="15"/>
                        <a:pt x="21" y="19"/>
                        <a:pt x="21" y="24"/>
                      </a:cubicBezTo>
                      <a:cubicBezTo>
                        <a:pt x="21" y="24"/>
                        <a:pt x="22" y="25"/>
                        <a:pt x="23" y="24"/>
                      </a:cubicBezTo>
                      <a:cubicBezTo>
                        <a:pt x="23" y="20"/>
                        <a:pt x="23" y="18"/>
                        <a:pt x="23" y="14"/>
                      </a:cubicBezTo>
                      <a:cubicBezTo>
                        <a:pt x="23" y="14"/>
                        <a:pt x="21" y="14"/>
                        <a:pt x="21" y="14"/>
                      </a:cubicBezTo>
                      <a:cubicBezTo>
                        <a:pt x="20" y="18"/>
                        <a:pt x="20" y="21"/>
                        <a:pt x="19" y="25"/>
                      </a:cubicBezTo>
                      <a:cubicBezTo>
                        <a:pt x="19" y="26"/>
                        <a:pt x="21" y="26"/>
                        <a:pt x="21" y="25"/>
                      </a:cubicBezTo>
                      <a:cubicBezTo>
                        <a:pt x="22" y="21"/>
                        <a:pt x="22" y="17"/>
                        <a:pt x="21" y="13"/>
                      </a:cubicBezTo>
                      <a:cubicBezTo>
                        <a:pt x="21" y="12"/>
                        <a:pt x="20" y="12"/>
                        <a:pt x="20" y="13"/>
                      </a:cubicBezTo>
                      <a:cubicBezTo>
                        <a:pt x="19" y="17"/>
                        <a:pt x="17" y="21"/>
                        <a:pt x="17" y="25"/>
                      </a:cubicBezTo>
                      <a:cubicBezTo>
                        <a:pt x="16" y="26"/>
                        <a:pt x="18" y="26"/>
                        <a:pt x="18" y="25"/>
                      </a:cubicBezTo>
                      <a:cubicBezTo>
                        <a:pt x="19" y="21"/>
                        <a:pt x="19" y="18"/>
                        <a:pt x="19" y="14"/>
                      </a:cubicBezTo>
                      <a:cubicBezTo>
                        <a:pt x="18" y="13"/>
                        <a:pt x="17" y="13"/>
                        <a:pt x="17" y="14"/>
                      </a:cubicBezTo>
                      <a:cubicBezTo>
                        <a:pt x="16" y="16"/>
                        <a:pt x="15" y="18"/>
                        <a:pt x="14" y="20"/>
                      </a:cubicBezTo>
                      <a:cubicBezTo>
                        <a:pt x="14" y="23"/>
                        <a:pt x="14" y="23"/>
                        <a:pt x="14" y="20"/>
                      </a:cubicBezTo>
                      <a:cubicBezTo>
                        <a:pt x="14" y="18"/>
                        <a:pt x="14" y="17"/>
                        <a:pt x="13" y="15"/>
                      </a:cubicBezTo>
                      <a:cubicBezTo>
                        <a:pt x="13" y="15"/>
                        <a:pt x="13" y="14"/>
                        <a:pt x="12" y="15"/>
                      </a:cubicBezTo>
                      <a:cubicBezTo>
                        <a:pt x="10" y="17"/>
                        <a:pt x="8" y="19"/>
                        <a:pt x="7" y="22"/>
                      </a:cubicBezTo>
                      <a:cubicBezTo>
                        <a:pt x="7" y="23"/>
                        <a:pt x="8" y="23"/>
                        <a:pt x="8" y="22"/>
                      </a:cubicBezTo>
                      <a:cubicBezTo>
                        <a:pt x="10" y="20"/>
                        <a:pt x="11" y="18"/>
                        <a:pt x="12" y="16"/>
                      </a:cubicBezTo>
                      <a:cubicBezTo>
                        <a:pt x="12" y="15"/>
                        <a:pt x="11" y="14"/>
                        <a:pt x="11" y="15"/>
                      </a:cubicBezTo>
                      <a:cubicBezTo>
                        <a:pt x="9" y="19"/>
                        <a:pt x="7" y="22"/>
                        <a:pt x="7" y="27"/>
                      </a:cubicBezTo>
                      <a:cubicBezTo>
                        <a:pt x="7" y="27"/>
                        <a:pt x="8" y="28"/>
                        <a:pt x="9" y="27"/>
                      </a:cubicBezTo>
                      <a:cubicBezTo>
                        <a:pt x="9" y="25"/>
                        <a:pt x="9" y="23"/>
                        <a:pt x="9" y="21"/>
                      </a:cubicBezTo>
                      <a:cubicBezTo>
                        <a:pt x="9" y="24"/>
                        <a:pt x="9" y="28"/>
                        <a:pt x="6" y="30"/>
                      </a:cubicBezTo>
                      <a:cubicBezTo>
                        <a:pt x="6" y="30"/>
                        <a:pt x="6" y="31"/>
                        <a:pt x="6" y="31"/>
                      </a:cubicBezTo>
                      <a:cubicBezTo>
                        <a:pt x="7" y="32"/>
                        <a:pt x="8" y="33"/>
                        <a:pt x="9" y="34"/>
                      </a:cubicBezTo>
                      <a:cubicBezTo>
                        <a:pt x="9" y="34"/>
                        <a:pt x="10" y="34"/>
                        <a:pt x="10" y="34"/>
                      </a:cubicBezTo>
                      <a:cubicBezTo>
                        <a:pt x="9" y="34"/>
                        <a:pt x="8" y="33"/>
                        <a:pt x="7" y="32"/>
                      </a:cubicBezTo>
                      <a:cubicBezTo>
                        <a:pt x="6" y="31"/>
                        <a:pt x="5" y="33"/>
                        <a:pt x="6" y="33"/>
                      </a:cubicBezTo>
                      <a:cubicBezTo>
                        <a:pt x="8" y="36"/>
                        <a:pt x="10" y="38"/>
                        <a:pt x="13" y="39"/>
                      </a:cubicBezTo>
                      <a:cubicBezTo>
                        <a:pt x="13" y="40"/>
                        <a:pt x="14" y="39"/>
                        <a:pt x="14" y="39"/>
                      </a:cubicBezTo>
                      <a:cubicBezTo>
                        <a:pt x="14" y="39"/>
                        <a:pt x="14" y="39"/>
                        <a:pt x="14" y="39"/>
                      </a:cubicBezTo>
                      <a:cubicBezTo>
                        <a:pt x="15" y="39"/>
                        <a:pt x="15" y="38"/>
                        <a:pt x="15" y="38"/>
                      </a:cubicBezTo>
                      <a:cubicBezTo>
                        <a:pt x="14" y="37"/>
                        <a:pt x="13" y="38"/>
                        <a:pt x="15" y="39"/>
                      </a:cubicBezTo>
                      <a:cubicBezTo>
                        <a:pt x="15" y="40"/>
                        <a:pt x="16" y="39"/>
                        <a:pt x="16" y="39"/>
                      </a:cubicBezTo>
                      <a:cubicBezTo>
                        <a:pt x="16" y="37"/>
                        <a:pt x="16" y="36"/>
                        <a:pt x="17" y="35"/>
                      </a:cubicBezTo>
                      <a:cubicBezTo>
                        <a:pt x="18" y="35"/>
                        <a:pt x="18" y="35"/>
                        <a:pt x="18" y="34"/>
                      </a:cubicBezTo>
                      <a:cubicBezTo>
                        <a:pt x="19" y="24"/>
                        <a:pt x="44" y="23"/>
                        <a:pt x="37" y="10"/>
                      </a:cubicBezTo>
                      <a:cubicBezTo>
                        <a:pt x="32" y="0"/>
                        <a:pt x="15" y="12"/>
                        <a:pt x="9" y="16"/>
                      </a:cubicBezTo>
                      <a:cubicBezTo>
                        <a:pt x="9" y="17"/>
                        <a:pt x="9" y="18"/>
                        <a:pt x="10" y="17"/>
                      </a:cubicBezTo>
                      <a:cubicBezTo>
                        <a:pt x="13" y="15"/>
                        <a:pt x="15" y="13"/>
                        <a:pt x="17" y="11"/>
                      </a:cubicBezTo>
                      <a:cubicBezTo>
                        <a:pt x="17" y="10"/>
                        <a:pt x="16" y="9"/>
                        <a:pt x="16" y="10"/>
                      </a:cubicBezTo>
                      <a:cubicBezTo>
                        <a:pt x="13" y="12"/>
                        <a:pt x="10" y="15"/>
                        <a:pt x="8" y="18"/>
                      </a:cubicBezTo>
                      <a:cubicBezTo>
                        <a:pt x="7" y="19"/>
                        <a:pt x="8" y="20"/>
                        <a:pt x="9" y="19"/>
                      </a:cubicBezTo>
                      <a:cubicBezTo>
                        <a:pt x="12" y="17"/>
                        <a:pt x="14" y="15"/>
                        <a:pt x="17" y="12"/>
                      </a:cubicBezTo>
                      <a:cubicBezTo>
                        <a:pt x="18" y="12"/>
                        <a:pt x="17" y="11"/>
                        <a:pt x="16" y="11"/>
                      </a:cubicBezTo>
                      <a:cubicBezTo>
                        <a:pt x="11" y="15"/>
                        <a:pt x="5" y="18"/>
                        <a:pt x="1" y="23"/>
                      </a:cubicBezTo>
                      <a:cubicBezTo>
                        <a:pt x="1" y="23"/>
                        <a:pt x="1" y="23"/>
                        <a:pt x="2" y="24"/>
                      </a:cubicBezTo>
                      <a:cubicBezTo>
                        <a:pt x="3" y="22"/>
                        <a:pt x="4" y="27"/>
                        <a:pt x="5" y="29"/>
                      </a:cubicBezTo>
                      <a:cubicBezTo>
                        <a:pt x="5" y="30"/>
                        <a:pt x="6" y="29"/>
                        <a:pt x="6" y="29"/>
                      </a:cubicBezTo>
                      <a:cubicBezTo>
                        <a:pt x="5" y="27"/>
                        <a:pt x="5" y="25"/>
                        <a:pt x="5" y="23"/>
                      </a:cubicBezTo>
                      <a:cubicBezTo>
                        <a:pt x="4" y="22"/>
                        <a:pt x="3" y="22"/>
                        <a:pt x="3" y="23"/>
                      </a:cubicBezTo>
                      <a:cubicBezTo>
                        <a:pt x="3" y="24"/>
                        <a:pt x="3" y="25"/>
                        <a:pt x="3" y="27"/>
                      </a:cubicBezTo>
                      <a:cubicBezTo>
                        <a:pt x="3" y="27"/>
                        <a:pt x="4" y="28"/>
                        <a:pt x="5" y="27"/>
                      </a:cubicBezTo>
                      <a:cubicBezTo>
                        <a:pt x="5" y="26"/>
                        <a:pt x="5" y="25"/>
                        <a:pt x="6" y="24"/>
                      </a:cubicBezTo>
                      <a:cubicBezTo>
                        <a:pt x="5" y="24"/>
                        <a:pt x="4" y="22"/>
                        <a:pt x="5" y="26"/>
                      </a:cubicBezTo>
                      <a:cubicBezTo>
                        <a:pt x="5" y="28"/>
                        <a:pt x="7" y="31"/>
                        <a:pt x="8" y="34"/>
                      </a:cubicBezTo>
                      <a:cubicBezTo>
                        <a:pt x="8" y="35"/>
                        <a:pt x="10" y="34"/>
                        <a:pt x="10" y="34"/>
                      </a:cubicBezTo>
                      <a:cubicBezTo>
                        <a:pt x="10" y="31"/>
                        <a:pt x="10" y="28"/>
                        <a:pt x="10" y="25"/>
                      </a:cubicBezTo>
                      <a:cubicBezTo>
                        <a:pt x="8" y="25"/>
                        <a:pt x="8" y="26"/>
                        <a:pt x="9" y="27"/>
                      </a:cubicBezTo>
                      <a:cubicBezTo>
                        <a:pt x="10" y="30"/>
                        <a:pt x="10" y="32"/>
                        <a:pt x="11" y="34"/>
                      </a:cubicBezTo>
                      <a:cubicBezTo>
                        <a:pt x="11" y="35"/>
                        <a:pt x="12" y="35"/>
                        <a:pt x="12" y="34"/>
                      </a:cubicBezTo>
                      <a:cubicBezTo>
                        <a:pt x="13" y="31"/>
                        <a:pt x="14" y="27"/>
                        <a:pt x="14" y="24"/>
                      </a:cubicBezTo>
                      <a:cubicBezTo>
                        <a:pt x="14" y="26"/>
                        <a:pt x="14" y="32"/>
                        <a:pt x="14" y="35"/>
                      </a:cubicBezTo>
                      <a:cubicBezTo>
                        <a:pt x="15" y="35"/>
                        <a:pt x="15" y="35"/>
                        <a:pt x="15" y="35"/>
                      </a:cubicBezTo>
                      <a:cubicBezTo>
                        <a:pt x="15" y="31"/>
                        <a:pt x="16" y="27"/>
                        <a:pt x="16" y="23"/>
                      </a:cubicBezTo>
                      <a:cubicBezTo>
                        <a:pt x="15" y="22"/>
                        <a:pt x="15" y="23"/>
                        <a:pt x="15" y="25"/>
                      </a:cubicBezTo>
                      <a:cubicBezTo>
                        <a:pt x="15" y="27"/>
                        <a:pt x="15" y="29"/>
                        <a:pt x="15" y="32"/>
                      </a:cubicBezTo>
                      <a:cubicBezTo>
                        <a:pt x="15" y="32"/>
                        <a:pt x="16" y="33"/>
                        <a:pt x="17" y="32"/>
                      </a:cubicBezTo>
                      <a:cubicBezTo>
                        <a:pt x="18" y="28"/>
                        <a:pt x="18" y="24"/>
                        <a:pt x="19" y="20"/>
                      </a:cubicBezTo>
                      <a:cubicBezTo>
                        <a:pt x="19" y="19"/>
                        <a:pt x="17" y="19"/>
                        <a:pt x="19" y="21"/>
                      </a:cubicBezTo>
                      <a:cubicBezTo>
                        <a:pt x="20" y="23"/>
                        <a:pt x="19" y="23"/>
                        <a:pt x="21" y="24"/>
                      </a:cubicBezTo>
                      <a:cubicBezTo>
                        <a:pt x="21" y="25"/>
                        <a:pt x="22" y="24"/>
                        <a:pt x="22" y="24"/>
                      </a:cubicBezTo>
                      <a:cubicBezTo>
                        <a:pt x="23" y="21"/>
                        <a:pt x="25" y="19"/>
                        <a:pt x="26" y="16"/>
                      </a:cubicBezTo>
                      <a:cubicBezTo>
                        <a:pt x="26" y="15"/>
                        <a:pt x="25" y="14"/>
                        <a:pt x="25" y="15"/>
                      </a:cubicBezTo>
                      <a:cubicBezTo>
                        <a:pt x="24" y="16"/>
                        <a:pt x="24" y="18"/>
                        <a:pt x="23" y="19"/>
                      </a:cubicBezTo>
                      <a:cubicBezTo>
                        <a:pt x="23" y="20"/>
                        <a:pt x="23" y="20"/>
                        <a:pt x="24" y="20"/>
                      </a:cubicBezTo>
                      <a:cubicBezTo>
                        <a:pt x="26" y="20"/>
                        <a:pt x="29" y="18"/>
                        <a:pt x="26" y="21"/>
                      </a:cubicBezTo>
                      <a:cubicBezTo>
                        <a:pt x="25" y="24"/>
                        <a:pt x="23" y="25"/>
                        <a:pt x="21" y="27"/>
                      </a:cubicBezTo>
                      <a:cubicBezTo>
                        <a:pt x="21" y="28"/>
                        <a:pt x="22" y="29"/>
                        <a:pt x="22" y="28"/>
                      </a:cubicBezTo>
                      <a:cubicBezTo>
                        <a:pt x="24" y="27"/>
                        <a:pt x="25" y="26"/>
                        <a:pt x="26" y="25"/>
                      </a:cubicBezTo>
                      <a:cubicBezTo>
                        <a:pt x="26" y="25"/>
                        <a:pt x="25" y="24"/>
                        <a:pt x="25" y="24"/>
                      </a:cubicBezTo>
                      <a:cubicBezTo>
                        <a:pt x="24" y="25"/>
                        <a:pt x="22" y="26"/>
                        <a:pt x="21" y="28"/>
                      </a:cubicBezTo>
                      <a:cubicBezTo>
                        <a:pt x="22" y="28"/>
                        <a:pt x="22" y="28"/>
                        <a:pt x="22" y="29"/>
                      </a:cubicBezTo>
                      <a:cubicBezTo>
                        <a:pt x="22" y="27"/>
                        <a:pt x="23" y="26"/>
                        <a:pt x="23" y="25"/>
                      </a:cubicBezTo>
                      <a:cubicBezTo>
                        <a:pt x="23" y="24"/>
                        <a:pt x="22" y="24"/>
                        <a:pt x="22" y="24"/>
                      </a:cubicBezTo>
                      <a:cubicBezTo>
                        <a:pt x="21" y="26"/>
                        <a:pt x="20" y="27"/>
                        <a:pt x="19" y="29"/>
                      </a:cubicBezTo>
                      <a:cubicBezTo>
                        <a:pt x="20" y="29"/>
                        <a:pt x="20" y="29"/>
                        <a:pt x="20" y="29"/>
                      </a:cubicBezTo>
                      <a:cubicBezTo>
                        <a:pt x="21" y="27"/>
                        <a:pt x="22" y="25"/>
                        <a:pt x="21" y="22"/>
                      </a:cubicBezTo>
                      <a:cubicBezTo>
                        <a:pt x="21" y="21"/>
                        <a:pt x="20" y="21"/>
                        <a:pt x="2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51"/>
                <p:cNvSpPr/>
                <p:nvPr/>
              </p:nvSpPr>
              <p:spPr bwMode="auto">
                <a:xfrm>
                  <a:off x="889000" y="2473326"/>
                  <a:ext cx="82550" cy="85725"/>
                </a:xfrm>
                <a:custGeom>
                  <a:avLst/>
                  <a:gdLst>
                    <a:gd name="T0" fmla="*/ 52 w 79"/>
                    <a:gd name="T1" fmla="*/ 6 h 81"/>
                    <a:gd name="T2" fmla="*/ 6 w 79"/>
                    <a:gd name="T3" fmla="*/ 36 h 81"/>
                    <a:gd name="T4" fmla="*/ 34 w 79"/>
                    <a:gd name="T5" fmla="*/ 78 h 81"/>
                    <a:gd name="T6" fmla="*/ 77 w 79"/>
                    <a:gd name="T7" fmla="*/ 45 h 81"/>
                    <a:gd name="T8" fmla="*/ 44 w 79"/>
                    <a:gd name="T9" fmla="*/ 4 h 81"/>
                    <a:gd name="T10" fmla="*/ 44 w 79"/>
                    <a:gd name="T11" fmla="*/ 6 h 81"/>
                    <a:gd name="T12" fmla="*/ 76 w 79"/>
                    <a:gd name="T13" fmla="*/ 42 h 81"/>
                    <a:gd name="T14" fmla="*/ 36 w 79"/>
                    <a:gd name="T15" fmla="*/ 77 h 81"/>
                    <a:gd name="T16" fmla="*/ 7 w 79"/>
                    <a:gd name="T17" fmla="*/ 36 h 81"/>
                    <a:gd name="T18" fmla="*/ 52 w 79"/>
                    <a:gd name="T19" fmla="*/ 7 h 81"/>
                    <a:gd name="T20" fmla="*/ 52 w 79"/>
                    <a:gd name="T21"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81">
                      <a:moveTo>
                        <a:pt x="52" y="6"/>
                      </a:moveTo>
                      <a:cubicBezTo>
                        <a:pt x="30" y="0"/>
                        <a:pt x="12" y="16"/>
                        <a:pt x="6" y="36"/>
                      </a:cubicBezTo>
                      <a:cubicBezTo>
                        <a:pt x="0" y="54"/>
                        <a:pt x="14" y="76"/>
                        <a:pt x="34" y="78"/>
                      </a:cubicBezTo>
                      <a:cubicBezTo>
                        <a:pt x="55" y="81"/>
                        <a:pt x="75" y="66"/>
                        <a:pt x="77" y="45"/>
                      </a:cubicBezTo>
                      <a:cubicBezTo>
                        <a:pt x="79" y="26"/>
                        <a:pt x="64" y="6"/>
                        <a:pt x="44" y="4"/>
                      </a:cubicBezTo>
                      <a:cubicBezTo>
                        <a:pt x="43" y="4"/>
                        <a:pt x="43" y="5"/>
                        <a:pt x="44" y="6"/>
                      </a:cubicBezTo>
                      <a:cubicBezTo>
                        <a:pt x="62" y="7"/>
                        <a:pt x="76" y="26"/>
                        <a:pt x="76" y="42"/>
                      </a:cubicBezTo>
                      <a:cubicBezTo>
                        <a:pt x="75" y="63"/>
                        <a:pt x="57" y="78"/>
                        <a:pt x="36" y="77"/>
                      </a:cubicBezTo>
                      <a:cubicBezTo>
                        <a:pt x="16" y="76"/>
                        <a:pt x="3" y="54"/>
                        <a:pt x="7" y="36"/>
                      </a:cubicBezTo>
                      <a:cubicBezTo>
                        <a:pt x="11" y="17"/>
                        <a:pt x="32" y="2"/>
                        <a:pt x="52" y="7"/>
                      </a:cubicBezTo>
                      <a:cubicBezTo>
                        <a:pt x="53" y="8"/>
                        <a:pt x="53"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52"/>
                <p:cNvSpPr/>
                <p:nvPr/>
              </p:nvSpPr>
              <p:spPr bwMode="auto">
                <a:xfrm>
                  <a:off x="901700" y="2476501"/>
                  <a:ext cx="31750" cy="23813"/>
                </a:xfrm>
                <a:custGeom>
                  <a:avLst/>
                  <a:gdLst>
                    <a:gd name="T0" fmla="*/ 1 w 31"/>
                    <a:gd name="T1" fmla="*/ 18 h 23"/>
                    <a:gd name="T2" fmla="*/ 31 w 31"/>
                    <a:gd name="T3" fmla="*/ 1 h 23"/>
                    <a:gd name="T4" fmla="*/ 29 w 31"/>
                    <a:gd name="T5" fmla="*/ 1 h 23"/>
                    <a:gd name="T6" fmla="*/ 1 w 31"/>
                    <a:gd name="T7" fmla="*/ 17 h 23"/>
                    <a:gd name="T8" fmla="*/ 1 w 31"/>
                    <a:gd name="T9" fmla="*/ 18 h 23"/>
                  </a:gdLst>
                  <a:ahLst/>
                  <a:cxnLst>
                    <a:cxn ang="0">
                      <a:pos x="T0" y="T1"/>
                    </a:cxn>
                    <a:cxn ang="0">
                      <a:pos x="T2" y="T3"/>
                    </a:cxn>
                    <a:cxn ang="0">
                      <a:pos x="T4" y="T5"/>
                    </a:cxn>
                    <a:cxn ang="0">
                      <a:pos x="T6" y="T7"/>
                    </a:cxn>
                    <a:cxn ang="0">
                      <a:pos x="T8" y="T9"/>
                    </a:cxn>
                  </a:cxnLst>
                  <a:rect l="0" t="0" r="r" b="b"/>
                  <a:pathLst>
                    <a:path w="31" h="23">
                      <a:moveTo>
                        <a:pt x="1" y="18"/>
                      </a:moveTo>
                      <a:cubicBezTo>
                        <a:pt x="13" y="23"/>
                        <a:pt x="26" y="11"/>
                        <a:pt x="31" y="1"/>
                      </a:cubicBezTo>
                      <a:cubicBezTo>
                        <a:pt x="31" y="1"/>
                        <a:pt x="29" y="0"/>
                        <a:pt x="29" y="1"/>
                      </a:cubicBezTo>
                      <a:cubicBezTo>
                        <a:pt x="25" y="10"/>
                        <a:pt x="12" y="22"/>
                        <a:pt x="1" y="17"/>
                      </a:cubicBezTo>
                      <a:cubicBezTo>
                        <a:pt x="1" y="16"/>
                        <a:pt x="0"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53"/>
                <p:cNvSpPr/>
                <p:nvPr/>
              </p:nvSpPr>
              <p:spPr bwMode="auto">
                <a:xfrm>
                  <a:off x="904875" y="2481263"/>
                  <a:ext cx="63500" cy="73025"/>
                </a:xfrm>
                <a:custGeom>
                  <a:avLst/>
                  <a:gdLst>
                    <a:gd name="T0" fmla="*/ 33 w 61"/>
                    <a:gd name="T1" fmla="*/ 1 h 68"/>
                    <a:gd name="T2" fmla="*/ 33 w 61"/>
                    <a:gd name="T3" fmla="*/ 16 h 68"/>
                    <a:gd name="T4" fmla="*/ 29 w 61"/>
                    <a:gd name="T5" fmla="*/ 34 h 68"/>
                    <a:gd name="T6" fmla="*/ 35 w 61"/>
                    <a:gd name="T7" fmla="*/ 47 h 68"/>
                    <a:gd name="T8" fmla="*/ 48 w 61"/>
                    <a:gd name="T9" fmla="*/ 44 h 68"/>
                    <a:gd name="T10" fmla="*/ 50 w 61"/>
                    <a:gd name="T11" fmla="*/ 41 h 68"/>
                    <a:gd name="T12" fmla="*/ 53 w 61"/>
                    <a:gd name="T13" fmla="*/ 38 h 68"/>
                    <a:gd name="T14" fmla="*/ 54 w 61"/>
                    <a:gd name="T15" fmla="*/ 41 h 68"/>
                    <a:gd name="T16" fmla="*/ 55 w 61"/>
                    <a:gd name="T17" fmla="*/ 41 h 68"/>
                    <a:gd name="T18" fmla="*/ 59 w 61"/>
                    <a:gd name="T19" fmla="*/ 42 h 68"/>
                    <a:gd name="T20" fmla="*/ 57 w 61"/>
                    <a:gd name="T21" fmla="*/ 46 h 68"/>
                    <a:gd name="T22" fmla="*/ 57 w 61"/>
                    <a:gd name="T23" fmla="*/ 48 h 68"/>
                    <a:gd name="T24" fmla="*/ 46 w 61"/>
                    <a:gd name="T25" fmla="*/ 48 h 68"/>
                    <a:gd name="T26" fmla="*/ 45 w 61"/>
                    <a:gd name="T27" fmla="*/ 47 h 68"/>
                    <a:gd name="T28" fmla="*/ 39 w 61"/>
                    <a:gd name="T29" fmla="*/ 46 h 68"/>
                    <a:gd name="T30" fmla="*/ 25 w 61"/>
                    <a:gd name="T31" fmla="*/ 37 h 68"/>
                    <a:gd name="T32" fmla="*/ 18 w 61"/>
                    <a:gd name="T33" fmla="*/ 33 h 68"/>
                    <a:gd name="T34" fmla="*/ 15 w 61"/>
                    <a:gd name="T35" fmla="*/ 38 h 68"/>
                    <a:gd name="T36" fmla="*/ 8 w 61"/>
                    <a:gd name="T37" fmla="*/ 37 h 68"/>
                    <a:gd name="T38" fmla="*/ 1 w 61"/>
                    <a:gd name="T39" fmla="*/ 48 h 68"/>
                    <a:gd name="T40" fmla="*/ 12 w 61"/>
                    <a:gd name="T41" fmla="*/ 68 h 68"/>
                    <a:gd name="T42" fmla="*/ 12 w 61"/>
                    <a:gd name="T43" fmla="*/ 67 h 68"/>
                    <a:gd name="T44" fmla="*/ 2 w 61"/>
                    <a:gd name="T45" fmla="*/ 50 h 68"/>
                    <a:gd name="T46" fmla="*/ 9 w 61"/>
                    <a:gd name="T47" fmla="*/ 39 h 68"/>
                    <a:gd name="T48" fmla="*/ 15 w 61"/>
                    <a:gd name="T49" fmla="*/ 45 h 68"/>
                    <a:gd name="T50" fmla="*/ 16 w 61"/>
                    <a:gd name="T51" fmla="*/ 45 h 68"/>
                    <a:gd name="T52" fmla="*/ 24 w 61"/>
                    <a:gd name="T53" fmla="*/ 38 h 68"/>
                    <a:gd name="T54" fmla="*/ 31 w 61"/>
                    <a:gd name="T55" fmla="*/ 45 h 68"/>
                    <a:gd name="T56" fmla="*/ 39 w 61"/>
                    <a:gd name="T57" fmla="*/ 48 h 68"/>
                    <a:gd name="T58" fmla="*/ 44 w 61"/>
                    <a:gd name="T59" fmla="*/ 54 h 68"/>
                    <a:gd name="T60" fmla="*/ 51 w 61"/>
                    <a:gd name="T61" fmla="*/ 57 h 68"/>
                    <a:gd name="T62" fmla="*/ 61 w 61"/>
                    <a:gd name="T63" fmla="*/ 40 h 68"/>
                    <a:gd name="T64" fmla="*/ 61 w 61"/>
                    <a:gd name="T65" fmla="*/ 39 h 68"/>
                    <a:gd name="T66" fmla="*/ 54 w 61"/>
                    <a:gd name="T67" fmla="*/ 37 h 68"/>
                    <a:gd name="T68" fmla="*/ 50 w 61"/>
                    <a:gd name="T69" fmla="*/ 33 h 68"/>
                    <a:gd name="T70" fmla="*/ 49 w 61"/>
                    <a:gd name="T71" fmla="*/ 33 h 68"/>
                    <a:gd name="T72" fmla="*/ 48 w 61"/>
                    <a:gd name="T73" fmla="*/ 39 h 68"/>
                    <a:gd name="T74" fmla="*/ 30 w 61"/>
                    <a:gd name="T75" fmla="*/ 35 h 68"/>
                    <a:gd name="T76" fmla="*/ 35 w 61"/>
                    <a:gd name="T77" fmla="*/ 22 h 68"/>
                    <a:gd name="T78" fmla="*/ 34 w 61"/>
                    <a:gd name="T79" fmla="*/ 1 h 68"/>
                    <a:gd name="T80" fmla="*/ 33 w 61"/>
                    <a:gd name="T81"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68">
                      <a:moveTo>
                        <a:pt x="33" y="1"/>
                      </a:moveTo>
                      <a:cubicBezTo>
                        <a:pt x="32" y="6"/>
                        <a:pt x="33" y="11"/>
                        <a:pt x="33" y="16"/>
                      </a:cubicBezTo>
                      <a:cubicBezTo>
                        <a:pt x="34" y="23"/>
                        <a:pt x="31" y="28"/>
                        <a:pt x="29" y="34"/>
                      </a:cubicBezTo>
                      <a:cubicBezTo>
                        <a:pt x="27" y="40"/>
                        <a:pt x="30" y="45"/>
                        <a:pt x="35" y="47"/>
                      </a:cubicBezTo>
                      <a:cubicBezTo>
                        <a:pt x="38" y="48"/>
                        <a:pt x="46" y="46"/>
                        <a:pt x="48" y="44"/>
                      </a:cubicBezTo>
                      <a:cubicBezTo>
                        <a:pt x="50" y="43"/>
                        <a:pt x="50" y="42"/>
                        <a:pt x="50" y="41"/>
                      </a:cubicBezTo>
                      <a:cubicBezTo>
                        <a:pt x="48" y="36"/>
                        <a:pt x="51" y="33"/>
                        <a:pt x="53" y="38"/>
                      </a:cubicBezTo>
                      <a:cubicBezTo>
                        <a:pt x="54" y="41"/>
                        <a:pt x="52" y="37"/>
                        <a:pt x="54" y="41"/>
                      </a:cubicBezTo>
                      <a:cubicBezTo>
                        <a:pt x="54" y="41"/>
                        <a:pt x="55" y="41"/>
                        <a:pt x="55" y="41"/>
                      </a:cubicBezTo>
                      <a:cubicBezTo>
                        <a:pt x="57" y="41"/>
                        <a:pt x="60" y="40"/>
                        <a:pt x="59" y="42"/>
                      </a:cubicBezTo>
                      <a:cubicBezTo>
                        <a:pt x="58" y="43"/>
                        <a:pt x="58" y="44"/>
                        <a:pt x="57" y="46"/>
                      </a:cubicBezTo>
                      <a:cubicBezTo>
                        <a:pt x="57" y="47"/>
                        <a:pt x="57" y="47"/>
                        <a:pt x="57" y="48"/>
                      </a:cubicBezTo>
                      <a:cubicBezTo>
                        <a:pt x="55" y="55"/>
                        <a:pt x="51" y="55"/>
                        <a:pt x="46" y="48"/>
                      </a:cubicBezTo>
                      <a:cubicBezTo>
                        <a:pt x="46" y="47"/>
                        <a:pt x="46" y="47"/>
                        <a:pt x="45" y="47"/>
                      </a:cubicBezTo>
                      <a:cubicBezTo>
                        <a:pt x="41" y="46"/>
                        <a:pt x="43" y="46"/>
                        <a:pt x="39" y="46"/>
                      </a:cubicBezTo>
                      <a:cubicBezTo>
                        <a:pt x="33" y="47"/>
                        <a:pt x="28" y="41"/>
                        <a:pt x="25" y="37"/>
                      </a:cubicBezTo>
                      <a:cubicBezTo>
                        <a:pt x="22" y="34"/>
                        <a:pt x="21" y="32"/>
                        <a:pt x="18" y="33"/>
                      </a:cubicBezTo>
                      <a:cubicBezTo>
                        <a:pt x="16" y="34"/>
                        <a:pt x="15" y="37"/>
                        <a:pt x="15" y="38"/>
                      </a:cubicBezTo>
                      <a:cubicBezTo>
                        <a:pt x="16" y="46"/>
                        <a:pt x="12" y="38"/>
                        <a:pt x="8" y="37"/>
                      </a:cubicBezTo>
                      <a:cubicBezTo>
                        <a:pt x="1" y="36"/>
                        <a:pt x="0" y="43"/>
                        <a:pt x="1" y="48"/>
                      </a:cubicBezTo>
                      <a:cubicBezTo>
                        <a:pt x="1" y="56"/>
                        <a:pt x="4" y="65"/>
                        <a:pt x="12" y="68"/>
                      </a:cubicBezTo>
                      <a:cubicBezTo>
                        <a:pt x="13" y="68"/>
                        <a:pt x="13" y="67"/>
                        <a:pt x="12" y="67"/>
                      </a:cubicBezTo>
                      <a:cubicBezTo>
                        <a:pt x="5" y="64"/>
                        <a:pt x="3" y="57"/>
                        <a:pt x="2" y="50"/>
                      </a:cubicBezTo>
                      <a:cubicBezTo>
                        <a:pt x="2" y="47"/>
                        <a:pt x="1" y="36"/>
                        <a:pt x="9" y="39"/>
                      </a:cubicBezTo>
                      <a:cubicBezTo>
                        <a:pt x="11" y="41"/>
                        <a:pt x="13" y="43"/>
                        <a:pt x="15" y="45"/>
                      </a:cubicBezTo>
                      <a:cubicBezTo>
                        <a:pt x="16" y="46"/>
                        <a:pt x="16" y="45"/>
                        <a:pt x="16" y="45"/>
                      </a:cubicBezTo>
                      <a:cubicBezTo>
                        <a:pt x="17" y="42"/>
                        <a:pt x="19" y="32"/>
                        <a:pt x="24" y="38"/>
                      </a:cubicBezTo>
                      <a:cubicBezTo>
                        <a:pt x="26" y="40"/>
                        <a:pt x="28" y="43"/>
                        <a:pt x="31" y="45"/>
                      </a:cubicBezTo>
                      <a:cubicBezTo>
                        <a:pt x="34" y="47"/>
                        <a:pt x="36" y="47"/>
                        <a:pt x="39" y="48"/>
                      </a:cubicBezTo>
                      <a:cubicBezTo>
                        <a:pt x="47" y="48"/>
                        <a:pt x="42" y="50"/>
                        <a:pt x="44" y="54"/>
                      </a:cubicBezTo>
                      <a:cubicBezTo>
                        <a:pt x="45" y="56"/>
                        <a:pt x="48" y="58"/>
                        <a:pt x="51" y="57"/>
                      </a:cubicBezTo>
                      <a:cubicBezTo>
                        <a:pt x="58" y="53"/>
                        <a:pt x="58" y="47"/>
                        <a:pt x="61" y="40"/>
                      </a:cubicBezTo>
                      <a:cubicBezTo>
                        <a:pt x="61" y="40"/>
                        <a:pt x="61" y="39"/>
                        <a:pt x="61" y="39"/>
                      </a:cubicBezTo>
                      <a:cubicBezTo>
                        <a:pt x="58" y="39"/>
                        <a:pt x="55" y="41"/>
                        <a:pt x="54" y="37"/>
                      </a:cubicBezTo>
                      <a:cubicBezTo>
                        <a:pt x="54" y="35"/>
                        <a:pt x="52" y="34"/>
                        <a:pt x="50" y="33"/>
                      </a:cubicBezTo>
                      <a:cubicBezTo>
                        <a:pt x="50" y="33"/>
                        <a:pt x="50" y="33"/>
                        <a:pt x="49" y="33"/>
                      </a:cubicBezTo>
                      <a:cubicBezTo>
                        <a:pt x="48" y="35"/>
                        <a:pt x="48" y="37"/>
                        <a:pt x="48" y="39"/>
                      </a:cubicBezTo>
                      <a:cubicBezTo>
                        <a:pt x="47" y="48"/>
                        <a:pt x="28" y="49"/>
                        <a:pt x="30" y="35"/>
                      </a:cubicBezTo>
                      <a:cubicBezTo>
                        <a:pt x="31" y="30"/>
                        <a:pt x="35" y="26"/>
                        <a:pt x="35" y="22"/>
                      </a:cubicBezTo>
                      <a:cubicBezTo>
                        <a:pt x="35" y="15"/>
                        <a:pt x="34" y="8"/>
                        <a:pt x="34" y="1"/>
                      </a:cubicBezTo>
                      <a:cubicBezTo>
                        <a:pt x="34" y="0"/>
                        <a:pt x="33"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54"/>
                <p:cNvSpPr/>
                <p:nvPr/>
              </p:nvSpPr>
              <p:spPr bwMode="auto">
                <a:xfrm>
                  <a:off x="942975" y="2517776"/>
                  <a:ext cx="9525" cy="9525"/>
                </a:xfrm>
                <a:custGeom>
                  <a:avLst/>
                  <a:gdLst>
                    <a:gd name="T0" fmla="*/ 2 w 9"/>
                    <a:gd name="T1" fmla="*/ 5 h 9"/>
                    <a:gd name="T2" fmla="*/ 5 w 9"/>
                    <a:gd name="T3" fmla="*/ 2 h 9"/>
                    <a:gd name="T4" fmla="*/ 3 w 9"/>
                    <a:gd name="T5" fmla="*/ 5 h 9"/>
                    <a:gd name="T6" fmla="*/ 0 w 9"/>
                    <a:gd name="T7" fmla="*/ 8 h 9"/>
                    <a:gd name="T8" fmla="*/ 1 w 9"/>
                    <a:gd name="T9" fmla="*/ 9 h 9"/>
                    <a:gd name="T10" fmla="*/ 5 w 9"/>
                    <a:gd name="T11" fmla="*/ 1 h 9"/>
                    <a:gd name="T12" fmla="*/ 1 w 9"/>
                    <a:gd name="T13" fmla="*/ 1 h 9"/>
                    <a:gd name="T14" fmla="*/ 1 w 9"/>
                    <a:gd name="T15" fmla="*/ 6 h 9"/>
                    <a:gd name="T16" fmla="*/ 2 w 9"/>
                    <a:gd name="T1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2" y="5"/>
                      </a:moveTo>
                      <a:cubicBezTo>
                        <a:pt x="1" y="3"/>
                        <a:pt x="3" y="0"/>
                        <a:pt x="5" y="2"/>
                      </a:cubicBezTo>
                      <a:cubicBezTo>
                        <a:pt x="5" y="3"/>
                        <a:pt x="4" y="5"/>
                        <a:pt x="3" y="5"/>
                      </a:cubicBezTo>
                      <a:cubicBezTo>
                        <a:pt x="2" y="6"/>
                        <a:pt x="1" y="7"/>
                        <a:pt x="0" y="8"/>
                      </a:cubicBezTo>
                      <a:cubicBezTo>
                        <a:pt x="0" y="8"/>
                        <a:pt x="0" y="9"/>
                        <a:pt x="1" y="9"/>
                      </a:cubicBezTo>
                      <a:cubicBezTo>
                        <a:pt x="3" y="8"/>
                        <a:pt x="9" y="3"/>
                        <a:pt x="5" y="1"/>
                      </a:cubicBezTo>
                      <a:cubicBezTo>
                        <a:pt x="4" y="0"/>
                        <a:pt x="2" y="0"/>
                        <a:pt x="1" y="1"/>
                      </a:cubicBezTo>
                      <a:cubicBezTo>
                        <a:pt x="0" y="2"/>
                        <a:pt x="0" y="5"/>
                        <a:pt x="1" y="6"/>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55"/>
                <p:cNvSpPr/>
                <p:nvPr/>
              </p:nvSpPr>
              <p:spPr bwMode="auto">
                <a:xfrm>
                  <a:off x="958850" y="2513013"/>
                  <a:ext cx="9525" cy="6350"/>
                </a:xfrm>
                <a:custGeom>
                  <a:avLst/>
                  <a:gdLst>
                    <a:gd name="T0" fmla="*/ 3 w 8"/>
                    <a:gd name="T1" fmla="*/ 4 h 6"/>
                    <a:gd name="T2" fmla="*/ 5 w 8"/>
                    <a:gd name="T3" fmla="*/ 2 h 6"/>
                    <a:gd name="T4" fmla="*/ 6 w 8"/>
                    <a:gd name="T5" fmla="*/ 4 h 6"/>
                    <a:gd name="T6" fmla="*/ 1 w 8"/>
                    <a:gd name="T7" fmla="*/ 4 h 6"/>
                    <a:gd name="T8" fmla="*/ 1 w 8"/>
                    <a:gd name="T9" fmla="*/ 5 h 6"/>
                    <a:gd name="T10" fmla="*/ 8 w 8"/>
                    <a:gd name="T11" fmla="*/ 3 h 6"/>
                    <a:gd name="T12" fmla="*/ 4 w 8"/>
                    <a:gd name="T13" fmla="*/ 1 h 6"/>
                    <a:gd name="T14" fmla="*/ 2 w 8"/>
                    <a:gd name="T15" fmla="*/ 5 h 6"/>
                    <a:gd name="T16" fmla="*/ 3 w 8"/>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3" y="4"/>
                      </a:moveTo>
                      <a:cubicBezTo>
                        <a:pt x="3" y="3"/>
                        <a:pt x="3" y="2"/>
                        <a:pt x="5" y="2"/>
                      </a:cubicBezTo>
                      <a:cubicBezTo>
                        <a:pt x="5" y="2"/>
                        <a:pt x="7" y="3"/>
                        <a:pt x="6" y="4"/>
                      </a:cubicBezTo>
                      <a:cubicBezTo>
                        <a:pt x="5" y="5"/>
                        <a:pt x="3" y="5"/>
                        <a:pt x="1" y="4"/>
                      </a:cubicBezTo>
                      <a:cubicBezTo>
                        <a:pt x="1" y="4"/>
                        <a:pt x="0" y="5"/>
                        <a:pt x="1" y="5"/>
                      </a:cubicBezTo>
                      <a:cubicBezTo>
                        <a:pt x="2" y="6"/>
                        <a:pt x="8" y="6"/>
                        <a:pt x="8" y="3"/>
                      </a:cubicBezTo>
                      <a:cubicBezTo>
                        <a:pt x="8" y="2"/>
                        <a:pt x="6" y="0"/>
                        <a:pt x="4" y="1"/>
                      </a:cubicBezTo>
                      <a:cubicBezTo>
                        <a:pt x="2" y="1"/>
                        <a:pt x="1" y="3"/>
                        <a:pt x="2" y="5"/>
                      </a:cubicBezTo>
                      <a:cubicBezTo>
                        <a:pt x="2" y="6"/>
                        <a:pt x="3"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56"/>
                <p:cNvSpPr/>
                <p:nvPr/>
              </p:nvSpPr>
              <p:spPr bwMode="auto">
                <a:xfrm>
                  <a:off x="895350" y="2506663"/>
                  <a:ext cx="9525" cy="28575"/>
                </a:xfrm>
                <a:custGeom>
                  <a:avLst/>
                  <a:gdLst>
                    <a:gd name="T0" fmla="*/ 6 w 9"/>
                    <a:gd name="T1" fmla="*/ 26 h 27"/>
                    <a:gd name="T2" fmla="*/ 9 w 9"/>
                    <a:gd name="T3" fmla="*/ 1 h 27"/>
                    <a:gd name="T4" fmla="*/ 8 w 9"/>
                    <a:gd name="T5" fmla="*/ 0 h 27"/>
                    <a:gd name="T6" fmla="*/ 3 w 9"/>
                    <a:gd name="T7" fmla="*/ 22 h 27"/>
                    <a:gd name="T8" fmla="*/ 5 w 9"/>
                    <a:gd name="T9" fmla="*/ 22 h 27"/>
                    <a:gd name="T10" fmla="*/ 6 w 9"/>
                    <a:gd name="T11" fmla="*/ 4 h 27"/>
                    <a:gd name="T12" fmla="*/ 4 w 9"/>
                    <a:gd name="T13" fmla="*/ 4 h 27"/>
                    <a:gd name="T14" fmla="*/ 2 w 9"/>
                    <a:gd name="T15" fmla="*/ 21 h 27"/>
                    <a:gd name="T16" fmla="*/ 4 w 9"/>
                    <a:gd name="T17" fmla="*/ 21 h 27"/>
                    <a:gd name="T18" fmla="*/ 3 w 9"/>
                    <a:gd name="T19" fmla="*/ 3 h 27"/>
                    <a:gd name="T20" fmla="*/ 2 w 9"/>
                    <a:gd name="T21" fmla="*/ 3 h 27"/>
                    <a:gd name="T22" fmla="*/ 1 w 9"/>
                    <a:gd name="T23" fmla="*/ 17 h 27"/>
                    <a:gd name="T24" fmla="*/ 2 w 9"/>
                    <a:gd name="T25" fmla="*/ 17 h 27"/>
                    <a:gd name="T26" fmla="*/ 2 w 9"/>
                    <a:gd name="T27" fmla="*/ 4 h 27"/>
                    <a:gd name="T28" fmla="*/ 1 w 9"/>
                    <a:gd name="T29" fmla="*/ 4 h 27"/>
                    <a:gd name="T30" fmla="*/ 1 w 9"/>
                    <a:gd name="T31" fmla="*/ 17 h 27"/>
                    <a:gd name="T32" fmla="*/ 2 w 9"/>
                    <a:gd name="T33" fmla="*/ 17 h 27"/>
                    <a:gd name="T34" fmla="*/ 3 w 9"/>
                    <a:gd name="T35" fmla="*/ 3 h 27"/>
                    <a:gd name="T36" fmla="*/ 2 w 9"/>
                    <a:gd name="T37" fmla="*/ 3 h 27"/>
                    <a:gd name="T38" fmla="*/ 2 w 9"/>
                    <a:gd name="T39" fmla="*/ 21 h 27"/>
                    <a:gd name="T40" fmla="*/ 4 w 9"/>
                    <a:gd name="T41" fmla="*/ 21 h 27"/>
                    <a:gd name="T42" fmla="*/ 6 w 9"/>
                    <a:gd name="T43" fmla="*/ 4 h 27"/>
                    <a:gd name="T44" fmla="*/ 4 w 9"/>
                    <a:gd name="T45" fmla="*/ 4 h 27"/>
                    <a:gd name="T46" fmla="*/ 3 w 9"/>
                    <a:gd name="T47" fmla="*/ 22 h 27"/>
                    <a:gd name="T48" fmla="*/ 5 w 9"/>
                    <a:gd name="T49" fmla="*/ 22 h 27"/>
                    <a:gd name="T50" fmla="*/ 9 w 9"/>
                    <a:gd name="T51" fmla="*/ 1 h 27"/>
                    <a:gd name="T52" fmla="*/ 8 w 9"/>
                    <a:gd name="T53" fmla="*/ 0 h 27"/>
                    <a:gd name="T54" fmla="*/ 5 w 9"/>
                    <a:gd name="T55" fmla="*/ 26 h 27"/>
                    <a:gd name="T56" fmla="*/ 6 w 9"/>
                    <a:gd name="T5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 h="27">
                      <a:moveTo>
                        <a:pt x="6" y="26"/>
                      </a:moveTo>
                      <a:cubicBezTo>
                        <a:pt x="3" y="17"/>
                        <a:pt x="6" y="9"/>
                        <a:pt x="9" y="1"/>
                      </a:cubicBezTo>
                      <a:cubicBezTo>
                        <a:pt x="9" y="1"/>
                        <a:pt x="9" y="0"/>
                        <a:pt x="8" y="0"/>
                      </a:cubicBezTo>
                      <a:cubicBezTo>
                        <a:pt x="1" y="5"/>
                        <a:pt x="2" y="15"/>
                        <a:pt x="3" y="22"/>
                      </a:cubicBezTo>
                      <a:cubicBezTo>
                        <a:pt x="3" y="23"/>
                        <a:pt x="5" y="23"/>
                        <a:pt x="5" y="22"/>
                      </a:cubicBezTo>
                      <a:cubicBezTo>
                        <a:pt x="4" y="16"/>
                        <a:pt x="4" y="10"/>
                        <a:pt x="6" y="4"/>
                      </a:cubicBezTo>
                      <a:cubicBezTo>
                        <a:pt x="5" y="4"/>
                        <a:pt x="5" y="4"/>
                        <a:pt x="4" y="4"/>
                      </a:cubicBezTo>
                      <a:cubicBezTo>
                        <a:pt x="3" y="10"/>
                        <a:pt x="1" y="15"/>
                        <a:pt x="2" y="21"/>
                      </a:cubicBezTo>
                      <a:cubicBezTo>
                        <a:pt x="2" y="22"/>
                        <a:pt x="4" y="22"/>
                        <a:pt x="4" y="21"/>
                      </a:cubicBezTo>
                      <a:cubicBezTo>
                        <a:pt x="4" y="15"/>
                        <a:pt x="4" y="9"/>
                        <a:pt x="3" y="3"/>
                      </a:cubicBezTo>
                      <a:cubicBezTo>
                        <a:pt x="3" y="2"/>
                        <a:pt x="2" y="2"/>
                        <a:pt x="2" y="3"/>
                      </a:cubicBezTo>
                      <a:cubicBezTo>
                        <a:pt x="1" y="7"/>
                        <a:pt x="0" y="12"/>
                        <a:pt x="1" y="17"/>
                      </a:cubicBezTo>
                      <a:cubicBezTo>
                        <a:pt x="1" y="18"/>
                        <a:pt x="2" y="18"/>
                        <a:pt x="2" y="17"/>
                      </a:cubicBezTo>
                      <a:cubicBezTo>
                        <a:pt x="2" y="13"/>
                        <a:pt x="2" y="8"/>
                        <a:pt x="2" y="4"/>
                      </a:cubicBezTo>
                      <a:cubicBezTo>
                        <a:pt x="2" y="3"/>
                        <a:pt x="1" y="3"/>
                        <a:pt x="1" y="4"/>
                      </a:cubicBezTo>
                      <a:cubicBezTo>
                        <a:pt x="1" y="8"/>
                        <a:pt x="1" y="13"/>
                        <a:pt x="1" y="17"/>
                      </a:cubicBezTo>
                      <a:cubicBezTo>
                        <a:pt x="1" y="17"/>
                        <a:pt x="1" y="17"/>
                        <a:pt x="2" y="17"/>
                      </a:cubicBezTo>
                      <a:cubicBezTo>
                        <a:pt x="2" y="12"/>
                        <a:pt x="2" y="8"/>
                        <a:pt x="3" y="3"/>
                      </a:cubicBezTo>
                      <a:cubicBezTo>
                        <a:pt x="3" y="3"/>
                        <a:pt x="2" y="3"/>
                        <a:pt x="2" y="3"/>
                      </a:cubicBezTo>
                      <a:cubicBezTo>
                        <a:pt x="3" y="9"/>
                        <a:pt x="3" y="15"/>
                        <a:pt x="2" y="21"/>
                      </a:cubicBezTo>
                      <a:cubicBezTo>
                        <a:pt x="3" y="21"/>
                        <a:pt x="3" y="21"/>
                        <a:pt x="4" y="21"/>
                      </a:cubicBezTo>
                      <a:cubicBezTo>
                        <a:pt x="3" y="15"/>
                        <a:pt x="4" y="10"/>
                        <a:pt x="6" y="4"/>
                      </a:cubicBezTo>
                      <a:cubicBezTo>
                        <a:pt x="6" y="4"/>
                        <a:pt x="4" y="3"/>
                        <a:pt x="4" y="4"/>
                      </a:cubicBezTo>
                      <a:cubicBezTo>
                        <a:pt x="2" y="10"/>
                        <a:pt x="2" y="16"/>
                        <a:pt x="3" y="22"/>
                      </a:cubicBezTo>
                      <a:cubicBezTo>
                        <a:pt x="4" y="22"/>
                        <a:pt x="4" y="22"/>
                        <a:pt x="5" y="22"/>
                      </a:cubicBezTo>
                      <a:cubicBezTo>
                        <a:pt x="3" y="15"/>
                        <a:pt x="3" y="6"/>
                        <a:pt x="9" y="1"/>
                      </a:cubicBezTo>
                      <a:cubicBezTo>
                        <a:pt x="9" y="1"/>
                        <a:pt x="8" y="1"/>
                        <a:pt x="8" y="0"/>
                      </a:cubicBezTo>
                      <a:cubicBezTo>
                        <a:pt x="4" y="9"/>
                        <a:pt x="1" y="17"/>
                        <a:pt x="5" y="26"/>
                      </a:cubicBezTo>
                      <a:cubicBezTo>
                        <a:pt x="5" y="27"/>
                        <a:pt x="7"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57"/>
                <p:cNvSpPr/>
                <p:nvPr/>
              </p:nvSpPr>
              <p:spPr bwMode="auto">
                <a:xfrm>
                  <a:off x="895350" y="2493963"/>
                  <a:ext cx="11113" cy="19050"/>
                </a:xfrm>
                <a:custGeom>
                  <a:avLst/>
                  <a:gdLst>
                    <a:gd name="T0" fmla="*/ 6 w 11"/>
                    <a:gd name="T1" fmla="*/ 3 h 17"/>
                    <a:gd name="T2" fmla="*/ 7 w 11"/>
                    <a:gd name="T3" fmla="*/ 2 h 17"/>
                    <a:gd name="T4" fmla="*/ 6 w 11"/>
                    <a:gd name="T5" fmla="*/ 1 h 17"/>
                    <a:gd name="T6" fmla="*/ 1 w 11"/>
                    <a:gd name="T7" fmla="*/ 14 h 17"/>
                    <a:gd name="T8" fmla="*/ 2 w 11"/>
                    <a:gd name="T9" fmla="*/ 15 h 17"/>
                    <a:gd name="T10" fmla="*/ 9 w 11"/>
                    <a:gd name="T11" fmla="*/ 4 h 17"/>
                    <a:gd name="T12" fmla="*/ 8 w 11"/>
                    <a:gd name="T13" fmla="*/ 4 h 17"/>
                    <a:gd name="T14" fmla="*/ 5 w 11"/>
                    <a:gd name="T15" fmla="*/ 12 h 17"/>
                    <a:gd name="T16" fmla="*/ 6 w 11"/>
                    <a:gd name="T17" fmla="*/ 12 h 17"/>
                    <a:gd name="T18" fmla="*/ 9 w 11"/>
                    <a:gd name="T19" fmla="*/ 5 h 17"/>
                    <a:gd name="T20" fmla="*/ 8 w 11"/>
                    <a:gd name="T21" fmla="*/ 5 h 17"/>
                    <a:gd name="T22" fmla="*/ 6 w 11"/>
                    <a:gd name="T23" fmla="*/ 15 h 17"/>
                    <a:gd name="T24" fmla="*/ 7 w 11"/>
                    <a:gd name="T25" fmla="*/ 16 h 17"/>
                    <a:gd name="T26" fmla="*/ 11 w 11"/>
                    <a:gd name="T27" fmla="*/ 7 h 17"/>
                    <a:gd name="T28" fmla="*/ 10 w 11"/>
                    <a:gd name="T29" fmla="*/ 6 h 17"/>
                    <a:gd name="T30" fmla="*/ 6 w 11"/>
                    <a:gd name="T31" fmla="*/ 15 h 17"/>
                    <a:gd name="T32" fmla="*/ 7 w 11"/>
                    <a:gd name="T33" fmla="*/ 16 h 17"/>
                    <a:gd name="T34" fmla="*/ 10 w 11"/>
                    <a:gd name="T35" fmla="*/ 5 h 17"/>
                    <a:gd name="T36" fmla="*/ 8 w 11"/>
                    <a:gd name="T37" fmla="*/ 4 h 17"/>
                    <a:gd name="T38" fmla="*/ 5 w 11"/>
                    <a:gd name="T39" fmla="*/ 12 h 17"/>
                    <a:gd name="T40" fmla="*/ 6 w 11"/>
                    <a:gd name="T41" fmla="*/ 12 h 17"/>
                    <a:gd name="T42" fmla="*/ 9 w 11"/>
                    <a:gd name="T43" fmla="*/ 4 h 17"/>
                    <a:gd name="T44" fmla="*/ 8 w 11"/>
                    <a:gd name="T45" fmla="*/ 3 h 17"/>
                    <a:gd name="T46" fmla="*/ 1 w 11"/>
                    <a:gd name="T47" fmla="*/ 14 h 17"/>
                    <a:gd name="T48" fmla="*/ 2 w 11"/>
                    <a:gd name="T49" fmla="*/ 15 h 17"/>
                    <a:gd name="T50" fmla="*/ 8 w 11"/>
                    <a:gd name="T51" fmla="*/ 1 h 17"/>
                    <a:gd name="T52" fmla="*/ 7 w 11"/>
                    <a:gd name="T53" fmla="*/ 0 h 17"/>
                    <a:gd name="T54" fmla="*/ 5 w 11"/>
                    <a:gd name="T55" fmla="*/ 3 h 17"/>
                    <a:gd name="T56" fmla="*/ 6 w 11"/>
                    <a:gd name="T5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7">
                      <a:moveTo>
                        <a:pt x="6" y="3"/>
                      </a:moveTo>
                      <a:cubicBezTo>
                        <a:pt x="7" y="3"/>
                        <a:pt x="7" y="2"/>
                        <a:pt x="7" y="2"/>
                      </a:cubicBezTo>
                      <a:cubicBezTo>
                        <a:pt x="7" y="1"/>
                        <a:pt x="7" y="1"/>
                        <a:pt x="6" y="1"/>
                      </a:cubicBezTo>
                      <a:cubicBezTo>
                        <a:pt x="5" y="5"/>
                        <a:pt x="2" y="10"/>
                        <a:pt x="1" y="14"/>
                      </a:cubicBezTo>
                      <a:cubicBezTo>
                        <a:pt x="0" y="15"/>
                        <a:pt x="2" y="16"/>
                        <a:pt x="2" y="15"/>
                      </a:cubicBezTo>
                      <a:cubicBezTo>
                        <a:pt x="4" y="11"/>
                        <a:pt x="5" y="7"/>
                        <a:pt x="9" y="4"/>
                      </a:cubicBezTo>
                      <a:cubicBezTo>
                        <a:pt x="8" y="4"/>
                        <a:pt x="8" y="4"/>
                        <a:pt x="8" y="4"/>
                      </a:cubicBezTo>
                      <a:cubicBezTo>
                        <a:pt x="7" y="7"/>
                        <a:pt x="7" y="9"/>
                        <a:pt x="5" y="12"/>
                      </a:cubicBezTo>
                      <a:cubicBezTo>
                        <a:pt x="6" y="12"/>
                        <a:pt x="6" y="12"/>
                        <a:pt x="6" y="12"/>
                      </a:cubicBezTo>
                      <a:cubicBezTo>
                        <a:pt x="7" y="10"/>
                        <a:pt x="8" y="7"/>
                        <a:pt x="9" y="5"/>
                      </a:cubicBezTo>
                      <a:cubicBezTo>
                        <a:pt x="9" y="5"/>
                        <a:pt x="9" y="5"/>
                        <a:pt x="8" y="5"/>
                      </a:cubicBezTo>
                      <a:cubicBezTo>
                        <a:pt x="8" y="8"/>
                        <a:pt x="7" y="12"/>
                        <a:pt x="6" y="15"/>
                      </a:cubicBezTo>
                      <a:cubicBezTo>
                        <a:pt x="6" y="16"/>
                        <a:pt x="7" y="16"/>
                        <a:pt x="7" y="16"/>
                      </a:cubicBezTo>
                      <a:cubicBezTo>
                        <a:pt x="8" y="13"/>
                        <a:pt x="9" y="10"/>
                        <a:pt x="11" y="7"/>
                      </a:cubicBezTo>
                      <a:cubicBezTo>
                        <a:pt x="11" y="6"/>
                        <a:pt x="10" y="5"/>
                        <a:pt x="10" y="6"/>
                      </a:cubicBezTo>
                      <a:cubicBezTo>
                        <a:pt x="8" y="9"/>
                        <a:pt x="7" y="12"/>
                        <a:pt x="6" y="15"/>
                      </a:cubicBezTo>
                      <a:cubicBezTo>
                        <a:pt x="6" y="16"/>
                        <a:pt x="7" y="17"/>
                        <a:pt x="7" y="16"/>
                      </a:cubicBezTo>
                      <a:cubicBezTo>
                        <a:pt x="9" y="12"/>
                        <a:pt x="10" y="9"/>
                        <a:pt x="10" y="5"/>
                      </a:cubicBezTo>
                      <a:cubicBezTo>
                        <a:pt x="9" y="4"/>
                        <a:pt x="9" y="4"/>
                        <a:pt x="8" y="4"/>
                      </a:cubicBezTo>
                      <a:cubicBezTo>
                        <a:pt x="6" y="7"/>
                        <a:pt x="6" y="9"/>
                        <a:pt x="5" y="12"/>
                      </a:cubicBezTo>
                      <a:cubicBezTo>
                        <a:pt x="5" y="13"/>
                        <a:pt x="6" y="13"/>
                        <a:pt x="6" y="12"/>
                      </a:cubicBezTo>
                      <a:cubicBezTo>
                        <a:pt x="8" y="10"/>
                        <a:pt x="9" y="7"/>
                        <a:pt x="9" y="4"/>
                      </a:cubicBezTo>
                      <a:cubicBezTo>
                        <a:pt x="9" y="3"/>
                        <a:pt x="8" y="3"/>
                        <a:pt x="8" y="3"/>
                      </a:cubicBezTo>
                      <a:cubicBezTo>
                        <a:pt x="4" y="6"/>
                        <a:pt x="3" y="10"/>
                        <a:pt x="1" y="14"/>
                      </a:cubicBezTo>
                      <a:cubicBezTo>
                        <a:pt x="1" y="14"/>
                        <a:pt x="2" y="15"/>
                        <a:pt x="2" y="15"/>
                      </a:cubicBezTo>
                      <a:cubicBezTo>
                        <a:pt x="4" y="10"/>
                        <a:pt x="6" y="6"/>
                        <a:pt x="8" y="1"/>
                      </a:cubicBezTo>
                      <a:cubicBezTo>
                        <a:pt x="8" y="1"/>
                        <a:pt x="7" y="0"/>
                        <a:pt x="7" y="0"/>
                      </a:cubicBezTo>
                      <a:cubicBezTo>
                        <a:pt x="5" y="1"/>
                        <a:pt x="5" y="2"/>
                        <a:pt x="5" y="3"/>
                      </a:cubicBezTo>
                      <a:cubicBezTo>
                        <a:pt x="5" y="4"/>
                        <a:pt x="6" y="4"/>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58"/>
                <p:cNvSpPr/>
                <p:nvPr/>
              </p:nvSpPr>
              <p:spPr bwMode="auto">
                <a:xfrm>
                  <a:off x="903288" y="2497138"/>
                  <a:ext cx="4763" cy="14288"/>
                </a:xfrm>
                <a:custGeom>
                  <a:avLst/>
                  <a:gdLst>
                    <a:gd name="T0" fmla="*/ 3 w 5"/>
                    <a:gd name="T1" fmla="*/ 1 h 13"/>
                    <a:gd name="T2" fmla="*/ 0 w 5"/>
                    <a:gd name="T3" fmla="*/ 11 h 13"/>
                    <a:gd name="T4" fmla="*/ 2 w 5"/>
                    <a:gd name="T5" fmla="*/ 12 h 13"/>
                    <a:gd name="T6" fmla="*/ 2 w 5"/>
                    <a:gd name="T7" fmla="*/ 8 h 13"/>
                    <a:gd name="T8" fmla="*/ 1 w 5"/>
                    <a:gd name="T9" fmla="*/ 7 h 13"/>
                    <a:gd name="T10" fmla="*/ 0 w 5"/>
                    <a:gd name="T11" fmla="*/ 12 h 13"/>
                    <a:gd name="T12" fmla="*/ 2 w 5"/>
                    <a:gd name="T13" fmla="*/ 12 h 13"/>
                    <a:gd name="T14" fmla="*/ 5 w 5"/>
                    <a:gd name="T15" fmla="*/ 1 h 13"/>
                    <a:gd name="T16" fmla="*/ 3 w 5"/>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3">
                      <a:moveTo>
                        <a:pt x="3" y="1"/>
                      </a:moveTo>
                      <a:cubicBezTo>
                        <a:pt x="4" y="4"/>
                        <a:pt x="2" y="8"/>
                        <a:pt x="0" y="11"/>
                      </a:cubicBezTo>
                      <a:cubicBezTo>
                        <a:pt x="1" y="12"/>
                        <a:pt x="1" y="12"/>
                        <a:pt x="2" y="12"/>
                      </a:cubicBezTo>
                      <a:cubicBezTo>
                        <a:pt x="2" y="10"/>
                        <a:pt x="2" y="9"/>
                        <a:pt x="2" y="8"/>
                      </a:cubicBezTo>
                      <a:cubicBezTo>
                        <a:pt x="2" y="7"/>
                        <a:pt x="1" y="6"/>
                        <a:pt x="1" y="7"/>
                      </a:cubicBezTo>
                      <a:cubicBezTo>
                        <a:pt x="1" y="9"/>
                        <a:pt x="0" y="10"/>
                        <a:pt x="0" y="12"/>
                      </a:cubicBezTo>
                      <a:cubicBezTo>
                        <a:pt x="0" y="12"/>
                        <a:pt x="1" y="13"/>
                        <a:pt x="2" y="12"/>
                      </a:cubicBezTo>
                      <a:cubicBezTo>
                        <a:pt x="3" y="8"/>
                        <a:pt x="5" y="5"/>
                        <a:pt x="5" y="1"/>
                      </a:cubicBezTo>
                      <a:cubicBezTo>
                        <a:pt x="5"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59"/>
                <p:cNvSpPr/>
                <p:nvPr/>
              </p:nvSpPr>
              <p:spPr bwMode="auto">
                <a:xfrm>
                  <a:off x="904875" y="2497138"/>
                  <a:ext cx="3175" cy="15875"/>
                </a:xfrm>
                <a:custGeom>
                  <a:avLst/>
                  <a:gdLst>
                    <a:gd name="T0" fmla="*/ 2 w 4"/>
                    <a:gd name="T1" fmla="*/ 1 h 15"/>
                    <a:gd name="T2" fmla="*/ 1 w 4"/>
                    <a:gd name="T3" fmla="*/ 14 h 15"/>
                    <a:gd name="T4" fmla="*/ 2 w 4"/>
                    <a:gd name="T5" fmla="*/ 14 h 15"/>
                    <a:gd name="T6" fmla="*/ 3 w 4"/>
                    <a:gd name="T7" fmla="*/ 10 h 15"/>
                    <a:gd name="T8" fmla="*/ 2 w 4"/>
                    <a:gd name="T9" fmla="*/ 9 h 15"/>
                    <a:gd name="T10" fmla="*/ 1 w 4"/>
                    <a:gd name="T11" fmla="*/ 14 h 15"/>
                    <a:gd name="T12" fmla="*/ 2 w 4"/>
                    <a:gd name="T13" fmla="*/ 14 h 15"/>
                    <a:gd name="T14" fmla="*/ 4 w 4"/>
                    <a:gd name="T15" fmla="*/ 1 h 15"/>
                    <a:gd name="T16" fmla="*/ 2 w 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2" y="1"/>
                      </a:moveTo>
                      <a:cubicBezTo>
                        <a:pt x="2" y="5"/>
                        <a:pt x="2" y="10"/>
                        <a:pt x="1" y="14"/>
                      </a:cubicBezTo>
                      <a:cubicBezTo>
                        <a:pt x="1" y="14"/>
                        <a:pt x="2" y="14"/>
                        <a:pt x="2" y="14"/>
                      </a:cubicBezTo>
                      <a:cubicBezTo>
                        <a:pt x="2" y="13"/>
                        <a:pt x="3" y="11"/>
                        <a:pt x="3" y="10"/>
                      </a:cubicBezTo>
                      <a:cubicBezTo>
                        <a:pt x="3" y="9"/>
                        <a:pt x="2" y="9"/>
                        <a:pt x="2" y="9"/>
                      </a:cubicBezTo>
                      <a:cubicBezTo>
                        <a:pt x="1" y="11"/>
                        <a:pt x="1" y="12"/>
                        <a:pt x="1" y="14"/>
                      </a:cubicBezTo>
                      <a:cubicBezTo>
                        <a:pt x="0" y="15"/>
                        <a:pt x="2" y="15"/>
                        <a:pt x="2" y="14"/>
                      </a:cubicBezTo>
                      <a:cubicBezTo>
                        <a:pt x="3" y="10"/>
                        <a:pt x="4" y="5"/>
                        <a:pt x="4" y="1"/>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60"/>
                <p:cNvSpPr/>
                <p:nvPr/>
              </p:nvSpPr>
              <p:spPr bwMode="auto">
                <a:xfrm>
                  <a:off x="906463" y="2497138"/>
                  <a:ext cx="4763" cy="14288"/>
                </a:xfrm>
                <a:custGeom>
                  <a:avLst/>
                  <a:gdLst>
                    <a:gd name="T0" fmla="*/ 1 w 5"/>
                    <a:gd name="T1" fmla="*/ 1 h 14"/>
                    <a:gd name="T2" fmla="*/ 2 w 5"/>
                    <a:gd name="T3" fmla="*/ 13 h 14"/>
                    <a:gd name="T4" fmla="*/ 3 w 5"/>
                    <a:gd name="T5" fmla="*/ 14 h 14"/>
                    <a:gd name="T6" fmla="*/ 5 w 5"/>
                    <a:gd name="T7" fmla="*/ 5 h 14"/>
                    <a:gd name="T8" fmla="*/ 4 w 5"/>
                    <a:gd name="T9" fmla="*/ 5 h 14"/>
                    <a:gd name="T10" fmla="*/ 2 w 5"/>
                    <a:gd name="T11" fmla="*/ 13 h 14"/>
                    <a:gd name="T12" fmla="*/ 3 w 5"/>
                    <a:gd name="T13" fmla="*/ 13 h 14"/>
                    <a:gd name="T14" fmla="*/ 2 w 5"/>
                    <a:gd name="T15" fmla="*/ 0 h 14"/>
                    <a:gd name="T16" fmla="*/ 1 w 5"/>
                    <a:gd name="T17"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4">
                      <a:moveTo>
                        <a:pt x="1" y="1"/>
                      </a:moveTo>
                      <a:cubicBezTo>
                        <a:pt x="3" y="5"/>
                        <a:pt x="2" y="9"/>
                        <a:pt x="2" y="13"/>
                      </a:cubicBezTo>
                      <a:cubicBezTo>
                        <a:pt x="2" y="14"/>
                        <a:pt x="3" y="14"/>
                        <a:pt x="3" y="14"/>
                      </a:cubicBezTo>
                      <a:cubicBezTo>
                        <a:pt x="4" y="11"/>
                        <a:pt x="4" y="8"/>
                        <a:pt x="5" y="5"/>
                      </a:cubicBezTo>
                      <a:cubicBezTo>
                        <a:pt x="5" y="5"/>
                        <a:pt x="4" y="4"/>
                        <a:pt x="4" y="5"/>
                      </a:cubicBezTo>
                      <a:cubicBezTo>
                        <a:pt x="3" y="8"/>
                        <a:pt x="2" y="10"/>
                        <a:pt x="2" y="13"/>
                      </a:cubicBezTo>
                      <a:cubicBezTo>
                        <a:pt x="2" y="13"/>
                        <a:pt x="3" y="13"/>
                        <a:pt x="3" y="13"/>
                      </a:cubicBezTo>
                      <a:cubicBezTo>
                        <a:pt x="4" y="9"/>
                        <a:pt x="5" y="4"/>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61"/>
                <p:cNvSpPr/>
                <p:nvPr/>
              </p:nvSpPr>
              <p:spPr bwMode="auto">
                <a:xfrm>
                  <a:off x="911225" y="2478088"/>
                  <a:ext cx="28575" cy="49213"/>
                </a:xfrm>
                <a:custGeom>
                  <a:avLst/>
                  <a:gdLst>
                    <a:gd name="T0" fmla="*/ 3 w 28"/>
                    <a:gd name="T1" fmla="*/ 28 h 46"/>
                    <a:gd name="T2" fmla="*/ 6 w 28"/>
                    <a:gd name="T3" fmla="*/ 20 h 46"/>
                    <a:gd name="T4" fmla="*/ 10 w 28"/>
                    <a:gd name="T5" fmla="*/ 20 h 46"/>
                    <a:gd name="T6" fmla="*/ 11 w 28"/>
                    <a:gd name="T7" fmla="*/ 23 h 46"/>
                    <a:gd name="T8" fmla="*/ 15 w 28"/>
                    <a:gd name="T9" fmla="*/ 13 h 46"/>
                    <a:gd name="T10" fmla="*/ 17 w 28"/>
                    <a:gd name="T11" fmla="*/ 13 h 46"/>
                    <a:gd name="T12" fmla="*/ 18 w 28"/>
                    <a:gd name="T13" fmla="*/ 9 h 46"/>
                    <a:gd name="T14" fmla="*/ 18 w 28"/>
                    <a:gd name="T15" fmla="*/ 14 h 46"/>
                    <a:gd name="T16" fmla="*/ 19 w 28"/>
                    <a:gd name="T17" fmla="*/ 10 h 46"/>
                    <a:gd name="T18" fmla="*/ 20 w 28"/>
                    <a:gd name="T19" fmla="*/ 6 h 46"/>
                    <a:gd name="T20" fmla="*/ 22 w 28"/>
                    <a:gd name="T21" fmla="*/ 8 h 46"/>
                    <a:gd name="T22" fmla="*/ 22 w 28"/>
                    <a:gd name="T23" fmla="*/ 18 h 46"/>
                    <a:gd name="T24" fmla="*/ 23 w 28"/>
                    <a:gd name="T25" fmla="*/ 12 h 46"/>
                    <a:gd name="T26" fmla="*/ 24 w 28"/>
                    <a:gd name="T27" fmla="*/ 10 h 46"/>
                    <a:gd name="T28" fmla="*/ 25 w 28"/>
                    <a:gd name="T29" fmla="*/ 22 h 46"/>
                    <a:gd name="T30" fmla="*/ 24 w 28"/>
                    <a:gd name="T31" fmla="*/ 25 h 46"/>
                    <a:gd name="T32" fmla="*/ 20 w 28"/>
                    <a:gd name="T33" fmla="*/ 36 h 46"/>
                    <a:gd name="T34" fmla="*/ 23 w 28"/>
                    <a:gd name="T35" fmla="*/ 27 h 46"/>
                    <a:gd name="T36" fmla="*/ 23 w 28"/>
                    <a:gd name="T37" fmla="*/ 28 h 46"/>
                    <a:gd name="T38" fmla="*/ 20 w 28"/>
                    <a:gd name="T39" fmla="*/ 38 h 46"/>
                    <a:gd name="T40" fmla="*/ 20 w 28"/>
                    <a:gd name="T41" fmla="*/ 34 h 46"/>
                    <a:gd name="T42" fmla="*/ 16 w 28"/>
                    <a:gd name="T43" fmla="*/ 25 h 46"/>
                    <a:gd name="T44" fmla="*/ 15 w 28"/>
                    <a:gd name="T45" fmla="*/ 35 h 46"/>
                    <a:gd name="T46" fmla="*/ 11 w 28"/>
                    <a:gd name="T47" fmla="*/ 27 h 46"/>
                    <a:gd name="T48" fmla="*/ 11 w 28"/>
                    <a:gd name="T49" fmla="*/ 29 h 46"/>
                    <a:gd name="T50" fmla="*/ 10 w 28"/>
                    <a:gd name="T51" fmla="*/ 30 h 46"/>
                    <a:gd name="T52" fmla="*/ 11 w 28"/>
                    <a:gd name="T53" fmla="*/ 30 h 46"/>
                    <a:gd name="T54" fmla="*/ 15 w 28"/>
                    <a:gd name="T55" fmla="*/ 31 h 46"/>
                    <a:gd name="T56" fmla="*/ 17 w 28"/>
                    <a:gd name="T57" fmla="*/ 28 h 46"/>
                    <a:gd name="T58" fmla="*/ 18 w 28"/>
                    <a:gd name="T59" fmla="*/ 23 h 46"/>
                    <a:gd name="T60" fmla="*/ 18 w 28"/>
                    <a:gd name="T61" fmla="*/ 32 h 46"/>
                    <a:gd name="T62" fmla="*/ 19 w 28"/>
                    <a:gd name="T63" fmla="*/ 38 h 46"/>
                    <a:gd name="T64" fmla="*/ 21 w 28"/>
                    <a:gd name="T65" fmla="*/ 34 h 46"/>
                    <a:gd name="T66" fmla="*/ 19 w 28"/>
                    <a:gd name="T67" fmla="*/ 41 h 46"/>
                    <a:gd name="T68" fmla="*/ 21 w 28"/>
                    <a:gd name="T69" fmla="*/ 43 h 46"/>
                    <a:gd name="T70" fmla="*/ 22 w 28"/>
                    <a:gd name="T71" fmla="*/ 36 h 46"/>
                    <a:gd name="T72" fmla="*/ 22 w 28"/>
                    <a:gd name="T73" fmla="*/ 36 h 46"/>
                    <a:gd name="T74" fmla="*/ 23 w 28"/>
                    <a:gd name="T75" fmla="*/ 32 h 46"/>
                    <a:gd name="T76" fmla="*/ 25 w 28"/>
                    <a:gd name="T77" fmla="*/ 25 h 46"/>
                    <a:gd name="T78" fmla="*/ 25 w 28"/>
                    <a:gd name="T79" fmla="*/ 12 h 46"/>
                    <a:gd name="T80" fmla="*/ 22 w 28"/>
                    <a:gd name="T81" fmla="*/ 27 h 46"/>
                    <a:gd name="T82" fmla="*/ 22 w 28"/>
                    <a:gd name="T83" fmla="*/ 27 h 46"/>
                    <a:gd name="T84" fmla="*/ 20 w 28"/>
                    <a:gd name="T85" fmla="*/ 28 h 46"/>
                    <a:gd name="T86" fmla="*/ 20 w 28"/>
                    <a:gd name="T87" fmla="*/ 26 h 46"/>
                    <a:gd name="T88" fmla="*/ 19 w 28"/>
                    <a:gd name="T89" fmla="*/ 26 h 46"/>
                    <a:gd name="T90" fmla="*/ 18 w 28"/>
                    <a:gd name="T91" fmla="*/ 25 h 46"/>
                    <a:gd name="T92" fmla="*/ 18 w 28"/>
                    <a:gd name="T93" fmla="*/ 25 h 46"/>
                    <a:gd name="T94" fmla="*/ 15 w 28"/>
                    <a:gd name="T95" fmla="*/ 26 h 46"/>
                    <a:gd name="T96" fmla="*/ 14 w 28"/>
                    <a:gd name="T97" fmla="*/ 26 h 46"/>
                    <a:gd name="T98" fmla="*/ 14 w 28"/>
                    <a:gd name="T99" fmla="*/ 25 h 46"/>
                    <a:gd name="T100" fmla="*/ 13 w 28"/>
                    <a:gd name="T101" fmla="*/ 26 h 46"/>
                    <a:gd name="T102" fmla="*/ 12 w 28"/>
                    <a:gd name="T103" fmla="*/ 27 h 46"/>
                    <a:gd name="T104" fmla="*/ 11 w 28"/>
                    <a:gd name="T105" fmla="*/ 25 h 46"/>
                    <a:gd name="T106" fmla="*/ 9 w 28"/>
                    <a:gd name="T107" fmla="*/ 26 h 46"/>
                    <a:gd name="T108" fmla="*/ 8 w 28"/>
                    <a:gd name="T109" fmla="*/ 27 h 46"/>
                    <a:gd name="T110" fmla="*/ 7 w 28"/>
                    <a:gd name="T111" fmla="*/ 29 h 46"/>
                    <a:gd name="T112" fmla="*/ 5 w 28"/>
                    <a:gd name="T113" fmla="*/ 28 h 46"/>
                    <a:gd name="T114" fmla="*/ 3 w 28"/>
                    <a:gd name="T115" fmla="*/ 28 h 46"/>
                    <a:gd name="T116" fmla="*/ 1 w 28"/>
                    <a:gd name="T117" fmla="*/ 29 h 46"/>
                    <a:gd name="T118" fmla="*/ 1 w 28"/>
                    <a:gd name="T119" fmla="*/ 30 h 46"/>
                    <a:gd name="T120" fmla="*/ 0 w 28"/>
                    <a:gd name="T121" fmla="*/ 3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 h="46">
                      <a:moveTo>
                        <a:pt x="3" y="15"/>
                      </a:moveTo>
                      <a:cubicBezTo>
                        <a:pt x="3" y="19"/>
                        <a:pt x="0" y="35"/>
                        <a:pt x="2" y="23"/>
                      </a:cubicBezTo>
                      <a:cubicBezTo>
                        <a:pt x="2" y="24"/>
                        <a:pt x="2" y="24"/>
                        <a:pt x="2" y="25"/>
                      </a:cubicBezTo>
                      <a:cubicBezTo>
                        <a:pt x="1" y="27"/>
                        <a:pt x="1" y="28"/>
                        <a:pt x="3" y="28"/>
                      </a:cubicBezTo>
                      <a:cubicBezTo>
                        <a:pt x="3" y="27"/>
                        <a:pt x="4" y="18"/>
                        <a:pt x="3" y="24"/>
                      </a:cubicBezTo>
                      <a:cubicBezTo>
                        <a:pt x="1" y="34"/>
                        <a:pt x="4" y="13"/>
                        <a:pt x="4" y="21"/>
                      </a:cubicBezTo>
                      <a:cubicBezTo>
                        <a:pt x="4" y="24"/>
                        <a:pt x="4" y="31"/>
                        <a:pt x="5" y="22"/>
                      </a:cubicBezTo>
                      <a:cubicBezTo>
                        <a:pt x="5" y="21"/>
                        <a:pt x="6" y="14"/>
                        <a:pt x="6" y="20"/>
                      </a:cubicBezTo>
                      <a:cubicBezTo>
                        <a:pt x="6" y="32"/>
                        <a:pt x="7" y="21"/>
                        <a:pt x="8" y="17"/>
                      </a:cubicBezTo>
                      <a:cubicBezTo>
                        <a:pt x="7" y="19"/>
                        <a:pt x="7" y="21"/>
                        <a:pt x="7" y="23"/>
                      </a:cubicBezTo>
                      <a:cubicBezTo>
                        <a:pt x="7" y="25"/>
                        <a:pt x="8" y="28"/>
                        <a:pt x="8" y="24"/>
                      </a:cubicBezTo>
                      <a:cubicBezTo>
                        <a:pt x="8" y="25"/>
                        <a:pt x="10" y="12"/>
                        <a:pt x="10" y="20"/>
                      </a:cubicBezTo>
                      <a:cubicBezTo>
                        <a:pt x="10" y="25"/>
                        <a:pt x="8" y="27"/>
                        <a:pt x="10" y="19"/>
                      </a:cubicBezTo>
                      <a:cubicBezTo>
                        <a:pt x="13" y="8"/>
                        <a:pt x="9" y="35"/>
                        <a:pt x="11" y="19"/>
                      </a:cubicBezTo>
                      <a:cubicBezTo>
                        <a:pt x="11" y="18"/>
                        <a:pt x="12" y="17"/>
                        <a:pt x="12" y="15"/>
                      </a:cubicBezTo>
                      <a:cubicBezTo>
                        <a:pt x="12" y="18"/>
                        <a:pt x="12" y="20"/>
                        <a:pt x="11" y="23"/>
                      </a:cubicBezTo>
                      <a:cubicBezTo>
                        <a:pt x="12" y="23"/>
                        <a:pt x="12" y="23"/>
                        <a:pt x="13" y="23"/>
                      </a:cubicBezTo>
                      <a:cubicBezTo>
                        <a:pt x="13" y="20"/>
                        <a:pt x="13" y="18"/>
                        <a:pt x="14" y="15"/>
                      </a:cubicBezTo>
                      <a:cubicBezTo>
                        <a:pt x="14" y="14"/>
                        <a:pt x="12" y="24"/>
                        <a:pt x="13" y="22"/>
                      </a:cubicBezTo>
                      <a:cubicBezTo>
                        <a:pt x="12" y="30"/>
                        <a:pt x="15" y="14"/>
                        <a:pt x="15" y="13"/>
                      </a:cubicBezTo>
                      <a:cubicBezTo>
                        <a:pt x="15" y="16"/>
                        <a:pt x="14" y="20"/>
                        <a:pt x="14" y="23"/>
                      </a:cubicBezTo>
                      <a:cubicBezTo>
                        <a:pt x="14" y="22"/>
                        <a:pt x="15" y="16"/>
                        <a:pt x="15" y="14"/>
                      </a:cubicBezTo>
                      <a:cubicBezTo>
                        <a:pt x="17" y="6"/>
                        <a:pt x="15" y="17"/>
                        <a:pt x="15" y="19"/>
                      </a:cubicBezTo>
                      <a:cubicBezTo>
                        <a:pt x="14" y="28"/>
                        <a:pt x="17" y="11"/>
                        <a:pt x="17" y="13"/>
                      </a:cubicBezTo>
                      <a:cubicBezTo>
                        <a:pt x="16" y="15"/>
                        <a:pt x="15" y="21"/>
                        <a:pt x="15" y="23"/>
                      </a:cubicBezTo>
                      <a:cubicBezTo>
                        <a:pt x="14" y="28"/>
                        <a:pt x="17" y="14"/>
                        <a:pt x="16" y="17"/>
                      </a:cubicBezTo>
                      <a:cubicBezTo>
                        <a:pt x="17" y="15"/>
                        <a:pt x="17" y="12"/>
                        <a:pt x="18" y="10"/>
                      </a:cubicBezTo>
                      <a:cubicBezTo>
                        <a:pt x="19" y="4"/>
                        <a:pt x="18" y="9"/>
                        <a:pt x="18" y="9"/>
                      </a:cubicBezTo>
                      <a:cubicBezTo>
                        <a:pt x="18" y="12"/>
                        <a:pt x="17" y="16"/>
                        <a:pt x="16" y="19"/>
                      </a:cubicBezTo>
                      <a:cubicBezTo>
                        <a:pt x="16" y="20"/>
                        <a:pt x="16" y="22"/>
                        <a:pt x="16" y="23"/>
                      </a:cubicBezTo>
                      <a:cubicBezTo>
                        <a:pt x="16" y="23"/>
                        <a:pt x="16" y="23"/>
                        <a:pt x="17" y="23"/>
                      </a:cubicBezTo>
                      <a:cubicBezTo>
                        <a:pt x="17" y="20"/>
                        <a:pt x="18" y="17"/>
                        <a:pt x="18" y="14"/>
                      </a:cubicBezTo>
                      <a:cubicBezTo>
                        <a:pt x="18" y="13"/>
                        <a:pt x="18" y="4"/>
                        <a:pt x="19" y="9"/>
                      </a:cubicBezTo>
                      <a:cubicBezTo>
                        <a:pt x="19" y="12"/>
                        <a:pt x="19" y="15"/>
                        <a:pt x="19" y="17"/>
                      </a:cubicBezTo>
                      <a:cubicBezTo>
                        <a:pt x="18" y="26"/>
                        <a:pt x="19" y="23"/>
                        <a:pt x="19" y="19"/>
                      </a:cubicBezTo>
                      <a:cubicBezTo>
                        <a:pt x="19" y="16"/>
                        <a:pt x="19" y="13"/>
                        <a:pt x="19" y="10"/>
                      </a:cubicBezTo>
                      <a:cubicBezTo>
                        <a:pt x="20" y="6"/>
                        <a:pt x="19" y="15"/>
                        <a:pt x="19" y="14"/>
                      </a:cubicBezTo>
                      <a:cubicBezTo>
                        <a:pt x="19" y="15"/>
                        <a:pt x="19" y="16"/>
                        <a:pt x="19" y="17"/>
                      </a:cubicBezTo>
                      <a:cubicBezTo>
                        <a:pt x="17" y="21"/>
                        <a:pt x="17" y="23"/>
                        <a:pt x="20" y="22"/>
                      </a:cubicBezTo>
                      <a:cubicBezTo>
                        <a:pt x="20" y="16"/>
                        <a:pt x="20" y="11"/>
                        <a:pt x="20" y="6"/>
                      </a:cubicBezTo>
                      <a:cubicBezTo>
                        <a:pt x="20" y="11"/>
                        <a:pt x="20" y="18"/>
                        <a:pt x="20" y="23"/>
                      </a:cubicBezTo>
                      <a:cubicBezTo>
                        <a:pt x="20" y="17"/>
                        <a:pt x="22" y="10"/>
                        <a:pt x="21" y="5"/>
                      </a:cubicBezTo>
                      <a:cubicBezTo>
                        <a:pt x="22" y="11"/>
                        <a:pt x="21" y="17"/>
                        <a:pt x="20" y="23"/>
                      </a:cubicBezTo>
                      <a:cubicBezTo>
                        <a:pt x="21" y="19"/>
                        <a:pt x="21" y="13"/>
                        <a:pt x="22" y="8"/>
                      </a:cubicBezTo>
                      <a:cubicBezTo>
                        <a:pt x="21" y="14"/>
                        <a:pt x="22" y="20"/>
                        <a:pt x="21" y="26"/>
                      </a:cubicBezTo>
                      <a:cubicBezTo>
                        <a:pt x="22" y="22"/>
                        <a:pt x="22" y="14"/>
                        <a:pt x="22" y="9"/>
                      </a:cubicBezTo>
                      <a:cubicBezTo>
                        <a:pt x="23" y="5"/>
                        <a:pt x="23" y="6"/>
                        <a:pt x="23" y="9"/>
                      </a:cubicBezTo>
                      <a:cubicBezTo>
                        <a:pt x="23" y="12"/>
                        <a:pt x="23" y="15"/>
                        <a:pt x="22" y="18"/>
                      </a:cubicBezTo>
                      <a:cubicBezTo>
                        <a:pt x="22" y="19"/>
                        <a:pt x="22" y="20"/>
                        <a:pt x="22" y="21"/>
                      </a:cubicBezTo>
                      <a:cubicBezTo>
                        <a:pt x="21" y="24"/>
                        <a:pt x="22" y="24"/>
                        <a:pt x="23" y="24"/>
                      </a:cubicBezTo>
                      <a:cubicBezTo>
                        <a:pt x="23" y="21"/>
                        <a:pt x="23" y="18"/>
                        <a:pt x="23" y="15"/>
                      </a:cubicBezTo>
                      <a:cubicBezTo>
                        <a:pt x="23" y="14"/>
                        <a:pt x="23" y="4"/>
                        <a:pt x="23" y="12"/>
                      </a:cubicBezTo>
                      <a:cubicBezTo>
                        <a:pt x="24" y="16"/>
                        <a:pt x="23" y="20"/>
                        <a:pt x="23" y="24"/>
                      </a:cubicBezTo>
                      <a:cubicBezTo>
                        <a:pt x="23" y="24"/>
                        <a:pt x="23" y="24"/>
                        <a:pt x="23" y="24"/>
                      </a:cubicBezTo>
                      <a:cubicBezTo>
                        <a:pt x="23" y="22"/>
                        <a:pt x="23" y="20"/>
                        <a:pt x="23" y="18"/>
                      </a:cubicBezTo>
                      <a:cubicBezTo>
                        <a:pt x="23" y="15"/>
                        <a:pt x="24" y="12"/>
                        <a:pt x="24" y="10"/>
                      </a:cubicBezTo>
                      <a:cubicBezTo>
                        <a:pt x="24" y="6"/>
                        <a:pt x="24" y="1"/>
                        <a:pt x="25" y="6"/>
                      </a:cubicBezTo>
                      <a:cubicBezTo>
                        <a:pt x="25" y="6"/>
                        <a:pt x="27" y="14"/>
                        <a:pt x="26" y="8"/>
                      </a:cubicBezTo>
                      <a:cubicBezTo>
                        <a:pt x="26" y="7"/>
                        <a:pt x="25" y="7"/>
                        <a:pt x="25" y="8"/>
                      </a:cubicBezTo>
                      <a:cubicBezTo>
                        <a:pt x="25" y="12"/>
                        <a:pt x="25" y="17"/>
                        <a:pt x="25" y="22"/>
                      </a:cubicBezTo>
                      <a:cubicBezTo>
                        <a:pt x="27" y="22"/>
                        <a:pt x="27" y="21"/>
                        <a:pt x="26" y="19"/>
                      </a:cubicBezTo>
                      <a:cubicBezTo>
                        <a:pt x="26" y="18"/>
                        <a:pt x="26" y="8"/>
                        <a:pt x="26" y="15"/>
                      </a:cubicBezTo>
                      <a:cubicBezTo>
                        <a:pt x="26" y="18"/>
                        <a:pt x="25" y="21"/>
                        <a:pt x="24" y="24"/>
                      </a:cubicBezTo>
                      <a:cubicBezTo>
                        <a:pt x="24" y="25"/>
                        <a:pt x="22" y="34"/>
                        <a:pt x="24" y="25"/>
                      </a:cubicBezTo>
                      <a:cubicBezTo>
                        <a:pt x="23" y="31"/>
                        <a:pt x="23" y="39"/>
                        <a:pt x="24" y="27"/>
                      </a:cubicBezTo>
                      <a:cubicBezTo>
                        <a:pt x="23" y="30"/>
                        <a:pt x="23" y="32"/>
                        <a:pt x="22" y="34"/>
                      </a:cubicBezTo>
                      <a:cubicBezTo>
                        <a:pt x="22" y="33"/>
                        <a:pt x="22" y="28"/>
                        <a:pt x="22" y="33"/>
                      </a:cubicBezTo>
                      <a:cubicBezTo>
                        <a:pt x="22" y="36"/>
                        <a:pt x="22" y="46"/>
                        <a:pt x="20" y="36"/>
                      </a:cubicBezTo>
                      <a:cubicBezTo>
                        <a:pt x="20" y="31"/>
                        <a:pt x="19" y="36"/>
                        <a:pt x="19" y="38"/>
                      </a:cubicBezTo>
                      <a:cubicBezTo>
                        <a:pt x="20" y="40"/>
                        <a:pt x="21" y="40"/>
                        <a:pt x="20" y="37"/>
                      </a:cubicBezTo>
                      <a:cubicBezTo>
                        <a:pt x="20" y="34"/>
                        <a:pt x="21" y="32"/>
                        <a:pt x="21" y="29"/>
                      </a:cubicBezTo>
                      <a:cubicBezTo>
                        <a:pt x="22" y="28"/>
                        <a:pt x="22" y="28"/>
                        <a:pt x="23" y="27"/>
                      </a:cubicBezTo>
                      <a:cubicBezTo>
                        <a:pt x="21" y="31"/>
                        <a:pt x="21" y="32"/>
                        <a:pt x="23" y="32"/>
                      </a:cubicBezTo>
                      <a:cubicBezTo>
                        <a:pt x="24" y="29"/>
                        <a:pt x="25" y="26"/>
                        <a:pt x="25" y="23"/>
                      </a:cubicBezTo>
                      <a:cubicBezTo>
                        <a:pt x="26" y="22"/>
                        <a:pt x="24" y="22"/>
                        <a:pt x="24" y="23"/>
                      </a:cubicBezTo>
                      <a:cubicBezTo>
                        <a:pt x="24" y="25"/>
                        <a:pt x="23" y="26"/>
                        <a:pt x="23" y="28"/>
                      </a:cubicBezTo>
                      <a:cubicBezTo>
                        <a:pt x="23" y="28"/>
                        <a:pt x="20" y="35"/>
                        <a:pt x="20" y="33"/>
                      </a:cubicBezTo>
                      <a:cubicBezTo>
                        <a:pt x="20" y="32"/>
                        <a:pt x="18" y="27"/>
                        <a:pt x="18" y="32"/>
                      </a:cubicBezTo>
                      <a:cubicBezTo>
                        <a:pt x="18" y="34"/>
                        <a:pt x="18" y="36"/>
                        <a:pt x="18" y="38"/>
                      </a:cubicBezTo>
                      <a:cubicBezTo>
                        <a:pt x="18" y="39"/>
                        <a:pt x="20" y="39"/>
                        <a:pt x="20" y="38"/>
                      </a:cubicBezTo>
                      <a:cubicBezTo>
                        <a:pt x="20" y="34"/>
                        <a:pt x="20" y="30"/>
                        <a:pt x="20" y="25"/>
                      </a:cubicBezTo>
                      <a:cubicBezTo>
                        <a:pt x="20" y="25"/>
                        <a:pt x="18" y="25"/>
                        <a:pt x="18" y="25"/>
                      </a:cubicBezTo>
                      <a:cubicBezTo>
                        <a:pt x="18" y="28"/>
                        <a:pt x="18" y="31"/>
                        <a:pt x="18" y="34"/>
                      </a:cubicBezTo>
                      <a:cubicBezTo>
                        <a:pt x="19" y="34"/>
                        <a:pt x="19" y="34"/>
                        <a:pt x="20" y="34"/>
                      </a:cubicBezTo>
                      <a:cubicBezTo>
                        <a:pt x="19" y="33"/>
                        <a:pt x="19" y="31"/>
                        <a:pt x="19" y="29"/>
                      </a:cubicBezTo>
                      <a:cubicBezTo>
                        <a:pt x="19" y="22"/>
                        <a:pt x="18" y="32"/>
                        <a:pt x="18" y="33"/>
                      </a:cubicBezTo>
                      <a:cubicBezTo>
                        <a:pt x="18" y="30"/>
                        <a:pt x="18" y="27"/>
                        <a:pt x="18" y="25"/>
                      </a:cubicBezTo>
                      <a:cubicBezTo>
                        <a:pt x="17" y="24"/>
                        <a:pt x="16" y="24"/>
                        <a:pt x="16" y="25"/>
                      </a:cubicBezTo>
                      <a:cubicBezTo>
                        <a:pt x="15" y="32"/>
                        <a:pt x="16" y="32"/>
                        <a:pt x="15" y="25"/>
                      </a:cubicBezTo>
                      <a:cubicBezTo>
                        <a:pt x="15" y="24"/>
                        <a:pt x="14" y="24"/>
                        <a:pt x="14" y="25"/>
                      </a:cubicBezTo>
                      <a:cubicBezTo>
                        <a:pt x="14" y="28"/>
                        <a:pt x="14" y="31"/>
                        <a:pt x="14" y="35"/>
                      </a:cubicBezTo>
                      <a:cubicBezTo>
                        <a:pt x="14" y="36"/>
                        <a:pt x="15" y="36"/>
                        <a:pt x="15" y="35"/>
                      </a:cubicBezTo>
                      <a:cubicBezTo>
                        <a:pt x="15" y="32"/>
                        <a:pt x="15" y="30"/>
                        <a:pt x="14" y="28"/>
                      </a:cubicBezTo>
                      <a:cubicBezTo>
                        <a:pt x="14" y="27"/>
                        <a:pt x="13" y="28"/>
                        <a:pt x="13" y="28"/>
                      </a:cubicBezTo>
                      <a:cubicBezTo>
                        <a:pt x="13" y="30"/>
                        <a:pt x="13" y="31"/>
                        <a:pt x="13" y="33"/>
                      </a:cubicBezTo>
                      <a:cubicBezTo>
                        <a:pt x="13" y="31"/>
                        <a:pt x="12" y="29"/>
                        <a:pt x="11" y="27"/>
                      </a:cubicBezTo>
                      <a:cubicBezTo>
                        <a:pt x="11" y="27"/>
                        <a:pt x="10" y="26"/>
                        <a:pt x="10" y="27"/>
                      </a:cubicBezTo>
                      <a:cubicBezTo>
                        <a:pt x="9" y="30"/>
                        <a:pt x="9" y="32"/>
                        <a:pt x="9" y="34"/>
                      </a:cubicBezTo>
                      <a:cubicBezTo>
                        <a:pt x="9" y="35"/>
                        <a:pt x="11" y="35"/>
                        <a:pt x="11" y="34"/>
                      </a:cubicBezTo>
                      <a:cubicBezTo>
                        <a:pt x="11" y="32"/>
                        <a:pt x="11" y="31"/>
                        <a:pt x="11" y="29"/>
                      </a:cubicBezTo>
                      <a:cubicBezTo>
                        <a:pt x="11" y="28"/>
                        <a:pt x="9" y="28"/>
                        <a:pt x="9" y="29"/>
                      </a:cubicBezTo>
                      <a:cubicBezTo>
                        <a:pt x="9" y="32"/>
                        <a:pt x="9" y="35"/>
                        <a:pt x="9" y="38"/>
                      </a:cubicBezTo>
                      <a:cubicBezTo>
                        <a:pt x="9" y="39"/>
                        <a:pt x="11" y="39"/>
                        <a:pt x="11" y="38"/>
                      </a:cubicBezTo>
                      <a:cubicBezTo>
                        <a:pt x="11" y="35"/>
                        <a:pt x="11" y="33"/>
                        <a:pt x="10" y="30"/>
                      </a:cubicBezTo>
                      <a:cubicBezTo>
                        <a:pt x="10" y="29"/>
                        <a:pt x="8" y="30"/>
                        <a:pt x="9" y="31"/>
                      </a:cubicBezTo>
                      <a:cubicBezTo>
                        <a:pt x="8" y="35"/>
                        <a:pt x="8" y="36"/>
                        <a:pt x="11" y="35"/>
                      </a:cubicBezTo>
                      <a:cubicBezTo>
                        <a:pt x="12" y="33"/>
                        <a:pt x="11" y="31"/>
                        <a:pt x="9" y="31"/>
                      </a:cubicBezTo>
                      <a:cubicBezTo>
                        <a:pt x="11" y="32"/>
                        <a:pt x="11" y="32"/>
                        <a:pt x="11" y="30"/>
                      </a:cubicBezTo>
                      <a:cubicBezTo>
                        <a:pt x="12" y="33"/>
                        <a:pt x="12" y="33"/>
                        <a:pt x="13" y="36"/>
                      </a:cubicBezTo>
                      <a:cubicBezTo>
                        <a:pt x="13" y="36"/>
                        <a:pt x="14" y="36"/>
                        <a:pt x="14" y="35"/>
                      </a:cubicBezTo>
                      <a:cubicBezTo>
                        <a:pt x="14" y="34"/>
                        <a:pt x="14" y="32"/>
                        <a:pt x="14" y="31"/>
                      </a:cubicBezTo>
                      <a:cubicBezTo>
                        <a:pt x="13" y="33"/>
                        <a:pt x="13" y="33"/>
                        <a:pt x="15" y="31"/>
                      </a:cubicBezTo>
                      <a:cubicBezTo>
                        <a:pt x="16" y="29"/>
                        <a:pt x="16" y="28"/>
                        <a:pt x="14" y="28"/>
                      </a:cubicBezTo>
                      <a:cubicBezTo>
                        <a:pt x="14" y="30"/>
                        <a:pt x="14" y="32"/>
                        <a:pt x="14" y="34"/>
                      </a:cubicBezTo>
                      <a:cubicBezTo>
                        <a:pt x="14" y="35"/>
                        <a:pt x="16" y="35"/>
                        <a:pt x="16" y="34"/>
                      </a:cubicBezTo>
                      <a:cubicBezTo>
                        <a:pt x="16" y="32"/>
                        <a:pt x="17" y="30"/>
                        <a:pt x="17" y="28"/>
                      </a:cubicBezTo>
                      <a:cubicBezTo>
                        <a:pt x="17" y="31"/>
                        <a:pt x="17" y="33"/>
                        <a:pt x="17" y="35"/>
                      </a:cubicBezTo>
                      <a:cubicBezTo>
                        <a:pt x="17" y="36"/>
                        <a:pt x="19" y="36"/>
                        <a:pt x="19" y="35"/>
                      </a:cubicBezTo>
                      <a:cubicBezTo>
                        <a:pt x="19" y="31"/>
                        <a:pt x="20" y="28"/>
                        <a:pt x="20" y="24"/>
                      </a:cubicBezTo>
                      <a:cubicBezTo>
                        <a:pt x="20" y="23"/>
                        <a:pt x="18" y="23"/>
                        <a:pt x="18" y="23"/>
                      </a:cubicBezTo>
                      <a:cubicBezTo>
                        <a:pt x="18" y="28"/>
                        <a:pt x="18" y="32"/>
                        <a:pt x="18" y="37"/>
                      </a:cubicBezTo>
                      <a:cubicBezTo>
                        <a:pt x="18" y="38"/>
                        <a:pt x="20" y="38"/>
                        <a:pt x="20" y="37"/>
                      </a:cubicBezTo>
                      <a:cubicBezTo>
                        <a:pt x="20" y="35"/>
                        <a:pt x="20" y="33"/>
                        <a:pt x="20" y="31"/>
                      </a:cubicBezTo>
                      <a:cubicBezTo>
                        <a:pt x="20" y="26"/>
                        <a:pt x="18" y="29"/>
                        <a:pt x="18" y="32"/>
                      </a:cubicBezTo>
                      <a:cubicBezTo>
                        <a:pt x="18" y="33"/>
                        <a:pt x="20" y="40"/>
                        <a:pt x="20" y="34"/>
                      </a:cubicBezTo>
                      <a:cubicBezTo>
                        <a:pt x="20" y="32"/>
                        <a:pt x="20" y="30"/>
                        <a:pt x="20" y="28"/>
                      </a:cubicBezTo>
                      <a:cubicBezTo>
                        <a:pt x="20" y="27"/>
                        <a:pt x="18" y="27"/>
                        <a:pt x="18" y="28"/>
                      </a:cubicBezTo>
                      <a:cubicBezTo>
                        <a:pt x="18" y="32"/>
                        <a:pt x="18" y="35"/>
                        <a:pt x="19" y="38"/>
                      </a:cubicBezTo>
                      <a:cubicBezTo>
                        <a:pt x="19" y="39"/>
                        <a:pt x="20" y="39"/>
                        <a:pt x="20" y="38"/>
                      </a:cubicBezTo>
                      <a:cubicBezTo>
                        <a:pt x="22" y="35"/>
                        <a:pt x="23" y="32"/>
                        <a:pt x="24" y="28"/>
                      </a:cubicBezTo>
                      <a:cubicBezTo>
                        <a:pt x="26" y="26"/>
                        <a:pt x="25" y="25"/>
                        <a:pt x="23" y="26"/>
                      </a:cubicBezTo>
                      <a:cubicBezTo>
                        <a:pt x="23" y="29"/>
                        <a:pt x="22" y="32"/>
                        <a:pt x="21" y="34"/>
                      </a:cubicBezTo>
                      <a:cubicBezTo>
                        <a:pt x="21" y="35"/>
                        <a:pt x="23" y="36"/>
                        <a:pt x="23" y="35"/>
                      </a:cubicBezTo>
                      <a:cubicBezTo>
                        <a:pt x="24" y="31"/>
                        <a:pt x="24" y="28"/>
                        <a:pt x="24" y="24"/>
                      </a:cubicBezTo>
                      <a:cubicBezTo>
                        <a:pt x="24" y="24"/>
                        <a:pt x="23" y="23"/>
                        <a:pt x="23" y="24"/>
                      </a:cubicBezTo>
                      <a:cubicBezTo>
                        <a:pt x="19" y="28"/>
                        <a:pt x="19" y="35"/>
                        <a:pt x="19" y="41"/>
                      </a:cubicBezTo>
                      <a:cubicBezTo>
                        <a:pt x="19" y="42"/>
                        <a:pt x="20" y="42"/>
                        <a:pt x="20" y="41"/>
                      </a:cubicBezTo>
                      <a:cubicBezTo>
                        <a:pt x="20" y="38"/>
                        <a:pt x="20" y="34"/>
                        <a:pt x="20" y="31"/>
                      </a:cubicBezTo>
                      <a:cubicBezTo>
                        <a:pt x="20" y="30"/>
                        <a:pt x="19" y="30"/>
                        <a:pt x="19" y="31"/>
                      </a:cubicBezTo>
                      <a:cubicBezTo>
                        <a:pt x="19" y="35"/>
                        <a:pt x="19" y="39"/>
                        <a:pt x="21" y="43"/>
                      </a:cubicBezTo>
                      <a:cubicBezTo>
                        <a:pt x="21" y="43"/>
                        <a:pt x="22" y="44"/>
                        <a:pt x="22" y="43"/>
                      </a:cubicBezTo>
                      <a:cubicBezTo>
                        <a:pt x="24" y="38"/>
                        <a:pt x="24" y="34"/>
                        <a:pt x="23" y="29"/>
                      </a:cubicBezTo>
                      <a:cubicBezTo>
                        <a:pt x="23" y="28"/>
                        <a:pt x="22" y="28"/>
                        <a:pt x="22" y="28"/>
                      </a:cubicBezTo>
                      <a:cubicBezTo>
                        <a:pt x="22" y="31"/>
                        <a:pt x="21" y="34"/>
                        <a:pt x="22" y="36"/>
                      </a:cubicBezTo>
                      <a:cubicBezTo>
                        <a:pt x="22" y="37"/>
                        <a:pt x="23" y="37"/>
                        <a:pt x="23" y="37"/>
                      </a:cubicBezTo>
                      <a:cubicBezTo>
                        <a:pt x="24" y="33"/>
                        <a:pt x="25" y="29"/>
                        <a:pt x="25" y="25"/>
                      </a:cubicBezTo>
                      <a:cubicBezTo>
                        <a:pt x="25" y="24"/>
                        <a:pt x="24" y="24"/>
                        <a:pt x="24" y="25"/>
                      </a:cubicBezTo>
                      <a:cubicBezTo>
                        <a:pt x="22" y="29"/>
                        <a:pt x="21" y="32"/>
                        <a:pt x="22" y="36"/>
                      </a:cubicBezTo>
                      <a:cubicBezTo>
                        <a:pt x="22" y="37"/>
                        <a:pt x="23" y="37"/>
                        <a:pt x="23" y="36"/>
                      </a:cubicBezTo>
                      <a:cubicBezTo>
                        <a:pt x="25" y="32"/>
                        <a:pt x="25" y="28"/>
                        <a:pt x="25" y="23"/>
                      </a:cubicBezTo>
                      <a:cubicBezTo>
                        <a:pt x="25" y="22"/>
                        <a:pt x="23" y="22"/>
                        <a:pt x="23" y="23"/>
                      </a:cubicBezTo>
                      <a:cubicBezTo>
                        <a:pt x="22" y="26"/>
                        <a:pt x="22" y="29"/>
                        <a:pt x="23" y="32"/>
                      </a:cubicBezTo>
                      <a:cubicBezTo>
                        <a:pt x="23" y="33"/>
                        <a:pt x="24" y="33"/>
                        <a:pt x="24" y="32"/>
                      </a:cubicBezTo>
                      <a:cubicBezTo>
                        <a:pt x="26" y="25"/>
                        <a:pt x="28" y="17"/>
                        <a:pt x="27" y="10"/>
                      </a:cubicBezTo>
                      <a:cubicBezTo>
                        <a:pt x="27" y="9"/>
                        <a:pt x="26" y="9"/>
                        <a:pt x="26" y="10"/>
                      </a:cubicBezTo>
                      <a:cubicBezTo>
                        <a:pt x="25" y="15"/>
                        <a:pt x="24" y="20"/>
                        <a:pt x="25" y="25"/>
                      </a:cubicBezTo>
                      <a:cubicBezTo>
                        <a:pt x="25" y="26"/>
                        <a:pt x="26" y="26"/>
                        <a:pt x="26" y="25"/>
                      </a:cubicBezTo>
                      <a:cubicBezTo>
                        <a:pt x="26" y="22"/>
                        <a:pt x="26" y="19"/>
                        <a:pt x="26" y="16"/>
                      </a:cubicBezTo>
                      <a:cubicBezTo>
                        <a:pt x="26" y="14"/>
                        <a:pt x="26" y="12"/>
                        <a:pt x="26" y="10"/>
                      </a:cubicBezTo>
                      <a:cubicBezTo>
                        <a:pt x="24" y="9"/>
                        <a:pt x="24" y="10"/>
                        <a:pt x="25" y="12"/>
                      </a:cubicBezTo>
                      <a:cubicBezTo>
                        <a:pt x="25" y="13"/>
                        <a:pt x="26" y="13"/>
                        <a:pt x="27" y="12"/>
                      </a:cubicBezTo>
                      <a:cubicBezTo>
                        <a:pt x="27" y="8"/>
                        <a:pt x="26" y="5"/>
                        <a:pt x="25" y="1"/>
                      </a:cubicBezTo>
                      <a:cubicBezTo>
                        <a:pt x="25" y="0"/>
                        <a:pt x="24" y="0"/>
                        <a:pt x="23" y="1"/>
                      </a:cubicBezTo>
                      <a:cubicBezTo>
                        <a:pt x="22" y="9"/>
                        <a:pt x="22" y="18"/>
                        <a:pt x="22" y="27"/>
                      </a:cubicBezTo>
                      <a:cubicBezTo>
                        <a:pt x="22" y="27"/>
                        <a:pt x="23" y="28"/>
                        <a:pt x="23" y="27"/>
                      </a:cubicBezTo>
                      <a:cubicBezTo>
                        <a:pt x="25" y="20"/>
                        <a:pt x="25" y="13"/>
                        <a:pt x="25" y="6"/>
                      </a:cubicBezTo>
                      <a:cubicBezTo>
                        <a:pt x="25" y="6"/>
                        <a:pt x="23" y="5"/>
                        <a:pt x="23" y="6"/>
                      </a:cubicBezTo>
                      <a:cubicBezTo>
                        <a:pt x="22" y="13"/>
                        <a:pt x="22" y="20"/>
                        <a:pt x="22" y="27"/>
                      </a:cubicBezTo>
                      <a:cubicBezTo>
                        <a:pt x="22" y="28"/>
                        <a:pt x="23" y="28"/>
                        <a:pt x="23" y="27"/>
                      </a:cubicBezTo>
                      <a:cubicBezTo>
                        <a:pt x="24" y="19"/>
                        <a:pt x="25" y="11"/>
                        <a:pt x="24" y="4"/>
                      </a:cubicBezTo>
                      <a:cubicBezTo>
                        <a:pt x="24" y="3"/>
                        <a:pt x="22" y="3"/>
                        <a:pt x="22" y="3"/>
                      </a:cubicBezTo>
                      <a:cubicBezTo>
                        <a:pt x="20" y="12"/>
                        <a:pt x="19" y="20"/>
                        <a:pt x="20" y="28"/>
                      </a:cubicBezTo>
                      <a:cubicBezTo>
                        <a:pt x="20" y="29"/>
                        <a:pt x="21" y="30"/>
                        <a:pt x="22" y="29"/>
                      </a:cubicBezTo>
                      <a:cubicBezTo>
                        <a:pt x="23" y="21"/>
                        <a:pt x="24" y="13"/>
                        <a:pt x="23" y="5"/>
                      </a:cubicBezTo>
                      <a:cubicBezTo>
                        <a:pt x="23" y="4"/>
                        <a:pt x="21" y="4"/>
                        <a:pt x="21" y="5"/>
                      </a:cubicBezTo>
                      <a:cubicBezTo>
                        <a:pt x="20" y="12"/>
                        <a:pt x="19" y="19"/>
                        <a:pt x="20" y="26"/>
                      </a:cubicBezTo>
                      <a:cubicBezTo>
                        <a:pt x="20" y="26"/>
                        <a:pt x="21" y="27"/>
                        <a:pt x="21" y="26"/>
                      </a:cubicBezTo>
                      <a:cubicBezTo>
                        <a:pt x="23" y="18"/>
                        <a:pt x="23" y="10"/>
                        <a:pt x="22" y="2"/>
                      </a:cubicBezTo>
                      <a:cubicBezTo>
                        <a:pt x="22" y="2"/>
                        <a:pt x="21" y="1"/>
                        <a:pt x="21" y="2"/>
                      </a:cubicBezTo>
                      <a:cubicBezTo>
                        <a:pt x="19" y="10"/>
                        <a:pt x="19" y="18"/>
                        <a:pt x="19" y="26"/>
                      </a:cubicBezTo>
                      <a:cubicBezTo>
                        <a:pt x="19" y="27"/>
                        <a:pt x="20" y="27"/>
                        <a:pt x="20" y="26"/>
                      </a:cubicBezTo>
                      <a:cubicBezTo>
                        <a:pt x="21" y="18"/>
                        <a:pt x="22" y="11"/>
                        <a:pt x="21" y="3"/>
                      </a:cubicBezTo>
                      <a:cubicBezTo>
                        <a:pt x="21" y="2"/>
                        <a:pt x="20" y="2"/>
                        <a:pt x="20" y="3"/>
                      </a:cubicBezTo>
                      <a:cubicBezTo>
                        <a:pt x="19" y="10"/>
                        <a:pt x="18" y="17"/>
                        <a:pt x="18" y="25"/>
                      </a:cubicBezTo>
                      <a:cubicBezTo>
                        <a:pt x="18" y="25"/>
                        <a:pt x="19" y="26"/>
                        <a:pt x="20" y="25"/>
                      </a:cubicBezTo>
                      <a:cubicBezTo>
                        <a:pt x="21" y="18"/>
                        <a:pt x="22" y="11"/>
                        <a:pt x="20" y="4"/>
                      </a:cubicBezTo>
                      <a:cubicBezTo>
                        <a:pt x="20" y="3"/>
                        <a:pt x="19" y="3"/>
                        <a:pt x="19" y="4"/>
                      </a:cubicBezTo>
                      <a:cubicBezTo>
                        <a:pt x="18" y="11"/>
                        <a:pt x="17" y="18"/>
                        <a:pt x="18" y="25"/>
                      </a:cubicBezTo>
                      <a:cubicBezTo>
                        <a:pt x="18" y="26"/>
                        <a:pt x="19" y="26"/>
                        <a:pt x="19" y="25"/>
                      </a:cubicBezTo>
                      <a:cubicBezTo>
                        <a:pt x="20" y="18"/>
                        <a:pt x="21" y="11"/>
                        <a:pt x="20" y="4"/>
                      </a:cubicBezTo>
                      <a:cubicBezTo>
                        <a:pt x="19" y="3"/>
                        <a:pt x="18" y="3"/>
                        <a:pt x="18" y="4"/>
                      </a:cubicBezTo>
                      <a:cubicBezTo>
                        <a:pt x="17" y="11"/>
                        <a:pt x="16" y="18"/>
                        <a:pt x="15" y="26"/>
                      </a:cubicBezTo>
                      <a:cubicBezTo>
                        <a:pt x="15" y="27"/>
                        <a:pt x="16" y="27"/>
                        <a:pt x="16" y="26"/>
                      </a:cubicBezTo>
                      <a:cubicBezTo>
                        <a:pt x="18" y="19"/>
                        <a:pt x="20" y="12"/>
                        <a:pt x="18" y="5"/>
                      </a:cubicBezTo>
                      <a:cubicBezTo>
                        <a:pt x="18" y="4"/>
                        <a:pt x="17" y="4"/>
                        <a:pt x="17" y="5"/>
                      </a:cubicBezTo>
                      <a:cubicBezTo>
                        <a:pt x="16" y="12"/>
                        <a:pt x="13" y="19"/>
                        <a:pt x="14" y="26"/>
                      </a:cubicBezTo>
                      <a:cubicBezTo>
                        <a:pt x="14" y="27"/>
                        <a:pt x="15" y="27"/>
                        <a:pt x="16" y="26"/>
                      </a:cubicBezTo>
                      <a:cubicBezTo>
                        <a:pt x="17" y="21"/>
                        <a:pt x="17" y="16"/>
                        <a:pt x="18" y="10"/>
                      </a:cubicBezTo>
                      <a:cubicBezTo>
                        <a:pt x="18" y="10"/>
                        <a:pt x="16" y="9"/>
                        <a:pt x="16" y="10"/>
                      </a:cubicBezTo>
                      <a:cubicBezTo>
                        <a:pt x="14" y="15"/>
                        <a:pt x="14" y="20"/>
                        <a:pt x="14" y="25"/>
                      </a:cubicBezTo>
                      <a:cubicBezTo>
                        <a:pt x="14" y="25"/>
                        <a:pt x="16" y="26"/>
                        <a:pt x="16" y="25"/>
                      </a:cubicBezTo>
                      <a:cubicBezTo>
                        <a:pt x="17" y="19"/>
                        <a:pt x="17" y="14"/>
                        <a:pt x="17" y="8"/>
                      </a:cubicBezTo>
                      <a:cubicBezTo>
                        <a:pt x="17" y="8"/>
                        <a:pt x="15" y="7"/>
                        <a:pt x="15" y="8"/>
                      </a:cubicBezTo>
                      <a:cubicBezTo>
                        <a:pt x="14" y="14"/>
                        <a:pt x="13" y="20"/>
                        <a:pt x="13" y="26"/>
                      </a:cubicBezTo>
                      <a:cubicBezTo>
                        <a:pt x="13" y="27"/>
                        <a:pt x="14" y="27"/>
                        <a:pt x="14" y="26"/>
                      </a:cubicBezTo>
                      <a:cubicBezTo>
                        <a:pt x="16" y="21"/>
                        <a:pt x="16" y="16"/>
                        <a:pt x="16" y="10"/>
                      </a:cubicBezTo>
                      <a:cubicBezTo>
                        <a:pt x="16" y="9"/>
                        <a:pt x="15" y="9"/>
                        <a:pt x="15" y="10"/>
                      </a:cubicBezTo>
                      <a:cubicBezTo>
                        <a:pt x="13" y="16"/>
                        <a:pt x="12" y="21"/>
                        <a:pt x="12" y="27"/>
                      </a:cubicBezTo>
                      <a:cubicBezTo>
                        <a:pt x="12" y="28"/>
                        <a:pt x="13" y="28"/>
                        <a:pt x="13" y="28"/>
                      </a:cubicBezTo>
                      <a:cubicBezTo>
                        <a:pt x="14" y="23"/>
                        <a:pt x="15" y="18"/>
                        <a:pt x="15" y="13"/>
                      </a:cubicBezTo>
                      <a:cubicBezTo>
                        <a:pt x="15" y="12"/>
                        <a:pt x="13" y="12"/>
                        <a:pt x="13" y="13"/>
                      </a:cubicBezTo>
                      <a:cubicBezTo>
                        <a:pt x="12" y="17"/>
                        <a:pt x="11" y="21"/>
                        <a:pt x="11" y="25"/>
                      </a:cubicBezTo>
                      <a:cubicBezTo>
                        <a:pt x="11" y="26"/>
                        <a:pt x="12" y="26"/>
                        <a:pt x="13" y="25"/>
                      </a:cubicBezTo>
                      <a:cubicBezTo>
                        <a:pt x="13" y="21"/>
                        <a:pt x="14" y="17"/>
                        <a:pt x="13" y="13"/>
                      </a:cubicBezTo>
                      <a:cubicBezTo>
                        <a:pt x="13" y="12"/>
                        <a:pt x="12" y="12"/>
                        <a:pt x="12" y="12"/>
                      </a:cubicBezTo>
                      <a:cubicBezTo>
                        <a:pt x="10" y="17"/>
                        <a:pt x="9" y="21"/>
                        <a:pt x="9" y="26"/>
                      </a:cubicBezTo>
                      <a:cubicBezTo>
                        <a:pt x="9" y="27"/>
                        <a:pt x="10" y="27"/>
                        <a:pt x="11" y="27"/>
                      </a:cubicBezTo>
                      <a:cubicBezTo>
                        <a:pt x="12" y="22"/>
                        <a:pt x="12" y="18"/>
                        <a:pt x="12" y="14"/>
                      </a:cubicBezTo>
                      <a:cubicBezTo>
                        <a:pt x="12" y="13"/>
                        <a:pt x="11" y="13"/>
                        <a:pt x="11" y="14"/>
                      </a:cubicBezTo>
                      <a:cubicBezTo>
                        <a:pt x="9" y="18"/>
                        <a:pt x="8" y="22"/>
                        <a:pt x="8" y="27"/>
                      </a:cubicBezTo>
                      <a:cubicBezTo>
                        <a:pt x="8" y="28"/>
                        <a:pt x="9" y="28"/>
                        <a:pt x="9" y="27"/>
                      </a:cubicBezTo>
                      <a:cubicBezTo>
                        <a:pt x="11" y="23"/>
                        <a:pt x="11" y="19"/>
                        <a:pt x="11" y="15"/>
                      </a:cubicBezTo>
                      <a:cubicBezTo>
                        <a:pt x="11" y="14"/>
                        <a:pt x="10" y="14"/>
                        <a:pt x="9" y="15"/>
                      </a:cubicBezTo>
                      <a:cubicBezTo>
                        <a:pt x="7" y="19"/>
                        <a:pt x="7" y="24"/>
                        <a:pt x="7" y="29"/>
                      </a:cubicBezTo>
                      <a:cubicBezTo>
                        <a:pt x="7" y="29"/>
                        <a:pt x="8" y="29"/>
                        <a:pt x="8" y="29"/>
                      </a:cubicBezTo>
                      <a:cubicBezTo>
                        <a:pt x="8" y="24"/>
                        <a:pt x="9" y="19"/>
                        <a:pt x="9" y="15"/>
                      </a:cubicBezTo>
                      <a:cubicBezTo>
                        <a:pt x="9" y="14"/>
                        <a:pt x="7" y="14"/>
                        <a:pt x="7" y="15"/>
                      </a:cubicBezTo>
                      <a:cubicBezTo>
                        <a:pt x="6" y="19"/>
                        <a:pt x="5" y="23"/>
                        <a:pt x="5" y="28"/>
                      </a:cubicBezTo>
                      <a:cubicBezTo>
                        <a:pt x="5" y="29"/>
                        <a:pt x="6" y="29"/>
                        <a:pt x="6" y="28"/>
                      </a:cubicBezTo>
                      <a:cubicBezTo>
                        <a:pt x="7" y="24"/>
                        <a:pt x="8" y="20"/>
                        <a:pt x="8" y="16"/>
                      </a:cubicBezTo>
                      <a:cubicBezTo>
                        <a:pt x="7" y="15"/>
                        <a:pt x="7" y="15"/>
                        <a:pt x="6" y="15"/>
                      </a:cubicBezTo>
                      <a:cubicBezTo>
                        <a:pt x="4" y="19"/>
                        <a:pt x="3" y="24"/>
                        <a:pt x="3" y="28"/>
                      </a:cubicBezTo>
                      <a:cubicBezTo>
                        <a:pt x="3" y="29"/>
                        <a:pt x="4" y="29"/>
                        <a:pt x="4" y="29"/>
                      </a:cubicBezTo>
                      <a:cubicBezTo>
                        <a:pt x="6" y="25"/>
                        <a:pt x="6" y="21"/>
                        <a:pt x="6" y="16"/>
                      </a:cubicBezTo>
                      <a:cubicBezTo>
                        <a:pt x="6" y="16"/>
                        <a:pt x="5" y="15"/>
                        <a:pt x="4" y="16"/>
                      </a:cubicBezTo>
                      <a:cubicBezTo>
                        <a:pt x="2" y="20"/>
                        <a:pt x="1" y="24"/>
                        <a:pt x="1" y="29"/>
                      </a:cubicBezTo>
                      <a:cubicBezTo>
                        <a:pt x="1" y="30"/>
                        <a:pt x="2" y="30"/>
                        <a:pt x="3" y="29"/>
                      </a:cubicBezTo>
                      <a:cubicBezTo>
                        <a:pt x="4" y="26"/>
                        <a:pt x="5" y="23"/>
                        <a:pt x="5" y="19"/>
                      </a:cubicBezTo>
                      <a:cubicBezTo>
                        <a:pt x="5" y="18"/>
                        <a:pt x="4" y="18"/>
                        <a:pt x="4" y="19"/>
                      </a:cubicBezTo>
                      <a:cubicBezTo>
                        <a:pt x="3" y="23"/>
                        <a:pt x="2" y="26"/>
                        <a:pt x="1" y="30"/>
                      </a:cubicBezTo>
                      <a:cubicBezTo>
                        <a:pt x="1" y="31"/>
                        <a:pt x="2" y="31"/>
                        <a:pt x="2" y="30"/>
                      </a:cubicBezTo>
                      <a:cubicBezTo>
                        <a:pt x="4" y="26"/>
                        <a:pt x="5" y="22"/>
                        <a:pt x="4" y="18"/>
                      </a:cubicBezTo>
                      <a:cubicBezTo>
                        <a:pt x="4" y="17"/>
                        <a:pt x="3" y="17"/>
                        <a:pt x="3" y="18"/>
                      </a:cubicBezTo>
                      <a:cubicBezTo>
                        <a:pt x="1" y="22"/>
                        <a:pt x="0" y="26"/>
                        <a:pt x="0" y="30"/>
                      </a:cubicBezTo>
                      <a:cubicBezTo>
                        <a:pt x="0" y="31"/>
                        <a:pt x="2" y="31"/>
                        <a:pt x="2" y="30"/>
                      </a:cubicBezTo>
                      <a:cubicBezTo>
                        <a:pt x="3" y="25"/>
                        <a:pt x="4" y="21"/>
                        <a:pt x="4" y="15"/>
                      </a:cubicBezTo>
                      <a:cubicBezTo>
                        <a:pt x="4" y="14"/>
                        <a:pt x="3" y="14"/>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62"/>
                <p:cNvSpPr/>
                <p:nvPr/>
              </p:nvSpPr>
              <p:spPr bwMode="auto">
                <a:xfrm>
                  <a:off x="898525" y="2506663"/>
                  <a:ext cx="22225" cy="41275"/>
                </a:xfrm>
                <a:custGeom>
                  <a:avLst/>
                  <a:gdLst>
                    <a:gd name="T0" fmla="*/ 18 w 21"/>
                    <a:gd name="T1" fmla="*/ 5 h 38"/>
                    <a:gd name="T2" fmla="*/ 18 w 21"/>
                    <a:gd name="T3" fmla="*/ 6 h 38"/>
                    <a:gd name="T4" fmla="*/ 17 w 21"/>
                    <a:gd name="T5" fmla="*/ 9 h 38"/>
                    <a:gd name="T6" fmla="*/ 16 w 21"/>
                    <a:gd name="T7" fmla="*/ 12 h 38"/>
                    <a:gd name="T8" fmla="*/ 16 w 21"/>
                    <a:gd name="T9" fmla="*/ 1 h 38"/>
                    <a:gd name="T10" fmla="*/ 16 w 21"/>
                    <a:gd name="T11" fmla="*/ 3 h 38"/>
                    <a:gd name="T12" fmla="*/ 13 w 21"/>
                    <a:gd name="T13" fmla="*/ 3 h 38"/>
                    <a:gd name="T14" fmla="*/ 12 w 21"/>
                    <a:gd name="T15" fmla="*/ 7 h 38"/>
                    <a:gd name="T16" fmla="*/ 11 w 21"/>
                    <a:gd name="T17" fmla="*/ 7 h 38"/>
                    <a:gd name="T18" fmla="*/ 9 w 21"/>
                    <a:gd name="T19" fmla="*/ 2 h 38"/>
                    <a:gd name="T20" fmla="*/ 8 w 21"/>
                    <a:gd name="T21" fmla="*/ 4 h 38"/>
                    <a:gd name="T22" fmla="*/ 8 w 21"/>
                    <a:gd name="T23" fmla="*/ 12 h 38"/>
                    <a:gd name="T24" fmla="*/ 5 w 21"/>
                    <a:gd name="T25" fmla="*/ 10 h 38"/>
                    <a:gd name="T26" fmla="*/ 3 w 21"/>
                    <a:gd name="T27" fmla="*/ 2 h 38"/>
                    <a:gd name="T28" fmla="*/ 3 w 21"/>
                    <a:gd name="T29" fmla="*/ 8 h 38"/>
                    <a:gd name="T30" fmla="*/ 2 w 21"/>
                    <a:gd name="T31" fmla="*/ 11 h 38"/>
                    <a:gd name="T32" fmla="*/ 2 w 21"/>
                    <a:gd name="T33" fmla="*/ 20 h 38"/>
                    <a:gd name="T34" fmla="*/ 0 w 21"/>
                    <a:gd name="T35" fmla="*/ 26 h 38"/>
                    <a:gd name="T36" fmla="*/ 2 w 21"/>
                    <a:gd name="T37" fmla="*/ 30 h 38"/>
                    <a:gd name="T38" fmla="*/ 4 w 21"/>
                    <a:gd name="T39" fmla="*/ 19 h 38"/>
                    <a:gd name="T40" fmla="*/ 5 w 21"/>
                    <a:gd name="T41" fmla="*/ 16 h 38"/>
                    <a:gd name="T42" fmla="*/ 4 w 21"/>
                    <a:gd name="T43" fmla="*/ 22 h 38"/>
                    <a:gd name="T44" fmla="*/ 5 w 21"/>
                    <a:gd name="T45" fmla="*/ 27 h 38"/>
                    <a:gd name="T46" fmla="*/ 7 w 21"/>
                    <a:gd name="T47" fmla="*/ 33 h 38"/>
                    <a:gd name="T48" fmla="*/ 0 w 21"/>
                    <a:gd name="T49" fmla="*/ 27 h 38"/>
                    <a:gd name="T50" fmla="*/ 2 w 21"/>
                    <a:gd name="T51" fmla="*/ 28 h 38"/>
                    <a:gd name="T52" fmla="*/ 6 w 21"/>
                    <a:gd name="T53" fmla="*/ 28 h 38"/>
                    <a:gd name="T54" fmla="*/ 5 w 21"/>
                    <a:gd name="T55" fmla="*/ 25 h 38"/>
                    <a:gd name="T56" fmla="*/ 6 w 21"/>
                    <a:gd name="T57" fmla="*/ 11 h 38"/>
                    <a:gd name="T58" fmla="*/ 6 w 21"/>
                    <a:gd name="T59" fmla="*/ 12 h 38"/>
                    <a:gd name="T60" fmla="*/ 2 w 21"/>
                    <a:gd name="T61" fmla="*/ 25 h 38"/>
                    <a:gd name="T62" fmla="*/ 0 w 21"/>
                    <a:gd name="T63" fmla="*/ 28 h 38"/>
                    <a:gd name="T64" fmla="*/ 0 w 21"/>
                    <a:gd name="T65" fmla="*/ 20 h 38"/>
                    <a:gd name="T66" fmla="*/ 2 w 21"/>
                    <a:gd name="T67" fmla="*/ 14 h 38"/>
                    <a:gd name="T68" fmla="*/ 3 w 21"/>
                    <a:gd name="T69" fmla="*/ 21 h 38"/>
                    <a:gd name="T70" fmla="*/ 3 w 21"/>
                    <a:gd name="T71" fmla="*/ 17 h 38"/>
                    <a:gd name="T72" fmla="*/ 4 w 21"/>
                    <a:gd name="T73" fmla="*/ 7 h 38"/>
                    <a:gd name="T74" fmla="*/ 7 w 21"/>
                    <a:gd name="T75" fmla="*/ 5 h 38"/>
                    <a:gd name="T76" fmla="*/ 8 w 21"/>
                    <a:gd name="T77" fmla="*/ 14 h 38"/>
                    <a:gd name="T78" fmla="*/ 9 w 21"/>
                    <a:gd name="T79" fmla="*/ 13 h 38"/>
                    <a:gd name="T80" fmla="*/ 10 w 21"/>
                    <a:gd name="T81" fmla="*/ 10 h 38"/>
                    <a:gd name="T82" fmla="*/ 12 w 21"/>
                    <a:gd name="T83" fmla="*/ 5 h 38"/>
                    <a:gd name="T84" fmla="*/ 13 w 21"/>
                    <a:gd name="T85" fmla="*/ 12 h 38"/>
                    <a:gd name="T86" fmla="*/ 14 w 21"/>
                    <a:gd name="T87" fmla="*/ 14 h 38"/>
                    <a:gd name="T88" fmla="*/ 15 w 21"/>
                    <a:gd name="T89" fmla="*/ 6 h 38"/>
                    <a:gd name="T90" fmla="*/ 17 w 21"/>
                    <a:gd name="T91" fmla="*/ 6 h 38"/>
                    <a:gd name="T92" fmla="*/ 17 w 21"/>
                    <a:gd name="T93" fmla="*/ 16 h 38"/>
                    <a:gd name="T94" fmla="*/ 18 w 21"/>
                    <a:gd name="T95" fmla="*/ 15 h 38"/>
                    <a:gd name="T96" fmla="*/ 18 w 21"/>
                    <a:gd name="T97" fmla="*/ 10 h 38"/>
                    <a:gd name="T98" fmla="*/ 20 w 21"/>
                    <a:gd name="T9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 h="38">
                      <a:moveTo>
                        <a:pt x="20" y="1"/>
                      </a:moveTo>
                      <a:cubicBezTo>
                        <a:pt x="19" y="3"/>
                        <a:pt x="20" y="11"/>
                        <a:pt x="19" y="5"/>
                      </a:cubicBezTo>
                      <a:cubicBezTo>
                        <a:pt x="19" y="4"/>
                        <a:pt x="18" y="4"/>
                        <a:pt x="18" y="5"/>
                      </a:cubicBezTo>
                      <a:cubicBezTo>
                        <a:pt x="18" y="6"/>
                        <a:pt x="18" y="8"/>
                        <a:pt x="18" y="10"/>
                      </a:cubicBezTo>
                      <a:cubicBezTo>
                        <a:pt x="17" y="12"/>
                        <a:pt x="17" y="12"/>
                        <a:pt x="19" y="12"/>
                      </a:cubicBezTo>
                      <a:cubicBezTo>
                        <a:pt x="19" y="10"/>
                        <a:pt x="19" y="8"/>
                        <a:pt x="18" y="6"/>
                      </a:cubicBezTo>
                      <a:cubicBezTo>
                        <a:pt x="18" y="6"/>
                        <a:pt x="17" y="6"/>
                        <a:pt x="17" y="7"/>
                      </a:cubicBezTo>
                      <a:cubicBezTo>
                        <a:pt x="16" y="9"/>
                        <a:pt x="16" y="11"/>
                        <a:pt x="17" y="14"/>
                      </a:cubicBezTo>
                      <a:cubicBezTo>
                        <a:pt x="19" y="14"/>
                        <a:pt x="20" y="12"/>
                        <a:pt x="17" y="9"/>
                      </a:cubicBezTo>
                      <a:cubicBezTo>
                        <a:pt x="17" y="7"/>
                        <a:pt x="17" y="6"/>
                        <a:pt x="17" y="4"/>
                      </a:cubicBezTo>
                      <a:cubicBezTo>
                        <a:pt x="17" y="3"/>
                        <a:pt x="16" y="3"/>
                        <a:pt x="16" y="4"/>
                      </a:cubicBezTo>
                      <a:cubicBezTo>
                        <a:pt x="16" y="7"/>
                        <a:pt x="16" y="9"/>
                        <a:pt x="16" y="12"/>
                      </a:cubicBezTo>
                      <a:cubicBezTo>
                        <a:pt x="16" y="13"/>
                        <a:pt x="17" y="13"/>
                        <a:pt x="17" y="12"/>
                      </a:cubicBezTo>
                      <a:cubicBezTo>
                        <a:pt x="18" y="8"/>
                        <a:pt x="18" y="5"/>
                        <a:pt x="17" y="1"/>
                      </a:cubicBezTo>
                      <a:cubicBezTo>
                        <a:pt x="17" y="0"/>
                        <a:pt x="16" y="0"/>
                        <a:pt x="16" y="1"/>
                      </a:cubicBezTo>
                      <a:cubicBezTo>
                        <a:pt x="16" y="4"/>
                        <a:pt x="16" y="8"/>
                        <a:pt x="16" y="11"/>
                      </a:cubicBezTo>
                      <a:cubicBezTo>
                        <a:pt x="18" y="11"/>
                        <a:pt x="18" y="11"/>
                        <a:pt x="17" y="8"/>
                      </a:cubicBezTo>
                      <a:cubicBezTo>
                        <a:pt x="17" y="7"/>
                        <a:pt x="16" y="5"/>
                        <a:pt x="16" y="3"/>
                      </a:cubicBezTo>
                      <a:cubicBezTo>
                        <a:pt x="16" y="2"/>
                        <a:pt x="15" y="3"/>
                        <a:pt x="15" y="3"/>
                      </a:cubicBezTo>
                      <a:cubicBezTo>
                        <a:pt x="14" y="6"/>
                        <a:pt x="14" y="10"/>
                        <a:pt x="14" y="12"/>
                      </a:cubicBezTo>
                      <a:cubicBezTo>
                        <a:pt x="13" y="9"/>
                        <a:pt x="13" y="6"/>
                        <a:pt x="13" y="3"/>
                      </a:cubicBezTo>
                      <a:cubicBezTo>
                        <a:pt x="12" y="3"/>
                        <a:pt x="11" y="3"/>
                        <a:pt x="11" y="4"/>
                      </a:cubicBezTo>
                      <a:cubicBezTo>
                        <a:pt x="11" y="6"/>
                        <a:pt x="12" y="8"/>
                        <a:pt x="12" y="10"/>
                      </a:cubicBezTo>
                      <a:cubicBezTo>
                        <a:pt x="13" y="10"/>
                        <a:pt x="13" y="9"/>
                        <a:pt x="12" y="7"/>
                      </a:cubicBezTo>
                      <a:cubicBezTo>
                        <a:pt x="12" y="6"/>
                        <a:pt x="12" y="4"/>
                        <a:pt x="11" y="3"/>
                      </a:cubicBezTo>
                      <a:cubicBezTo>
                        <a:pt x="11" y="2"/>
                        <a:pt x="10" y="2"/>
                        <a:pt x="10" y="3"/>
                      </a:cubicBezTo>
                      <a:cubicBezTo>
                        <a:pt x="10" y="5"/>
                        <a:pt x="10" y="6"/>
                        <a:pt x="11" y="7"/>
                      </a:cubicBezTo>
                      <a:cubicBezTo>
                        <a:pt x="10" y="11"/>
                        <a:pt x="11" y="11"/>
                        <a:pt x="11" y="7"/>
                      </a:cubicBezTo>
                      <a:cubicBezTo>
                        <a:pt x="11" y="6"/>
                        <a:pt x="11" y="4"/>
                        <a:pt x="11" y="2"/>
                      </a:cubicBezTo>
                      <a:cubicBezTo>
                        <a:pt x="11" y="1"/>
                        <a:pt x="9" y="2"/>
                        <a:pt x="9" y="2"/>
                      </a:cubicBezTo>
                      <a:cubicBezTo>
                        <a:pt x="9" y="5"/>
                        <a:pt x="9" y="8"/>
                        <a:pt x="9" y="11"/>
                      </a:cubicBezTo>
                      <a:cubicBezTo>
                        <a:pt x="10" y="11"/>
                        <a:pt x="10" y="11"/>
                        <a:pt x="9" y="9"/>
                      </a:cubicBezTo>
                      <a:cubicBezTo>
                        <a:pt x="9" y="7"/>
                        <a:pt x="9" y="6"/>
                        <a:pt x="8" y="4"/>
                      </a:cubicBezTo>
                      <a:cubicBezTo>
                        <a:pt x="8" y="3"/>
                        <a:pt x="7" y="4"/>
                        <a:pt x="7" y="4"/>
                      </a:cubicBezTo>
                      <a:cubicBezTo>
                        <a:pt x="7" y="6"/>
                        <a:pt x="7" y="8"/>
                        <a:pt x="7" y="9"/>
                      </a:cubicBezTo>
                      <a:cubicBezTo>
                        <a:pt x="6" y="11"/>
                        <a:pt x="6" y="12"/>
                        <a:pt x="8" y="12"/>
                      </a:cubicBezTo>
                      <a:cubicBezTo>
                        <a:pt x="8" y="8"/>
                        <a:pt x="7" y="5"/>
                        <a:pt x="7" y="2"/>
                      </a:cubicBezTo>
                      <a:cubicBezTo>
                        <a:pt x="7" y="1"/>
                        <a:pt x="5" y="2"/>
                        <a:pt x="5" y="2"/>
                      </a:cubicBezTo>
                      <a:cubicBezTo>
                        <a:pt x="5" y="5"/>
                        <a:pt x="6" y="8"/>
                        <a:pt x="5" y="10"/>
                      </a:cubicBezTo>
                      <a:cubicBezTo>
                        <a:pt x="6" y="11"/>
                        <a:pt x="6" y="11"/>
                        <a:pt x="5" y="9"/>
                      </a:cubicBezTo>
                      <a:cubicBezTo>
                        <a:pt x="5" y="6"/>
                        <a:pt x="5" y="4"/>
                        <a:pt x="4" y="2"/>
                      </a:cubicBezTo>
                      <a:cubicBezTo>
                        <a:pt x="4" y="1"/>
                        <a:pt x="3" y="1"/>
                        <a:pt x="3" y="2"/>
                      </a:cubicBezTo>
                      <a:cubicBezTo>
                        <a:pt x="3" y="5"/>
                        <a:pt x="3" y="9"/>
                        <a:pt x="3" y="12"/>
                      </a:cubicBezTo>
                      <a:cubicBezTo>
                        <a:pt x="2" y="14"/>
                        <a:pt x="2" y="15"/>
                        <a:pt x="4" y="15"/>
                      </a:cubicBezTo>
                      <a:cubicBezTo>
                        <a:pt x="3" y="12"/>
                        <a:pt x="3" y="10"/>
                        <a:pt x="3" y="8"/>
                      </a:cubicBezTo>
                      <a:cubicBezTo>
                        <a:pt x="3" y="7"/>
                        <a:pt x="2" y="7"/>
                        <a:pt x="2" y="8"/>
                      </a:cubicBezTo>
                      <a:cubicBezTo>
                        <a:pt x="2" y="11"/>
                        <a:pt x="2" y="13"/>
                        <a:pt x="2" y="16"/>
                      </a:cubicBezTo>
                      <a:cubicBezTo>
                        <a:pt x="2" y="23"/>
                        <a:pt x="2" y="12"/>
                        <a:pt x="2" y="11"/>
                      </a:cubicBezTo>
                      <a:cubicBezTo>
                        <a:pt x="2" y="10"/>
                        <a:pt x="0" y="10"/>
                        <a:pt x="0" y="11"/>
                      </a:cubicBezTo>
                      <a:cubicBezTo>
                        <a:pt x="0" y="15"/>
                        <a:pt x="0" y="18"/>
                        <a:pt x="0" y="22"/>
                      </a:cubicBezTo>
                      <a:cubicBezTo>
                        <a:pt x="2" y="23"/>
                        <a:pt x="3" y="22"/>
                        <a:pt x="2" y="20"/>
                      </a:cubicBezTo>
                      <a:cubicBezTo>
                        <a:pt x="2" y="19"/>
                        <a:pt x="2" y="17"/>
                        <a:pt x="2" y="16"/>
                      </a:cubicBezTo>
                      <a:cubicBezTo>
                        <a:pt x="2" y="15"/>
                        <a:pt x="0" y="15"/>
                        <a:pt x="0" y="16"/>
                      </a:cubicBezTo>
                      <a:cubicBezTo>
                        <a:pt x="0" y="19"/>
                        <a:pt x="0" y="22"/>
                        <a:pt x="0" y="26"/>
                      </a:cubicBezTo>
                      <a:cubicBezTo>
                        <a:pt x="2" y="26"/>
                        <a:pt x="2" y="25"/>
                        <a:pt x="1" y="23"/>
                      </a:cubicBezTo>
                      <a:cubicBezTo>
                        <a:pt x="1" y="25"/>
                        <a:pt x="0" y="28"/>
                        <a:pt x="0" y="30"/>
                      </a:cubicBezTo>
                      <a:cubicBezTo>
                        <a:pt x="0" y="31"/>
                        <a:pt x="1" y="31"/>
                        <a:pt x="2" y="30"/>
                      </a:cubicBezTo>
                      <a:cubicBezTo>
                        <a:pt x="3" y="28"/>
                        <a:pt x="4" y="25"/>
                        <a:pt x="5" y="22"/>
                      </a:cubicBezTo>
                      <a:cubicBezTo>
                        <a:pt x="5" y="20"/>
                        <a:pt x="5" y="18"/>
                        <a:pt x="5" y="17"/>
                      </a:cubicBezTo>
                      <a:cubicBezTo>
                        <a:pt x="6" y="11"/>
                        <a:pt x="4" y="18"/>
                        <a:pt x="4" y="19"/>
                      </a:cubicBezTo>
                      <a:cubicBezTo>
                        <a:pt x="4" y="19"/>
                        <a:pt x="5" y="20"/>
                        <a:pt x="5" y="19"/>
                      </a:cubicBezTo>
                      <a:cubicBezTo>
                        <a:pt x="6" y="17"/>
                        <a:pt x="6" y="16"/>
                        <a:pt x="7" y="14"/>
                      </a:cubicBezTo>
                      <a:cubicBezTo>
                        <a:pt x="5" y="13"/>
                        <a:pt x="5" y="14"/>
                        <a:pt x="5" y="16"/>
                      </a:cubicBezTo>
                      <a:cubicBezTo>
                        <a:pt x="5" y="17"/>
                        <a:pt x="5" y="18"/>
                        <a:pt x="5" y="19"/>
                      </a:cubicBezTo>
                      <a:cubicBezTo>
                        <a:pt x="5" y="21"/>
                        <a:pt x="6" y="24"/>
                        <a:pt x="5" y="21"/>
                      </a:cubicBezTo>
                      <a:cubicBezTo>
                        <a:pt x="5" y="21"/>
                        <a:pt x="4" y="21"/>
                        <a:pt x="4" y="22"/>
                      </a:cubicBezTo>
                      <a:cubicBezTo>
                        <a:pt x="4" y="25"/>
                        <a:pt x="4" y="28"/>
                        <a:pt x="5" y="32"/>
                      </a:cubicBezTo>
                      <a:cubicBezTo>
                        <a:pt x="5" y="33"/>
                        <a:pt x="6" y="33"/>
                        <a:pt x="6" y="32"/>
                      </a:cubicBezTo>
                      <a:cubicBezTo>
                        <a:pt x="6" y="29"/>
                        <a:pt x="6" y="29"/>
                        <a:pt x="5" y="27"/>
                      </a:cubicBezTo>
                      <a:cubicBezTo>
                        <a:pt x="5" y="26"/>
                        <a:pt x="4" y="26"/>
                        <a:pt x="4" y="27"/>
                      </a:cubicBezTo>
                      <a:cubicBezTo>
                        <a:pt x="4" y="29"/>
                        <a:pt x="5" y="31"/>
                        <a:pt x="6" y="33"/>
                      </a:cubicBezTo>
                      <a:cubicBezTo>
                        <a:pt x="6" y="34"/>
                        <a:pt x="7" y="34"/>
                        <a:pt x="7" y="33"/>
                      </a:cubicBezTo>
                      <a:cubicBezTo>
                        <a:pt x="6" y="29"/>
                        <a:pt x="5" y="30"/>
                        <a:pt x="7" y="33"/>
                      </a:cubicBezTo>
                      <a:cubicBezTo>
                        <a:pt x="5" y="30"/>
                        <a:pt x="4" y="28"/>
                        <a:pt x="2" y="26"/>
                      </a:cubicBezTo>
                      <a:cubicBezTo>
                        <a:pt x="1" y="25"/>
                        <a:pt x="0" y="26"/>
                        <a:pt x="0" y="27"/>
                      </a:cubicBezTo>
                      <a:cubicBezTo>
                        <a:pt x="1" y="30"/>
                        <a:pt x="2" y="34"/>
                        <a:pt x="5" y="37"/>
                      </a:cubicBezTo>
                      <a:cubicBezTo>
                        <a:pt x="6" y="38"/>
                        <a:pt x="7" y="37"/>
                        <a:pt x="6" y="36"/>
                      </a:cubicBezTo>
                      <a:cubicBezTo>
                        <a:pt x="4" y="34"/>
                        <a:pt x="3" y="30"/>
                        <a:pt x="2" y="28"/>
                      </a:cubicBezTo>
                      <a:cubicBezTo>
                        <a:pt x="3" y="30"/>
                        <a:pt x="5" y="33"/>
                        <a:pt x="7" y="35"/>
                      </a:cubicBezTo>
                      <a:cubicBezTo>
                        <a:pt x="7" y="36"/>
                        <a:pt x="8" y="35"/>
                        <a:pt x="8" y="34"/>
                      </a:cubicBezTo>
                      <a:cubicBezTo>
                        <a:pt x="7" y="32"/>
                        <a:pt x="7" y="30"/>
                        <a:pt x="6" y="28"/>
                      </a:cubicBezTo>
                      <a:cubicBezTo>
                        <a:pt x="6" y="27"/>
                        <a:pt x="4" y="27"/>
                        <a:pt x="4" y="28"/>
                      </a:cubicBezTo>
                      <a:cubicBezTo>
                        <a:pt x="5" y="30"/>
                        <a:pt x="7" y="33"/>
                        <a:pt x="6" y="29"/>
                      </a:cubicBezTo>
                      <a:cubicBezTo>
                        <a:pt x="6" y="33"/>
                        <a:pt x="3" y="19"/>
                        <a:pt x="5" y="25"/>
                      </a:cubicBezTo>
                      <a:cubicBezTo>
                        <a:pt x="5" y="25"/>
                        <a:pt x="6" y="25"/>
                        <a:pt x="6" y="24"/>
                      </a:cubicBezTo>
                      <a:cubicBezTo>
                        <a:pt x="6" y="20"/>
                        <a:pt x="7" y="16"/>
                        <a:pt x="7" y="11"/>
                      </a:cubicBezTo>
                      <a:cubicBezTo>
                        <a:pt x="8" y="10"/>
                        <a:pt x="6" y="10"/>
                        <a:pt x="6" y="11"/>
                      </a:cubicBezTo>
                      <a:cubicBezTo>
                        <a:pt x="6" y="12"/>
                        <a:pt x="6" y="13"/>
                        <a:pt x="5" y="13"/>
                      </a:cubicBezTo>
                      <a:cubicBezTo>
                        <a:pt x="4" y="15"/>
                        <a:pt x="4" y="16"/>
                        <a:pt x="6" y="17"/>
                      </a:cubicBezTo>
                      <a:cubicBezTo>
                        <a:pt x="6" y="15"/>
                        <a:pt x="6" y="14"/>
                        <a:pt x="6" y="12"/>
                      </a:cubicBezTo>
                      <a:cubicBezTo>
                        <a:pt x="6" y="11"/>
                        <a:pt x="5" y="11"/>
                        <a:pt x="5" y="12"/>
                      </a:cubicBezTo>
                      <a:cubicBezTo>
                        <a:pt x="4" y="16"/>
                        <a:pt x="3" y="20"/>
                        <a:pt x="3" y="23"/>
                      </a:cubicBezTo>
                      <a:cubicBezTo>
                        <a:pt x="2" y="25"/>
                        <a:pt x="2" y="31"/>
                        <a:pt x="2" y="25"/>
                      </a:cubicBezTo>
                      <a:cubicBezTo>
                        <a:pt x="2" y="23"/>
                        <a:pt x="2" y="22"/>
                        <a:pt x="1" y="20"/>
                      </a:cubicBezTo>
                      <a:cubicBezTo>
                        <a:pt x="1" y="20"/>
                        <a:pt x="0" y="20"/>
                        <a:pt x="0" y="20"/>
                      </a:cubicBezTo>
                      <a:cubicBezTo>
                        <a:pt x="0" y="23"/>
                        <a:pt x="0" y="26"/>
                        <a:pt x="0" y="28"/>
                      </a:cubicBezTo>
                      <a:cubicBezTo>
                        <a:pt x="0" y="29"/>
                        <a:pt x="1" y="29"/>
                        <a:pt x="1" y="28"/>
                      </a:cubicBezTo>
                      <a:cubicBezTo>
                        <a:pt x="1" y="25"/>
                        <a:pt x="2" y="22"/>
                        <a:pt x="2" y="18"/>
                      </a:cubicBezTo>
                      <a:cubicBezTo>
                        <a:pt x="0" y="17"/>
                        <a:pt x="0" y="18"/>
                        <a:pt x="0" y="20"/>
                      </a:cubicBezTo>
                      <a:cubicBezTo>
                        <a:pt x="0" y="22"/>
                        <a:pt x="0" y="23"/>
                        <a:pt x="0" y="25"/>
                      </a:cubicBezTo>
                      <a:cubicBezTo>
                        <a:pt x="0" y="26"/>
                        <a:pt x="2" y="26"/>
                        <a:pt x="2" y="25"/>
                      </a:cubicBezTo>
                      <a:cubicBezTo>
                        <a:pt x="2" y="21"/>
                        <a:pt x="2" y="17"/>
                        <a:pt x="2" y="14"/>
                      </a:cubicBezTo>
                      <a:cubicBezTo>
                        <a:pt x="0" y="13"/>
                        <a:pt x="0" y="14"/>
                        <a:pt x="1" y="16"/>
                      </a:cubicBezTo>
                      <a:cubicBezTo>
                        <a:pt x="1" y="18"/>
                        <a:pt x="1" y="20"/>
                        <a:pt x="2" y="22"/>
                      </a:cubicBezTo>
                      <a:cubicBezTo>
                        <a:pt x="2" y="22"/>
                        <a:pt x="3" y="22"/>
                        <a:pt x="3" y="21"/>
                      </a:cubicBezTo>
                      <a:cubicBezTo>
                        <a:pt x="3" y="18"/>
                        <a:pt x="3" y="14"/>
                        <a:pt x="3" y="11"/>
                      </a:cubicBezTo>
                      <a:cubicBezTo>
                        <a:pt x="1" y="10"/>
                        <a:pt x="1" y="10"/>
                        <a:pt x="2" y="12"/>
                      </a:cubicBezTo>
                      <a:cubicBezTo>
                        <a:pt x="2" y="14"/>
                        <a:pt x="2" y="16"/>
                        <a:pt x="3" y="17"/>
                      </a:cubicBezTo>
                      <a:cubicBezTo>
                        <a:pt x="3" y="18"/>
                        <a:pt x="4" y="18"/>
                        <a:pt x="4" y="17"/>
                      </a:cubicBezTo>
                      <a:cubicBezTo>
                        <a:pt x="4" y="13"/>
                        <a:pt x="4" y="9"/>
                        <a:pt x="4" y="4"/>
                      </a:cubicBezTo>
                      <a:cubicBezTo>
                        <a:pt x="4" y="4"/>
                        <a:pt x="3" y="4"/>
                        <a:pt x="4" y="7"/>
                      </a:cubicBezTo>
                      <a:cubicBezTo>
                        <a:pt x="4" y="9"/>
                        <a:pt x="5" y="11"/>
                        <a:pt x="5" y="13"/>
                      </a:cubicBezTo>
                      <a:cubicBezTo>
                        <a:pt x="6" y="14"/>
                        <a:pt x="7" y="14"/>
                        <a:pt x="7" y="13"/>
                      </a:cubicBezTo>
                      <a:cubicBezTo>
                        <a:pt x="7" y="10"/>
                        <a:pt x="7" y="8"/>
                        <a:pt x="7" y="5"/>
                      </a:cubicBezTo>
                      <a:cubicBezTo>
                        <a:pt x="5" y="4"/>
                        <a:pt x="4" y="6"/>
                        <a:pt x="6" y="9"/>
                      </a:cubicBezTo>
                      <a:cubicBezTo>
                        <a:pt x="7" y="11"/>
                        <a:pt x="7" y="12"/>
                        <a:pt x="7" y="14"/>
                      </a:cubicBezTo>
                      <a:cubicBezTo>
                        <a:pt x="7" y="15"/>
                        <a:pt x="8" y="15"/>
                        <a:pt x="8" y="14"/>
                      </a:cubicBezTo>
                      <a:cubicBezTo>
                        <a:pt x="8" y="12"/>
                        <a:pt x="8" y="9"/>
                        <a:pt x="8" y="7"/>
                      </a:cubicBezTo>
                      <a:cubicBezTo>
                        <a:pt x="7" y="7"/>
                        <a:pt x="7" y="7"/>
                        <a:pt x="8" y="9"/>
                      </a:cubicBezTo>
                      <a:cubicBezTo>
                        <a:pt x="8" y="11"/>
                        <a:pt x="9" y="12"/>
                        <a:pt x="9" y="13"/>
                      </a:cubicBezTo>
                      <a:cubicBezTo>
                        <a:pt x="10" y="14"/>
                        <a:pt x="11" y="14"/>
                        <a:pt x="11" y="13"/>
                      </a:cubicBezTo>
                      <a:cubicBezTo>
                        <a:pt x="11" y="11"/>
                        <a:pt x="11" y="8"/>
                        <a:pt x="11" y="5"/>
                      </a:cubicBezTo>
                      <a:cubicBezTo>
                        <a:pt x="10" y="6"/>
                        <a:pt x="10" y="8"/>
                        <a:pt x="10" y="10"/>
                      </a:cubicBezTo>
                      <a:cubicBezTo>
                        <a:pt x="10" y="10"/>
                        <a:pt x="11" y="11"/>
                        <a:pt x="11" y="12"/>
                      </a:cubicBezTo>
                      <a:cubicBezTo>
                        <a:pt x="11" y="13"/>
                        <a:pt x="12" y="13"/>
                        <a:pt x="12" y="12"/>
                      </a:cubicBezTo>
                      <a:cubicBezTo>
                        <a:pt x="12" y="10"/>
                        <a:pt x="12" y="7"/>
                        <a:pt x="12" y="5"/>
                      </a:cubicBezTo>
                      <a:cubicBezTo>
                        <a:pt x="10" y="5"/>
                        <a:pt x="10" y="6"/>
                        <a:pt x="11" y="8"/>
                      </a:cubicBezTo>
                      <a:cubicBezTo>
                        <a:pt x="11" y="9"/>
                        <a:pt x="11" y="11"/>
                        <a:pt x="12" y="13"/>
                      </a:cubicBezTo>
                      <a:cubicBezTo>
                        <a:pt x="12" y="13"/>
                        <a:pt x="13" y="13"/>
                        <a:pt x="13" y="12"/>
                      </a:cubicBezTo>
                      <a:cubicBezTo>
                        <a:pt x="13" y="11"/>
                        <a:pt x="13" y="10"/>
                        <a:pt x="13" y="8"/>
                      </a:cubicBezTo>
                      <a:cubicBezTo>
                        <a:pt x="14" y="6"/>
                        <a:pt x="13" y="5"/>
                        <a:pt x="12" y="6"/>
                      </a:cubicBezTo>
                      <a:cubicBezTo>
                        <a:pt x="12" y="9"/>
                        <a:pt x="13" y="11"/>
                        <a:pt x="14" y="14"/>
                      </a:cubicBezTo>
                      <a:cubicBezTo>
                        <a:pt x="14" y="15"/>
                        <a:pt x="15" y="15"/>
                        <a:pt x="15" y="14"/>
                      </a:cubicBezTo>
                      <a:cubicBezTo>
                        <a:pt x="16" y="11"/>
                        <a:pt x="16" y="12"/>
                        <a:pt x="16" y="9"/>
                      </a:cubicBezTo>
                      <a:cubicBezTo>
                        <a:pt x="17" y="7"/>
                        <a:pt x="17" y="6"/>
                        <a:pt x="15" y="6"/>
                      </a:cubicBezTo>
                      <a:cubicBezTo>
                        <a:pt x="16" y="9"/>
                        <a:pt x="16" y="11"/>
                        <a:pt x="16" y="13"/>
                      </a:cubicBezTo>
                      <a:cubicBezTo>
                        <a:pt x="16" y="14"/>
                        <a:pt x="17" y="14"/>
                        <a:pt x="17" y="13"/>
                      </a:cubicBezTo>
                      <a:cubicBezTo>
                        <a:pt x="17" y="11"/>
                        <a:pt x="17" y="9"/>
                        <a:pt x="17" y="6"/>
                      </a:cubicBezTo>
                      <a:cubicBezTo>
                        <a:pt x="17" y="0"/>
                        <a:pt x="17" y="8"/>
                        <a:pt x="17" y="9"/>
                      </a:cubicBezTo>
                      <a:cubicBezTo>
                        <a:pt x="17" y="6"/>
                        <a:pt x="16" y="5"/>
                        <a:pt x="16" y="9"/>
                      </a:cubicBezTo>
                      <a:cubicBezTo>
                        <a:pt x="16" y="11"/>
                        <a:pt x="17" y="14"/>
                        <a:pt x="17" y="16"/>
                      </a:cubicBezTo>
                      <a:cubicBezTo>
                        <a:pt x="17" y="17"/>
                        <a:pt x="19" y="17"/>
                        <a:pt x="19" y="16"/>
                      </a:cubicBezTo>
                      <a:cubicBezTo>
                        <a:pt x="18" y="14"/>
                        <a:pt x="18" y="11"/>
                        <a:pt x="18" y="9"/>
                      </a:cubicBezTo>
                      <a:cubicBezTo>
                        <a:pt x="18" y="7"/>
                        <a:pt x="18" y="14"/>
                        <a:pt x="18" y="15"/>
                      </a:cubicBezTo>
                      <a:cubicBezTo>
                        <a:pt x="18" y="15"/>
                        <a:pt x="19" y="15"/>
                        <a:pt x="19" y="15"/>
                      </a:cubicBezTo>
                      <a:cubicBezTo>
                        <a:pt x="19" y="13"/>
                        <a:pt x="19" y="11"/>
                        <a:pt x="19" y="10"/>
                      </a:cubicBezTo>
                      <a:cubicBezTo>
                        <a:pt x="19" y="6"/>
                        <a:pt x="18" y="7"/>
                        <a:pt x="18" y="10"/>
                      </a:cubicBezTo>
                      <a:cubicBezTo>
                        <a:pt x="19" y="11"/>
                        <a:pt x="20" y="11"/>
                        <a:pt x="20" y="10"/>
                      </a:cubicBezTo>
                      <a:cubicBezTo>
                        <a:pt x="20" y="7"/>
                        <a:pt x="20" y="5"/>
                        <a:pt x="21" y="2"/>
                      </a:cubicBezTo>
                      <a:cubicBezTo>
                        <a:pt x="21" y="1"/>
                        <a:pt x="20"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63"/>
                <p:cNvSpPr/>
                <p:nvPr/>
              </p:nvSpPr>
              <p:spPr bwMode="auto">
                <a:xfrm>
                  <a:off x="952500" y="2517776"/>
                  <a:ext cx="12700" cy="22225"/>
                </a:xfrm>
                <a:custGeom>
                  <a:avLst/>
                  <a:gdLst>
                    <a:gd name="T0" fmla="*/ 4 w 13"/>
                    <a:gd name="T1" fmla="*/ 13 h 21"/>
                    <a:gd name="T2" fmla="*/ 7 w 13"/>
                    <a:gd name="T3" fmla="*/ 12 h 21"/>
                    <a:gd name="T4" fmla="*/ 2 w 13"/>
                    <a:gd name="T5" fmla="*/ 12 h 21"/>
                    <a:gd name="T6" fmla="*/ 1 w 13"/>
                    <a:gd name="T7" fmla="*/ 13 h 21"/>
                    <a:gd name="T8" fmla="*/ 5 w 13"/>
                    <a:gd name="T9" fmla="*/ 14 h 21"/>
                    <a:gd name="T10" fmla="*/ 1 w 13"/>
                    <a:gd name="T11" fmla="*/ 11 h 21"/>
                    <a:gd name="T12" fmla="*/ 5 w 13"/>
                    <a:gd name="T13" fmla="*/ 10 h 21"/>
                    <a:gd name="T14" fmla="*/ 1 w 13"/>
                    <a:gd name="T15" fmla="*/ 10 h 21"/>
                    <a:gd name="T16" fmla="*/ 6 w 13"/>
                    <a:gd name="T17" fmla="*/ 6 h 21"/>
                    <a:gd name="T18" fmla="*/ 4 w 13"/>
                    <a:gd name="T19" fmla="*/ 6 h 21"/>
                    <a:gd name="T20" fmla="*/ 5 w 13"/>
                    <a:gd name="T21" fmla="*/ 0 h 21"/>
                    <a:gd name="T22" fmla="*/ 6 w 13"/>
                    <a:gd name="T23" fmla="*/ 15 h 21"/>
                    <a:gd name="T24" fmla="*/ 7 w 13"/>
                    <a:gd name="T25" fmla="*/ 4 h 21"/>
                    <a:gd name="T26" fmla="*/ 6 w 13"/>
                    <a:gd name="T27" fmla="*/ 14 h 21"/>
                    <a:gd name="T28" fmla="*/ 11 w 13"/>
                    <a:gd name="T29" fmla="*/ 11 h 21"/>
                    <a:gd name="T30" fmla="*/ 8 w 13"/>
                    <a:gd name="T31" fmla="*/ 14 h 21"/>
                    <a:gd name="T32" fmla="*/ 10 w 13"/>
                    <a:gd name="T33" fmla="*/ 8 h 21"/>
                    <a:gd name="T34" fmla="*/ 8 w 13"/>
                    <a:gd name="T35" fmla="*/ 14 h 21"/>
                    <a:gd name="T36" fmla="*/ 9 w 13"/>
                    <a:gd name="T37" fmla="*/ 7 h 21"/>
                    <a:gd name="T38" fmla="*/ 10 w 13"/>
                    <a:gd name="T39" fmla="*/ 9 h 21"/>
                    <a:gd name="T40" fmla="*/ 9 w 13"/>
                    <a:gd name="T41" fmla="*/ 11 h 21"/>
                    <a:gd name="T42" fmla="*/ 13 w 13"/>
                    <a:gd name="T43" fmla="*/ 7 h 21"/>
                    <a:gd name="T44" fmla="*/ 8 w 13"/>
                    <a:gd name="T45" fmla="*/ 17 h 21"/>
                    <a:gd name="T46" fmla="*/ 9 w 13"/>
                    <a:gd name="T47" fmla="*/ 15 h 21"/>
                    <a:gd name="T48" fmla="*/ 5 w 13"/>
                    <a:gd name="T49" fmla="*/ 19 h 21"/>
                    <a:gd name="T50" fmla="*/ 6 w 13"/>
                    <a:gd name="T51" fmla="*/ 18 h 21"/>
                    <a:gd name="T52" fmla="*/ 3 w 13"/>
                    <a:gd name="T53" fmla="*/ 15 h 21"/>
                    <a:gd name="T54" fmla="*/ 5 w 13"/>
                    <a:gd name="T55" fmla="*/ 20 h 21"/>
                    <a:gd name="T56" fmla="*/ 7 w 13"/>
                    <a:gd name="T57" fmla="*/ 16 h 21"/>
                    <a:gd name="T58" fmla="*/ 11 w 13"/>
                    <a:gd name="T59" fmla="*/ 7 h 21"/>
                    <a:gd name="T60" fmla="*/ 4 w 13"/>
                    <a:gd name="T61" fmla="*/ 15 h 21"/>
                    <a:gd name="T62" fmla="*/ 5 w 13"/>
                    <a:gd name="T63" fmla="*/ 20 h 21"/>
                    <a:gd name="T64" fmla="*/ 3 w 13"/>
                    <a:gd name="T65" fmla="*/ 15 h 21"/>
                    <a:gd name="T66" fmla="*/ 3 w 13"/>
                    <a:gd name="T67" fmla="*/ 18 h 21"/>
                    <a:gd name="T68" fmla="*/ 5 w 13"/>
                    <a:gd name="T69" fmla="*/ 15 h 21"/>
                    <a:gd name="T70" fmla="*/ 4 w 13"/>
                    <a:gd name="T71" fmla="*/ 15 h 21"/>
                    <a:gd name="T72" fmla="*/ 5 w 13"/>
                    <a:gd name="T73" fmla="*/ 20 h 21"/>
                    <a:gd name="T74" fmla="*/ 9 w 13"/>
                    <a:gd name="T75" fmla="*/ 16 h 21"/>
                    <a:gd name="T76" fmla="*/ 7 w 13"/>
                    <a:gd name="T77" fmla="*/ 18 h 21"/>
                    <a:gd name="T78" fmla="*/ 13 w 13"/>
                    <a:gd name="T79" fmla="*/ 7 h 21"/>
                    <a:gd name="T80" fmla="*/ 9 w 13"/>
                    <a:gd name="T81" fmla="*/ 11 h 21"/>
                    <a:gd name="T82" fmla="*/ 11 w 13"/>
                    <a:gd name="T83" fmla="*/ 8 h 21"/>
                    <a:gd name="T84" fmla="*/ 8 w 13"/>
                    <a:gd name="T85" fmla="*/ 7 h 21"/>
                    <a:gd name="T86" fmla="*/ 8 w 13"/>
                    <a:gd name="T87" fmla="*/ 14 h 21"/>
                    <a:gd name="T88" fmla="*/ 10 w 13"/>
                    <a:gd name="T89" fmla="*/ 8 h 21"/>
                    <a:gd name="T90" fmla="*/ 7 w 13"/>
                    <a:gd name="T91" fmla="*/ 14 h 21"/>
                    <a:gd name="T92" fmla="*/ 11 w 13"/>
                    <a:gd name="T93" fmla="*/ 11 h 21"/>
                    <a:gd name="T94" fmla="*/ 6 w 13"/>
                    <a:gd name="T95" fmla="*/ 14 h 21"/>
                    <a:gd name="T96" fmla="*/ 7 w 13"/>
                    <a:gd name="T97" fmla="*/ 4 h 21"/>
                    <a:gd name="T98" fmla="*/ 6 w 13"/>
                    <a:gd name="T99" fmla="*/ 15 h 21"/>
                    <a:gd name="T100" fmla="*/ 5 w 13"/>
                    <a:gd name="T101" fmla="*/ 0 h 21"/>
                    <a:gd name="T102" fmla="*/ 4 w 13"/>
                    <a:gd name="T103" fmla="*/ 7 h 21"/>
                    <a:gd name="T104" fmla="*/ 6 w 13"/>
                    <a:gd name="T105" fmla="*/ 6 h 21"/>
                    <a:gd name="T106" fmla="*/ 1 w 13"/>
                    <a:gd name="T107" fmla="*/ 10 h 21"/>
                    <a:gd name="T108" fmla="*/ 5 w 13"/>
                    <a:gd name="T109" fmla="*/ 10 h 21"/>
                    <a:gd name="T110" fmla="*/ 0 w 13"/>
                    <a:gd name="T111" fmla="*/ 11 h 21"/>
                    <a:gd name="T112" fmla="*/ 4 w 13"/>
                    <a:gd name="T113" fmla="*/ 14 h 21"/>
                    <a:gd name="T114" fmla="*/ 1 w 13"/>
                    <a:gd name="T115" fmla="*/ 13 h 21"/>
                    <a:gd name="T116" fmla="*/ 2 w 13"/>
                    <a:gd name="T117" fmla="*/ 14 h 21"/>
                    <a:gd name="T118" fmla="*/ 6 w 13"/>
                    <a:gd name="T119" fmla="*/ 12 h 21"/>
                    <a:gd name="T120" fmla="*/ 4 w 13"/>
                    <a:gd name="T121" fmla="*/ 13 h 21"/>
                    <a:gd name="T122" fmla="*/ 7 w 13"/>
                    <a:gd name="T12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 h="21">
                      <a:moveTo>
                        <a:pt x="6" y="9"/>
                      </a:moveTo>
                      <a:cubicBezTo>
                        <a:pt x="6" y="10"/>
                        <a:pt x="5" y="12"/>
                        <a:pt x="4" y="13"/>
                      </a:cubicBezTo>
                      <a:cubicBezTo>
                        <a:pt x="4" y="14"/>
                        <a:pt x="5" y="14"/>
                        <a:pt x="5" y="14"/>
                      </a:cubicBezTo>
                      <a:cubicBezTo>
                        <a:pt x="6" y="13"/>
                        <a:pt x="6" y="13"/>
                        <a:pt x="7" y="12"/>
                      </a:cubicBezTo>
                      <a:cubicBezTo>
                        <a:pt x="7" y="11"/>
                        <a:pt x="6" y="11"/>
                        <a:pt x="6" y="11"/>
                      </a:cubicBezTo>
                      <a:cubicBezTo>
                        <a:pt x="4" y="11"/>
                        <a:pt x="3" y="12"/>
                        <a:pt x="2" y="12"/>
                      </a:cubicBezTo>
                      <a:cubicBezTo>
                        <a:pt x="1" y="12"/>
                        <a:pt x="1" y="13"/>
                        <a:pt x="1" y="13"/>
                      </a:cubicBezTo>
                      <a:cubicBezTo>
                        <a:pt x="1" y="13"/>
                        <a:pt x="3" y="13"/>
                        <a:pt x="1" y="13"/>
                      </a:cubicBezTo>
                      <a:cubicBezTo>
                        <a:pt x="1" y="13"/>
                        <a:pt x="1" y="14"/>
                        <a:pt x="1" y="14"/>
                      </a:cubicBezTo>
                      <a:cubicBezTo>
                        <a:pt x="2" y="14"/>
                        <a:pt x="4" y="14"/>
                        <a:pt x="5" y="14"/>
                      </a:cubicBezTo>
                      <a:cubicBezTo>
                        <a:pt x="6" y="14"/>
                        <a:pt x="5" y="13"/>
                        <a:pt x="5" y="13"/>
                      </a:cubicBezTo>
                      <a:cubicBezTo>
                        <a:pt x="3" y="12"/>
                        <a:pt x="2" y="11"/>
                        <a:pt x="1" y="11"/>
                      </a:cubicBezTo>
                      <a:cubicBezTo>
                        <a:pt x="1" y="11"/>
                        <a:pt x="1" y="12"/>
                        <a:pt x="1" y="12"/>
                      </a:cubicBezTo>
                      <a:cubicBezTo>
                        <a:pt x="3" y="12"/>
                        <a:pt x="4" y="11"/>
                        <a:pt x="5" y="10"/>
                      </a:cubicBezTo>
                      <a:cubicBezTo>
                        <a:pt x="6" y="9"/>
                        <a:pt x="6" y="8"/>
                        <a:pt x="5" y="8"/>
                      </a:cubicBezTo>
                      <a:cubicBezTo>
                        <a:pt x="3" y="9"/>
                        <a:pt x="2" y="9"/>
                        <a:pt x="1" y="10"/>
                      </a:cubicBezTo>
                      <a:cubicBezTo>
                        <a:pt x="1" y="10"/>
                        <a:pt x="1" y="11"/>
                        <a:pt x="2" y="11"/>
                      </a:cubicBezTo>
                      <a:cubicBezTo>
                        <a:pt x="3" y="10"/>
                        <a:pt x="5" y="8"/>
                        <a:pt x="6" y="6"/>
                      </a:cubicBezTo>
                      <a:cubicBezTo>
                        <a:pt x="7" y="5"/>
                        <a:pt x="5" y="4"/>
                        <a:pt x="5" y="5"/>
                      </a:cubicBezTo>
                      <a:cubicBezTo>
                        <a:pt x="4" y="6"/>
                        <a:pt x="4" y="6"/>
                        <a:pt x="4" y="6"/>
                      </a:cubicBezTo>
                      <a:cubicBezTo>
                        <a:pt x="4" y="7"/>
                        <a:pt x="5" y="7"/>
                        <a:pt x="5" y="7"/>
                      </a:cubicBezTo>
                      <a:cubicBezTo>
                        <a:pt x="5" y="5"/>
                        <a:pt x="5" y="3"/>
                        <a:pt x="5" y="0"/>
                      </a:cubicBezTo>
                      <a:cubicBezTo>
                        <a:pt x="5" y="1"/>
                        <a:pt x="5" y="1"/>
                        <a:pt x="4" y="1"/>
                      </a:cubicBezTo>
                      <a:cubicBezTo>
                        <a:pt x="8" y="4"/>
                        <a:pt x="6" y="11"/>
                        <a:pt x="6" y="15"/>
                      </a:cubicBezTo>
                      <a:cubicBezTo>
                        <a:pt x="7" y="15"/>
                        <a:pt x="7" y="15"/>
                        <a:pt x="8" y="15"/>
                      </a:cubicBezTo>
                      <a:cubicBezTo>
                        <a:pt x="8" y="11"/>
                        <a:pt x="8" y="8"/>
                        <a:pt x="7" y="4"/>
                      </a:cubicBezTo>
                      <a:cubicBezTo>
                        <a:pt x="7" y="4"/>
                        <a:pt x="7" y="4"/>
                        <a:pt x="6" y="4"/>
                      </a:cubicBezTo>
                      <a:cubicBezTo>
                        <a:pt x="7" y="8"/>
                        <a:pt x="7" y="11"/>
                        <a:pt x="6" y="14"/>
                      </a:cubicBezTo>
                      <a:cubicBezTo>
                        <a:pt x="6" y="15"/>
                        <a:pt x="7" y="16"/>
                        <a:pt x="7" y="15"/>
                      </a:cubicBezTo>
                      <a:cubicBezTo>
                        <a:pt x="9" y="14"/>
                        <a:pt x="10" y="12"/>
                        <a:pt x="11" y="11"/>
                      </a:cubicBezTo>
                      <a:cubicBezTo>
                        <a:pt x="10" y="11"/>
                        <a:pt x="10" y="10"/>
                        <a:pt x="9" y="10"/>
                      </a:cubicBezTo>
                      <a:cubicBezTo>
                        <a:pt x="9" y="11"/>
                        <a:pt x="8" y="12"/>
                        <a:pt x="8" y="14"/>
                      </a:cubicBezTo>
                      <a:cubicBezTo>
                        <a:pt x="8" y="14"/>
                        <a:pt x="9" y="14"/>
                        <a:pt x="9" y="14"/>
                      </a:cubicBezTo>
                      <a:cubicBezTo>
                        <a:pt x="9" y="12"/>
                        <a:pt x="9" y="10"/>
                        <a:pt x="10" y="8"/>
                      </a:cubicBezTo>
                      <a:cubicBezTo>
                        <a:pt x="9" y="8"/>
                        <a:pt x="9" y="8"/>
                        <a:pt x="9" y="8"/>
                      </a:cubicBezTo>
                      <a:cubicBezTo>
                        <a:pt x="9" y="10"/>
                        <a:pt x="8" y="12"/>
                        <a:pt x="8" y="14"/>
                      </a:cubicBezTo>
                      <a:cubicBezTo>
                        <a:pt x="8" y="14"/>
                        <a:pt x="9" y="14"/>
                        <a:pt x="9" y="14"/>
                      </a:cubicBezTo>
                      <a:cubicBezTo>
                        <a:pt x="9" y="12"/>
                        <a:pt x="9" y="9"/>
                        <a:pt x="9" y="7"/>
                      </a:cubicBezTo>
                      <a:cubicBezTo>
                        <a:pt x="9" y="7"/>
                        <a:pt x="8" y="8"/>
                        <a:pt x="8" y="8"/>
                      </a:cubicBezTo>
                      <a:cubicBezTo>
                        <a:pt x="9" y="8"/>
                        <a:pt x="10" y="8"/>
                        <a:pt x="10" y="9"/>
                      </a:cubicBezTo>
                      <a:cubicBezTo>
                        <a:pt x="10" y="8"/>
                        <a:pt x="10" y="8"/>
                        <a:pt x="10" y="8"/>
                      </a:cubicBezTo>
                      <a:cubicBezTo>
                        <a:pt x="9" y="9"/>
                        <a:pt x="9" y="10"/>
                        <a:pt x="9" y="11"/>
                      </a:cubicBezTo>
                      <a:cubicBezTo>
                        <a:pt x="9" y="11"/>
                        <a:pt x="9" y="11"/>
                        <a:pt x="10" y="12"/>
                      </a:cubicBezTo>
                      <a:cubicBezTo>
                        <a:pt x="11" y="10"/>
                        <a:pt x="12" y="9"/>
                        <a:pt x="13" y="7"/>
                      </a:cubicBezTo>
                      <a:cubicBezTo>
                        <a:pt x="12" y="7"/>
                        <a:pt x="12" y="7"/>
                        <a:pt x="11" y="7"/>
                      </a:cubicBezTo>
                      <a:cubicBezTo>
                        <a:pt x="12" y="10"/>
                        <a:pt x="11" y="15"/>
                        <a:pt x="8" y="17"/>
                      </a:cubicBezTo>
                      <a:cubicBezTo>
                        <a:pt x="8" y="17"/>
                        <a:pt x="8" y="17"/>
                        <a:pt x="9" y="18"/>
                      </a:cubicBezTo>
                      <a:cubicBezTo>
                        <a:pt x="9" y="17"/>
                        <a:pt x="9" y="16"/>
                        <a:pt x="9" y="15"/>
                      </a:cubicBezTo>
                      <a:cubicBezTo>
                        <a:pt x="9" y="15"/>
                        <a:pt x="8" y="14"/>
                        <a:pt x="7" y="15"/>
                      </a:cubicBezTo>
                      <a:cubicBezTo>
                        <a:pt x="7" y="17"/>
                        <a:pt x="6" y="18"/>
                        <a:pt x="5" y="19"/>
                      </a:cubicBezTo>
                      <a:cubicBezTo>
                        <a:pt x="5" y="19"/>
                        <a:pt x="6" y="19"/>
                        <a:pt x="6" y="19"/>
                      </a:cubicBezTo>
                      <a:cubicBezTo>
                        <a:pt x="6" y="19"/>
                        <a:pt x="6" y="19"/>
                        <a:pt x="6" y="18"/>
                      </a:cubicBezTo>
                      <a:cubicBezTo>
                        <a:pt x="6" y="17"/>
                        <a:pt x="5" y="17"/>
                        <a:pt x="4" y="17"/>
                      </a:cubicBezTo>
                      <a:cubicBezTo>
                        <a:pt x="4" y="17"/>
                        <a:pt x="4" y="16"/>
                        <a:pt x="3" y="15"/>
                      </a:cubicBezTo>
                      <a:cubicBezTo>
                        <a:pt x="3" y="15"/>
                        <a:pt x="2" y="15"/>
                        <a:pt x="2" y="16"/>
                      </a:cubicBezTo>
                      <a:cubicBezTo>
                        <a:pt x="3" y="17"/>
                        <a:pt x="4" y="18"/>
                        <a:pt x="5" y="20"/>
                      </a:cubicBezTo>
                      <a:cubicBezTo>
                        <a:pt x="5" y="20"/>
                        <a:pt x="6" y="20"/>
                        <a:pt x="6" y="20"/>
                      </a:cubicBezTo>
                      <a:cubicBezTo>
                        <a:pt x="5" y="18"/>
                        <a:pt x="5" y="17"/>
                        <a:pt x="7" y="16"/>
                      </a:cubicBezTo>
                      <a:cubicBezTo>
                        <a:pt x="8" y="15"/>
                        <a:pt x="9" y="14"/>
                        <a:pt x="10" y="13"/>
                      </a:cubicBezTo>
                      <a:cubicBezTo>
                        <a:pt x="12" y="12"/>
                        <a:pt x="12" y="9"/>
                        <a:pt x="11" y="7"/>
                      </a:cubicBezTo>
                      <a:cubicBezTo>
                        <a:pt x="10" y="6"/>
                        <a:pt x="9" y="6"/>
                        <a:pt x="9" y="7"/>
                      </a:cubicBezTo>
                      <a:cubicBezTo>
                        <a:pt x="11" y="11"/>
                        <a:pt x="8" y="14"/>
                        <a:pt x="4" y="15"/>
                      </a:cubicBezTo>
                      <a:cubicBezTo>
                        <a:pt x="4" y="15"/>
                        <a:pt x="3" y="16"/>
                        <a:pt x="4" y="16"/>
                      </a:cubicBezTo>
                      <a:cubicBezTo>
                        <a:pt x="4" y="17"/>
                        <a:pt x="4" y="19"/>
                        <a:pt x="5" y="20"/>
                      </a:cubicBezTo>
                      <a:cubicBezTo>
                        <a:pt x="5" y="21"/>
                        <a:pt x="6" y="20"/>
                        <a:pt x="6" y="20"/>
                      </a:cubicBezTo>
                      <a:cubicBezTo>
                        <a:pt x="5" y="18"/>
                        <a:pt x="4" y="16"/>
                        <a:pt x="3" y="15"/>
                      </a:cubicBezTo>
                      <a:cubicBezTo>
                        <a:pt x="3" y="14"/>
                        <a:pt x="2" y="15"/>
                        <a:pt x="2" y="15"/>
                      </a:cubicBezTo>
                      <a:cubicBezTo>
                        <a:pt x="2" y="16"/>
                        <a:pt x="3" y="17"/>
                        <a:pt x="3" y="18"/>
                      </a:cubicBezTo>
                      <a:cubicBezTo>
                        <a:pt x="3" y="19"/>
                        <a:pt x="3" y="19"/>
                        <a:pt x="4" y="19"/>
                      </a:cubicBezTo>
                      <a:cubicBezTo>
                        <a:pt x="6" y="19"/>
                        <a:pt x="6" y="17"/>
                        <a:pt x="5" y="15"/>
                      </a:cubicBezTo>
                      <a:cubicBezTo>
                        <a:pt x="5" y="15"/>
                        <a:pt x="4" y="15"/>
                        <a:pt x="4" y="15"/>
                      </a:cubicBezTo>
                      <a:cubicBezTo>
                        <a:pt x="4" y="15"/>
                        <a:pt x="4" y="15"/>
                        <a:pt x="4" y="15"/>
                      </a:cubicBezTo>
                      <a:cubicBezTo>
                        <a:pt x="4" y="15"/>
                        <a:pt x="4" y="16"/>
                        <a:pt x="4" y="16"/>
                      </a:cubicBezTo>
                      <a:cubicBezTo>
                        <a:pt x="4" y="17"/>
                        <a:pt x="4" y="18"/>
                        <a:pt x="5" y="20"/>
                      </a:cubicBezTo>
                      <a:cubicBezTo>
                        <a:pt x="5" y="20"/>
                        <a:pt x="6" y="20"/>
                        <a:pt x="6" y="20"/>
                      </a:cubicBezTo>
                      <a:cubicBezTo>
                        <a:pt x="7" y="19"/>
                        <a:pt x="8" y="17"/>
                        <a:pt x="9" y="16"/>
                      </a:cubicBezTo>
                      <a:cubicBezTo>
                        <a:pt x="8" y="15"/>
                        <a:pt x="8" y="15"/>
                        <a:pt x="7" y="15"/>
                      </a:cubicBezTo>
                      <a:cubicBezTo>
                        <a:pt x="7" y="16"/>
                        <a:pt x="7" y="17"/>
                        <a:pt x="7" y="18"/>
                      </a:cubicBezTo>
                      <a:cubicBezTo>
                        <a:pt x="7" y="18"/>
                        <a:pt x="8" y="18"/>
                        <a:pt x="8" y="18"/>
                      </a:cubicBezTo>
                      <a:cubicBezTo>
                        <a:pt x="12" y="16"/>
                        <a:pt x="13" y="11"/>
                        <a:pt x="13" y="7"/>
                      </a:cubicBezTo>
                      <a:cubicBezTo>
                        <a:pt x="13" y="6"/>
                        <a:pt x="12" y="6"/>
                        <a:pt x="11" y="7"/>
                      </a:cubicBezTo>
                      <a:cubicBezTo>
                        <a:pt x="10" y="8"/>
                        <a:pt x="9" y="9"/>
                        <a:pt x="9" y="11"/>
                      </a:cubicBezTo>
                      <a:cubicBezTo>
                        <a:pt x="8" y="12"/>
                        <a:pt x="9" y="12"/>
                        <a:pt x="10" y="12"/>
                      </a:cubicBezTo>
                      <a:cubicBezTo>
                        <a:pt x="10" y="11"/>
                        <a:pt x="11" y="9"/>
                        <a:pt x="11" y="8"/>
                      </a:cubicBezTo>
                      <a:cubicBezTo>
                        <a:pt x="11" y="8"/>
                        <a:pt x="11" y="7"/>
                        <a:pt x="11" y="7"/>
                      </a:cubicBezTo>
                      <a:cubicBezTo>
                        <a:pt x="10" y="7"/>
                        <a:pt x="9" y="7"/>
                        <a:pt x="8" y="7"/>
                      </a:cubicBezTo>
                      <a:cubicBezTo>
                        <a:pt x="8" y="6"/>
                        <a:pt x="7" y="7"/>
                        <a:pt x="7" y="7"/>
                      </a:cubicBezTo>
                      <a:cubicBezTo>
                        <a:pt x="7" y="10"/>
                        <a:pt x="8" y="12"/>
                        <a:pt x="8" y="14"/>
                      </a:cubicBezTo>
                      <a:cubicBezTo>
                        <a:pt x="8" y="15"/>
                        <a:pt x="9" y="15"/>
                        <a:pt x="9" y="14"/>
                      </a:cubicBezTo>
                      <a:cubicBezTo>
                        <a:pt x="10" y="12"/>
                        <a:pt x="10" y="10"/>
                        <a:pt x="10" y="8"/>
                      </a:cubicBezTo>
                      <a:cubicBezTo>
                        <a:pt x="10" y="7"/>
                        <a:pt x="9" y="7"/>
                        <a:pt x="9" y="8"/>
                      </a:cubicBezTo>
                      <a:cubicBezTo>
                        <a:pt x="8" y="10"/>
                        <a:pt x="7" y="12"/>
                        <a:pt x="7" y="14"/>
                      </a:cubicBezTo>
                      <a:cubicBezTo>
                        <a:pt x="8" y="15"/>
                        <a:pt x="8" y="15"/>
                        <a:pt x="9" y="14"/>
                      </a:cubicBezTo>
                      <a:cubicBezTo>
                        <a:pt x="10" y="13"/>
                        <a:pt x="10" y="12"/>
                        <a:pt x="11" y="11"/>
                      </a:cubicBezTo>
                      <a:cubicBezTo>
                        <a:pt x="11" y="10"/>
                        <a:pt x="10" y="9"/>
                        <a:pt x="9" y="10"/>
                      </a:cubicBezTo>
                      <a:cubicBezTo>
                        <a:pt x="9" y="12"/>
                        <a:pt x="8" y="13"/>
                        <a:pt x="6" y="14"/>
                      </a:cubicBezTo>
                      <a:cubicBezTo>
                        <a:pt x="7" y="14"/>
                        <a:pt x="7" y="15"/>
                        <a:pt x="8" y="15"/>
                      </a:cubicBezTo>
                      <a:cubicBezTo>
                        <a:pt x="8" y="11"/>
                        <a:pt x="8" y="8"/>
                        <a:pt x="7" y="4"/>
                      </a:cubicBezTo>
                      <a:cubicBezTo>
                        <a:pt x="7" y="3"/>
                        <a:pt x="6" y="3"/>
                        <a:pt x="6" y="4"/>
                      </a:cubicBezTo>
                      <a:cubicBezTo>
                        <a:pt x="6" y="8"/>
                        <a:pt x="6" y="11"/>
                        <a:pt x="6" y="15"/>
                      </a:cubicBezTo>
                      <a:cubicBezTo>
                        <a:pt x="6" y="16"/>
                        <a:pt x="8" y="16"/>
                        <a:pt x="8" y="15"/>
                      </a:cubicBezTo>
                      <a:cubicBezTo>
                        <a:pt x="8" y="10"/>
                        <a:pt x="9" y="4"/>
                        <a:pt x="5" y="0"/>
                      </a:cubicBezTo>
                      <a:cubicBezTo>
                        <a:pt x="5" y="0"/>
                        <a:pt x="4" y="0"/>
                        <a:pt x="4" y="0"/>
                      </a:cubicBezTo>
                      <a:cubicBezTo>
                        <a:pt x="4" y="3"/>
                        <a:pt x="4" y="5"/>
                        <a:pt x="4" y="7"/>
                      </a:cubicBezTo>
                      <a:cubicBezTo>
                        <a:pt x="4" y="8"/>
                        <a:pt x="5" y="8"/>
                        <a:pt x="5" y="7"/>
                      </a:cubicBezTo>
                      <a:cubicBezTo>
                        <a:pt x="5" y="7"/>
                        <a:pt x="6" y="6"/>
                        <a:pt x="6" y="6"/>
                      </a:cubicBezTo>
                      <a:cubicBezTo>
                        <a:pt x="6" y="6"/>
                        <a:pt x="5" y="5"/>
                        <a:pt x="5" y="5"/>
                      </a:cubicBezTo>
                      <a:cubicBezTo>
                        <a:pt x="4" y="7"/>
                        <a:pt x="2" y="9"/>
                        <a:pt x="1" y="10"/>
                      </a:cubicBezTo>
                      <a:cubicBezTo>
                        <a:pt x="0" y="11"/>
                        <a:pt x="1" y="12"/>
                        <a:pt x="2" y="11"/>
                      </a:cubicBezTo>
                      <a:cubicBezTo>
                        <a:pt x="3" y="11"/>
                        <a:pt x="4" y="10"/>
                        <a:pt x="5" y="10"/>
                      </a:cubicBezTo>
                      <a:cubicBezTo>
                        <a:pt x="5" y="9"/>
                        <a:pt x="5" y="9"/>
                        <a:pt x="5" y="8"/>
                      </a:cubicBezTo>
                      <a:cubicBezTo>
                        <a:pt x="3" y="9"/>
                        <a:pt x="2" y="10"/>
                        <a:pt x="0" y="11"/>
                      </a:cubicBezTo>
                      <a:cubicBezTo>
                        <a:pt x="0" y="11"/>
                        <a:pt x="0" y="12"/>
                        <a:pt x="0" y="12"/>
                      </a:cubicBezTo>
                      <a:cubicBezTo>
                        <a:pt x="2" y="13"/>
                        <a:pt x="3" y="13"/>
                        <a:pt x="4" y="14"/>
                      </a:cubicBezTo>
                      <a:cubicBezTo>
                        <a:pt x="4" y="13"/>
                        <a:pt x="4" y="13"/>
                        <a:pt x="4" y="13"/>
                      </a:cubicBezTo>
                      <a:cubicBezTo>
                        <a:pt x="3" y="13"/>
                        <a:pt x="2" y="13"/>
                        <a:pt x="1" y="13"/>
                      </a:cubicBezTo>
                      <a:cubicBezTo>
                        <a:pt x="0" y="13"/>
                        <a:pt x="0" y="14"/>
                        <a:pt x="1" y="14"/>
                      </a:cubicBezTo>
                      <a:cubicBezTo>
                        <a:pt x="1" y="14"/>
                        <a:pt x="1" y="14"/>
                        <a:pt x="2" y="14"/>
                      </a:cubicBezTo>
                      <a:cubicBezTo>
                        <a:pt x="2" y="15"/>
                        <a:pt x="2" y="14"/>
                        <a:pt x="3" y="14"/>
                      </a:cubicBezTo>
                      <a:cubicBezTo>
                        <a:pt x="3" y="13"/>
                        <a:pt x="5" y="13"/>
                        <a:pt x="6" y="12"/>
                      </a:cubicBezTo>
                      <a:cubicBezTo>
                        <a:pt x="6" y="12"/>
                        <a:pt x="6" y="12"/>
                        <a:pt x="5" y="11"/>
                      </a:cubicBezTo>
                      <a:cubicBezTo>
                        <a:pt x="5" y="12"/>
                        <a:pt x="4" y="13"/>
                        <a:pt x="4" y="13"/>
                      </a:cubicBezTo>
                      <a:cubicBezTo>
                        <a:pt x="4" y="14"/>
                        <a:pt x="5" y="15"/>
                        <a:pt x="5" y="14"/>
                      </a:cubicBezTo>
                      <a:cubicBezTo>
                        <a:pt x="6" y="13"/>
                        <a:pt x="7" y="11"/>
                        <a:pt x="7" y="9"/>
                      </a:cubicBezTo>
                      <a:cubicBezTo>
                        <a:pt x="8" y="8"/>
                        <a:pt x="6" y="8"/>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64"/>
                <p:cNvSpPr/>
                <p:nvPr/>
              </p:nvSpPr>
              <p:spPr bwMode="auto">
                <a:xfrm>
                  <a:off x="962025" y="2514601"/>
                  <a:ext cx="3175" cy="1588"/>
                </a:xfrm>
                <a:custGeom>
                  <a:avLst/>
                  <a:gdLst>
                    <a:gd name="T0" fmla="*/ 1 w 3"/>
                    <a:gd name="T1" fmla="*/ 1 h 2"/>
                    <a:gd name="T2" fmla="*/ 1 w 3"/>
                    <a:gd name="T3" fmla="*/ 1 h 2"/>
                    <a:gd name="T4" fmla="*/ 1 w 3"/>
                    <a:gd name="T5" fmla="*/ 1 h 2"/>
                    <a:gd name="T6" fmla="*/ 1 w 3"/>
                    <a:gd name="T7" fmla="*/ 1 h 2"/>
                    <a:gd name="T8" fmla="*/ 2 w 3"/>
                    <a:gd name="T9" fmla="*/ 2 h 2"/>
                    <a:gd name="T10" fmla="*/ 2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2"/>
                        <a:pt x="1" y="1"/>
                      </a:cubicBezTo>
                      <a:cubicBezTo>
                        <a:pt x="1" y="1"/>
                        <a:pt x="1" y="1"/>
                        <a:pt x="1" y="1"/>
                      </a:cubicBezTo>
                      <a:cubicBezTo>
                        <a:pt x="1" y="1"/>
                        <a:pt x="1" y="1"/>
                        <a:pt x="1" y="1"/>
                      </a:cubicBezTo>
                      <a:cubicBezTo>
                        <a:pt x="1" y="1"/>
                        <a:pt x="1" y="2"/>
                        <a:pt x="2" y="2"/>
                      </a:cubicBezTo>
                      <a:cubicBezTo>
                        <a:pt x="3" y="2"/>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65"/>
                <p:cNvSpPr/>
                <p:nvPr/>
              </p:nvSpPr>
              <p:spPr bwMode="auto">
                <a:xfrm>
                  <a:off x="946150" y="2519363"/>
                  <a:ext cx="3175" cy="3175"/>
                </a:xfrm>
                <a:custGeom>
                  <a:avLst/>
                  <a:gdLst>
                    <a:gd name="T0" fmla="*/ 2 w 3"/>
                    <a:gd name="T1" fmla="*/ 1 h 3"/>
                    <a:gd name="T2" fmla="*/ 3 w 3"/>
                    <a:gd name="T3" fmla="*/ 1 h 3"/>
                    <a:gd name="T4" fmla="*/ 2 w 3"/>
                    <a:gd name="T5" fmla="*/ 0 h 3"/>
                    <a:gd name="T6" fmla="*/ 1 w 3"/>
                    <a:gd name="T7" fmla="*/ 2 h 3"/>
                    <a:gd name="T8" fmla="*/ 2 w 3"/>
                    <a:gd name="T9" fmla="*/ 2 h 3"/>
                    <a:gd name="T10" fmla="*/ 2 w 3"/>
                    <a:gd name="T11" fmla="*/ 2 h 3"/>
                    <a:gd name="T12" fmla="*/ 2 w 3"/>
                    <a:gd name="T13" fmla="*/ 2 h 3"/>
                    <a:gd name="T14" fmla="*/ 2 w 3"/>
                    <a:gd name="T15" fmla="*/ 2 h 3"/>
                    <a:gd name="T16" fmla="*/ 2 w 3"/>
                    <a:gd name="T17" fmla="*/ 1 h 3"/>
                    <a:gd name="T18" fmla="*/ 1 w 3"/>
                    <a:gd name="T19" fmla="*/ 2 h 3"/>
                    <a:gd name="T20" fmla="*/ 2 w 3"/>
                    <a:gd name="T21" fmla="*/ 3 h 3"/>
                    <a:gd name="T22" fmla="*/ 3 w 3"/>
                    <a:gd name="T23" fmla="*/ 1 h 3"/>
                    <a:gd name="T24" fmla="*/ 2 w 3"/>
                    <a:gd name="T25" fmla="*/ 0 h 3"/>
                    <a:gd name="T26" fmla="*/ 1 w 3"/>
                    <a:gd name="T27" fmla="*/ 0 h 3"/>
                    <a:gd name="T28" fmla="*/ 2 w 3"/>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2" y="1"/>
                      </a:moveTo>
                      <a:cubicBezTo>
                        <a:pt x="3" y="1"/>
                        <a:pt x="3" y="1"/>
                        <a:pt x="3" y="1"/>
                      </a:cubicBezTo>
                      <a:cubicBezTo>
                        <a:pt x="2" y="1"/>
                        <a:pt x="2" y="0"/>
                        <a:pt x="2" y="0"/>
                      </a:cubicBezTo>
                      <a:cubicBezTo>
                        <a:pt x="1" y="1"/>
                        <a:pt x="1" y="1"/>
                        <a:pt x="1" y="2"/>
                      </a:cubicBezTo>
                      <a:cubicBezTo>
                        <a:pt x="1" y="2"/>
                        <a:pt x="1" y="2"/>
                        <a:pt x="2" y="2"/>
                      </a:cubicBezTo>
                      <a:cubicBezTo>
                        <a:pt x="2" y="2"/>
                        <a:pt x="2" y="2"/>
                        <a:pt x="2" y="2"/>
                      </a:cubicBezTo>
                      <a:cubicBezTo>
                        <a:pt x="2" y="2"/>
                        <a:pt x="2" y="2"/>
                        <a:pt x="2" y="2"/>
                      </a:cubicBezTo>
                      <a:cubicBezTo>
                        <a:pt x="2" y="2"/>
                        <a:pt x="2" y="2"/>
                        <a:pt x="2" y="2"/>
                      </a:cubicBezTo>
                      <a:cubicBezTo>
                        <a:pt x="3" y="2"/>
                        <a:pt x="3" y="1"/>
                        <a:pt x="2" y="1"/>
                      </a:cubicBezTo>
                      <a:cubicBezTo>
                        <a:pt x="1" y="1"/>
                        <a:pt x="1" y="1"/>
                        <a:pt x="1" y="2"/>
                      </a:cubicBezTo>
                      <a:cubicBezTo>
                        <a:pt x="0" y="3"/>
                        <a:pt x="2" y="3"/>
                        <a:pt x="2" y="3"/>
                      </a:cubicBezTo>
                      <a:cubicBezTo>
                        <a:pt x="2" y="2"/>
                        <a:pt x="3" y="1"/>
                        <a:pt x="3" y="1"/>
                      </a:cubicBezTo>
                      <a:cubicBezTo>
                        <a:pt x="3" y="0"/>
                        <a:pt x="3" y="0"/>
                        <a:pt x="2" y="0"/>
                      </a:cubicBezTo>
                      <a:cubicBezTo>
                        <a:pt x="2" y="0"/>
                        <a:pt x="2" y="0"/>
                        <a:pt x="1" y="0"/>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66"/>
                <p:cNvSpPr/>
                <p:nvPr/>
              </p:nvSpPr>
              <p:spPr bwMode="auto">
                <a:xfrm>
                  <a:off x="896938" y="2495551"/>
                  <a:ext cx="15875" cy="17463"/>
                </a:xfrm>
                <a:custGeom>
                  <a:avLst/>
                  <a:gdLst>
                    <a:gd name="T0" fmla="*/ 11 w 15"/>
                    <a:gd name="T1" fmla="*/ 15 h 17"/>
                    <a:gd name="T2" fmla="*/ 12 w 15"/>
                    <a:gd name="T3" fmla="*/ 8 h 17"/>
                    <a:gd name="T4" fmla="*/ 11 w 15"/>
                    <a:gd name="T5" fmla="*/ 7 h 17"/>
                    <a:gd name="T6" fmla="*/ 8 w 15"/>
                    <a:gd name="T7" fmla="*/ 8 h 17"/>
                    <a:gd name="T8" fmla="*/ 9 w 15"/>
                    <a:gd name="T9" fmla="*/ 9 h 17"/>
                    <a:gd name="T10" fmla="*/ 15 w 15"/>
                    <a:gd name="T11" fmla="*/ 3 h 17"/>
                    <a:gd name="T12" fmla="*/ 15 w 15"/>
                    <a:gd name="T13" fmla="*/ 2 h 17"/>
                    <a:gd name="T14" fmla="*/ 14 w 15"/>
                    <a:gd name="T15" fmla="*/ 1 h 17"/>
                    <a:gd name="T16" fmla="*/ 13 w 15"/>
                    <a:gd name="T17" fmla="*/ 0 h 17"/>
                    <a:gd name="T18" fmla="*/ 5 w 15"/>
                    <a:gd name="T19" fmla="*/ 1 h 17"/>
                    <a:gd name="T20" fmla="*/ 4 w 15"/>
                    <a:gd name="T21" fmla="*/ 2 h 17"/>
                    <a:gd name="T22" fmla="*/ 0 w 15"/>
                    <a:gd name="T23" fmla="*/ 10 h 17"/>
                    <a:gd name="T24" fmla="*/ 1 w 15"/>
                    <a:gd name="T25" fmla="*/ 11 h 17"/>
                    <a:gd name="T26" fmla="*/ 3 w 15"/>
                    <a:gd name="T27" fmla="*/ 9 h 17"/>
                    <a:gd name="T28" fmla="*/ 2 w 15"/>
                    <a:gd name="T29" fmla="*/ 8 h 17"/>
                    <a:gd name="T30" fmla="*/ 1 w 15"/>
                    <a:gd name="T31" fmla="*/ 14 h 17"/>
                    <a:gd name="T32" fmla="*/ 2 w 15"/>
                    <a:gd name="T33" fmla="*/ 14 h 17"/>
                    <a:gd name="T34" fmla="*/ 3 w 15"/>
                    <a:gd name="T35" fmla="*/ 12 h 17"/>
                    <a:gd name="T36" fmla="*/ 2 w 15"/>
                    <a:gd name="T37" fmla="*/ 12 h 17"/>
                    <a:gd name="T38" fmla="*/ 1 w 15"/>
                    <a:gd name="T39" fmla="*/ 14 h 17"/>
                    <a:gd name="T40" fmla="*/ 2 w 15"/>
                    <a:gd name="T41" fmla="*/ 14 h 17"/>
                    <a:gd name="T42" fmla="*/ 3 w 15"/>
                    <a:gd name="T43" fmla="*/ 8 h 17"/>
                    <a:gd name="T44" fmla="*/ 2 w 15"/>
                    <a:gd name="T45" fmla="*/ 8 h 17"/>
                    <a:gd name="T46" fmla="*/ 0 w 15"/>
                    <a:gd name="T47" fmla="*/ 10 h 17"/>
                    <a:gd name="T48" fmla="*/ 1 w 15"/>
                    <a:gd name="T49" fmla="*/ 10 h 17"/>
                    <a:gd name="T50" fmla="*/ 5 w 15"/>
                    <a:gd name="T51" fmla="*/ 2 h 17"/>
                    <a:gd name="T52" fmla="*/ 5 w 15"/>
                    <a:gd name="T53" fmla="*/ 3 h 17"/>
                    <a:gd name="T54" fmla="*/ 14 w 15"/>
                    <a:gd name="T55" fmla="*/ 1 h 17"/>
                    <a:gd name="T56" fmla="*/ 13 w 15"/>
                    <a:gd name="T57" fmla="*/ 1 h 17"/>
                    <a:gd name="T58" fmla="*/ 14 w 15"/>
                    <a:gd name="T59" fmla="*/ 3 h 17"/>
                    <a:gd name="T60" fmla="*/ 14 w 15"/>
                    <a:gd name="T61" fmla="*/ 1 h 17"/>
                    <a:gd name="T62" fmla="*/ 8 w 15"/>
                    <a:gd name="T63" fmla="*/ 8 h 17"/>
                    <a:gd name="T64" fmla="*/ 8 w 15"/>
                    <a:gd name="T65" fmla="*/ 9 h 17"/>
                    <a:gd name="T66" fmla="*/ 11 w 15"/>
                    <a:gd name="T67" fmla="*/ 9 h 17"/>
                    <a:gd name="T68" fmla="*/ 10 w 15"/>
                    <a:gd name="T69" fmla="*/ 8 h 17"/>
                    <a:gd name="T70" fmla="*/ 10 w 15"/>
                    <a:gd name="T71" fmla="*/ 16 h 17"/>
                    <a:gd name="T72" fmla="*/ 11 w 15"/>
                    <a:gd name="T73"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17">
                      <a:moveTo>
                        <a:pt x="11" y="15"/>
                      </a:moveTo>
                      <a:cubicBezTo>
                        <a:pt x="9" y="14"/>
                        <a:pt x="11" y="10"/>
                        <a:pt x="12" y="8"/>
                      </a:cubicBezTo>
                      <a:cubicBezTo>
                        <a:pt x="12" y="8"/>
                        <a:pt x="12" y="7"/>
                        <a:pt x="11" y="7"/>
                      </a:cubicBezTo>
                      <a:cubicBezTo>
                        <a:pt x="10" y="8"/>
                        <a:pt x="9" y="8"/>
                        <a:pt x="8" y="8"/>
                      </a:cubicBezTo>
                      <a:cubicBezTo>
                        <a:pt x="8" y="8"/>
                        <a:pt x="9" y="8"/>
                        <a:pt x="9" y="9"/>
                      </a:cubicBezTo>
                      <a:cubicBezTo>
                        <a:pt x="10" y="6"/>
                        <a:pt x="12" y="4"/>
                        <a:pt x="15" y="3"/>
                      </a:cubicBezTo>
                      <a:cubicBezTo>
                        <a:pt x="15" y="2"/>
                        <a:pt x="15" y="2"/>
                        <a:pt x="15" y="2"/>
                      </a:cubicBezTo>
                      <a:cubicBezTo>
                        <a:pt x="15" y="1"/>
                        <a:pt x="14" y="1"/>
                        <a:pt x="14" y="1"/>
                      </a:cubicBezTo>
                      <a:cubicBezTo>
                        <a:pt x="14" y="0"/>
                        <a:pt x="14" y="0"/>
                        <a:pt x="13" y="0"/>
                      </a:cubicBezTo>
                      <a:cubicBezTo>
                        <a:pt x="10" y="1"/>
                        <a:pt x="8" y="2"/>
                        <a:pt x="5" y="1"/>
                      </a:cubicBezTo>
                      <a:cubicBezTo>
                        <a:pt x="4" y="1"/>
                        <a:pt x="4" y="2"/>
                        <a:pt x="4" y="2"/>
                      </a:cubicBezTo>
                      <a:cubicBezTo>
                        <a:pt x="6" y="5"/>
                        <a:pt x="1" y="7"/>
                        <a:pt x="0" y="10"/>
                      </a:cubicBezTo>
                      <a:cubicBezTo>
                        <a:pt x="0" y="11"/>
                        <a:pt x="1" y="11"/>
                        <a:pt x="1" y="11"/>
                      </a:cubicBezTo>
                      <a:cubicBezTo>
                        <a:pt x="2" y="10"/>
                        <a:pt x="2" y="9"/>
                        <a:pt x="3" y="9"/>
                      </a:cubicBezTo>
                      <a:cubicBezTo>
                        <a:pt x="3" y="9"/>
                        <a:pt x="2" y="8"/>
                        <a:pt x="2" y="8"/>
                      </a:cubicBezTo>
                      <a:cubicBezTo>
                        <a:pt x="2" y="10"/>
                        <a:pt x="2" y="12"/>
                        <a:pt x="1" y="14"/>
                      </a:cubicBezTo>
                      <a:cubicBezTo>
                        <a:pt x="2" y="14"/>
                        <a:pt x="2" y="14"/>
                        <a:pt x="2" y="14"/>
                      </a:cubicBezTo>
                      <a:cubicBezTo>
                        <a:pt x="3" y="13"/>
                        <a:pt x="3" y="13"/>
                        <a:pt x="3" y="12"/>
                      </a:cubicBezTo>
                      <a:cubicBezTo>
                        <a:pt x="3" y="11"/>
                        <a:pt x="2" y="11"/>
                        <a:pt x="2" y="12"/>
                      </a:cubicBezTo>
                      <a:cubicBezTo>
                        <a:pt x="1" y="13"/>
                        <a:pt x="1" y="13"/>
                        <a:pt x="1" y="14"/>
                      </a:cubicBezTo>
                      <a:cubicBezTo>
                        <a:pt x="1" y="15"/>
                        <a:pt x="2" y="15"/>
                        <a:pt x="2" y="14"/>
                      </a:cubicBezTo>
                      <a:cubicBezTo>
                        <a:pt x="3" y="12"/>
                        <a:pt x="3" y="10"/>
                        <a:pt x="3" y="8"/>
                      </a:cubicBezTo>
                      <a:cubicBezTo>
                        <a:pt x="3" y="8"/>
                        <a:pt x="2" y="7"/>
                        <a:pt x="2" y="8"/>
                      </a:cubicBezTo>
                      <a:cubicBezTo>
                        <a:pt x="1" y="8"/>
                        <a:pt x="1" y="9"/>
                        <a:pt x="0" y="10"/>
                      </a:cubicBezTo>
                      <a:cubicBezTo>
                        <a:pt x="0" y="10"/>
                        <a:pt x="1" y="10"/>
                        <a:pt x="1" y="10"/>
                      </a:cubicBezTo>
                      <a:cubicBezTo>
                        <a:pt x="2" y="7"/>
                        <a:pt x="8" y="6"/>
                        <a:pt x="5" y="2"/>
                      </a:cubicBezTo>
                      <a:cubicBezTo>
                        <a:pt x="5" y="2"/>
                        <a:pt x="5" y="2"/>
                        <a:pt x="5" y="3"/>
                      </a:cubicBezTo>
                      <a:cubicBezTo>
                        <a:pt x="8" y="3"/>
                        <a:pt x="11" y="2"/>
                        <a:pt x="14" y="1"/>
                      </a:cubicBezTo>
                      <a:cubicBezTo>
                        <a:pt x="13" y="1"/>
                        <a:pt x="13" y="1"/>
                        <a:pt x="13" y="1"/>
                      </a:cubicBezTo>
                      <a:cubicBezTo>
                        <a:pt x="13" y="2"/>
                        <a:pt x="13" y="2"/>
                        <a:pt x="14" y="3"/>
                      </a:cubicBezTo>
                      <a:cubicBezTo>
                        <a:pt x="14" y="2"/>
                        <a:pt x="14" y="2"/>
                        <a:pt x="14" y="1"/>
                      </a:cubicBezTo>
                      <a:cubicBezTo>
                        <a:pt x="11" y="3"/>
                        <a:pt x="8" y="5"/>
                        <a:pt x="8" y="8"/>
                      </a:cubicBezTo>
                      <a:cubicBezTo>
                        <a:pt x="7" y="9"/>
                        <a:pt x="8" y="9"/>
                        <a:pt x="8" y="9"/>
                      </a:cubicBezTo>
                      <a:cubicBezTo>
                        <a:pt x="9" y="9"/>
                        <a:pt x="10" y="9"/>
                        <a:pt x="11" y="9"/>
                      </a:cubicBezTo>
                      <a:cubicBezTo>
                        <a:pt x="11" y="9"/>
                        <a:pt x="11" y="8"/>
                        <a:pt x="10" y="8"/>
                      </a:cubicBezTo>
                      <a:cubicBezTo>
                        <a:pt x="9" y="11"/>
                        <a:pt x="7" y="14"/>
                        <a:pt x="10" y="16"/>
                      </a:cubicBezTo>
                      <a:cubicBezTo>
                        <a:pt x="11" y="17"/>
                        <a:pt x="12" y="16"/>
                        <a:pt x="1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76"/>
                <p:cNvSpPr/>
                <p:nvPr/>
              </p:nvSpPr>
              <p:spPr bwMode="auto">
                <a:xfrm>
                  <a:off x="911225" y="2327276"/>
                  <a:ext cx="77788" cy="98425"/>
                </a:xfrm>
                <a:custGeom>
                  <a:avLst/>
                  <a:gdLst>
                    <a:gd name="T0" fmla="*/ 21 w 73"/>
                    <a:gd name="T1" fmla="*/ 91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5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1"/>
                      </a:moveTo>
                      <a:cubicBezTo>
                        <a:pt x="16" y="84"/>
                        <a:pt x="19" y="76"/>
                        <a:pt x="18" y="69"/>
                      </a:cubicBezTo>
                      <a:cubicBezTo>
                        <a:pt x="16" y="61"/>
                        <a:pt x="9" y="54"/>
                        <a:pt x="7" y="46"/>
                      </a:cubicBezTo>
                      <a:cubicBezTo>
                        <a:pt x="0" y="27"/>
                        <a:pt x="19" y="5"/>
                        <a:pt x="39" y="4"/>
                      </a:cubicBezTo>
                      <a:cubicBezTo>
                        <a:pt x="51" y="4"/>
                        <a:pt x="61" y="13"/>
                        <a:pt x="65" y="23"/>
                      </a:cubicBezTo>
                      <a:cubicBezTo>
                        <a:pt x="69" y="33"/>
                        <a:pt x="66" y="42"/>
                        <a:pt x="61" y="50"/>
                      </a:cubicBezTo>
                      <a:cubicBezTo>
                        <a:pt x="57" y="56"/>
                        <a:pt x="53" y="60"/>
                        <a:pt x="50" y="66"/>
                      </a:cubicBezTo>
                      <a:cubicBezTo>
                        <a:pt x="47" y="74"/>
                        <a:pt x="50" y="85"/>
                        <a:pt x="44" y="92"/>
                      </a:cubicBezTo>
                      <a:cubicBezTo>
                        <a:pt x="43" y="92"/>
                        <a:pt x="45" y="93"/>
                        <a:pt x="45" y="93"/>
                      </a:cubicBezTo>
                      <a:cubicBezTo>
                        <a:pt x="52" y="85"/>
                        <a:pt x="48" y="74"/>
                        <a:pt x="53" y="65"/>
                      </a:cubicBezTo>
                      <a:cubicBezTo>
                        <a:pt x="57" y="56"/>
                        <a:pt x="64" y="50"/>
                        <a:pt x="67" y="40"/>
                      </a:cubicBezTo>
                      <a:cubicBezTo>
                        <a:pt x="73" y="23"/>
                        <a:pt x="59" y="6"/>
                        <a:pt x="42" y="3"/>
                      </a:cubicBezTo>
                      <a:cubicBezTo>
                        <a:pt x="24" y="0"/>
                        <a:pt x="9" y="16"/>
                        <a:pt x="5" y="32"/>
                      </a:cubicBezTo>
                      <a:cubicBezTo>
                        <a:pt x="3" y="41"/>
                        <a:pt x="6" y="49"/>
                        <a:pt x="10" y="57"/>
                      </a:cubicBezTo>
                      <a:cubicBezTo>
                        <a:pt x="15" y="64"/>
                        <a:pt x="17" y="70"/>
                        <a:pt x="17" y="79"/>
                      </a:cubicBezTo>
                      <a:cubicBezTo>
                        <a:pt x="16" y="84"/>
                        <a:pt x="17" y="88"/>
                        <a:pt x="20" y="91"/>
                      </a:cubicBezTo>
                      <a:cubicBezTo>
                        <a:pt x="20" y="92"/>
                        <a:pt x="21" y="91"/>
                        <a:pt x="2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77"/>
                <p:cNvSpPr/>
                <p:nvPr/>
              </p:nvSpPr>
              <p:spPr bwMode="auto">
                <a:xfrm>
                  <a:off x="927100" y="2425701"/>
                  <a:ext cx="34925" cy="9525"/>
                </a:xfrm>
                <a:custGeom>
                  <a:avLst/>
                  <a:gdLst>
                    <a:gd name="T0" fmla="*/ 3 w 33"/>
                    <a:gd name="T1" fmla="*/ 2 h 9"/>
                    <a:gd name="T2" fmla="*/ 22 w 33"/>
                    <a:gd name="T3" fmla="*/ 2 h 9"/>
                    <a:gd name="T4" fmla="*/ 27 w 33"/>
                    <a:gd name="T5" fmla="*/ 2 h 9"/>
                    <a:gd name="T6" fmla="*/ 28 w 33"/>
                    <a:gd name="T7" fmla="*/ 5 h 9"/>
                    <a:gd name="T8" fmla="*/ 22 w 33"/>
                    <a:gd name="T9" fmla="*/ 5 h 9"/>
                    <a:gd name="T10" fmla="*/ 3 w 33"/>
                    <a:gd name="T11" fmla="*/ 0 h 9"/>
                    <a:gd name="T12" fmla="*/ 1 w 33"/>
                    <a:gd name="T13" fmla="*/ 0 h 9"/>
                    <a:gd name="T14" fmla="*/ 16 w 33"/>
                    <a:gd name="T15" fmla="*/ 6 h 9"/>
                    <a:gd name="T16" fmla="*/ 32 w 33"/>
                    <a:gd name="T17" fmla="*/ 2 h 9"/>
                    <a:gd name="T18" fmla="*/ 31 w 33"/>
                    <a:gd name="T19" fmla="*/ 1 h 9"/>
                    <a:gd name="T20" fmla="*/ 3 w 33"/>
                    <a:gd name="T21" fmla="*/ 1 h 9"/>
                    <a:gd name="T22" fmla="*/ 3 w 33"/>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9">
                      <a:moveTo>
                        <a:pt x="3" y="2"/>
                      </a:moveTo>
                      <a:cubicBezTo>
                        <a:pt x="10" y="2"/>
                        <a:pt x="16" y="2"/>
                        <a:pt x="22" y="2"/>
                      </a:cubicBezTo>
                      <a:cubicBezTo>
                        <a:pt x="24" y="2"/>
                        <a:pt x="25" y="2"/>
                        <a:pt x="27" y="2"/>
                      </a:cubicBezTo>
                      <a:cubicBezTo>
                        <a:pt x="29" y="2"/>
                        <a:pt x="29" y="3"/>
                        <a:pt x="28" y="5"/>
                      </a:cubicBezTo>
                      <a:cubicBezTo>
                        <a:pt x="26" y="5"/>
                        <a:pt x="24" y="5"/>
                        <a:pt x="22" y="5"/>
                      </a:cubicBezTo>
                      <a:cubicBezTo>
                        <a:pt x="18" y="5"/>
                        <a:pt x="2" y="7"/>
                        <a:pt x="3" y="0"/>
                      </a:cubicBezTo>
                      <a:cubicBezTo>
                        <a:pt x="3" y="0"/>
                        <a:pt x="1" y="0"/>
                        <a:pt x="1" y="0"/>
                      </a:cubicBezTo>
                      <a:cubicBezTo>
                        <a:pt x="0" y="8"/>
                        <a:pt x="11" y="6"/>
                        <a:pt x="16" y="6"/>
                      </a:cubicBezTo>
                      <a:cubicBezTo>
                        <a:pt x="20" y="6"/>
                        <a:pt x="33" y="9"/>
                        <a:pt x="32" y="2"/>
                      </a:cubicBezTo>
                      <a:cubicBezTo>
                        <a:pt x="31" y="1"/>
                        <a:pt x="31" y="1"/>
                        <a:pt x="31" y="1"/>
                      </a:cubicBezTo>
                      <a:cubicBezTo>
                        <a:pt x="22" y="1"/>
                        <a:pt x="13" y="0"/>
                        <a:pt x="3" y="1"/>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78"/>
                <p:cNvSpPr/>
                <p:nvPr/>
              </p:nvSpPr>
              <p:spPr bwMode="auto">
                <a:xfrm>
                  <a:off x="922338" y="2430463"/>
                  <a:ext cx="38100" cy="9525"/>
                </a:xfrm>
                <a:custGeom>
                  <a:avLst/>
                  <a:gdLst>
                    <a:gd name="T0" fmla="*/ 8 w 36"/>
                    <a:gd name="T1" fmla="*/ 4 h 9"/>
                    <a:gd name="T2" fmla="*/ 26 w 36"/>
                    <a:gd name="T3" fmla="*/ 3 h 9"/>
                    <a:gd name="T4" fmla="*/ 31 w 36"/>
                    <a:gd name="T5" fmla="*/ 5 h 9"/>
                    <a:gd name="T6" fmla="*/ 33 w 36"/>
                    <a:gd name="T7" fmla="*/ 6 h 9"/>
                    <a:gd name="T8" fmla="*/ 19 w 36"/>
                    <a:gd name="T9" fmla="*/ 6 h 9"/>
                    <a:gd name="T10" fmla="*/ 13 w 36"/>
                    <a:gd name="T11" fmla="*/ 7 h 9"/>
                    <a:gd name="T12" fmla="*/ 14 w 36"/>
                    <a:gd name="T13" fmla="*/ 8 h 9"/>
                    <a:gd name="T14" fmla="*/ 15 w 36"/>
                    <a:gd name="T15" fmla="*/ 8 h 9"/>
                    <a:gd name="T16" fmla="*/ 15 w 36"/>
                    <a:gd name="T17" fmla="*/ 6 h 9"/>
                    <a:gd name="T18" fmla="*/ 12 w 36"/>
                    <a:gd name="T19" fmla="*/ 5 h 9"/>
                    <a:gd name="T20" fmla="*/ 8 w 36"/>
                    <a:gd name="T21" fmla="*/ 1 h 9"/>
                    <a:gd name="T22" fmla="*/ 8 w 36"/>
                    <a:gd name="T23" fmla="*/ 0 h 9"/>
                    <a:gd name="T24" fmla="*/ 15 w 36"/>
                    <a:gd name="T25" fmla="*/ 8 h 9"/>
                    <a:gd name="T26" fmla="*/ 15 w 36"/>
                    <a:gd name="T27" fmla="*/ 6 h 9"/>
                    <a:gd name="T28" fmla="*/ 14 w 36"/>
                    <a:gd name="T29" fmla="*/ 8 h 9"/>
                    <a:gd name="T30" fmla="*/ 17 w 36"/>
                    <a:gd name="T31" fmla="*/ 8 h 9"/>
                    <a:gd name="T32" fmla="*/ 26 w 36"/>
                    <a:gd name="T33" fmla="*/ 8 h 9"/>
                    <a:gd name="T34" fmla="*/ 36 w 36"/>
                    <a:gd name="T35" fmla="*/ 6 h 9"/>
                    <a:gd name="T36" fmla="*/ 29 w 36"/>
                    <a:gd name="T37" fmla="*/ 2 h 9"/>
                    <a:gd name="T38" fmla="*/ 8 w 36"/>
                    <a:gd name="T39" fmla="*/ 3 h 9"/>
                    <a:gd name="T40" fmla="*/ 8 w 36"/>
                    <a:gd name="T41"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9">
                      <a:moveTo>
                        <a:pt x="8" y="4"/>
                      </a:moveTo>
                      <a:cubicBezTo>
                        <a:pt x="14" y="4"/>
                        <a:pt x="20" y="3"/>
                        <a:pt x="26" y="3"/>
                      </a:cubicBezTo>
                      <a:cubicBezTo>
                        <a:pt x="28" y="4"/>
                        <a:pt x="29" y="4"/>
                        <a:pt x="31" y="5"/>
                      </a:cubicBezTo>
                      <a:cubicBezTo>
                        <a:pt x="32" y="5"/>
                        <a:pt x="36" y="6"/>
                        <a:pt x="33" y="6"/>
                      </a:cubicBezTo>
                      <a:cubicBezTo>
                        <a:pt x="29" y="7"/>
                        <a:pt x="23" y="7"/>
                        <a:pt x="19" y="6"/>
                      </a:cubicBezTo>
                      <a:cubicBezTo>
                        <a:pt x="18" y="6"/>
                        <a:pt x="14" y="5"/>
                        <a:pt x="13" y="7"/>
                      </a:cubicBezTo>
                      <a:cubicBezTo>
                        <a:pt x="13" y="7"/>
                        <a:pt x="13" y="7"/>
                        <a:pt x="14" y="8"/>
                      </a:cubicBezTo>
                      <a:cubicBezTo>
                        <a:pt x="14" y="8"/>
                        <a:pt x="14" y="8"/>
                        <a:pt x="15" y="8"/>
                      </a:cubicBezTo>
                      <a:cubicBezTo>
                        <a:pt x="15" y="7"/>
                        <a:pt x="15" y="7"/>
                        <a:pt x="15" y="6"/>
                      </a:cubicBezTo>
                      <a:cubicBezTo>
                        <a:pt x="14" y="6"/>
                        <a:pt x="13" y="6"/>
                        <a:pt x="12" y="5"/>
                      </a:cubicBezTo>
                      <a:cubicBezTo>
                        <a:pt x="10" y="5"/>
                        <a:pt x="4" y="3"/>
                        <a:pt x="8" y="1"/>
                      </a:cubicBezTo>
                      <a:cubicBezTo>
                        <a:pt x="9" y="1"/>
                        <a:pt x="8" y="0"/>
                        <a:pt x="8" y="0"/>
                      </a:cubicBezTo>
                      <a:cubicBezTo>
                        <a:pt x="0" y="3"/>
                        <a:pt x="11" y="8"/>
                        <a:pt x="15" y="8"/>
                      </a:cubicBezTo>
                      <a:cubicBezTo>
                        <a:pt x="16" y="8"/>
                        <a:pt x="16" y="7"/>
                        <a:pt x="15" y="6"/>
                      </a:cubicBezTo>
                      <a:cubicBezTo>
                        <a:pt x="14" y="6"/>
                        <a:pt x="15" y="7"/>
                        <a:pt x="14" y="8"/>
                      </a:cubicBezTo>
                      <a:cubicBezTo>
                        <a:pt x="15" y="7"/>
                        <a:pt x="16" y="8"/>
                        <a:pt x="17" y="8"/>
                      </a:cubicBezTo>
                      <a:cubicBezTo>
                        <a:pt x="20" y="8"/>
                        <a:pt x="23" y="8"/>
                        <a:pt x="26" y="8"/>
                      </a:cubicBezTo>
                      <a:cubicBezTo>
                        <a:pt x="27" y="8"/>
                        <a:pt x="36" y="9"/>
                        <a:pt x="36" y="6"/>
                      </a:cubicBezTo>
                      <a:cubicBezTo>
                        <a:pt x="36" y="4"/>
                        <a:pt x="30" y="3"/>
                        <a:pt x="29" y="2"/>
                      </a:cubicBezTo>
                      <a:cubicBezTo>
                        <a:pt x="22" y="1"/>
                        <a:pt x="15" y="3"/>
                        <a:pt x="8" y="3"/>
                      </a:cubicBezTo>
                      <a:cubicBezTo>
                        <a:pt x="7" y="3"/>
                        <a:pt x="7"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79"/>
                <p:cNvSpPr/>
                <p:nvPr/>
              </p:nvSpPr>
              <p:spPr bwMode="auto">
                <a:xfrm>
                  <a:off x="925513" y="2433638"/>
                  <a:ext cx="36513" cy="11113"/>
                </a:xfrm>
                <a:custGeom>
                  <a:avLst/>
                  <a:gdLst>
                    <a:gd name="T0" fmla="*/ 8 w 35"/>
                    <a:gd name="T1" fmla="*/ 4 h 11"/>
                    <a:gd name="T2" fmla="*/ 1 w 35"/>
                    <a:gd name="T3" fmla="*/ 3 h 11"/>
                    <a:gd name="T4" fmla="*/ 0 w 35"/>
                    <a:gd name="T5" fmla="*/ 4 h 11"/>
                    <a:gd name="T6" fmla="*/ 19 w 35"/>
                    <a:gd name="T7" fmla="*/ 11 h 11"/>
                    <a:gd name="T8" fmla="*/ 30 w 35"/>
                    <a:gd name="T9" fmla="*/ 1 h 11"/>
                    <a:gd name="T10" fmla="*/ 28 w 35"/>
                    <a:gd name="T11" fmla="*/ 2 h 11"/>
                    <a:gd name="T12" fmla="*/ 16 w 35"/>
                    <a:gd name="T13" fmla="*/ 9 h 11"/>
                    <a:gd name="T14" fmla="*/ 6 w 35"/>
                    <a:gd name="T15" fmla="*/ 8 h 11"/>
                    <a:gd name="T16" fmla="*/ 2 w 35"/>
                    <a:gd name="T17" fmla="*/ 6 h 11"/>
                    <a:gd name="T18" fmla="*/ 3 w 35"/>
                    <a:gd name="T19" fmla="*/ 5 h 11"/>
                    <a:gd name="T20" fmla="*/ 8 w 35"/>
                    <a:gd name="T21" fmla="*/ 5 h 11"/>
                    <a:gd name="T22" fmla="*/ 8 w 3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1">
                      <a:moveTo>
                        <a:pt x="8" y="4"/>
                      </a:moveTo>
                      <a:cubicBezTo>
                        <a:pt x="6" y="4"/>
                        <a:pt x="3" y="4"/>
                        <a:pt x="1" y="3"/>
                      </a:cubicBezTo>
                      <a:cubicBezTo>
                        <a:pt x="1" y="3"/>
                        <a:pt x="0" y="4"/>
                        <a:pt x="0" y="4"/>
                      </a:cubicBezTo>
                      <a:cubicBezTo>
                        <a:pt x="0" y="10"/>
                        <a:pt x="15" y="11"/>
                        <a:pt x="19" y="11"/>
                      </a:cubicBezTo>
                      <a:cubicBezTo>
                        <a:pt x="25" y="11"/>
                        <a:pt x="35" y="9"/>
                        <a:pt x="30" y="1"/>
                      </a:cubicBezTo>
                      <a:cubicBezTo>
                        <a:pt x="29" y="0"/>
                        <a:pt x="28" y="1"/>
                        <a:pt x="28" y="2"/>
                      </a:cubicBezTo>
                      <a:cubicBezTo>
                        <a:pt x="33" y="9"/>
                        <a:pt x="21" y="10"/>
                        <a:pt x="16" y="9"/>
                      </a:cubicBezTo>
                      <a:cubicBezTo>
                        <a:pt x="13" y="9"/>
                        <a:pt x="9" y="9"/>
                        <a:pt x="6" y="8"/>
                      </a:cubicBezTo>
                      <a:cubicBezTo>
                        <a:pt x="5" y="7"/>
                        <a:pt x="3" y="7"/>
                        <a:pt x="2" y="6"/>
                      </a:cubicBezTo>
                      <a:cubicBezTo>
                        <a:pt x="1" y="5"/>
                        <a:pt x="2" y="5"/>
                        <a:pt x="3" y="5"/>
                      </a:cubicBezTo>
                      <a:cubicBezTo>
                        <a:pt x="4" y="5"/>
                        <a:pt x="6" y="5"/>
                        <a:pt x="8" y="5"/>
                      </a:cubicBezTo>
                      <a:cubicBezTo>
                        <a:pt x="9" y="5"/>
                        <a:pt x="9"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0"/>
                <p:cNvSpPr/>
                <p:nvPr/>
              </p:nvSpPr>
              <p:spPr bwMode="auto">
                <a:xfrm>
                  <a:off x="928688" y="2441576"/>
                  <a:ext cx="26988" cy="15875"/>
                </a:xfrm>
                <a:custGeom>
                  <a:avLst/>
                  <a:gdLst>
                    <a:gd name="T0" fmla="*/ 1 w 25"/>
                    <a:gd name="T1" fmla="*/ 5 h 15"/>
                    <a:gd name="T2" fmla="*/ 1 w 25"/>
                    <a:gd name="T3" fmla="*/ 3 h 15"/>
                    <a:gd name="T4" fmla="*/ 0 w 25"/>
                    <a:gd name="T5" fmla="*/ 3 h 15"/>
                    <a:gd name="T6" fmla="*/ 25 w 25"/>
                    <a:gd name="T7" fmla="*/ 2 h 15"/>
                    <a:gd name="T8" fmla="*/ 23 w 25"/>
                    <a:gd name="T9" fmla="*/ 1 h 15"/>
                    <a:gd name="T10" fmla="*/ 1 w 25"/>
                    <a:gd name="T11" fmla="*/ 2 h 15"/>
                    <a:gd name="T12" fmla="*/ 0 w 25"/>
                    <a:gd name="T13" fmla="*/ 3 h 15"/>
                    <a:gd name="T14" fmla="*/ 0 w 25"/>
                    <a:gd name="T15" fmla="*/ 5 h 15"/>
                    <a:gd name="T16" fmla="*/ 1 w 25"/>
                    <a:gd name="T1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5">
                      <a:moveTo>
                        <a:pt x="1" y="5"/>
                      </a:moveTo>
                      <a:cubicBezTo>
                        <a:pt x="1" y="4"/>
                        <a:pt x="1" y="3"/>
                        <a:pt x="1" y="3"/>
                      </a:cubicBezTo>
                      <a:cubicBezTo>
                        <a:pt x="1" y="3"/>
                        <a:pt x="1" y="3"/>
                        <a:pt x="0" y="3"/>
                      </a:cubicBezTo>
                      <a:cubicBezTo>
                        <a:pt x="9" y="9"/>
                        <a:pt x="21" y="15"/>
                        <a:pt x="25" y="2"/>
                      </a:cubicBezTo>
                      <a:cubicBezTo>
                        <a:pt x="25" y="1"/>
                        <a:pt x="24" y="0"/>
                        <a:pt x="23" y="1"/>
                      </a:cubicBezTo>
                      <a:cubicBezTo>
                        <a:pt x="20" y="14"/>
                        <a:pt x="8" y="7"/>
                        <a:pt x="1" y="2"/>
                      </a:cubicBezTo>
                      <a:cubicBezTo>
                        <a:pt x="0" y="2"/>
                        <a:pt x="0" y="2"/>
                        <a:pt x="0" y="3"/>
                      </a:cubicBezTo>
                      <a:cubicBezTo>
                        <a:pt x="0" y="3"/>
                        <a:pt x="0" y="4"/>
                        <a:pt x="0" y="5"/>
                      </a:cubicBezTo>
                      <a:cubicBezTo>
                        <a:pt x="0"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81"/>
                <p:cNvSpPr/>
                <p:nvPr/>
              </p:nvSpPr>
              <p:spPr bwMode="auto">
                <a:xfrm>
                  <a:off x="931863" y="2381251"/>
                  <a:ext cx="17463" cy="44450"/>
                </a:xfrm>
                <a:custGeom>
                  <a:avLst/>
                  <a:gdLst>
                    <a:gd name="T0" fmla="*/ 9 w 16"/>
                    <a:gd name="T1" fmla="*/ 40 h 41"/>
                    <a:gd name="T2" fmla="*/ 2 w 16"/>
                    <a:gd name="T3" fmla="*/ 1 h 41"/>
                    <a:gd name="T4" fmla="*/ 1 w 16"/>
                    <a:gd name="T5" fmla="*/ 2 h 41"/>
                    <a:gd name="T6" fmla="*/ 8 w 16"/>
                    <a:gd name="T7" fmla="*/ 40 h 41"/>
                    <a:gd name="T8" fmla="*/ 9 w 16"/>
                    <a:gd name="T9" fmla="*/ 40 h 41"/>
                  </a:gdLst>
                  <a:ahLst/>
                  <a:cxnLst>
                    <a:cxn ang="0">
                      <a:pos x="T0" y="T1"/>
                    </a:cxn>
                    <a:cxn ang="0">
                      <a:pos x="T2" y="T3"/>
                    </a:cxn>
                    <a:cxn ang="0">
                      <a:pos x="T4" y="T5"/>
                    </a:cxn>
                    <a:cxn ang="0">
                      <a:pos x="T6" y="T7"/>
                    </a:cxn>
                    <a:cxn ang="0">
                      <a:pos x="T8" y="T9"/>
                    </a:cxn>
                  </a:cxnLst>
                  <a:rect l="0" t="0" r="r" b="b"/>
                  <a:pathLst>
                    <a:path w="16" h="41">
                      <a:moveTo>
                        <a:pt x="9" y="40"/>
                      </a:moveTo>
                      <a:cubicBezTo>
                        <a:pt x="11" y="28"/>
                        <a:pt x="16" y="7"/>
                        <a:pt x="2" y="1"/>
                      </a:cubicBezTo>
                      <a:cubicBezTo>
                        <a:pt x="1" y="0"/>
                        <a:pt x="0" y="1"/>
                        <a:pt x="1" y="2"/>
                      </a:cubicBezTo>
                      <a:cubicBezTo>
                        <a:pt x="14" y="8"/>
                        <a:pt x="9" y="29"/>
                        <a:pt x="8" y="40"/>
                      </a:cubicBezTo>
                      <a:cubicBezTo>
                        <a:pt x="7" y="41"/>
                        <a:pt x="9" y="41"/>
                        <a:pt x="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2"/>
                <p:cNvSpPr/>
                <p:nvPr/>
              </p:nvSpPr>
              <p:spPr bwMode="auto">
                <a:xfrm>
                  <a:off x="942975" y="2379663"/>
                  <a:ext cx="17463" cy="49213"/>
                </a:xfrm>
                <a:custGeom>
                  <a:avLst/>
                  <a:gdLst>
                    <a:gd name="T0" fmla="*/ 7 w 17"/>
                    <a:gd name="T1" fmla="*/ 44 h 46"/>
                    <a:gd name="T2" fmla="*/ 16 w 17"/>
                    <a:gd name="T3" fmla="*/ 2 h 46"/>
                    <a:gd name="T4" fmla="*/ 15 w 17"/>
                    <a:gd name="T5" fmla="*/ 1 h 46"/>
                    <a:gd name="T6" fmla="*/ 6 w 17"/>
                    <a:gd name="T7" fmla="*/ 45 h 46"/>
                    <a:gd name="T8" fmla="*/ 7 w 17"/>
                    <a:gd name="T9" fmla="*/ 44 h 46"/>
                  </a:gdLst>
                  <a:ahLst/>
                  <a:cxnLst>
                    <a:cxn ang="0">
                      <a:pos x="T0" y="T1"/>
                    </a:cxn>
                    <a:cxn ang="0">
                      <a:pos x="T2" y="T3"/>
                    </a:cxn>
                    <a:cxn ang="0">
                      <a:pos x="T4" y="T5"/>
                    </a:cxn>
                    <a:cxn ang="0">
                      <a:pos x="T6" y="T7"/>
                    </a:cxn>
                    <a:cxn ang="0">
                      <a:pos x="T8" y="T9"/>
                    </a:cxn>
                  </a:cxnLst>
                  <a:rect l="0" t="0" r="r" b="b"/>
                  <a:pathLst>
                    <a:path w="17" h="46">
                      <a:moveTo>
                        <a:pt x="7" y="44"/>
                      </a:moveTo>
                      <a:cubicBezTo>
                        <a:pt x="1" y="32"/>
                        <a:pt x="6" y="11"/>
                        <a:pt x="16" y="2"/>
                      </a:cubicBezTo>
                      <a:cubicBezTo>
                        <a:pt x="17" y="1"/>
                        <a:pt x="16" y="0"/>
                        <a:pt x="15" y="1"/>
                      </a:cubicBezTo>
                      <a:cubicBezTo>
                        <a:pt x="5" y="10"/>
                        <a:pt x="0" y="32"/>
                        <a:pt x="6" y="45"/>
                      </a:cubicBezTo>
                      <a:cubicBezTo>
                        <a:pt x="6" y="46"/>
                        <a:pt x="8" y="45"/>
                        <a:pt x="7"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83"/>
                <p:cNvSpPr/>
                <p:nvPr/>
              </p:nvSpPr>
              <p:spPr bwMode="auto">
                <a:xfrm>
                  <a:off x="927100" y="2368551"/>
                  <a:ext cx="36513" cy="15875"/>
                </a:xfrm>
                <a:custGeom>
                  <a:avLst/>
                  <a:gdLst>
                    <a:gd name="T0" fmla="*/ 6 w 34"/>
                    <a:gd name="T1" fmla="*/ 14 h 16"/>
                    <a:gd name="T2" fmla="*/ 5 w 34"/>
                    <a:gd name="T3" fmla="*/ 5 h 16"/>
                    <a:gd name="T4" fmla="*/ 12 w 34"/>
                    <a:gd name="T5" fmla="*/ 5 h 16"/>
                    <a:gd name="T6" fmla="*/ 9 w 34"/>
                    <a:gd name="T7" fmla="*/ 7 h 16"/>
                    <a:gd name="T8" fmla="*/ 10 w 34"/>
                    <a:gd name="T9" fmla="*/ 4 h 16"/>
                    <a:gd name="T10" fmla="*/ 15 w 34"/>
                    <a:gd name="T11" fmla="*/ 5 h 16"/>
                    <a:gd name="T12" fmla="*/ 15 w 34"/>
                    <a:gd name="T13" fmla="*/ 7 h 16"/>
                    <a:gd name="T14" fmla="*/ 21 w 34"/>
                    <a:gd name="T15" fmla="*/ 4 h 16"/>
                    <a:gd name="T16" fmla="*/ 23 w 34"/>
                    <a:gd name="T17" fmla="*/ 7 h 16"/>
                    <a:gd name="T18" fmla="*/ 22 w 34"/>
                    <a:gd name="T19" fmla="*/ 7 h 16"/>
                    <a:gd name="T20" fmla="*/ 22 w 34"/>
                    <a:gd name="T21" fmla="*/ 4 h 16"/>
                    <a:gd name="T22" fmla="*/ 24 w 34"/>
                    <a:gd name="T23" fmla="*/ 3 h 16"/>
                    <a:gd name="T24" fmla="*/ 25 w 34"/>
                    <a:gd name="T25" fmla="*/ 3 h 16"/>
                    <a:gd name="T26" fmla="*/ 25 w 34"/>
                    <a:gd name="T27" fmla="*/ 7 h 16"/>
                    <a:gd name="T28" fmla="*/ 31 w 34"/>
                    <a:gd name="T29" fmla="*/ 8 h 16"/>
                    <a:gd name="T30" fmla="*/ 27 w 34"/>
                    <a:gd name="T31" fmla="*/ 12 h 16"/>
                    <a:gd name="T32" fmla="*/ 27 w 34"/>
                    <a:gd name="T33" fmla="*/ 14 h 16"/>
                    <a:gd name="T34" fmla="*/ 31 w 34"/>
                    <a:gd name="T35" fmla="*/ 4 h 16"/>
                    <a:gd name="T36" fmla="*/ 24 w 34"/>
                    <a:gd name="T37" fmla="*/ 7 h 16"/>
                    <a:gd name="T38" fmla="*/ 29 w 34"/>
                    <a:gd name="T39" fmla="*/ 7 h 16"/>
                    <a:gd name="T40" fmla="*/ 22 w 34"/>
                    <a:gd name="T41" fmla="*/ 2 h 16"/>
                    <a:gd name="T42" fmla="*/ 21 w 34"/>
                    <a:gd name="T43" fmla="*/ 10 h 16"/>
                    <a:gd name="T44" fmla="*/ 25 w 34"/>
                    <a:gd name="T45" fmla="*/ 6 h 16"/>
                    <a:gd name="T46" fmla="*/ 13 w 34"/>
                    <a:gd name="T47" fmla="*/ 9 h 16"/>
                    <a:gd name="T48" fmla="*/ 14 w 34"/>
                    <a:gd name="T49" fmla="*/ 10 h 16"/>
                    <a:gd name="T50" fmla="*/ 14 w 34"/>
                    <a:gd name="T51" fmla="*/ 3 h 16"/>
                    <a:gd name="T52" fmla="*/ 9 w 34"/>
                    <a:gd name="T53" fmla="*/ 10 h 16"/>
                    <a:gd name="T54" fmla="*/ 10 w 34"/>
                    <a:gd name="T55" fmla="*/ 10 h 16"/>
                    <a:gd name="T56" fmla="*/ 10 w 34"/>
                    <a:gd name="T57" fmla="*/ 2 h 16"/>
                    <a:gd name="T58" fmla="*/ 3 w 34"/>
                    <a:gd name="T59" fmla="*/ 5 h 16"/>
                    <a:gd name="T60" fmla="*/ 5 w 34"/>
                    <a:gd name="T61" fmla="*/ 15 h 16"/>
                    <a:gd name="T62" fmla="*/ 6 w 34"/>
                    <a:gd name="T6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16">
                      <a:moveTo>
                        <a:pt x="6" y="14"/>
                      </a:moveTo>
                      <a:cubicBezTo>
                        <a:pt x="3" y="11"/>
                        <a:pt x="2" y="8"/>
                        <a:pt x="5" y="5"/>
                      </a:cubicBezTo>
                      <a:cubicBezTo>
                        <a:pt x="7" y="3"/>
                        <a:pt x="10" y="2"/>
                        <a:pt x="12" y="5"/>
                      </a:cubicBezTo>
                      <a:cubicBezTo>
                        <a:pt x="13" y="7"/>
                        <a:pt x="10" y="9"/>
                        <a:pt x="9" y="7"/>
                      </a:cubicBezTo>
                      <a:cubicBezTo>
                        <a:pt x="9" y="6"/>
                        <a:pt x="9" y="4"/>
                        <a:pt x="10" y="4"/>
                      </a:cubicBezTo>
                      <a:cubicBezTo>
                        <a:pt x="12" y="3"/>
                        <a:pt x="14" y="4"/>
                        <a:pt x="15" y="5"/>
                      </a:cubicBezTo>
                      <a:cubicBezTo>
                        <a:pt x="18" y="7"/>
                        <a:pt x="14" y="10"/>
                        <a:pt x="15" y="7"/>
                      </a:cubicBezTo>
                      <a:cubicBezTo>
                        <a:pt x="15" y="4"/>
                        <a:pt x="19" y="3"/>
                        <a:pt x="21" y="4"/>
                      </a:cubicBezTo>
                      <a:cubicBezTo>
                        <a:pt x="23" y="4"/>
                        <a:pt x="24" y="5"/>
                        <a:pt x="23" y="7"/>
                      </a:cubicBezTo>
                      <a:cubicBezTo>
                        <a:pt x="23" y="8"/>
                        <a:pt x="22" y="10"/>
                        <a:pt x="22" y="7"/>
                      </a:cubicBezTo>
                      <a:cubicBezTo>
                        <a:pt x="22" y="6"/>
                        <a:pt x="22" y="5"/>
                        <a:pt x="22" y="4"/>
                      </a:cubicBezTo>
                      <a:cubicBezTo>
                        <a:pt x="23" y="4"/>
                        <a:pt x="23" y="3"/>
                        <a:pt x="24" y="3"/>
                      </a:cubicBezTo>
                      <a:cubicBezTo>
                        <a:pt x="24" y="3"/>
                        <a:pt x="24" y="3"/>
                        <a:pt x="25" y="3"/>
                      </a:cubicBezTo>
                      <a:cubicBezTo>
                        <a:pt x="27" y="3"/>
                        <a:pt x="28" y="4"/>
                        <a:pt x="25" y="7"/>
                      </a:cubicBezTo>
                      <a:cubicBezTo>
                        <a:pt x="25" y="4"/>
                        <a:pt x="32" y="3"/>
                        <a:pt x="31" y="8"/>
                      </a:cubicBezTo>
                      <a:cubicBezTo>
                        <a:pt x="30" y="10"/>
                        <a:pt x="28" y="11"/>
                        <a:pt x="27" y="12"/>
                      </a:cubicBezTo>
                      <a:cubicBezTo>
                        <a:pt x="26" y="13"/>
                        <a:pt x="27" y="14"/>
                        <a:pt x="27" y="14"/>
                      </a:cubicBezTo>
                      <a:cubicBezTo>
                        <a:pt x="31" y="12"/>
                        <a:pt x="34" y="7"/>
                        <a:pt x="31" y="4"/>
                      </a:cubicBezTo>
                      <a:cubicBezTo>
                        <a:pt x="29" y="1"/>
                        <a:pt x="24" y="4"/>
                        <a:pt x="24" y="7"/>
                      </a:cubicBezTo>
                      <a:cubicBezTo>
                        <a:pt x="24" y="11"/>
                        <a:pt x="29" y="9"/>
                        <a:pt x="29" y="7"/>
                      </a:cubicBezTo>
                      <a:cubicBezTo>
                        <a:pt x="31" y="3"/>
                        <a:pt x="26" y="0"/>
                        <a:pt x="22" y="2"/>
                      </a:cubicBezTo>
                      <a:cubicBezTo>
                        <a:pt x="20" y="3"/>
                        <a:pt x="20" y="7"/>
                        <a:pt x="21" y="10"/>
                      </a:cubicBezTo>
                      <a:cubicBezTo>
                        <a:pt x="22" y="12"/>
                        <a:pt x="25" y="7"/>
                        <a:pt x="25" y="6"/>
                      </a:cubicBezTo>
                      <a:cubicBezTo>
                        <a:pt x="25" y="0"/>
                        <a:pt x="11" y="1"/>
                        <a:pt x="13" y="9"/>
                      </a:cubicBezTo>
                      <a:cubicBezTo>
                        <a:pt x="14" y="10"/>
                        <a:pt x="14" y="10"/>
                        <a:pt x="14" y="10"/>
                      </a:cubicBezTo>
                      <a:cubicBezTo>
                        <a:pt x="20" y="8"/>
                        <a:pt x="19" y="5"/>
                        <a:pt x="14" y="3"/>
                      </a:cubicBezTo>
                      <a:cubicBezTo>
                        <a:pt x="8" y="0"/>
                        <a:pt x="7" y="5"/>
                        <a:pt x="9" y="10"/>
                      </a:cubicBezTo>
                      <a:cubicBezTo>
                        <a:pt x="9" y="10"/>
                        <a:pt x="9" y="10"/>
                        <a:pt x="10" y="10"/>
                      </a:cubicBezTo>
                      <a:cubicBezTo>
                        <a:pt x="14" y="10"/>
                        <a:pt x="15" y="4"/>
                        <a:pt x="10" y="2"/>
                      </a:cubicBezTo>
                      <a:cubicBezTo>
                        <a:pt x="8" y="1"/>
                        <a:pt x="4" y="3"/>
                        <a:pt x="3" y="5"/>
                      </a:cubicBezTo>
                      <a:cubicBezTo>
                        <a:pt x="0" y="9"/>
                        <a:pt x="2" y="12"/>
                        <a:pt x="5" y="15"/>
                      </a:cubicBezTo>
                      <a:cubicBezTo>
                        <a:pt x="5" y="16"/>
                        <a:pt x="6"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93"/>
                <p:cNvSpPr/>
                <p:nvPr/>
              </p:nvSpPr>
              <p:spPr bwMode="auto">
                <a:xfrm>
                  <a:off x="933450" y="2243138"/>
                  <a:ext cx="85725" cy="49213"/>
                </a:xfrm>
                <a:custGeom>
                  <a:avLst/>
                  <a:gdLst>
                    <a:gd name="T0" fmla="*/ 1 w 82"/>
                    <a:gd name="T1" fmla="*/ 46 h 47"/>
                    <a:gd name="T2" fmla="*/ 6 w 82"/>
                    <a:gd name="T3" fmla="*/ 40 h 47"/>
                    <a:gd name="T4" fmla="*/ 9 w 82"/>
                    <a:gd name="T5" fmla="*/ 37 h 47"/>
                    <a:gd name="T6" fmla="*/ 11 w 82"/>
                    <a:gd name="T7" fmla="*/ 44 h 47"/>
                    <a:gd name="T8" fmla="*/ 11 w 82"/>
                    <a:gd name="T9" fmla="*/ 44 h 47"/>
                    <a:gd name="T10" fmla="*/ 19 w 82"/>
                    <a:gd name="T11" fmla="*/ 34 h 47"/>
                    <a:gd name="T12" fmla="*/ 25 w 82"/>
                    <a:gd name="T13" fmla="*/ 32 h 47"/>
                    <a:gd name="T14" fmla="*/ 29 w 82"/>
                    <a:gd name="T15" fmla="*/ 42 h 47"/>
                    <a:gd name="T16" fmla="*/ 29 w 82"/>
                    <a:gd name="T17" fmla="*/ 43 h 47"/>
                    <a:gd name="T18" fmla="*/ 32 w 82"/>
                    <a:gd name="T19" fmla="*/ 37 h 47"/>
                    <a:gd name="T20" fmla="*/ 33 w 82"/>
                    <a:gd name="T21" fmla="*/ 33 h 47"/>
                    <a:gd name="T22" fmla="*/ 37 w 82"/>
                    <a:gd name="T23" fmla="*/ 34 h 47"/>
                    <a:gd name="T24" fmla="*/ 37 w 82"/>
                    <a:gd name="T25" fmla="*/ 34 h 47"/>
                    <a:gd name="T26" fmla="*/ 44 w 82"/>
                    <a:gd name="T27" fmla="*/ 30 h 47"/>
                    <a:gd name="T28" fmla="*/ 44 w 82"/>
                    <a:gd name="T29" fmla="*/ 30 h 47"/>
                    <a:gd name="T30" fmla="*/ 48 w 82"/>
                    <a:gd name="T31" fmla="*/ 24 h 47"/>
                    <a:gd name="T32" fmla="*/ 50 w 82"/>
                    <a:gd name="T33" fmla="*/ 18 h 47"/>
                    <a:gd name="T34" fmla="*/ 53 w 82"/>
                    <a:gd name="T35" fmla="*/ 20 h 47"/>
                    <a:gd name="T36" fmla="*/ 57 w 82"/>
                    <a:gd name="T37" fmla="*/ 40 h 47"/>
                    <a:gd name="T38" fmla="*/ 58 w 82"/>
                    <a:gd name="T39" fmla="*/ 40 h 47"/>
                    <a:gd name="T40" fmla="*/ 64 w 82"/>
                    <a:gd name="T41" fmla="*/ 19 h 47"/>
                    <a:gd name="T42" fmla="*/ 68 w 82"/>
                    <a:gd name="T43" fmla="*/ 9 h 47"/>
                    <a:gd name="T44" fmla="*/ 72 w 82"/>
                    <a:gd name="T45" fmla="*/ 15 h 47"/>
                    <a:gd name="T46" fmla="*/ 73 w 82"/>
                    <a:gd name="T47" fmla="*/ 15 h 47"/>
                    <a:gd name="T48" fmla="*/ 82 w 82"/>
                    <a:gd name="T49" fmla="*/ 1 h 47"/>
                    <a:gd name="T50" fmla="*/ 81 w 82"/>
                    <a:gd name="T51" fmla="*/ 1 h 47"/>
                    <a:gd name="T52" fmla="*/ 80 w 82"/>
                    <a:gd name="T53" fmla="*/ 1 h 47"/>
                    <a:gd name="T54" fmla="*/ 80 w 82"/>
                    <a:gd name="T55" fmla="*/ 2 h 47"/>
                    <a:gd name="T56" fmla="*/ 78 w 82"/>
                    <a:gd name="T57" fmla="*/ 7 h 47"/>
                    <a:gd name="T58" fmla="*/ 74 w 82"/>
                    <a:gd name="T59" fmla="*/ 12 h 47"/>
                    <a:gd name="T60" fmla="*/ 69 w 82"/>
                    <a:gd name="T61" fmla="*/ 6 h 47"/>
                    <a:gd name="T62" fmla="*/ 68 w 82"/>
                    <a:gd name="T63" fmla="*/ 6 h 47"/>
                    <a:gd name="T64" fmla="*/ 58 w 82"/>
                    <a:gd name="T65" fmla="*/ 36 h 47"/>
                    <a:gd name="T66" fmla="*/ 57 w 82"/>
                    <a:gd name="T67" fmla="*/ 35 h 47"/>
                    <a:gd name="T68" fmla="*/ 56 w 82"/>
                    <a:gd name="T69" fmla="*/ 28 h 47"/>
                    <a:gd name="T70" fmla="*/ 52 w 82"/>
                    <a:gd name="T71" fmla="*/ 15 h 47"/>
                    <a:gd name="T72" fmla="*/ 51 w 82"/>
                    <a:gd name="T73" fmla="*/ 15 h 47"/>
                    <a:gd name="T74" fmla="*/ 48 w 82"/>
                    <a:gd name="T75" fmla="*/ 22 h 47"/>
                    <a:gd name="T76" fmla="*/ 42 w 82"/>
                    <a:gd name="T77" fmla="*/ 28 h 47"/>
                    <a:gd name="T78" fmla="*/ 42 w 82"/>
                    <a:gd name="T79" fmla="*/ 28 h 47"/>
                    <a:gd name="T80" fmla="*/ 38 w 82"/>
                    <a:gd name="T81" fmla="*/ 32 h 47"/>
                    <a:gd name="T82" fmla="*/ 34 w 82"/>
                    <a:gd name="T83" fmla="*/ 29 h 47"/>
                    <a:gd name="T84" fmla="*/ 34 w 82"/>
                    <a:gd name="T85" fmla="*/ 29 h 47"/>
                    <a:gd name="T86" fmla="*/ 31 w 82"/>
                    <a:gd name="T87" fmla="*/ 39 h 47"/>
                    <a:gd name="T88" fmla="*/ 26 w 82"/>
                    <a:gd name="T89" fmla="*/ 34 h 47"/>
                    <a:gd name="T90" fmla="*/ 24 w 82"/>
                    <a:gd name="T91" fmla="*/ 27 h 47"/>
                    <a:gd name="T92" fmla="*/ 23 w 82"/>
                    <a:gd name="T93" fmla="*/ 27 h 47"/>
                    <a:gd name="T94" fmla="*/ 17 w 82"/>
                    <a:gd name="T95" fmla="*/ 36 h 47"/>
                    <a:gd name="T96" fmla="*/ 11 w 82"/>
                    <a:gd name="T97" fmla="*/ 42 h 47"/>
                    <a:gd name="T98" fmla="*/ 8 w 82"/>
                    <a:gd name="T99" fmla="*/ 36 h 47"/>
                    <a:gd name="T100" fmla="*/ 8 w 82"/>
                    <a:gd name="T101" fmla="*/ 36 h 47"/>
                    <a:gd name="T102" fmla="*/ 1 w 82"/>
                    <a:gd name="T103" fmla="*/ 47 h 47"/>
                    <a:gd name="T104" fmla="*/ 1 w 82"/>
                    <a:gd name="T105" fmla="*/ 47 h 47"/>
                    <a:gd name="T106" fmla="*/ 2 w 82"/>
                    <a:gd name="T107" fmla="*/ 47 h 47"/>
                    <a:gd name="T108" fmla="*/ 1 w 82"/>
                    <a:gd name="T109"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2" h="47">
                      <a:moveTo>
                        <a:pt x="1" y="46"/>
                      </a:moveTo>
                      <a:cubicBezTo>
                        <a:pt x="3" y="46"/>
                        <a:pt x="5" y="42"/>
                        <a:pt x="6" y="40"/>
                      </a:cubicBezTo>
                      <a:cubicBezTo>
                        <a:pt x="6" y="40"/>
                        <a:pt x="8" y="36"/>
                        <a:pt x="9" y="37"/>
                      </a:cubicBezTo>
                      <a:cubicBezTo>
                        <a:pt x="10" y="39"/>
                        <a:pt x="10" y="42"/>
                        <a:pt x="11" y="44"/>
                      </a:cubicBezTo>
                      <a:cubicBezTo>
                        <a:pt x="11" y="44"/>
                        <a:pt x="11" y="44"/>
                        <a:pt x="11" y="44"/>
                      </a:cubicBezTo>
                      <a:cubicBezTo>
                        <a:pt x="15" y="41"/>
                        <a:pt x="17" y="38"/>
                        <a:pt x="19" y="34"/>
                      </a:cubicBezTo>
                      <a:cubicBezTo>
                        <a:pt x="21" y="31"/>
                        <a:pt x="23" y="26"/>
                        <a:pt x="25" y="32"/>
                      </a:cubicBezTo>
                      <a:cubicBezTo>
                        <a:pt x="26" y="35"/>
                        <a:pt x="27" y="39"/>
                        <a:pt x="29" y="42"/>
                      </a:cubicBezTo>
                      <a:cubicBezTo>
                        <a:pt x="29" y="43"/>
                        <a:pt x="29" y="43"/>
                        <a:pt x="29" y="43"/>
                      </a:cubicBezTo>
                      <a:cubicBezTo>
                        <a:pt x="31" y="41"/>
                        <a:pt x="32" y="39"/>
                        <a:pt x="32" y="37"/>
                      </a:cubicBezTo>
                      <a:cubicBezTo>
                        <a:pt x="32" y="35"/>
                        <a:pt x="33" y="34"/>
                        <a:pt x="33" y="33"/>
                      </a:cubicBezTo>
                      <a:cubicBezTo>
                        <a:pt x="34" y="29"/>
                        <a:pt x="36" y="32"/>
                        <a:pt x="37" y="34"/>
                      </a:cubicBezTo>
                      <a:cubicBezTo>
                        <a:pt x="37" y="34"/>
                        <a:pt x="37" y="34"/>
                        <a:pt x="37" y="34"/>
                      </a:cubicBezTo>
                      <a:cubicBezTo>
                        <a:pt x="39" y="32"/>
                        <a:pt x="41" y="27"/>
                        <a:pt x="44" y="30"/>
                      </a:cubicBezTo>
                      <a:cubicBezTo>
                        <a:pt x="44" y="30"/>
                        <a:pt x="44" y="30"/>
                        <a:pt x="44" y="30"/>
                      </a:cubicBezTo>
                      <a:cubicBezTo>
                        <a:pt x="46" y="28"/>
                        <a:pt x="47" y="26"/>
                        <a:pt x="48" y="24"/>
                      </a:cubicBezTo>
                      <a:cubicBezTo>
                        <a:pt x="49" y="22"/>
                        <a:pt x="49" y="20"/>
                        <a:pt x="50" y="18"/>
                      </a:cubicBezTo>
                      <a:cubicBezTo>
                        <a:pt x="52" y="15"/>
                        <a:pt x="52" y="18"/>
                        <a:pt x="53" y="20"/>
                      </a:cubicBezTo>
                      <a:cubicBezTo>
                        <a:pt x="55" y="26"/>
                        <a:pt x="56" y="33"/>
                        <a:pt x="57" y="40"/>
                      </a:cubicBezTo>
                      <a:cubicBezTo>
                        <a:pt x="57" y="40"/>
                        <a:pt x="58" y="40"/>
                        <a:pt x="58" y="40"/>
                      </a:cubicBezTo>
                      <a:cubicBezTo>
                        <a:pt x="60" y="33"/>
                        <a:pt x="62" y="26"/>
                        <a:pt x="64" y="19"/>
                      </a:cubicBezTo>
                      <a:cubicBezTo>
                        <a:pt x="65" y="16"/>
                        <a:pt x="66" y="12"/>
                        <a:pt x="68" y="9"/>
                      </a:cubicBezTo>
                      <a:cubicBezTo>
                        <a:pt x="68" y="8"/>
                        <a:pt x="72" y="14"/>
                        <a:pt x="72" y="15"/>
                      </a:cubicBezTo>
                      <a:cubicBezTo>
                        <a:pt x="72" y="15"/>
                        <a:pt x="73" y="15"/>
                        <a:pt x="73" y="15"/>
                      </a:cubicBezTo>
                      <a:cubicBezTo>
                        <a:pt x="77" y="11"/>
                        <a:pt x="80" y="6"/>
                        <a:pt x="82" y="1"/>
                      </a:cubicBezTo>
                      <a:cubicBezTo>
                        <a:pt x="82" y="1"/>
                        <a:pt x="81" y="0"/>
                        <a:pt x="81" y="1"/>
                      </a:cubicBezTo>
                      <a:cubicBezTo>
                        <a:pt x="81" y="1"/>
                        <a:pt x="80" y="1"/>
                        <a:pt x="80" y="1"/>
                      </a:cubicBezTo>
                      <a:cubicBezTo>
                        <a:pt x="80" y="1"/>
                        <a:pt x="80" y="2"/>
                        <a:pt x="80" y="2"/>
                      </a:cubicBezTo>
                      <a:cubicBezTo>
                        <a:pt x="80" y="2"/>
                        <a:pt x="79" y="6"/>
                        <a:pt x="78" y="7"/>
                      </a:cubicBezTo>
                      <a:cubicBezTo>
                        <a:pt x="77" y="8"/>
                        <a:pt x="76" y="10"/>
                        <a:pt x="74" y="12"/>
                      </a:cubicBezTo>
                      <a:cubicBezTo>
                        <a:pt x="71" y="16"/>
                        <a:pt x="70" y="9"/>
                        <a:pt x="69" y="6"/>
                      </a:cubicBezTo>
                      <a:cubicBezTo>
                        <a:pt x="69" y="6"/>
                        <a:pt x="68" y="6"/>
                        <a:pt x="68" y="6"/>
                      </a:cubicBezTo>
                      <a:cubicBezTo>
                        <a:pt x="64" y="16"/>
                        <a:pt x="61" y="26"/>
                        <a:pt x="58" y="36"/>
                      </a:cubicBezTo>
                      <a:cubicBezTo>
                        <a:pt x="57" y="40"/>
                        <a:pt x="58" y="37"/>
                        <a:pt x="57" y="35"/>
                      </a:cubicBezTo>
                      <a:cubicBezTo>
                        <a:pt x="57" y="32"/>
                        <a:pt x="56" y="30"/>
                        <a:pt x="56" y="28"/>
                      </a:cubicBezTo>
                      <a:cubicBezTo>
                        <a:pt x="55" y="23"/>
                        <a:pt x="54" y="19"/>
                        <a:pt x="52" y="15"/>
                      </a:cubicBezTo>
                      <a:cubicBezTo>
                        <a:pt x="52" y="15"/>
                        <a:pt x="51" y="15"/>
                        <a:pt x="51" y="15"/>
                      </a:cubicBezTo>
                      <a:cubicBezTo>
                        <a:pt x="50" y="17"/>
                        <a:pt x="49" y="20"/>
                        <a:pt x="48" y="22"/>
                      </a:cubicBezTo>
                      <a:cubicBezTo>
                        <a:pt x="47" y="25"/>
                        <a:pt x="45" y="30"/>
                        <a:pt x="42" y="28"/>
                      </a:cubicBezTo>
                      <a:cubicBezTo>
                        <a:pt x="42" y="27"/>
                        <a:pt x="42" y="27"/>
                        <a:pt x="42" y="28"/>
                      </a:cubicBezTo>
                      <a:cubicBezTo>
                        <a:pt x="40" y="29"/>
                        <a:pt x="39" y="31"/>
                        <a:pt x="38" y="32"/>
                      </a:cubicBezTo>
                      <a:cubicBezTo>
                        <a:pt x="37" y="33"/>
                        <a:pt x="35" y="29"/>
                        <a:pt x="34" y="29"/>
                      </a:cubicBezTo>
                      <a:cubicBezTo>
                        <a:pt x="34" y="28"/>
                        <a:pt x="34" y="29"/>
                        <a:pt x="34" y="29"/>
                      </a:cubicBezTo>
                      <a:cubicBezTo>
                        <a:pt x="32" y="32"/>
                        <a:pt x="32" y="36"/>
                        <a:pt x="31" y="39"/>
                      </a:cubicBezTo>
                      <a:cubicBezTo>
                        <a:pt x="29" y="44"/>
                        <a:pt x="27" y="35"/>
                        <a:pt x="26" y="34"/>
                      </a:cubicBezTo>
                      <a:cubicBezTo>
                        <a:pt x="26" y="31"/>
                        <a:pt x="25" y="29"/>
                        <a:pt x="24" y="27"/>
                      </a:cubicBezTo>
                      <a:cubicBezTo>
                        <a:pt x="23" y="27"/>
                        <a:pt x="23" y="26"/>
                        <a:pt x="23" y="27"/>
                      </a:cubicBezTo>
                      <a:cubicBezTo>
                        <a:pt x="20" y="29"/>
                        <a:pt x="19" y="33"/>
                        <a:pt x="17" y="36"/>
                      </a:cubicBezTo>
                      <a:cubicBezTo>
                        <a:pt x="17" y="37"/>
                        <a:pt x="12" y="44"/>
                        <a:pt x="11" y="42"/>
                      </a:cubicBezTo>
                      <a:cubicBezTo>
                        <a:pt x="11" y="39"/>
                        <a:pt x="10" y="38"/>
                        <a:pt x="8" y="36"/>
                      </a:cubicBezTo>
                      <a:cubicBezTo>
                        <a:pt x="8" y="35"/>
                        <a:pt x="8" y="35"/>
                        <a:pt x="8" y="36"/>
                      </a:cubicBezTo>
                      <a:cubicBezTo>
                        <a:pt x="6" y="39"/>
                        <a:pt x="3" y="43"/>
                        <a:pt x="1" y="47"/>
                      </a:cubicBezTo>
                      <a:cubicBezTo>
                        <a:pt x="0" y="47"/>
                        <a:pt x="1" y="47"/>
                        <a:pt x="1" y="47"/>
                      </a:cubicBezTo>
                      <a:cubicBezTo>
                        <a:pt x="1" y="47"/>
                        <a:pt x="1" y="47"/>
                        <a:pt x="2" y="47"/>
                      </a:cubicBezTo>
                      <a:cubicBezTo>
                        <a:pt x="2" y="47"/>
                        <a:pt x="2" y="46"/>
                        <a:pt x="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94"/>
                <p:cNvSpPr/>
                <p:nvPr/>
              </p:nvSpPr>
              <p:spPr bwMode="auto">
                <a:xfrm>
                  <a:off x="919163" y="2254251"/>
                  <a:ext cx="119063" cy="52388"/>
                </a:xfrm>
                <a:custGeom>
                  <a:avLst/>
                  <a:gdLst>
                    <a:gd name="T0" fmla="*/ 2 w 113"/>
                    <a:gd name="T1" fmla="*/ 0 h 50"/>
                    <a:gd name="T2" fmla="*/ 4 w 113"/>
                    <a:gd name="T3" fmla="*/ 22 h 50"/>
                    <a:gd name="T4" fmla="*/ 6 w 113"/>
                    <a:gd name="T5" fmla="*/ 49 h 50"/>
                    <a:gd name="T6" fmla="*/ 7 w 113"/>
                    <a:gd name="T7" fmla="*/ 50 h 50"/>
                    <a:gd name="T8" fmla="*/ 34 w 113"/>
                    <a:gd name="T9" fmla="*/ 49 h 50"/>
                    <a:gd name="T10" fmla="*/ 60 w 113"/>
                    <a:gd name="T11" fmla="*/ 47 h 50"/>
                    <a:gd name="T12" fmla="*/ 112 w 113"/>
                    <a:gd name="T13" fmla="*/ 42 h 50"/>
                    <a:gd name="T14" fmla="*/ 113 w 113"/>
                    <a:gd name="T15" fmla="*/ 42 h 50"/>
                    <a:gd name="T16" fmla="*/ 111 w 113"/>
                    <a:gd name="T17" fmla="*/ 40 h 50"/>
                    <a:gd name="T18" fmla="*/ 110 w 113"/>
                    <a:gd name="T19" fmla="*/ 40 h 50"/>
                    <a:gd name="T20" fmla="*/ 106 w 113"/>
                    <a:gd name="T21" fmla="*/ 42 h 50"/>
                    <a:gd name="T22" fmla="*/ 96 w 113"/>
                    <a:gd name="T23" fmla="*/ 42 h 50"/>
                    <a:gd name="T24" fmla="*/ 78 w 113"/>
                    <a:gd name="T25" fmla="*/ 45 h 50"/>
                    <a:gd name="T26" fmla="*/ 38 w 113"/>
                    <a:gd name="T27" fmla="*/ 48 h 50"/>
                    <a:gd name="T28" fmla="*/ 19 w 113"/>
                    <a:gd name="T29" fmla="*/ 49 h 50"/>
                    <a:gd name="T30" fmla="*/ 9 w 113"/>
                    <a:gd name="T31" fmla="*/ 49 h 50"/>
                    <a:gd name="T32" fmla="*/ 7 w 113"/>
                    <a:gd name="T33" fmla="*/ 39 h 50"/>
                    <a:gd name="T34" fmla="*/ 5 w 113"/>
                    <a:gd name="T35" fmla="*/ 20 h 50"/>
                    <a:gd name="T36" fmla="*/ 3 w 113"/>
                    <a:gd name="T37" fmla="*/ 0 h 50"/>
                    <a:gd name="T38" fmla="*/ 2 w 113"/>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3" h="50">
                      <a:moveTo>
                        <a:pt x="2" y="0"/>
                      </a:moveTo>
                      <a:cubicBezTo>
                        <a:pt x="0" y="7"/>
                        <a:pt x="3" y="15"/>
                        <a:pt x="4" y="22"/>
                      </a:cubicBezTo>
                      <a:cubicBezTo>
                        <a:pt x="5" y="31"/>
                        <a:pt x="6" y="40"/>
                        <a:pt x="6" y="49"/>
                      </a:cubicBezTo>
                      <a:cubicBezTo>
                        <a:pt x="6" y="49"/>
                        <a:pt x="6" y="50"/>
                        <a:pt x="7" y="50"/>
                      </a:cubicBezTo>
                      <a:cubicBezTo>
                        <a:pt x="16" y="50"/>
                        <a:pt x="25" y="49"/>
                        <a:pt x="34" y="49"/>
                      </a:cubicBezTo>
                      <a:cubicBezTo>
                        <a:pt x="42" y="48"/>
                        <a:pt x="51" y="48"/>
                        <a:pt x="60" y="47"/>
                      </a:cubicBezTo>
                      <a:cubicBezTo>
                        <a:pt x="77" y="46"/>
                        <a:pt x="95" y="42"/>
                        <a:pt x="112" y="42"/>
                      </a:cubicBezTo>
                      <a:cubicBezTo>
                        <a:pt x="113" y="42"/>
                        <a:pt x="113" y="42"/>
                        <a:pt x="113" y="42"/>
                      </a:cubicBezTo>
                      <a:cubicBezTo>
                        <a:pt x="112" y="41"/>
                        <a:pt x="111" y="40"/>
                        <a:pt x="111" y="40"/>
                      </a:cubicBezTo>
                      <a:cubicBezTo>
                        <a:pt x="110" y="39"/>
                        <a:pt x="110" y="40"/>
                        <a:pt x="110" y="40"/>
                      </a:cubicBezTo>
                      <a:cubicBezTo>
                        <a:pt x="112" y="42"/>
                        <a:pt x="108" y="41"/>
                        <a:pt x="106" y="42"/>
                      </a:cubicBezTo>
                      <a:cubicBezTo>
                        <a:pt x="103" y="42"/>
                        <a:pt x="99" y="42"/>
                        <a:pt x="96" y="42"/>
                      </a:cubicBezTo>
                      <a:cubicBezTo>
                        <a:pt x="90" y="43"/>
                        <a:pt x="84" y="44"/>
                        <a:pt x="78" y="45"/>
                      </a:cubicBezTo>
                      <a:cubicBezTo>
                        <a:pt x="64" y="47"/>
                        <a:pt x="51" y="47"/>
                        <a:pt x="38" y="48"/>
                      </a:cubicBezTo>
                      <a:cubicBezTo>
                        <a:pt x="31" y="48"/>
                        <a:pt x="25" y="48"/>
                        <a:pt x="19" y="49"/>
                      </a:cubicBezTo>
                      <a:cubicBezTo>
                        <a:pt x="16" y="49"/>
                        <a:pt x="12" y="49"/>
                        <a:pt x="9" y="49"/>
                      </a:cubicBezTo>
                      <a:cubicBezTo>
                        <a:pt x="6" y="49"/>
                        <a:pt x="7" y="41"/>
                        <a:pt x="7" y="39"/>
                      </a:cubicBezTo>
                      <a:cubicBezTo>
                        <a:pt x="6" y="33"/>
                        <a:pt x="6" y="26"/>
                        <a:pt x="5" y="20"/>
                      </a:cubicBezTo>
                      <a:cubicBezTo>
                        <a:pt x="4" y="14"/>
                        <a:pt x="1" y="7"/>
                        <a:pt x="3"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95"/>
                <p:cNvSpPr/>
                <p:nvPr/>
              </p:nvSpPr>
              <p:spPr bwMode="auto">
                <a:xfrm>
                  <a:off x="914400" y="2247901"/>
                  <a:ext cx="14288" cy="9525"/>
                </a:xfrm>
                <a:custGeom>
                  <a:avLst/>
                  <a:gdLst>
                    <a:gd name="T0" fmla="*/ 1 w 13"/>
                    <a:gd name="T1" fmla="*/ 9 h 9"/>
                    <a:gd name="T2" fmla="*/ 5 w 13"/>
                    <a:gd name="T3" fmla="*/ 1 h 9"/>
                    <a:gd name="T4" fmla="*/ 5 w 13"/>
                    <a:gd name="T5" fmla="*/ 1 h 9"/>
                    <a:gd name="T6" fmla="*/ 12 w 13"/>
                    <a:gd name="T7" fmla="*/ 9 h 9"/>
                    <a:gd name="T8" fmla="*/ 12 w 13"/>
                    <a:gd name="T9" fmla="*/ 8 h 9"/>
                    <a:gd name="T10" fmla="*/ 5 w 13"/>
                    <a:gd name="T11" fmla="*/ 0 h 9"/>
                    <a:gd name="T12" fmla="*/ 5 w 13"/>
                    <a:gd name="T13" fmla="*/ 0 h 9"/>
                    <a:gd name="T14" fmla="*/ 0 w 13"/>
                    <a:gd name="T15" fmla="*/ 8 h 9"/>
                    <a:gd name="T16" fmla="*/ 1 w 13"/>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1" y="9"/>
                      </a:moveTo>
                      <a:cubicBezTo>
                        <a:pt x="2" y="6"/>
                        <a:pt x="4" y="3"/>
                        <a:pt x="5" y="1"/>
                      </a:cubicBezTo>
                      <a:cubicBezTo>
                        <a:pt x="5" y="1"/>
                        <a:pt x="5" y="1"/>
                        <a:pt x="5" y="1"/>
                      </a:cubicBezTo>
                      <a:cubicBezTo>
                        <a:pt x="8" y="3"/>
                        <a:pt x="10" y="6"/>
                        <a:pt x="12" y="9"/>
                      </a:cubicBezTo>
                      <a:cubicBezTo>
                        <a:pt x="12" y="9"/>
                        <a:pt x="13" y="9"/>
                        <a:pt x="12" y="8"/>
                      </a:cubicBezTo>
                      <a:cubicBezTo>
                        <a:pt x="10" y="5"/>
                        <a:pt x="8" y="2"/>
                        <a:pt x="5" y="0"/>
                      </a:cubicBezTo>
                      <a:cubicBezTo>
                        <a:pt x="5" y="0"/>
                        <a:pt x="5" y="0"/>
                        <a:pt x="5" y="0"/>
                      </a:cubicBezTo>
                      <a:cubicBezTo>
                        <a:pt x="3" y="3"/>
                        <a:pt x="1" y="5"/>
                        <a:pt x="0" y="8"/>
                      </a:cubicBezTo>
                      <a:cubicBezTo>
                        <a:pt x="0" y="9"/>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96"/>
                <p:cNvSpPr/>
                <p:nvPr/>
              </p:nvSpPr>
              <p:spPr bwMode="auto">
                <a:xfrm>
                  <a:off x="938213" y="2225676"/>
                  <a:ext cx="74613" cy="41275"/>
                </a:xfrm>
                <a:custGeom>
                  <a:avLst/>
                  <a:gdLst>
                    <a:gd name="T0" fmla="*/ 1 w 70"/>
                    <a:gd name="T1" fmla="*/ 39 h 40"/>
                    <a:gd name="T2" fmla="*/ 35 w 70"/>
                    <a:gd name="T3" fmla="*/ 29 h 40"/>
                    <a:gd name="T4" fmla="*/ 52 w 70"/>
                    <a:gd name="T5" fmla="*/ 18 h 40"/>
                    <a:gd name="T6" fmla="*/ 70 w 70"/>
                    <a:gd name="T7" fmla="*/ 2 h 40"/>
                    <a:gd name="T8" fmla="*/ 70 w 70"/>
                    <a:gd name="T9" fmla="*/ 1 h 40"/>
                    <a:gd name="T10" fmla="*/ 62 w 70"/>
                    <a:gd name="T11" fmla="*/ 4 h 40"/>
                    <a:gd name="T12" fmla="*/ 63 w 70"/>
                    <a:gd name="T13" fmla="*/ 4 h 40"/>
                    <a:gd name="T14" fmla="*/ 68 w 70"/>
                    <a:gd name="T15" fmla="*/ 3 h 40"/>
                    <a:gd name="T16" fmla="*/ 67 w 70"/>
                    <a:gd name="T17" fmla="*/ 9 h 40"/>
                    <a:gd name="T18" fmla="*/ 68 w 70"/>
                    <a:gd name="T19" fmla="*/ 9 h 40"/>
                    <a:gd name="T20" fmla="*/ 69 w 70"/>
                    <a:gd name="T21" fmla="*/ 1 h 40"/>
                    <a:gd name="T22" fmla="*/ 69 w 70"/>
                    <a:gd name="T23" fmla="*/ 1 h 40"/>
                    <a:gd name="T24" fmla="*/ 64 w 70"/>
                    <a:gd name="T25" fmla="*/ 3 h 40"/>
                    <a:gd name="T26" fmla="*/ 64 w 70"/>
                    <a:gd name="T27" fmla="*/ 4 h 40"/>
                    <a:gd name="T28" fmla="*/ 68 w 70"/>
                    <a:gd name="T29" fmla="*/ 2 h 40"/>
                    <a:gd name="T30" fmla="*/ 62 w 70"/>
                    <a:gd name="T31" fmla="*/ 8 h 40"/>
                    <a:gd name="T32" fmla="*/ 43 w 70"/>
                    <a:gd name="T33" fmla="*/ 24 h 40"/>
                    <a:gd name="T34" fmla="*/ 21 w 70"/>
                    <a:gd name="T35" fmla="*/ 34 h 40"/>
                    <a:gd name="T36" fmla="*/ 1 w 70"/>
                    <a:gd name="T37" fmla="*/ 38 h 40"/>
                    <a:gd name="T38" fmla="*/ 1 w 70"/>
                    <a:gd name="T3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40">
                      <a:moveTo>
                        <a:pt x="1" y="39"/>
                      </a:moveTo>
                      <a:cubicBezTo>
                        <a:pt x="13" y="40"/>
                        <a:pt x="25" y="33"/>
                        <a:pt x="35" y="29"/>
                      </a:cubicBezTo>
                      <a:cubicBezTo>
                        <a:pt x="41" y="26"/>
                        <a:pt x="47" y="22"/>
                        <a:pt x="52" y="18"/>
                      </a:cubicBezTo>
                      <a:cubicBezTo>
                        <a:pt x="59" y="13"/>
                        <a:pt x="64" y="7"/>
                        <a:pt x="70" y="2"/>
                      </a:cubicBezTo>
                      <a:cubicBezTo>
                        <a:pt x="70" y="2"/>
                        <a:pt x="70" y="1"/>
                        <a:pt x="70" y="1"/>
                      </a:cubicBezTo>
                      <a:cubicBezTo>
                        <a:pt x="67" y="2"/>
                        <a:pt x="65" y="3"/>
                        <a:pt x="62" y="4"/>
                      </a:cubicBezTo>
                      <a:cubicBezTo>
                        <a:pt x="62" y="4"/>
                        <a:pt x="62" y="5"/>
                        <a:pt x="63" y="4"/>
                      </a:cubicBezTo>
                      <a:cubicBezTo>
                        <a:pt x="63" y="4"/>
                        <a:pt x="68" y="2"/>
                        <a:pt x="68" y="3"/>
                      </a:cubicBezTo>
                      <a:cubicBezTo>
                        <a:pt x="68" y="5"/>
                        <a:pt x="67" y="7"/>
                        <a:pt x="67" y="9"/>
                      </a:cubicBezTo>
                      <a:cubicBezTo>
                        <a:pt x="67" y="9"/>
                        <a:pt x="68" y="9"/>
                        <a:pt x="68" y="9"/>
                      </a:cubicBezTo>
                      <a:cubicBezTo>
                        <a:pt x="68" y="6"/>
                        <a:pt x="69" y="4"/>
                        <a:pt x="69" y="1"/>
                      </a:cubicBezTo>
                      <a:cubicBezTo>
                        <a:pt x="69" y="1"/>
                        <a:pt x="69" y="0"/>
                        <a:pt x="69" y="1"/>
                      </a:cubicBezTo>
                      <a:cubicBezTo>
                        <a:pt x="67" y="1"/>
                        <a:pt x="66" y="2"/>
                        <a:pt x="64" y="3"/>
                      </a:cubicBezTo>
                      <a:cubicBezTo>
                        <a:pt x="64" y="3"/>
                        <a:pt x="64" y="4"/>
                        <a:pt x="64" y="4"/>
                      </a:cubicBezTo>
                      <a:cubicBezTo>
                        <a:pt x="66" y="3"/>
                        <a:pt x="67" y="3"/>
                        <a:pt x="68" y="2"/>
                      </a:cubicBezTo>
                      <a:cubicBezTo>
                        <a:pt x="66" y="4"/>
                        <a:pt x="64" y="6"/>
                        <a:pt x="62" y="8"/>
                      </a:cubicBezTo>
                      <a:cubicBezTo>
                        <a:pt x="56" y="14"/>
                        <a:pt x="50" y="19"/>
                        <a:pt x="43" y="24"/>
                      </a:cubicBezTo>
                      <a:cubicBezTo>
                        <a:pt x="36" y="28"/>
                        <a:pt x="28" y="31"/>
                        <a:pt x="21" y="34"/>
                      </a:cubicBezTo>
                      <a:cubicBezTo>
                        <a:pt x="15" y="36"/>
                        <a:pt x="8" y="39"/>
                        <a:pt x="1" y="38"/>
                      </a:cubicBezTo>
                      <a:cubicBezTo>
                        <a:pt x="0" y="38"/>
                        <a:pt x="0" y="39"/>
                        <a:pt x="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00"/>
                <p:cNvSpPr/>
                <p:nvPr/>
              </p:nvSpPr>
              <p:spPr bwMode="auto">
                <a:xfrm>
                  <a:off x="911225" y="2563813"/>
                  <a:ext cx="92075" cy="104775"/>
                </a:xfrm>
                <a:custGeom>
                  <a:avLst/>
                  <a:gdLst>
                    <a:gd name="T0" fmla="*/ 3 w 87"/>
                    <a:gd name="T1" fmla="*/ 8 h 98"/>
                    <a:gd name="T2" fmla="*/ 3 w 87"/>
                    <a:gd name="T3" fmla="*/ 95 h 98"/>
                    <a:gd name="T4" fmla="*/ 5 w 87"/>
                    <a:gd name="T5" fmla="*/ 97 h 98"/>
                    <a:gd name="T6" fmla="*/ 76 w 87"/>
                    <a:gd name="T7" fmla="*/ 93 h 98"/>
                    <a:gd name="T8" fmla="*/ 78 w 87"/>
                    <a:gd name="T9" fmla="*/ 92 h 98"/>
                    <a:gd name="T10" fmla="*/ 80 w 87"/>
                    <a:gd name="T11" fmla="*/ 39 h 98"/>
                    <a:gd name="T12" fmla="*/ 78 w 87"/>
                    <a:gd name="T13" fmla="*/ 6 h 98"/>
                    <a:gd name="T14" fmla="*/ 51 w 87"/>
                    <a:gd name="T15" fmla="*/ 4 h 98"/>
                    <a:gd name="T16" fmla="*/ 2 w 87"/>
                    <a:gd name="T17" fmla="*/ 7 h 98"/>
                    <a:gd name="T18" fmla="*/ 2 w 87"/>
                    <a:gd name="T19" fmla="*/ 10 h 98"/>
                    <a:gd name="T20" fmla="*/ 65 w 87"/>
                    <a:gd name="T21" fmla="*/ 6 h 98"/>
                    <a:gd name="T22" fmla="*/ 76 w 87"/>
                    <a:gd name="T23" fmla="*/ 87 h 98"/>
                    <a:gd name="T24" fmla="*/ 47 w 87"/>
                    <a:gd name="T25" fmla="*/ 91 h 98"/>
                    <a:gd name="T26" fmla="*/ 6 w 87"/>
                    <a:gd name="T27" fmla="*/ 89 h 98"/>
                    <a:gd name="T28" fmla="*/ 6 w 87"/>
                    <a:gd name="T29" fmla="*/ 8 h 98"/>
                    <a:gd name="T30" fmla="*/ 3 w 87"/>
                    <a:gd name="T3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98">
                      <a:moveTo>
                        <a:pt x="3" y="8"/>
                      </a:moveTo>
                      <a:cubicBezTo>
                        <a:pt x="3" y="37"/>
                        <a:pt x="3" y="66"/>
                        <a:pt x="3" y="95"/>
                      </a:cubicBezTo>
                      <a:cubicBezTo>
                        <a:pt x="3" y="96"/>
                        <a:pt x="4" y="97"/>
                        <a:pt x="5" y="97"/>
                      </a:cubicBezTo>
                      <a:cubicBezTo>
                        <a:pt x="28" y="97"/>
                        <a:pt x="52" y="90"/>
                        <a:pt x="76" y="93"/>
                      </a:cubicBezTo>
                      <a:cubicBezTo>
                        <a:pt x="77" y="93"/>
                        <a:pt x="78" y="93"/>
                        <a:pt x="78" y="92"/>
                      </a:cubicBezTo>
                      <a:cubicBezTo>
                        <a:pt x="80" y="74"/>
                        <a:pt x="80" y="56"/>
                        <a:pt x="80" y="39"/>
                      </a:cubicBezTo>
                      <a:cubicBezTo>
                        <a:pt x="80" y="32"/>
                        <a:pt x="83" y="11"/>
                        <a:pt x="78" y="6"/>
                      </a:cubicBezTo>
                      <a:cubicBezTo>
                        <a:pt x="71" y="0"/>
                        <a:pt x="58" y="3"/>
                        <a:pt x="51" y="4"/>
                      </a:cubicBezTo>
                      <a:cubicBezTo>
                        <a:pt x="35" y="6"/>
                        <a:pt x="18" y="7"/>
                        <a:pt x="2" y="7"/>
                      </a:cubicBezTo>
                      <a:cubicBezTo>
                        <a:pt x="0" y="7"/>
                        <a:pt x="0" y="10"/>
                        <a:pt x="2" y="10"/>
                      </a:cubicBezTo>
                      <a:cubicBezTo>
                        <a:pt x="23" y="10"/>
                        <a:pt x="44" y="7"/>
                        <a:pt x="65" y="6"/>
                      </a:cubicBezTo>
                      <a:cubicBezTo>
                        <a:pt x="87" y="5"/>
                        <a:pt x="76" y="75"/>
                        <a:pt x="76" y="87"/>
                      </a:cubicBezTo>
                      <a:cubicBezTo>
                        <a:pt x="75" y="91"/>
                        <a:pt x="51" y="90"/>
                        <a:pt x="47" y="91"/>
                      </a:cubicBezTo>
                      <a:cubicBezTo>
                        <a:pt x="42" y="91"/>
                        <a:pt x="6" y="98"/>
                        <a:pt x="6" y="89"/>
                      </a:cubicBezTo>
                      <a:cubicBezTo>
                        <a:pt x="5" y="62"/>
                        <a:pt x="6" y="35"/>
                        <a:pt x="6" y="8"/>
                      </a:cubicBezTo>
                      <a:cubicBezTo>
                        <a:pt x="6" y="6"/>
                        <a:pt x="3" y="6"/>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01"/>
                <p:cNvSpPr/>
                <p:nvPr/>
              </p:nvSpPr>
              <p:spPr bwMode="auto">
                <a:xfrm>
                  <a:off x="919163" y="2576513"/>
                  <a:ext cx="66675" cy="71438"/>
                </a:xfrm>
                <a:custGeom>
                  <a:avLst/>
                  <a:gdLst>
                    <a:gd name="T0" fmla="*/ 6 w 63"/>
                    <a:gd name="T1" fmla="*/ 5 h 68"/>
                    <a:gd name="T2" fmla="*/ 6 w 63"/>
                    <a:gd name="T3" fmla="*/ 4 h 68"/>
                    <a:gd name="T4" fmla="*/ 4 w 63"/>
                    <a:gd name="T5" fmla="*/ 4 h 68"/>
                    <a:gd name="T6" fmla="*/ 2 w 63"/>
                    <a:gd name="T7" fmla="*/ 62 h 68"/>
                    <a:gd name="T8" fmla="*/ 3 w 63"/>
                    <a:gd name="T9" fmla="*/ 63 h 68"/>
                    <a:gd name="T10" fmla="*/ 29 w 63"/>
                    <a:gd name="T11" fmla="*/ 63 h 68"/>
                    <a:gd name="T12" fmla="*/ 59 w 63"/>
                    <a:gd name="T13" fmla="*/ 66 h 68"/>
                    <a:gd name="T14" fmla="*/ 60 w 63"/>
                    <a:gd name="T15" fmla="*/ 65 h 68"/>
                    <a:gd name="T16" fmla="*/ 60 w 63"/>
                    <a:gd name="T17" fmla="*/ 22 h 68"/>
                    <a:gd name="T18" fmla="*/ 60 w 63"/>
                    <a:gd name="T19" fmla="*/ 3 h 68"/>
                    <a:gd name="T20" fmla="*/ 46 w 63"/>
                    <a:gd name="T21" fmla="*/ 1 h 68"/>
                    <a:gd name="T22" fmla="*/ 2 w 63"/>
                    <a:gd name="T23" fmla="*/ 2 h 68"/>
                    <a:gd name="T24" fmla="*/ 2 w 63"/>
                    <a:gd name="T25" fmla="*/ 5 h 68"/>
                    <a:gd name="T26" fmla="*/ 3 w 63"/>
                    <a:gd name="T27" fmla="*/ 5 h 68"/>
                    <a:gd name="T28" fmla="*/ 3 w 63"/>
                    <a:gd name="T29" fmla="*/ 2 h 68"/>
                    <a:gd name="T30" fmla="*/ 2 w 63"/>
                    <a:gd name="T31" fmla="*/ 2 h 68"/>
                    <a:gd name="T32" fmla="*/ 2 w 63"/>
                    <a:gd name="T33" fmla="*/ 5 h 68"/>
                    <a:gd name="T34" fmla="*/ 50 w 63"/>
                    <a:gd name="T35" fmla="*/ 4 h 68"/>
                    <a:gd name="T36" fmla="*/ 57 w 63"/>
                    <a:gd name="T37" fmla="*/ 22 h 68"/>
                    <a:gd name="T38" fmla="*/ 58 w 63"/>
                    <a:gd name="T39" fmla="*/ 55 h 68"/>
                    <a:gd name="T40" fmla="*/ 38 w 63"/>
                    <a:gd name="T41" fmla="*/ 61 h 68"/>
                    <a:gd name="T42" fmla="*/ 12 w 63"/>
                    <a:gd name="T43" fmla="*/ 60 h 68"/>
                    <a:gd name="T44" fmla="*/ 4 w 63"/>
                    <a:gd name="T45" fmla="*/ 38 h 68"/>
                    <a:gd name="T46" fmla="*/ 6 w 63"/>
                    <a:gd name="T47" fmla="*/ 4 h 68"/>
                    <a:gd name="T48" fmla="*/ 4 w 63"/>
                    <a:gd name="T49" fmla="*/ 4 h 68"/>
                    <a:gd name="T50" fmla="*/ 4 w 63"/>
                    <a:gd name="T51" fmla="*/ 5 h 68"/>
                    <a:gd name="T52" fmla="*/ 6 w 63"/>
                    <a:gd name="T5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 h="68">
                      <a:moveTo>
                        <a:pt x="6" y="5"/>
                      </a:moveTo>
                      <a:cubicBezTo>
                        <a:pt x="6" y="5"/>
                        <a:pt x="6" y="5"/>
                        <a:pt x="6" y="4"/>
                      </a:cubicBezTo>
                      <a:cubicBezTo>
                        <a:pt x="6" y="2"/>
                        <a:pt x="4" y="2"/>
                        <a:pt x="4" y="4"/>
                      </a:cubicBezTo>
                      <a:cubicBezTo>
                        <a:pt x="3" y="24"/>
                        <a:pt x="0" y="43"/>
                        <a:pt x="2" y="62"/>
                      </a:cubicBezTo>
                      <a:cubicBezTo>
                        <a:pt x="2" y="63"/>
                        <a:pt x="2" y="63"/>
                        <a:pt x="3" y="63"/>
                      </a:cubicBezTo>
                      <a:cubicBezTo>
                        <a:pt x="12" y="63"/>
                        <a:pt x="20" y="62"/>
                        <a:pt x="29" y="63"/>
                      </a:cubicBezTo>
                      <a:cubicBezTo>
                        <a:pt x="39" y="63"/>
                        <a:pt x="49" y="66"/>
                        <a:pt x="59" y="66"/>
                      </a:cubicBezTo>
                      <a:cubicBezTo>
                        <a:pt x="59" y="66"/>
                        <a:pt x="60" y="66"/>
                        <a:pt x="60" y="65"/>
                      </a:cubicBezTo>
                      <a:cubicBezTo>
                        <a:pt x="61" y="50"/>
                        <a:pt x="61" y="36"/>
                        <a:pt x="60" y="22"/>
                      </a:cubicBezTo>
                      <a:cubicBezTo>
                        <a:pt x="60" y="18"/>
                        <a:pt x="63" y="6"/>
                        <a:pt x="60" y="3"/>
                      </a:cubicBezTo>
                      <a:cubicBezTo>
                        <a:pt x="57" y="0"/>
                        <a:pt x="50" y="1"/>
                        <a:pt x="46" y="1"/>
                      </a:cubicBezTo>
                      <a:cubicBezTo>
                        <a:pt x="32" y="1"/>
                        <a:pt x="17" y="1"/>
                        <a:pt x="2" y="2"/>
                      </a:cubicBezTo>
                      <a:cubicBezTo>
                        <a:pt x="1" y="2"/>
                        <a:pt x="0" y="5"/>
                        <a:pt x="2" y="5"/>
                      </a:cubicBezTo>
                      <a:cubicBezTo>
                        <a:pt x="3" y="5"/>
                        <a:pt x="3" y="5"/>
                        <a:pt x="3" y="5"/>
                      </a:cubicBezTo>
                      <a:cubicBezTo>
                        <a:pt x="5" y="5"/>
                        <a:pt x="5" y="2"/>
                        <a:pt x="3" y="2"/>
                      </a:cubicBezTo>
                      <a:cubicBezTo>
                        <a:pt x="3" y="2"/>
                        <a:pt x="3" y="2"/>
                        <a:pt x="2" y="2"/>
                      </a:cubicBezTo>
                      <a:cubicBezTo>
                        <a:pt x="2" y="3"/>
                        <a:pt x="2" y="4"/>
                        <a:pt x="2" y="5"/>
                      </a:cubicBezTo>
                      <a:cubicBezTo>
                        <a:pt x="18" y="4"/>
                        <a:pt x="34" y="4"/>
                        <a:pt x="50" y="4"/>
                      </a:cubicBezTo>
                      <a:cubicBezTo>
                        <a:pt x="60" y="4"/>
                        <a:pt x="57" y="15"/>
                        <a:pt x="57" y="22"/>
                      </a:cubicBezTo>
                      <a:cubicBezTo>
                        <a:pt x="57" y="33"/>
                        <a:pt x="58" y="44"/>
                        <a:pt x="58" y="55"/>
                      </a:cubicBezTo>
                      <a:cubicBezTo>
                        <a:pt x="57" y="68"/>
                        <a:pt x="47" y="62"/>
                        <a:pt x="38" y="61"/>
                      </a:cubicBezTo>
                      <a:cubicBezTo>
                        <a:pt x="29" y="60"/>
                        <a:pt x="20" y="59"/>
                        <a:pt x="12" y="60"/>
                      </a:cubicBezTo>
                      <a:cubicBezTo>
                        <a:pt x="0" y="61"/>
                        <a:pt x="4" y="45"/>
                        <a:pt x="4" y="38"/>
                      </a:cubicBezTo>
                      <a:cubicBezTo>
                        <a:pt x="5" y="27"/>
                        <a:pt x="6" y="16"/>
                        <a:pt x="6" y="4"/>
                      </a:cubicBezTo>
                      <a:cubicBezTo>
                        <a:pt x="6" y="4"/>
                        <a:pt x="5" y="4"/>
                        <a:pt x="4" y="4"/>
                      </a:cubicBezTo>
                      <a:cubicBezTo>
                        <a:pt x="4" y="5"/>
                        <a:pt x="4" y="5"/>
                        <a:pt x="4" y="5"/>
                      </a:cubicBezTo>
                      <a:cubicBezTo>
                        <a:pt x="4" y="7"/>
                        <a:pt x="6" y="7"/>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02"/>
                <p:cNvSpPr/>
                <p:nvPr/>
              </p:nvSpPr>
              <p:spPr bwMode="auto">
                <a:xfrm>
                  <a:off x="944563" y="2646363"/>
                  <a:ext cx="15875" cy="14288"/>
                </a:xfrm>
                <a:custGeom>
                  <a:avLst/>
                  <a:gdLst>
                    <a:gd name="T0" fmla="*/ 8 w 15"/>
                    <a:gd name="T1" fmla="*/ 10 h 13"/>
                    <a:gd name="T2" fmla="*/ 3 w 15"/>
                    <a:gd name="T3" fmla="*/ 7 h 13"/>
                    <a:gd name="T4" fmla="*/ 5 w 15"/>
                    <a:gd name="T5" fmla="*/ 3 h 13"/>
                    <a:gd name="T6" fmla="*/ 9 w 15"/>
                    <a:gd name="T7" fmla="*/ 3 h 13"/>
                    <a:gd name="T8" fmla="*/ 11 w 15"/>
                    <a:gd name="T9" fmla="*/ 6 h 13"/>
                    <a:gd name="T10" fmla="*/ 5 w 15"/>
                    <a:gd name="T11" fmla="*/ 10 h 13"/>
                    <a:gd name="T12" fmla="*/ 5 w 15"/>
                    <a:gd name="T13" fmla="*/ 12 h 13"/>
                    <a:gd name="T14" fmla="*/ 14 w 15"/>
                    <a:gd name="T15" fmla="*/ 6 h 13"/>
                    <a:gd name="T16" fmla="*/ 12 w 15"/>
                    <a:gd name="T17" fmla="*/ 1 h 13"/>
                    <a:gd name="T18" fmla="*/ 6 w 15"/>
                    <a:gd name="T19" fmla="*/ 0 h 13"/>
                    <a:gd name="T20" fmla="*/ 0 w 15"/>
                    <a:gd name="T21" fmla="*/ 7 h 13"/>
                    <a:gd name="T22" fmla="*/ 8 w 15"/>
                    <a:gd name="T23" fmla="*/ 12 h 13"/>
                    <a:gd name="T24" fmla="*/ 8 w 15"/>
                    <a:gd name="T25"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3">
                      <a:moveTo>
                        <a:pt x="8" y="10"/>
                      </a:moveTo>
                      <a:cubicBezTo>
                        <a:pt x="6" y="10"/>
                        <a:pt x="4" y="9"/>
                        <a:pt x="3" y="7"/>
                      </a:cubicBezTo>
                      <a:cubicBezTo>
                        <a:pt x="3" y="5"/>
                        <a:pt x="4" y="4"/>
                        <a:pt x="5" y="3"/>
                      </a:cubicBezTo>
                      <a:cubicBezTo>
                        <a:pt x="7" y="3"/>
                        <a:pt x="8" y="2"/>
                        <a:pt x="9" y="3"/>
                      </a:cubicBezTo>
                      <a:cubicBezTo>
                        <a:pt x="11" y="3"/>
                        <a:pt x="11" y="5"/>
                        <a:pt x="11" y="6"/>
                      </a:cubicBezTo>
                      <a:cubicBezTo>
                        <a:pt x="12" y="9"/>
                        <a:pt x="8" y="10"/>
                        <a:pt x="5" y="10"/>
                      </a:cubicBezTo>
                      <a:cubicBezTo>
                        <a:pt x="3" y="10"/>
                        <a:pt x="3" y="13"/>
                        <a:pt x="5" y="12"/>
                      </a:cubicBezTo>
                      <a:cubicBezTo>
                        <a:pt x="9" y="12"/>
                        <a:pt x="14" y="11"/>
                        <a:pt x="14" y="6"/>
                      </a:cubicBezTo>
                      <a:cubicBezTo>
                        <a:pt x="15" y="4"/>
                        <a:pt x="14" y="2"/>
                        <a:pt x="12" y="1"/>
                      </a:cubicBezTo>
                      <a:cubicBezTo>
                        <a:pt x="10" y="0"/>
                        <a:pt x="8" y="0"/>
                        <a:pt x="6" y="0"/>
                      </a:cubicBezTo>
                      <a:cubicBezTo>
                        <a:pt x="3" y="1"/>
                        <a:pt x="0" y="4"/>
                        <a:pt x="0" y="7"/>
                      </a:cubicBezTo>
                      <a:cubicBezTo>
                        <a:pt x="1" y="11"/>
                        <a:pt x="5" y="13"/>
                        <a:pt x="8" y="12"/>
                      </a:cubicBezTo>
                      <a:cubicBezTo>
                        <a:pt x="10" y="12"/>
                        <a:pt x="10" y="10"/>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03"/>
                <p:cNvSpPr/>
                <p:nvPr/>
              </p:nvSpPr>
              <p:spPr bwMode="auto">
                <a:xfrm>
                  <a:off x="981075" y="2128838"/>
                  <a:ext cx="60325" cy="49213"/>
                </a:xfrm>
                <a:custGeom>
                  <a:avLst/>
                  <a:gdLst>
                    <a:gd name="T0" fmla="*/ 7 w 57"/>
                    <a:gd name="T1" fmla="*/ 29 h 46"/>
                    <a:gd name="T2" fmla="*/ 5 w 57"/>
                    <a:gd name="T3" fmla="*/ 13 h 46"/>
                    <a:gd name="T4" fmla="*/ 9 w 57"/>
                    <a:gd name="T5" fmla="*/ 5 h 46"/>
                    <a:gd name="T6" fmla="*/ 18 w 57"/>
                    <a:gd name="T7" fmla="*/ 5 h 46"/>
                    <a:gd name="T8" fmla="*/ 37 w 57"/>
                    <a:gd name="T9" fmla="*/ 7 h 46"/>
                    <a:gd name="T10" fmla="*/ 46 w 57"/>
                    <a:gd name="T11" fmla="*/ 7 h 46"/>
                    <a:gd name="T12" fmla="*/ 51 w 57"/>
                    <a:gd name="T13" fmla="*/ 18 h 46"/>
                    <a:gd name="T14" fmla="*/ 49 w 57"/>
                    <a:gd name="T15" fmla="*/ 30 h 46"/>
                    <a:gd name="T16" fmla="*/ 42 w 57"/>
                    <a:gd name="T17" fmla="*/ 31 h 46"/>
                    <a:gd name="T18" fmla="*/ 43 w 57"/>
                    <a:gd name="T19" fmla="*/ 45 h 46"/>
                    <a:gd name="T20" fmla="*/ 45 w 57"/>
                    <a:gd name="T21" fmla="*/ 43 h 46"/>
                    <a:gd name="T22" fmla="*/ 36 w 57"/>
                    <a:gd name="T23" fmla="*/ 31 h 46"/>
                    <a:gd name="T24" fmla="*/ 34 w 57"/>
                    <a:gd name="T25" fmla="*/ 30 h 46"/>
                    <a:gd name="T26" fmla="*/ 6 w 57"/>
                    <a:gd name="T27" fmla="*/ 29 h 46"/>
                    <a:gd name="T28" fmla="*/ 5 w 57"/>
                    <a:gd name="T29" fmla="*/ 32 h 46"/>
                    <a:gd name="T30" fmla="*/ 27 w 57"/>
                    <a:gd name="T31" fmla="*/ 32 h 46"/>
                    <a:gd name="T32" fmla="*/ 43 w 57"/>
                    <a:gd name="T33" fmla="*/ 45 h 46"/>
                    <a:gd name="T34" fmla="*/ 45 w 57"/>
                    <a:gd name="T35" fmla="*/ 43 h 46"/>
                    <a:gd name="T36" fmla="*/ 53 w 57"/>
                    <a:gd name="T37" fmla="*/ 33 h 46"/>
                    <a:gd name="T38" fmla="*/ 54 w 57"/>
                    <a:gd name="T39" fmla="*/ 31 h 46"/>
                    <a:gd name="T40" fmla="*/ 52 w 57"/>
                    <a:gd name="T41" fmla="*/ 5 h 46"/>
                    <a:gd name="T42" fmla="*/ 44 w 57"/>
                    <a:gd name="T43" fmla="*/ 4 h 46"/>
                    <a:gd name="T44" fmla="*/ 21 w 57"/>
                    <a:gd name="T45" fmla="*/ 2 h 46"/>
                    <a:gd name="T46" fmla="*/ 2 w 57"/>
                    <a:gd name="T47" fmla="*/ 6 h 46"/>
                    <a:gd name="T48" fmla="*/ 4 w 57"/>
                    <a:gd name="T49" fmla="*/ 31 h 46"/>
                    <a:gd name="T50" fmla="*/ 7 w 57"/>
                    <a:gd name="T51"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46">
                      <a:moveTo>
                        <a:pt x="7" y="29"/>
                      </a:moveTo>
                      <a:cubicBezTo>
                        <a:pt x="4" y="24"/>
                        <a:pt x="5" y="18"/>
                        <a:pt x="5" y="13"/>
                      </a:cubicBezTo>
                      <a:cubicBezTo>
                        <a:pt x="5" y="10"/>
                        <a:pt x="4" y="6"/>
                        <a:pt x="9" y="5"/>
                      </a:cubicBezTo>
                      <a:cubicBezTo>
                        <a:pt x="12" y="5"/>
                        <a:pt x="15" y="5"/>
                        <a:pt x="18" y="5"/>
                      </a:cubicBezTo>
                      <a:cubicBezTo>
                        <a:pt x="24" y="5"/>
                        <a:pt x="31" y="6"/>
                        <a:pt x="37" y="7"/>
                      </a:cubicBezTo>
                      <a:cubicBezTo>
                        <a:pt x="40" y="7"/>
                        <a:pt x="43" y="7"/>
                        <a:pt x="46" y="7"/>
                      </a:cubicBezTo>
                      <a:cubicBezTo>
                        <a:pt x="53" y="7"/>
                        <a:pt x="52" y="15"/>
                        <a:pt x="51" y="18"/>
                      </a:cubicBezTo>
                      <a:cubicBezTo>
                        <a:pt x="51" y="21"/>
                        <a:pt x="53" y="30"/>
                        <a:pt x="49" y="30"/>
                      </a:cubicBezTo>
                      <a:cubicBezTo>
                        <a:pt x="48" y="30"/>
                        <a:pt x="43" y="30"/>
                        <a:pt x="42" y="31"/>
                      </a:cubicBezTo>
                      <a:cubicBezTo>
                        <a:pt x="37" y="36"/>
                        <a:pt x="40" y="41"/>
                        <a:pt x="43" y="45"/>
                      </a:cubicBezTo>
                      <a:cubicBezTo>
                        <a:pt x="44" y="44"/>
                        <a:pt x="44" y="43"/>
                        <a:pt x="45" y="43"/>
                      </a:cubicBezTo>
                      <a:cubicBezTo>
                        <a:pt x="40" y="40"/>
                        <a:pt x="37" y="36"/>
                        <a:pt x="36" y="31"/>
                      </a:cubicBezTo>
                      <a:cubicBezTo>
                        <a:pt x="35" y="30"/>
                        <a:pt x="35" y="30"/>
                        <a:pt x="34" y="30"/>
                      </a:cubicBezTo>
                      <a:cubicBezTo>
                        <a:pt x="25" y="29"/>
                        <a:pt x="15" y="32"/>
                        <a:pt x="6" y="29"/>
                      </a:cubicBezTo>
                      <a:cubicBezTo>
                        <a:pt x="4" y="28"/>
                        <a:pt x="3" y="31"/>
                        <a:pt x="5" y="32"/>
                      </a:cubicBezTo>
                      <a:cubicBezTo>
                        <a:pt x="12" y="34"/>
                        <a:pt x="20" y="33"/>
                        <a:pt x="27" y="32"/>
                      </a:cubicBezTo>
                      <a:cubicBezTo>
                        <a:pt x="34" y="32"/>
                        <a:pt x="38" y="41"/>
                        <a:pt x="43" y="45"/>
                      </a:cubicBezTo>
                      <a:cubicBezTo>
                        <a:pt x="45" y="46"/>
                        <a:pt x="46" y="44"/>
                        <a:pt x="45" y="43"/>
                      </a:cubicBezTo>
                      <a:cubicBezTo>
                        <a:pt x="36" y="32"/>
                        <a:pt x="49" y="33"/>
                        <a:pt x="53" y="33"/>
                      </a:cubicBezTo>
                      <a:cubicBezTo>
                        <a:pt x="54" y="33"/>
                        <a:pt x="54" y="32"/>
                        <a:pt x="54" y="31"/>
                      </a:cubicBezTo>
                      <a:cubicBezTo>
                        <a:pt x="54" y="24"/>
                        <a:pt x="57" y="12"/>
                        <a:pt x="52" y="5"/>
                      </a:cubicBezTo>
                      <a:cubicBezTo>
                        <a:pt x="50" y="4"/>
                        <a:pt x="45" y="4"/>
                        <a:pt x="44" y="4"/>
                      </a:cubicBezTo>
                      <a:cubicBezTo>
                        <a:pt x="36" y="4"/>
                        <a:pt x="29" y="3"/>
                        <a:pt x="21" y="2"/>
                      </a:cubicBezTo>
                      <a:cubicBezTo>
                        <a:pt x="17" y="2"/>
                        <a:pt x="3" y="0"/>
                        <a:pt x="2" y="6"/>
                      </a:cubicBezTo>
                      <a:cubicBezTo>
                        <a:pt x="0" y="13"/>
                        <a:pt x="1" y="24"/>
                        <a:pt x="4" y="31"/>
                      </a:cubicBezTo>
                      <a:cubicBezTo>
                        <a:pt x="5" y="32"/>
                        <a:pt x="8" y="31"/>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04"/>
                <p:cNvSpPr/>
                <p:nvPr/>
              </p:nvSpPr>
              <p:spPr bwMode="auto">
                <a:xfrm>
                  <a:off x="1030288" y="2227263"/>
                  <a:ext cx="30163" cy="36513"/>
                </a:xfrm>
                <a:custGeom>
                  <a:avLst/>
                  <a:gdLst>
                    <a:gd name="T0" fmla="*/ 26 w 28"/>
                    <a:gd name="T1" fmla="*/ 3 h 34"/>
                    <a:gd name="T2" fmla="*/ 8 w 28"/>
                    <a:gd name="T3" fmla="*/ 3 h 34"/>
                    <a:gd name="T4" fmla="*/ 3 w 28"/>
                    <a:gd name="T5" fmla="*/ 12 h 34"/>
                    <a:gd name="T6" fmla="*/ 17 w 28"/>
                    <a:gd name="T7" fmla="*/ 19 h 34"/>
                    <a:gd name="T8" fmla="*/ 13 w 28"/>
                    <a:gd name="T9" fmla="*/ 30 h 34"/>
                    <a:gd name="T10" fmla="*/ 3 w 28"/>
                    <a:gd name="T11" fmla="*/ 19 h 34"/>
                    <a:gd name="T12" fmla="*/ 0 w 28"/>
                    <a:gd name="T13" fmla="*/ 19 h 34"/>
                    <a:gd name="T14" fmla="*/ 11 w 28"/>
                    <a:gd name="T15" fmla="*/ 33 h 34"/>
                    <a:gd name="T16" fmla="*/ 24 w 28"/>
                    <a:gd name="T17" fmla="*/ 24 h 34"/>
                    <a:gd name="T18" fmla="*/ 11 w 28"/>
                    <a:gd name="T19" fmla="*/ 13 h 34"/>
                    <a:gd name="T20" fmla="*/ 6 w 28"/>
                    <a:gd name="T21" fmla="*/ 12 h 34"/>
                    <a:gd name="T22" fmla="*/ 13 w 28"/>
                    <a:gd name="T23" fmla="*/ 4 h 34"/>
                    <a:gd name="T24" fmla="*/ 26 w 28"/>
                    <a:gd name="T25" fmla="*/ 6 h 34"/>
                    <a:gd name="T26" fmla="*/ 26 w 28"/>
                    <a:gd name="T2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4">
                      <a:moveTo>
                        <a:pt x="26" y="3"/>
                      </a:moveTo>
                      <a:cubicBezTo>
                        <a:pt x="20" y="2"/>
                        <a:pt x="14" y="0"/>
                        <a:pt x="8" y="3"/>
                      </a:cubicBezTo>
                      <a:cubicBezTo>
                        <a:pt x="4" y="4"/>
                        <a:pt x="0" y="8"/>
                        <a:pt x="3" y="12"/>
                      </a:cubicBezTo>
                      <a:cubicBezTo>
                        <a:pt x="6" y="16"/>
                        <a:pt x="13" y="16"/>
                        <a:pt x="17" y="19"/>
                      </a:cubicBezTo>
                      <a:cubicBezTo>
                        <a:pt x="24" y="23"/>
                        <a:pt x="20" y="30"/>
                        <a:pt x="13" y="30"/>
                      </a:cubicBezTo>
                      <a:cubicBezTo>
                        <a:pt x="6" y="31"/>
                        <a:pt x="3" y="25"/>
                        <a:pt x="3" y="19"/>
                      </a:cubicBezTo>
                      <a:cubicBezTo>
                        <a:pt x="3" y="17"/>
                        <a:pt x="0" y="17"/>
                        <a:pt x="0" y="19"/>
                      </a:cubicBezTo>
                      <a:cubicBezTo>
                        <a:pt x="0" y="26"/>
                        <a:pt x="4" y="32"/>
                        <a:pt x="11" y="33"/>
                      </a:cubicBezTo>
                      <a:cubicBezTo>
                        <a:pt x="17" y="34"/>
                        <a:pt x="24" y="30"/>
                        <a:pt x="24" y="24"/>
                      </a:cubicBezTo>
                      <a:cubicBezTo>
                        <a:pt x="23" y="17"/>
                        <a:pt x="16" y="15"/>
                        <a:pt x="11" y="13"/>
                      </a:cubicBezTo>
                      <a:cubicBezTo>
                        <a:pt x="9" y="13"/>
                        <a:pt x="8" y="12"/>
                        <a:pt x="6" y="12"/>
                      </a:cubicBezTo>
                      <a:cubicBezTo>
                        <a:pt x="1" y="8"/>
                        <a:pt x="10" y="5"/>
                        <a:pt x="13" y="4"/>
                      </a:cubicBezTo>
                      <a:cubicBezTo>
                        <a:pt x="17" y="4"/>
                        <a:pt x="22" y="5"/>
                        <a:pt x="26" y="6"/>
                      </a:cubicBezTo>
                      <a:cubicBezTo>
                        <a:pt x="28" y="6"/>
                        <a:pt x="28" y="3"/>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05"/>
                <p:cNvSpPr/>
                <p:nvPr/>
              </p:nvSpPr>
              <p:spPr bwMode="auto">
                <a:xfrm>
                  <a:off x="1041400" y="2224088"/>
                  <a:ext cx="11113" cy="7938"/>
                </a:xfrm>
                <a:custGeom>
                  <a:avLst/>
                  <a:gdLst>
                    <a:gd name="T0" fmla="*/ 5 w 11"/>
                    <a:gd name="T1" fmla="*/ 6 h 8"/>
                    <a:gd name="T2" fmla="*/ 4 w 11"/>
                    <a:gd name="T3" fmla="*/ 2 h 8"/>
                    <a:gd name="T4" fmla="*/ 2 w 11"/>
                    <a:gd name="T5" fmla="*/ 3 h 8"/>
                    <a:gd name="T6" fmla="*/ 9 w 11"/>
                    <a:gd name="T7" fmla="*/ 3 h 8"/>
                    <a:gd name="T8" fmla="*/ 8 w 11"/>
                    <a:gd name="T9" fmla="*/ 2 h 8"/>
                    <a:gd name="T10" fmla="*/ 7 w 11"/>
                    <a:gd name="T11" fmla="*/ 5 h 8"/>
                    <a:gd name="T12" fmla="*/ 9 w 11"/>
                    <a:gd name="T13" fmla="*/ 5 h 8"/>
                    <a:gd name="T14" fmla="*/ 2 w 11"/>
                    <a:gd name="T15" fmla="*/ 2 h 8"/>
                    <a:gd name="T16" fmla="*/ 2 w 11"/>
                    <a:gd name="T17" fmla="*/ 5 h 8"/>
                    <a:gd name="T18" fmla="*/ 6 w 11"/>
                    <a:gd name="T19" fmla="*/ 5 h 8"/>
                    <a:gd name="T20" fmla="*/ 6 w 11"/>
                    <a:gd name="T21" fmla="*/ 2 h 8"/>
                    <a:gd name="T22" fmla="*/ 2 w 11"/>
                    <a:gd name="T23" fmla="*/ 2 h 8"/>
                    <a:gd name="T24" fmla="*/ 2 w 11"/>
                    <a:gd name="T25" fmla="*/ 5 h 8"/>
                    <a:gd name="T26" fmla="*/ 7 w 11"/>
                    <a:gd name="T27" fmla="*/ 7 h 8"/>
                    <a:gd name="T28" fmla="*/ 10 w 11"/>
                    <a:gd name="T29" fmla="*/ 6 h 8"/>
                    <a:gd name="T30" fmla="*/ 10 w 11"/>
                    <a:gd name="T31" fmla="*/ 2 h 8"/>
                    <a:gd name="T32" fmla="*/ 9 w 11"/>
                    <a:gd name="T33" fmla="*/ 0 h 8"/>
                    <a:gd name="T34" fmla="*/ 2 w 11"/>
                    <a:gd name="T35" fmla="*/ 0 h 8"/>
                    <a:gd name="T36" fmla="*/ 1 w 11"/>
                    <a:gd name="T37" fmla="*/ 2 h 8"/>
                    <a:gd name="T38" fmla="*/ 2 w 11"/>
                    <a:gd name="T39" fmla="*/ 6 h 8"/>
                    <a:gd name="T40" fmla="*/ 5 w 11"/>
                    <a:gd name="T4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8">
                      <a:moveTo>
                        <a:pt x="5" y="6"/>
                      </a:moveTo>
                      <a:cubicBezTo>
                        <a:pt x="4" y="4"/>
                        <a:pt x="4" y="3"/>
                        <a:pt x="4" y="2"/>
                      </a:cubicBezTo>
                      <a:cubicBezTo>
                        <a:pt x="3" y="2"/>
                        <a:pt x="3" y="3"/>
                        <a:pt x="2" y="3"/>
                      </a:cubicBezTo>
                      <a:cubicBezTo>
                        <a:pt x="5" y="3"/>
                        <a:pt x="7" y="3"/>
                        <a:pt x="9" y="3"/>
                      </a:cubicBezTo>
                      <a:cubicBezTo>
                        <a:pt x="9" y="3"/>
                        <a:pt x="8" y="2"/>
                        <a:pt x="8" y="2"/>
                      </a:cubicBezTo>
                      <a:cubicBezTo>
                        <a:pt x="7" y="3"/>
                        <a:pt x="7" y="4"/>
                        <a:pt x="7" y="5"/>
                      </a:cubicBezTo>
                      <a:cubicBezTo>
                        <a:pt x="8" y="5"/>
                        <a:pt x="8" y="5"/>
                        <a:pt x="9" y="5"/>
                      </a:cubicBezTo>
                      <a:cubicBezTo>
                        <a:pt x="7" y="3"/>
                        <a:pt x="5" y="2"/>
                        <a:pt x="2" y="2"/>
                      </a:cubicBezTo>
                      <a:cubicBezTo>
                        <a:pt x="1" y="2"/>
                        <a:pt x="0" y="5"/>
                        <a:pt x="2" y="5"/>
                      </a:cubicBezTo>
                      <a:cubicBezTo>
                        <a:pt x="4" y="5"/>
                        <a:pt x="5" y="5"/>
                        <a:pt x="6" y="5"/>
                      </a:cubicBezTo>
                      <a:cubicBezTo>
                        <a:pt x="8" y="5"/>
                        <a:pt x="8" y="2"/>
                        <a:pt x="6" y="2"/>
                      </a:cubicBezTo>
                      <a:cubicBezTo>
                        <a:pt x="5" y="2"/>
                        <a:pt x="4" y="2"/>
                        <a:pt x="2" y="2"/>
                      </a:cubicBezTo>
                      <a:cubicBezTo>
                        <a:pt x="2" y="3"/>
                        <a:pt x="2" y="4"/>
                        <a:pt x="2" y="5"/>
                      </a:cubicBezTo>
                      <a:cubicBezTo>
                        <a:pt x="4" y="5"/>
                        <a:pt x="6" y="5"/>
                        <a:pt x="7" y="7"/>
                      </a:cubicBezTo>
                      <a:cubicBezTo>
                        <a:pt x="8" y="7"/>
                        <a:pt x="9" y="7"/>
                        <a:pt x="10" y="6"/>
                      </a:cubicBezTo>
                      <a:cubicBezTo>
                        <a:pt x="10" y="5"/>
                        <a:pt x="10" y="3"/>
                        <a:pt x="10" y="2"/>
                      </a:cubicBezTo>
                      <a:cubicBezTo>
                        <a:pt x="11" y="1"/>
                        <a:pt x="10" y="1"/>
                        <a:pt x="9" y="0"/>
                      </a:cubicBezTo>
                      <a:cubicBezTo>
                        <a:pt x="7" y="0"/>
                        <a:pt x="5" y="0"/>
                        <a:pt x="2" y="0"/>
                      </a:cubicBezTo>
                      <a:cubicBezTo>
                        <a:pt x="2" y="0"/>
                        <a:pt x="1" y="1"/>
                        <a:pt x="1" y="2"/>
                      </a:cubicBezTo>
                      <a:cubicBezTo>
                        <a:pt x="1" y="3"/>
                        <a:pt x="1" y="5"/>
                        <a:pt x="2" y="6"/>
                      </a:cubicBezTo>
                      <a:cubicBezTo>
                        <a:pt x="2" y="8"/>
                        <a:pt x="5" y="7"/>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408"/>
                <p:cNvSpPr/>
                <p:nvPr/>
              </p:nvSpPr>
              <p:spPr bwMode="auto">
                <a:xfrm>
                  <a:off x="1012825" y="2757488"/>
                  <a:ext cx="14288" cy="36513"/>
                </a:xfrm>
                <a:custGeom>
                  <a:avLst/>
                  <a:gdLst>
                    <a:gd name="T0" fmla="*/ 2 w 14"/>
                    <a:gd name="T1" fmla="*/ 2 h 34"/>
                    <a:gd name="T2" fmla="*/ 2 w 14"/>
                    <a:gd name="T3" fmla="*/ 0 h 34"/>
                    <a:gd name="T4" fmla="*/ 0 w 14"/>
                    <a:gd name="T5" fmla="*/ 1 h 34"/>
                    <a:gd name="T6" fmla="*/ 13 w 14"/>
                    <a:gd name="T7" fmla="*/ 33 h 34"/>
                    <a:gd name="T8" fmla="*/ 14 w 14"/>
                    <a:gd name="T9" fmla="*/ 33 h 34"/>
                    <a:gd name="T10" fmla="*/ 2 w 14"/>
                    <a:gd name="T11" fmla="*/ 0 h 34"/>
                    <a:gd name="T12" fmla="*/ 0 w 14"/>
                    <a:gd name="T13" fmla="*/ 0 h 34"/>
                    <a:gd name="T14" fmla="*/ 0 w 14"/>
                    <a:gd name="T15" fmla="*/ 2 h 34"/>
                    <a:gd name="T16" fmla="*/ 2 w 14"/>
                    <a:gd name="T17"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4">
                      <a:moveTo>
                        <a:pt x="2" y="2"/>
                      </a:moveTo>
                      <a:cubicBezTo>
                        <a:pt x="2" y="1"/>
                        <a:pt x="2" y="1"/>
                        <a:pt x="2" y="0"/>
                      </a:cubicBezTo>
                      <a:cubicBezTo>
                        <a:pt x="1" y="0"/>
                        <a:pt x="1" y="0"/>
                        <a:pt x="0" y="1"/>
                      </a:cubicBezTo>
                      <a:cubicBezTo>
                        <a:pt x="5" y="11"/>
                        <a:pt x="9" y="22"/>
                        <a:pt x="13" y="33"/>
                      </a:cubicBezTo>
                      <a:cubicBezTo>
                        <a:pt x="13" y="34"/>
                        <a:pt x="14" y="33"/>
                        <a:pt x="14" y="33"/>
                      </a:cubicBezTo>
                      <a:cubicBezTo>
                        <a:pt x="11" y="22"/>
                        <a:pt x="6" y="11"/>
                        <a:pt x="2" y="0"/>
                      </a:cubicBezTo>
                      <a:cubicBezTo>
                        <a:pt x="1" y="0"/>
                        <a:pt x="0" y="0"/>
                        <a:pt x="0" y="0"/>
                      </a:cubicBezTo>
                      <a:cubicBezTo>
                        <a:pt x="0" y="1"/>
                        <a:pt x="0" y="1"/>
                        <a:pt x="0" y="2"/>
                      </a:cubicBezTo>
                      <a:cubicBezTo>
                        <a:pt x="0" y="3"/>
                        <a:pt x="2"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409"/>
                <p:cNvSpPr/>
                <p:nvPr/>
              </p:nvSpPr>
              <p:spPr bwMode="auto">
                <a:xfrm>
                  <a:off x="1033463" y="2754313"/>
                  <a:ext cx="39688" cy="41275"/>
                </a:xfrm>
                <a:custGeom>
                  <a:avLst/>
                  <a:gdLst>
                    <a:gd name="T0" fmla="*/ 1 w 37"/>
                    <a:gd name="T1" fmla="*/ 34 h 38"/>
                    <a:gd name="T2" fmla="*/ 3 w 37"/>
                    <a:gd name="T3" fmla="*/ 32 h 38"/>
                    <a:gd name="T4" fmla="*/ 4 w 37"/>
                    <a:gd name="T5" fmla="*/ 27 h 38"/>
                    <a:gd name="T6" fmla="*/ 8 w 37"/>
                    <a:gd name="T7" fmla="*/ 18 h 38"/>
                    <a:gd name="T8" fmla="*/ 12 w 37"/>
                    <a:gd name="T9" fmla="*/ 8 h 38"/>
                    <a:gd name="T10" fmla="*/ 26 w 37"/>
                    <a:gd name="T11" fmla="*/ 9 h 38"/>
                    <a:gd name="T12" fmla="*/ 32 w 37"/>
                    <a:gd name="T13" fmla="*/ 23 h 38"/>
                    <a:gd name="T14" fmla="*/ 36 w 37"/>
                    <a:gd name="T15" fmla="*/ 34 h 38"/>
                    <a:gd name="T16" fmla="*/ 23 w 37"/>
                    <a:gd name="T17" fmla="*/ 36 h 38"/>
                    <a:gd name="T18" fmla="*/ 19 w 37"/>
                    <a:gd name="T19" fmla="*/ 26 h 38"/>
                    <a:gd name="T20" fmla="*/ 18 w 37"/>
                    <a:gd name="T21" fmla="*/ 33 h 38"/>
                    <a:gd name="T22" fmla="*/ 13 w 37"/>
                    <a:gd name="T23" fmla="*/ 36 h 38"/>
                    <a:gd name="T24" fmla="*/ 0 w 37"/>
                    <a:gd name="T25" fmla="*/ 36 h 38"/>
                    <a:gd name="T26" fmla="*/ 0 w 37"/>
                    <a:gd name="T27" fmla="*/ 38 h 38"/>
                    <a:gd name="T28" fmla="*/ 19 w 37"/>
                    <a:gd name="T29" fmla="*/ 37 h 38"/>
                    <a:gd name="T30" fmla="*/ 19 w 37"/>
                    <a:gd name="T31" fmla="*/ 37 h 38"/>
                    <a:gd name="T32" fmla="*/ 19 w 37"/>
                    <a:gd name="T33" fmla="*/ 33 h 38"/>
                    <a:gd name="T34" fmla="*/ 19 w 37"/>
                    <a:gd name="T35" fmla="*/ 31 h 38"/>
                    <a:gd name="T36" fmla="*/ 21 w 37"/>
                    <a:gd name="T37" fmla="*/ 29 h 38"/>
                    <a:gd name="T38" fmla="*/ 22 w 37"/>
                    <a:gd name="T39" fmla="*/ 37 h 38"/>
                    <a:gd name="T40" fmla="*/ 23 w 37"/>
                    <a:gd name="T41" fmla="*/ 37 h 38"/>
                    <a:gd name="T42" fmla="*/ 36 w 37"/>
                    <a:gd name="T43" fmla="*/ 37 h 38"/>
                    <a:gd name="T44" fmla="*/ 37 w 37"/>
                    <a:gd name="T45" fmla="*/ 36 h 38"/>
                    <a:gd name="T46" fmla="*/ 31 w 37"/>
                    <a:gd name="T47" fmla="*/ 14 h 38"/>
                    <a:gd name="T48" fmla="*/ 23 w 37"/>
                    <a:gd name="T49" fmla="*/ 2 h 38"/>
                    <a:gd name="T50" fmla="*/ 11 w 37"/>
                    <a:gd name="T51" fmla="*/ 7 h 38"/>
                    <a:gd name="T52" fmla="*/ 0 w 37"/>
                    <a:gd name="T53" fmla="*/ 36 h 38"/>
                    <a:gd name="T54" fmla="*/ 1 w 37"/>
                    <a:gd name="T55" fmla="*/ 36 h 38"/>
                    <a:gd name="T56" fmla="*/ 3 w 37"/>
                    <a:gd name="T57" fmla="*/ 34 h 38"/>
                    <a:gd name="T58" fmla="*/ 1 w 37"/>
                    <a:gd name="T5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8">
                      <a:moveTo>
                        <a:pt x="1" y="34"/>
                      </a:moveTo>
                      <a:cubicBezTo>
                        <a:pt x="2" y="35"/>
                        <a:pt x="3" y="34"/>
                        <a:pt x="3" y="32"/>
                      </a:cubicBezTo>
                      <a:cubicBezTo>
                        <a:pt x="3" y="30"/>
                        <a:pt x="4" y="29"/>
                        <a:pt x="4" y="27"/>
                      </a:cubicBezTo>
                      <a:cubicBezTo>
                        <a:pt x="5" y="24"/>
                        <a:pt x="7" y="21"/>
                        <a:pt x="8" y="18"/>
                      </a:cubicBezTo>
                      <a:cubicBezTo>
                        <a:pt x="9" y="15"/>
                        <a:pt x="11" y="11"/>
                        <a:pt x="12" y="8"/>
                      </a:cubicBezTo>
                      <a:cubicBezTo>
                        <a:pt x="16" y="0"/>
                        <a:pt x="23" y="3"/>
                        <a:pt x="26" y="9"/>
                      </a:cubicBezTo>
                      <a:cubicBezTo>
                        <a:pt x="29" y="13"/>
                        <a:pt x="30" y="18"/>
                        <a:pt x="32" y="23"/>
                      </a:cubicBezTo>
                      <a:cubicBezTo>
                        <a:pt x="34" y="27"/>
                        <a:pt x="35" y="30"/>
                        <a:pt x="36" y="34"/>
                      </a:cubicBezTo>
                      <a:cubicBezTo>
                        <a:pt x="36" y="37"/>
                        <a:pt x="23" y="36"/>
                        <a:pt x="23" y="36"/>
                      </a:cubicBezTo>
                      <a:cubicBezTo>
                        <a:pt x="23" y="34"/>
                        <a:pt x="23" y="24"/>
                        <a:pt x="19" y="26"/>
                      </a:cubicBezTo>
                      <a:cubicBezTo>
                        <a:pt x="17" y="27"/>
                        <a:pt x="18" y="31"/>
                        <a:pt x="18" y="33"/>
                      </a:cubicBezTo>
                      <a:cubicBezTo>
                        <a:pt x="18" y="36"/>
                        <a:pt x="17" y="36"/>
                        <a:pt x="13" y="36"/>
                      </a:cubicBezTo>
                      <a:cubicBezTo>
                        <a:pt x="9" y="36"/>
                        <a:pt x="5" y="36"/>
                        <a:pt x="0" y="36"/>
                      </a:cubicBezTo>
                      <a:cubicBezTo>
                        <a:pt x="0" y="36"/>
                        <a:pt x="0" y="38"/>
                        <a:pt x="0" y="38"/>
                      </a:cubicBezTo>
                      <a:cubicBezTo>
                        <a:pt x="6" y="37"/>
                        <a:pt x="13" y="38"/>
                        <a:pt x="19" y="37"/>
                      </a:cubicBezTo>
                      <a:cubicBezTo>
                        <a:pt x="19" y="37"/>
                        <a:pt x="19" y="37"/>
                        <a:pt x="19" y="37"/>
                      </a:cubicBezTo>
                      <a:cubicBezTo>
                        <a:pt x="19" y="35"/>
                        <a:pt x="19" y="34"/>
                        <a:pt x="19" y="33"/>
                      </a:cubicBezTo>
                      <a:cubicBezTo>
                        <a:pt x="19" y="32"/>
                        <a:pt x="19" y="32"/>
                        <a:pt x="19" y="31"/>
                      </a:cubicBezTo>
                      <a:cubicBezTo>
                        <a:pt x="19" y="30"/>
                        <a:pt x="19" y="29"/>
                        <a:pt x="21" y="29"/>
                      </a:cubicBezTo>
                      <a:cubicBezTo>
                        <a:pt x="22" y="31"/>
                        <a:pt x="21" y="34"/>
                        <a:pt x="22" y="37"/>
                      </a:cubicBezTo>
                      <a:cubicBezTo>
                        <a:pt x="22" y="37"/>
                        <a:pt x="22" y="37"/>
                        <a:pt x="23" y="37"/>
                      </a:cubicBezTo>
                      <a:cubicBezTo>
                        <a:pt x="27" y="37"/>
                        <a:pt x="32" y="37"/>
                        <a:pt x="36" y="37"/>
                      </a:cubicBezTo>
                      <a:cubicBezTo>
                        <a:pt x="37" y="37"/>
                        <a:pt x="37" y="37"/>
                        <a:pt x="37" y="36"/>
                      </a:cubicBezTo>
                      <a:cubicBezTo>
                        <a:pt x="37" y="28"/>
                        <a:pt x="33" y="21"/>
                        <a:pt x="31" y="14"/>
                      </a:cubicBezTo>
                      <a:cubicBezTo>
                        <a:pt x="29" y="11"/>
                        <a:pt x="27" y="4"/>
                        <a:pt x="23" y="2"/>
                      </a:cubicBezTo>
                      <a:cubicBezTo>
                        <a:pt x="18" y="0"/>
                        <a:pt x="14" y="3"/>
                        <a:pt x="11" y="7"/>
                      </a:cubicBezTo>
                      <a:cubicBezTo>
                        <a:pt x="6" y="15"/>
                        <a:pt x="2" y="27"/>
                        <a:pt x="0" y="36"/>
                      </a:cubicBezTo>
                      <a:cubicBezTo>
                        <a:pt x="0" y="37"/>
                        <a:pt x="1" y="37"/>
                        <a:pt x="1" y="36"/>
                      </a:cubicBezTo>
                      <a:cubicBezTo>
                        <a:pt x="2" y="36"/>
                        <a:pt x="2" y="35"/>
                        <a:pt x="3" y="34"/>
                      </a:cubicBezTo>
                      <a:cubicBezTo>
                        <a:pt x="3" y="34"/>
                        <a:pt x="2" y="33"/>
                        <a:pt x="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410"/>
                <p:cNvSpPr/>
                <p:nvPr/>
              </p:nvSpPr>
              <p:spPr bwMode="auto">
                <a:xfrm>
                  <a:off x="1023938" y="2757488"/>
                  <a:ext cx="4763" cy="9525"/>
                </a:xfrm>
                <a:custGeom>
                  <a:avLst/>
                  <a:gdLst>
                    <a:gd name="T0" fmla="*/ 4 w 5"/>
                    <a:gd name="T1" fmla="*/ 0 h 9"/>
                    <a:gd name="T2" fmla="*/ 1 w 5"/>
                    <a:gd name="T3" fmla="*/ 4 h 9"/>
                    <a:gd name="T4" fmla="*/ 3 w 5"/>
                    <a:gd name="T5" fmla="*/ 8 h 9"/>
                    <a:gd name="T6" fmla="*/ 4 w 5"/>
                    <a:gd name="T7" fmla="*/ 8 h 9"/>
                    <a:gd name="T8" fmla="*/ 2 w 5"/>
                    <a:gd name="T9" fmla="*/ 5 h 9"/>
                    <a:gd name="T10" fmla="*/ 4 w 5"/>
                    <a:gd name="T11" fmla="*/ 1 h 9"/>
                    <a:gd name="T12" fmla="*/ 4 w 5"/>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4" y="0"/>
                      </a:moveTo>
                      <a:cubicBezTo>
                        <a:pt x="3" y="1"/>
                        <a:pt x="1" y="2"/>
                        <a:pt x="1" y="4"/>
                      </a:cubicBezTo>
                      <a:cubicBezTo>
                        <a:pt x="0" y="6"/>
                        <a:pt x="3" y="7"/>
                        <a:pt x="3" y="8"/>
                      </a:cubicBezTo>
                      <a:cubicBezTo>
                        <a:pt x="3" y="9"/>
                        <a:pt x="5" y="9"/>
                        <a:pt x="4" y="8"/>
                      </a:cubicBezTo>
                      <a:cubicBezTo>
                        <a:pt x="4" y="6"/>
                        <a:pt x="2" y="6"/>
                        <a:pt x="2" y="5"/>
                      </a:cubicBezTo>
                      <a:cubicBezTo>
                        <a:pt x="2" y="4"/>
                        <a:pt x="4" y="2"/>
                        <a:pt x="4" y="1"/>
                      </a:cubicBezTo>
                      <a:cubicBezTo>
                        <a:pt x="5" y="1"/>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411"/>
                <p:cNvSpPr/>
                <p:nvPr/>
              </p:nvSpPr>
              <p:spPr bwMode="auto">
                <a:xfrm>
                  <a:off x="1027113" y="2757488"/>
                  <a:ext cx="4763" cy="9525"/>
                </a:xfrm>
                <a:custGeom>
                  <a:avLst/>
                  <a:gdLst>
                    <a:gd name="T0" fmla="*/ 1 w 5"/>
                    <a:gd name="T1" fmla="*/ 1 h 9"/>
                    <a:gd name="T2" fmla="*/ 3 w 5"/>
                    <a:gd name="T3" fmla="*/ 4 h 9"/>
                    <a:gd name="T4" fmla="*/ 1 w 5"/>
                    <a:gd name="T5" fmla="*/ 8 h 9"/>
                    <a:gd name="T6" fmla="*/ 1 w 5"/>
                    <a:gd name="T7" fmla="*/ 9 h 9"/>
                    <a:gd name="T8" fmla="*/ 5 w 5"/>
                    <a:gd name="T9" fmla="*/ 5 h 9"/>
                    <a:gd name="T10" fmla="*/ 2 w 5"/>
                    <a:gd name="T11" fmla="*/ 0 h 9"/>
                    <a:gd name="T12" fmla="*/ 1 w 5"/>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1" y="1"/>
                      </a:moveTo>
                      <a:cubicBezTo>
                        <a:pt x="2" y="2"/>
                        <a:pt x="3" y="3"/>
                        <a:pt x="3" y="4"/>
                      </a:cubicBezTo>
                      <a:cubicBezTo>
                        <a:pt x="4" y="5"/>
                        <a:pt x="1" y="7"/>
                        <a:pt x="1" y="8"/>
                      </a:cubicBezTo>
                      <a:cubicBezTo>
                        <a:pt x="0" y="8"/>
                        <a:pt x="1" y="9"/>
                        <a:pt x="1" y="9"/>
                      </a:cubicBezTo>
                      <a:cubicBezTo>
                        <a:pt x="3" y="8"/>
                        <a:pt x="5" y="6"/>
                        <a:pt x="5" y="5"/>
                      </a:cubicBezTo>
                      <a:cubicBezTo>
                        <a:pt x="5" y="3"/>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412"/>
                <p:cNvSpPr/>
                <p:nvPr/>
              </p:nvSpPr>
              <p:spPr bwMode="auto">
                <a:xfrm>
                  <a:off x="1023938" y="2763838"/>
                  <a:ext cx="4763" cy="26988"/>
                </a:xfrm>
                <a:custGeom>
                  <a:avLst/>
                  <a:gdLst>
                    <a:gd name="T0" fmla="*/ 3 w 4"/>
                    <a:gd name="T1" fmla="*/ 1 h 25"/>
                    <a:gd name="T2" fmla="*/ 0 w 4"/>
                    <a:gd name="T3" fmla="*/ 8 h 25"/>
                    <a:gd name="T4" fmla="*/ 1 w 4"/>
                    <a:gd name="T5" fmla="*/ 24 h 25"/>
                    <a:gd name="T6" fmla="*/ 3 w 4"/>
                    <a:gd name="T7" fmla="*/ 24 h 25"/>
                    <a:gd name="T8" fmla="*/ 1 w 4"/>
                    <a:gd name="T9" fmla="*/ 13 h 25"/>
                    <a:gd name="T10" fmla="*/ 4 w 4"/>
                    <a:gd name="T11" fmla="*/ 2 h 25"/>
                    <a:gd name="T12" fmla="*/ 3 w 4"/>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4" h="25">
                      <a:moveTo>
                        <a:pt x="3" y="1"/>
                      </a:moveTo>
                      <a:cubicBezTo>
                        <a:pt x="0" y="4"/>
                        <a:pt x="0" y="4"/>
                        <a:pt x="0" y="8"/>
                      </a:cubicBezTo>
                      <a:cubicBezTo>
                        <a:pt x="0" y="14"/>
                        <a:pt x="1" y="19"/>
                        <a:pt x="1" y="24"/>
                      </a:cubicBezTo>
                      <a:cubicBezTo>
                        <a:pt x="1" y="25"/>
                        <a:pt x="3" y="25"/>
                        <a:pt x="3" y="24"/>
                      </a:cubicBezTo>
                      <a:cubicBezTo>
                        <a:pt x="3" y="20"/>
                        <a:pt x="2" y="17"/>
                        <a:pt x="1" y="13"/>
                      </a:cubicBezTo>
                      <a:cubicBezTo>
                        <a:pt x="1" y="8"/>
                        <a:pt x="1" y="5"/>
                        <a:pt x="4" y="2"/>
                      </a:cubicBezTo>
                      <a:cubicBezTo>
                        <a:pt x="4"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413"/>
                <p:cNvSpPr/>
                <p:nvPr/>
              </p:nvSpPr>
              <p:spPr bwMode="auto">
                <a:xfrm>
                  <a:off x="1028700" y="2763838"/>
                  <a:ext cx="4763" cy="30163"/>
                </a:xfrm>
                <a:custGeom>
                  <a:avLst/>
                  <a:gdLst>
                    <a:gd name="T0" fmla="*/ 0 w 4"/>
                    <a:gd name="T1" fmla="*/ 2 h 29"/>
                    <a:gd name="T2" fmla="*/ 2 w 4"/>
                    <a:gd name="T3" fmla="*/ 15 h 29"/>
                    <a:gd name="T4" fmla="*/ 2 w 4"/>
                    <a:gd name="T5" fmla="*/ 28 h 29"/>
                    <a:gd name="T6" fmla="*/ 3 w 4"/>
                    <a:gd name="T7" fmla="*/ 28 h 29"/>
                    <a:gd name="T8" fmla="*/ 4 w 4"/>
                    <a:gd name="T9" fmla="*/ 11 h 29"/>
                    <a:gd name="T10" fmla="*/ 1 w 4"/>
                    <a:gd name="T11" fmla="*/ 1 h 29"/>
                    <a:gd name="T12" fmla="*/ 0 w 4"/>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4" h="29">
                      <a:moveTo>
                        <a:pt x="0" y="2"/>
                      </a:moveTo>
                      <a:cubicBezTo>
                        <a:pt x="3" y="5"/>
                        <a:pt x="2" y="11"/>
                        <a:pt x="2" y="15"/>
                      </a:cubicBezTo>
                      <a:cubicBezTo>
                        <a:pt x="2" y="19"/>
                        <a:pt x="2" y="24"/>
                        <a:pt x="2" y="28"/>
                      </a:cubicBezTo>
                      <a:cubicBezTo>
                        <a:pt x="2" y="29"/>
                        <a:pt x="3" y="29"/>
                        <a:pt x="3" y="28"/>
                      </a:cubicBezTo>
                      <a:cubicBezTo>
                        <a:pt x="3" y="23"/>
                        <a:pt x="3" y="17"/>
                        <a:pt x="4" y="11"/>
                      </a:cubicBezTo>
                      <a:cubicBezTo>
                        <a:pt x="4" y="8"/>
                        <a:pt x="4" y="4"/>
                        <a:pt x="1"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414"/>
                <p:cNvSpPr/>
                <p:nvPr/>
              </p:nvSpPr>
              <p:spPr bwMode="auto">
                <a:xfrm>
                  <a:off x="1025525" y="2767013"/>
                  <a:ext cx="4763" cy="4763"/>
                </a:xfrm>
                <a:custGeom>
                  <a:avLst/>
                  <a:gdLst>
                    <a:gd name="T0" fmla="*/ 0 w 5"/>
                    <a:gd name="T1" fmla="*/ 4 h 4"/>
                    <a:gd name="T2" fmla="*/ 5 w 5"/>
                    <a:gd name="T3" fmla="*/ 0 h 4"/>
                    <a:gd name="T4" fmla="*/ 4 w 5"/>
                    <a:gd name="T5" fmla="*/ 0 h 4"/>
                    <a:gd name="T6" fmla="*/ 0 w 5"/>
                    <a:gd name="T7" fmla="*/ 3 h 4"/>
                    <a:gd name="T8" fmla="*/ 0 w 5"/>
                    <a:gd name="T9" fmla="*/ 4 h 4"/>
                  </a:gdLst>
                  <a:ahLst/>
                  <a:cxnLst>
                    <a:cxn ang="0">
                      <a:pos x="T0" y="T1"/>
                    </a:cxn>
                    <a:cxn ang="0">
                      <a:pos x="T2" y="T3"/>
                    </a:cxn>
                    <a:cxn ang="0">
                      <a:pos x="T4" y="T5"/>
                    </a:cxn>
                    <a:cxn ang="0">
                      <a:pos x="T6" y="T7"/>
                    </a:cxn>
                    <a:cxn ang="0">
                      <a:pos x="T8" y="T9"/>
                    </a:cxn>
                  </a:cxnLst>
                  <a:rect l="0" t="0" r="r" b="b"/>
                  <a:pathLst>
                    <a:path w="5" h="4">
                      <a:moveTo>
                        <a:pt x="0" y="4"/>
                      </a:moveTo>
                      <a:cubicBezTo>
                        <a:pt x="2" y="2"/>
                        <a:pt x="3" y="1"/>
                        <a:pt x="5" y="0"/>
                      </a:cubicBezTo>
                      <a:cubicBezTo>
                        <a:pt x="5" y="0"/>
                        <a:pt x="4" y="0"/>
                        <a:pt x="4" y="0"/>
                      </a:cubicBezTo>
                      <a:cubicBezTo>
                        <a:pt x="3" y="1"/>
                        <a:pt x="1" y="2"/>
                        <a:pt x="0" y="3"/>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415"/>
                <p:cNvSpPr/>
                <p:nvPr/>
              </p:nvSpPr>
              <p:spPr bwMode="auto">
                <a:xfrm>
                  <a:off x="1023938" y="2768601"/>
                  <a:ext cx="7938" cy="6350"/>
                </a:xfrm>
                <a:custGeom>
                  <a:avLst/>
                  <a:gdLst>
                    <a:gd name="T0" fmla="*/ 1 w 7"/>
                    <a:gd name="T1" fmla="*/ 5 h 6"/>
                    <a:gd name="T2" fmla="*/ 6 w 7"/>
                    <a:gd name="T3" fmla="*/ 1 h 6"/>
                    <a:gd name="T4" fmla="*/ 6 w 7"/>
                    <a:gd name="T5" fmla="*/ 0 h 6"/>
                    <a:gd name="T6" fmla="*/ 1 w 7"/>
                    <a:gd name="T7" fmla="*/ 5 h 6"/>
                    <a:gd name="T8" fmla="*/ 1 w 7"/>
                    <a:gd name="T9" fmla="*/ 5 h 6"/>
                  </a:gdLst>
                  <a:ahLst/>
                  <a:cxnLst>
                    <a:cxn ang="0">
                      <a:pos x="T0" y="T1"/>
                    </a:cxn>
                    <a:cxn ang="0">
                      <a:pos x="T2" y="T3"/>
                    </a:cxn>
                    <a:cxn ang="0">
                      <a:pos x="T4" y="T5"/>
                    </a:cxn>
                    <a:cxn ang="0">
                      <a:pos x="T6" y="T7"/>
                    </a:cxn>
                    <a:cxn ang="0">
                      <a:pos x="T8" y="T9"/>
                    </a:cxn>
                  </a:cxnLst>
                  <a:rect l="0" t="0" r="r" b="b"/>
                  <a:pathLst>
                    <a:path w="7" h="6">
                      <a:moveTo>
                        <a:pt x="1" y="5"/>
                      </a:moveTo>
                      <a:cubicBezTo>
                        <a:pt x="3" y="4"/>
                        <a:pt x="4" y="2"/>
                        <a:pt x="6" y="1"/>
                      </a:cubicBezTo>
                      <a:cubicBezTo>
                        <a:pt x="7" y="0"/>
                        <a:pt x="6" y="0"/>
                        <a:pt x="6" y="0"/>
                      </a:cubicBezTo>
                      <a:cubicBezTo>
                        <a:pt x="4" y="2"/>
                        <a:pt x="2" y="3"/>
                        <a:pt x="1" y="5"/>
                      </a:cubicBezTo>
                      <a:cubicBezTo>
                        <a:pt x="0" y="5"/>
                        <a:pt x="0"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416"/>
                <p:cNvSpPr/>
                <p:nvPr/>
              </p:nvSpPr>
              <p:spPr bwMode="auto">
                <a:xfrm>
                  <a:off x="1025525" y="2770188"/>
                  <a:ext cx="6350" cy="6350"/>
                </a:xfrm>
                <a:custGeom>
                  <a:avLst/>
                  <a:gdLst>
                    <a:gd name="T0" fmla="*/ 1 w 7"/>
                    <a:gd name="T1" fmla="*/ 6 h 6"/>
                    <a:gd name="T2" fmla="*/ 6 w 7"/>
                    <a:gd name="T3" fmla="*/ 1 h 6"/>
                    <a:gd name="T4" fmla="*/ 6 w 7"/>
                    <a:gd name="T5" fmla="*/ 0 h 6"/>
                    <a:gd name="T6" fmla="*/ 0 w 7"/>
                    <a:gd name="T7" fmla="*/ 5 h 6"/>
                    <a:gd name="T8" fmla="*/ 1 w 7"/>
                    <a:gd name="T9" fmla="*/ 6 h 6"/>
                  </a:gdLst>
                  <a:ahLst/>
                  <a:cxnLst>
                    <a:cxn ang="0">
                      <a:pos x="T0" y="T1"/>
                    </a:cxn>
                    <a:cxn ang="0">
                      <a:pos x="T2" y="T3"/>
                    </a:cxn>
                    <a:cxn ang="0">
                      <a:pos x="T4" y="T5"/>
                    </a:cxn>
                    <a:cxn ang="0">
                      <a:pos x="T6" y="T7"/>
                    </a:cxn>
                    <a:cxn ang="0">
                      <a:pos x="T8" y="T9"/>
                    </a:cxn>
                  </a:cxnLst>
                  <a:rect l="0" t="0" r="r" b="b"/>
                  <a:pathLst>
                    <a:path w="7" h="6">
                      <a:moveTo>
                        <a:pt x="1" y="6"/>
                      </a:moveTo>
                      <a:cubicBezTo>
                        <a:pt x="3" y="4"/>
                        <a:pt x="4" y="3"/>
                        <a:pt x="6" y="1"/>
                      </a:cubicBezTo>
                      <a:cubicBezTo>
                        <a:pt x="7" y="1"/>
                        <a:pt x="6" y="0"/>
                        <a:pt x="6" y="0"/>
                      </a:cubicBezTo>
                      <a:cubicBezTo>
                        <a:pt x="4" y="2"/>
                        <a:pt x="2" y="3"/>
                        <a:pt x="0" y="5"/>
                      </a:cubicBezTo>
                      <a:cubicBezTo>
                        <a:pt x="0" y="5"/>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417"/>
                <p:cNvSpPr/>
                <p:nvPr/>
              </p:nvSpPr>
              <p:spPr bwMode="auto">
                <a:xfrm>
                  <a:off x="1025525" y="2771776"/>
                  <a:ext cx="6350" cy="6350"/>
                </a:xfrm>
                <a:custGeom>
                  <a:avLst/>
                  <a:gdLst>
                    <a:gd name="T0" fmla="*/ 2 w 7"/>
                    <a:gd name="T1" fmla="*/ 5 h 6"/>
                    <a:gd name="T2" fmla="*/ 6 w 7"/>
                    <a:gd name="T3" fmla="*/ 1 h 6"/>
                    <a:gd name="T4" fmla="*/ 6 w 7"/>
                    <a:gd name="T5" fmla="*/ 0 h 6"/>
                    <a:gd name="T6" fmla="*/ 1 w 7"/>
                    <a:gd name="T7" fmla="*/ 5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2"/>
                        <a:pt x="6" y="1"/>
                      </a:cubicBezTo>
                      <a:cubicBezTo>
                        <a:pt x="7" y="0"/>
                        <a:pt x="6" y="0"/>
                        <a:pt x="6" y="0"/>
                      </a:cubicBezTo>
                      <a:cubicBezTo>
                        <a:pt x="4" y="1"/>
                        <a:pt x="2" y="3"/>
                        <a:pt x="1" y="5"/>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418"/>
                <p:cNvSpPr/>
                <p:nvPr/>
              </p:nvSpPr>
              <p:spPr bwMode="auto">
                <a:xfrm>
                  <a:off x="1027113" y="2773363"/>
                  <a:ext cx="4763" cy="6350"/>
                </a:xfrm>
                <a:custGeom>
                  <a:avLst/>
                  <a:gdLst>
                    <a:gd name="T0" fmla="*/ 1 w 5"/>
                    <a:gd name="T1" fmla="*/ 5 h 6"/>
                    <a:gd name="T2" fmla="*/ 4 w 5"/>
                    <a:gd name="T3" fmla="*/ 1 h 6"/>
                    <a:gd name="T4" fmla="*/ 4 w 5"/>
                    <a:gd name="T5" fmla="*/ 1 h 6"/>
                    <a:gd name="T6" fmla="*/ 0 w 5"/>
                    <a:gd name="T7" fmla="*/ 5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4"/>
                        <a:pt x="3" y="2"/>
                        <a:pt x="4" y="1"/>
                      </a:cubicBezTo>
                      <a:cubicBezTo>
                        <a:pt x="5" y="1"/>
                        <a:pt x="4" y="0"/>
                        <a:pt x="4" y="1"/>
                      </a:cubicBezTo>
                      <a:cubicBezTo>
                        <a:pt x="2" y="2"/>
                        <a:pt x="1" y="3"/>
                        <a:pt x="0" y="5"/>
                      </a:cubicBezTo>
                      <a:cubicBezTo>
                        <a:pt x="0" y="5"/>
                        <a:pt x="1"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419"/>
                <p:cNvSpPr/>
                <p:nvPr/>
              </p:nvSpPr>
              <p:spPr bwMode="auto">
                <a:xfrm>
                  <a:off x="1025525" y="2776538"/>
                  <a:ext cx="6350" cy="4763"/>
                </a:xfrm>
                <a:custGeom>
                  <a:avLst/>
                  <a:gdLst>
                    <a:gd name="T0" fmla="*/ 1 w 5"/>
                    <a:gd name="T1" fmla="*/ 4 h 5"/>
                    <a:gd name="T2" fmla="*/ 5 w 5"/>
                    <a:gd name="T3" fmla="*/ 1 h 5"/>
                    <a:gd name="T4" fmla="*/ 4 w 5"/>
                    <a:gd name="T5" fmla="*/ 1 h 5"/>
                    <a:gd name="T6" fmla="*/ 4 w 5"/>
                    <a:gd name="T7" fmla="*/ 1 h 5"/>
                    <a:gd name="T8" fmla="*/ 5 w 5"/>
                    <a:gd name="T9" fmla="*/ 1 h 5"/>
                    <a:gd name="T10" fmla="*/ 5 w 5"/>
                    <a:gd name="T11" fmla="*/ 1 h 5"/>
                    <a:gd name="T12" fmla="*/ 4 w 5"/>
                    <a:gd name="T13" fmla="*/ 1 h 5"/>
                    <a:gd name="T14" fmla="*/ 1 w 5"/>
                    <a:gd name="T15" fmla="*/ 4 h 5"/>
                    <a:gd name="T16" fmla="*/ 1 w 5"/>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1" y="4"/>
                      </a:moveTo>
                      <a:cubicBezTo>
                        <a:pt x="3" y="4"/>
                        <a:pt x="4" y="2"/>
                        <a:pt x="5" y="1"/>
                      </a:cubicBezTo>
                      <a:cubicBezTo>
                        <a:pt x="5" y="1"/>
                        <a:pt x="4" y="0"/>
                        <a:pt x="4" y="1"/>
                      </a:cubicBezTo>
                      <a:cubicBezTo>
                        <a:pt x="4" y="1"/>
                        <a:pt x="4" y="1"/>
                        <a:pt x="4" y="1"/>
                      </a:cubicBezTo>
                      <a:cubicBezTo>
                        <a:pt x="3" y="1"/>
                        <a:pt x="4" y="2"/>
                        <a:pt x="5" y="1"/>
                      </a:cubicBezTo>
                      <a:cubicBezTo>
                        <a:pt x="5" y="1"/>
                        <a:pt x="5" y="1"/>
                        <a:pt x="5" y="1"/>
                      </a:cubicBezTo>
                      <a:cubicBezTo>
                        <a:pt x="4" y="1"/>
                        <a:pt x="4" y="1"/>
                        <a:pt x="4" y="1"/>
                      </a:cubicBezTo>
                      <a:cubicBezTo>
                        <a:pt x="3" y="2"/>
                        <a:pt x="2" y="3"/>
                        <a:pt x="1"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420"/>
                <p:cNvSpPr/>
                <p:nvPr/>
              </p:nvSpPr>
              <p:spPr bwMode="auto">
                <a:xfrm>
                  <a:off x="1025525" y="2778126"/>
                  <a:ext cx="6350" cy="4763"/>
                </a:xfrm>
                <a:custGeom>
                  <a:avLst/>
                  <a:gdLst>
                    <a:gd name="T0" fmla="*/ 1 w 5"/>
                    <a:gd name="T1" fmla="*/ 3 h 4"/>
                    <a:gd name="T2" fmla="*/ 1 w 5"/>
                    <a:gd name="T3" fmla="*/ 3 h 4"/>
                    <a:gd name="T4" fmla="*/ 1 w 5"/>
                    <a:gd name="T5" fmla="*/ 4 h 4"/>
                    <a:gd name="T6" fmla="*/ 5 w 5"/>
                    <a:gd name="T7" fmla="*/ 1 h 4"/>
                    <a:gd name="T8" fmla="*/ 4 w 5"/>
                    <a:gd name="T9" fmla="*/ 0 h 4"/>
                    <a:gd name="T10" fmla="*/ 1 w 5"/>
                    <a:gd name="T11" fmla="*/ 3 h 4"/>
                    <a:gd name="T12" fmla="*/ 1 w 5"/>
                    <a:gd name="T13" fmla="*/ 3 h 4"/>
                    <a:gd name="T14" fmla="*/ 2 w 5"/>
                    <a:gd name="T15" fmla="*/ 3 h 4"/>
                    <a:gd name="T16" fmla="*/ 1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1" y="3"/>
                      </a:moveTo>
                      <a:cubicBezTo>
                        <a:pt x="1" y="3"/>
                        <a:pt x="1" y="3"/>
                        <a:pt x="1" y="3"/>
                      </a:cubicBezTo>
                      <a:cubicBezTo>
                        <a:pt x="0" y="3"/>
                        <a:pt x="1" y="4"/>
                        <a:pt x="1" y="4"/>
                      </a:cubicBezTo>
                      <a:cubicBezTo>
                        <a:pt x="2" y="3"/>
                        <a:pt x="4" y="2"/>
                        <a:pt x="5" y="1"/>
                      </a:cubicBezTo>
                      <a:cubicBezTo>
                        <a:pt x="5" y="0"/>
                        <a:pt x="5" y="0"/>
                        <a:pt x="4" y="0"/>
                      </a:cubicBezTo>
                      <a:cubicBezTo>
                        <a:pt x="3" y="1"/>
                        <a:pt x="2" y="2"/>
                        <a:pt x="1" y="3"/>
                      </a:cubicBezTo>
                      <a:cubicBezTo>
                        <a:pt x="1" y="3"/>
                        <a:pt x="1" y="3"/>
                        <a:pt x="1" y="3"/>
                      </a:cubicBezTo>
                      <a:cubicBezTo>
                        <a:pt x="1" y="3"/>
                        <a:pt x="2" y="3"/>
                        <a:pt x="2" y="3"/>
                      </a:cubicBezTo>
                      <a:cubicBezTo>
                        <a:pt x="2" y="3"/>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421"/>
                <p:cNvSpPr/>
                <p:nvPr/>
              </p:nvSpPr>
              <p:spPr bwMode="auto">
                <a:xfrm>
                  <a:off x="1025525" y="2779713"/>
                  <a:ext cx="6350" cy="4763"/>
                </a:xfrm>
                <a:custGeom>
                  <a:avLst/>
                  <a:gdLst>
                    <a:gd name="T0" fmla="*/ 1 w 5"/>
                    <a:gd name="T1" fmla="*/ 4 h 4"/>
                    <a:gd name="T2" fmla="*/ 4 w 5"/>
                    <a:gd name="T3" fmla="*/ 1 h 4"/>
                    <a:gd name="T4" fmla="*/ 4 w 5"/>
                    <a:gd name="T5" fmla="*/ 0 h 4"/>
                    <a:gd name="T6" fmla="*/ 1 w 5"/>
                    <a:gd name="T7" fmla="*/ 3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2" y="3"/>
                        <a:pt x="3" y="2"/>
                        <a:pt x="4" y="1"/>
                      </a:cubicBezTo>
                      <a:cubicBezTo>
                        <a:pt x="5" y="0"/>
                        <a:pt x="4" y="0"/>
                        <a:pt x="4" y="0"/>
                      </a:cubicBezTo>
                      <a:cubicBezTo>
                        <a:pt x="3" y="1"/>
                        <a:pt x="2" y="2"/>
                        <a:pt x="1"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422"/>
                <p:cNvSpPr/>
                <p:nvPr/>
              </p:nvSpPr>
              <p:spPr bwMode="auto">
                <a:xfrm>
                  <a:off x="1027113" y="2781301"/>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1"/>
                        <a:pt x="4" y="0"/>
                        <a:pt x="4" y="0"/>
                      </a:cubicBezTo>
                      <a:cubicBezTo>
                        <a:pt x="2" y="2"/>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423"/>
                <p:cNvSpPr/>
                <p:nvPr/>
              </p:nvSpPr>
              <p:spPr bwMode="auto">
                <a:xfrm>
                  <a:off x="1027113" y="2784476"/>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0"/>
                        <a:pt x="4" y="0"/>
                        <a:pt x="4" y="0"/>
                      </a:cubicBezTo>
                      <a:cubicBezTo>
                        <a:pt x="3" y="1"/>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424"/>
                <p:cNvSpPr/>
                <p:nvPr/>
              </p:nvSpPr>
              <p:spPr bwMode="auto">
                <a:xfrm>
                  <a:off x="1027113" y="2787651"/>
                  <a:ext cx="4763" cy="4763"/>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1" y="3"/>
                        <a:pt x="3" y="2"/>
                        <a:pt x="4" y="1"/>
                      </a:cubicBezTo>
                      <a:cubicBezTo>
                        <a:pt x="5" y="0"/>
                        <a:pt x="4" y="0"/>
                        <a:pt x="4" y="0"/>
                      </a:cubicBezTo>
                      <a:cubicBezTo>
                        <a:pt x="3" y="1"/>
                        <a:pt x="0" y="2"/>
                        <a:pt x="0" y="4"/>
                      </a:cubicBezTo>
                      <a:cubicBezTo>
                        <a:pt x="0" y="5"/>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25"/>
                <p:cNvSpPr/>
                <p:nvPr/>
              </p:nvSpPr>
              <p:spPr bwMode="auto">
                <a:xfrm>
                  <a:off x="1028700" y="2789238"/>
                  <a:ext cx="3175" cy="4763"/>
                </a:xfrm>
                <a:custGeom>
                  <a:avLst/>
                  <a:gdLst>
                    <a:gd name="T0" fmla="*/ 1 w 4"/>
                    <a:gd name="T1" fmla="*/ 4 h 4"/>
                    <a:gd name="T2" fmla="*/ 3 w 4"/>
                    <a:gd name="T3" fmla="*/ 1 h 4"/>
                    <a:gd name="T4" fmla="*/ 3 w 4"/>
                    <a:gd name="T5" fmla="*/ 1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3" y="1"/>
                      </a:cubicBezTo>
                      <a:cubicBezTo>
                        <a:pt x="4" y="1"/>
                        <a:pt x="3" y="0"/>
                        <a:pt x="3" y="1"/>
                      </a:cubicBezTo>
                      <a:cubicBezTo>
                        <a:pt x="2" y="2"/>
                        <a:pt x="1"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426"/>
                <p:cNvSpPr/>
                <p:nvPr/>
              </p:nvSpPr>
              <p:spPr bwMode="auto">
                <a:xfrm>
                  <a:off x="1025525" y="2759076"/>
                  <a:ext cx="3175" cy="4763"/>
                </a:xfrm>
                <a:custGeom>
                  <a:avLst/>
                  <a:gdLst>
                    <a:gd name="T0" fmla="*/ 1 w 4"/>
                    <a:gd name="T1" fmla="*/ 3 h 4"/>
                    <a:gd name="T2" fmla="*/ 1 w 4"/>
                    <a:gd name="T3" fmla="*/ 3 h 4"/>
                    <a:gd name="T4" fmla="*/ 1 w 4"/>
                    <a:gd name="T5" fmla="*/ 4 h 4"/>
                    <a:gd name="T6" fmla="*/ 4 w 4"/>
                    <a:gd name="T7" fmla="*/ 0 h 4"/>
                    <a:gd name="T8" fmla="*/ 3 w 4"/>
                    <a:gd name="T9" fmla="*/ 0 h 4"/>
                    <a:gd name="T10" fmla="*/ 1 w 4"/>
                    <a:gd name="T11" fmla="*/ 3 h 4"/>
                    <a:gd name="T12" fmla="*/ 1 w 4"/>
                    <a:gd name="T13" fmla="*/ 4 h 4"/>
                    <a:gd name="T14" fmla="*/ 1 w 4"/>
                    <a:gd name="T15" fmla="*/ 4 h 4"/>
                    <a:gd name="T16" fmla="*/ 1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3"/>
                      </a:moveTo>
                      <a:cubicBezTo>
                        <a:pt x="1" y="3"/>
                        <a:pt x="1" y="3"/>
                        <a:pt x="1" y="3"/>
                      </a:cubicBezTo>
                      <a:cubicBezTo>
                        <a:pt x="1" y="3"/>
                        <a:pt x="1" y="4"/>
                        <a:pt x="1" y="4"/>
                      </a:cubicBezTo>
                      <a:cubicBezTo>
                        <a:pt x="2" y="3"/>
                        <a:pt x="3" y="2"/>
                        <a:pt x="4" y="0"/>
                      </a:cubicBezTo>
                      <a:cubicBezTo>
                        <a:pt x="4" y="0"/>
                        <a:pt x="4" y="0"/>
                        <a:pt x="3" y="0"/>
                      </a:cubicBezTo>
                      <a:cubicBezTo>
                        <a:pt x="2" y="1"/>
                        <a:pt x="1" y="2"/>
                        <a:pt x="1" y="3"/>
                      </a:cubicBezTo>
                      <a:cubicBezTo>
                        <a:pt x="0" y="4"/>
                        <a:pt x="1" y="4"/>
                        <a:pt x="1" y="4"/>
                      </a:cubicBezTo>
                      <a:cubicBezTo>
                        <a:pt x="1" y="4"/>
                        <a:pt x="1" y="4"/>
                        <a:pt x="1" y="4"/>
                      </a:cubicBezTo>
                      <a:cubicBezTo>
                        <a:pt x="2"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27"/>
                <p:cNvSpPr/>
                <p:nvPr/>
              </p:nvSpPr>
              <p:spPr bwMode="auto">
                <a:xfrm>
                  <a:off x="1025525" y="2760663"/>
                  <a:ext cx="4763" cy="3175"/>
                </a:xfrm>
                <a:custGeom>
                  <a:avLst/>
                  <a:gdLst>
                    <a:gd name="T0" fmla="*/ 1 w 4"/>
                    <a:gd name="T1" fmla="*/ 4 h 4"/>
                    <a:gd name="T2" fmla="*/ 4 w 4"/>
                    <a:gd name="T3" fmla="*/ 1 h 4"/>
                    <a:gd name="T4" fmla="*/ 3 w 4"/>
                    <a:gd name="T5" fmla="*/ 0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0"/>
                        <a:pt x="3" y="0"/>
                        <a:pt x="3" y="0"/>
                      </a:cubicBezTo>
                      <a:cubicBezTo>
                        <a:pt x="2" y="1"/>
                        <a:pt x="1" y="2"/>
                        <a:pt x="0"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428"/>
                <p:cNvSpPr/>
                <p:nvPr/>
              </p:nvSpPr>
              <p:spPr bwMode="auto">
                <a:xfrm>
                  <a:off x="1025525" y="2760663"/>
                  <a:ext cx="4763" cy="3175"/>
                </a:xfrm>
                <a:custGeom>
                  <a:avLst/>
                  <a:gdLst>
                    <a:gd name="T0" fmla="*/ 1 w 5"/>
                    <a:gd name="T1" fmla="*/ 1 h 4"/>
                    <a:gd name="T2" fmla="*/ 4 w 5"/>
                    <a:gd name="T3" fmla="*/ 3 h 4"/>
                    <a:gd name="T4" fmla="*/ 4 w 5"/>
                    <a:gd name="T5" fmla="*/ 3 h 4"/>
                    <a:gd name="T6" fmla="*/ 0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1" y="1"/>
                        <a:pt x="3" y="3"/>
                        <a:pt x="4" y="3"/>
                      </a:cubicBezTo>
                      <a:cubicBezTo>
                        <a:pt x="4" y="4"/>
                        <a:pt x="5" y="3"/>
                        <a:pt x="4" y="3"/>
                      </a:cubicBezTo>
                      <a:cubicBezTo>
                        <a:pt x="4" y="2"/>
                        <a:pt x="2"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29"/>
                <p:cNvSpPr/>
                <p:nvPr/>
              </p:nvSpPr>
              <p:spPr bwMode="auto">
                <a:xfrm>
                  <a:off x="1025525" y="2759076"/>
                  <a:ext cx="6350" cy="4763"/>
                </a:xfrm>
                <a:custGeom>
                  <a:avLst/>
                  <a:gdLst>
                    <a:gd name="T0" fmla="*/ 1 w 5"/>
                    <a:gd name="T1" fmla="*/ 1 h 4"/>
                    <a:gd name="T2" fmla="*/ 3 w 5"/>
                    <a:gd name="T3" fmla="*/ 4 h 4"/>
                    <a:gd name="T4" fmla="*/ 4 w 5"/>
                    <a:gd name="T5" fmla="*/ 3 h 4"/>
                    <a:gd name="T6" fmla="*/ 1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2" y="1"/>
                        <a:pt x="3" y="2"/>
                        <a:pt x="3" y="4"/>
                      </a:cubicBezTo>
                      <a:cubicBezTo>
                        <a:pt x="4" y="4"/>
                        <a:pt x="5" y="4"/>
                        <a:pt x="4" y="3"/>
                      </a:cubicBezTo>
                      <a:cubicBezTo>
                        <a:pt x="3" y="2"/>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430"/>
                <p:cNvSpPr/>
                <p:nvPr/>
              </p:nvSpPr>
              <p:spPr bwMode="auto">
                <a:xfrm>
                  <a:off x="1008063" y="2717801"/>
                  <a:ext cx="44450" cy="38100"/>
                </a:xfrm>
                <a:custGeom>
                  <a:avLst/>
                  <a:gdLst>
                    <a:gd name="T0" fmla="*/ 37 w 42"/>
                    <a:gd name="T1" fmla="*/ 20 h 36"/>
                    <a:gd name="T2" fmla="*/ 16 w 42"/>
                    <a:gd name="T3" fmla="*/ 2 h 36"/>
                    <a:gd name="T4" fmla="*/ 2 w 42"/>
                    <a:gd name="T5" fmla="*/ 21 h 36"/>
                    <a:gd name="T6" fmla="*/ 24 w 42"/>
                    <a:gd name="T7" fmla="*/ 34 h 36"/>
                    <a:gd name="T8" fmla="*/ 37 w 42"/>
                    <a:gd name="T9" fmla="*/ 18 h 36"/>
                    <a:gd name="T10" fmla="*/ 36 w 42"/>
                    <a:gd name="T11" fmla="*/ 19 h 36"/>
                    <a:gd name="T12" fmla="*/ 23 w 42"/>
                    <a:gd name="T13" fmla="*/ 33 h 36"/>
                    <a:gd name="T14" fmla="*/ 4 w 42"/>
                    <a:gd name="T15" fmla="*/ 22 h 36"/>
                    <a:gd name="T16" fmla="*/ 15 w 42"/>
                    <a:gd name="T17" fmla="*/ 4 h 36"/>
                    <a:gd name="T18" fmla="*/ 36 w 42"/>
                    <a:gd name="T19" fmla="*/ 20 h 36"/>
                    <a:gd name="T20" fmla="*/ 37 w 42"/>
                    <a:gd name="T21"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6">
                      <a:moveTo>
                        <a:pt x="37" y="20"/>
                      </a:moveTo>
                      <a:cubicBezTo>
                        <a:pt x="37" y="9"/>
                        <a:pt x="27" y="1"/>
                        <a:pt x="16" y="2"/>
                      </a:cubicBezTo>
                      <a:cubicBezTo>
                        <a:pt x="8" y="3"/>
                        <a:pt x="0" y="13"/>
                        <a:pt x="2" y="21"/>
                      </a:cubicBezTo>
                      <a:cubicBezTo>
                        <a:pt x="5" y="30"/>
                        <a:pt x="14" y="36"/>
                        <a:pt x="24" y="34"/>
                      </a:cubicBezTo>
                      <a:cubicBezTo>
                        <a:pt x="28" y="33"/>
                        <a:pt x="42" y="24"/>
                        <a:pt x="37" y="18"/>
                      </a:cubicBezTo>
                      <a:cubicBezTo>
                        <a:pt x="37" y="17"/>
                        <a:pt x="36" y="18"/>
                        <a:pt x="36" y="19"/>
                      </a:cubicBezTo>
                      <a:cubicBezTo>
                        <a:pt x="40" y="24"/>
                        <a:pt x="27" y="32"/>
                        <a:pt x="23" y="33"/>
                      </a:cubicBezTo>
                      <a:cubicBezTo>
                        <a:pt x="16" y="35"/>
                        <a:pt x="7" y="29"/>
                        <a:pt x="4" y="22"/>
                      </a:cubicBezTo>
                      <a:cubicBezTo>
                        <a:pt x="1" y="15"/>
                        <a:pt x="8" y="7"/>
                        <a:pt x="15" y="4"/>
                      </a:cubicBezTo>
                      <a:cubicBezTo>
                        <a:pt x="25" y="0"/>
                        <a:pt x="35" y="10"/>
                        <a:pt x="36" y="20"/>
                      </a:cubicBezTo>
                      <a:cubicBezTo>
                        <a:pt x="36" y="21"/>
                        <a:pt x="37" y="21"/>
                        <a:pt x="3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431"/>
                <p:cNvSpPr/>
                <p:nvPr/>
              </p:nvSpPr>
              <p:spPr bwMode="auto">
                <a:xfrm>
                  <a:off x="1017588" y="2735263"/>
                  <a:ext cx="1588" cy="3175"/>
                </a:xfrm>
                <a:custGeom>
                  <a:avLst/>
                  <a:gdLst>
                    <a:gd name="T0" fmla="*/ 1 w 2"/>
                    <a:gd name="T1" fmla="*/ 1 h 4"/>
                    <a:gd name="T2" fmla="*/ 1 w 2"/>
                    <a:gd name="T3" fmla="*/ 0 h 4"/>
                    <a:gd name="T4" fmla="*/ 1 w 2"/>
                    <a:gd name="T5" fmla="*/ 0 h 4"/>
                    <a:gd name="T6" fmla="*/ 1 w 2"/>
                    <a:gd name="T7" fmla="*/ 3 h 4"/>
                    <a:gd name="T8" fmla="*/ 2 w 2"/>
                    <a:gd name="T9" fmla="*/ 3 h 4"/>
                    <a:gd name="T10" fmla="*/ 1 w 2"/>
                    <a:gd name="T11" fmla="*/ 0 h 4"/>
                    <a:gd name="T12" fmla="*/ 1 w 2"/>
                    <a:gd name="T13" fmla="*/ 0 h 4"/>
                    <a:gd name="T14" fmla="*/ 1 w 2"/>
                    <a:gd name="T15" fmla="*/ 1 h 4"/>
                    <a:gd name="T16" fmla="*/ 1 w 2"/>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1"/>
                        <a:pt x="1" y="0"/>
                        <a:pt x="1" y="0"/>
                      </a:cubicBezTo>
                      <a:cubicBezTo>
                        <a:pt x="1" y="0"/>
                        <a:pt x="1" y="0"/>
                        <a:pt x="1" y="0"/>
                      </a:cubicBezTo>
                      <a:cubicBezTo>
                        <a:pt x="1" y="1"/>
                        <a:pt x="0" y="2"/>
                        <a:pt x="1" y="3"/>
                      </a:cubicBezTo>
                      <a:cubicBezTo>
                        <a:pt x="1" y="4"/>
                        <a:pt x="2" y="4"/>
                        <a:pt x="2" y="3"/>
                      </a:cubicBezTo>
                      <a:cubicBezTo>
                        <a:pt x="1" y="2"/>
                        <a:pt x="1" y="1"/>
                        <a:pt x="1" y="0"/>
                      </a:cubicBezTo>
                      <a:cubicBezTo>
                        <a:pt x="1" y="0"/>
                        <a:pt x="1" y="0"/>
                        <a:pt x="1"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432"/>
                <p:cNvSpPr/>
                <p:nvPr/>
              </p:nvSpPr>
              <p:spPr bwMode="auto">
                <a:xfrm>
                  <a:off x="1017588" y="2738438"/>
                  <a:ext cx="7938" cy="0"/>
                </a:xfrm>
                <a:custGeom>
                  <a:avLst/>
                  <a:gdLst>
                    <a:gd name="T0" fmla="*/ 1 w 7"/>
                    <a:gd name="T1" fmla="*/ 1 h 1"/>
                    <a:gd name="T2" fmla="*/ 7 w 7"/>
                    <a:gd name="T3" fmla="*/ 1 h 1"/>
                    <a:gd name="T4" fmla="*/ 7 w 7"/>
                    <a:gd name="T5" fmla="*/ 0 h 1"/>
                    <a:gd name="T6" fmla="*/ 1 w 7"/>
                    <a:gd name="T7" fmla="*/ 0 h 1"/>
                    <a:gd name="T8" fmla="*/ 1 w 7"/>
                    <a:gd name="T9" fmla="*/ 1 h 1"/>
                  </a:gdLst>
                  <a:ahLst/>
                  <a:cxnLst>
                    <a:cxn ang="0">
                      <a:pos x="T0" y="T1"/>
                    </a:cxn>
                    <a:cxn ang="0">
                      <a:pos x="T2" y="T3"/>
                    </a:cxn>
                    <a:cxn ang="0">
                      <a:pos x="T4" y="T5"/>
                    </a:cxn>
                    <a:cxn ang="0">
                      <a:pos x="T6" y="T7"/>
                    </a:cxn>
                    <a:cxn ang="0">
                      <a:pos x="T8" y="T9"/>
                    </a:cxn>
                  </a:cxnLst>
                  <a:rect l="0" t="0" r="r" b="b"/>
                  <a:pathLst>
                    <a:path w="7" h="1">
                      <a:moveTo>
                        <a:pt x="1" y="1"/>
                      </a:moveTo>
                      <a:cubicBezTo>
                        <a:pt x="3" y="1"/>
                        <a:pt x="5" y="1"/>
                        <a:pt x="7" y="1"/>
                      </a:cubicBezTo>
                      <a:cubicBezTo>
                        <a:pt x="7" y="1"/>
                        <a:pt x="7" y="0"/>
                        <a:pt x="7" y="0"/>
                      </a:cubicBezTo>
                      <a:cubicBezTo>
                        <a:pt x="5" y="0"/>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433"/>
                <p:cNvSpPr/>
                <p:nvPr/>
              </p:nvSpPr>
              <p:spPr bwMode="auto">
                <a:xfrm>
                  <a:off x="1017588" y="2733676"/>
                  <a:ext cx="9525" cy="4763"/>
                </a:xfrm>
                <a:custGeom>
                  <a:avLst/>
                  <a:gdLst>
                    <a:gd name="T0" fmla="*/ 1 w 9"/>
                    <a:gd name="T1" fmla="*/ 1 h 5"/>
                    <a:gd name="T2" fmla="*/ 6 w 9"/>
                    <a:gd name="T3" fmla="*/ 1 h 5"/>
                    <a:gd name="T4" fmla="*/ 8 w 9"/>
                    <a:gd name="T5" fmla="*/ 2 h 5"/>
                    <a:gd name="T6" fmla="*/ 8 w 9"/>
                    <a:gd name="T7" fmla="*/ 5 h 5"/>
                    <a:gd name="T8" fmla="*/ 8 w 9"/>
                    <a:gd name="T9" fmla="*/ 4 h 5"/>
                    <a:gd name="T10" fmla="*/ 7 w 9"/>
                    <a:gd name="T11" fmla="*/ 4 h 5"/>
                    <a:gd name="T12" fmla="*/ 7 w 9"/>
                    <a:gd name="T13" fmla="*/ 5 h 5"/>
                    <a:gd name="T14" fmla="*/ 8 w 9"/>
                    <a:gd name="T15" fmla="*/ 5 h 5"/>
                    <a:gd name="T16" fmla="*/ 9 w 9"/>
                    <a:gd name="T17" fmla="*/ 5 h 5"/>
                    <a:gd name="T18" fmla="*/ 9 w 9"/>
                    <a:gd name="T19" fmla="*/ 1 h 5"/>
                    <a:gd name="T20" fmla="*/ 7 w 9"/>
                    <a:gd name="T21" fmla="*/ 0 h 5"/>
                    <a:gd name="T22" fmla="*/ 1 w 9"/>
                    <a:gd name="T23" fmla="*/ 1 h 5"/>
                    <a:gd name="T24" fmla="*/ 1 w 9"/>
                    <a:gd name="T2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
                      <a:moveTo>
                        <a:pt x="1" y="1"/>
                      </a:moveTo>
                      <a:cubicBezTo>
                        <a:pt x="2" y="1"/>
                        <a:pt x="4" y="1"/>
                        <a:pt x="6" y="1"/>
                      </a:cubicBezTo>
                      <a:cubicBezTo>
                        <a:pt x="6" y="1"/>
                        <a:pt x="8" y="1"/>
                        <a:pt x="8" y="2"/>
                      </a:cubicBezTo>
                      <a:cubicBezTo>
                        <a:pt x="8" y="3"/>
                        <a:pt x="8" y="4"/>
                        <a:pt x="8" y="5"/>
                      </a:cubicBezTo>
                      <a:cubicBezTo>
                        <a:pt x="8" y="5"/>
                        <a:pt x="8" y="4"/>
                        <a:pt x="8" y="4"/>
                      </a:cubicBezTo>
                      <a:cubicBezTo>
                        <a:pt x="8" y="4"/>
                        <a:pt x="7" y="4"/>
                        <a:pt x="7" y="4"/>
                      </a:cubicBezTo>
                      <a:cubicBezTo>
                        <a:pt x="6" y="4"/>
                        <a:pt x="6" y="5"/>
                        <a:pt x="7" y="5"/>
                      </a:cubicBezTo>
                      <a:cubicBezTo>
                        <a:pt x="7" y="5"/>
                        <a:pt x="8" y="5"/>
                        <a:pt x="8" y="5"/>
                      </a:cubicBezTo>
                      <a:cubicBezTo>
                        <a:pt x="9" y="5"/>
                        <a:pt x="9" y="5"/>
                        <a:pt x="9" y="5"/>
                      </a:cubicBezTo>
                      <a:cubicBezTo>
                        <a:pt x="9" y="4"/>
                        <a:pt x="9" y="2"/>
                        <a:pt x="9" y="1"/>
                      </a:cubicBezTo>
                      <a:cubicBezTo>
                        <a:pt x="8" y="1"/>
                        <a:pt x="7" y="1"/>
                        <a:pt x="7" y="0"/>
                      </a:cubicBezTo>
                      <a:cubicBezTo>
                        <a:pt x="5" y="0"/>
                        <a:pt x="2" y="0"/>
                        <a:pt x="1"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434"/>
                <p:cNvSpPr/>
                <p:nvPr/>
              </p:nvSpPr>
              <p:spPr bwMode="auto">
                <a:xfrm>
                  <a:off x="1025525" y="2735263"/>
                  <a:ext cx="4763" cy="3175"/>
                </a:xfrm>
                <a:custGeom>
                  <a:avLst/>
                  <a:gdLst>
                    <a:gd name="T0" fmla="*/ 1 w 4"/>
                    <a:gd name="T1" fmla="*/ 1 h 2"/>
                    <a:gd name="T2" fmla="*/ 3 w 4"/>
                    <a:gd name="T3" fmla="*/ 1 h 2"/>
                    <a:gd name="T4" fmla="*/ 3 w 4"/>
                    <a:gd name="T5" fmla="*/ 0 h 2"/>
                    <a:gd name="T6" fmla="*/ 1 w 4"/>
                    <a:gd name="T7" fmla="*/ 0 h 2"/>
                    <a:gd name="T8" fmla="*/ 1 w 4"/>
                    <a:gd name="T9" fmla="*/ 1 h 2"/>
                  </a:gdLst>
                  <a:ahLst/>
                  <a:cxnLst>
                    <a:cxn ang="0">
                      <a:pos x="T0" y="T1"/>
                    </a:cxn>
                    <a:cxn ang="0">
                      <a:pos x="T2" y="T3"/>
                    </a:cxn>
                    <a:cxn ang="0">
                      <a:pos x="T4" y="T5"/>
                    </a:cxn>
                    <a:cxn ang="0">
                      <a:pos x="T6" y="T7"/>
                    </a:cxn>
                    <a:cxn ang="0">
                      <a:pos x="T8" y="T9"/>
                    </a:cxn>
                  </a:cxnLst>
                  <a:rect l="0" t="0" r="r" b="b"/>
                  <a:pathLst>
                    <a:path w="4" h="2">
                      <a:moveTo>
                        <a:pt x="1" y="1"/>
                      </a:moveTo>
                      <a:cubicBezTo>
                        <a:pt x="2" y="1"/>
                        <a:pt x="2" y="1"/>
                        <a:pt x="3" y="1"/>
                      </a:cubicBezTo>
                      <a:cubicBezTo>
                        <a:pt x="4" y="1"/>
                        <a:pt x="4" y="0"/>
                        <a:pt x="3" y="0"/>
                      </a:cubicBezTo>
                      <a:cubicBezTo>
                        <a:pt x="2" y="0"/>
                        <a:pt x="1" y="0"/>
                        <a:pt x="1" y="0"/>
                      </a:cubicBezTo>
                      <a:cubicBezTo>
                        <a:pt x="0" y="1"/>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435"/>
                <p:cNvSpPr/>
                <p:nvPr/>
              </p:nvSpPr>
              <p:spPr bwMode="auto">
                <a:xfrm>
                  <a:off x="1028700" y="2733676"/>
                  <a:ext cx="9525" cy="6350"/>
                </a:xfrm>
                <a:custGeom>
                  <a:avLst/>
                  <a:gdLst>
                    <a:gd name="T0" fmla="*/ 2 w 9"/>
                    <a:gd name="T1" fmla="*/ 5 h 6"/>
                    <a:gd name="T2" fmla="*/ 1 w 9"/>
                    <a:gd name="T3" fmla="*/ 1 h 6"/>
                    <a:gd name="T4" fmla="*/ 1 w 9"/>
                    <a:gd name="T5" fmla="*/ 2 h 6"/>
                    <a:gd name="T6" fmla="*/ 5 w 9"/>
                    <a:gd name="T7" fmla="*/ 2 h 6"/>
                    <a:gd name="T8" fmla="*/ 9 w 9"/>
                    <a:gd name="T9" fmla="*/ 1 h 6"/>
                    <a:gd name="T10" fmla="*/ 8 w 9"/>
                    <a:gd name="T11" fmla="*/ 1 h 6"/>
                    <a:gd name="T12" fmla="*/ 8 w 9"/>
                    <a:gd name="T13" fmla="*/ 4 h 6"/>
                    <a:gd name="T14" fmla="*/ 9 w 9"/>
                    <a:gd name="T15" fmla="*/ 4 h 6"/>
                    <a:gd name="T16" fmla="*/ 1 w 9"/>
                    <a:gd name="T17" fmla="*/ 4 h 6"/>
                    <a:gd name="T18" fmla="*/ 1 w 9"/>
                    <a:gd name="T19" fmla="*/ 5 h 6"/>
                    <a:gd name="T20" fmla="*/ 9 w 9"/>
                    <a:gd name="T21" fmla="*/ 5 h 6"/>
                    <a:gd name="T22" fmla="*/ 9 w 9"/>
                    <a:gd name="T23" fmla="*/ 4 h 6"/>
                    <a:gd name="T24" fmla="*/ 9 w 9"/>
                    <a:gd name="T25" fmla="*/ 1 h 6"/>
                    <a:gd name="T26" fmla="*/ 9 w 9"/>
                    <a:gd name="T27" fmla="*/ 0 h 6"/>
                    <a:gd name="T28" fmla="*/ 5 w 9"/>
                    <a:gd name="T29" fmla="*/ 1 h 6"/>
                    <a:gd name="T30" fmla="*/ 1 w 9"/>
                    <a:gd name="T31" fmla="*/ 1 h 6"/>
                    <a:gd name="T32" fmla="*/ 0 w 9"/>
                    <a:gd name="T33" fmla="*/ 1 h 6"/>
                    <a:gd name="T34" fmla="*/ 1 w 9"/>
                    <a:gd name="T35" fmla="*/ 5 h 6"/>
                    <a:gd name="T36" fmla="*/ 2 w 9"/>
                    <a:gd name="T3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6">
                      <a:moveTo>
                        <a:pt x="2" y="5"/>
                      </a:moveTo>
                      <a:cubicBezTo>
                        <a:pt x="2" y="4"/>
                        <a:pt x="1" y="2"/>
                        <a:pt x="1" y="1"/>
                      </a:cubicBezTo>
                      <a:cubicBezTo>
                        <a:pt x="1" y="1"/>
                        <a:pt x="1" y="1"/>
                        <a:pt x="1" y="2"/>
                      </a:cubicBezTo>
                      <a:cubicBezTo>
                        <a:pt x="2" y="2"/>
                        <a:pt x="3" y="2"/>
                        <a:pt x="5" y="2"/>
                      </a:cubicBezTo>
                      <a:cubicBezTo>
                        <a:pt x="6" y="2"/>
                        <a:pt x="7" y="1"/>
                        <a:pt x="9" y="1"/>
                      </a:cubicBezTo>
                      <a:cubicBezTo>
                        <a:pt x="9" y="1"/>
                        <a:pt x="9" y="1"/>
                        <a:pt x="8" y="1"/>
                      </a:cubicBezTo>
                      <a:cubicBezTo>
                        <a:pt x="8" y="2"/>
                        <a:pt x="8" y="3"/>
                        <a:pt x="8" y="4"/>
                      </a:cubicBezTo>
                      <a:cubicBezTo>
                        <a:pt x="8" y="4"/>
                        <a:pt x="9" y="4"/>
                        <a:pt x="9" y="4"/>
                      </a:cubicBezTo>
                      <a:cubicBezTo>
                        <a:pt x="6" y="4"/>
                        <a:pt x="4" y="5"/>
                        <a:pt x="1" y="4"/>
                      </a:cubicBezTo>
                      <a:cubicBezTo>
                        <a:pt x="0" y="4"/>
                        <a:pt x="0" y="5"/>
                        <a:pt x="1" y="5"/>
                      </a:cubicBezTo>
                      <a:cubicBezTo>
                        <a:pt x="4" y="6"/>
                        <a:pt x="6" y="5"/>
                        <a:pt x="9" y="5"/>
                      </a:cubicBezTo>
                      <a:cubicBezTo>
                        <a:pt x="9" y="4"/>
                        <a:pt x="9" y="4"/>
                        <a:pt x="9" y="4"/>
                      </a:cubicBezTo>
                      <a:cubicBezTo>
                        <a:pt x="9" y="3"/>
                        <a:pt x="9" y="2"/>
                        <a:pt x="9" y="1"/>
                      </a:cubicBezTo>
                      <a:cubicBezTo>
                        <a:pt x="9" y="0"/>
                        <a:pt x="9" y="0"/>
                        <a:pt x="9" y="0"/>
                      </a:cubicBezTo>
                      <a:cubicBezTo>
                        <a:pt x="8" y="0"/>
                        <a:pt x="6" y="1"/>
                        <a:pt x="5" y="1"/>
                      </a:cubicBezTo>
                      <a:cubicBezTo>
                        <a:pt x="4" y="1"/>
                        <a:pt x="2" y="1"/>
                        <a:pt x="1" y="1"/>
                      </a:cubicBezTo>
                      <a:cubicBezTo>
                        <a:pt x="1" y="1"/>
                        <a:pt x="0" y="1"/>
                        <a:pt x="0" y="1"/>
                      </a:cubicBezTo>
                      <a:cubicBezTo>
                        <a:pt x="0" y="2"/>
                        <a:pt x="1" y="4"/>
                        <a:pt x="1" y="5"/>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436"/>
                <p:cNvSpPr/>
                <p:nvPr/>
              </p:nvSpPr>
              <p:spPr bwMode="auto">
                <a:xfrm>
                  <a:off x="1038225" y="2732088"/>
                  <a:ext cx="9525" cy="4763"/>
                </a:xfrm>
                <a:custGeom>
                  <a:avLst/>
                  <a:gdLst>
                    <a:gd name="T0" fmla="*/ 1 w 9"/>
                    <a:gd name="T1" fmla="*/ 5 h 5"/>
                    <a:gd name="T2" fmla="*/ 4 w 9"/>
                    <a:gd name="T3" fmla="*/ 4 h 5"/>
                    <a:gd name="T4" fmla="*/ 8 w 9"/>
                    <a:gd name="T5" fmla="*/ 1 h 5"/>
                    <a:gd name="T6" fmla="*/ 8 w 9"/>
                    <a:gd name="T7" fmla="*/ 1 h 5"/>
                    <a:gd name="T8" fmla="*/ 4 w 9"/>
                    <a:gd name="T9" fmla="*/ 3 h 5"/>
                    <a:gd name="T10" fmla="*/ 1 w 9"/>
                    <a:gd name="T11" fmla="*/ 4 h 5"/>
                    <a:gd name="T12" fmla="*/ 1 w 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1" y="5"/>
                      </a:moveTo>
                      <a:cubicBezTo>
                        <a:pt x="2" y="5"/>
                        <a:pt x="3" y="4"/>
                        <a:pt x="4" y="4"/>
                      </a:cubicBezTo>
                      <a:cubicBezTo>
                        <a:pt x="5" y="3"/>
                        <a:pt x="7" y="2"/>
                        <a:pt x="8" y="1"/>
                      </a:cubicBezTo>
                      <a:cubicBezTo>
                        <a:pt x="9" y="1"/>
                        <a:pt x="8" y="0"/>
                        <a:pt x="8" y="1"/>
                      </a:cubicBezTo>
                      <a:cubicBezTo>
                        <a:pt x="6" y="1"/>
                        <a:pt x="5" y="2"/>
                        <a:pt x="4" y="3"/>
                      </a:cubicBezTo>
                      <a:cubicBezTo>
                        <a:pt x="3" y="3"/>
                        <a:pt x="2" y="4"/>
                        <a:pt x="1"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437"/>
                <p:cNvSpPr/>
                <p:nvPr/>
              </p:nvSpPr>
              <p:spPr bwMode="auto">
                <a:xfrm>
                  <a:off x="1009650" y="2735263"/>
                  <a:ext cx="9525" cy="1588"/>
                </a:xfrm>
                <a:custGeom>
                  <a:avLst/>
                  <a:gdLst>
                    <a:gd name="T0" fmla="*/ 7 w 8"/>
                    <a:gd name="T1" fmla="*/ 1 h 2"/>
                    <a:gd name="T2" fmla="*/ 1 w 8"/>
                    <a:gd name="T3" fmla="*/ 0 h 2"/>
                    <a:gd name="T4" fmla="*/ 1 w 8"/>
                    <a:gd name="T5" fmla="*/ 1 h 2"/>
                    <a:gd name="T6" fmla="*/ 7 w 8"/>
                    <a:gd name="T7" fmla="*/ 2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5" y="1"/>
                        <a:pt x="3" y="0"/>
                        <a:pt x="1" y="0"/>
                      </a:cubicBezTo>
                      <a:cubicBezTo>
                        <a:pt x="0" y="0"/>
                        <a:pt x="0" y="0"/>
                        <a:pt x="1" y="1"/>
                      </a:cubicBezTo>
                      <a:cubicBezTo>
                        <a:pt x="3" y="1"/>
                        <a:pt x="5" y="2"/>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438"/>
                <p:cNvSpPr/>
                <p:nvPr/>
              </p:nvSpPr>
              <p:spPr bwMode="auto">
                <a:xfrm>
                  <a:off x="1017588" y="2684463"/>
                  <a:ext cx="23813" cy="28575"/>
                </a:xfrm>
                <a:custGeom>
                  <a:avLst/>
                  <a:gdLst>
                    <a:gd name="T0" fmla="*/ 13 w 23"/>
                    <a:gd name="T1" fmla="*/ 13 h 27"/>
                    <a:gd name="T2" fmla="*/ 10 w 23"/>
                    <a:gd name="T3" fmla="*/ 2 h 27"/>
                    <a:gd name="T4" fmla="*/ 20 w 23"/>
                    <a:gd name="T5" fmla="*/ 11 h 27"/>
                    <a:gd name="T6" fmla="*/ 11 w 23"/>
                    <a:gd name="T7" fmla="*/ 27 h 27"/>
                    <a:gd name="T8" fmla="*/ 12 w 23"/>
                    <a:gd name="T9" fmla="*/ 27 h 27"/>
                    <a:gd name="T10" fmla="*/ 21 w 23"/>
                    <a:gd name="T11" fmla="*/ 8 h 27"/>
                    <a:gd name="T12" fmla="*/ 11 w 23"/>
                    <a:gd name="T13" fmla="*/ 1 h 27"/>
                    <a:gd name="T14" fmla="*/ 13 w 23"/>
                    <a:gd name="T15" fmla="*/ 14 h 27"/>
                    <a:gd name="T16" fmla="*/ 13 w 23"/>
                    <a:gd name="T1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7">
                      <a:moveTo>
                        <a:pt x="13" y="13"/>
                      </a:moveTo>
                      <a:cubicBezTo>
                        <a:pt x="5" y="16"/>
                        <a:pt x="2" y="4"/>
                        <a:pt x="10" y="2"/>
                      </a:cubicBezTo>
                      <a:cubicBezTo>
                        <a:pt x="16" y="0"/>
                        <a:pt x="21" y="6"/>
                        <a:pt x="20" y="11"/>
                      </a:cubicBezTo>
                      <a:cubicBezTo>
                        <a:pt x="18" y="18"/>
                        <a:pt x="10" y="19"/>
                        <a:pt x="11" y="27"/>
                      </a:cubicBezTo>
                      <a:cubicBezTo>
                        <a:pt x="11" y="27"/>
                        <a:pt x="12" y="27"/>
                        <a:pt x="12" y="27"/>
                      </a:cubicBezTo>
                      <a:cubicBezTo>
                        <a:pt x="10" y="19"/>
                        <a:pt x="23" y="16"/>
                        <a:pt x="21" y="8"/>
                      </a:cubicBezTo>
                      <a:cubicBezTo>
                        <a:pt x="20" y="3"/>
                        <a:pt x="16" y="0"/>
                        <a:pt x="11" y="1"/>
                      </a:cubicBezTo>
                      <a:cubicBezTo>
                        <a:pt x="0" y="1"/>
                        <a:pt x="4" y="17"/>
                        <a:pt x="13" y="14"/>
                      </a:cubicBezTo>
                      <a:cubicBezTo>
                        <a:pt x="14" y="13"/>
                        <a:pt x="14" y="13"/>
                        <a:pt x="1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439"/>
                <p:cNvSpPr/>
                <p:nvPr/>
              </p:nvSpPr>
              <p:spPr bwMode="auto">
                <a:xfrm>
                  <a:off x="1025525" y="2713038"/>
                  <a:ext cx="9525" cy="6350"/>
                </a:xfrm>
                <a:custGeom>
                  <a:avLst/>
                  <a:gdLst>
                    <a:gd name="T0" fmla="*/ 7 w 9"/>
                    <a:gd name="T1" fmla="*/ 1 h 6"/>
                    <a:gd name="T2" fmla="*/ 2 w 9"/>
                    <a:gd name="T3" fmla="*/ 4 h 6"/>
                    <a:gd name="T4" fmla="*/ 8 w 9"/>
                    <a:gd name="T5" fmla="*/ 1 h 6"/>
                    <a:gd name="T6" fmla="*/ 7 w 9"/>
                    <a:gd name="T7" fmla="*/ 1 h 6"/>
                    <a:gd name="T8" fmla="*/ 4 w 9"/>
                    <a:gd name="T9" fmla="*/ 4 h 6"/>
                    <a:gd name="T10" fmla="*/ 3 w 9"/>
                    <a:gd name="T11" fmla="*/ 2 h 6"/>
                    <a:gd name="T12" fmla="*/ 6 w 9"/>
                    <a:gd name="T13" fmla="*/ 2 h 6"/>
                    <a:gd name="T14" fmla="*/ 7 w 9"/>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1"/>
                      </a:moveTo>
                      <a:cubicBezTo>
                        <a:pt x="5" y="0"/>
                        <a:pt x="0" y="1"/>
                        <a:pt x="2" y="4"/>
                      </a:cubicBezTo>
                      <a:cubicBezTo>
                        <a:pt x="4" y="6"/>
                        <a:pt x="9" y="4"/>
                        <a:pt x="8" y="1"/>
                      </a:cubicBezTo>
                      <a:cubicBezTo>
                        <a:pt x="8" y="0"/>
                        <a:pt x="7" y="1"/>
                        <a:pt x="7" y="1"/>
                      </a:cubicBezTo>
                      <a:cubicBezTo>
                        <a:pt x="8" y="3"/>
                        <a:pt x="5" y="4"/>
                        <a:pt x="4" y="4"/>
                      </a:cubicBezTo>
                      <a:cubicBezTo>
                        <a:pt x="3" y="3"/>
                        <a:pt x="2" y="2"/>
                        <a:pt x="3" y="2"/>
                      </a:cubicBezTo>
                      <a:cubicBezTo>
                        <a:pt x="4" y="2"/>
                        <a:pt x="5" y="1"/>
                        <a:pt x="6" y="2"/>
                      </a:cubicBezTo>
                      <a:cubicBezTo>
                        <a:pt x="6" y="2"/>
                        <a:pt x="7" y="2"/>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440"/>
                <p:cNvSpPr/>
                <p:nvPr/>
              </p:nvSpPr>
              <p:spPr bwMode="auto">
                <a:xfrm>
                  <a:off x="1019175" y="2735263"/>
                  <a:ext cx="1588" cy="0"/>
                </a:xfrm>
                <a:custGeom>
                  <a:avLst/>
                  <a:gdLst>
                    <a:gd name="T0" fmla="*/ 0 w 1"/>
                    <a:gd name="T1" fmla="*/ 1 h 1"/>
                    <a:gd name="T2" fmla="*/ 1 w 1"/>
                    <a:gd name="T3" fmla="*/ 0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0"/>
                        <a:pt x="1" y="0"/>
                        <a:pt x="1" y="0"/>
                      </a:cubicBezTo>
                      <a:cubicBezTo>
                        <a:pt x="1" y="0"/>
                        <a:pt x="1" y="0"/>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441"/>
                <p:cNvSpPr/>
                <p:nvPr/>
              </p:nvSpPr>
              <p:spPr bwMode="auto">
                <a:xfrm>
                  <a:off x="1019175" y="2735263"/>
                  <a:ext cx="1588" cy="3175"/>
                </a:xfrm>
                <a:custGeom>
                  <a:avLst/>
                  <a:gdLst>
                    <a:gd name="T0" fmla="*/ 0 w 2"/>
                    <a:gd name="T1" fmla="*/ 1 h 2"/>
                    <a:gd name="T2" fmla="*/ 2 w 2"/>
                    <a:gd name="T3" fmla="*/ 0 h 2"/>
                    <a:gd name="T4" fmla="*/ 2 w 2"/>
                    <a:gd name="T5" fmla="*/ 0 h 2"/>
                    <a:gd name="T6" fmla="*/ 0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1"/>
                        <a:pt x="1" y="1"/>
                        <a:pt x="2" y="0"/>
                      </a:cubicBezTo>
                      <a:cubicBezTo>
                        <a:pt x="2" y="0"/>
                        <a:pt x="2" y="0"/>
                        <a:pt x="2" y="0"/>
                      </a:cubicBezTo>
                      <a:cubicBezTo>
                        <a:pt x="1" y="0"/>
                        <a:pt x="0" y="1"/>
                        <a:pt x="0"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442"/>
                <p:cNvSpPr/>
                <p:nvPr/>
              </p:nvSpPr>
              <p:spPr bwMode="auto">
                <a:xfrm>
                  <a:off x="1017588" y="2735263"/>
                  <a:ext cx="4763" cy="3175"/>
                </a:xfrm>
                <a:custGeom>
                  <a:avLst/>
                  <a:gdLst>
                    <a:gd name="T0" fmla="*/ 1 w 4"/>
                    <a:gd name="T1" fmla="*/ 3 h 3"/>
                    <a:gd name="T2" fmla="*/ 4 w 4"/>
                    <a:gd name="T3" fmla="*/ 0 h 3"/>
                    <a:gd name="T4" fmla="*/ 4 w 4"/>
                    <a:gd name="T5" fmla="*/ 0 h 3"/>
                    <a:gd name="T6" fmla="*/ 1 w 4"/>
                    <a:gd name="T7" fmla="*/ 3 h 3"/>
                    <a:gd name="T8" fmla="*/ 1 w 4"/>
                    <a:gd name="T9" fmla="*/ 3 h 3"/>
                  </a:gdLst>
                  <a:ahLst/>
                  <a:cxnLst>
                    <a:cxn ang="0">
                      <a:pos x="T0" y="T1"/>
                    </a:cxn>
                    <a:cxn ang="0">
                      <a:pos x="T2" y="T3"/>
                    </a:cxn>
                    <a:cxn ang="0">
                      <a:pos x="T4" y="T5"/>
                    </a:cxn>
                    <a:cxn ang="0">
                      <a:pos x="T6" y="T7"/>
                    </a:cxn>
                    <a:cxn ang="0">
                      <a:pos x="T8" y="T9"/>
                    </a:cxn>
                  </a:cxnLst>
                  <a:rect l="0" t="0" r="r" b="b"/>
                  <a:pathLst>
                    <a:path w="4" h="3">
                      <a:moveTo>
                        <a:pt x="1" y="3"/>
                      </a:moveTo>
                      <a:cubicBezTo>
                        <a:pt x="2" y="2"/>
                        <a:pt x="3" y="1"/>
                        <a:pt x="4" y="0"/>
                      </a:cubicBezTo>
                      <a:cubicBezTo>
                        <a:pt x="4"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443"/>
                <p:cNvSpPr/>
                <p:nvPr/>
              </p:nvSpPr>
              <p:spPr bwMode="auto">
                <a:xfrm>
                  <a:off x="1019175" y="2735263"/>
                  <a:ext cx="3175" cy="3175"/>
                </a:xfrm>
                <a:custGeom>
                  <a:avLst/>
                  <a:gdLst>
                    <a:gd name="T0" fmla="*/ 0 w 4"/>
                    <a:gd name="T1" fmla="*/ 4 h 4"/>
                    <a:gd name="T2" fmla="*/ 4 w 4"/>
                    <a:gd name="T3" fmla="*/ 1 h 4"/>
                    <a:gd name="T4" fmla="*/ 4 w 4"/>
                    <a:gd name="T5" fmla="*/ 0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4" y="1"/>
                      </a:cubicBezTo>
                      <a:cubicBezTo>
                        <a:pt x="4" y="1"/>
                        <a:pt x="4" y="0"/>
                        <a:pt x="4" y="0"/>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444"/>
                <p:cNvSpPr/>
                <p:nvPr/>
              </p:nvSpPr>
              <p:spPr bwMode="auto">
                <a:xfrm>
                  <a:off x="1020763" y="2735263"/>
                  <a:ext cx="3175" cy="3175"/>
                </a:xfrm>
                <a:custGeom>
                  <a:avLst/>
                  <a:gdLst>
                    <a:gd name="T0" fmla="*/ 0 w 3"/>
                    <a:gd name="T1" fmla="*/ 3 h 4"/>
                    <a:gd name="T2" fmla="*/ 3 w 3"/>
                    <a:gd name="T3" fmla="*/ 0 h 4"/>
                    <a:gd name="T4" fmla="*/ 3 w 3"/>
                    <a:gd name="T5" fmla="*/ 0 h 4"/>
                    <a:gd name="T6" fmla="*/ 0 w 3"/>
                    <a:gd name="T7" fmla="*/ 3 h 4"/>
                    <a:gd name="T8" fmla="*/ 0 w 3"/>
                    <a:gd name="T9" fmla="*/ 3 h 4"/>
                  </a:gdLst>
                  <a:ahLst/>
                  <a:cxnLst>
                    <a:cxn ang="0">
                      <a:pos x="T0" y="T1"/>
                    </a:cxn>
                    <a:cxn ang="0">
                      <a:pos x="T2" y="T3"/>
                    </a:cxn>
                    <a:cxn ang="0">
                      <a:pos x="T4" y="T5"/>
                    </a:cxn>
                    <a:cxn ang="0">
                      <a:pos x="T6" y="T7"/>
                    </a:cxn>
                    <a:cxn ang="0">
                      <a:pos x="T8" y="T9"/>
                    </a:cxn>
                  </a:cxnLst>
                  <a:rect l="0" t="0" r="r" b="b"/>
                  <a:pathLst>
                    <a:path w="3" h="4">
                      <a:moveTo>
                        <a:pt x="0" y="3"/>
                      </a:moveTo>
                      <a:cubicBezTo>
                        <a:pt x="1" y="2"/>
                        <a:pt x="2" y="1"/>
                        <a:pt x="3" y="0"/>
                      </a:cubicBezTo>
                      <a:cubicBezTo>
                        <a:pt x="3" y="0"/>
                        <a:pt x="3" y="0"/>
                        <a:pt x="3" y="0"/>
                      </a:cubicBezTo>
                      <a:cubicBezTo>
                        <a:pt x="2" y="1"/>
                        <a:pt x="0" y="2"/>
                        <a:pt x="0" y="3"/>
                      </a:cubicBezTo>
                      <a:cubicBezTo>
                        <a:pt x="0" y="3"/>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445"/>
                <p:cNvSpPr/>
                <p:nvPr/>
              </p:nvSpPr>
              <p:spPr bwMode="auto">
                <a:xfrm>
                  <a:off x="1020763" y="2735263"/>
                  <a:ext cx="4763" cy="3175"/>
                </a:xfrm>
                <a:custGeom>
                  <a:avLst/>
                  <a:gdLst>
                    <a:gd name="T0" fmla="*/ 1 w 4"/>
                    <a:gd name="T1" fmla="*/ 4 h 4"/>
                    <a:gd name="T2" fmla="*/ 4 w 4"/>
                    <a:gd name="T3" fmla="*/ 0 h 4"/>
                    <a:gd name="T4" fmla="*/ 4 w 4"/>
                    <a:gd name="T5" fmla="*/ 0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1"/>
                        <a:pt x="4" y="0"/>
                      </a:cubicBezTo>
                      <a:cubicBezTo>
                        <a:pt x="4" y="0"/>
                        <a:pt x="4" y="0"/>
                        <a:pt x="4" y="0"/>
                      </a:cubicBezTo>
                      <a:cubicBezTo>
                        <a:pt x="3" y="1"/>
                        <a:pt x="2" y="2"/>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446"/>
                <p:cNvSpPr/>
                <p:nvPr/>
              </p:nvSpPr>
              <p:spPr bwMode="auto">
                <a:xfrm>
                  <a:off x="1022350" y="2735263"/>
                  <a:ext cx="3175" cy="3175"/>
                </a:xfrm>
                <a:custGeom>
                  <a:avLst/>
                  <a:gdLst>
                    <a:gd name="T0" fmla="*/ 1 w 4"/>
                    <a:gd name="T1" fmla="*/ 4 h 4"/>
                    <a:gd name="T2" fmla="*/ 4 w 4"/>
                    <a:gd name="T3" fmla="*/ 1 h 4"/>
                    <a:gd name="T4" fmla="*/ 3 w 4"/>
                    <a:gd name="T5" fmla="*/ 1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1"/>
                        <a:pt x="4" y="0"/>
                        <a:pt x="3" y="1"/>
                      </a:cubicBezTo>
                      <a:cubicBezTo>
                        <a:pt x="3" y="2"/>
                        <a:pt x="2" y="3"/>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447"/>
                <p:cNvSpPr/>
                <p:nvPr/>
              </p:nvSpPr>
              <p:spPr bwMode="auto">
                <a:xfrm>
                  <a:off x="1023938" y="2735263"/>
                  <a:ext cx="1588" cy="3175"/>
                </a:xfrm>
                <a:custGeom>
                  <a:avLst/>
                  <a:gdLst>
                    <a:gd name="T0" fmla="*/ 0 w 2"/>
                    <a:gd name="T1" fmla="*/ 2 h 3"/>
                    <a:gd name="T2" fmla="*/ 2 w 2"/>
                    <a:gd name="T3" fmla="*/ 1 h 3"/>
                    <a:gd name="T4" fmla="*/ 2 w 2"/>
                    <a:gd name="T5" fmla="*/ 0 h 3"/>
                    <a:gd name="T6" fmla="*/ 0 w 2"/>
                    <a:gd name="T7" fmla="*/ 2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1" y="2"/>
                        <a:pt x="2" y="1"/>
                        <a:pt x="2" y="1"/>
                      </a:cubicBezTo>
                      <a:cubicBezTo>
                        <a:pt x="2" y="0"/>
                        <a:pt x="2" y="0"/>
                        <a:pt x="2" y="0"/>
                      </a:cubicBezTo>
                      <a:cubicBezTo>
                        <a:pt x="1" y="1"/>
                        <a:pt x="1" y="1"/>
                        <a:pt x="0" y="2"/>
                      </a:cubicBezTo>
                      <a:cubicBezTo>
                        <a:pt x="0" y="2"/>
                        <a:pt x="0"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448"/>
                <p:cNvSpPr/>
                <p:nvPr/>
              </p:nvSpPr>
              <p:spPr bwMode="auto">
                <a:xfrm>
                  <a:off x="1028700" y="2735263"/>
                  <a:ext cx="3175" cy="1588"/>
                </a:xfrm>
                <a:custGeom>
                  <a:avLst/>
                  <a:gdLst>
                    <a:gd name="T0" fmla="*/ 1 w 3"/>
                    <a:gd name="T1" fmla="*/ 2 h 2"/>
                    <a:gd name="T2" fmla="*/ 3 w 3"/>
                    <a:gd name="T3" fmla="*/ 0 h 2"/>
                    <a:gd name="T4" fmla="*/ 2 w 3"/>
                    <a:gd name="T5" fmla="*/ 0 h 2"/>
                    <a:gd name="T6" fmla="*/ 1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1"/>
                        <a:pt x="2" y="1"/>
                        <a:pt x="3" y="0"/>
                      </a:cubicBezTo>
                      <a:cubicBezTo>
                        <a:pt x="3" y="0"/>
                        <a:pt x="3" y="0"/>
                        <a:pt x="2" y="0"/>
                      </a:cubicBezTo>
                      <a:cubicBezTo>
                        <a:pt x="2" y="0"/>
                        <a:pt x="1" y="1"/>
                        <a:pt x="1"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449"/>
                <p:cNvSpPr/>
                <p:nvPr/>
              </p:nvSpPr>
              <p:spPr bwMode="auto">
                <a:xfrm>
                  <a:off x="1028700" y="2735263"/>
                  <a:ext cx="3175" cy="3175"/>
                </a:xfrm>
                <a:custGeom>
                  <a:avLst/>
                  <a:gdLst>
                    <a:gd name="T0" fmla="*/ 1 w 3"/>
                    <a:gd name="T1" fmla="*/ 2 h 2"/>
                    <a:gd name="T2" fmla="*/ 3 w 3"/>
                    <a:gd name="T3" fmla="*/ 0 h 2"/>
                    <a:gd name="T4" fmla="*/ 3 w 3"/>
                    <a:gd name="T5" fmla="*/ 0 h 2"/>
                    <a:gd name="T6" fmla="*/ 3 w 3"/>
                    <a:gd name="T7" fmla="*/ 0 h 2"/>
                    <a:gd name="T8" fmla="*/ 3 w 3"/>
                    <a:gd name="T9" fmla="*/ 0 h 2"/>
                    <a:gd name="T10" fmla="*/ 3 w 3"/>
                    <a:gd name="T11" fmla="*/ 0 h 2"/>
                    <a:gd name="T12" fmla="*/ 3 w 3"/>
                    <a:gd name="T13" fmla="*/ 0 h 2"/>
                    <a:gd name="T14" fmla="*/ 0 w 3"/>
                    <a:gd name="T15" fmla="*/ 2 h 2"/>
                    <a:gd name="T16" fmla="*/ 1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1" y="2"/>
                      </a:moveTo>
                      <a:cubicBezTo>
                        <a:pt x="1" y="1"/>
                        <a:pt x="2" y="1"/>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1" y="1"/>
                        <a:pt x="0" y="2"/>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450"/>
                <p:cNvSpPr/>
                <p:nvPr/>
              </p:nvSpPr>
              <p:spPr bwMode="auto">
                <a:xfrm>
                  <a:off x="1030288" y="2735263"/>
                  <a:ext cx="4763" cy="3175"/>
                </a:xfrm>
                <a:custGeom>
                  <a:avLst/>
                  <a:gdLst>
                    <a:gd name="T0" fmla="*/ 0 w 4"/>
                    <a:gd name="T1" fmla="*/ 4 h 4"/>
                    <a:gd name="T2" fmla="*/ 4 w 4"/>
                    <a:gd name="T3" fmla="*/ 1 h 4"/>
                    <a:gd name="T4" fmla="*/ 3 w 4"/>
                    <a:gd name="T5" fmla="*/ 1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2" y="2"/>
                        <a:pt x="4" y="1"/>
                      </a:cubicBezTo>
                      <a:cubicBezTo>
                        <a:pt x="4" y="1"/>
                        <a:pt x="4" y="0"/>
                        <a:pt x="3" y="1"/>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451"/>
                <p:cNvSpPr/>
                <p:nvPr/>
              </p:nvSpPr>
              <p:spPr bwMode="auto">
                <a:xfrm>
                  <a:off x="1031875" y="2735263"/>
                  <a:ext cx="3175" cy="3175"/>
                </a:xfrm>
                <a:custGeom>
                  <a:avLst/>
                  <a:gdLst>
                    <a:gd name="T0" fmla="*/ 0 w 4"/>
                    <a:gd name="T1" fmla="*/ 3 h 3"/>
                    <a:gd name="T2" fmla="*/ 2 w 4"/>
                    <a:gd name="T3" fmla="*/ 2 h 3"/>
                    <a:gd name="T4" fmla="*/ 4 w 4"/>
                    <a:gd name="T5" fmla="*/ 0 h 3"/>
                    <a:gd name="T6" fmla="*/ 3 w 4"/>
                    <a:gd name="T7" fmla="*/ 0 h 3"/>
                    <a:gd name="T8" fmla="*/ 2 w 4"/>
                    <a:gd name="T9" fmla="*/ 1 h 3"/>
                    <a:gd name="T10" fmla="*/ 0 w 4"/>
                    <a:gd name="T11" fmla="*/ 2 h 3"/>
                    <a:gd name="T12" fmla="*/ 0 w 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0" y="3"/>
                      </a:moveTo>
                      <a:cubicBezTo>
                        <a:pt x="1" y="3"/>
                        <a:pt x="1" y="2"/>
                        <a:pt x="2" y="2"/>
                      </a:cubicBezTo>
                      <a:cubicBezTo>
                        <a:pt x="2" y="1"/>
                        <a:pt x="3" y="1"/>
                        <a:pt x="4" y="0"/>
                      </a:cubicBezTo>
                      <a:cubicBezTo>
                        <a:pt x="4" y="0"/>
                        <a:pt x="3" y="0"/>
                        <a:pt x="3" y="0"/>
                      </a:cubicBezTo>
                      <a:cubicBezTo>
                        <a:pt x="3" y="0"/>
                        <a:pt x="2" y="0"/>
                        <a:pt x="2" y="1"/>
                      </a:cubicBezTo>
                      <a:cubicBezTo>
                        <a:pt x="2" y="1"/>
                        <a:pt x="0" y="2"/>
                        <a:pt x="0"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452"/>
                <p:cNvSpPr/>
                <p:nvPr/>
              </p:nvSpPr>
              <p:spPr bwMode="auto">
                <a:xfrm>
                  <a:off x="1031875" y="2735263"/>
                  <a:ext cx="4763" cy="3175"/>
                </a:xfrm>
                <a:custGeom>
                  <a:avLst/>
                  <a:gdLst>
                    <a:gd name="T0" fmla="*/ 1 w 5"/>
                    <a:gd name="T1" fmla="*/ 3 h 3"/>
                    <a:gd name="T2" fmla="*/ 5 w 5"/>
                    <a:gd name="T3" fmla="*/ 0 h 3"/>
                    <a:gd name="T4" fmla="*/ 4 w 5"/>
                    <a:gd name="T5" fmla="*/ 0 h 3"/>
                    <a:gd name="T6" fmla="*/ 1 w 5"/>
                    <a:gd name="T7" fmla="*/ 3 h 3"/>
                    <a:gd name="T8" fmla="*/ 1 w 5"/>
                    <a:gd name="T9" fmla="*/ 3 h 3"/>
                  </a:gdLst>
                  <a:ahLst/>
                  <a:cxnLst>
                    <a:cxn ang="0">
                      <a:pos x="T0" y="T1"/>
                    </a:cxn>
                    <a:cxn ang="0">
                      <a:pos x="T2" y="T3"/>
                    </a:cxn>
                    <a:cxn ang="0">
                      <a:pos x="T4" y="T5"/>
                    </a:cxn>
                    <a:cxn ang="0">
                      <a:pos x="T6" y="T7"/>
                    </a:cxn>
                    <a:cxn ang="0">
                      <a:pos x="T8" y="T9"/>
                    </a:cxn>
                  </a:cxnLst>
                  <a:rect l="0" t="0" r="r" b="b"/>
                  <a:pathLst>
                    <a:path w="5" h="3">
                      <a:moveTo>
                        <a:pt x="1" y="3"/>
                      </a:moveTo>
                      <a:cubicBezTo>
                        <a:pt x="2" y="3"/>
                        <a:pt x="3" y="1"/>
                        <a:pt x="5" y="0"/>
                      </a:cubicBezTo>
                      <a:cubicBezTo>
                        <a:pt x="5"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453"/>
                <p:cNvSpPr/>
                <p:nvPr/>
              </p:nvSpPr>
              <p:spPr bwMode="auto">
                <a:xfrm>
                  <a:off x="1033463" y="2735263"/>
                  <a:ext cx="4763" cy="3175"/>
                </a:xfrm>
                <a:custGeom>
                  <a:avLst/>
                  <a:gdLst>
                    <a:gd name="T0" fmla="*/ 0 w 4"/>
                    <a:gd name="T1" fmla="*/ 4 h 4"/>
                    <a:gd name="T2" fmla="*/ 3 w 4"/>
                    <a:gd name="T3" fmla="*/ 1 h 4"/>
                    <a:gd name="T4" fmla="*/ 3 w 4"/>
                    <a:gd name="T5" fmla="*/ 1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3" y="1"/>
                      </a:cubicBezTo>
                      <a:cubicBezTo>
                        <a:pt x="4" y="1"/>
                        <a:pt x="3" y="0"/>
                        <a:pt x="3" y="1"/>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454"/>
                <p:cNvSpPr/>
                <p:nvPr/>
              </p:nvSpPr>
              <p:spPr bwMode="auto">
                <a:xfrm>
                  <a:off x="1035050" y="2735263"/>
                  <a:ext cx="3175" cy="3175"/>
                </a:xfrm>
                <a:custGeom>
                  <a:avLst/>
                  <a:gdLst>
                    <a:gd name="T0" fmla="*/ 0 w 3"/>
                    <a:gd name="T1" fmla="*/ 3 h 3"/>
                    <a:gd name="T2" fmla="*/ 3 w 3"/>
                    <a:gd name="T3" fmla="*/ 0 h 3"/>
                    <a:gd name="T4" fmla="*/ 3 w 3"/>
                    <a:gd name="T5" fmla="*/ 0 h 3"/>
                    <a:gd name="T6" fmla="*/ 0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cubicBezTo>
                        <a:pt x="1" y="2"/>
                        <a:pt x="2" y="1"/>
                        <a:pt x="3" y="0"/>
                      </a:cubicBezTo>
                      <a:cubicBezTo>
                        <a:pt x="3" y="0"/>
                        <a:pt x="3" y="0"/>
                        <a:pt x="3"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455"/>
                <p:cNvSpPr/>
                <p:nvPr/>
              </p:nvSpPr>
              <p:spPr bwMode="auto">
                <a:xfrm>
                  <a:off x="1035050" y="2735263"/>
                  <a:ext cx="3175" cy="3175"/>
                </a:xfrm>
                <a:custGeom>
                  <a:avLst/>
                  <a:gdLst>
                    <a:gd name="T0" fmla="*/ 1 w 3"/>
                    <a:gd name="T1" fmla="*/ 3 h 3"/>
                    <a:gd name="T2" fmla="*/ 3 w 3"/>
                    <a:gd name="T3" fmla="*/ 0 h 3"/>
                    <a:gd name="T4" fmla="*/ 3 w 3"/>
                    <a:gd name="T5" fmla="*/ 0 h 3"/>
                    <a:gd name="T6" fmla="*/ 1 w 3"/>
                    <a:gd name="T7" fmla="*/ 2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2" y="2"/>
                        <a:pt x="2" y="1"/>
                        <a:pt x="3" y="0"/>
                      </a:cubicBezTo>
                      <a:cubicBezTo>
                        <a:pt x="3" y="0"/>
                        <a:pt x="3" y="0"/>
                        <a:pt x="3" y="0"/>
                      </a:cubicBezTo>
                      <a:cubicBezTo>
                        <a:pt x="2" y="1"/>
                        <a:pt x="1" y="2"/>
                        <a:pt x="1" y="2"/>
                      </a:cubicBezTo>
                      <a:cubicBezTo>
                        <a:pt x="0"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476"/>
                <p:cNvSpPr>
                  <a:spLocks noEditPoints="1"/>
                </p:cNvSpPr>
                <p:nvPr/>
              </p:nvSpPr>
              <p:spPr bwMode="auto">
                <a:xfrm>
                  <a:off x="869950" y="2209801"/>
                  <a:ext cx="49213" cy="69850"/>
                </a:xfrm>
                <a:custGeom>
                  <a:avLst/>
                  <a:gdLst>
                    <a:gd name="T0" fmla="*/ 8 w 47"/>
                    <a:gd name="T1" fmla="*/ 40 h 66"/>
                    <a:gd name="T2" fmla="*/ 8 w 47"/>
                    <a:gd name="T3" fmla="*/ 40 h 66"/>
                    <a:gd name="T4" fmla="*/ 23 w 47"/>
                    <a:gd name="T5" fmla="*/ 65 h 66"/>
                    <a:gd name="T6" fmla="*/ 30 w 47"/>
                    <a:gd name="T7" fmla="*/ 2 h 66"/>
                    <a:gd name="T8" fmla="*/ 30 w 47"/>
                    <a:gd name="T9" fmla="*/ 2 h 66"/>
                    <a:gd name="T10" fmla="*/ 34 w 47"/>
                    <a:gd name="T11" fmla="*/ 3 h 66"/>
                    <a:gd name="T12" fmla="*/ 41 w 47"/>
                    <a:gd name="T13" fmla="*/ 8 h 66"/>
                    <a:gd name="T14" fmla="*/ 45 w 47"/>
                    <a:gd name="T15" fmla="*/ 17 h 66"/>
                    <a:gd name="T16" fmla="*/ 43 w 47"/>
                    <a:gd name="T17" fmla="*/ 31 h 66"/>
                    <a:gd name="T18" fmla="*/ 39 w 47"/>
                    <a:gd name="T19" fmla="*/ 37 h 66"/>
                    <a:gd name="T20" fmla="*/ 32 w 47"/>
                    <a:gd name="T21" fmla="*/ 44 h 66"/>
                    <a:gd name="T22" fmla="*/ 29 w 47"/>
                    <a:gd name="T23" fmla="*/ 52 h 66"/>
                    <a:gd name="T24" fmla="*/ 29 w 47"/>
                    <a:gd name="T25" fmla="*/ 60 h 66"/>
                    <a:gd name="T26" fmla="*/ 28 w 47"/>
                    <a:gd name="T27" fmla="*/ 63 h 66"/>
                    <a:gd name="T28" fmla="*/ 26 w 47"/>
                    <a:gd name="T29" fmla="*/ 64 h 66"/>
                    <a:gd name="T30" fmla="*/ 19 w 47"/>
                    <a:gd name="T31" fmla="*/ 65 h 66"/>
                    <a:gd name="T32" fmla="*/ 16 w 47"/>
                    <a:gd name="T33" fmla="*/ 53 h 66"/>
                    <a:gd name="T34" fmla="*/ 15 w 47"/>
                    <a:gd name="T35" fmla="*/ 49 h 66"/>
                    <a:gd name="T36" fmla="*/ 10 w 47"/>
                    <a:gd name="T37" fmla="*/ 42 h 66"/>
                    <a:gd name="T38" fmla="*/ 8 w 47"/>
                    <a:gd name="T39" fmla="*/ 40 h 66"/>
                    <a:gd name="T40" fmla="*/ 8 w 47"/>
                    <a:gd name="T41" fmla="*/ 40 h 66"/>
                    <a:gd name="T42" fmla="*/ 3 w 47"/>
                    <a:gd name="T43" fmla="*/ 32 h 66"/>
                    <a:gd name="T44" fmla="*/ 2 w 47"/>
                    <a:gd name="T45" fmla="*/ 23 h 66"/>
                    <a:gd name="T46" fmla="*/ 6 w 47"/>
                    <a:gd name="T47" fmla="*/ 13 h 66"/>
                    <a:gd name="T48" fmla="*/ 18 w 47"/>
                    <a:gd name="T49" fmla="*/ 3 h 66"/>
                    <a:gd name="T50" fmla="*/ 30 w 47"/>
                    <a:gd name="T51" fmla="*/ 2 h 66"/>
                    <a:gd name="T52" fmla="*/ 12 w 47"/>
                    <a:gd name="T53" fmla="*/ 6 h 66"/>
                    <a:gd name="T54" fmla="*/ 0 w 47"/>
                    <a:gd name="T55" fmla="*/ 26 h 66"/>
                    <a:gd name="T56" fmla="*/ 3 w 47"/>
                    <a:gd name="T57" fmla="*/ 35 h 66"/>
                    <a:gd name="T58" fmla="*/ 12 w 47"/>
                    <a:gd name="T59" fmla="*/ 47 h 66"/>
                    <a:gd name="T60" fmla="*/ 14 w 47"/>
                    <a:gd name="T61" fmla="*/ 50 h 66"/>
                    <a:gd name="T62" fmla="*/ 15 w 47"/>
                    <a:gd name="T63" fmla="*/ 64 h 66"/>
                    <a:gd name="T64" fmla="*/ 14 w 47"/>
                    <a:gd name="T65" fmla="*/ 64 h 66"/>
                    <a:gd name="T66" fmla="*/ 15 w 47"/>
                    <a:gd name="T67" fmla="*/ 65 h 66"/>
                    <a:gd name="T68" fmla="*/ 16 w 47"/>
                    <a:gd name="T69" fmla="*/ 65 h 66"/>
                    <a:gd name="T70" fmla="*/ 24 w 47"/>
                    <a:gd name="T71" fmla="*/ 66 h 66"/>
                    <a:gd name="T72" fmla="*/ 30 w 47"/>
                    <a:gd name="T73" fmla="*/ 59 h 66"/>
                    <a:gd name="T74" fmla="*/ 30 w 47"/>
                    <a:gd name="T75" fmla="*/ 52 h 66"/>
                    <a:gd name="T76" fmla="*/ 34 w 47"/>
                    <a:gd name="T77" fmla="*/ 43 h 66"/>
                    <a:gd name="T78" fmla="*/ 40 w 47"/>
                    <a:gd name="T79" fmla="*/ 37 h 66"/>
                    <a:gd name="T80" fmla="*/ 46 w 47"/>
                    <a:gd name="T81" fmla="*/ 25 h 66"/>
                    <a:gd name="T82" fmla="*/ 34 w 47"/>
                    <a:gd name="T83" fmla="*/ 1 h 66"/>
                    <a:gd name="T84" fmla="*/ 27 w 47"/>
                    <a:gd name="T8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66">
                      <a:moveTo>
                        <a:pt x="8" y="40"/>
                      </a:moveTo>
                      <a:cubicBezTo>
                        <a:pt x="8" y="40"/>
                        <a:pt x="8" y="40"/>
                        <a:pt x="8" y="40"/>
                      </a:cubicBezTo>
                      <a:cubicBezTo>
                        <a:pt x="8" y="40"/>
                        <a:pt x="8" y="40"/>
                        <a:pt x="8" y="40"/>
                      </a:cubicBezTo>
                      <a:cubicBezTo>
                        <a:pt x="8" y="40"/>
                        <a:pt x="8" y="40"/>
                        <a:pt x="8" y="40"/>
                      </a:cubicBezTo>
                      <a:moveTo>
                        <a:pt x="23" y="65"/>
                      </a:moveTo>
                      <a:cubicBezTo>
                        <a:pt x="23" y="65"/>
                        <a:pt x="23" y="65"/>
                        <a:pt x="23" y="65"/>
                      </a:cubicBezTo>
                      <a:cubicBezTo>
                        <a:pt x="23" y="65"/>
                        <a:pt x="23" y="65"/>
                        <a:pt x="23" y="65"/>
                      </a:cubicBezTo>
                      <a:moveTo>
                        <a:pt x="30" y="2"/>
                      </a:moveTo>
                      <a:cubicBezTo>
                        <a:pt x="30" y="2"/>
                        <a:pt x="30" y="2"/>
                        <a:pt x="30" y="2"/>
                      </a:cubicBezTo>
                      <a:cubicBezTo>
                        <a:pt x="30" y="2"/>
                        <a:pt x="30" y="2"/>
                        <a:pt x="30" y="2"/>
                      </a:cubicBezTo>
                      <a:moveTo>
                        <a:pt x="30" y="2"/>
                      </a:moveTo>
                      <a:cubicBezTo>
                        <a:pt x="32" y="2"/>
                        <a:pt x="33" y="2"/>
                        <a:pt x="34" y="3"/>
                      </a:cubicBezTo>
                      <a:cubicBezTo>
                        <a:pt x="36" y="3"/>
                        <a:pt x="37" y="4"/>
                        <a:pt x="38" y="5"/>
                      </a:cubicBezTo>
                      <a:cubicBezTo>
                        <a:pt x="39" y="6"/>
                        <a:pt x="40" y="6"/>
                        <a:pt x="41" y="8"/>
                      </a:cubicBezTo>
                      <a:cubicBezTo>
                        <a:pt x="42" y="9"/>
                        <a:pt x="42" y="10"/>
                        <a:pt x="43" y="12"/>
                      </a:cubicBezTo>
                      <a:cubicBezTo>
                        <a:pt x="44" y="14"/>
                        <a:pt x="44" y="15"/>
                        <a:pt x="45" y="17"/>
                      </a:cubicBezTo>
                      <a:cubicBezTo>
                        <a:pt x="45" y="20"/>
                        <a:pt x="45" y="22"/>
                        <a:pt x="45" y="25"/>
                      </a:cubicBezTo>
                      <a:cubicBezTo>
                        <a:pt x="44" y="27"/>
                        <a:pt x="44" y="29"/>
                        <a:pt x="43" y="31"/>
                      </a:cubicBezTo>
                      <a:cubicBezTo>
                        <a:pt x="42" y="32"/>
                        <a:pt x="41" y="34"/>
                        <a:pt x="40" y="35"/>
                      </a:cubicBezTo>
                      <a:cubicBezTo>
                        <a:pt x="40" y="36"/>
                        <a:pt x="39" y="37"/>
                        <a:pt x="39" y="37"/>
                      </a:cubicBezTo>
                      <a:cubicBezTo>
                        <a:pt x="38" y="38"/>
                        <a:pt x="37" y="39"/>
                        <a:pt x="36" y="39"/>
                      </a:cubicBezTo>
                      <a:cubicBezTo>
                        <a:pt x="35" y="41"/>
                        <a:pt x="34" y="42"/>
                        <a:pt x="32" y="44"/>
                      </a:cubicBezTo>
                      <a:cubicBezTo>
                        <a:pt x="31" y="46"/>
                        <a:pt x="30" y="48"/>
                        <a:pt x="30" y="50"/>
                      </a:cubicBezTo>
                      <a:cubicBezTo>
                        <a:pt x="29" y="50"/>
                        <a:pt x="29" y="51"/>
                        <a:pt x="29" y="52"/>
                      </a:cubicBezTo>
                      <a:cubicBezTo>
                        <a:pt x="29" y="53"/>
                        <a:pt x="29" y="54"/>
                        <a:pt x="29" y="55"/>
                      </a:cubicBezTo>
                      <a:cubicBezTo>
                        <a:pt x="29" y="57"/>
                        <a:pt x="29" y="58"/>
                        <a:pt x="29" y="60"/>
                      </a:cubicBezTo>
                      <a:cubicBezTo>
                        <a:pt x="29" y="61"/>
                        <a:pt x="29" y="61"/>
                        <a:pt x="29" y="62"/>
                      </a:cubicBezTo>
                      <a:cubicBezTo>
                        <a:pt x="29" y="62"/>
                        <a:pt x="28" y="62"/>
                        <a:pt x="28" y="63"/>
                      </a:cubicBezTo>
                      <a:cubicBezTo>
                        <a:pt x="28" y="63"/>
                        <a:pt x="28" y="63"/>
                        <a:pt x="27" y="63"/>
                      </a:cubicBezTo>
                      <a:cubicBezTo>
                        <a:pt x="27" y="64"/>
                        <a:pt x="26" y="64"/>
                        <a:pt x="26" y="64"/>
                      </a:cubicBezTo>
                      <a:cubicBezTo>
                        <a:pt x="25" y="64"/>
                        <a:pt x="24" y="65"/>
                        <a:pt x="23" y="65"/>
                      </a:cubicBezTo>
                      <a:cubicBezTo>
                        <a:pt x="22" y="65"/>
                        <a:pt x="20" y="65"/>
                        <a:pt x="19" y="65"/>
                      </a:cubicBezTo>
                      <a:cubicBezTo>
                        <a:pt x="18" y="65"/>
                        <a:pt x="17" y="64"/>
                        <a:pt x="16" y="64"/>
                      </a:cubicBezTo>
                      <a:cubicBezTo>
                        <a:pt x="16" y="60"/>
                        <a:pt x="17" y="56"/>
                        <a:pt x="16" y="53"/>
                      </a:cubicBezTo>
                      <a:cubicBezTo>
                        <a:pt x="16" y="52"/>
                        <a:pt x="16" y="51"/>
                        <a:pt x="15" y="50"/>
                      </a:cubicBezTo>
                      <a:cubicBezTo>
                        <a:pt x="15" y="49"/>
                        <a:pt x="15" y="49"/>
                        <a:pt x="15" y="49"/>
                      </a:cubicBezTo>
                      <a:cubicBezTo>
                        <a:pt x="15" y="48"/>
                        <a:pt x="14" y="48"/>
                        <a:pt x="14" y="47"/>
                      </a:cubicBezTo>
                      <a:cubicBezTo>
                        <a:pt x="13" y="46"/>
                        <a:pt x="11" y="44"/>
                        <a:pt x="10" y="42"/>
                      </a:cubicBezTo>
                      <a:cubicBezTo>
                        <a:pt x="9" y="42"/>
                        <a:pt x="9" y="41"/>
                        <a:pt x="8" y="40"/>
                      </a:cubicBezTo>
                      <a:cubicBezTo>
                        <a:pt x="8" y="40"/>
                        <a:pt x="8" y="40"/>
                        <a:pt x="8" y="40"/>
                      </a:cubicBezTo>
                      <a:cubicBezTo>
                        <a:pt x="8" y="40"/>
                        <a:pt x="8" y="40"/>
                        <a:pt x="8" y="40"/>
                      </a:cubicBezTo>
                      <a:cubicBezTo>
                        <a:pt x="8" y="40"/>
                        <a:pt x="8" y="40"/>
                        <a:pt x="8" y="40"/>
                      </a:cubicBezTo>
                      <a:cubicBezTo>
                        <a:pt x="8" y="40"/>
                        <a:pt x="8" y="40"/>
                        <a:pt x="8" y="40"/>
                      </a:cubicBezTo>
                      <a:cubicBezTo>
                        <a:pt x="6" y="38"/>
                        <a:pt x="4" y="35"/>
                        <a:pt x="3" y="32"/>
                      </a:cubicBezTo>
                      <a:cubicBezTo>
                        <a:pt x="2" y="30"/>
                        <a:pt x="2" y="29"/>
                        <a:pt x="2" y="27"/>
                      </a:cubicBezTo>
                      <a:cubicBezTo>
                        <a:pt x="1" y="26"/>
                        <a:pt x="1" y="24"/>
                        <a:pt x="2" y="23"/>
                      </a:cubicBezTo>
                      <a:cubicBezTo>
                        <a:pt x="2" y="21"/>
                        <a:pt x="2" y="20"/>
                        <a:pt x="3" y="18"/>
                      </a:cubicBezTo>
                      <a:cubicBezTo>
                        <a:pt x="4" y="16"/>
                        <a:pt x="5" y="14"/>
                        <a:pt x="6" y="13"/>
                      </a:cubicBezTo>
                      <a:cubicBezTo>
                        <a:pt x="8" y="11"/>
                        <a:pt x="10" y="9"/>
                        <a:pt x="12" y="7"/>
                      </a:cubicBezTo>
                      <a:cubicBezTo>
                        <a:pt x="14" y="6"/>
                        <a:pt x="16" y="4"/>
                        <a:pt x="18" y="3"/>
                      </a:cubicBezTo>
                      <a:cubicBezTo>
                        <a:pt x="21" y="3"/>
                        <a:pt x="23" y="2"/>
                        <a:pt x="25" y="2"/>
                      </a:cubicBezTo>
                      <a:cubicBezTo>
                        <a:pt x="27" y="1"/>
                        <a:pt x="28" y="1"/>
                        <a:pt x="30" y="2"/>
                      </a:cubicBezTo>
                      <a:moveTo>
                        <a:pt x="27" y="0"/>
                      </a:moveTo>
                      <a:cubicBezTo>
                        <a:pt x="21" y="1"/>
                        <a:pt x="16" y="3"/>
                        <a:pt x="12" y="6"/>
                      </a:cubicBezTo>
                      <a:cubicBezTo>
                        <a:pt x="7" y="9"/>
                        <a:pt x="4" y="13"/>
                        <a:pt x="2" y="18"/>
                      </a:cubicBezTo>
                      <a:cubicBezTo>
                        <a:pt x="1" y="21"/>
                        <a:pt x="0" y="23"/>
                        <a:pt x="0" y="26"/>
                      </a:cubicBezTo>
                      <a:cubicBezTo>
                        <a:pt x="0" y="27"/>
                        <a:pt x="1" y="29"/>
                        <a:pt x="1" y="30"/>
                      </a:cubicBezTo>
                      <a:cubicBezTo>
                        <a:pt x="1" y="32"/>
                        <a:pt x="2" y="33"/>
                        <a:pt x="3" y="35"/>
                      </a:cubicBezTo>
                      <a:cubicBezTo>
                        <a:pt x="6" y="39"/>
                        <a:pt x="9" y="43"/>
                        <a:pt x="12" y="47"/>
                      </a:cubicBezTo>
                      <a:cubicBezTo>
                        <a:pt x="12" y="47"/>
                        <a:pt x="12" y="47"/>
                        <a:pt x="12" y="47"/>
                      </a:cubicBezTo>
                      <a:cubicBezTo>
                        <a:pt x="13" y="48"/>
                        <a:pt x="13" y="48"/>
                        <a:pt x="14" y="49"/>
                      </a:cubicBezTo>
                      <a:cubicBezTo>
                        <a:pt x="14" y="49"/>
                        <a:pt x="14" y="50"/>
                        <a:pt x="14" y="50"/>
                      </a:cubicBezTo>
                      <a:cubicBezTo>
                        <a:pt x="15" y="51"/>
                        <a:pt x="15" y="52"/>
                        <a:pt x="15" y="53"/>
                      </a:cubicBezTo>
                      <a:cubicBezTo>
                        <a:pt x="16" y="57"/>
                        <a:pt x="15" y="60"/>
                        <a:pt x="15" y="64"/>
                      </a:cubicBezTo>
                      <a:cubicBezTo>
                        <a:pt x="15" y="64"/>
                        <a:pt x="15" y="64"/>
                        <a:pt x="15" y="64"/>
                      </a:cubicBezTo>
                      <a:cubicBezTo>
                        <a:pt x="15" y="64"/>
                        <a:pt x="14" y="64"/>
                        <a:pt x="14" y="64"/>
                      </a:cubicBezTo>
                      <a:cubicBezTo>
                        <a:pt x="14" y="64"/>
                        <a:pt x="14" y="65"/>
                        <a:pt x="15" y="65"/>
                      </a:cubicBezTo>
                      <a:cubicBezTo>
                        <a:pt x="15" y="65"/>
                        <a:pt x="15" y="65"/>
                        <a:pt x="15" y="65"/>
                      </a:cubicBezTo>
                      <a:cubicBezTo>
                        <a:pt x="15" y="65"/>
                        <a:pt x="15" y="65"/>
                        <a:pt x="16" y="65"/>
                      </a:cubicBezTo>
                      <a:cubicBezTo>
                        <a:pt x="16" y="65"/>
                        <a:pt x="16" y="65"/>
                        <a:pt x="16" y="65"/>
                      </a:cubicBezTo>
                      <a:cubicBezTo>
                        <a:pt x="17" y="66"/>
                        <a:pt x="18" y="66"/>
                        <a:pt x="19" y="66"/>
                      </a:cubicBezTo>
                      <a:cubicBezTo>
                        <a:pt x="21" y="66"/>
                        <a:pt x="22" y="66"/>
                        <a:pt x="24" y="66"/>
                      </a:cubicBezTo>
                      <a:cubicBezTo>
                        <a:pt x="26" y="66"/>
                        <a:pt x="27" y="65"/>
                        <a:pt x="28" y="64"/>
                      </a:cubicBezTo>
                      <a:cubicBezTo>
                        <a:pt x="30" y="63"/>
                        <a:pt x="30" y="61"/>
                        <a:pt x="30" y="59"/>
                      </a:cubicBezTo>
                      <a:cubicBezTo>
                        <a:pt x="30" y="58"/>
                        <a:pt x="30" y="57"/>
                        <a:pt x="30" y="55"/>
                      </a:cubicBezTo>
                      <a:cubicBezTo>
                        <a:pt x="30" y="54"/>
                        <a:pt x="30" y="53"/>
                        <a:pt x="30" y="52"/>
                      </a:cubicBezTo>
                      <a:cubicBezTo>
                        <a:pt x="30" y="51"/>
                        <a:pt x="31" y="49"/>
                        <a:pt x="31" y="48"/>
                      </a:cubicBezTo>
                      <a:cubicBezTo>
                        <a:pt x="32" y="46"/>
                        <a:pt x="33" y="45"/>
                        <a:pt x="34" y="43"/>
                      </a:cubicBezTo>
                      <a:cubicBezTo>
                        <a:pt x="36" y="42"/>
                        <a:pt x="37" y="40"/>
                        <a:pt x="38" y="39"/>
                      </a:cubicBezTo>
                      <a:cubicBezTo>
                        <a:pt x="39" y="38"/>
                        <a:pt x="40" y="38"/>
                        <a:pt x="40" y="37"/>
                      </a:cubicBezTo>
                      <a:cubicBezTo>
                        <a:pt x="41" y="36"/>
                        <a:pt x="42" y="36"/>
                        <a:pt x="42" y="35"/>
                      </a:cubicBezTo>
                      <a:cubicBezTo>
                        <a:pt x="44" y="32"/>
                        <a:pt x="45" y="28"/>
                        <a:pt x="46" y="25"/>
                      </a:cubicBezTo>
                      <a:cubicBezTo>
                        <a:pt x="47" y="18"/>
                        <a:pt x="45" y="11"/>
                        <a:pt x="41" y="6"/>
                      </a:cubicBezTo>
                      <a:cubicBezTo>
                        <a:pt x="39" y="4"/>
                        <a:pt x="37" y="2"/>
                        <a:pt x="34" y="1"/>
                      </a:cubicBezTo>
                      <a:cubicBezTo>
                        <a:pt x="32" y="1"/>
                        <a:pt x="30" y="0"/>
                        <a:pt x="28" y="0"/>
                      </a:cubicBezTo>
                      <a:cubicBezTo>
                        <a:pt x="27" y="0"/>
                        <a:pt x="27"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477"/>
                <p:cNvSpPr/>
                <p:nvPr/>
              </p:nvSpPr>
              <p:spPr bwMode="auto">
                <a:xfrm>
                  <a:off x="884238" y="2260601"/>
                  <a:ext cx="15875" cy="6350"/>
                </a:xfrm>
                <a:custGeom>
                  <a:avLst/>
                  <a:gdLst>
                    <a:gd name="T0" fmla="*/ 4 w 15"/>
                    <a:gd name="T1" fmla="*/ 0 h 5"/>
                    <a:gd name="T2" fmla="*/ 0 w 15"/>
                    <a:gd name="T3" fmla="*/ 2 h 5"/>
                    <a:gd name="T4" fmla="*/ 0 w 15"/>
                    <a:gd name="T5" fmla="*/ 3 h 5"/>
                    <a:gd name="T6" fmla="*/ 1 w 15"/>
                    <a:gd name="T7" fmla="*/ 3 h 5"/>
                    <a:gd name="T8" fmla="*/ 1 w 15"/>
                    <a:gd name="T9" fmla="*/ 2 h 5"/>
                    <a:gd name="T10" fmla="*/ 6 w 15"/>
                    <a:gd name="T11" fmla="*/ 1 h 5"/>
                    <a:gd name="T12" fmla="*/ 9 w 15"/>
                    <a:gd name="T13" fmla="*/ 1 h 5"/>
                    <a:gd name="T14" fmla="*/ 11 w 15"/>
                    <a:gd name="T15" fmla="*/ 2 h 5"/>
                    <a:gd name="T16" fmla="*/ 12 w 15"/>
                    <a:gd name="T17" fmla="*/ 2 h 5"/>
                    <a:gd name="T18" fmla="*/ 13 w 15"/>
                    <a:gd name="T19" fmla="*/ 3 h 5"/>
                    <a:gd name="T20" fmla="*/ 14 w 15"/>
                    <a:gd name="T21" fmla="*/ 4 h 5"/>
                    <a:gd name="T22" fmla="*/ 14 w 15"/>
                    <a:gd name="T23" fmla="*/ 4 h 5"/>
                    <a:gd name="T24" fmla="*/ 15 w 15"/>
                    <a:gd name="T25" fmla="*/ 5 h 5"/>
                    <a:gd name="T26" fmla="*/ 15 w 15"/>
                    <a:gd name="T27" fmla="*/ 4 h 5"/>
                    <a:gd name="T28" fmla="*/ 13 w 15"/>
                    <a:gd name="T29" fmla="*/ 2 h 5"/>
                    <a:gd name="T30" fmla="*/ 11 w 15"/>
                    <a:gd name="T31" fmla="*/ 0 h 5"/>
                    <a:gd name="T32" fmla="*/ 8 w 15"/>
                    <a:gd name="T33" fmla="*/ 0 h 5"/>
                    <a:gd name="T34" fmla="*/ 4 w 15"/>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5">
                      <a:moveTo>
                        <a:pt x="4" y="0"/>
                      </a:moveTo>
                      <a:cubicBezTo>
                        <a:pt x="3" y="1"/>
                        <a:pt x="1" y="1"/>
                        <a:pt x="0" y="2"/>
                      </a:cubicBezTo>
                      <a:cubicBezTo>
                        <a:pt x="0" y="2"/>
                        <a:pt x="0" y="2"/>
                        <a:pt x="0" y="3"/>
                      </a:cubicBezTo>
                      <a:cubicBezTo>
                        <a:pt x="0" y="3"/>
                        <a:pt x="0" y="3"/>
                        <a:pt x="1" y="3"/>
                      </a:cubicBezTo>
                      <a:cubicBezTo>
                        <a:pt x="1" y="3"/>
                        <a:pt x="1" y="3"/>
                        <a:pt x="1" y="2"/>
                      </a:cubicBezTo>
                      <a:cubicBezTo>
                        <a:pt x="3" y="2"/>
                        <a:pt x="4" y="1"/>
                        <a:pt x="6" y="1"/>
                      </a:cubicBezTo>
                      <a:cubicBezTo>
                        <a:pt x="7" y="1"/>
                        <a:pt x="8" y="1"/>
                        <a:pt x="9" y="1"/>
                      </a:cubicBezTo>
                      <a:cubicBezTo>
                        <a:pt x="10" y="1"/>
                        <a:pt x="11" y="1"/>
                        <a:pt x="11" y="2"/>
                      </a:cubicBezTo>
                      <a:cubicBezTo>
                        <a:pt x="12" y="2"/>
                        <a:pt x="12" y="2"/>
                        <a:pt x="12" y="2"/>
                      </a:cubicBezTo>
                      <a:cubicBezTo>
                        <a:pt x="13" y="3"/>
                        <a:pt x="13" y="3"/>
                        <a:pt x="13" y="3"/>
                      </a:cubicBezTo>
                      <a:cubicBezTo>
                        <a:pt x="13" y="3"/>
                        <a:pt x="14" y="4"/>
                        <a:pt x="14" y="4"/>
                      </a:cubicBezTo>
                      <a:cubicBezTo>
                        <a:pt x="14" y="4"/>
                        <a:pt x="14" y="4"/>
                        <a:pt x="14" y="4"/>
                      </a:cubicBezTo>
                      <a:cubicBezTo>
                        <a:pt x="14" y="5"/>
                        <a:pt x="14" y="5"/>
                        <a:pt x="15" y="5"/>
                      </a:cubicBezTo>
                      <a:cubicBezTo>
                        <a:pt x="15" y="5"/>
                        <a:pt x="15" y="4"/>
                        <a:pt x="15" y="4"/>
                      </a:cubicBezTo>
                      <a:cubicBezTo>
                        <a:pt x="15" y="3"/>
                        <a:pt x="14" y="2"/>
                        <a:pt x="13" y="2"/>
                      </a:cubicBezTo>
                      <a:cubicBezTo>
                        <a:pt x="13" y="1"/>
                        <a:pt x="12" y="1"/>
                        <a:pt x="11" y="0"/>
                      </a:cubicBezTo>
                      <a:cubicBezTo>
                        <a:pt x="10" y="0"/>
                        <a:pt x="9" y="0"/>
                        <a:pt x="8" y="0"/>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478"/>
                <p:cNvSpPr/>
                <p:nvPr/>
              </p:nvSpPr>
              <p:spPr bwMode="auto">
                <a:xfrm>
                  <a:off x="885825" y="2263776"/>
                  <a:ext cx="14288" cy="3175"/>
                </a:xfrm>
                <a:custGeom>
                  <a:avLst/>
                  <a:gdLst>
                    <a:gd name="T0" fmla="*/ 5 w 14"/>
                    <a:gd name="T1" fmla="*/ 0 h 4"/>
                    <a:gd name="T2" fmla="*/ 3 w 14"/>
                    <a:gd name="T3" fmla="*/ 0 h 4"/>
                    <a:gd name="T4" fmla="*/ 1 w 14"/>
                    <a:gd name="T5" fmla="*/ 0 h 4"/>
                    <a:gd name="T6" fmla="*/ 0 w 14"/>
                    <a:gd name="T7" fmla="*/ 1 h 4"/>
                    <a:gd name="T8" fmla="*/ 1 w 14"/>
                    <a:gd name="T9" fmla="*/ 1 h 4"/>
                    <a:gd name="T10" fmla="*/ 3 w 14"/>
                    <a:gd name="T11" fmla="*/ 1 h 4"/>
                    <a:gd name="T12" fmla="*/ 5 w 14"/>
                    <a:gd name="T13" fmla="*/ 1 h 4"/>
                    <a:gd name="T14" fmla="*/ 10 w 14"/>
                    <a:gd name="T15" fmla="*/ 1 h 4"/>
                    <a:gd name="T16" fmla="*/ 12 w 14"/>
                    <a:gd name="T17" fmla="*/ 2 h 4"/>
                    <a:gd name="T18" fmla="*/ 12 w 14"/>
                    <a:gd name="T19" fmla="*/ 2 h 4"/>
                    <a:gd name="T20" fmla="*/ 13 w 14"/>
                    <a:gd name="T21" fmla="*/ 3 h 4"/>
                    <a:gd name="T22" fmla="*/ 13 w 14"/>
                    <a:gd name="T23" fmla="*/ 3 h 4"/>
                    <a:gd name="T24" fmla="*/ 13 w 14"/>
                    <a:gd name="T25" fmla="*/ 3 h 4"/>
                    <a:gd name="T26" fmla="*/ 13 w 14"/>
                    <a:gd name="T27" fmla="*/ 3 h 4"/>
                    <a:gd name="T28" fmla="*/ 13 w 14"/>
                    <a:gd name="T29" fmla="*/ 4 h 4"/>
                    <a:gd name="T30" fmla="*/ 14 w 14"/>
                    <a:gd name="T31" fmla="*/ 3 h 4"/>
                    <a:gd name="T32" fmla="*/ 13 w 14"/>
                    <a:gd name="T33" fmla="*/ 1 h 4"/>
                    <a:gd name="T34" fmla="*/ 11 w 14"/>
                    <a:gd name="T35" fmla="*/ 1 h 4"/>
                    <a:gd name="T36" fmla="*/ 7 w 14"/>
                    <a:gd name="T37" fmla="*/ 0 h 4"/>
                    <a:gd name="T38" fmla="*/ 5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5" y="0"/>
                      </a:moveTo>
                      <a:cubicBezTo>
                        <a:pt x="4" y="0"/>
                        <a:pt x="4" y="0"/>
                        <a:pt x="3" y="0"/>
                      </a:cubicBezTo>
                      <a:cubicBezTo>
                        <a:pt x="2" y="0"/>
                        <a:pt x="2" y="0"/>
                        <a:pt x="1" y="0"/>
                      </a:cubicBezTo>
                      <a:cubicBezTo>
                        <a:pt x="1" y="0"/>
                        <a:pt x="0" y="1"/>
                        <a:pt x="0" y="1"/>
                      </a:cubicBezTo>
                      <a:cubicBezTo>
                        <a:pt x="0" y="1"/>
                        <a:pt x="1" y="1"/>
                        <a:pt x="1" y="1"/>
                      </a:cubicBezTo>
                      <a:cubicBezTo>
                        <a:pt x="2" y="2"/>
                        <a:pt x="2" y="1"/>
                        <a:pt x="3" y="1"/>
                      </a:cubicBezTo>
                      <a:cubicBezTo>
                        <a:pt x="3" y="1"/>
                        <a:pt x="4" y="1"/>
                        <a:pt x="5" y="1"/>
                      </a:cubicBezTo>
                      <a:cubicBezTo>
                        <a:pt x="7" y="1"/>
                        <a:pt x="8" y="1"/>
                        <a:pt x="10" y="1"/>
                      </a:cubicBezTo>
                      <a:cubicBezTo>
                        <a:pt x="10" y="2"/>
                        <a:pt x="11" y="2"/>
                        <a:pt x="12" y="2"/>
                      </a:cubicBezTo>
                      <a:cubicBezTo>
                        <a:pt x="12" y="2"/>
                        <a:pt x="12" y="2"/>
                        <a:pt x="12" y="2"/>
                      </a:cubicBezTo>
                      <a:cubicBezTo>
                        <a:pt x="12" y="2"/>
                        <a:pt x="13" y="2"/>
                        <a:pt x="13" y="3"/>
                      </a:cubicBezTo>
                      <a:cubicBezTo>
                        <a:pt x="13" y="3"/>
                        <a:pt x="13" y="3"/>
                        <a:pt x="13" y="3"/>
                      </a:cubicBezTo>
                      <a:cubicBezTo>
                        <a:pt x="13" y="3"/>
                        <a:pt x="13" y="3"/>
                        <a:pt x="13" y="3"/>
                      </a:cubicBezTo>
                      <a:cubicBezTo>
                        <a:pt x="13" y="3"/>
                        <a:pt x="13" y="3"/>
                        <a:pt x="13" y="3"/>
                      </a:cubicBezTo>
                      <a:cubicBezTo>
                        <a:pt x="13" y="4"/>
                        <a:pt x="13" y="4"/>
                        <a:pt x="13" y="4"/>
                      </a:cubicBezTo>
                      <a:cubicBezTo>
                        <a:pt x="14" y="4"/>
                        <a:pt x="14" y="4"/>
                        <a:pt x="14" y="3"/>
                      </a:cubicBezTo>
                      <a:cubicBezTo>
                        <a:pt x="14" y="3"/>
                        <a:pt x="14" y="2"/>
                        <a:pt x="13" y="1"/>
                      </a:cubicBezTo>
                      <a:cubicBezTo>
                        <a:pt x="13" y="1"/>
                        <a:pt x="12" y="1"/>
                        <a:pt x="11" y="1"/>
                      </a:cubicBezTo>
                      <a:cubicBezTo>
                        <a:pt x="10" y="0"/>
                        <a:pt x="9" y="0"/>
                        <a:pt x="7" y="0"/>
                      </a:cubicBezTo>
                      <a:cubicBezTo>
                        <a:pt x="7" y="0"/>
                        <a:pt x="6"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479"/>
                <p:cNvSpPr/>
                <p:nvPr/>
              </p:nvSpPr>
              <p:spPr bwMode="auto">
                <a:xfrm>
                  <a:off x="885825" y="2266951"/>
                  <a:ext cx="15875" cy="3175"/>
                </a:xfrm>
                <a:custGeom>
                  <a:avLst/>
                  <a:gdLst>
                    <a:gd name="T0" fmla="*/ 1 w 14"/>
                    <a:gd name="T1" fmla="*/ 2 h 3"/>
                    <a:gd name="T2" fmla="*/ 1 w 14"/>
                    <a:gd name="T3" fmla="*/ 2 h 3"/>
                    <a:gd name="T4" fmla="*/ 0 w 14"/>
                    <a:gd name="T5" fmla="*/ 2 h 3"/>
                    <a:gd name="T6" fmla="*/ 1 w 14"/>
                    <a:gd name="T7" fmla="*/ 3 h 3"/>
                    <a:gd name="T8" fmla="*/ 8 w 14"/>
                    <a:gd name="T9" fmla="*/ 1 h 3"/>
                    <a:gd name="T10" fmla="*/ 12 w 14"/>
                    <a:gd name="T11" fmla="*/ 1 h 3"/>
                    <a:gd name="T12" fmla="*/ 13 w 14"/>
                    <a:gd name="T13" fmla="*/ 1 h 3"/>
                    <a:gd name="T14" fmla="*/ 14 w 14"/>
                    <a:gd name="T15" fmla="*/ 1 h 3"/>
                    <a:gd name="T16" fmla="*/ 13 w 14"/>
                    <a:gd name="T17" fmla="*/ 0 h 3"/>
                    <a:gd name="T18" fmla="*/ 11 w 14"/>
                    <a:gd name="T19" fmla="*/ 0 h 3"/>
                    <a:gd name="T20" fmla="*/ 1 w 14"/>
                    <a:gd name="T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
                      <a:moveTo>
                        <a:pt x="1" y="2"/>
                      </a:moveTo>
                      <a:cubicBezTo>
                        <a:pt x="1" y="2"/>
                        <a:pt x="1" y="2"/>
                        <a:pt x="1" y="2"/>
                      </a:cubicBezTo>
                      <a:cubicBezTo>
                        <a:pt x="0" y="2"/>
                        <a:pt x="0" y="2"/>
                        <a:pt x="0" y="2"/>
                      </a:cubicBezTo>
                      <a:cubicBezTo>
                        <a:pt x="0" y="2"/>
                        <a:pt x="0" y="3"/>
                        <a:pt x="1" y="3"/>
                      </a:cubicBezTo>
                      <a:cubicBezTo>
                        <a:pt x="3" y="2"/>
                        <a:pt x="6" y="2"/>
                        <a:pt x="8" y="1"/>
                      </a:cubicBezTo>
                      <a:cubicBezTo>
                        <a:pt x="10" y="1"/>
                        <a:pt x="11" y="1"/>
                        <a:pt x="12" y="1"/>
                      </a:cubicBezTo>
                      <a:cubicBezTo>
                        <a:pt x="12" y="1"/>
                        <a:pt x="13" y="1"/>
                        <a:pt x="13" y="1"/>
                      </a:cubicBezTo>
                      <a:cubicBezTo>
                        <a:pt x="13" y="2"/>
                        <a:pt x="14" y="1"/>
                        <a:pt x="14" y="1"/>
                      </a:cubicBezTo>
                      <a:cubicBezTo>
                        <a:pt x="14" y="1"/>
                        <a:pt x="14" y="0"/>
                        <a:pt x="13" y="0"/>
                      </a:cubicBezTo>
                      <a:cubicBezTo>
                        <a:pt x="12" y="0"/>
                        <a:pt x="11" y="0"/>
                        <a:pt x="11" y="0"/>
                      </a:cubicBezTo>
                      <a:cubicBezTo>
                        <a:pt x="7" y="0"/>
                        <a:pt x="4" y="1"/>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480"/>
                <p:cNvSpPr>
                  <a:spLocks noEditPoints="1"/>
                </p:cNvSpPr>
                <p:nvPr/>
              </p:nvSpPr>
              <p:spPr bwMode="auto">
                <a:xfrm>
                  <a:off x="885825" y="2268538"/>
                  <a:ext cx="15875" cy="4763"/>
                </a:xfrm>
                <a:custGeom>
                  <a:avLst/>
                  <a:gdLst>
                    <a:gd name="T0" fmla="*/ 3 w 14"/>
                    <a:gd name="T1" fmla="*/ 3 h 4"/>
                    <a:gd name="T2" fmla="*/ 3 w 14"/>
                    <a:gd name="T3" fmla="*/ 3 h 4"/>
                    <a:gd name="T4" fmla="*/ 3 w 14"/>
                    <a:gd name="T5" fmla="*/ 3 h 4"/>
                    <a:gd name="T6" fmla="*/ 9 w 14"/>
                    <a:gd name="T7" fmla="*/ 0 h 4"/>
                    <a:gd name="T8" fmla="*/ 2 w 14"/>
                    <a:gd name="T9" fmla="*/ 2 h 4"/>
                    <a:gd name="T10" fmla="*/ 1 w 14"/>
                    <a:gd name="T11" fmla="*/ 2 h 4"/>
                    <a:gd name="T12" fmla="*/ 1 w 14"/>
                    <a:gd name="T13" fmla="*/ 3 h 4"/>
                    <a:gd name="T14" fmla="*/ 1 w 14"/>
                    <a:gd name="T15" fmla="*/ 3 h 4"/>
                    <a:gd name="T16" fmla="*/ 3 w 14"/>
                    <a:gd name="T17" fmla="*/ 3 h 4"/>
                    <a:gd name="T18" fmla="*/ 8 w 14"/>
                    <a:gd name="T19" fmla="*/ 1 h 4"/>
                    <a:gd name="T20" fmla="*/ 10 w 14"/>
                    <a:gd name="T21" fmla="*/ 1 h 4"/>
                    <a:gd name="T22" fmla="*/ 11 w 14"/>
                    <a:gd name="T23" fmla="*/ 2 h 4"/>
                    <a:gd name="T24" fmla="*/ 12 w 14"/>
                    <a:gd name="T25" fmla="*/ 2 h 4"/>
                    <a:gd name="T26" fmla="*/ 12 w 14"/>
                    <a:gd name="T27" fmla="*/ 2 h 4"/>
                    <a:gd name="T28" fmla="*/ 13 w 14"/>
                    <a:gd name="T29" fmla="*/ 3 h 4"/>
                    <a:gd name="T30" fmla="*/ 13 w 14"/>
                    <a:gd name="T31" fmla="*/ 3 h 4"/>
                    <a:gd name="T32" fmla="*/ 14 w 14"/>
                    <a:gd name="T33" fmla="*/ 2 h 4"/>
                    <a:gd name="T34" fmla="*/ 11 w 14"/>
                    <a:gd name="T35" fmla="*/ 0 h 4"/>
                    <a:gd name="T36" fmla="*/ 9 w 14"/>
                    <a:gd name="T37" fmla="*/ 0 h 4"/>
                    <a:gd name="T38" fmla="*/ 9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3" y="3"/>
                      </a:moveTo>
                      <a:cubicBezTo>
                        <a:pt x="3" y="3"/>
                        <a:pt x="3" y="3"/>
                        <a:pt x="3" y="3"/>
                      </a:cubicBezTo>
                      <a:cubicBezTo>
                        <a:pt x="3" y="3"/>
                        <a:pt x="3" y="3"/>
                        <a:pt x="3" y="3"/>
                      </a:cubicBezTo>
                      <a:moveTo>
                        <a:pt x="9" y="0"/>
                      </a:moveTo>
                      <a:cubicBezTo>
                        <a:pt x="6" y="0"/>
                        <a:pt x="4" y="1"/>
                        <a:pt x="2" y="2"/>
                      </a:cubicBezTo>
                      <a:cubicBezTo>
                        <a:pt x="2" y="2"/>
                        <a:pt x="1" y="2"/>
                        <a:pt x="1" y="2"/>
                      </a:cubicBezTo>
                      <a:cubicBezTo>
                        <a:pt x="0" y="3"/>
                        <a:pt x="0" y="3"/>
                        <a:pt x="1" y="3"/>
                      </a:cubicBezTo>
                      <a:cubicBezTo>
                        <a:pt x="1" y="4"/>
                        <a:pt x="1" y="4"/>
                        <a:pt x="1" y="3"/>
                      </a:cubicBezTo>
                      <a:cubicBezTo>
                        <a:pt x="2" y="3"/>
                        <a:pt x="2" y="3"/>
                        <a:pt x="3" y="3"/>
                      </a:cubicBezTo>
                      <a:cubicBezTo>
                        <a:pt x="5" y="2"/>
                        <a:pt x="6" y="2"/>
                        <a:pt x="8" y="1"/>
                      </a:cubicBezTo>
                      <a:cubicBezTo>
                        <a:pt x="9" y="1"/>
                        <a:pt x="9" y="1"/>
                        <a:pt x="10" y="1"/>
                      </a:cubicBezTo>
                      <a:cubicBezTo>
                        <a:pt x="10" y="1"/>
                        <a:pt x="11" y="1"/>
                        <a:pt x="11" y="2"/>
                      </a:cubicBezTo>
                      <a:cubicBezTo>
                        <a:pt x="11" y="2"/>
                        <a:pt x="12" y="2"/>
                        <a:pt x="12" y="2"/>
                      </a:cubicBezTo>
                      <a:cubicBezTo>
                        <a:pt x="12" y="2"/>
                        <a:pt x="12" y="2"/>
                        <a:pt x="12" y="2"/>
                      </a:cubicBezTo>
                      <a:cubicBezTo>
                        <a:pt x="12" y="2"/>
                        <a:pt x="12" y="3"/>
                        <a:pt x="13" y="3"/>
                      </a:cubicBezTo>
                      <a:cubicBezTo>
                        <a:pt x="13" y="3"/>
                        <a:pt x="13" y="3"/>
                        <a:pt x="13" y="3"/>
                      </a:cubicBezTo>
                      <a:cubicBezTo>
                        <a:pt x="14" y="3"/>
                        <a:pt x="14" y="3"/>
                        <a:pt x="14" y="2"/>
                      </a:cubicBezTo>
                      <a:cubicBezTo>
                        <a:pt x="13" y="1"/>
                        <a:pt x="12" y="1"/>
                        <a:pt x="11" y="0"/>
                      </a:cubicBezTo>
                      <a:cubicBezTo>
                        <a:pt x="11" y="0"/>
                        <a:pt x="10" y="0"/>
                        <a:pt x="9"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481"/>
                <p:cNvSpPr>
                  <a:spLocks noEditPoints="1"/>
                </p:cNvSpPr>
                <p:nvPr/>
              </p:nvSpPr>
              <p:spPr bwMode="auto">
                <a:xfrm>
                  <a:off x="885825" y="2273301"/>
                  <a:ext cx="14288" cy="1588"/>
                </a:xfrm>
                <a:custGeom>
                  <a:avLst/>
                  <a:gdLst>
                    <a:gd name="T0" fmla="*/ 3 w 13"/>
                    <a:gd name="T1" fmla="*/ 2 h 2"/>
                    <a:gd name="T2" fmla="*/ 3 w 13"/>
                    <a:gd name="T3" fmla="*/ 2 h 2"/>
                    <a:gd name="T4" fmla="*/ 3 w 13"/>
                    <a:gd name="T5" fmla="*/ 2 h 2"/>
                    <a:gd name="T6" fmla="*/ 12 w 13"/>
                    <a:gd name="T7" fmla="*/ 0 h 2"/>
                    <a:gd name="T8" fmla="*/ 11 w 13"/>
                    <a:gd name="T9" fmla="*/ 0 h 2"/>
                    <a:gd name="T10" fmla="*/ 6 w 13"/>
                    <a:gd name="T11" fmla="*/ 0 h 2"/>
                    <a:gd name="T12" fmla="*/ 0 w 13"/>
                    <a:gd name="T13" fmla="*/ 1 h 2"/>
                    <a:gd name="T14" fmla="*/ 0 w 13"/>
                    <a:gd name="T15" fmla="*/ 2 h 2"/>
                    <a:gd name="T16" fmla="*/ 1 w 13"/>
                    <a:gd name="T17" fmla="*/ 2 h 2"/>
                    <a:gd name="T18" fmla="*/ 3 w 13"/>
                    <a:gd name="T19" fmla="*/ 2 h 2"/>
                    <a:gd name="T20" fmla="*/ 7 w 13"/>
                    <a:gd name="T21" fmla="*/ 1 h 2"/>
                    <a:gd name="T22" fmla="*/ 13 w 13"/>
                    <a:gd name="T23" fmla="*/ 1 h 2"/>
                    <a:gd name="T24" fmla="*/ 13 w 13"/>
                    <a:gd name="T25" fmla="*/ 0 h 2"/>
                    <a:gd name="T26" fmla="*/ 12 w 13"/>
                    <a:gd name="T27" fmla="*/ 0 h 2"/>
                    <a:gd name="T28" fmla="*/ 12 w 13"/>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2">
                      <a:moveTo>
                        <a:pt x="3" y="2"/>
                      </a:moveTo>
                      <a:cubicBezTo>
                        <a:pt x="3" y="2"/>
                        <a:pt x="3" y="2"/>
                        <a:pt x="3" y="2"/>
                      </a:cubicBezTo>
                      <a:cubicBezTo>
                        <a:pt x="3" y="2"/>
                        <a:pt x="3" y="2"/>
                        <a:pt x="3" y="2"/>
                      </a:cubicBezTo>
                      <a:moveTo>
                        <a:pt x="12" y="0"/>
                      </a:moveTo>
                      <a:cubicBezTo>
                        <a:pt x="12" y="0"/>
                        <a:pt x="12" y="0"/>
                        <a:pt x="11" y="0"/>
                      </a:cubicBezTo>
                      <a:cubicBezTo>
                        <a:pt x="10" y="0"/>
                        <a:pt x="8" y="0"/>
                        <a:pt x="6" y="0"/>
                      </a:cubicBezTo>
                      <a:cubicBezTo>
                        <a:pt x="4" y="0"/>
                        <a:pt x="2" y="0"/>
                        <a:pt x="0" y="1"/>
                      </a:cubicBezTo>
                      <a:cubicBezTo>
                        <a:pt x="0" y="1"/>
                        <a:pt x="0" y="1"/>
                        <a:pt x="0" y="2"/>
                      </a:cubicBezTo>
                      <a:cubicBezTo>
                        <a:pt x="0" y="2"/>
                        <a:pt x="0" y="2"/>
                        <a:pt x="1" y="2"/>
                      </a:cubicBezTo>
                      <a:cubicBezTo>
                        <a:pt x="1" y="2"/>
                        <a:pt x="2" y="2"/>
                        <a:pt x="3" y="2"/>
                      </a:cubicBezTo>
                      <a:cubicBezTo>
                        <a:pt x="4" y="1"/>
                        <a:pt x="6" y="1"/>
                        <a:pt x="7" y="1"/>
                      </a:cubicBezTo>
                      <a:cubicBezTo>
                        <a:pt x="9" y="2"/>
                        <a:pt x="11" y="2"/>
                        <a:pt x="13" y="1"/>
                      </a:cubicBezTo>
                      <a:cubicBezTo>
                        <a:pt x="13" y="1"/>
                        <a:pt x="13" y="1"/>
                        <a:pt x="13" y="0"/>
                      </a:cubicBezTo>
                      <a:cubicBezTo>
                        <a:pt x="13" y="0"/>
                        <a:pt x="13"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482"/>
                <p:cNvSpPr/>
                <p:nvPr/>
              </p:nvSpPr>
              <p:spPr bwMode="auto">
                <a:xfrm>
                  <a:off x="885825" y="2273301"/>
                  <a:ext cx="15875" cy="3175"/>
                </a:xfrm>
                <a:custGeom>
                  <a:avLst/>
                  <a:gdLst>
                    <a:gd name="T0" fmla="*/ 13 w 14"/>
                    <a:gd name="T1" fmla="*/ 0 h 3"/>
                    <a:gd name="T2" fmla="*/ 12 w 14"/>
                    <a:gd name="T3" fmla="*/ 0 h 3"/>
                    <a:gd name="T4" fmla="*/ 11 w 14"/>
                    <a:gd name="T5" fmla="*/ 1 h 3"/>
                    <a:gd name="T6" fmla="*/ 9 w 14"/>
                    <a:gd name="T7" fmla="*/ 1 h 3"/>
                    <a:gd name="T8" fmla="*/ 5 w 14"/>
                    <a:gd name="T9" fmla="*/ 1 h 3"/>
                    <a:gd name="T10" fmla="*/ 1 w 14"/>
                    <a:gd name="T11" fmla="*/ 1 h 3"/>
                    <a:gd name="T12" fmla="*/ 0 w 14"/>
                    <a:gd name="T13" fmla="*/ 2 h 3"/>
                    <a:gd name="T14" fmla="*/ 1 w 14"/>
                    <a:gd name="T15" fmla="*/ 3 h 3"/>
                    <a:gd name="T16" fmla="*/ 5 w 14"/>
                    <a:gd name="T17" fmla="*/ 3 h 3"/>
                    <a:gd name="T18" fmla="*/ 7 w 14"/>
                    <a:gd name="T19" fmla="*/ 3 h 3"/>
                    <a:gd name="T20" fmla="*/ 11 w 14"/>
                    <a:gd name="T21" fmla="*/ 2 h 3"/>
                    <a:gd name="T22" fmla="*/ 14 w 14"/>
                    <a:gd name="T23" fmla="*/ 1 h 3"/>
                    <a:gd name="T24" fmla="*/ 14 w 14"/>
                    <a:gd name="T25" fmla="*/ 0 h 3"/>
                    <a:gd name="T26" fmla="*/ 13 w 14"/>
                    <a:gd name="T27" fmla="*/ 0 h 3"/>
                    <a:gd name="T28" fmla="*/ 13 w 14"/>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3">
                      <a:moveTo>
                        <a:pt x="13" y="0"/>
                      </a:moveTo>
                      <a:cubicBezTo>
                        <a:pt x="13" y="0"/>
                        <a:pt x="12" y="0"/>
                        <a:pt x="12" y="0"/>
                      </a:cubicBezTo>
                      <a:cubicBezTo>
                        <a:pt x="12" y="0"/>
                        <a:pt x="12" y="1"/>
                        <a:pt x="11" y="1"/>
                      </a:cubicBezTo>
                      <a:cubicBezTo>
                        <a:pt x="10" y="1"/>
                        <a:pt x="10" y="1"/>
                        <a:pt x="9" y="1"/>
                      </a:cubicBezTo>
                      <a:cubicBezTo>
                        <a:pt x="8" y="1"/>
                        <a:pt x="6" y="1"/>
                        <a:pt x="5" y="1"/>
                      </a:cubicBezTo>
                      <a:cubicBezTo>
                        <a:pt x="3" y="1"/>
                        <a:pt x="2" y="1"/>
                        <a:pt x="1" y="1"/>
                      </a:cubicBezTo>
                      <a:cubicBezTo>
                        <a:pt x="0" y="1"/>
                        <a:pt x="0" y="2"/>
                        <a:pt x="0" y="2"/>
                      </a:cubicBezTo>
                      <a:cubicBezTo>
                        <a:pt x="0" y="2"/>
                        <a:pt x="0" y="3"/>
                        <a:pt x="1" y="3"/>
                      </a:cubicBezTo>
                      <a:cubicBezTo>
                        <a:pt x="2" y="2"/>
                        <a:pt x="3" y="2"/>
                        <a:pt x="5" y="3"/>
                      </a:cubicBezTo>
                      <a:cubicBezTo>
                        <a:pt x="6" y="3"/>
                        <a:pt x="6" y="3"/>
                        <a:pt x="7" y="3"/>
                      </a:cubicBezTo>
                      <a:cubicBezTo>
                        <a:pt x="8" y="3"/>
                        <a:pt x="9" y="2"/>
                        <a:pt x="11" y="2"/>
                      </a:cubicBezTo>
                      <a:cubicBezTo>
                        <a:pt x="12" y="2"/>
                        <a:pt x="13" y="1"/>
                        <a:pt x="14" y="1"/>
                      </a:cubicBezTo>
                      <a:cubicBezTo>
                        <a:pt x="14" y="0"/>
                        <a:pt x="14" y="0"/>
                        <a:pt x="14" y="0"/>
                      </a:cubicBezTo>
                      <a:cubicBezTo>
                        <a:pt x="13" y="0"/>
                        <a:pt x="13" y="0"/>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483"/>
                <p:cNvSpPr>
                  <a:spLocks noEditPoints="1"/>
                </p:cNvSpPr>
                <p:nvPr/>
              </p:nvSpPr>
              <p:spPr bwMode="auto">
                <a:xfrm>
                  <a:off x="879475" y="2232026"/>
                  <a:ext cx="28575" cy="30163"/>
                </a:xfrm>
                <a:custGeom>
                  <a:avLst/>
                  <a:gdLst>
                    <a:gd name="T0" fmla="*/ 6 w 26"/>
                    <a:gd name="T1" fmla="*/ 9 h 28"/>
                    <a:gd name="T2" fmla="*/ 6 w 26"/>
                    <a:gd name="T3" fmla="*/ 9 h 28"/>
                    <a:gd name="T4" fmla="*/ 13 w 26"/>
                    <a:gd name="T5" fmla="*/ 3 h 28"/>
                    <a:gd name="T6" fmla="*/ 14 w 26"/>
                    <a:gd name="T7" fmla="*/ 3 h 28"/>
                    <a:gd name="T8" fmla="*/ 13 w 26"/>
                    <a:gd name="T9" fmla="*/ 4 h 28"/>
                    <a:gd name="T10" fmla="*/ 13 w 26"/>
                    <a:gd name="T11" fmla="*/ 3 h 28"/>
                    <a:gd name="T12" fmla="*/ 13 w 26"/>
                    <a:gd name="T13" fmla="*/ 2 h 28"/>
                    <a:gd name="T14" fmla="*/ 10 w 26"/>
                    <a:gd name="T15" fmla="*/ 1 h 28"/>
                    <a:gd name="T16" fmla="*/ 10 w 26"/>
                    <a:gd name="T17" fmla="*/ 2 h 28"/>
                    <a:gd name="T18" fmla="*/ 9 w 26"/>
                    <a:gd name="T19" fmla="*/ 2 h 28"/>
                    <a:gd name="T20" fmla="*/ 9 w 26"/>
                    <a:gd name="T21" fmla="*/ 1 h 28"/>
                    <a:gd name="T22" fmla="*/ 9 w 26"/>
                    <a:gd name="T23" fmla="*/ 0 h 28"/>
                    <a:gd name="T24" fmla="*/ 5 w 26"/>
                    <a:gd name="T25" fmla="*/ 2 h 28"/>
                    <a:gd name="T26" fmla="*/ 1 w 26"/>
                    <a:gd name="T27" fmla="*/ 5 h 28"/>
                    <a:gd name="T28" fmla="*/ 8 w 26"/>
                    <a:gd name="T29" fmla="*/ 10 h 28"/>
                    <a:gd name="T30" fmla="*/ 11 w 26"/>
                    <a:gd name="T31" fmla="*/ 16 h 28"/>
                    <a:gd name="T32" fmla="*/ 12 w 26"/>
                    <a:gd name="T33" fmla="*/ 26 h 28"/>
                    <a:gd name="T34" fmla="*/ 8 w 26"/>
                    <a:gd name="T35" fmla="*/ 9 h 28"/>
                    <a:gd name="T36" fmla="*/ 2 w 26"/>
                    <a:gd name="T37" fmla="*/ 6 h 28"/>
                    <a:gd name="T38" fmla="*/ 2 w 26"/>
                    <a:gd name="T39" fmla="*/ 4 h 28"/>
                    <a:gd name="T40" fmla="*/ 2 w 26"/>
                    <a:gd name="T41" fmla="*/ 3 h 28"/>
                    <a:gd name="T42" fmla="*/ 4 w 26"/>
                    <a:gd name="T43" fmla="*/ 3 h 28"/>
                    <a:gd name="T44" fmla="*/ 6 w 26"/>
                    <a:gd name="T45" fmla="*/ 6 h 28"/>
                    <a:gd name="T46" fmla="*/ 6 w 26"/>
                    <a:gd name="T47" fmla="*/ 2 h 28"/>
                    <a:gd name="T48" fmla="*/ 8 w 26"/>
                    <a:gd name="T49" fmla="*/ 1 h 28"/>
                    <a:gd name="T50" fmla="*/ 11 w 26"/>
                    <a:gd name="T51" fmla="*/ 3 h 28"/>
                    <a:gd name="T52" fmla="*/ 12 w 26"/>
                    <a:gd name="T53" fmla="*/ 2 h 28"/>
                    <a:gd name="T54" fmla="*/ 12 w 26"/>
                    <a:gd name="T55" fmla="*/ 5 h 28"/>
                    <a:gd name="T56" fmla="*/ 14 w 26"/>
                    <a:gd name="T57" fmla="*/ 2 h 28"/>
                    <a:gd name="T58" fmla="*/ 15 w 26"/>
                    <a:gd name="T59" fmla="*/ 3 h 28"/>
                    <a:gd name="T60" fmla="*/ 17 w 26"/>
                    <a:gd name="T61" fmla="*/ 3 h 28"/>
                    <a:gd name="T62" fmla="*/ 17 w 26"/>
                    <a:gd name="T63" fmla="*/ 1 h 28"/>
                    <a:gd name="T64" fmla="*/ 19 w 26"/>
                    <a:gd name="T65" fmla="*/ 1 h 28"/>
                    <a:gd name="T66" fmla="*/ 18 w 26"/>
                    <a:gd name="T67" fmla="*/ 4 h 28"/>
                    <a:gd name="T68" fmla="*/ 21 w 26"/>
                    <a:gd name="T69" fmla="*/ 2 h 28"/>
                    <a:gd name="T70" fmla="*/ 21 w 26"/>
                    <a:gd name="T71" fmla="*/ 2 h 28"/>
                    <a:gd name="T72" fmla="*/ 23 w 26"/>
                    <a:gd name="T73" fmla="*/ 2 h 28"/>
                    <a:gd name="T74" fmla="*/ 24 w 26"/>
                    <a:gd name="T75" fmla="*/ 3 h 28"/>
                    <a:gd name="T76" fmla="*/ 25 w 26"/>
                    <a:gd name="T77" fmla="*/ 4 h 28"/>
                    <a:gd name="T78" fmla="*/ 24 w 26"/>
                    <a:gd name="T79" fmla="*/ 6 h 28"/>
                    <a:gd name="T80" fmla="*/ 18 w 26"/>
                    <a:gd name="T81" fmla="*/ 10 h 28"/>
                    <a:gd name="T82" fmla="*/ 15 w 26"/>
                    <a:gd name="T83" fmla="*/ 28 h 28"/>
                    <a:gd name="T84" fmla="*/ 16 w 26"/>
                    <a:gd name="T85" fmla="*/ 26 h 28"/>
                    <a:gd name="T86" fmla="*/ 19 w 26"/>
                    <a:gd name="T87" fmla="*/ 11 h 28"/>
                    <a:gd name="T88" fmla="*/ 25 w 26"/>
                    <a:gd name="T89" fmla="*/ 6 h 28"/>
                    <a:gd name="T90" fmla="*/ 22 w 26"/>
                    <a:gd name="T91" fmla="*/ 1 h 28"/>
                    <a:gd name="T92" fmla="*/ 20 w 26"/>
                    <a:gd name="T93" fmla="*/ 1 h 28"/>
                    <a:gd name="T94" fmla="*/ 13 w 26"/>
                    <a:gd name="T95" fmla="*/ 1 h 28"/>
                    <a:gd name="T96" fmla="*/ 10 w 26"/>
                    <a:gd name="T9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 h="28">
                      <a:moveTo>
                        <a:pt x="6" y="9"/>
                      </a:moveTo>
                      <a:cubicBezTo>
                        <a:pt x="6" y="9"/>
                        <a:pt x="6" y="9"/>
                        <a:pt x="6" y="9"/>
                      </a:cubicBezTo>
                      <a:cubicBezTo>
                        <a:pt x="6" y="9"/>
                        <a:pt x="6" y="9"/>
                        <a:pt x="6" y="9"/>
                      </a:cubicBezTo>
                      <a:moveTo>
                        <a:pt x="6" y="9"/>
                      </a:moveTo>
                      <a:cubicBezTo>
                        <a:pt x="6" y="9"/>
                        <a:pt x="6" y="9"/>
                        <a:pt x="6" y="9"/>
                      </a:cubicBezTo>
                      <a:cubicBezTo>
                        <a:pt x="6" y="9"/>
                        <a:pt x="6" y="9"/>
                        <a:pt x="6" y="9"/>
                      </a:cubicBezTo>
                      <a:moveTo>
                        <a:pt x="13" y="2"/>
                      </a:moveTo>
                      <a:cubicBezTo>
                        <a:pt x="13" y="2"/>
                        <a:pt x="13" y="2"/>
                        <a:pt x="13" y="3"/>
                      </a:cubicBezTo>
                      <a:cubicBezTo>
                        <a:pt x="13" y="3"/>
                        <a:pt x="13" y="3"/>
                        <a:pt x="13" y="3"/>
                      </a:cubicBezTo>
                      <a:cubicBezTo>
                        <a:pt x="13" y="3"/>
                        <a:pt x="14" y="3"/>
                        <a:pt x="14" y="3"/>
                      </a:cubicBezTo>
                      <a:cubicBezTo>
                        <a:pt x="14" y="3"/>
                        <a:pt x="14" y="3"/>
                        <a:pt x="14" y="3"/>
                      </a:cubicBezTo>
                      <a:cubicBezTo>
                        <a:pt x="14" y="3"/>
                        <a:pt x="14" y="3"/>
                        <a:pt x="14" y="3"/>
                      </a:cubicBezTo>
                      <a:cubicBezTo>
                        <a:pt x="14" y="3"/>
                        <a:pt x="13" y="3"/>
                        <a:pt x="13" y="3"/>
                      </a:cubicBezTo>
                      <a:cubicBezTo>
                        <a:pt x="13" y="3"/>
                        <a:pt x="13" y="3"/>
                        <a:pt x="13" y="3"/>
                      </a:cubicBezTo>
                      <a:cubicBezTo>
                        <a:pt x="13" y="4"/>
                        <a:pt x="13" y="4"/>
                        <a:pt x="13" y="4"/>
                      </a:cubicBezTo>
                      <a:cubicBezTo>
                        <a:pt x="13" y="4"/>
                        <a:pt x="13" y="4"/>
                        <a:pt x="13" y="4"/>
                      </a:cubicBezTo>
                      <a:cubicBezTo>
                        <a:pt x="13" y="4"/>
                        <a:pt x="13" y="4"/>
                        <a:pt x="13" y="4"/>
                      </a:cubicBezTo>
                      <a:cubicBezTo>
                        <a:pt x="13" y="3"/>
                        <a:pt x="13" y="3"/>
                        <a:pt x="13" y="3"/>
                      </a:cubicBezTo>
                      <a:cubicBezTo>
                        <a:pt x="13" y="3"/>
                        <a:pt x="13" y="3"/>
                        <a:pt x="13" y="3"/>
                      </a:cubicBezTo>
                      <a:cubicBezTo>
                        <a:pt x="13" y="3"/>
                        <a:pt x="13" y="3"/>
                        <a:pt x="13" y="3"/>
                      </a:cubicBezTo>
                      <a:cubicBezTo>
                        <a:pt x="13" y="2"/>
                        <a:pt x="13" y="2"/>
                        <a:pt x="13" y="2"/>
                      </a:cubicBezTo>
                      <a:moveTo>
                        <a:pt x="9" y="1"/>
                      </a:moveTo>
                      <a:cubicBezTo>
                        <a:pt x="10" y="1"/>
                        <a:pt x="10" y="1"/>
                        <a:pt x="10" y="1"/>
                      </a:cubicBezTo>
                      <a:cubicBezTo>
                        <a:pt x="10" y="1"/>
                        <a:pt x="10" y="1"/>
                        <a:pt x="10" y="1"/>
                      </a:cubicBezTo>
                      <a:cubicBezTo>
                        <a:pt x="10" y="1"/>
                        <a:pt x="10" y="1"/>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9" y="2"/>
                        <a:pt x="9" y="2"/>
                      </a:cubicBezTo>
                      <a:cubicBezTo>
                        <a:pt x="9" y="2"/>
                        <a:pt x="9" y="2"/>
                        <a:pt x="9" y="2"/>
                      </a:cubicBezTo>
                      <a:cubicBezTo>
                        <a:pt x="9" y="2"/>
                        <a:pt x="9" y="2"/>
                        <a:pt x="9" y="2"/>
                      </a:cubicBezTo>
                      <a:cubicBezTo>
                        <a:pt x="9" y="2"/>
                        <a:pt x="9" y="2"/>
                        <a:pt x="9" y="1"/>
                      </a:cubicBezTo>
                      <a:cubicBezTo>
                        <a:pt x="9" y="1"/>
                        <a:pt x="9" y="1"/>
                        <a:pt x="9" y="1"/>
                      </a:cubicBezTo>
                      <a:cubicBezTo>
                        <a:pt x="9" y="1"/>
                        <a:pt x="9" y="1"/>
                        <a:pt x="9" y="1"/>
                      </a:cubicBezTo>
                      <a:moveTo>
                        <a:pt x="9" y="0"/>
                      </a:moveTo>
                      <a:cubicBezTo>
                        <a:pt x="9" y="0"/>
                        <a:pt x="9" y="0"/>
                        <a:pt x="9" y="0"/>
                      </a:cubicBezTo>
                      <a:cubicBezTo>
                        <a:pt x="8" y="0"/>
                        <a:pt x="7" y="1"/>
                        <a:pt x="6" y="1"/>
                      </a:cubicBezTo>
                      <a:cubicBezTo>
                        <a:pt x="6" y="1"/>
                        <a:pt x="5" y="2"/>
                        <a:pt x="5" y="2"/>
                      </a:cubicBezTo>
                      <a:cubicBezTo>
                        <a:pt x="4" y="2"/>
                        <a:pt x="3" y="2"/>
                        <a:pt x="2" y="2"/>
                      </a:cubicBezTo>
                      <a:cubicBezTo>
                        <a:pt x="2" y="2"/>
                        <a:pt x="1" y="3"/>
                        <a:pt x="1" y="3"/>
                      </a:cubicBezTo>
                      <a:cubicBezTo>
                        <a:pt x="0" y="4"/>
                        <a:pt x="0" y="5"/>
                        <a:pt x="1" y="5"/>
                      </a:cubicBezTo>
                      <a:cubicBezTo>
                        <a:pt x="1" y="6"/>
                        <a:pt x="2" y="7"/>
                        <a:pt x="2" y="7"/>
                      </a:cubicBezTo>
                      <a:cubicBezTo>
                        <a:pt x="3" y="8"/>
                        <a:pt x="5" y="9"/>
                        <a:pt x="6" y="9"/>
                      </a:cubicBezTo>
                      <a:cubicBezTo>
                        <a:pt x="7" y="9"/>
                        <a:pt x="7" y="10"/>
                        <a:pt x="8" y="10"/>
                      </a:cubicBezTo>
                      <a:cubicBezTo>
                        <a:pt x="8" y="10"/>
                        <a:pt x="9" y="11"/>
                        <a:pt x="9" y="11"/>
                      </a:cubicBezTo>
                      <a:cubicBezTo>
                        <a:pt x="9" y="12"/>
                        <a:pt x="10" y="12"/>
                        <a:pt x="10" y="13"/>
                      </a:cubicBezTo>
                      <a:cubicBezTo>
                        <a:pt x="11" y="14"/>
                        <a:pt x="11" y="15"/>
                        <a:pt x="11" y="16"/>
                      </a:cubicBezTo>
                      <a:cubicBezTo>
                        <a:pt x="11" y="20"/>
                        <a:pt x="11" y="23"/>
                        <a:pt x="10" y="26"/>
                      </a:cubicBezTo>
                      <a:cubicBezTo>
                        <a:pt x="10" y="27"/>
                        <a:pt x="11" y="27"/>
                        <a:pt x="11" y="27"/>
                      </a:cubicBezTo>
                      <a:cubicBezTo>
                        <a:pt x="11" y="27"/>
                        <a:pt x="12" y="27"/>
                        <a:pt x="12" y="26"/>
                      </a:cubicBezTo>
                      <a:cubicBezTo>
                        <a:pt x="12" y="24"/>
                        <a:pt x="12" y="21"/>
                        <a:pt x="12" y="19"/>
                      </a:cubicBezTo>
                      <a:cubicBezTo>
                        <a:pt x="12" y="16"/>
                        <a:pt x="12" y="14"/>
                        <a:pt x="11" y="11"/>
                      </a:cubicBezTo>
                      <a:cubicBezTo>
                        <a:pt x="10" y="10"/>
                        <a:pt x="9" y="10"/>
                        <a:pt x="8" y="9"/>
                      </a:cubicBezTo>
                      <a:cubicBezTo>
                        <a:pt x="7" y="8"/>
                        <a:pt x="6" y="8"/>
                        <a:pt x="5" y="7"/>
                      </a:cubicBezTo>
                      <a:cubicBezTo>
                        <a:pt x="4" y="7"/>
                        <a:pt x="4" y="7"/>
                        <a:pt x="3" y="6"/>
                      </a:cubicBezTo>
                      <a:cubicBezTo>
                        <a:pt x="3" y="6"/>
                        <a:pt x="2" y="6"/>
                        <a:pt x="2" y="6"/>
                      </a:cubicBezTo>
                      <a:cubicBezTo>
                        <a:pt x="2" y="5"/>
                        <a:pt x="2" y="5"/>
                        <a:pt x="2" y="5"/>
                      </a:cubicBezTo>
                      <a:cubicBezTo>
                        <a:pt x="2" y="5"/>
                        <a:pt x="2" y="5"/>
                        <a:pt x="2" y="5"/>
                      </a:cubicBezTo>
                      <a:cubicBezTo>
                        <a:pt x="2" y="4"/>
                        <a:pt x="2" y="4"/>
                        <a:pt x="2" y="4"/>
                      </a:cubicBezTo>
                      <a:cubicBezTo>
                        <a:pt x="2" y="4"/>
                        <a:pt x="2" y="4"/>
                        <a:pt x="2" y="4"/>
                      </a:cubicBezTo>
                      <a:cubicBezTo>
                        <a:pt x="2" y="4"/>
                        <a:pt x="2" y="4"/>
                        <a:pt x="2" y="4"/>
                      </a:cubicBezTo>
                      <a:cubicBezTo>
                        <a:pt x="2" y="4"/>
                        <a:pt x="2" y="4"/>
                        <a:pt x="2" y="3"/>
                      </a:cubicBezTo>
                      <a:cubicBezTo>
                        <a:pt x="2" y="3"/>
                        <a:pt x="3" y="3"/>
                        <a:pt x="3" y="3"/>
                      </a:cubicBezTo>
                      <a:cubicBezTo>
                        <a:pt x="3" y="3"/>
                        <a:pt x="3" y="3"/>
                        <a:pt x="4" y="3"/>
                      </a:cubicBezTo>
                      <a:cubicBezTo>
                        <a:pt x="4" y="3"/>
                        <a:pt x="4" y="3"/>
                        <a:pt x="4" y="3"/>
                      </a:cubicBezTo>
                      <a:cubicBezTo>
                        <a:pt x="5" y="3"/>
                        <a:pt x="5" y="3"/>
                        <a:pt x="5" y="3"/>
                      </a:cubicBezTo>
                      <a:cubicBezTo>
                        <a:pt x="5" y="3"/>
                        <a:pt x="5" y="3"/>
                        <a:pt x="5" y="3"/>
                      </a:cubicBezTo>
                      <a:cubicBezTo>
                        <a:pt x="5" y="4"/>
                        <a:pt x="5" y="5"/>
                        <a:pt x="6" y="6"/>
                      </a:cubicBezTo>
                      <a:cubicBezTo>
                        <a:pt x="6" y="6"/>
                        <a:pt x="6" y="6"/>
                        <a:pt x="6" y="6"/>
                      </a:cubicBezTo>
                      <a:cubicBezTo>
                        <a:pt x="7" y="5"/>
                        <a:pt x="7" y="4"/>
                        <a:pt x="7" y="3"/>
                      </a:cubicBezTo>
                      <a:cubicBezTo>
                        <a:pt x="7" y="3"/>
                        <a:pt x="7" y="3"/>
                        <a:pt x="6" y="2"/>
                      </a:cubicBezTo>
                      <a:cubicBezTo>
                        <a:pt x="6" y="2"/>
                        <a:pt x="7" y="2"/>
                        <a:pt x="7" y="2"/>
                      </a:cubicBezTo>
                      <a:cubicBezTo>
                        <a:pt x="7" y="2"/>
                        <a:pt x="7" y="2"/>
                        <a:pt x="8" y="1"/>
                      </a:cubicBezTo>
                      <a:cubicBezTo>
                        <a:pt x="8" y="1"/>
                        <a:pt x="8" y="1"/>
                        <a:pt x="8" y="1"/>
                      </a:cubicBezTo>
                      <a:cubicBezTo>
                        <a:pt x="8" y="2"/>
                        <a:pt x="8" y="2"/>
                        <a:pt x="8" y="3"/>
                      </a:cubicBezTo>
                      <a:cubicBezTo>
                        <a:pt x="8" y="3"/>
                        <a:pt x="9" y="3"/>
                        <a:pt x="9" y="3"/>
                      </a:cubicBezTo>
                      <a:cubicBezTo>
                        <a:pt x="10" y="3"/>
                        <a:pt x="10" y="3"/>
                        <a:pt x="11" y="3"/>
                      </a:cubicBezTo>
                      <a:cubicBezTo>
                        <a:pt x="11" y="2"/>
                        <a:pt x="11" y="2"/>
                        <a:pt x="11" y="1"/>
                      </a:cubicBezTo>
                      <a:cubicBezTo>
                        <a:pt x="11" y="1"/>
                        <a:pt x="11" y="1"/>
                        <a:pt x="11" y="1"/>
                      </a:cubicBezTo>
                      <a:cubicBezTo>
                        <a:pt x="12" y="1"/>
                        <a:pt x="12" y="1"/>
                        <a:pt x="12" y="2"/>
                      </a:cubicBezTo>
                      <a:cubicBezTo>
                        <a:pt x="12" y="2"/>
                        <a:pt x="12" y="2"/>
                        <a:pt x="12" y="3"/>
                      </a:cubicBezTo>
                      <a:cubicBezTo>
                        <a:pt x="11" y="3"/>
                        <a:pt x="11" y="4"/>
                        <a:pt x="12" y="5"/>
                      </a:cubicBezTo>
                      <a:cubicBezTo>
                        <a:pt x="12" y="5"/>
                        <a:pt x="12" y="5"/>
                        <a:pt x="12" y="5"/>
                      </a:cubicBezTo>
                      <a:cubicBezTo>
                        <a:pt x="13" y="5"/>
                        <a:pt x="14" y="5"/>
                        <a:pt x="14" y="4"/>
                      </a:cubicBezTo>
                      <a:cubicBezTo>
                        <a:pt x="15" y="4"/>
                        <a:pt x="15" y="3"/>
                        <a:pt x="15" y="3"/>
                      </a:cubicBezTo>
                      <a:cubicBezTo>
                        <a:pt x="15" y="2"/>
                        <a:pt x="14" y="2"/>
                        <a:pt x="14" y="2"/>
                      </a:cubicBezTo>
                      <a:cubicBezTo>
                        <a:pt x="14" y="2"/>
                        <a:pt x="14" y="2"/>
                        <a:pt x="15" y="2"/>
                      </a:cubicBezTo>
                      <a:cubicBezTo>
                        <a:pt x="15" y="2"/>
                        <a:pt x="15" y="2"/>
                        <a:pt x="15" y="2"/>
                      </a:cubicBezTo>
                      <a:cubicBezTo>
                        <a:pt x="15" y="2"/>
                        <a:pt x="15" y="3"/>
                        <a:pt x="15" y="3"/>
                      </a:cubicBezTo>
                      <a:cubicBezTo>
                        <a:pt x="15" y="4"/>
                        <a:pt x="15" y="4"/>
                        <a:pt x="16" y="4"/>
                      </a:cubicBezTo>
                      <a:cubicBezTo>
                        <a:pt x="16" y="4"/>
                        <a:pt x="16" y="4"/>
                        <a:pt x="16" y="4"/>
                      </a:cubicBezTo>
                      <a:cubicBezTo>
                        <a:pt x="16" y="3"/>
                        <a:pt x="17" y="3"/>
                        <a:pt x="17" y="3"/>
                      </a:cubicBezTo>
                      <a:cubicBezTo>
                        <a:pt x="17" y="2"/>
                        <a:pt x="17" y="2"/>
                        <a:pt x="17" y="2"/>
                      </a:cubicBezTo>
                      <a:cubicBezTo>
                        <a:pt x="17" y="2"/>
                        <a:pt x="17" y="2"/>
                        <a:pt x="17" y="1"/>
                      </a:cubicBezTo>
                      <a:cubicBezTo>
                        <a:pt x="17" y="1"/>
                        <a:pt x="17" y="1"/>
                        <a:pt x="17" y="1"/>
                      </a:cubicBezTo>
                      <a:cubicBezTo>
                        <a:pt x="17" y="1"/>
                        <a:pt x="17" y="1"/>
                        <a:pt x="17" y="1"/>
                      </a:cubicBezTo>
                      <a:cubicBezTo>
                        <a:pt x="17" y="1"/>
                        <a:pt x="18" y="1"/>
                        <a:pt x="18" y="1"/>
                      </a:cubicBezTo>
                      <a:cubicBezTo>
                        <a:pt x="18" y="1"/>
                        <a:pt x="18" y="1"/>
                        <a:pt x="19" y="1"/>
                      </a:cubicBezTo>
                      <a:cubicBezTo>
                        <a:pt x="19" y="1"/>
                        <a:pt x="19" y="1"/>
                        <a:pt x="19" y="1"/>
                      </a:cubicBezTo>
                      <a:cubicBezTo>
                        <a:pt x="18" y="2"/>
                        <a:pt x="18" y="2"/>
                        <a:pt x="18" y="3"/>
                      </a:cubicBezTo>
                      <a:cubicBezTo>
                        <a:pt x="18" y="3"/>
                        <a:pt x="18" y="3"/>
                        <a:pt x="18" y="4"/>
                      </a:cubicBezTo>
                      <a:cubicBezTo>
                        <a:pt x="18" y="4"/>
                        <a:pt x="19" y="4"/>
                        <a:pt x="19" y="4"/>
                      </a:cubicBezTo>
                      <a:cubicBezTo>
                        <a:pt x="20" y="4"/>
                        <a:pt x="20" y="3"/>
                        <a:pt x="21" y="2"/>
                      </a:cubicBezTo>
                      <a:cubicBezTo>
                        <a:pt x="21" y="2"/>
                        <a:pt x="21" y="2"/>
                        <a:pt x="21" y="2"/>
                      </a:cubicBezTo>
                      <a:cubicBezTo>
                        <a:pt x="21" y="2"/>
                        <a:pt x="21" y="2"/>
                        <a:pt x="21" y="2"/>
                      </a:cubicBezTo>
                      <a:cubicBezTo>
                        <a:pt x="21" y="2"/>
                        <a:pt x="21" y="2"/>
                        <a:pt x="21" y="2"/>
                      </a:cubicBezTo>
                      <a:cubicBezTo>
                        <a:pt x="21" y="2"/>
                        <a:pt x="21" y="2"/>
                        <a:pt x="21" y="2"/>
                      </a:cubicBezTo>
                      <a:cubicBezTo>
                        <a:pt x="21" y="3"/>
                        <a:pt x="21" y="3"/>
                        <a:pt x="22" y="4"/>
                      </a:cubicBezTo>
                      <a:cubicBezTo>
                        <a:pt x="22" y="4"/>
                        <a:pt x="22" y="4"/>
                        <a:pt x="22" y="4"/>
                      </a:cubicBezTo>
                      <a:cubicBezTo>
                        <a:pt x="23" y="4"/>
                        <a:pt x="23" y="3"/>
                        <a:pt x="23" y="2"/>
                      </a:cubicBezTo>
                      <a:cubicBezTo>
                        <a:pt x="23" y="2"/>
                        <a:pt x="23" y="2"/>
                        <a:pt x="23" y="2"/>
                      </a:cubicBezTo>
                      <a:cubicBezTo>
                        <a:pt x="23" y="2"/>
                        <a:pt x="24" y="2"/>
                        <a:pt x="24" y="3"/>
                      </a:cubicBezTo>
                      <a:cubicBezTo>
                        <a:pt x="24" y="3"/>
                        <a:pt x="24" y="3"/>
                        <a:pt x="24" y="3"/>
                      </a:cubicBezTo>
                      <a:cubicBezTo>
                        <a:pt x="24" y="3"/>
                        <a:pt x="24" y="3"/>
                        <a:pt x="24" y="3"/>
                      </a:cubicBezTo>
                      <a:cubicBezTo>
                        <a:pt x="24" y="3"/>
                        <a:pt x="24" y="3"/>
                        <a:pt x="25" y="3"/>
                      </a:cubicBezTo>
                      <a:cubicBezTo>
                        <a:pt x="25" y="3"/>
                        <a:pt x="25" y="4"/>
                        <a:pt x="25" y="4"/>
                      </a:cubicBezTo>
                      <a:cubicBezTo>
                        <a:pt x="25" y="4"/>
                        <a:pt x="25" y="4"/>
                        <a:pt x="25" y="4"/>
                      </a:cubicBezTo>
                      <a:cubicBezTo>
                        <a:pt x="25" y="4"/>
                        <a:pt x="25" y="4"/>
                        <a:pt x="24" y="5"/>
                      </a:cubicBezTo>
                      <a:cubicBezTo>
                        <a:pt x="24" y="5"/>
                        <a:pt x="24" y="5"/>
                        <a:pt x="24" y="6"/>
                      </a:cubicBezTo>
                      <a:cubicBezTo>
                        <a:pt x="23" y="6"/>
                        <a:pt x="23" y="7"/>
                        <a:pt x="23" y="7"/>
                      </a:cubicBezTo>
                      <a:cubicBezTo>
                        <a:pt x="22" y="8"/>
                        <a:pt x="21" y="8"/>
                        <a:pt x="20" y="9"/>
                      </a:cubicBezTo>
                      <a:cubicBezTo>
                        <a:pt x="19" y="9"/>
                        <a:pt x="19" y="9"/>
                        <a:pt x="18" y="10"/>
                      </a:cubicBezTo>
                      <a:cubicBezTo>
                        <a:pt x="18" y="10"/>
                        <a:pt x="17" y="11"/>
                        <a:pt x="17" y="12"/>
                      </a:cubicBezTo>
                      <a:cubicBezTo>
                        <a:pt x="15" y="14"/>
                        <a:pt x="15" y="18"/>
                        <a:pt x="15" y="21"/>
                      </a:cubicBezTo>
                      <a:cubicBezTo>
                        <a:pt x="15" y="23"/>
                        <a:pt x="15" y="25"/>
                        <a:pt x="15" y="28"/>
                      </a:cubicBezTo>
                      <a:cubicBezTo>
                        <a:pt x="15" y="28"/>
                        <a:pt x="16" y="28"/>
                        <a:pt x="16" y="28"/>
                      </a:cubicBezTo>
                      <a:cubicBezTo>
                        <a:pt x="16" y="28"/>
                        <a:pt x="17" y="28"/>
                        <a:pt x="17" y="28"/>
                      </a:cubicBezTo>
                      <a:cubicBezTo>
                        <a:pt x="16" y="27"/>
                        <a:pt x="16" y="26"/>
                        <a:pt x="16" y="26"/>
                      </a:cubicBezTo>
                      <a:cubicBezTo>
                        <a:pt x="16" y="23"/>
                        <a:pt x="16" y="20"/>
                        <a:pt x="16" y="18"/>
                      </a:cubicBezTo>
                      <a:cubicBezTo>
                        <a:pt x="16" y="16"/>
                        <a:pt x="17" y="15"/>
                        <a:pt x="17" y="13"/>
                      </a:cubicBezTo>
                      <a:cubicBezTo>
                        <a:pt x="18" y="12"/>
                        <a:pt x="18" y="12"/>
                        <a:pt x="19" y="11"/>
                      </a:cubicBezTo>
                      <a:cubicBezTo>
                        <a:pt x="19" y="11"/>
                        <a:pt x="19" y="10"/>
                        <a:pt x="20" y="10"/>
                      </a:cubicBezTo>
                      <a:cubicBezTo>
                        <a:pt x="21" y="9"/>
                        <a:pt x="22" y="9"/>
                        <a:pt x="23" y="8"/>
                      </a:cubicBezTo>
                      <a:cubicBezTo>
                        <a:pt x="24" y="8"/>
                        <a:pt x="25" y="7"/>
                        <a:pt x="25" y="6"/>
                      </a:cubicBezTo>
                      <a:cubicBezTo>
                        <a:pt x="26" y="5"/>
                        <a:pt x="26" y="4"/>
                        <a:pt x="26" y="3"/>
                      </a:cubicBezTo>
                      <a:cubicBezTo>
                        <a:pt x="26" y="3"/>
                        <a:pt x="25" y="2"/>
                        <a:pt x="25" y="2"/>
                      </a:cubicBezTo>
                      <a:cubicBezTo>
                        <a:pt x="24" y="1"/>
                        <a:pt x="23" y="1"/>
                        <a:pt x="22" y="1"/>
                      </a:cubicBezTo>
                      <a:cubicBezTo>
                        <a:pt x="22" y="1"/>
                        <a:pt x="22" y="1"/>
                        <a:pt x="21" y="1"/>
                      </a:cubicBezTo>
                      <a:cubicBezTo>
                        <a:pt x="21" y="1"/>
                        <a:pt x="20" y="1"/>
                        <a:pt x="20" y="1"/>
                      </a:cubicBezTo>
                      <a:cubicBezTo>
                        <a:pt x="20" y="1"/>
                        <a:pt x="20" y="1"/>
                        <a:pt x="20" y="1"/>
                      </a:cubicBezTo>
                      <a:cubicBezTo>
                        <a:pt x="19" y="0"/>
                        <a:pt x="18" y="0"/>
                        <a:pt x="17" y="0"/>
                      </a:cubicBezTo>
                      <a:cubicBezTo>
                        <a:pt x="16" y="0"/>
                        <a:pt x="16" y="0"/>
                        <a:pt x="15" y="1"/>
                      </a:cubicBezTo>
                      <a:cubicBezTo>
                        <a:pt x="15" y="0"/>
                        <a:pt x="14" y="1"/>
                        <a:pt x="13" y="1"/>
                      </a:cubicBezTo>
                      <a:cubicBezTo>
                        <a:pt x="13" y="1"/>
                        <a:pt x="13" y="0"/>
                        <a:pt x="12" y="0"/>
                      </a:cubicBezTo>
                      <a:cubicBezTo>
                        <a:pt x="12" y="0"/>
                        <a:pt x="11" y="0"/>
                        <a:pt x="11" y="0"/>
                      </a:cubicBezTo>
                      <a:cubicBezTo>
                        <a:pt x="10" y="0"/>
                        <a:pt x="10" y="0"/>
                        <a:pt x="10" y="0"/>
                      </a:cubicBezTo>
                      <a:cubicBezTo>
                        <a:pt x="10"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484"/>
                <p:cNvSpPr/>
                <p:nvPr/>
              </p:nvSpPr>
              <p:spPr bwMode="auto">
                <a:xfrm>
                  <a:off x="896938" y="2190751"/>
                  <a:ext cx="1588" cy="11113"/>
                </a:xfrm>
                <a:custGeom>
                  <a:avLst/>
                  <a:gdLst>
                    <a:gd name="T0" fmla="*/ 0 w 1"/>
                    <a:gd name="T1" fmla="*/ 1 h 11"/>
                    <a:gd name="T2" fmla="*/ 0 w 1"/>
                    <a:gd name="T3" fmla="*/ 11 h 11"/>
                    <a:gd name="T4" fmla="*/ 1 w 1"/>
                    <a:gd name="T5" fmla="*/ 11 h 11"/>
                    <a:gd name="T6" fmla="*/ 1 w 1"/>
                    <a:gd name="T7" fmla="*/ 11 h 11"/>
                    <a:gd name="T8" fmla="*/ 1 w 1"/>
                    <a:gd name="T9" fmla="*/ 1 h 11"/>
                    <a:gd name="T10" fmla="*/ 0 w 1"/>
                    <a:gd name="T11" fmla="*/ 0 h 11"/>
                    <a:gd name="T12" fmla="*/ 0 w 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 h="11">
                      <a:moveTo>
                        <a:pt x="0" y="1"/>
                      </a:moveTo>
                      <a:cubicBezTo>
                        <a:pt x="0" y="4"/>
                        <a:pt x="0" y="7"/>
                        <a:pt x="0" y="11"/>
                      </a:cubicBezTo>
                      <a:cubicBezTo>
                        <a:pt x="0" y="11"/>
                        <a:pt x="0" y="11"/>
                        <a:pt x="1" y="11"/>
                      </a:cubicBezTo>
                      <a:cubicBezTo>
                        <a:pt x="1" y="11"/>
                        <a:pt x="1" y="11"/>
                        <a:pt x="1" y="11"/>
                      </a:cubicBezTo>
                      <a:cubicBezTo>
                        <a:pt x="1" y="7"/>
                        <a:pt x="1" y="4"/>
                        <a:pt x="1" y="1"/>
                      </a:cubicBezTo>
                      <a:cubicBezTo>
                        <a:pt x="1" y="0"/>
                        <a:pt x="1" y="0"/>
                        <a:pt x="0"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485"/>
                <p:cNvSpPr/>
                <p:nvPr/>
              </p:nvSpPr>
              <p:spPr bwMode="auto">
                <a:xfrm>
                  <a:off x="912813" y="2197101"/>
                  <a:ext cx="9525" cy="7938"/>
                </a:xfrm>
                <a:custGeom>
                  <a:avLst/>
                  <a:gdLst>
                    <a:gd name="T0" fmla="*/ 8 w 9"/>
                    <a:gd name="T1" fmla="*/ 0 h 8"/>
                    <a:gd name="T2" fmla="*/ 4 w 9"/>
                    <a:gd name="T3" fmla="*/ 3 h 8"/>
                    <a:gd name="T4" fmla="*/ 0 w 9"/>
                    <a:gd name="T5" fmla="*/ 8 h 8"/>
                    <a:gd name="T6" fmla="*/ 0 w 9"/>
                    <a:gd name="T7" fmla="*/ 8 h 8"/>
                    <a:gd name="T8" fmla="*/ 1 w 9"/>
                    <a:gd name="T9" fmla="*/ 8 h 8"/>
                    <a:gd name="T10" fmla="*/ 1 w 9"/>
                    <a:gd name="T11" fmla="*/ 8 h 8"/>
                    <a:gd name="T12" fmla="*/ 6 w 9"/>
                    <a:gd name="T13" fmla="*/ 3 h 8"/>
                    <a:gd name="T14" fmla="*/ 9 w 9"/>
                    <a:gd name="T15" fmla="*/ 1 h 8"/>
                    <a:gd name="T16" fmla="*/ 9 w 9"/>
                    <a:gd name="T17" fmla="*/ 1 h 8"/>
                    <a:gd name="T18" fmla="*/ 8 w 9"/>
                    <a:gd name="T19" fmla="*/ 0 h 8"/>
                    <a:gd name="T20" fmla="*/ 8 w 9"/>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8">
                      <a:moveTo>
                        <a:pt x="8" y="0"/>
                      </a:moveTo>
                      <a:cubicBezTo>
                        <a:pt x="7" y="1"/>
                        <a:pt x="5" y="2"/>
                        <a:pt x="4" y="3"/>
                      </a:cubicBezTo>
                      <a:cubicBezTo>
                        <a:pt x="2" y="5"/>
                        <a:pt x="1" y="6"/>
                        <a:pt x="0" y="8"/>
                      </a:cubicBezTo>
                      <a:cubicBezTo>
                        <a:pt x="0" y="8"/>
                        <a:pt x="0" y="8"/>
                        <a:pt x="0" y="8"/>
                      </a:cubicBezTo>
                      <a:cubicBezTo>
                        <a:pt x="0" y="8"/>
                        <a:pt x="1" y="8"/>
                        <a:pt x="1" y="8"/>
                      </a:cubicBezTo>
                      <a:cubicBezTo>
                        <a:pt x="1" y="8"/>
                        <a:pt x="1" y="8"/>
                        <a:pt x="1" y="8"/>
                      </a:cubicBezTo>
                      <a:cubicBezTo>
                        <a:pt x="3" y="6"/>
                        <a:pt x="4" y="4"/>
                        <a:pt x="6" y="3"/>
                      </a:cubicBezTo>
                      <a:cubicBezTo>
                        <a:pt x="7" y="2"/>
                        <a:pt x="8" y="2"/>
                        <a:pt x="9" y="1"/>
                      </a:cubicBezTo>
                      <a:cubicBezTo>
                        <a:pt x="9" y="1"/>
                        <a:pt x="9" y="1"/>
                        <a:pt x="9" y="1"/>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486"/>
                <p:cNvSpPr>
                  <a:spLocks noEditPoints="1"/>
                </p:cNvSpPr>
                <p:nvPr/>
              </p:nvSpPr>
              <p:spPr bwMode="auto">
                <a:xfrm>
                  <a:off x="920750" y="2209801"/>
                  <a:ext cx="9525" cy="3175"/>
                </a:xfrm>
                <a:custGeom>
                  <a:avLst/>
                  <a:gdLst>
                    <a:gd name="T0" fmla="*/ 3 w 9"/>
                    <a:gd name="T1" fmla="*/ 1 h 2"/>
                    <a:gd name="T2" fmla="*/ 3 w 9"/>
                    <a:gd name="T3" fmla="*/ 1 h 2"/>
                    <a:gd name="T4" fmla="*/ 3 w 9"/>
                    <a:gd name="T5" fmla="*/ 1 h 2"/>
                    <a:gd name="T6" fmla="*/ 8 w 9"/>
                    <a:gd name="T7" fmla="*/ 0 h 2"/>
                    <a:gd name="T8" fmla="*/ 3 w 9"/>
                    <a:gd name="T9" fmla="*/ 1 h 2"/>
                    <a:gd name="T10" fmla="*/ 0 w 9"/>
                    <a:gd name="T11" fmla="*/ 1 h 2"/>
                    <a:gd name="T12" fmla="*/ 0 w 9"/>
                    <a:gd name="T13" fmla="*/ 2 h 2"/>
                    <a:gd name="T14" fmla="*/ 0 w 9"/>
                    <a:gd name="T15" fmla="*/ 2 h 2"/>
                    <a:gd name="T16" fmla="*/ 5 w 9"/>
                    <a:gd name="T17" fmla="*/ 2 h 2"/>
                    <a:gd name="T18" fmla="*/ 9 w 9"/>
                    <a:gd name="T19" fmla="*/ 1 h 2"/>
                    <a:gd name="T20" fmla="*/ 9 w 9"/>
                    <a:gd name="T21" fmla="*/ 0 h 2"/>
                    <a:gd name="T22" fmla="*/ 8 w 9"/>
                    <a:gd name="T23" fmla="*/ 0 h 2"/>
                    <a:gd name="T24" fmla="*/ 8 w 9"/>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
                      <a:moveTo>
                        <a:pt x="3" y="1"/>
                      </a:moveTo>
                      <a:cubicBezTo>
                        <a:pt x="3" y="1"/>
                        <a:pt x="3" y="1"/>
                        <a:pt x="3" y="1"/>
                      </a:cubicBezTo>
                      <a:cubicBezTo>
                        <a:pt x="3" y="1"/>
                        <a:pt x="3" y="1"/>
                        <a:pt x="3" y="1"/>
                      </a:cubicBezTo>
                      <a:moveTo>
                        <a:pt x="8" y="0"/>
                      </a:moveTo>
                      <a:cubicBezTo>
                        <a:pt x="6" y="0"/>
                        <a:pt x="5" y="1"/>
                        <a:pt x="3" y="1"/>
                      </a:cubicBezTo>
                      <a:cubicBezTo>
                        <a:pt x="2" y="1"/>
                        <a:pt x="1" y="1"/>
                        <a:pt x="0" y="1"/>
                      </a:cubicBezTo>
                      <a:cubicBezTo>
                        <a:pt x="0" y="1"/>
                        <a:pt x="0" y="1"/>
                        <a:pt x="0" y="2"/>
                      </a:cubicBezTo>
                      <a:cubicBezTo>
                        <a:pt x="0" y="2"/>
                        <a:pt x="0" y="2"/>
                        <a:pt x="0" y="2"/>
                      </a:cubicBezTo>
                      <a:cubicBezTo>
                        <a:pt x="2" y="2"/>
                        <a:pt x="3" y="2"/>
                        <a:pt x="5" y="2"/>
                      </a:cubicBezTo>
                      <a:cubicBezTo>
                        <a:pt x="6" y="2"/>
                        <a:pt x="7" y="1"/>
                        <a:pt x="9" y="1"/>
                      </a:cubicBezTo>
                      <a:cubicBezTo>
                        <a:pt x="9" y="1"/>
                        <a:pt x="9" y="1"/>
                        <a:pt x="9" y="0"/>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487"/>
                <p:cNvSpPr/>
                <p:nvPr/>
              </p:nvSpPr>
              <p:spPr bwMode="auto">
                <a:xfrm>
                  <a:off x="925513" y="2225676"/>
                  <a:ext cx="9525" cy="0"/>
                </a:xfrm>
                <a:custGeom>
                  <a:avLst/>
                  <a:gdLst>
                    <a:gd name="T0" fmla="*/ 8 w 9"/>
                    <a:gd name="T1" fmla="*/ 0 h 1"/>
                    <a:gd name="T2" fmla="*/ 6 w 9"/>
                    <a:gd name="T3" fmla="*/ 0 h 1"/>
                    <a:gd name="T4" fmla="*/ 2 w 9"/>
                    <a:gd name="T5" fmla="*/ 0 h 1"/>
                    <a:gd name="T6" fmla="*/ 0 w 9"/>
                    <a:gd name="T7" fmla="*/ 0 h 1"/>
                    <a:gd name="T8" fmla="*/ 0 w 9"/>
                    <a:gd name="T9" fmla="*/ 1 h 1"/>
                    <a:gd name="T10" fmla="*/ 0 w 9"/>
                    <a:gd name="T11" fmla="*/ 1 h 1"/>
                    <a:gd name="T12" fmla="*/ 2 w 9"/>
                    <a:gd name="T13" fmla="*/ 1 h 1"/>
                    <a:gd name="T14" fmla="*/ 9 w 9"/>
                    <a:gd name="T15" fmla="*/ 1 h 1"/>
                    <a:gd name="T16" fmla="*/ 9 w 9"/>
                    <a:gd name="T17" fmla="*/ 0 h 1"/>
                    <a:gd name="T18" fmla="*/ 9 w 9"/>
                    <a:gd name="T19" fmla="*/ 0 h 1"/>
                    <a:gd name="T20" fmla="*/ 8 w 9"/>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
                      <a:moveTo>
                        <a:pt x="8" y="0"/>
                      </a:moveTo>
                      <a:cubicBezTo>
                        <a:pt x="8" y="0"/>
                        <a:pt x="7" y="0"/>
                        <a:pt x="6" y="0"/>
                      </a:cubicBezTo>
                      <a:cubicBezTo>
                        <a:pt x="5" y="0"/>
                        <a:pt x="3" y="0"/>
                        <a:pt x="2" y="0"/>
                      </a:cubicBezTo>
                      <a:cubicBezTo>
                        <a:pt x="1" y="0"/>
                        <a:pt x="1" y="0"/>
                        <a:pt x="0" y="0"/>
                      </a:cubicBezTo>
                      <a:cubicBezTo>
                        <a:pt x="0" y="0"/>
                        <a:pt x="0" y="0"/>
                        <a:pt x="0" y="1"/>
                      </a:cubicBezTo>
                      <a:cubicBezTo>
                        <a:pt x="0" y="1"/>
                        <a:pt x="0" y="1"/>
                        <a:pt x="0" y="1"/>
                      </a:cubicBezTo>
                      <a:cubicBezTo>
                        <a:pt x="1" y="1"/>
                        <a:pt x="1" y="1"/>
                        <a:pt x="2" y="1"/>
                      </a:cubicBezTo>
                      <a:cubicBezTo>
                        <a:pt x="4" y="1"/>
                        <a:pt x="7" y="1"/>
                        <a:pt x="9" y="1"/>
                      </a:cubicBezTo>
                      <a:cubicBezTo>
                        <a:pt x="9" y="1"/>
                        <a:pt x="9" y="0"/>
                        <a:pt x="9" y="0"/>
                      </a:cubicBezTo>
                      <a:cubicBezTo>
                        <a:pt x="9" y="0"/>
                        <a:pt x="9" y="0"/>
                        <a:pt x="9" y="0"/>
                      </a:cubicBezTo>
                      <a:cubicBezTo>
                        <a:pt x="9"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488"/>
                <p:cNvSpPr>
                  <a:spLocks noEditPoints="1"/>
                </p:cNvSpPr>
                <p:nvPr/>
              </p:nvSpPr>
              <p:spPr bwMode="auto">
                <a:xfrm>
                  <a:off x="923925" y="2238376"/>
                  <a:ext cx="7938" cy="6350"/>
                </a:xfrm>
                <a:custGeom>
                  <a:avLst/>
                  <a:gdLst>
                    <a:gd name="T0" fmla="*/ 2 w 7"/>
                    <a:gd name="T1" fmla="*/ 2 h 6"/>
                    <a:gd name="T2" fmla="*/ 2 w 7"/>
                    <a:gd name="T3" fmla="*/ 2 h 6"/>
                    <a:gd name="T4" fmla="*/ 2 w 7"/>
                    <a:gd name="T5" fmla="*/ 2 h 6"/>
                    <a:gd name="T6" fmla="*/ 0 w 7"/>
                    <a:gd name="T7" fmla="*/ 0 h 6"/>
                    <a:gd name="T8" fmla="*/ 1 w 7"/>
                    <a:gd name="T9" fmla="*/ 1 h 6"/>
                    <a:gd name="T10" fmla="*/ 2 w 7"/>
                    <a:gd name="T11" fmla="*/ 2 h 6"/>
                    <a:gd name="T12" fmla="*/ 5 w 7"/>
                    <a:gd name="T13" fmla="*/ 3 h 6"/>
                    <a:gd name="T14" fmla="*/ 6 w 7"/>
                    <a:gd name="T15" fmla="*/ 4 h 6"/>
                    <a:gd name="T16" fmla="*/ 6 w 7"/>
                    <a:gd name="T17" fmla="*/ 4 h 6"/>
                    <a:gd name="T18" fmla="*/ 6 w 7"/>
                    <a:gd name="T19" fmla="*/ 5 h 6"/>
                    <a:gd name="T20" fmla="*/ 6 w 7"/>
                    <a:gd name="T21" fmla="*/ 5 h 6"/>
                    <a:gd name="T22" fmla="*/ 6 w 7"/>
                    <a:gd name="T23" fmla="*/ 5 h 6"/>
                    <a:gd name="T24" fmla="*/ 6 w 7"/>
                    <a:gd name="T25" fmla="*/ 6 h 6"/>
                    <a:gd name="T26" fmla="*/ 7 w 7"/>
                    <a:gd name="T27" fmla="*/ 6 h 6"/>
                    <a:gd name="T28" fmla="*/ 7 w 7"/>
                    <a:gd name="T29" fmla="*/ 4 h 6"/>
                    <a:gd name="T30" fmla="*/ 5 w 7"/>
                    <a:gd name="T31" fmla="*/ 2 h 6"/>
                    <a:gd name="T32" fmla="*/ 1 w 7"/>
                    <a:gd name="T33" fmla="*/ 0 h 6"/>
                    <a:gd name="T34" fmla="*/ 1 w 7"/>
                    <a:gd name="T35" fmla="*/ 0 h 6"/>
                    <a:gd name="T36" fmla="*/ 0 w 7"/>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6">
                      <a:moveTo>
                        <a:pt x="2" y="2"/>
                      </a:moveTo>
                      <a:cubicBezTo>
                        <a:pt x="2" y="2"/>
                        <a:pt x="2" y="2"/>
                        <a:pt x="2" y="2"/>
                      </a:cubicBezTo>
                      <a:cubicBezTo>
                        <a:pt x="2" y="2"/>
                        <a:pt x="2" y="2"/>
                        <a:pt x="2" y="2"/>
                      </a:cubicBezTo>
                      <a:moveTo>
                        <a:pt x="0" y="0"/>
                      </a:moveTo>
                      <a:cubicBezTo>
                        <a:pt x="0" y="1"/>
                        <a:pt x="0" y="1"/>
                        <a:pt x="1" y="1"/>
                      </a:cubicBezTo>
                      <a:cubicBezTo>
                        <a:pt x="1" y="1"/>
                        <a:pt x="2" y="2"/>
                        <a:pt x="2" y="2"/>
                      </a:cubicBezTo>
                      <a:cubicBezTo>
                        <a:pt x="3" y="2"/>
                        <a:pt x="4" y="3"/>
                        <a:pt x="5" y="3"/>
                      </a:cubicBezTo>
                      <a:cubicBezTo>
                        <a:pt x="5" y="3"/>
                        <a:pt x="5" y="4"/>
                        <a:pt x="6" y="4"/>
                      </a:cubicBezTo>
                      <a:cubicBezTo>
                        <a:pt x="6" y="4"/>
                        <a:pt x="6" y="4"/>
                        <a:pt x="6" y="4"/>
                      </a:cubicBezTo>
                      <a:cubicBezTo>
                        <a:pt x="6" y="5"/>
                        <a:pt x="6" y="5"/>
                        <a:pt x="6" y="5"/>
                      </a:cubicBezTo>
                      <a:cubicBezTo>
                        <a:pt x="6" y="5"/>
                        <a:pt x="6" y="5"/>
                        <a:pt x="6" y="5"/>
                      </a:cubicBezTo>
                      <a:cubicBezTo>
                        <a:pt x="6" y="5"/>
                        <a:pt x="6" y="5"/>
                        <a:pt x="6" y="5"/>
                      </a:cubicBezTo>
                      <a:cubicBezTo>
                        <a:pt x="6" y="6"/>
                        <a:pt x="6" y="6"/>
                        <a:pt x="6" y="6"/>
                      </a:cubicBezTo>
                      <a:cubicBezTo>
                        <a:pt x="7" y="6"/>
                        <a:pt x="7" y="6"/>
                        <a:pt x="7" y="6"/>
                      </a:cubicBezTo>
                      <a:cubicBezTo>
                        <a:pt x="7" y="5"/>
                        <a:pt x="7" y="4"/>
                        <a:pt x="7" y="4"/>
                      </a:cubicBezTo>
                      <a:cubicBezTo>
                        <a:pt x="6" y="3"/>
                        <a:pt x="6" y="2"/>
                        <a:pt x="5" y="2"/>
                      </a:cubicBezTo>
                      <a:cubicBezTo>
                        <a:pt x="4" y="1"/>
                        <a:pt x="2" y="1"/>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489"/>
                <p:cNvSpPr/>
                <p:nvPr/>
              </p:nvSpPr>
              <p:spPr bwMode="auto">
                <a:xfrm>
                  <a:off x="919163" y="2251076"/>
                  <a:ext cx="7938" cy="6350"/>
                </a:xfrm>
                <a:custGeom>
                  <a:avLst/>
                  <a:gdLst>
                    <a:gd name="T0" fmla="*/ 0 w 7"/>
                    <a:gd name="T1" fmla="*/ 0 h 6"/>
                    <a:gd name="T2" fmla="*/ 1 w 7"/>
                    <a:gd name="T3" fmla="*/ 1 h 6"/>
                    <a:gd name="T4" fmla="*/ 4 w 7"/>
                    <a:gd name="T5" fmla="*/ 3 h 6"/>
                    <a:gd name="T6" fmla="*/ 5 w 7"/>
                    <a:gd name="T7" fmla="*/ 5 h 6"/>
                    <a:gd name="T8" fmla="*/ 6 w 7"/>
                    <a:gd name="T9" fmla="*/ 5 h 6"/>
                    <a:gd name="T10" fmla="*/ 6 w 7"/>
                    <a:gd name="T11" fmla="*/ 5 h 6"/>
                    <a:gd name="T12" fmla="*/ 7 w 7"/>
                    <a:gd name="T13" fmla="*/ 6 h 6"/>
                    <a:gd name="T14" fmla="*/ 7 w 7"/>
                    <a:gd name="T15" fmla="*/ 5 h 6"/>
                    <a:gd name="T16" fmla="*/ 5 w 7"/>
                    <a:gd name="T17" fmla="*/ 2 h 6"/>
                    <a:gd name="T18" fmla="*/ 1 w 7"/>
                    <a:gd name="T19" fmla="*/ 0 h 6"/>
                    <a:gd name="T20" fmla="*/ 1 w 7"/>
                    <a:gd name="T21" fmla="*/ 0 h 6"/>
                    <a:gd name="T22" fmla="*/ 0 w 7"/>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6">
                      <a:moveTo>
                        <a:pt x="0" y="0"/>
                      </a:moveTo>
                      <a:cubicBezTo>
                        <a:pt x="0" y="0"/>
                        <a:pt x="0" y="1"/>
                        <a:pt x="1" y="1"/>
                      </a:cubicBezTo>
                      <a:cubicBezTo>
                        <a:pt x="2" y="2"/>
                        <a:pt x="3" y="2"/>
                        <a:pt x="4" y="3"/>
                      </a:cubicBezTo>
                      <a:cubicBezTo>
                        <a:pt x="4" y="4"/>
                        <a:pt x="5" y="4"/>
                        <a:pt x="5" y="5"/>
                      </a:cubicBezTo>
                      <a:cubicBezTo>
                        <a:pt x="6" y="5"/>
                        <a:pt x="6" y="5"/>
                        <a:pt x="6" y="5"/>
                      </a:cubicBezTo>
                      <a:cubicBezTo>
                        <a:pt x="6" y="5"/>
                        <a:pt x="6" y="5"/>
                        <a:pt x="6" y="5"/>
                      </a:cubicBezTo>
                      <a:cubicBezTo>
                        <a:pt x="6" y="6"/>
                        <a:pt x="6" y="6"/>
                        <a:pt x="7" y="6"/>
                      </a:cubicBezTo>
                      <a:cubicBezTo>
                        <a:pt x="7" y="6"/>
                        <a:pt x="7" y="5"/>
                        <a:pt x="7" y="5"/>
                      </a:cubicBezTo>
                      <a:cubicBezTo>
                        <a:pt x="7" y="4"/>
                        <a:pt x="6" y="3"/>
                        <a:pt x="5" y="2"/>
                      </a:cubicBezTo>
                      <a:cubicBezTo>
                        <a:pt x="4" y="1"/>
                        <a:pt x="2" y="1"/>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490"/>
                <p:cNvSpPr/>
                <p:nvPr/>
              </p:nvSpPr>
              <p:spPr bwMode="auto">
                <a:xfrm>
                  <a:off x="862013" y="2254251"/>
                  <a:ext cx="11113" cy="6350"/>
                </a:xfrm>
                <a:custGeom>
                  <a:avLst/>
                  <a:gdLst>
                    <a:gd name="T0" fmla="*/ 10 w 11"/>
                    <a:gd name="T1" fmla="*/ 0 h 5"/>
                    <a:gd name="T2" fmla="*/ 7 w 11"/>
                    <a:gd name="T3" fmla="*/ 1 h 5"/>
                    <a:gd name="T4" fmla="*/ 3 w 11"/>
                    <a:gd name="T5" fmla="*/ 3 h 5"/>
                    <a:gd name="T6" fmla="*/ 2 w 11"/>
                    <a:gd name="T7" fmla="*/ 3 h 5"/>
                    <a:gd name="T8" fmla="*/ 1 w 11"/>
                    <a:gd name="T9" fmla="*/ 3 h 5"/>
                    <a:gd name="T10" fmla="*/ 1 w 11"/>
                    <a:gd name="T11" fmla="*/ 3 h 5"/>
                    <a:gd name="T12" fmla="*/ 0 w 11"/>
                    <a:gd name="T13" fmla="*/ 4 h 5"/>
                    <a:gd name="T14" fmla="*/ 0 w 11"/>
                    <a:gd name="T15" fmla="*/ 5 h 5"/>
                    <a:gd name="T16" fmla="*/ 4 w 11"/>
                    <a:gd name="T17" fmla="*/ 4 h 5"/>
                    <a:gd name="T18" fmla="*/ 8 w 11"/>
                    <a:gd name="T19" fmla="*/ 2 h 5"/>
                    <a:gd name="T20" fmla="*/ 10 w 11"/>
                    <a:gd name="T21" fmla="*/ 1 h 5"/>
                    <a:gd name="T22" fmla="*/ 11 w 11"/>
                    <a:gd name="T23" fmla="*/ 1 h 5"/>
                    <a:gd name="T24" fmla="*/ 10 w 11"/>
                    <a:gd name="T25" fmla="*/ 0 h 5"/>
                    <a:gd name="T26" fmla="*/ 10 w 11"/>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5">
                      <a:moveTo>
                        <a:pt x="10" y="0"/>
                      </a:moveTo>
                      <a:cubicBezTo>
                        <a:pt x="9" y="0"/>
                        <a:pt x="8" y="1"/>
                        <a:pt x="7" y="1"/>
                      </a:cubicBezTo>
                      <a:cubicBezTo>
                        <a:pt x="6" y="2"/>
                        <a:pt x="5" y="2"/>
                        <a:pt x="3" y="3"/>
                      </a:cubicBezTo>
                      <a:cubicBezTo>
                        <a:pt x="3" y="3"/>
                        <a:pt x="2" y="3"/>
                        <a:pt x="2" y="3"/>
                      </a:cubicBezTo>
                      <a:cubicBezTo>
                        <a:pt x="1" y="4"/>
                        <a:pt x="1" y="4"/>
                        <a:pt x="1" y="3"/>
                      </a:cubicBezTo>
                      <a:cubicBezTo>
                        <a:pt x="1" y="3"/>
                        <a:pt x="1" y="3"/>
                        <a:pt x="1" y="3"/>
                      </a:cubicBezTo>
                      <a:cubicBezTo>
                        <a:pt x="0" y="3"/>
                        <a:pt x="0" y="4"/>
                        <a:pt x="0" y="4"/>
                      </a:cubicBezTo>
                      <a:cubicBezTo>
                        <a:pt x="0" y="4"/>
                        <a:pt x="0" y="5"/>
                        <a:pt x="0" y="5"/>
                      </a:cubicBezTo>
                      <a:cubicBezTo>
                        <a:pt x="2" y="5"/>
                        <a:pt x="3" y="4"/>
                        <a:pt x="4" y="4"/>
                      </a:cubicBezTo>
                      <a:cubicBezTo>
                        <a:pt x="6" y="3"/>
                        <a:pt x="7" y="2"/>
                        <a:pt x="8" y="2"/>
                      </a:cubicBezTo>
                      <a:cubicBezTo>
                        <a:pt x="9" y="2"/>
                        <a:pt x="10" y="1"/>
                        <a:pt x="10" y="1"/>
                      </a:cubicBezTo>
                      <a:cubicBezTo>
                        <a:pt x="11" y="1"/>
                        <a:pt x="11" y="1"/>
                        <a:pt x="11" y="1"/>
                      </a:cubicBezTo>
                      <a:cubicBezTo>
                        <a:pt x="11"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491"/>
                <p:cNvSpPr/>
                <p:nvPr/>
              </p:nvSpPr>
              <p:spPr bwMode="auto">
                <a:xfrm>
                  <a:off x="852488" y="2244726"/>
                  <a:ext cx="11113" cy="3175"/>
                </a:xfrm>
                <a:custGeom>
                  <a:avLst/>
                  <a:gdLst>
                    <a:gd name="T0" fmla="*/ 10 w 11"/>
                    <a:gd name="T1" fmla="*/ 0 h 2"/>
                    <a:gd name="T2" fmla="*/ 6 w 11"/>
                    <a:gd name="T3" fmla="*/ 0 h 2"/>
                    <a:gd name="T4" fmla="*/ 1 w 11"/>
                    <a:gd name="T5" fmla="*/ 1 h 2"/>
                    <a:gd name="T6" fmla="*/ 0 w 11"/>
                    <a:gd name="T7" fmla="*/ 1 h 2"/>
                    <a:gd name="T8" fmla="*/ 1 w 11"/>
                    <a:gd name="T9" fmla="*/ 2 h 2"/>
                    <a:gd name="T10" fmla="*/ 10 w 11"/>
                    <a:gd name="T11" fmla="*/ 1 h 2"/>
                    <a:gd name="T12" fmla="*/ 11 w 11"/>
                    <a:gd name="T13" fmla="*/ 0 h 2"/>
                    <a:gd name="T14" fmla="*/ 10 w 11"/>
                    <a:gd name="T15" fmla="*/ 0 h 2"/>
                    <a:gd name="T16" fmla="*/ 10 w 1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
                      <a:moveTo>
                        <a:pt x="10" y="0"/>
                      </a:moveTo>
                      <a:cubicBezTo>
                        <a:pt x="9" y="0"/>
                        <a:pt x="7" y="0"/>
                        <a:pt x="6" y="0"/>
                      </a:cubicBezTo>
                      <a:cubicBezTo>
                        <a:pt x="4" y="1"/>
                        <a:pt x="3" y="1"/>
                        <a:pt x="1" y="1"/>
                      </a:cubicBezTo>
                      <a:cubicBezTo>
                        <a:pt x="1" y="1"/>
                        <a:pt x="0" y="1"/>
                        <a:pt x="0" y="1"/>
                      </a:cubicBezTo>
                      <a:cubicBezTo>
                        <a:pt x="0" y="2"/>
                        <a:pt x="1" y="2"/>
                        <a:pt x="1" y="2"/>
                      </a:cubicBezTo>
                      <a:cubicBezTo>
                        <a:pt x="4" y="2"/>
                        <a:pt x="7" y="2"/>
                        <a:pt x="10" y="1"/>
                      </a:cubicBezTo>
                      <a:cubicBezTo>
                        <a:pt x="10" y="1"/>
                        <a:pt x="11" y="0"/>
                        <a:pt x="11" y="0"/>
                      </a:cubicBezTo>
                      <a:cubicBezTo>
                        <a:pt x="10"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492"/>
                <p:cNvSpPr/>
                <p:nvPr/>
              </p:nvSpPr>
              <p:spPr bwMode="auto">
                <a:xfrm>
                  <a:off x="854075" y="2219326"/>
                  <a:ext cx="9525" cy="6350"/>
                </a:xfrm>
                <a:custGeom>
                  <a:avLst/>
                  <a:gdLst>
                    <a:gd name="T0" fmla="*/ 1 w 9"/>
                    <a:gd name="T1" fmla="*/ 0 h 7"/>
                    <a:gd name="T2" fmla="*/ 0 w 9"/>
                    <a:gd name="T3" fmla="*/ 1 h 7"/>
                    <a:gd name="T4" fmla="*/ 4 w 9"/>
                    <a:gd name="T5" fmla="*/ 4 h 7"/>
                    <a:gd name="T6" fmla="*/ 8 w 9"/>
                    <a:gd name="T7" fmla="*/ 7 h 7"/>
                    <a:gd name="T8" fmla="*/ 9 w 9"/>
                    <a:gd name="T9" fmla="*/ 6 h 7"/>
                    <a:gd name="T10" fmla="*/ 9 w 9"/>
                    <a:gd name="T11" fmla="*/ 6 h 7"/>
                    <a:gd name="T12" fmla="*/ 3 w 9"/>
                    <a:gd name="T13" fmla="*/ 2 h 7"/>
                    <a:gd name="T14" fmla="*/ 2 w 9"/>
                    <a:gd name="T15" fmla="*/ 1 h 7"/>
                    <a:gd name="T16" fmla="*/ 1 w 9"/>
                    <a:gd name="T17" fmla="*/ 0 h 7"/>
                    <a:gd name="T18" fmla="*/ 1 w 9"/>
                    <a:gd name="T19" fmla="*/ 0 h 7"/>
                    <a:gd name="T20" fmla="*/ 1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1" y="0"/>
                      </a:moveTo>
                      <a:cubicBezTo>
                        <a:pt x="0" y="0"/>
                        <a:pt x="0" y="1"/>
                        <a:pt x="0" y="1"/>
                      </a:cubicBezTo>
                      <a:cubicBezTo>
                        <a:pt x="1" y="2"/>
                        <a:pt x="3" y="3"/>
                        <a:pt x="4" y="4"/>
                      </a:cubicBezTo>
                      <a:cubicBezTo>
                        <a:pt x="5" y="5"/>
                        <a:pt x="7" y="6"/>
                        <a:pt x="8" y="7"/>
                      </a:cubicBezTo>
                      <a:cubicBezTo>
                        <a:pt x="9" y="7"/>
                        <a:pt x="9" y="7"/>
                        <a:pt x="9" y="6"/>
                      </a:cubicBezTo>
                      <a:cubicBezTo>
                        <a:pt x="9" y="6"/>
                        <a:pt x="9" y="6"/>
                        <a:pt x="9" y="6"/>
                      </a:cubicBezTo>
                      <a:cubicBezTo>
                        <a:pt x="7" y="4"/>
                        <a:pt x="5" y="4"/>
                        <a:pt x="3" y="2"/>
                      </a:cubicBezTo>
                      <a:cubicBezTo>
                        <a:pt x="3" y="2"/>
                        <a:pt x="2" y="1"/>
                        <a:pt x="2" y="1"/>
                      </a:cubicBezTo>
                      <a:cubicBezTo>
                        <a:pt x="2" y="1"/>
                        <a:pt x="2"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493"/>
                <p:cNvSpPr/>
                <p:nvPr/>
              </p:nvSpPr>
              <p:spPr bwMode="auto">
                <a:xfrm>
                  <a:off x="866775" y="2198688"/>
                  <a:ext cx="9525" cy="11113"/>
                </a:xfrm>
                <a:custGeom>
                  <a:avLst/>
                  <a:gdLst>
                    <a:gd name="T0" fmla="*/ 0 w 9"/>
                    <a:gd name="T1" fmla="*/ 1 h 10"/>
                    <a:gd name="T2" fmla="*/ 1 w 9"/>
                    <a:gd name="T3" fmla="*/ 4 h 10"/>
                    <a:gd name="T4" fmla="*/ 3 w 9"/>
                    <a:gd name="T5" fmla="*/ 6 h 10"/>
                    <a:gd name="T6" fmla="*/ 6 w 9"/>
                    <a:gd name="T7" fmla="*/ 8 h 10"/>
                    <a:gd name="T8" fmla="*/ 8 w 9"/>
                    <a:gd name="T9" fmla="*/ 10 h 10"/>
                    <a:gd name="T10" fmla="*/ 9 w 9"/>
                    <a:gd name="T11" fmla="*/ 10 h 10"/>
                    <a:gd name="T12" fmla="*/ 9 w 9"/>
                    <a:gd name="T13" fmla="*/ 9 h 10"/>
                    <a:gd name="T14" fmla="*/ 5 w 9"/>
                    <a:gd name="T15" fmla="*/ 7 h 10"/>
                    <a:gd name="T16" fmla="*/ 2 w 9"/>
                    <a:gd name="T17" fmla="*/ 3 h 10"/>
                    <a:gd name="T18" fmla="*/ 1 w 9"/>
                    <a:gd name="T19" fmla="*/ 2 h 10"/>
                    <a:gd name="T20" fmla="*/ 1 w 9"/>
                    <a:gd name="T21" fmla="*/ 1 h 10"/>
                    <a:gd name="T22" fmla="*/ 1 w 9"/>
                    <a:gd name="T23" fmla="*/ 1 h 10"/>
                    <a:gd name="T24" fmla="*/ 0 w 9"/>
                    <a:gd name="T25" fmla="*/ 0 h 10"/>
                    <a:gd name="T26" fmla="*/ 0 w 9"/>
                    <a:gd name="T2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0">
                      <a:moveTo>
                        <a:pt x="0" y="1"/>
                      </a:moveTo>
                      <a:cubicBezTo>
                        <a:pt x="0" y="2"/>
                        <a:pt x="0" y="3"/>
                        <a:pt x="1" y="4"/>
                      </a:cubicBezTo>
                      <a:cubicBezTo>
                        <a:pt x="1" y="4"/>
                        <a:pt x="2" y="5"/>
                        <a:pt x="3" y="6"/>
                      </a:cubicBezTo>
                      <a:cubicBezTo>
                        <a:pt x="4" y="7"/>
                        <a:pt x="5" y="7"/>
                        <a:pt x="6" y="8"/>
                      </a:cubicBezTo>
                      <a:cubicBezTo>
                        <a:pt x="6" y="9"/>
                        <a:pt x="7" y="9"/>
                        <a:pt x="8" y="10"/>
                      </a:cubicBezTo>
                      <a:cubicBezTo>
                        <a:pt x="8" y="10"/>
                        <a:pt x="8" y="10"/>
                        <a:pt x="9" y="10"/>
                      </a:cubicBezTo>
                      <a:cubicBezTo>
                        <a:pt x="9" y="10"/>
                        <a:pt x="9" y="9"/>
                        <a:pt x="9" y="9"/>
                      </a:cubicBezTo>
                      <a:cubicBezTo>
                        <a:pt x="8" y="8"/>
                        <a:pt x="6" y="7"/>
                        <a:pt x="5" y="7"/>
                      </a:cubicBezTo>
                      <a:cubicBezTo>
                        <a:pt x="4" y="6"/>
                        <a:pt x="3" y="4"/>
                        <a:pt x="2" y="3"/>
                      </a:cubicBezTo>
                      <a:cubicBezTo>
                        <a:pt x="1" y="3"/>
                        <a:pt x="1" y="2"/>
                        <a:pt x="1" y="2"/>
                      </a:cubicBezTo>
                      <a:cubicBezTo>
                        <a:pt x="1" y="2"/>
                        <a:pt x="1" y="1"/>
                        <a:pt x="1" y="1"/>
                      </a:cubicBezTo>
                      <a:cubicBezTo>
                        <a:pt x="1" y="1"/>
                        <a:pt x="1" y="1"/>
                        <a:pt x="1" y="1"/>
                      </a:cubicBezTo>
                      <a:cubicBezTo>
                        <a:pt x="1" y="1"/>
                        <a:pt x="0" y="0"/>
                        <a:pt x="0"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494"/>
                <p:cNvSpPr/>
                <p:nvPr/>
              </p:nvSpPr>
              <p:spPr bwMode="auto">
                <a:xfrm>
                  <a:off x="855663" y="2439988"/>
                  <a:ext cx="1588" cy="9525"/>
                </a:xfrm>
                <a:custGeom>
                  <a:avLst/>
                  <a:gdLst>
                    <a:gd name="T0" fmla="*/ 1 w 2"/>
                    <a:gd name="T1" fmla="*/ 0 h 9"/>
                    <a:gd name="T2" fmla="*/ 0 w 2"/>
                    <a:gd name="T3" fmla="*/ 9 h 9"/>
                    <a:gd name="T4" fmla="*/ 1 w 2"/>
                    <a:gd name="T5" fmla="*/ 9 h 9"/>
                    <a:gd name="T6" fmla="*/ 2 w 2"/>
                    <a:gd name="T7" fmla="*/ 0 h 9"/>
                    <a:gd name="T8" fmla="*/ 1 w 2"/>
                    <a:gd name="T9" fmla="*/ 0 h 9"/>
                    <a:gd name="T10" fmla="*/ 1 w 2"/>
                    <a:gd name="T11" fmla="*/ 0 h 9"/>
                  </a:gdLst>
                  <a:ahLst/>
                  <a:cxnLst>
                    <a:cxn ang="0">
                      <a:pos x="T0" y="T1"/>
                    </a:cxn>
                    <a:cxn ang="0">
                      <a:pos x="T2" y="T3"/>
                    </a:cxn>
                    <a:cxn ang="0">
                      <a:pos x="T4" y="T5"/>
                    </a:cxn>
                    <a:cxn ang="0">
                      <a:pos x="T6" y="T7"/>
                    </a:cxn>
                    <a:cxn ang="0">
                      <a:pos x="T8" y="T9"/>
                    </a:cxn>
                    <a:cxn ang="0">
                      <a:pos x="T10" y="T11"/>
                    </a:cxn>
                  </a:cxnLst>
                  <a:rect l="0" t="0" r="r" b="b"/>
                  <a:pathLst>
                    <a:path w="2" h="9">
                      <a:moveTo>
                        <a:pt x="1" y="0"/>
                      </a:moveTo>
                      <a:cubicBezTo>
                        <a:pt x="1" y="3"/>
                        <a:pt x="0" y="6"/>
                        <a:pt x="0" y="9"/>
                      </a:cubicBezTo>
                      <a:cubicBezTo>
                        <a:pt x="0" y="9"/>
                        <a:pt x="1" y="9"/>
                        <a:pt x="1" y="9"/>
                      </a:cubicBezTo>
                      <a:cubicBezTo>
                        <a:pt x="1" y="6"/>
                        <a:pt x="2" y="3"/>
                        <a:pt x="2" y="0"/>
                      </a:cubicBezTo>
                      <a:cubicBezTo>
                        <a:pt x="2" y="0"/>
                        <a:pt x="2"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495"/>
                <p:cNvSpPr>
                  <a:spLocks noEditPoints="1"/>
                </p:cNvSpPr>
                <p:nvPr/>
              </p:nvSpPr>
              <p:spPr bwMode="auto">
                <a:xfrm>
                  <a:off x="820738" y="2447926"/>
                  <a:ext cx="39688" cy="41275"/>
                </a:xfrm>
                <a:custGeom>
                  <a:avLst/>
                  <a:gdLst>
                    <a:gd name="T0" fmla="*/ 18 w 37"/>
                    <a:gd name="T1" fmla="*/ 38 h 39"/>
                    <a:gd name="T2" fmla="*/ 18 w 37"/>
                    <a:gd name="T3" fmla="*/ 38 h 39"/>
                    <a:gd name="T4" fmla="*/ 28 w 37"/>
                    <a:gd name="T5" fmla="*/ 35 h 39"/>
                    <a:gd name="T6" fmla="*/ 26 w 37"/>
                    <a:gd name="T7" fmla="*/ 18 h 39"/>
                    <a:gd name="T8" fmla="*/ 26 w 37"/>
                    <a:gd name="T9" fmla="*/ 18 h 39"/>
                    <a:gd name="T10" fmla="*/ 20 w 37"/>
                    <a:gd name="T11" fmla="*/ 16 h 39"/>
                    <a:gd name="T12" fmla="*/ 20 w 37"/>
                    <a:gd name="T13" fmla="*/ 16 h 39"/>
                    <a:gd name="T14" fmla="*/ 20 w 37"/>
                    <a:gd name="T15" fmla="*/ 16 h 39"/>
                    <a:gd name="T16" fmla="*/ 16 w 37"/>
                    <a:gd name="T17" fmla="*/ 8 h 39"/>
                    <a:gd name="T18" fmla="*/ 23 w 37"/>
                    <a:gd name="T19" fmla="*/ 3 h 39"/>
                    <a:gd name="T20" fmla="*/ 23 w 37"/>
                    <a:gd name="T21" fmla="*/ 3 h 39"/>
                    <a:gd name="T22" fmla="*/ 18 w 37"/>
                    <a:gd name="T23" fmla="*/ 4 h 39"/>
                    <a:gd name="T24" fmla="*/ 14 w 37"/>
                    <a:gd name="T25" fmla="*/ 14 h 39"/>
                    <a:gd name="T26" fmla="*/ 21 w 37"/>
                    <a:gd name="T27" fmla="*/ 17 h 39"/>
                    <a:gd name="T28" fmla="*/ 30 w 37"/>
                    <a:gd name="T29" fmla="*/ 19 h 39"/>
                    <a:gd name="T30" fmla="*/ 33 w 37"/>
                    <a:gd name="T31" fmla="*/ 21 h 39"/>
                    <a:gd name="T32" fmla="*/ 35 w 37"/>
                    <a:gd name="T33" fmla="*/ 26 h 39"/>
                    <a:gd name="T34" fmla="*/ 35 w 37"/>
                    <a:gd name="T35" fmla="*/ 30 h 39"/>
                    <a:gd name="T36" fmla="*/ 32 w 37"/>
                    <a:gd name="T37" fmla="*/ 33 h 39"/>
                    <a:gd name="T38" fmla="*/ 18 w 37"/>
                    <a:gd name="T39" fmla="*/ 38 h 39"/>
                    <a:gd name="T40" fmla="*/ 18 w 37"/>
                    <a:gd name="T41" fmla="*/ 38 h 39"/>
                    <a:gd name="T42" fmla="*/ 18 w 37"/>
                    <a:gd name="T43" fmla="*/ 38 h 39"/>
                    <a:gd name="T44" fmla="*/ 2 w 37"/>
                    <a:gd name="T45" fmla="*/ 37 h 39"/>
                    <a:gd name="T46" fmla="*/ 0 w 37"/>
                    <a:gd name="T47" fmla="*/ 29 h 39"/>
                    <a:gd name="T48" fmla="*/ 0 w 37"/>
                    <a:gd name="T49" fmla="*/ 29 h 39"/>
                    <a:gd name="T50" fmla="*/ 2 w 37"/>
                    <a:gd name="T51" fmla="*/ 38 h 39"/>
                    <a:gd name="T52" fmla="*/ 17 w 37"/>
                    <a:gd name="T53" fmla="*/ 39 h 39"/>
                    <a:gd name="T54" fmla="*/ 32 w 37"/>
                    <a:gd name="T55" fmla="*/ 34 h 39"/>
                    <a:gd name="T56" fmla="*/ 35 w 37"/>
                    <a:gd name="T57" fmla="*/ 23 h 39"/>
                    <a:gd name="T58" fmla="*/ 29 w 37"/>
                    <a:gd name="T59" fmla="*/ 18 h 39"/>
                    <a:gd name="T60" fmla="*/ 17 w 37"/>
                    <a:gd name="T61" fmla="*/ 16 h 39"/>
                    <a:gd name="T62" fmla="*/ 15 w 37"/>
                    <a:gd name="T63" fmla="*/ 14 h 39"/>
                    <a:gd name="T64" fmla="*/ 14 w 37"/>
                    <a:gd name="T65" fmla="*/ 12 h 39"/>
                    <a:gd name="T66" fmla="*/ 15 w 37"/>
                    <a:gd name="T67" fmla="*/ 9 h 39"/>
                    <a:gd name="T68" fmla="*/ 18 w 37"/>
                    <a:gd name="T69" fmla="*/ 5 h 39"/>
                    <a:gd name="T70" fmla="*/ 28 w 37"/>
                    <a:gd name="T71" fmla="*/ 1 h 39"/>
                    <a:gd name="T72" fmla="*/ 33 w 37"/>
                    <a:gd name="T73" fmla="*/ 2 h 39"/>
                    <a:gd name="T74" fmla="*/ 35 w 37"/>
                    <a:gd name="T75" fmla="*/ 2 h 39"/>
                    <a:gd name="T76" fmla="*/ 30 w 37"/>
                    <a:gd name="T7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9">
                      <a:moveTo>
                        <a:pt x="18" y="38"/>
                      </a:moveTo>
                      <a:cubicBezTo>
                        <a:pt x="18" y="38"/>
                        <a:pt x="18" y="38"/>
                        <a:pt x="18" y="38"/>
                      </a:cubicBezTo>
                      <a:cubicBezTo>
                        <a:pt x="18" y="38"/>
                        <a:pt x="18" y="38"/>
                        <a:pt x="18" y="38"/>
                      </a:cubicBezTo>
                      <a:cubicBezTo>
                        <a:pt x="18" y="38"/>
                        <a:pt x="18" y="38"/>
                        <a:pt x="18" y="38"/>
                      </a:cubicBezTo>
                      <a:moveTo>
                        <a:pt x="28" y="35"/>
                      </a:moveTo>
                      <a:cubicBezTo>
                        <a:pt x="28" y="35"/>
                        <a:pt x="28" y="35"/>
                        <a:pt x="28" y="35"/>
                      </a:cubicBezTo>
                      <a:cubicBezTo>
                        <a:pt x="28" y="35"/>
                        <a:pt x="28" y="35"/>
                        <a:pt x="28" y="35"/>
                      </a:cubicBezTo>
                      <a:moveTo>
                        <a:pt x="26" y="18"/>
                      </a:moveTo>
                      <a:cubicBezTo>
                        <a:pt x="26" y="18"/>
                        <a:pt x="26" y="18"/>
                        <a:pt x="26" y="18"/>
                      </a:cubicBezTo>
                      <a:cubicBezTo>
                        <a:pt x="26" y="18"/>
                        <a:pt x="26" y="18"/>
                        <a:pt x="26" y="18"/>
                      </a:cubicBezTo>
                      <a:moveTo>
                        <a:pt x="20" y="16"/>
                      </a:moveTo>
                      <a:cubicBezTo>
                        <a:pt x="20" y="16"/>
                        <a:pt x="20" y="16"/>
                        <a:pt x="20" y="16"/>
                      </a:cubicBezTo>
                      <a:cubicBezTo>
                        <a:pt x="20" y="16"/>
                        <a:pt x="20" y="16"/>
                        <a:pt x="20" y="16"/>
                      </a:cubicBezTo>
                      <a:moveTo>
                        <a:pt x="20" y="16"/>
                      </a:moveTo>
                      <a:cubicBezTo>
                        <a:pt x="20" y="16"/>
                        <a:pt x="20" y="16"/>
                        <a:pt x="20" y="16"/>
                      </a:cubicBezTo>
                      <a:cubicBezTo>
                        <a:pt x="20" y="16"/>
                        <a:pt x="20" y="16"/>
                        <a:pt x="20" y="16"/>
                      </a:cubicBezTo>
                      <a:moveTo>
                        <a:pt x="16" y="8"/>
                      </a:moveTo>
                      <a:cubicBezTo>
                        <a:pt x="16" y="8"/>
                        <a:pt x="16" y="8"/>
                        <a:pt x="16" y="8"/>
                      </a:cubicBezTo>
                      <a:cubicBezTo>
                        <a:pt x="16" y="8"/>
                        <a:pt x="16" y="8"/>
                        <a:pt x="16" y="8"/>
                      </a:cubicBezTo>
                      <a:moveTo>
                        <a:pt x="23" y="3"/>
                      </a:moveTo>
                      <a:cubicBezTo>
                        <a:pt x="23" y="3"/>
                        <a:pt x="23" y="3"/>
                        <a:pt x="23" y="3"/>
                      </a:cubicBezTo>
                      <a:cubicBezTo>
                        <a:pt x="23" y="3"/>
                        <a:pt x="23" y="3"/>
                        <a:pt x="23" y="3"/>
                      </a:cubicBezTo>
                      <a:moveTo>
                        <a:pt x="27" y="1"/>
                      </a:moveTo>
                      <a:cubicBezTo>
                        <a:pt x="24" y="1"/>
                        <a:pt x="21" y="3"/>
                        <a:pt x="18" y="4"/>
                      </a:cubicBezTo>
                      <a:cubicBezTo>
                        <a:pt x="16" y="6"/>
                        <a:pt x="14" y="8"/>
                        <a:pt x="13" y="11"/>
                      </a:cubicBezTo>
                      <a:cubicBezTo>
                        <a:pt x="13" y="12"/>
                        <a:pt x="13" y="13"/>
                        <a:pt x="14" y="14"/>
                      </a:cubicBezTo>
                      <a:cubicBezTo>
                        <a:pt x="14" y="15"/>
                        <a:pt x="15" y="16"/>
                        <a:pt x="16" y="16"/>
                      </a:cubicBezTo>
                      <a:cubicBezTo>
                        <a:pt x="18" y="17"/>
                        <a:pt x="19" y="17"/>
                        <a:pt x="21" y="17"/>
                      </a:cubicBezTo>
                      <a:cubicBezTo>
                        <a:pt x="23" y="18"/>
                        <a:pt x="24" y="18"/>
                        <a:pt x="26" y="18"/>
                      </a:cubicBezTo>
                      <a:cubicBezTo>
                        <a:pt x="28" y="18"/>
                        <a:pt x="29" y="18"/>
                        <a:pt x="30" y="19"/>
                      </a:cubicBezTo>
                      <a:cubicBezTo>
                        <a:pt x="31" y="19"/>
                        <a:pt x="31" y="19"/>
                        <a:pt x="32" y="20"/>
                      </a:cubicBezTo>
                      <a:cubicBezTo>
                        <a:pt x="32" y="20"/>
                        <a:pt x="33" y="20"/>
                        <a:pt x="33" y="21"/>
                      </a:cubicBezTo>
                      <a:cubicBezTo>
                        <a:pt x="34" y="21"/>
                        <a:pt x="34" y="22"/>
                        <a:pt x="34" y="23"/>
                      </a:cubicBezTo>
                      <a:cubicBezTo>
                        <a:pt x="35" y="24"/>
                        <a:pt x="35" y="25"/>
                        <a:pt x="35" y="26"/>
                      </a:cubicBezTo>
                      <a:cubicBezTo>
                        <a:pt x="35" y="27"/>
                        <a:pt x="35" y="27"/>
                        <a:pt x="35" y="28"/>
                      </a:cubicBezTo>
                      <a:cubicBezTo>
                        <a:pt x="35" y="29"/>
                        <a:pt x="35" y="29"/>
                        <a:pt x="35" y="30"/>
                      </a:cubicBezTo>
                      <a:cubicBezTo>
                        <a:pt x="35" y="30"/>
                        <a:pt x="34" y="31"/>
                        <a:pt x="34" y="31"/>
                      </a:cubicBezTo>
                      <a:cubicBezTo>
                        <a:pt x="33" y="32"/>
                        <a:pt x="32" y="33"/>
                        <a:pt x="32" y="33"/>
                      </a:cubicBezTo>
                      <a:cubicBezTo>
                        <a:pt x="30" y="34"/>
                        <a:pt x="29" y="35"/>
                        <a:pt x="28" y="35"/>
                      </a:cubicBezTo>
                      <a:cubicBezTo>
                        <a:pt x="25" y="37"/>
                        <a:pt x="21" y="37"/>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4" y="38"/>
                        <a:pt x="9" y="38"/>
                        <a:pt x="5" y="38"/>
                      </a:cubicBezTo>
                      <a:cubicBezTo>
                        <a:pt x="4" y="38"/>
                        <a:pt x="3" y="37"/>
                        <a:pt x="2" y="37"/>
                      </a:cubicBezTo>
                      <a:cubicBezTo>
                        <a:pt x="2" y="35"/>
                        <a:pt x="1" y="33"/>
                        <a:pt x="1" y="30"/>
                      </a:cubicBezTo>
                      <a:cubicBezTo>
                        <a:pt x="1" y="30"/>
                        <a:pt x="0" y="29"/>
                        <a:pt x="0" y="29"/>
                      </a:cubicBezTo>
                      <a:cubicBezTo>
                        <a:pt x="0" y="28"/>
                        <a:pt x="0" y="28"/>
                        <a:pt x="0" y="28"/>
                      </a:cubicBezTo>
                      <a:cubicBezTo>
                        <a:pt x="0" y="28"/>
                        <a:pt x="0" y="28"/>
                        <a:pt x="0" y="29"/>
                      </a:cubicBezTo>
                      <a:cubicBezTo>
                        <a:pt x="0" y="32"/>
                        <a:pt x="1" y="35"/>
                        <a:pt x="1" y="38"/>
                      </a:cubicBezTo>
                      <a:cubicBezTo>
                        <a:pt x="1" y="38"/>
                        <a:pt x="1" y="38"/>
                        <a:pt x="2" y="38"/>
                      </a:cubicBezTo>
                      <a:cubicBezTo>
                        <a:pt x="4" y="39"/>
                        <a:pt x="6" y="39"/>
                        <a:pt x="8" y="39"/>
                      </a:cubicBezTo>
                      <a:cubicBezTo>
                        <a:pt x="11" y="39"/>
                        <a:pt x="14" y="39"/>
                        <a:pt x="17" y="39"/>
                      </a:cubicBezTo>
                      <a:cubicBezTo>
                        <a:pt x="20" y="38"/>
                        <a:pt x="23" y="38"/>
                        <a:pt x="25" y="37"/>
                      </a:cubicBezTo>
                      <a:cubicBezTo>
                        <a:pt x="28" y="36"/>
                        <a:pt x="30" y="35"/>
                        <a:pt x="32" y="34"/>
                      </a:cubicBezTo>
                      <a:cubicBezTo>
                        <a:pt x="34" y="33"/>
                        <a:pt x="35" y="31"/>
                        <a:pt x="36" y="29"/>
                      </a:cubicBezTo>
                      <a:cubicBezTo>
                        <a:pt x="37" y="27"/>
                        <a:pt x="36" y="25"/>
                        <a:pt x="35" y="23"/>
                      </a:cubicBezTo>
                      <a:cubicBezTo>
                        <a:pt x="35" y="21"/>
                        <a:pt x="34" y="20"/>
                        <a:pt x="33" y="19"/>
                      </a:cubicBezTo>
                      <a:cubicBezTo>
                        <a:pt x="32" y="18"/>
                        <a:pt x="31" y="18"/>
                        <a:pt x="29" y="18"/>
                      </a:cubicBezTo>
                      <a:cubicBezTo>
                        <a:pt x="26" y="17"/>
                        <a:pt x="23" y="17"/>
                        <a:pt x="20" y="16"/>
                      </a:cubicBezTo>
                      <a:cubicBezTo>
                        <a:pt x="19" y="16"/>
                        <a:pt x="18" y="16"/>
                        <a:pt x="17" y="16"/>
                      </a:cubicBezTo>
                      <a:cubicBezTo>
                        <a:pt x="16" y="16"/>
                        <a:pt x="16" y="15"/>
                        <a:pt x="16" y="15"/>
                      </a:cubicBezTo>
                      <a:cubicBezTo>
                        <a:pt x="15" y="15"/>
                        <a:pt x="15" y="15"/>
                        <a:pt x="15" y="14"/>
                      </a:cubicBezTo>
                      <a:cubicBezTo>
                        <a:pt x="15" y="14"/>
                        <a:pt x="15" y="14"/>
                        <a:pt x="14" y="14"/>
                      </a:cubicBezTo>
                      <a:cubicBezTo>
                        <a:pt x="14" y="13"/>
                        <a:pt x="14" y="13"/>
                        <a:pt x="14" y="12"/>
                      </a:cubicBezTo>
                      <a:cubicBezTo>
                        <a:pt x="14" y="12"/>
                        <a:pt x="14" y="11"/>
                        <a:pt x="14" y="11"/>
                      </a:cubicBezTo>
                      <a:cubicBezTo>
                        <a:pt x="14" y="10"/>
                        <a:pt x="14" y="10"/>
                        <a:pt x="15" y="9"/>
                      </a:cubicBezTo>
                      <a:cubicBezTo>
                        <a:pt x="15" y="9"/>
                        <a:pt x="15" y="8"/>
                        <a:pt x="16" y="8"/>
                      </a:cubicBezTo>
                      <a:cubicBezTo>
                        <a:pt x="16" y="7"/>
                        <a:pt x="17" y="6"/>
                        <a:pt x="18" y="5"/>
                      </a:cubicBezTo>
                      <a:cubicBezTo>
                        <a:pt x="20" y="4"/>
                        <a:pt x="21" y="3"/>
                        <a:pt x="23" y="3"/>
                      </a:cubicBezTo>
                      <a:cubicBezTo>
                        <a:pt x="25" y="2"/>
                        <a:pt x="26" y="2"/>
                        <a:pt x="28" y="1"/>
                      </a:cubicBezTo>
                      <a:cubicBezTo>
                        <a:pt x="29" y="1"/>
                        <a:pt x="30" y="1"/>
                        <a:pt x="31" y="1"/>
                      </a:cubicBezTo>
                      <a:cubicBezTo>
                        <a:pt x="32" y="1"/>
                        <a:pt x="33" y="2"/>
                        <a:pt x="33" y="2"/>
                      </a:cubicBezTo>
                      <a:cubicBezTo>
                        <a:pt x="34" y="2"/>
                        <a:pt x="34" y="2"/>
                        <a:pt x="34" y="2"/>
                      </a:cubicBezTo>
                      <a:cubicBezTo>
                        <a:pt x="35" y="3"/>
                        <a:pt x="35" y="2"/>
                        <a:pt x="35" y="2"/>
                      </a:cubicBezTo>
                      <a:cubicBezTo>
                        <a:pt x="35" y="2"/>
                        <a:pt x="35" y="2"/>
                        <a:pt x="35" y="2"/>
                      </a:cubicBezTo>
                      <a:cubicBezTo>
                        <a:pt x="33" y="1"/>
                        <a:pt x="32" y="0"/>
                        <a:pt x="30" y="0"/>
                      </a:cubicBezTo>
                      <a:cubicBezTo>
                        <a:pt x="29" y="0"/>
                        <a:pt x="28" y="1"/>
                        <a:pt x="27"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496"/>
                <p:cNvSpPr>
                  <a:spLocks noEditPoints="1"/>
                </p:cNvSpPr>
                <p:nvPr/>
              </p:nvSpPr>
              <p:spPr bwMode="auto">
                <a:xfrm>
                  <a:off x="819150" y="2439988"/>
                  <a:ext cx="38100" cy="39688"/>
                </a:xfrm>
                <a:custGeom>
                  <a:avLst/>
                  <a:gdLst>
                    <a:gd name="T0" fmla="*/ 5 w 36"/>
                    <a:gd name="T1" fmla="*/ 36 h 37"/>
                    <a:gd name="T2" fmla="*/ 5 w 36"/>
                    <a:gd name="T3" fmla="*/ 36 h 37"/>
                    <a:gd name="T4" fmla="*/ 5 w 36"/>
                    <a:gd name="T5" fmla="*/ 36 h 37"/>
                    <a:gd name="T6" fmla="*/ 19 w 36"/>
                    <a:gd name="T7" fmla="*/ 32 h 37"/>
                    <a:gd name="T8" fmla="*/ 3 w 36"/>
                    <a:gd name="T9" fmla="*/ 20 h 37"/>
                    <a:gd name="T10" fmla="*/ 3 w 36"/>
                    <a:gd name="T11" fmla="*/ 20 h 37"/>
                    <a:gd name="T12" fmla="*/ 3 w 36"/>
                    <a:gd name="T13" fmla="*/ 12 h 37"/>
                    <a:gd name="T14" fmla="*/ 8 w 36"/>
                    <a:gd name="T15" fmla="*/ 6 h 37"/>
                    <a:gd name="T16" fmla="*/ 8 w 36"/>
                    <a:gd name="T17" fmla="*/ 6 h 37"/>
                    <a:gd name="T18" fmla="*/ 14 w 36"/>
                    <a:gd name="T19" fmla="*/ 3 h 37"/>
                    <a:gd name="T20" fmla="*/ 19 w 36"/>
                    <a:gd name="T21" fmla="*/ 1 h 37"/>
                    <a:gd name="T22" fmla="*/ 1 w 36"/>
                    <a:gd name="T23" fmla="*/ 15 h 37"/>
                    <a:gd name="T24" fmla="*/ 4 w 36"/>
                    <a:gd name="T25" fmla="*/ 23 h 37"/>
                    <a:gd name="T26" fmla="*/ 11 w 36"/>
                    <a:gd name="T27" fmla="*/ 27 h 37"/>
                    <a:gd name="T28" fmla="*/ 19 w 36"/>
                    <a:gd name="T29" fmla="*/ 32 h 37"/>
                    <a:gd name="T30" fmla="*/ 19 w 36"/>
                    <a:gd name="T31" fmla="*/ 33 h 37"/>
                    <a:gd name="T32" fmla="*/ 19 w 36"/>
                    <a:gd name="T33" fmla="*/ 34 h 37"/>
                    <a:gd name="T34" fmla="*/ 19 w 36"/>
                    <a:gd name="T35" fmla="*/ 35 h 37"/>
                    <a:gd name="T36" fmla="*/ 14 w 36"/>
                    <a:gd name="T37" fmla="*/ 36 h 37"/>
                    <a:gd name="T38" fmla="*/ 1 w 36"/>
                    <a:gd name="T39" fmla="*/ 35 h 37"/>
                    <a:gd name="T40" fmla="*/ 1 w 36"/>
                    <a:gd name="T41" fmla="*/ 36 h 37"/>
                    <a:gd name="T42" fmla="*/ 9 w 36"/>
                    <a:gd name="T43" fmla="*/ 37 h 37"/>
                    <a:gd name="T44" fmla="*/ 18 w 36"/>
                    <a:gd name="T45" fmla="*/ 36 h 37"/>
                    <a:gd name="T46" fmla="*/ 20 w 36"/>
                    <a:gd name="T47" fmla="*/ 32 h 37"/>
                    <a:gd name="T48" fmla="*/ 13 w 36"/>
                    <a:gd name="T49" fmla="*/ 27 h 37"/>
                    <a:gd name="T50" fmla="*/ 4 w 36"/>
                    <a:gd name="T51" fmla="*/ 22 h 37"/>
                    <a:gd name="T52" fmla="*/ 2 w 36"/>
                    <a:gd name="T53" fmla="*/ 17 h 37"/>
                    <a:gd name="T54" fmla="*/ 3 w 36"/>
                    <a:gd name="T55" fmla="*/ 12 h 37"/>
                    <a:gd name="T56" fmla="*/ 8 w 36"/>
                    <a:gd name="T57" fmla="*/ 6 h 37"/>
                    <a:gd name="T58" fmla="*/ 22 w 36"/>
                    <a:gd name="T59" fmla="*/ 1 h 37"/>
                    <a:gd name="T60" fmla="*/ 36 w 36"/>
                    <a:gd name="T61" fmla="*/ 0 h 37"/>
                    <a:gd name="T62" fmla="*/ 19 w 36"/>
                    <a:gd name="T6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37">
                      <a:moveTo>
                        <a:pt x="5" y="36"/>
                      </a:moveTo>
                      <a:cubicBezTo>
                        <a:pt x="5" y="36"/>
                        <a:pt x="5" y="36"/>
                        <a:pt x="5" y="36"/>
                      </a:cubicBezTo>
                      <a:cubicBezTo>
                        <a:pt x="5" y="36"/>
                        <a:pt x="5" y="36"/>
                        <a:pt x="5" y="36"/>
                      </a:cubicBezTo>
                      <a:moveTo>
                        <a:pt x="5" y="36"/>
                      </a:moveTo>
                      <a:cubicBezTo>
                        <a:pt x="5" y="36"/>
                        <a:pt x="5" y="36"/>
                        <a:pt x="5" y="36"/>
                      </a:cubicBezTo>
                      <a:cubicBezTo>
                        <a:pt x="5" y="36"/>
                        <a:pt x="5" y="36"/>
                        <a:pt x="5" y="36"/>
                      </a:cubicBezTo>
                      <a:moveTo>
                        <a:pt x="19" y="32"/>
                      </a:moveTo>
                      <a:cubicBezTo>
                        <a:pt x="19" y="32"/>
                        <a:pt x="19" y="32"/>
                        <a:pt x="19" y="32"/>
                      </a:cubicBezTo>
                      <a:cubicBezTo>
                        <a:pt x="19" y="32"/>
                        <a:pt x="19" y="32"/>
                        <a:pt x="19" y="32"/>
                      </a:cubicBezTo>
                      <a:moveTo>
                        <a:pt x="3" y="20"/>
                      </a:moveTo>
                      <a:cubicBezTo>
                        <a:pt x="3" y="20"/>
                        <a:pt x="3" y="20"/>
                        <a:pt x="3" y="20"/>
                      </a:cubicBezTo>
                      <a:cubicBezTo>
                        <a:pt x="3" y="20"/>
                        <a:pt x="3" y="20"/>
                        <a:pt x="3" y="20"/>
                      </a:cubicBezTo>
                      <a:moveTo>
                        <a:pt x="3" y="12"/>
                      </a:moveTo>
                      <a:cubicBezTo>
                        <a:pt x="3" y="12"/>
                        <a:pt x="3" y="12"/>
                        <a:pt x="3" y="12"/>
                      </a:cubicBezTo>
                      <a:cubicBezTo>
                        <a:pt x="3" y="12"/>
                        <a:pt x="3" y="12"/>
                        <a:pt x="3" y="12"/>
                      </a:cubicBezTo>
                      <a:moveTo>
                        <a:pt x="8" y="6"/>
                      </a:moveTo>
                      <a:cubicBezTo>
                        <a:pt x="8" y="6"/>
                        <a:pt x="8" y="6"/>
                        <a:pt x="8" y="6"/>
                      </a:cubicBezTo>
                      <a:cubicBezTo>
                        <a:pt x="8" y="6"/>
                        <a:pt x="8" y="6"/>
                        <a:pt x="8" y="6"/>
                      </a:cubicBezTo>
                      <a:moveTo>
                        <a:pt x="14" y="3"/>
                      </a:moveTo>
                      <a:cubicBezTo>
                        <a:pt x="14" y="3"/>
                        <a:pt x="14" y="3"/>
                        <a:pt x="14" y="3"/>
                      </a:cubicBezTo>
                      <a:cubicBezTo>
                        <a:pt x="14" y="3"/>
                        <a:pt x="14" y="3"/>
                        <a:pt x="14" y="3"/>
                      </a:cubicBezTo>
                      <a:moveTo>
                        <a:pt x="19" y="1"/>
                      </a:moveTo>
                      <a:cubicBezTo>
                        <a:pt x="15" y="2"/>
                        <a:pt x="10" y="3"/>
                        <a:pt x="7" y="6"/>
                      </a:cubicBezTo>
                      <a:cubicBezTo>
                        <a:pt x="4" y="8"/>
                        <a:pt x="1" y="12"/>
                        <a:pt x="1" y="15"/>
                      </a:cubicBezTo>
                      <a:cubicBezTo>
                        <a:pt x="1" y="17"/>
                        <a:pt x="2" y="19"/>
                        <a:pt x="2" y="21"/>
                      </a:cubicBezTo>
                      <a:cubicBezTo>
                        <a:pt x="3" y="22"/>
                        <a:pt x="3" y="22"/>
                        <a:pt x="4" y="23"/>
                      </a:cubicBezTo>
                      <a:cubicBezTo>
                        <a:pt x="4" y="23"/>
                        <a:pt x="4" y="23"/>
                        <a:pt x="5" y="24"/>
                      </a:cubicBezTo>
                      <a:cubicBezTo>
                        <a:pt x="7" y="25"/>
                        <a:pt x="9" y="26"/>
                        <a:pt x="11" y="27"/>
                      </a:cubicBezTo>
                      <a:cubicBezTo>
                        <a:pt x="13" y="28"/>
                        <a:pt x="15" y="29"/>
                        <a:pt x="17" y="31"/>
                      </a:cubicBezTo>
                      <a:cubicBezTo>
                        <a:pt x="18" y="31"/>
                        <a:pt x="18" y="32"/>
                        <a:pt x="19" y="32"/>
                      </a:cubicBezTo>
                      <a:cubicBezTo>
                        <a:pt x="19" y="33"/>
                        <a:pt x="19" y="33"/>
                        <a:pt x="19" y="33"/>
                      </a:cubicBezTo>
                      <a:cubicBezTo>
                        <a:pt x="19" y="33"/>
                        <a:pt x="19" y="33"/>
                        <a:pt x="19" y="33"/>
                      </a:cubicBezTo>
                      <a:cubicBezTo>
                        <a:pt x="19" y="34"/>
                        <a:pt x="19" y="34"/>
                        <a:pt x="19" y="34"/>
                      </a:cubicBezTo>
                      <a:cubicBezTo>
                        <a:pt x="19" y="34"/>
                        <a:pt x="19" y="34"/>
                        <a:pt x="19" y="34"/>
                      </a:cubicBezTo>
                      <a:cubicBezTo>
                        <a:pt x="19" y="34"/>
                        <a:pt x="19" y="34"/>
                        <a:pt x="19" y="34"/>
                      </a:cubicBezTo>
                      <a:cubicBezTo>
                        <a:pt x="19" y="35"/>
                        <a:pt x="19" y="35"/>
                        <a:pt x="19" y="35"/>
                      </a:cubicBezTo>
                      <a:cubicBezTo>
                        <a:pt x="18" y="35"/>
                        <a:pt x="18" y="35"/>
                        <a:pt x="18" y="35"/>
                      </a:cubicBezTo>
                      <a:cubicBezTo>
                        <a:pt x="17" y="36"/>
                        <a:pt x="15" y="36"/>
                        <a:pt x="14" y="36"/>
                      </a:cubicBezTo>
                      <a:cubicBezTo>
                        <a:pt x="11" y="37"/>
                        <a:pt x="8" y="36"/>
                        <a:pt x="5" y="36"/>
                      </a:cubicBezTo>
                      <a:cubicBezTo>
                        <a:pt x="4" y="36"/>
                        <a:pt x="3" y="36"/>
                        <a:pt x="1" y="35"/>
                      </a:cubicBezTo>
                      <a:cubicBezTo>
                        <a:pt x="1" y="35"/>
                        <a:pt x="1" y="35"/>
                        <a:pt x="1" y="35"/>
                      </a:cubicBezTo>
                      <a:cubicBezTo>
                        <a:pt x="0" y="35"/>
                        <a:pt x="0" y="36"/>
                        <a:pt x="1" y="36"/>
                      </a:cubicBezTo>
                      <a:cubicBezTo>
                        <a:pt x="2" y="36"/>
                        <a:pt x="3" y="37"/>
                        <a:pt x="4" y="37"/>
                      </a:cubicBezTo>
                      <a:cubicBezTo>
                        <a:pt x="6" y="37"/>
                        <a:pt x="7" y="37"/>
                        <a:pt x="9" y="37"/>
                      </a:cubicBezTo>
                      <a:cubicBezTo>
                        <a:pt x="11" y="37"/>
                        <a:pt x="13" y="37"/>
                        <a:pt x="14" y="37"/>
                      </a:cubicBezTo>
                      <a:cubicBezTo>
                        <a:pt x="16" y="37"/>
                        <a:pt x="17" y="37"/>
                        <a:pt x="18" y="36"/>
                      </a:cubicBezTo>
                      <a:cubicBezTo>
                        <a:pt x="19" y="36"/>
                        <a:pt x="20" y="35"/>
                        <a:pt x="20" y="34"/>
                      </a:cubicBezTo>
                      <a:cubicBezTo>
                        <a:pt x="20" y="33"/>
                        <a:pt x="20" y="33"/>
                        <a:pt x="20" y="32"/>
                      </a:cubicBezTo>
                      <a:cubicBezTo>
                        <a:pt x="19" y="31"/>
                        <a:pt x="18" y="30"/>
                        <a:pt x="17" y="30"/>
                      </a:cubicBezTo>
                      <a:cubicBezTo>
                        <a:pt x="16" y="29"/>
                        <a:pt x="14" y="28"/>
                        <a:pt x="13" y="27"/>
                      </a:cubicBezTo>
                      <a:cubicBezTo>
                        <a:pt x="11" y="26"/>
                        <a:pt x="8" y="25"/>
                        <a:pt x="6" y="23"/>
                      </a:cubicBezTo>
                      <a:cubicBezTo>
                        <a:pt x="5" y="23"/>
                        <a:pt x="5" y="22"/>
                        <a:pt x="4" y="22"/>
                      </a:cubicBezTo>
                      <a:cubicBezTo>
                        <a:pt x="4" y="21"/>
                        <a:pt x="3" y="20"/>
                        <a:pt x="3" y="20"/>
                      </a:cubicBezTo>
                      <a:cubicBezTo>
                        <a:pt x="2" y="19"/>
                        <a:pt x="2" y="18"/>
                        <a:pt x="2" y="17"/>
                      </a:cubicBezTo>
                      <a:cubicBezTo>
                        <a:pt x="2" y="16"/>
                        <a:pt x="2" y="16"/>
                        <a:pt x="2" y="15"/>
                      </a:cubicBezTo>
                      <a:cubicBezTo>
                        <a:pt x="2" y="14"/>
                        <a:pt x="2" y="13"/>
                        <a:pt x="3" y="12"/>
                      </a:cubicBezTo>
                      <a:cubicBezTo>
                        <a:pt x="3" y="11"/>
                        <a:pt x="4" y="10"/>
                        <a:pt x="5" y="10"/>
                      </a:cubicBezTo>
                      <a:cubicBezTo>
                        <a:pt x="6" y="8"/>
                        <a:pt x="7" y="7"/>
                        <a:pt x="8" y="6"/>
                      </a:cubicBezTo>
                      <a:cubicBezTo>
                        <a:pt x="10" y="5"/>
                        <a:pt x="12" y="4"/>
                        <a:pt x="14" y="3"/>
                      </a:cubicBezTo>
                      <a:cubicBezTo>
                        <a:pt x="17" y="2"/>
                        <a:pt x="19" y="2"/>
                        <a:pt x="22" y="1"/>
                      </a:cubicBezTo>
                      <a:cubicBezTo>
                        <a:pt x="27" y="1"/>
                        <a:pt x="31" y="1"/>
                        <a:pt x="36" y="1"/>
                      </a:cubicBezTo>
                      <a:cubicBezTo>
                        <a:pt x="36" y="1"/>
                        <a:pt x="36" y="0"/>
                        <a:pt x="36" y="0"/>
                      </a:cubicBezTo>
                      <a:cubicBezTo>
                        <a:pt x="35" y="0"/>
                        <a:pt x="34" y="0"/>
                        <a:pt x="33" y="0"/>
                      </a:cubicBezTo>
                      <a:cubicBezTo>
                        <a:pt x="28" y="0"/>
                        <a:pt x="24" y="0"/>
                        <a:pt x="1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497"/>
                <p:cNvSpPr/>
                <p:nvPr/>
              </p:nvSpPr>
              <p:spPr bwMode="auto">
                <a:xfrm>
                  <a:off x="838200" y="2432051"/>
                  <a:ext cx="9525" cy="9525"/>
                </a:xfrm>
                <a:custGeom>
                  <a:avLst/>
                  <a:gdLst>
                    <a:gd name="T0" fmla="*/ 1 w 8"/>
                    <a:gd name="T1" fmla="*/ 1 h 9"/>
                    <a:gd name="T2" fmla="*/ 0 w 8"/>
                    <a:gd name="T3" fmla="*/ 1 h 9"/>
                    <a:gd name="T4" fmla="*/ 0 w 8"/>
                    <a:gd name="T5" fmla="*/ 9 h 9"/>
                    <a:gd name="T6" fmla="*/ 1 w 8"/>
                    <a:gd name="T7" fmla="*/ 9 h 9"/>
                    <a:gd name="T8" fmla="*/ 1 w 8"/>
                    <a:gd name="T9" fmla="*/ 9 h 9"/>
                    <a:gd name="T10" fmla="*/ 1 w 8"/>
                    <a:gd name="T11" fmla="*/ 1 h 9"/>
                    <a:gd name="T12" fmla="*/ 7 w 8"/>
                    <a:gd name="T13" fmla="*/ 1 h 9"/>
                    <a:gd name="T14" fmla="*/ 7 w 8"/>
                    <a:gd name="T15" fmla="*/ 7 h 9"/>
                    <a:gd name="T16" fmla="*/ 8 w 8"/>
                    <a:gd name="T17" fmla="*/ 7 h 9"/>
                    <a:gd name="T18" fmla="*/ 8 w 8"/>
                    <a:gd name="T19" fmla="*/ 1 h 9"/>
                    <a:gd name="T20" fmla="*/ 7 w 8"/>
                    <a:gd name="T21" fmla="*/ 0 h 9"/>
                    <a:gd name="T22" fmla="*/ 6 w 8"/>
                    <a:gd name="T23" fmla="*/ 0 h 9"/>
                    <a:gd name="T24" fmla="*/ 1 w 8"/>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9">
                      <a:moveTo>
                        <a:pt x="1" y="1"/>
                      </a:moveTo>
                      <a:cubicBezTo>
                        <a:pt x="1" y="1"/>
                        <a:pt x="0" y="1"/>
                        <a:pt x="0" y="1"/>
                      </a:cubicBezTo>
                      <a:cubicBezTo>
                        <a:pt x="0" y="4"/>
                        <a:pt x="1" y="6"/>
                        <a:pt x="0" y="9"/>
                      </a:cubicBezTo>
                      <a:cubicBezTo>
                        <a:pt x="0" y="9"/>
                        <a:pt x="0" y="9"/>
                        <a:pt x="1" y="9"/>
                      </a:cubicBezTo>
                      <a:cubicBezTo>
                        <a:pt x="1" y="9"/>
                        <a:pt x="1" y="9"/>
                        <a:pt x="1" y="9"/>
                      </a:cubicBezTo>
                      <a:cubicBezTo>
                        <a:pt x="1" y="6"/>
                        <a:pt x="1" y="4"/>
                        <a:pt x="1" y="1"/>
                      </a:cubicBezTo>
                      <a:cubicBezTo>
                        <a:pt x="3" y="1"/>
                        <a:pt x="5" y="1"/>
                        <a:pt x="7" y="1"/>
                      </a:cubicBezTo>
                      <a:cubicBezTo>
                        <a:pt x="7" y="3"/>
                        <a:pt x="7" y="5"/>
                        <a:pt x="7" y="7"/>
                      </a:cubicBezTo>
                      <a:cubicBezTo>
                        <a:pt x="7" y="8"/>
                        <a:pt x="8" y="8"/>
                        <a:pt x="8" y="7"/>
                      </a:cubicBezTo>
                      <a:cubicBezTo>
                        <a:pt x="8" y="5"/>
                        <a:pt x="8" y="3"/>
                        <a:pt x="8" y="1"/>
                      </a:cubicBezTo>
                      <a:cubicBezTo>
                        <a:pt x="8" y="1"/>
                        <a:pt x="8" y="1"/>
                        <a:pt x="7" y="0"/>
                      </a:cubicBezTo>
                      <a:cubicBezTo>
                        <a:pt x="7" y="0"/>
                        <a:pt x="7" y="0"/>
                        <a:pt x="6" y="0"/>
                      </a:cubicBezTo>
                      <a:cubicBezTo>
                        <a:pt x="5" y="0"/>
                        <a:pt x="3"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498"/>
                <p:cNvSpPr/>
                <p:nvPr/>
              </p:nvSpPr>
              <p:spPr bwMode="auto">
                <a:xfrm>
                  <a:off x="839788" y="2486026"/>
                  <a:ext cx="7938" cy="9525"/>
                </a:xfrm>
                <a:custGeom>
                  <a:avLst/>
                  <a:gdLst>
                    <a:gd name="T0" fmla="*/ 7 w 8"/>
                    <a:gd name="T1" fmla="*/ 0 h 8"/>
                    <a:gd name="T2" fmla="*/ 7 w 8"/>
                    <a:gd name="T3" fmla="*/ 6 h 8"/>
                    <a:gd name="T4" fmla="*/ 6 w 8"/>
                    <a:gd name="T5" fmla="*/ 6 h 8"/>
                    <a:gd name="T6" fmla="*/ 1 w 8"/>
                    <a:gd name="T7" fmla="*/ 7 h 8"/>
                    <a:gd name="T8" fmla="*/ 1 w 8"/>
                    <a:gd name="T9" fmla="*/ 2 h 8"/>
                    <a:gd name="T10" fmla="*/ 0 w 8"/>
                    <a:gd name="T11" fmla="*/ 2 h 8"/>
                    <a:gd name="T12" fmla="*/ 0 w 8"/>
                    <a:gd name="T13" fmla="*/ 7 h 8"/>
                    <a:gd name="T14" fmla="*/ 0 w 8"/>
                    <a:gd name="T15" fmla="*/ 7 h 8"/>
                    <a:gd name="T16" fmla="*/ 7 w 8"/>
                    <a:gd name="T17" fmla="*/ 7 h 8"/>
                    <a:gd name="T18" fmla="*/ 8 w 8"/>
                    <a:gd name="T19" fmla="*/ 7 h 8"/>
                    <a:gd name="T20" fmla="*/ 8 w 8"/>
                    <a:gd name="T21" fmla="*/ 0 h 8"/>
                    <a:gd name="T22" fmla="*/ 7 w 8"/>
                    <a:gd name="T23" fmla="*/ 0 h 8"/>
                    <a:gd name="T24" fmla="*/ 7 w 8"/>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7" y="0"/>
                      </a:moveTo>
                      <a:cubicBezTo>
                        <a:pt x="7" y="2"/>
                        <a:pt x="7" y="4"/>
                        <a:pt x="7" y="6"/>
                      </a:cubicBezTo>
                      <a:cubicBezTo>
                        <a:pt x="6" y="6"/>
                        <a:pt x="6" y="6"/>
                        <a:pt x="6" y="6"/>
                      </a:cubicBezTo>
                      <a:cubicBezTo>
                        <a:pt x="4" y="7"/>
                        <a:pt x="3" y="7"/>
                        <a:pt x="1" y="7"/>
                      </a:cubicBezTo>
                      <a:cubicBezTo>
                        <a:pt x="1" y="5"/>
                        <a:pt x="1" y="3"/>
                        <a:pt x="1" y="2"/>
                      </a:cubicBezTo>
                      <a:cubicBezTo>
                        <a:pt x="1" y="1"/>
                        <a:pt x="0" y="1"/>
                        <a:pt x="0" y="2"/>
                      </a:cubicBezTo>
                      <a:cubicBezTo>
                        <a:pt x="0" y="3"/>
                        <a:pt x="0" y="5"/>
                        <a:pt x="0" y="7"/>
                      </a:cubicBezTo>
                      <a:cubicBezTo>
                        <a:pt x="0" y="7"/>
                        <a:pt x="0" y="7"/>
                        <a:pt x="0" y="7"/>
                      </a:cubicBezTo>
                      <a:cubicBezTo>
                        <a:pt x="3" y="7"/>
                        <a:pt x="5" y="8"/>
                        <a:pt x="7" y="7"/>
                      </a:cubicBezTo>
                      <a:cubicBezTo>
                        <a:pt x="7" y="7"/>
                        <a:pt x="8" y="7"/>
                        <a:pt x="8" y="7"/>
                      </a:cubicBezTo>
                      <a:cubicBezTo>
                        <a:pt x="8" y="5"/>
                        <a:pt x="8" y="2"/>
                        <a:pt x="8" y="0"/>
                      </a:cubicBezTo>
                      <a:cubicBezTo>
                        <a:pt x="8"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499"/>
                <p:cNvSpPr>
                  <a:spLocks noEditPoints="1"/>
                </p:cNvSpPr>
                <p:nvPr/>
              </p:nvSpPr>
              <p:spPr bwMode="auto">
                <a:xfrm>
                  <a:off x="819150" y="2441576"/>
                  <a:ext cx="36513" cy="19050"/>
                </a:xfrm>
                <a:custGeom>
                  <a:avLst/>
                  <a:gdLst>
                    <a:gd name="T0" fmla="*/ 32 w 34"/>
                    <a:gd name="T1" fmla="*/ 1 h 19"/>
                    <a:gd name="T2" fmla="*/ 31 w 34"/>
                    <a:gd name="T3" fmla="*/ 3 h 19"/>
                    <a:gd name="T4" fmla="*/ 29 w 34"/>
                    <a:gd name="T5" fmla="*/ 3 h 19"/>
                    <a:gd name="T6" fmla="*/ 34 w 34"/>
                    <a:gd name="T7" fmla="*/ 4 h 19"/>
                    <a:gd name="T8" fmla="*/ 27 w 34"/>
                    <a:gd name="T9" fmla="*/ 4 h 19"/>
                    <a:gd name="T10" fmla="*/ 26 w 34"/>
                    <a:gd name="T11" fmla="*/ 5 h 19"/>
                    <a:gd name="T12" fmla="*/ 20 w 34"/>
                    <a:gd name="T13" fmla="*/ 6 h 19"/>
                    <a:gd name="T14" fmla="*/ 21 w 34"/>
                    <a:gd name="T15" fmla="*/ 6 h 19"/>
                    <a:gd name="T16" fmla="*/ 3 w 34"/>
                    <a:gd name="T17" fmla="*/ 13 h 19"/>
                    <a:gd name="T18" fmla="*/ 3 w 34"/>
                    <a:gd name="T19" fmla="*/ 14 h 19"/>
                    <a:gd name="T20" fmla="*/ 3 w 34"/>
                    <a:gd name="T21" fmla="*/ 16 h 19"/>
                    <a:gd name="T22" fmla="*/ 5 w 34"/>
                    <a:gd name="T23" fmla="*/ 17 h 19"/>
                    <a:gd name="T24" fmla="*/ 4 w 34"/>
                    <a:gd name="T25" fmla="*/ 10 h 19"/>
                    <a:gd name="T26" fmla="*/ 5 w 34"/>
                    <a:gd name="T27" fmla="*/ 8 h 19"/>
                    <a:gd name="T28" fmla="*/ 0 w 34"/>
                    <a:gd name="T29" fmla="*/ 15 h 19"/>
                    <a:gd name="T30" fmla="*/ 4 w 34"/>
                    <a:gd name="T31" fmla="*/ 8 h 19"/>
                    <a:gd name="T32" fmla="*/ 3 w 34"/>
                    <a:gd name="T33" fmla="*/ 13 h 19"/>
                    <a:gd name="T34" fmla="*/ 17 w 34"/>
                    <a:gd name="T35" fmla="*/ 7 h 19"/>
                    <a:gd name="T36" fmla="*/ 33 w 34"/>
                    <a:gd name="T37" fmla="*/ 5 h 19"/>
                    <a:gd name="T38" fmla="*/ 7 w 34"/>
                    <a:gd name="T39" fmla="*/ 6 h 19"/>
                    <a:gd name="T40" fmla="*/ 5 w 34"/>
                    <a:gd name="T41" fmla="*/ 8 h 19"/>
                    <a:gd name="T42" fmla="*/ 8 w 34"/>
                    <a:gd name="T43" fmla="*/ 4 h 19"/>
                    <a:gd name="T44" fmla="*/ 14 w 34"/>
                    <a:gd name="T45" fmla="*/ 6 h 19"/>
                    <a:gd name="T46" fmla="*/ 9 w 34"/>
                    <a:gd name="T47" fmla="*/ 5 h 19"/>
                    <a:gd name="T48" fmla="*/ 8 w 34"/>
                    <a:gd name="T49" fmla="*/ 14 h 19"/>
                    <a:gd name="T50" fmla="*/ 19 w 34"/>
                    <a:gd name="T51" fmla="*/ 9 h 19"/>
                    <a:gd name="T52" fmla="*/ 28 w 34"/>
                    <a:gd name="T53" fmla="*/ 2 h 19"/>
                    <a:gd name="T54" fmla="*/ 27 w 34"/>
                    <a:gd name="T55" fmla="*/ 4 h 19"/>
                    <a:gd name="T56" fmla="*/ 27 w 34"/>
                    <a:gd name="T57" fmla="*/ 6 h 19"/>
                    <a:gd name="T58" fmla="*/ 26 w 34"/>
                    <a:gd name="T59" fmla="*/ 2 h 19"/>
                    <a:gd name="T60" fmla="*/ 30 w 34"/>
                    <a:gd name="T61" fmla="*/ 5 h 19"/>
                    <a:gd name="T62" fmla="*/ 32 w 34"/>
                    <a:gd name="T63" fmla="*/ 1 h 19"/>
                    <a:gd name="T64" fmla="*/ 25 w 34"/>
                    <a:gd name="T65" fmla="*/ 4 h 19"/>
                    <a:gd name="T66" fmla="*/ 27 w 34"/>
                    <a:gd name="T67" fmla="*/ 0 h 19"/>
                    <a:gd name="T68" fmla="*/ 19 w 34"/>
                    <a:gd name="T69" fmla="*/ 7 h 19"/>
                    <a:gd name="T70" fmla="*/ 19 w 34"/>
                    <a:gd name="T71" fmla="*/ 1 h 19"/>
                    <a:gd name="T72" fmla="*/ 17 w 34"/>
                    <a:gd name="T73" fmla="*/ 1 h 19"/>
                    <a:gd name="T74" fmla="*/ 9 w 34"/>
                    <a:gd name="T75" fmla="*/ 4 h 19"/>
                    <a:gd name="T76" fmla="*/ 0 w 34"/>
                    <a:gd name="T77" fmla="*/ 16 h 19"/>
                    <a:gd name="T78" fmla="*/ 2 w 34"/>
                    <a:gd name="T79" fmla="*/ 16 h 19"/>
                    <a:gd name="T80" fmla="*/ 3 w 34"/>
                    <a:gd name="T81" fmla="*/ 17 h 19"/>
                    <a:gd name="T82" fmla="*/ 13 w 34"/>
                    <a:gd name="T83" fmla="*/ 5 h 19"/>
                    <a:gd name="T84" fmla="*/ 9 w 34"/>
                    <a:gd name="T85" fmla="*/ 10 h 19"/>
                    <a:gd name="T86" fmla="*/ 16 w 34"/>
                    <a:gd name="T87" fmla="*/ 3 h 19"/>
                    <a:gd name="T88" fmla="*/ 11 w 34"/>
                    <a:gd name="T89" fmla="*/ 9 h 19"/>
                    <a:gd name="T90" fmla="*/ 17 w 34"/>
                    <a:gd name="T91" fmla="*/ 2 h 19"/>
                    <a:gd name="T92" fmla="*/ 15 w 34"/>
                    <a:gd name="T93" fmla="*/ 7 h 19"/>
                    <a:gd name="T94" fmla="*/ 16 w 34"/>
                    <a:gd name="T95" fmla="*/ 7 h 19"/>
                    <a:gd name="T96" fmla="*/ 23 w 34"/>
                    <a:gd name="T97" fmla="*/ 1 h 19"/>
                    <a:gd name="T98" fmla="*/ 26 w 34"/>
                    <a:gd name="T99" fmla="*/ 0 h 19"/>
                    <a:gd name="T100" fmla="*/ 27 w 34"/>
                    <a:gd name="T101" fmla="*/ 1 h 19"/>
                    <a:gd name="T102" fmla="*/ 27 w 34"/>
                    <a:gd name="T103" fmla="*/ 1 h 19"/>
                    <a:gd name="T104" fmla="*/ 25 w 34"/>
                    <a:gd name="T105" fmla="*/ 4 h 19"/>
                    <a:gd name="T106" fmla="*/ 24 w 34"/>
                    <a:gd name="T107" fmla="*/ 7 h 19"/>
                    <a:gd name="T108" fmla="*/ 31 w 34"/>
                    <a:gd name="T109" fmla="*/ 2 h 19"/>
                    <a:gd name="T110" fmla="*/ 32 w 34"/>
                    <a:gd name="T111" fmla="*/ 1 h 19"/>
                    <a:gd name="T112" fmla="*/ 33 w 34"/>
                    <a:gd name="T113" fmla="*/ 1 h 19"/>
                    <a:gd name="T114" fmla="*/ 32 w 34"/>
                    <a:gd name="T115" fmla="*/ 3 h 19"/>
                    <a:gd name="T116" fmla="*/ 33 w 34"/>
                    <a:gd name="T117" fmla="*/ 6 h 19"/>
                    <a:gd name="T118" fmla="*/ 34 w 34"/>
                    <a:gd name="T119" fmla="*/ 4 h 19"/>
                    <a:gd name="T120" fmla="*/ 34 w 34"/>
                    <a:gd name="T121" fmla="*/ 2 h 19"/>
                    <a:gd name="T122" fmla="*/ 33 w 34"/>
                    <a:gd name="T123" fmla="*/ 0 h 19"/>
                    <a:gd name="T124" fmla="*/ 28 w 34"/>
                    <a:gd name="T12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 h="19">
                      <a:moveTo>
                        <a:pt x="27" y="1"/>
                      </a:moveTo>
                      <a:cubicBezTo>
                        <a:pt x="27" y="1"/>
                        <a:pt x="27" y="1"/>
                        <a:pt x="27" y="1"/>
                      </a:cubicBezTo>
                      <a:cubicBezTo>
                        <a:pt x="27" y="1"/>
                        <a:pt x="27" y="1"/>
                        <a:pt x="27" y="1"/>
                      </a:cubicBezTo>
                      <a:cubicBezTo>
                        <a:pt x="27" y="1"/>
                        <a:pt x="27" y="1"/>
                        <a:pt x="27" y="1"/>
                      </a:cubicBezTo>
                      <a:moveTo>
                        <a:pt x="32" y="1"/>
                      </a:moveTo>
                      <a:cubicBezTo>
                        <a:pt x="32" y="1"/>
                        <a:pt x="32" y="1"/>
                        <a:pt x="32" y="1"/>
                      </a:cubicBezTo>
                      <a:cubicBezTo>
                        <a:pt x="32" y="1"/>
                        <a:pt x="32" y="1"/>
                        <a:pt x="32" y="1"/>
                      </a:cubicBezTo>
                      <a:moveTo>
                        <a:pt x="17" y="1"/>
                      </a:moveTo>
                      <a:cubicBezTo>
                        <a:pt x="17" y="1"/>
                        <a:pt x="17" y="1"/>
                        <a:pt x="17" y="1"/>
                      </a:cubicBezTo>
                      <a:cubicBezTo>
                        <a:pt x="17" y="1"/>
                        <a:pt x="17" y="1"/>
                        <a:pt x="17" y="1"/>
                      </a:cubicBezTo>
                      <a:moveTo>
                        <a:pt x="31" y="3"/>
                      </a:moveTo>
                      <a:cubicBezTo>
                        <a:pt x="31" y="3"/>
                        <a:pt x="31" y="3"/>
                        <a:pt x="31" y="3"/>
                      </a:cubicBezTo>
                      <a:cubicBezTo>
                        <a:pt x="31" y="3"/>
                        <a:pt x="31" y="3"/>
                        <a:pt x="31" y="3"/>
                      </a:cubicBezTo>
                      <a:cubicBezTo>
                        <a:pt x="31" y="3"/>
                        <a:pt x="31" y="3"/>
                        <a:pt x="31" y="3"/>
                      </a:cubicBezTo>
                      <a:moveTo>
                        <a:pt x="16" y="3"/>
                      </a:moveTo>
                      <a:cubicBezTo>
                        <a:pt x="16" y="3"/>
                        <a:pt x="16" y="3"/>
                        <a:pt x="16" y="3"/>
                      </a:cubicBezTo>
                      <a:cubicBezTo>
                        <a:pt x="16" y="3"/>
                        <a:pt x="16" y="3"/>
                        <a:pt x="16" y="3"/>
                      </a:cubicBezTo>
                      <a:cubicBezTo>
                        <a:pt x="16" y="3"/>
                        <a:pt x="16" y="3"/>
                        <a:pt x="16" y="3"/>
                      </a:cubicBezTo>
                      <a:moveTo>
                        <a:pt x="29" y="3"/>
                      </a:moveTo>
                      <a:cubicBezTo>
                        <a:pt x="29" y="3"/>
                        <a:pt x="29" y="3"/>
                        <a:pt x="29" y="3"/>
                      </a:cubicBezTo>
                      <a:cubicBezTo>
                        <a:pt x="29" y="3"/>
                        <a:pt x="29" y="3"/>
                        <a:pt x="29" y="3"/>
                      </a:cubicBezTo>
                      <a:moveTo>
                        <a:pt x="32" y="3"/>
                      </a:moveTo>
                      <a:cubicBezTo>
                        <a:pt x="32" y="3"/>
                        <a:pt x="32" y="3"/>
                        <a:pt x="32" y="3"/>
                      </a:cubicBezTo>
                      <a:cubicBezTo>
                        <a:pt x="32" y="3"/>
                        <a:pt x="32" y="3"/>
                        <a:pt x="32" y="3"/>
                      </a:cubicBezTo>
                      <a:cubicBezTo>
                        <a:pt x="32" y="3"/>
                        <a:pt x="32" y="3"/>
                        <a:pt x="32" y="3"/>
                      </a:cubicBezTo>
                      <a:moveTo>
                        <a:pt x="34" y="4"/>
                      </a:moveTo>
                      <a:cubicBezTo>
                        <a:pt x="34" y="4"/>
                        <a:pt x="34" y="4"/>
                        <a:pt x="34" y="4"/>
                      </a:cubicBezTo>
                      <a:cubicBezTo>
                        <a:pt x="34" y="4"/>
                        <a:pt x="34" y="4"/>
                        <a:pt x="34" y="4"/>
                      </a:cubicBezTo>
                      <a:cubicBezTo>
                        <a:pt x="34" y="4"/>
                        <a:pt x="34" y="4"/>
                        <a:pt x="34" y="4"/>
                      </a:cubicBezTo>
                      <a:moveTo>
                        <a:pt x="25" y="4"/>
                      </a:moveTo>
                      <a:cubicBezTo>
                        <a:pt x="25" y="4"/>
                        <a:pt x="25" y="4"/>
                        <a:pt x="25" y="4"/>
                      </a:cubicBezTo>
                      <a:cubicBezTo>
                        <a:pt x="25" y="4"/>
                        <a:pt x="25" y="4"/>
                        <a:pt x="25" y="4"/>
                      </a:cubicBezTo>
                      <a:cubicBezTo>
                        <a:pt x="25" y="4"/>
                        <a:pt x="25" y="4"/>
                        <a:pt x="25" y="4"/>
                      </a:cubicBezTo>
                      <a:moveTo>
                        <a:pt x="27" y="4"/>
                      </a:moveTo>
                      <a:cubicBezTo>
                        <a:pt x="27" y="4"/>
                        <a:pt x="27" y="4"/>
                        <a:pt x="27" y="4"/>
                      </a:cubicBezTo>
                      <a:cubicBezTo>
                        <a:pt x="27" y="4"/>
                        <a:pt x="27" y="4"/>
                        <a:pt x="27" y="4"/>
                      </a:cubicBezTo>
                      <a:cubicBezTo>
                        <a:pt x="27" y="4"/>
                        <a:pt x="27" y="4"/>
                        <a:pt x="27" y="4"/>
                      </a:cubicBezTo>
                      <a:moveTo>
                        <a:pt x="8" y="4"/>
                      </a:moveTo>
                      <a:cubicBezTo>
                        <a:pt x="8" y="4"/>
                        <a:pt x="8" y="4"/>
                        <a:pt x="8" y="4"/>
                      </a:cubicBezTo>
                      <a:cubicBezTo>
                        <a:pt x="8" y="4"/>
                        <a:pt x="8" y="4"/>
                        <a:pt x="8" y="4"/>
                      </a:cubicBezTo>
                      <a:cubicBezTo>
                        <a:pt x="8" y="4"/>
                        <a:pt x="8" y="4"/>
                        <a:pt x="8" y="4"/>
                      </a:cubicBezTo>
                      <a:moveTo>
                        <a:pt x="26" y="5"/>
                      </a:moveTo>
                      <a:cubicBezTo>
                        <a:pt x="26" y="5"/>
                        <a:pt x="26" y="5"/>
                        <a:pt x="26" y="5"/>
                      </a:cubicBezTo>
                      <a:cubicBezTo>
                        <a:pt x="26" y="5"/>
                        <a:pt x="26" y="5"/>
                        <a:pt x="26" y="5"/>
                      </a:cubicBezTo>
                      <a:cubicBezTo>
                        <a:pt x="26" y="5"/>
                        <a:pt x="26" y="5"/>
                        <a:pt x="26" y="5"/>
                      </a:cubicBezTo>
                      <a:moveTo>
                        <a:pt x="13" y="5"/>
                      </a:moveTo>
                      <a:cubicBezTo>
                        <a:pt x="13" y="5"/>
                        <a:pt x="13" y="5"/>
                        <a:pt x="13" y="5"/>
                      </a:cubicBezTo>
                      <a:cubicBezTo>
                        <a:pt x="13" y="5"/>
                        <a:pt x="13" y="5"/>
                        <a:pt x="13" y="5"/>
                      </a:cubicBezTo>
                      <a:moveTo>
                        <a:pt x="20" y="6"/>
                      </a:moveTo>
                      <a:cubicBezTo>
                        <a:pt x="20" y="6"/>
                        <a:pt x="20" y="6"/>
                        <a:pt x="20" y="6"/>
                      </a:cubicBezTo>
                      <a:cubicBezTo>
                        <a:pt x="20" y="6"/>
                        <a:pt x="20" y="6"/>
                        <a:pt x="20" y="6"/>
                      </a:cubicBezTo>
                      <a:moveTo>
                        <a:pt x="14" y="6"/>
                      </a:moveTo>
                      <a:cubicBezTo>
                        <a:pt x="14" y="6"/>
                        <a:pt x="14" y="6"/>
                        <a:pt x="14" y="6"/>
                      </a:cubicBezTo>
                      <a:cubicBezTo>
                        <a:pt x="14" y="6"/>
                        <a:pt x="14" y="6"/>
                        <a:pt x="14" y="6"/>
                      </a:cubicBezTo>
                      <a:cubicBezTo>
                        <a:pt x="14" y="6"/>
                        <a:pt x="14" y="6"/>
                        <a:pt x="14" y="6"/>
                      </a:cubicBezTo>
                      <a:moveTo>
                        <a:pt x="21" y="6"/>
                      </a:moveTo>
                      <a:cubicBezTo>
                        <a:pt x="21" y="6"/>
                        <a:pt x="21" y="6"/>
                        <a:pt x="21" y="6"/>
                      </a:cubicBezTo>
                      <a:cubicBezTo>
                        <a:pt x="21" y="6"/>
                        <a:pt x="21" y="6"/>
                        <a:pt x="21" y="6"/>
                      </a:cubicBezTo>
                      <a:cubicBezTo>
                        <a:pt x="21" y="6"/>
                        <a:pt x="21" y="6"/>
                        <a:pt x="21" y="6"/>
                      </a:cubicBezTo>
                      <a:moveTo>
                        <a:pt x="19" y="7"/>
                      </a:moveTo>
                      <a:cubicBezTo>
                        <a:pt x="19" y="7"/>
                        <a:pt x="19" y="7"/>
                        <a:pt x="19" y="7"/>
                      </a:cubicBezTo>
                      <a:cubicBezTo>
                        <a:pt x="19" y="7"/>
                        <a:pt x="19" y="7"/>
                        <a:pt x="19" y="7"/>
                      </a:cubicBezTo>
                      <a:moveTo>
                        <a:pt x="3" y="13"/>
                      </a:moveTo>
                      <a:cubicBezTo>
                        <a:pt x="3" y="13"/>
                        <a:pt x="3" y="13"/>
                        <a:pt x="3" y="13"/>
                      </a:cubicBezTo>
                      <a:cubicBezTo>
                        <a:pt x="3" y="13"/>
                        <a:pt x="3" y="13"/>
                        <a:pt x="3" y="13"/>
                      </a:cubicBezTo>
                      <a:moveTo>
                        <a:pt x="0" y="15"/>
                      </a:moveTo>
                      <a:cubicBezTo>
                        <a:pt x="0" y="15"/>
                        <a:pt x="0" y="15"/>
                        <a:pt x="0" y="15"/>
                      </a:cubicBezTo>
                      <a:cubicBezTo>
                        <a:pt x="0" y="15"/>
                        <a:pt x="0" y="15"/>
                        <a:pt x="0" y="15"/>
                      </a:cubicBezTo>
                      <a:cubicBezTo>
                        <a:pt x="0" y="15"/>
                        <a:pt x="0" y="15"/>
                        <a:pt x="0" y="15"/>
                      </a:cubicBezTo>
                      <a:moveTo>
                        <a:pt x="3" y="14"/>
                      </a:moveTo>
                      <a:cubicBezTo>
                        <a:pt x="3" y="15"/>
                        <a:pt x="2" y="15"/>
                        <a:pt x="2" y="16"/>
                      </a:cubicBezTo>
                      <a:cubicBezTo>
                        <a:pt x="2" y="16"/>
                        <a:pt x="2" y="15"/>
                        <a:pt x="2" y="15"/>
                      </a:cubicBezTo>
                      <a:cubicBezTo>
                        <a:pt x="3" y="15"/>
                        <a:pt x="3" y="14"/>
                        <a:pt x="3" y="14"/>
                      </a:cubicBezTo>
                      <a:moveTo>
                        <a:pt x="5" y="13"/>
                      </a:moveTo>
                      <a:cubicBezTo>
                        <a:pt x="4" y="14"/>
                        <a:pt x="4" y="15"/>
                        <a:pt x="3" y="16"/>
                      </a:cubicBezTo>
                      <a:cubicBezTo>
                        <a:pt x="3" y="16"/>
                        <a:pt x="3" y="16"/>
                        <a:pt x="3" y="16"/>
                      </a:cubicBezTo>
                      <a:cubicBezTo>
                        <a:pt x="3" y="16"/>
                        <a:pt x="3" y="16"/>
                        <a:pt x="3" y="16"/>
                      </a:cubicBezTo>
                      <a:cubicBezTo>
                        <a:pt x="4" y="15"/>
                        <a:pt x="4" y="14"/>
                        <a:pt x="5" y="13"/>
                      </a:cubicBezTo>
                      <a:moveTo>
                        <a:pt x="9" y="11"/>
                      </a:moveTo>
                      <a:cubicBezTo>
                        <a:pt x="9" y="11"/>
                        <a:pt x="9" y="11"/>
                        <a:pt x="9" y="11"/>
                      </a:cubicBezTo>
                      <a:cubicBezTo>
                        <a:pt x="9" y="11"/>
                        <a:pt x="9" y="11"/>
                        <a:pt x="9" y="11"/>
                      </a:cubicBezTo>
                      <a:cubicBezTo>
                        <a:pt x="8" y="12"/>
                        <a:pt x="7" y="14"/>
                        <a:pt x="6" y="15"/>
                      </a:cubicBezTo>
                      <a:cubicBezTo>
                        <a:pt x="6" y="16"/>
                        <a:pt x="5" y="18"/>
                        <a:pt x="4" y="19"/>
                      </a:cubicBezTo>
                      <a:cubicBezTo>
                        <a:pt x="4" y="18"/>
                        <a:pt x="5" y="17"/>
                        <a:pt x="5" y="17"/>
                      </a:cubicBezTo>
                      <a:cubicBezTo>
                        <a:pt x="5" y="17"/>
                        <a:pt x="5" y="17"/>
                        <a:pt x="5" y="17"/>
                      </a:cubicBezTo>
                      <a:cubicBezTo>
                        <a:pt x="6" y="15"/>
                        <a:pt x="7" y="13"/>
                        <a:pt x="9" y="11"/>
                      </a:cubicBezTo>
                      <a:moveTo>
                        <a:pt x="4" y="10"/>
                      </a:moveTo>
                      <a:cubicBezTo>
                        <a:pt x="3" y="11"/>
                        <a:pt x="3" y="12"/>
                        <a:pt x="2" y="13"/>
                      </a:cubicBezTo>
                      <a:cubicBezTo>
                        <a:pt x="3" y="12"/>
                        <a:pt x="3" y="12"/>
                        <a:pt x="3" y="12"/>
                      </a:cubicBezTo>
                      <a:cubicBezTo>
                        <a:pt x="3" y="12"/>
                        <a:pt x="3" y="12"/>
                        <a:pt x="3" y="12"/>
                      </a:cubicBezTo>
                      <a:cubicBezTo>
                        <a:pt x="3" y="11"/>
                        <a:pt x="4" y="10"/>
                        <a:pt x="4" y="10"/>
                      </a:cubicBezTo>
                      <a:moveTo>
                        <a:pt x="15" y="7"/>
                      </a:moveTo>
                      <a:cubicBezTo>
                        <a:pt x="13" y="11"/>
                        <a:pt x="10" y="15"/>
                        <a:pt x="8" y="18"/>
                      </a:cubicBezTo>
                      <a:cubicBezTo>
                        <a:pt x="8" y="18"/>
                        <a:pt x="8" y="18"/>
                        <a:pt x="8" y="18"/>
                      </a:cubicBezTo>
                      <a:cubicBezTo>
                        <a:pt x="8" y="18"/>
                        <a:pt x="8" y="18"/>
                        <a:pt x="8" y="18"/>
                      </a:cubicBezTo>
                      <a:cubicBezTo>
                        <a:pt x="10" y="14"/>
                        <a:pt x="12" y="11"/>
                        <a:pt x="15" y="7"/>
                      </a:cubicBezTo>
                      <a:moveTo>
                        <a:pt x="5" y="7"/>
                      </a:moveTo>
                      <a:cubicBezTo>
                        <a:pt x="5" y="7"/>
                        <a:pt x="5" y="8"/>
                        <a:pt x="5" y="8"/>
                      </a:cubicBezTo>
                      <a:cubicBezTo>
                        <a:pt x="5" y="8"/>
                        <a:pt x="5" y="8"/>
                        <a:pt x="5" y="8"/>
                      </a:cubicBezTo>
                      <a:cubicBezTo>
                        <a:pt x="5" y="8"/>
                        <a:pt x="5" y="8"/>
                        <a:pt x="5" y="8"/>
                      </a:cubicBezTo>
                      <a:cubicBezTo>
                        <a:pt x="5" y="8"/>
                        <a:pt x="5" y="8"/>
                        <a:pt x="5" y="8"/>
                      </a:cubicBezTo>
                      <a:cubicBezTo>
                        <a:pt x="4" y="9"/>
                        <a:pt x="3" y="10"/>
                        <a:pt x="3" y="12"/>
                      </a:cubicBezTo>
                      <a:cubicBezTo>
                        <a:pt x="3" y="12"/>
                        <a:pt x="2" y="13"/>
                        <a:pt x="2" y="13"/>
                      </a:cubicBezTo>
                      <a:cubicBezTo>
                        <a:pt x="2" y="14"/>
                        <a:pt x="1" y="15"/>
                        <a:pt x="0" y="16"/>
                      </a:cubicBezTo>
                      <a:cubicBezTo>
                        <a:pt x="0" y="16"/>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4"/>
                        <a:pt x="1" y="14"/>
                        <a:pt x="1" y="13"/>
                      </a:cubicBezTo>
                      <a:cubicBezTo>
                        <a:pt x="1" y="13"/>
                        <a:pt x="1" y="13"/>
                        <a:pt x="1" y="13"/>
                      </a:cubicBezTo>
                      <a:cubicBezTo>
                        <a:pt x="2" y="11"/>
                        <a:pt x="3" y="10"/>
                        <a:pt x="4" y="8"/>
                      </a:cubicBezTo>
                      <a:cubicBezTo>
                        <a:pt x="5" y="8"/>
                        <a:pt x="5" y="7"/>
                        <a:pt x="5" y="7"/>
                      </a:cubicBezTo>
                      <a:moveTo>
                        <a:pt x="7" y="7"/>
                      </a:moveTo>
                      <a:cubicBezTo>
                        <a:pt x="6" y="9"/>
                        <a:pt x="5" y="11"/>
                        <a:pt x="3" y="14"/>
                      </a:cubicBezTo>
                      <a:cubicBezTo>
                        <a:pt x="3" y="14"/>
                        <a:pt x="3" y="14"/>
                        <a:pt x="3" y="14"/>
                      </a:cubicBezTo>
                      <a:cubicBezTo>
                        <a:pt x="3" y="14"/>
                        <a:pt x="3" y="15"/>
                        <a:pt x="2" y="15"/>
                      </a:cubicBezTo>
                      <a:cubicBezTo>
                        <a:pt x="2" y="14"/>
                        <a:pt x="3" y="13"/>
                        <a:pt x="3" y="13"/>
                      </a:cubicBezTo>
                      <a:cubicBezTo>
                        <a:pt x="3" y="13"/>
                        <a:pt x="3" y="13"/>
                        <a:pt x="3" y="13"/>
                      </a:cubicBezTo>
                      <a:cubicBezTo>
                        <a:pt x="4" y="10"/>
                        <a:pt x="5" y="9"/>
                        <a:pt x="7" y="7"/>
                      </a:cubicBezTo>
                      <a:moveTo>
                        <a:pt x="18" y="5"/>
                      </a:moveTo>
                      <a:cubicBezTo>
                        <a:pt x="18" y="6"/>
                        <a:pt x="17" y="7"/>
                        <a:pt x="16" y="8"/>
                      </a:cubicBezTo>
                      <a:cubicBezTo>
                        <a:pt x="15" y="9"/>
                        <a:pt x="15" y="10"/>
                        <a:pt x="14" y="11"/>
                      </a:cubicBezTo>
                      <a:cubicBezTo>
                        <a:pt x="13" y="13"/>
                        <a:pt x="12" y="14"/>
                        <a:pt x="11" y="15"/>
                      </a:cubicBezTo>
                      <a:cubicBezTo>
                        <a:pt x="11" y="15"/>
                        <a:pt x="11" y="15"/>
                        <a:pt x="11" y="15"/>
                      </a:cubicBezTo>
                      <a:cubicBezTo>
                        <a:pt x="13" y="12"/>
                        <a:pt x="15" y="10"/>
                        <a:pt x="17" y="7"/>
                      </a:cubicBezTo>
                      <a:cubicBezTo>
                        <a:pt x="17" y="6"/>
                        <a:pt x="18" y="6"/>
                        <a:pt x="18" y="5"/>
                      </a:cubicBezTo>
                      <a:moveTo>
                        <a:pt x="8" y="5"/>
                      </a:moveTo>
                      <a:cubicBezTo>
                        <a:pt x="8" y="6"/>
                        <a:pt x="7" y="7"/>
                        <a:pt x="7" y="9"/>
                      </a:cubicBezTo>
                      <a:cubicBezTo>
                        <a:pt x="6" y="10"/>
                        <a:pt x="5" y="12"/>
                        <a:pt x="4" y="13"/>
                      </a:cubicBezTo>
                      <a:cubicBezTo>
                        <a:pt x="5" y="11"/>
                        <a:pt x="6" y="8"/>
                        <a:pt x="7" y="6"/>
                      </a:cubicBezTo>
                      <a:cubicBezTo>
                        <a:pt x="8" y="6"/>
                        <a:pt x="8" y="5"/>
                        <a:pt x="8" y="5"/>
                      </a:cubicBezTo>
                      <a:moveTo>
                        <a:pt x="33" y="5"/>
                      </a:moveTo>
                      <a:cubicBezTo>
                        <a:pt x="33" y="5"/>
                        <a:pt x="33" y="5"/>
                        <a:pt x="33" y="5"/>
                      </a:cubicBezTo>
                      <a:cubicBezTo>
                        <a:pt x="33" y="5"/>
                        <a:pt x="33" y="5"/>
                        <a:pt x="33" y="5"/>
                      </a:cubicBezTo>
                      <a:moveTo>
                        <a:pt x="8" y="4"/>
                      </a:moveTo>
                      <a:cubicBezTo>
                        <a:pt x="8" y="5"/>
                        <a:pt x="8" y="5"/>
                        <a:pt x="8" y="5"/>
                      </a:cubicBezTo>
                      <a:cubicBezTo>
                        <a:pt x="8" y="5"/>
                        <a:pt x="8" y="5"/>
                        <a:pt x="8" y="5"/>
                      </a:cubicBezTo>
                      <a:cubicBezTo>
                        <a:pt x="8" y="5"/>
                        <a:pt x="8" y="5"/>
                        <a:pt x="8" y="5"/>
                      </a:cubicBezTo>
                      <a:cubicBezTo>
                        <a:pt x="8" y="6"/>
                        <a:pt x="8" y="6"/>
                        <a:pt x="7" y="6"/>
                      </a:cubicBezTo>
                      <a:cubicBezTo>
                        <a:pt x="5" y="9"/>
                        <a:pt x="3" y="12"/>
                        <a:pt x="2" y="15"/>
                      </a:cubicBezTo>
                      <a:cubicBezTo>
                        <a:pt x="2" y="15"/>
                        <a:pt x="2" y="15"/>
                        <a:pt x="2" y="15"/>
                      </a:cubicBezTo>
                      <a:cubicBezTo>
                        <a:pt x="2" y="15"/>
                        <a:pt x="2" y="14"/>
                        <a:pt x="2" y="14"/>
                      </a:cubicBezTo>
                      <a:cubicBezTo>
                        <a:pt x="2" y="14"/>
                        <a:pt x="2" y="14"/>
                        <a:pt x="2" y="14"/>
                      </a:cubicBezTo>
                      <a:cubicBezTo>
                        <a:pt x="2" y="14"/>
                        <a:pt x="2" y="13"/>
                        <a:pt x="2" y="13"/>
                      </a:cubicBezTo>
                      <a:cubicBezTo>
                        <a:pt x="3" y="12"/>
                        <a:pt x="4" y="10"/>
                        <a:pt x="4" y="9"/>
                      </a:cubicBezTo>
                      <a:cubicBezTo>
                        <a:pt x="4" y="9"/>
                        <a:pt x="5" y="8"/>
                        <a:pt x="5" y="8"/>
                      </a:cubicBezTo>
                      <a:cubicBezTo>
                        <a:pt x="5" y="8"/>
                        <a:pt x="5" y="7"/>
                        <a:pt x="5" y="7"/>
                      </a:cubicBezTo>
                      <a:cubicBezTo>
                        <a:pt x="5" y="7"/>
                        <a:pt x="5" y="7"/>
                        <a:pt x="5" y="7"/>
                      </a:cubicBezTo>
                      <a:cubicBezTo>
                        <a:pt x="6" y="6"/>
                        <a:pt x="7" y="5"/>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moveTo>
                        <a:pt x="16" y="4"/>
                      </a:moveTo>
                      <a:cubicBezTo>
                        <a:pt x="13" y="9"/>
                        <a:pt x="9" y="14"/>
                        <a:pt x="6" y="19"/>
                      </a:cubicBezTo>
                      <a:cubicBezTo>
                        <a:pt x="7" y="18"/>
                        <a:pt x="7" y="18"/>
                        <a:pt x="7" y="18"/>
                      </a:cubicBezTo>
                      <a:cubicBezTo>
                        <a:pt x="7" y="18"/>
                        <a:pt x="7" y="18"/>
                        <a:pt x="7" y="18"/>
                      </a:cubicBezTo>
                      <a:cubicBezTo>
                        <a:pt x="9" y="14"/>
                        <a:pt x="11" y="9"/>
                        <a:pt x="14" y="6"/>
                      </a:cubicBezTo>
                      <a:cubicBezTo>
                        <a:pt x="14" y="6"/>
                        <a:pt x="14" y="6"/>
                        <a:pt x="14" y="6"/>
                      </a:cubicBezTo>
                      <a:cubicBezTo>
                        <a:pt x="14" y="6"/>
                        <a:pt x="14" y="6"/>
                        <a:pt x="14" y="6"/>
                      </a:cubicBezTo>
                      <a:cubicBezTo>
                        <a:pt x="14" y="6"/>
                        <a:pt x="14" y="6"/>
                        <a:pt x="14" y="6"/>
                      </a:cubicBezTo>
                      <a:cubicBezTo>
                        <a:pt x="14" y="6"/>
                        <a:pt x="14" y="6"/>
                        <a:pt x="14" y="6"/>
                      </a:cubicBezTo>
                      <a:cubicBezTo>
                        <a:pt x="15" y="5"/>
                        <a:pt x="15" y="5"/>
                        <a:pt x="16" y="4"/>
                      </a:cubicBezTo>
                      <a:moveTo>
                        <a:pt x="9" y="4"/>
                      </a:moveTo>
                      <a:cubicBezTo>
                        <a:pt x="9" y="4"/>
                        <a:pt x="9" y="5"/>
                        <a:pt x="9" y="5"/>
                      </a:cubicBezTo>
                      <a:cubicBezTo>
                        <a:pt x="9" y="5"/>
                        <a:pt x="9" y="5"/>
                        <a:pt x="9" y="5"/>
                      </a:cubicBezTo>
                      <a:cubicBezTo>
                        <a:pt x="8" y="6"/>
                        <a:pt x="8" y="7"/>
                        <a:pt x="7" y="8"/>
                      </a:cubicBezTo>
                      <a:cubicBezTo>
                        <a:pt x="8" y="7"/>
                        <a:pt x="8" y="6"/>
                        <a:pt x="8" y="5"/>
                      </a:cubicBezTo>
                      <a:cubicBezTo>
                        <a:pt x="8" y="5"/>
                        <a:pt x="9" y="4"/>
                        <a:pt x="9" y="4"/>
                      </a:cubicBezTo>
                      <a:moveTo>
                        <a:pt x="16" y="3"/>
                      </a:moveTo>
                      <a:cubicBezTo>
                        <a:pt x="14" y="5"/>
                        <a:pt x="12" y="7"/>
                        <a:pt x="11" y="9"/>
                      </a:cubicBezTo>
                      <a:cubicBezTo>
                        <a:pt x="11" y="10"/>
                        <a:pt x="10" y="11"/>
                        <a:pt x="10" y="11"/>
                      </a:cubicBezTo>
                      <a:cubicBezTo>
                        <a:pt x="9" y="12"/>
                        <a:pt x="9" y="13"/>
                        <a:pt x="8" y="14"/>
                      </a:cubicBezTo>
                      <a:cubicBezTo>
                        <a:pt x="7" y="15"/>
                        <a:pt x="6" y="17"/>
                        <a:pt x="6" y="19"/>
                      </a:cubicBezTo>
                      <a:cubicBezTo>
                        <a:pt x="6" y="17"/>
                        <a:pt x="6" y="16"/>
                        <a:pt x="7" y="15"/>
                      </a:cubicBezTo>
                      <a:cubicBezTo>
                        <a:pt x="7" y="15"/>
                        <a:pt x="7" y="15"/>
                        <a:pt x="7" y="15"/>
                      </a:cubicBezTo>
                      <a:cubicBezTo>
                        <a:pt x="8" y="12"/>
                        <a:pt x="10" y="9"/>
                        <a:pt x="12" y="7"/>
                      </a:cubicBezTo>
                      <a:cubicBezTo>
                        <a:pt x="13" y="5"/>
                        <a:pt x="14" y="4"/>
                        <a:pt x="16" y="3"/>
                      </a:cubicBezTo>
                      <a:moveTo>
                        <a:pt x="24" y="3"/>
                      </a:moveTo>
                      <a:cubicBezTo>
                        <a:pt x="22" y="5"/>
                        <a:pt x="21" y="7"/>
                        <a:pt x="19" y="9"/>
                      </a:cubicBezTo>
                      <a:cubicBezTo>
                        <a:pt x="20" y="8"/>
                        <a:pt x="20" y="7"/>
                        <a:pt x="21" y="6"/>
                      </a:cubicBezTo>
                      <a:cubicBezTo>
                        <a:pt x="21" y="6"/>
                        <a:pt x="21" y="6"/>
                        <a:pt x="21" y="6"/>
                      </a:cubicBezTo>
                      <a:cubicBezTo>
                        <a:pt x="21" y="6"/>
                        <a:pt x="21" y="6"/>
                        <a:pt x="21" y="6"/>
                      </a:cubicBezTo>
                      <a:cubicBezTo>
                        <a:pt x="21" y="6"/>
                        <a:pt x="21" y="6"/>
                        <a:pt x="21" y="6"/>
                      </a:cubicBezTo>
                      <a:cubicBezTo>
                        <a:pt x="21" y="6"/>
                        <a:pt x="21" y="6"/>
                        <a:pt x="21" y="6"/>
                      </a:cubicBezTo>
                      <a:cubicBezTo>
                        <a:pt x="22" y="5"/>
                        <a:pt x="23" y="4"/>
                        <a:pt x="24" y="3"/>
                      </a:cubicBezTo>
                      <a:moveTo>
                        <a:pt x="28" y="2"/>
                      </a:moveTo>
                      <a:cubicBezTo>
                        <a:pt x="27" y="3"/>
                        <a:pt x="27"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5" y="6"/>
                        <a:pt x="25" y="7"/>
                      </a:cubicBezTo>
                      <a:cubicBezTo>
                        <a:pt x="25" y="6"/>
                        <a:pt x="26" y="5"/>
                        <a:pt x="27" y="4"/>
                      </a:cubicBezTo>
                      <a:cubicBezTo>
                        <a:pt x="27" y="4"/>
                        <a:pt x="27" y="4"/>
                        <a:pt x="27" y="4"/>
                      </a:cubicBezTo>
                      <a:cubicBezTo>
                        <a:pt x="27" y="4"/>
                        <a:pt x="27" y="4"/>
                        <a:pt x="27" y="4"/>
                      </a:cubicBezTo>
                      <a:cubicBezTo>
                        <a:pt x="27" y="4"/>
                        <a:pt x="27" y="4"/>
                        <a:pt x="27" y="4"/>
                      </a:cubicBezTo>
                      <a:cubicBezTo>
                        <a:pt x="27" y="4"/>
                        <a:pt x="27" y="4"/>
                        <a:pt x="27" y="4"/>
                      </a:cubicBezTo>
                      <a:cubicBezTo>
                        <a:pt x="27" y="3"/>
                        <a:pt x="28" y="3"/>
                        <a:pt x="28" y="2"/>
                      </a:cubicBezTo>
                      <a:moveTo>
                        <a:pt x="30" y="2"/>
                      </a:moveTo>
                      <a:cubicBezTo>
                        <a:pt x="30" y="3"/>
                        <a:pt x="28" y="5"/>
                        <a:pt x="27" y="6"/>
                      </a:cubicBezTo>
                      <a:cubicBezTo>
                        <a:pt x="28" y="5"/>
                        <a:pt x="29" y="4"/>
                        <a:pt x="29" y="3"/>
                      </a:cubicBezTo>
                      <a:cubicBezTo>
                        <a:pt x="29" y="3"/>
                        <a:pt x="29" y="3"/>
                        <a:pt x="29" y="3"/>
                      </a:cubicBezTo>
                      <a:cubicBezTo>
                        <a:pt x="29" y="3"/>
                        <a:pt x="29" y="3"/>
                        <a:pt x="29" y="3"/>
                      </a:cubicBezTo>
                      <a:cubicBezTo>
                        <a:pt x="29" y="3"/>
                        <a:pt x="29" y="3"/>
                        <a:pt x="29" y="3"/>
                      </a:cubicBezTo>
                      <a:cubicBezTo>
                        <a:pt x="29" y="3"/>
                        <a:pt x="29" y="3"/>
                        <a:pt x="29" y="3"/>
                      </a:cubicBezTo>
                      <a:cubicBezTo>
                        <a:pt x="30" y="3"/>
                        <a:pt x="30" y="2"/>
                        <a:pt x="30" y="2"/>
                      </a:cubicBezTo>
                      <a:moveTo>
                        <a:pt x="26" y="2"/>
                      </a:moveTo>
                      <a:cubicBezTo>
                        <a:pt x="25" y="3"/>
                        <a:pt x="24" y="4"/>
                        <a:pt x="23" y="5"/>
                      </a:cubicBezTo>
                      <a:cubicBezTo>
                        <a:pt x="23" y="5"/>
                        <a:pt x="23" y="5"/>
                        <a:pt x="23" y="5"/>
                      </a:cubicBezTo>
                      <a:cubicBezTo>
                        <a:pt x="22" y="6"/>
                        <a:pt x="21" y="7"/>
                        <a:pt x="20" y="8"/>
                      </a:cubicBezTo>
                      <a:cubicBezTo>
                        <a:pt x="21" y="7"/>
                        <a:pt x="22" y="6"/>
                        <a:pt x="23" y="4"/>
                      </a:cubicBezTo>
                      <a:cubicBezTo>
                        <a:pt x="24" y="3"/>
                        <a:pt x="25" y="3"/>
                        <a:pt x="26" y="2"/>
                      </a:cubicBezTo>
                      <a:moveTo>
                        <a:pt x="32" y="1"/>
                      </a:moveTo>
                      <a:cubicBezTo>
                        <a:pt x="31" y="3"/>
                        <a:pt x="30" y="4"/>
                        <a:pt x="30" y="5"/>
                      </a:cubicBezTo>
                      <a:cubicBezTo>
                        <a:pt x="30" y="5"/>
                        <a:pt x="30" y="5"/>
                        <a:pt x="30" y="4"/>
                      </a:cubicBezTo>
                      <a:cubicBezTo>
                        <a:pt x="30" y="4"/>
                        <a:pt x="31" y="3"/>
                        <a:pt x="31" y="3"/>
                      </a:cubicBezTo>
                      <a:cubicBezTo>
                        <a:pt x="31" y="3"/>
                        <a:pt x="31" y="3"/>
                        <a:pt x="31" y="3"/>
                      </a:cubicBezTo>
                      <a:cubicBezTo>
                        <a:pt x="31" y="3"/>
                        <a:pt x="31" y="3"/>
                        <a:pt x="31" y="3"/>
                      </a:cubicBezTo>
                      <a:cubicBezTo>
                        <a:pt x="31" y="3"/>
                        <a:pt x="31" y="3"/>
                        <a:pt x="31" y="3"/>
                      </a:cubicBezTo>
                      <a:cubicBezTo>
                        <a:pt x="31" y="3"/>
                        <a:pt x="31" y="3"/>
                        <a:pt x="31" y="3"/>
                      </a:cubicBezTo>
                      <a:cubicBezTo>
                        <a:pt x="31" y="2"/>
                        <a:pt x="32" y="2"/>
                        <a:pt x="32" y="1"/>
                      </a:cubicBezTo>
                      <a:moveTo>
                        <a:pt x="28" y="1"/>
                      </a:moveTo>
                      <a:cubicBezTo>
                        <a:pt x="27" y="3"/>
                        <a:pt x="26" y="4"/>
                        <a:pt x="25" y="5"/>
                      </a:cubicBezTo>
                      <a:cubicBezTo>
                        <a:pt x="24" y="6"/>
                        <a:pt x="23" y="7"/>
                        <a:pt x="22" y="8"/>
                      </a:cubicBezTo>
                      <a:cubicBezTo>
                        <a:pt x="23" y="7"/>
                        <a:pt x="24" y="5"/>
                        <a:pt x="25" y="4"/>
                      </a:cubicBezTo>
                      <a:cubicBezTo>
                        <a:pt x="25" y="4"/>
                        <a:pt x="25" y="4"/>
                        <a:pt x="25" y="4"/>
                      </a:cubicBezTo>
                      <a:cubicBezTo>
                        <a:pt x="25" y="4"/>
                        <a:pt x="25" y="4"/>
                        <a:pt x="25" y="4"/>
                      </a:cubicBezTo>
                      <a:cubicBezTo>
                        <a:pt x="25" y="4"/>
                        <a:pt x="25" y="4"/>
                        <a:pt x="25" y="4"/>
                      </a:cubicBezTo>
                      <a:cubicBezTo>
                        <a:pt x="25" y="4"/>
                        <a:pt x="25" y="4"/>
                        <a:pt x="25" y="4"/>
                      </a:cubicBezTo>
                      <a:cubicBezTo>
                        <a:pt x="26" y="3"/>
                        <a:pt x="27" y="2"/>
                        <a:pt x="28" y="1"/>
                      </a:cubicBezTo>
                      <a:moveTo>
                        <a:pt x="29" y="0"/>
                      </a:moveTo>
                      <a:cubicBezTo>
                        <a:pt x="28" y="0"/>
                        <a:pt x="27" y="0"/>
                        <a:pt x="27" y="1"/>
                      </a:cubicBezTo>
                      <a:cubicBezTo>
                        <a:pt x="27" y="1"/>
                        <a:pt x="26" y="1"/>
                        <a:pt x="26" y="1"/>
                      </a:cubicBezTo>
                      <a:cubicBezTo>
                        <a:pt x="26" y="1"/>
                        <a:pt x="27" y="1"/>
                        <a:pt x="27" y="0"/>
                      </a:cubicBezTo>
                      <a:cubicBezTo>
                        <a:pt x="27" y="0"/>
                        <a:pt x="27" y="0"/>
                        <a:pt x="27" y="0"/>
                      </a:cubicBezTo>
                      <a:cubicBezTo>
                        <a:pt x="26" y="1"/>
                        <a:pt x="26" y="1"/>
                        <a:pt x="25" y="2"/>
                      </a:cubicBezTo>
                      <a:cubicBezTo>
                        <a:pt x="25" y="1"/>
                        <a:pt x="26" y="1"/>
                        <a:pt x="27" y="0"/>
                      </a:cubicBezTo>
                      <a:cubicBezTo>
                        <a:pt x="27" y="0"/>
                        <a:pt x="27" y="0"/>
                        <a:pt x="27" y="0"/>
                      </a:cubicBezTo>
                      <a:cubicBezTo>
                        <a:pt x="24" y="1"/>
                        <a:pt x="22" y="3"/>
                        <a:pt x="21" y="5"/>
                      </a:cubicBezTo>
                      <a:cubicBezTo>
                        <a:pt x="19" y="7"/>
                        <a:pt x="17" y="9"/>
                        <a:pt x="16" y="11"/>
                      </a:cubicBezTo>
                      <a:cubicBezTo>
                        <a:pt x="17" y="10"/>
                        <a:pt x="18" y="8"/>
                        <a:pt x="19" y="7"/>
                      </a:cubicBezTo>
                      <a:cubicBezTo>
                        <a:pt x="19" y="7"/>
                        <a:pt x="19" y="7"/>
                        <a:pt x="19" y="7"/>
                      </a:cubicBezTo>
                      <a:cubicBezTo>
                        <a:pt x="20" y="5"/>
                        <a:pt x="22" y="3"/>
                        <a:pt x="23" y="0"/>
                      </a:cubicBezTo>
                      <a:cubicBezTo>
                        <a:pt x="23" y="0"/>
                        <a:pt x="23" y="0"/>
                        <a:pt x="23" y="0"/>
                      </a:cubicBezTo>
                      <a:cubicBezTo>
                        <a:pt x="22" y="1"/>
                        <a:pt x="21" y="3"/>
                        <a:pt x="20" y="4"/>
                      </a:cubicBezTo>
                      <a:cubicBezTo>
                        <a:pt x="20" y="3"/>
                        <a:pt x="21" y="2"/>
                        <a:pt x="22" y="1"/>
                      </a:cubicBezTo>
                      <a:cubicBezTo>
                        <a:pt x="22" y="1"/>
                        <a:pt x="22" y="1"/>
                        <a:pt x="22" y="1"/>
                      </a:cubicBezTo>
                      <a:cubicBezTo>
                        <a:pt x="19" y="3"/>
                        <a:pt x="18" y="4"/>
                        <a:pt x="16" y="6"/>
                      </a:cubicBezTo>
                      <a:cubicBezTo>
                        <a:pt x="17" y="5"/>
                        <a:pt x="18" y="3"/>
                        <a:pt x="19" y="1"/>
                      </a:cubicBezTo>
                      <a:cubicBezTo>
                        <a:pt x="19" y="1"/>
                        <a:pt x="19" y="1"/>
                        <a:pt x="19" y="1"/>
                      </a:cubicBezTo>
                      <a:cubicBezTo>
                        <a:pt x="18" y="2"/>
                        <a:pt x="17" y="2"/>
                        <a:pt x="16" y="3"/>
                      </a:cubicBezTo>
                      <a:cubicBezTo>
                        <a:pt x="17" y="3"/>
                        <a:pt x="17" y="3"/>
                        <a:pt x="17" y="2"/>
                      </a:cubicBezTo>
                      <a:cubicBezTo>
                        <a:pt x="17" y="2"/>
                        <a:pt x="17" y="2"/>
                        <a:pt x="17" y="2"/>
                      </a:cubicBezTo>
                      <a:cubicBezTo>
                        <a:pt x="17" y="2"/>
                        <a:pt x="16" y="3"/>
                        <a:pt x="16" y="3"/>
                      </a:cubicBezTo>
                      <a:cubicBezTo>
                        <a:pt x="16" y="2"/>
                        <a:pt x="17" y="2"/>
                        <a:pt x="17" y="1"/>
                      </a:cubicBezTo>
                      <a:cubicBezTo>
                        <a:pt x="17" y="1"/>
                        <a:pt x="17" y="1"/>
                        <a:pt x="17" y="1"/>
                      </a:cubicBezTo>
                      <a:cubicBezTo>
                        <a:pt x="15" y="3"/>
                        <a:pt x="13" y="5"/>
                        <a:pt x="12" y="7"/>
                      </a:cubicBezTo>
                      <a:cubicBezTo>
                        <a:pt x="12" y="6"/>
                        <a:pt x="13" y="4"/>
                        <a:pt x="13" y="3"/>
                      </a:cubicBezTo>
                      <a:cubicBezTo>
                        <a:pt x="13" y="3"/>
                        <a:pt x="13" y="3"/>
                        <a:pt x="13" y="3"/>
                      </a:cubicBezTo>
                      <a:cubicBezTo>
                        <a:pt x="11" y="4"/>
                        <a:pt x="9" y="7"/>
                        <a:pt x="7" y="9"/>
                      </a:cubicBezTo>
                      <a:cubicBezTo>
                        <a:pt x="6" y="10"/>
                        <a:pt x="6" y="10"/>
                        <a:pt x="6" y="11"/>
                      </a:cubicBezTo>
                      <a:cubicBezTo>
                        <a:pt x="6" y="10"/>
                        <a:pt x="7" y="9"/>
                        <a:pt x="7" y="8"/>
                      </a:cubicBezTo>
                      <a:cubicBezTo>
                        <a:pt x="8" y="7"/>
                        <a:pt x="9" y="5"/>
                        <a:pt x="9" y="4"/>
                      </a:cubicBezTo>
                      <a:cubicBezTo>
                        <a:pt x="9" y="3"/>
                        <a:pt x="9" y="3"/>
                        <a:pt x="9" y="3"/>
                      </a:cubicBezTo>
                      <a:cubicBezTo>
                        <a:pt x="9" y="4"/>
                        <a:pt x="9" y="4"/>
                        <a:pt x="8" y="5"/>
                      </a:cubicBezTo>
                      <a:cubicBezTo>
                        <a:pt x="8" y="5"/>
                        <a:pt x="8" y="4"/>
                        <a:pt x="8" y="4"/>
                      </a:cubicBezTo>
                      <a:cubicBezTo>
                        <a:pt x="8" y="4"/>
                        <a:pt x="8" y="4"/>
                        <a:pt x="8" y="4"/>
                      </a:cubicBezTo>
                      <a:cubicBezTo>
                        <a:pt x="6" y="6"/>
                        <a:pt x="5" y="7"/>
                        <a:pt x="3" y="9"/>
                      </a:cubicBezTo>
                      <a:cubicBezTo>
                        <a:pt x="2" y="10"/>
                        <a:pt x="2" y="12"/>
                        <a:pt x="1" y="13"/>
                      </a:cubicBezTo>
                      <a:cubicBezTo>
                        <a:pt x="1" y="14"/>
                        <a:pt x="0" y="15"/>
                        <a:pt x="0" y="16"/>
                      </a:cubicBezTo>
                      <a:cubicBezTo>
                        <a:pt x="0" y="16"/>
                        <a:pt x="0" y="16"/>
                        <a:pt x="0" y="16"/>
                      </a:cubicBezTo>
                      <a:cubicBezTo>
                        <a:pt x="1" y="15"/>
                        <a:pt x="2" y="14"/>
                        <a:pt x="2" y="13"/>
                      </a:cubicBezTo>
                      <a:cubicBezTo>
                        <a:pt x="2" y="14"/>
                        <a:pt x="2" y="15"/>
                        <a:pt x="2" y="15"/>
                      </a:cubicBezTo>
                      <a:cubicBezTo>
                        <a:pt x="2" y="15"/>
                        <a:pt x="2" y="15"/>
                        <a:pt x="2" y="15"/>
                      </a:cubicBezTo>
                      <a:cubicBezTo>
                        <a:pt x="2" y="15"/>
                        <a:pt x="2" y="15"/>
                        <a:pt x="2" y="15"/>
                      </a:cubicBezTo>
                      <a:cubicBezTo>
                        <a:pt x="2" y="16"/>
                        <a:pt x="2" y="16"/>
                        <a:pt x="2" y="16"/>
                      </a:cubicBezTo>
                      <a:cubicBezTo>
                        <a:pt x="2" y="16"/>
                        <a:pt x="2" y="16"/>
                        <a:pt x="2" y="16"/>
                      </a:cubicBezTo>
                      <a:cubicBezTo>
                        <a:pt x="2" y="15"/>
                        <a:pt x="3" y="15"/>
                        <a:pt x="3" y="14"/>
                      </a:cubicBezTo>
                      <a:cubicBezTo>
                        <a:pt x="4" y="12"/>
                        <a:pt x="5" y="11"/>
                        <a:pt x="6" y="10"/>
                      </a:cubicBezTo>
                      <a:cubicBezTo>
                        <a:pt x="6" y="10"/>
                        <a:pt x="6" y="9"/>
                        <a:pt x="6" y="9"/>
                      </a:cubicBezTo>
                      <a:cubicBezTo>
                        <a:pt x="6" y="10"/>
                        <a:pt x="6" y="11"/>
                        <a:pt x="5" y="11"/>
                      </a:cubicBezTo>
                      <a:cubicBezTo>
                        <a:pt x="4" y="14"/>
                        <a:pt x="3" y="16"/>
                        <a:pt x="2" y="18"/>
                      </a:cubicBezTo>
                      <a:cubicBezTo>
                        <a:pt x="2" y="18"/>
                        <a:pt x="2" y="18"/>
                        <a:pt x="2" y="18"/>
                      </a:cubicBezTo>
                      <a:cubicBezTo>
                        <a:pt x="2" y="18"/>
                        <a:pt x="3" y="17"/>
                        <a:pt x="3" y="17"/>
                      </a:cubicBezTo>
                      <a:cubicBezTo>
                        <a:pt x="3" y="17"/>
                        <a:pt x="3" y="17"/>
                        <a:pt x="3" y="17"/>
                      </a:cubicBezTo>
                      <a:cubicBezTo>
                        <a:pt x="4" y="15"/>
                        <a:pt x="5" y="13"/>
                        <a:pt x="5" y="11"/>
                      </a:cubicBezTo>
                      <a:cubicBezTo>
                        <a:pt x="6" y="10"/>
                        <a:pt x="7" y="8"/>
                        <a:pt x="9" y="7"/>
                      </a:cubicBezTo>
                      <a:cubicBezTo>
                        <a:pt x="10" y="6"/>
                        <a:pt x="11" y="4"/>
                        <a:pt x="13" y="3"/>
                      </a:cubicBezTo>
                      <a:cubicBezTo>
                        <a:pt x="13" y="3"/>
                        <a:pt x="13" y="3"/>
                        <a:pt x="13" y="3"/>
                      </a:cubicBezTo>
                      <a:cubicBezTo>
                        <a:pt x="13" y="3"/>
                        <a:pt x="13" y="4"/>
                        <a:pt x="13" y="5"/>
                      </a:cubicBezTo>
                      <a:cubicBezTo>
                        <a:pt x="13" y="5"/>
                        <a:pt x="13" y="5"/>
                        <a:pt x="13" y="5"/>
                      </a:cubicBezTo>
                      <a:cubicBezTo>
                        <a:pt x="12" y="6"/>
                        <a:pt x="11" y="7"/>
                        <a:pt x="11" y="8"/>
                      </a:cubicBezTo>
                      <a:cubicBezTo>
                        <a:pt x="10" y="9"/>
                        <a:pt x="9" y="10"/>
                        <a:pt x="9" y="11"/>
                      </a:cubicBezTo>
                      <a:cubicBezTo>
                        <a:pt x="8" y="12"/>
                        <a:pt x="7" y="13"/>
                        <a:pt x="6" y="15"/>
                      </a:cubicBezTo>
                      <a:cubicBezTo>
                        <a:pt x="5" y="16"/>
                        <a:pt x="4" y="18"/>
                        <a:pt x="4" y="19"/>
                      </a:cubicBezTo>
                      <a:cubicBezTo>
                        <a:pt x="4" y="19"/>
                        <a:pt x="4" y="19"/>
                        <a:pt x="4" y="19"/>
                      </a:cubicBezTo>
                      <a:cubicBezTo>
                        <a:pt x="5" y="18"/>
                        <a:pt x="6" y="16"/>
                        <a:pt x="7" y="15"/>
                      </a:cubicBezTo>
                      <a:cubicBezTo>
                        <a:pt x="8" y="13"/>
                        <a:pt x="8" y="12"/>
                        <a:pt x="9" y="10"/>
                      </a:cubicBezTo>
                      <a:cubicBezTo>
                        <a:pt x="10" y="9"/>
                        <a:pt x="10" y="9"/>
                        <a:pt x="11" y="8"/>
                      </a:cubicBezTo>
                      <a:cubicBezTo>
                        <a:pt x="12" y="7"/>
                        <a:pt x="12" y="6"/>
                        <a:pt x="13" y="5"/>
                      </a:cubicBezTo>
                      <a:cubicBezTo>
                        <a:pt x="13" y="5"/>
                        <a:pt x="13" y="5"/>
                        <a:pt x="13" y="5"/>
                      </a:cubicBezTo>
                      <a:cubicBezTo>
                        <a:pt x="14" y="4"/>
                        <a:pt x="15" y="2"/>
                        <a:pt x="17" y="1"/>
                      </a:cubicBezTo>
                      <a:cubicBezTo>
                        <a:pt x="17" y="1"/>
                        <a:pt x="17" y="1"/>
                        <a:pt x="17" y="1"/>
                      </a:cubicBezTo>
                      <a:cubicBezTo>
                        <a:pt x="17" y="1"/>
                        <a:pt x="17" y="1"/>
                        <a:pt x="17" y="1"/>
                      </a:cubicBezTo>
                      <a:cubicBezTo>
                        <a:pt x="16" y="2"/>
                        <a:pt x="16" y="2"/>
                        <a:pt x="16" y="3"/>
                      </a:cubicBezTo>
                      <a:cubicBezTo>
                        <a:pt x="15" y="4"/>
                        <a:pt x="14" y="4"/>
                        <a:pt x="13" y="5"/>
                      </a:cubicBezTo>
                      <a:cubicBezTo>
                        <a:pt x="12" y="7"/>
                        <a:pt x="11" y="8"/>
                        <a:pt x="10" y="10"/>
                      </a:cubicBezTo>
                      <a:cubicBezTo>
                        <a:pt x="9" y="11"/>
                        <a:pt x="8" y="13"/>
                        <a:pt x="7" y="14"/>
                      </a:cubicBezTo>
                      <a:cubicBezTo>
                        <a:pt x="6" y="16"/>
                        <a:pt x="6" y="17"/>
                        <a:pt x="5" y="19"/>
                      </a:cubicBezTo>
                      <a:cubicBezTo>
                        <a:pt x="5" y="19"/>
                        <a:pt x="5" y="19"/>
                        <a:pt x="5" y="19"/>
                      </a:cubicBezTo>
                      <a:cubicBezTo>
                        <a:pt x="6" y="17"/>
                        <a:pt x="7" y="16"/>
                        <a:pt x="8" y="14"/>
                      </a:cubicBezTo>
                      <a:cubicBezTo>
                        <a:pt x="9" y="12"/>
                        <a:pt x="10" y="11"/>
                        <a:pt x="11" y="9"/>
                      </a:cubicBezTo>
                      <a:cubicBezTo>
                        <a:pt x="13" y="7"/>
                        <a:pt x="15" y="5"/>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7" y="3"/>
                        <a:pt x="17" y="2"/>
                      </a:cubicBezTo>
                      <a:cubicBezTo>
                        <a:pt x="17" y="3"/>
                        <a:pt x="16" y="3"/>
                        <a:pt x="16" y="4"/>
                      </a:cubicBezTo>
                      <a:cubicBezTo>
                        <a:pt x="14" y="5"/>
                        <a:pt x="13" y="7"/>
                        <a:pt x="12" y="9"/>
                      </a:cubicBezTo>
                      <a:cubicBezTo>
                        <a:pt x="9" y="12"/>
                        <a:pt x="8" y="16"/>
                        <a:pt x="6" y="19"/>
                      </a:cubicBezTo>
                      <a:cubicBezTo>
                        <a:pt x="6" y="19"/>
                        <a:pt x="6" y="19"/>
                        <a:pt x="6" y="19"/>
                      </a:cubicBezTo>
                      <a:cubicBezTo>
                        <a:pt x="9" y="14"/>
                        <a:pt x="13" y="9"/>
                        <a:pt x="16" y="4"/>
                      </a:cubicBezTo>
                      <a:cubicBezTo>
                        <a:pt x="17" y="3"/>
                        <a:pt x="18" y="2"/>
                        <a:pt x="19" y="1"/>
                      </a:cubicBezTo>
                      <a:cubicBezTo>
                        <a:pt x="18" y="3"/>
                        <a:pt x="17" y="5"/>
                        <a:pt x="15" y="7"/>
                      </a:cubicBezTo>
                      <a:cubicBezTo>
                        <a:pt x="15" y="8"/>
                        <a:pt x="14" y="8"/>
                        <a:pt x="14" y="9"/>
                      </a:cubicBezTo>
                      <a:cubicBezTo>
                        <a:pt x="11" y="12"/>
                        <a:pt x="9" y="16"/>
                        <a:pt x="8" y="19"/>
                      </a:cubicBezTo>
                      <a:cubicBezTo>
                        <a:pt x="8" y="19"/>
                        <a:pt x="8" y="19"/>
                        <a:pt x="8" y="19"/>
                      </a:cubicBezTo>
                      <a:cubicBezTo>
                        <a:pt x="8" y="19"/>
                        <a:pt x="8" y="19"/>
                        <a:pt x="8" y="19"/>
                      </a:cubicBezTo>
                      <a:cubicBezTo>
                        <a:pt x="8" y="19"/>
                        <a:pt x="8" y="19"/>
                        <a:pt x="8" y="19"/>
                      </a:cubicBezTo>
                      <a:cubicBezTo>
                        <a:pt x="8" y="19"/>
                        <a:pt x="8" y="19"/>
                        <a:pt x="8" y="19"/>
                      </a:cubicBezTo>
                      <a:cubicBezTo>
                        <a:pt x="10" y="15"/>
                        <a:pt x="13" y="11"/>
                        <a:pt x="16" y="7"/>
                      </a:cubicBezTo>
                      <a:cubicBezTo>
                        <a:pt x="17" y="5"/>
                        <a:pt x="19" y="3"/>
                        <a:pt x="21" y="1"/>
                      </a:cubicBezTo>
                      <a:cubicBezTo>
                        <a:pt x="21" y="2"/>
                        <a:pt x="20" y="3"/>
                        <a:pt x="19" y="4"/>
                      </a:cubicBezTo>
                      <a:cubicBezTo>
                        <a:pt x="16" y="8"/>
                        <a:pt x="13" y="12"/>
                        <a:pt x="11" y="16"/>
                      </a:cubicBezTo>
                      <a:cubicBezTo>
                        <a:pt x="11" y="16"/>
                        <a:pt x="11" y="16"/>
                        <a:pt x="11" y="16"/>
                      </a:cubicBezTo>
                      <a:cubicBezTo>
                        <a:pt x="13" y="14"/>
                        <a:pt x="14" y="11"/>
                        <a:pt x="16" y="9"/>
                      </a:cubicBezTo>
                      <a:cubicBezTo>
                        <a:pt x="17" y="7"/>
                        <a:pt x="18" y="6"/>
                        <a:pt x="19" y="5"/>
                      </a:cubicBezTo>
                      <a:cubicBezTo>
                        <a:pt x="20" y="3"/>
                        <a:pt x="22" y="2"/>
                        <a:pt x="23" y="1"/>
                      </a:cubicBezTo>
                      <a:cubicBezTo>
                        <a:pt x="22" y="2"/>
                        <a:pt x="21" y="4"/>
                        <a:pt x="20" y="6"/>
                      </a:cubicBezTo>
                      <a:cubicBezTo>
                        <a:pt x="20" y="6"/>
                        <a:pt x="20" y="6"/>
                        <a:pt x="20" y="6"/>
                      </a:cubicBezTo>
                      <a:cubicBezTo>
                        <a:pt x="18" y="7"/>
                        <a:pt x="17" y="9"/>
                        <a:pt x="15" y="11"/>
                      </a:cubicBezTo>
                      <a:cubicBezTo>
                        <a:pt x="15" y="11"/>
                        <a:pt x="15" y="11"/>
                        <a:pt x="15" y="11"/>
                      </a:cubicBezTo>
                      <a:cubicBezTo>
                        <a:pt x="17" y="10"/>
                        <a:pt x="18" y="8"/>
                        <a:pt x="20" y="6"/>
                      </a:cubicBezTo>
                      <a:cubicBezTo>
                        <a:pt x="21" y="4"/>
                        <a:pt x="23" y="2"/>
                        <a:pt x="25" y="1"/>
                      </a:cubicBezTo>
                      <a:cubicBezTo>
                        <a:pt x="26" y="1"/>
                        <a:pt x="26" y="0"/>
                        <a:pt x="26" y="0"/>
                      </a:cubicBezTo>
                      <a:cubicBezTo>
                        <a:pt x="26" y="0"/>
                        <a:pt x="26" y="1"/>
                        <a:pt x="26" y="1"/>
                      </a:cubicBezTo>
                      <a:cubicBezTo>
                        <a:pt x="26" y="1"/>
                        <a:pt x="26" y="1"/>
                        <a:pt x="26" y="1"/>
                      </a:cubicBezTo>
                      <a:cubicBezTo>
                        <a:pt x="25" y="2"/>
                        <a:pt x="25" y="2"/>
                        <a:pt x="24" y="2"/>
                      </a:cubicBezTo>
                      <a:cubicBezTo>
                        <a:pt x="22" y="5"/>
                        <a:pt x="20" y="7"/>
                        <a:pt x="19" y="9"/>
                      </a:cubicBezTo>
                      <a:cubicBezTo>
                        <a:pt x="19" y="9"/>
                        <a:pt x="19" y="9"/>
                        <a:pt x="19" y="9"/>
                      </a:cubicBezTo>
                      <a:cubicBezTo>
                        <a:pt x="21" y="7"/>
                        <a:pt x="23" y="5"/>
                        <a:pt x="24" y="3"/>
                      </a:cubicBezTo>
                      <a:cubicBezTo>
                        <a:pt x="25" y="2"/>
                        <a:pt x="26" y="1"/>
                        <a:pt x="27" y="1"/>
                      </a:cubicBezTo>
                      <a:cubicBezTo>
                        <a:pt x="26" y="1"/>
                        <a:pt x="26" y="1"/>
                        <a:pt x="26" y="1"/>
                      </a:cubicBezTo>
                      <a:cubicBezTo>
                        <a:pt x="25" y="2"/>
                        <a:pt x="25" y="3"/>
                        <a:pt x="24" y="3"/>
                      </a:cubicBezTo>
                      <a:cubicBezTo>
                        <a:pt x="22" y="5"/>
                        <a:pt x="21" y="7"/>
                        <a:pt x="20" y="9"/>
                      </a:cubicBezTo>
                      <a:cubicBezTo>
                        <a:pt x="20" y="9"/>
                        <a:pt x="20" y="9"/>
                        <a:pt x="20" y="9"/>
                      </a:cubicBezTo>
                      <a:cubicBezTo>
                        <a:pt x="22" y="6"/>
                        <a:pt x="24" y="4"/>
                        <a:pt x="26" y="1"/>
                      </a:cubicBezTo>
                      <a:cubicBezTo>
                        <a:pt x="26" y="1"/>
                        <a:pt x="27" y="1"/>
                        <a:pt x="27" y="1"/>
                      </a:cubicBezTo>
                      <a:cubicBezTo>
                        <a:pt x="27" y="1"/>
                        <a:pt x="27" y="1"/>
                        <a:pt x="27" y="1"/>
                      </a:cubicBezTo>
                      <a:cubicBezTo>
                        <a:pt x="27" y="1"/>
                        <a:pt x="27" y="1"/>
                        <a:pt x="27" y="1"/>
                      </a:cubicBezTo>
                      <a:cubicBezTo>
                        <a:pt x="27" y="1"/>
                        <a:pt x="27" y="1"/>
                        <a:pt x="27" y="1"/>
                      </a:cubicBezTo>
                      <a:cubicBezTo>
                        <a:pt x="27" y="1"/>
                        <a:pt x="27" y="1"/>
                        <a:pt x="27" y="1"/>
                      </a:cubicBezTo>
                      <a:cubicBezTo>
                        <a:pt x="27" y="0"/>
                        <a:pt x="28" y="0"/>
                        <a:pt x="29" y="0"/>
                      </a:cubicBezTo>
                      <a:cubicBezTo>
                        <a:pt x="29" y="0"/>
                        <a:pt x="29" y="0"/>
                        <a:pt x="29" y="0"/>
                      </a:cubicBezTo>
                      <a:cubicBezTo>
                        <a:pt x="29" y="0"/>
                        <a:pt x="28" y="1"/>
                        <a:pt x="28" y="1"/>
                      </a:cubicBezTo>
                      <a:cubicBezTo>
                        <a:pt x="27" y="2"/>
                        <a:pt x="26" y="3"/>
                        <a:pt x="25" y="4"/>
                      </a:cubicBezTo>
                      <a:cubicBezTo>
                        <a:pt x="24" y="5"/>
                        <a:pt x="23" y="7"/>
                        <a:pt x="22" y="8"/>
                      </a:cubicBezTo>
                      <a:cubicBezTo>
                        <a:pt x="22" y="8"/>
                        <a:pt x="22" y="8"/>
                        <a:pt x="22" y="8"/>
                      </a:cubicBezTo>
                      <a:cubicBezTo>
                        <a:pt x="24" y="6"/>
                        <a:pt x="26" y="4"/>
                        <a:pt x="28" y="1"/>
                      </a:cubicBezTo>
                      <a:cubicBezTo>
                        <a:pt x="28" y="1"/>
                        <a:pt x="29" y="1"/>
                        <a:pt x="29" y="1"/>
                      </a:cubicBezTo>
                      <a:cubicBezTo>
                        <a:pt x="29" y="1"/>
                        <a:pt x="29" y="2"/>
                        <a:pt x="28" y="2"/>
                      </a:cubicBezTo>
                      <a:cubicBezTo>
                        <a:pt x="28" y="2"/>
                        <a:pt x="28" y="3"/>
                        <a:pt x="27" y="3"/>
                      </a:cubicBezTo>
                      <a:cubicBezTo>
                        <a:pt x="26" y="4"/>
                        <a:pt x="25" y="6"/>
                        <a:pt x="24" y="7"/>
                      </a:cubicBezTo>
                      <a:cubicBezTo>
                        <a:pt x="24" y="7"/>
                        <a:pt x="24" y="7"/>
                        <a:pt x="24" y="7"/>
                      </a:cubicBezTo>
                      <a:cubicBezTo>
                        <a:pt x="26" y="6"/>
                        <a:pt x="27" y="4"/>
                        <a:pt x="28" y="2"/>
                      </a:cubicBezTo>
                      <a:cubicBezTo>
                        <a:pt x="29" y="2"/>
                        <a:pt x="29" y="1"/>
                        <a:pt x="30" y="1"/>
                      </a:cubicBezTo>
                      <a:cubicBezTo>
                        <a:pt x="30" y="1"/>
                        <a:pt x="31" y="0"/>
                        <a:pt x="31" y="0"/>
                      </a:cubicBezTo>
                      <a:cubicBezTo>
                        <a:pt x="31" y="0"/>
                        <a:pt x="31" y="0"/>
                        <a:pt x="31" y="1"/>
                      </a:cubicBezTo>
                      <a:cubicBezTo>
                        <a:pt x="31" y="1"/>
                        <a:pt x="31" y="1"/>
                        <a:pt x="31" y="1"/>
                      </a:cubicBezTo>
                      <a:cubicBezTo>
                        <a:pt x="31" y="1"/>
                        <a:pt x="31" y="1"/>
                        <a:pt x="31" y="2"/>
                      </a:cubicBezTo>
                      <a:cubicBezTo>
                        <a:pt x="30" y="2"/>
                        <a:pt x="30" y="2"/>
                        <a:pt x="29" y="3"/>
                      </a:cubicBezTo>
                      <a:cubicBezTo>
                        <a:pt x="28" y="4"/>
                        <a:pt x="28" y="5"/>
                        <a:pt x="27" y="6"/>
                      </a:cubicBezTo>
                      <a:cubicBezTo>
                        <a:pt x="27" y="6"/>
                        <a:pt x="27" y="6"/>
                        <a:pt x="27" y="6"/>
                      </a:cubicBezTo>
                      <a:cubicBezTo>
                        <a:pt x="28" y="5"/>
                        <a:pt x="30" y="3"/>
                        <a:pt x="31" y="2"/>
                      </a:cubicBezTo>
                      <a:cubicBezTo>
                        <a:pt x="31" y="1"/>
                        <a:pt x="31" y="1"/>
                        <a:pt x="32" y="1"/>
                      </a:cubicBezTo>
                      <a:cubicBezTo>
                        <a:pt x="32" y="1"/>
                        <a:pt x="32" y="0"/>
                        <a:pt x="33" y="0"/>
                      </a:cubicBezTo>
                      <a:cubicBezTo>
                        <a:pt x="33" y="0"/>
                        <a:pt x="33" y="1"/>
                        <a:pt x="32" y="1"/>
                      </a:cubicBezTo>
                      <a:cubicBezTo>
                        <a:pt x="32" y="1"/>
                        <a:pt x="32" y="1"/>
                        <a:pt x="32" y="1"/>
                      </a:cubicBezTo>
                      <a:cubicBezTo>
                        <a:pt x="32" y="1"/>
                        <a:pt x="32" y="1"/>
                        <a:pt x="32" y="1"/>
                      </a:cubicBezTo>
                      <a:cubicBezTo>
                        <a:pt x="32" y="2"/>
                        <a:pt x="31" y="2"/>
                        <a:pt x="31" y="3"/>
                      </a:cubicBezTo>
                      <a:cubicBezTo>
                        <a:pt x="30" y="3"/>
                        <a:pt x="30" y="4"/>
                        <a:pt x="29" y="5"/>
                      </a:cubicBezTo>
                      <a:cubicBezTo>
                        <a:pt x="29" y="6"/>
                        <a:pt x="29" y="6"/>
                        <a:pt x="29" y="5"/>
                      </a:cubicBezTo>
                      <a:cubicBezTo>
                        <a:pt x="30" y="4"/>
                        <a:pt x="32" y="3"/>
                        <a:pt x="32" y="1"/>
                      </a:cubicBezTo>
                      <a:cubicBezTo>
                        <a:pt x="33" y="1"/>
                        <a:pt x="33" y="1"/>
                        <a:pt x="33" y="1"/>
                      </a:cubicBezTo>
                      <a:cubicBezTo>
                        <a:pt x="33" y="1"/>
                        <a:pt x="33" y="1"/>
                        <a:pt x="33" y="1"/>
                      </a:cubicBezTo>
                      <a:cubicBezTo>
                        <a:pt x="33" y="1"/>
                        <a:pt x="33" y="2"/>
                        <a:pt x="33" y="2"/>
                      </a:cubicBezTo>
                      <a:cubicBezTo>
                        <a:pt x="32" y="3"/>
                        <a:pt x="31" y="4"/>
                        <a:pt x="31" y="5"/>
                      </a:cubicBezTo>
                      <a:cubicBezTo>
                        <a:pt x="31" y="5"/>
                        <a:pt x="31" y="5"/>
                        <a:pt x="31" y="5"/>
                      </a:cubicBezTo>
                      <a:cubicBezTo>
                        <a:pt x="31" y="5"/>
                        <a:pt x="32" y="4"/>
                        <a:pt x="32" y="3"/>
                      </a:cubicBezTo>
                      <a:cubicBezTo>
                        <a:pt x="32" y="3"/>
                        <a:pt x="32" y="3"/>
                        <a:pt x="32" y="3"/>
                      </a:cubicBezTo>
                      <a:cubicBezTo>
                        <a:pt x="32" y="3"/>
                        <a:pt x="32" y="3"/>
                        <a:pt x="32" y="3"/>
                      </a:cubicBezTo>
                      <a:cubicBezTo>
                        <a:pt x="32" y="3"/>
                        <a:pt x="32" y="3"/>
                        <a:pt x="32" y="3"/>
                      </a:cubicBezTo>
                      <a:cubicBezTo>
                        <a:pt x="32" y="3"/>
                        <a:pt x="32" y="3"/>
                        <a:pt x="32" y="3"/>
                      </a:cubicBezTo>
                      <a:cubicBezTo>
                        <a:pt x="32" y="3"/>
                        <a:pt x="33" y="3"/>
                        <a:pt x="33" y="3"/>
                      </a:cubicBezTo>
                      <a:cubicBezTo>
                        <a:pt x="33" y="3"/>
                        <a:pt x="33" y="3"/>
                        <a:pt x="34" y="2"/>
                      </a:cubicBezTo>
                      <a:cubicBezTo>
                        <a:pt x="34" y="2"/>
                        <a:pt x="34" y="2"/>
                        <a:pt x="34" y="2"/>
                      </a:cubicBezTo>
                      <a:cubicBezTo>
                        <a:pt x="34" y="3"/>
                        <a:pt x="33" y="4"/>
                        <a:pt x="33" y="5"/>
                      </a:cubicBezTo>
                      <a:cubicBezTo>
                        <a:pt x="33" y="5"/>
                        <a:pt x="33" y="5"/>
                        <a:pt x="33" y="6"/>
                      </a:cubicBezTo>
                      <a:cubicBezTo>
                        <a:pt x="33" y="6"/>
                        <a:pt x="33" y="6"/>
                        <a:pt x="33" y="6"/>
                      </a:cubicBezTo>
                      <a:cubicBezTo>
                        <a:pt x="33" y="5"/>
                        <a:pt x="33" y="5"/>
                        <a:pt x="33" y="5"/>
                      </a:cubicBezTo>
                      <a:cubicBezTo>
                        <a:pt x="33" y="4"/>
                        <a:pt x="33" y="4"/>
                        <a:pt x="34" y="4"/>
                      </a:cubicBezTo>
                      <a:cubicBezTo>
                        <a:pt x="34" y="4"/>
                        <a:pt x="34" y="4"/>
                        <a:pt x="34" y="4"/>
                      </a:cubicBezTo>
                      <a:cubicBezTo>
                        <a:pt x="34" y="4"/>
                        <a:pt x="34" y="4"/>
                        <a:pt x="34" y="4"/>
                      </a:cubicBezTo>
                      <a:cubicBezTo>
                        <a:pt x="34" y="4"/>
                        <a:pt x="34" y="4"/>
                        <a:pt x="34" y="4"/>
                      </a:cubicBezTo>
                      <a:cubicBezTo>
                        <a:pt x="34" y="4"/>
                        <a:pt x="34" y="4"/>
                        <a:pt x="34" y="4"/>
                      </a:cubicBezTo>
                      <a:cubicBezTo>
                        <a:pt x="34" y="4"/>
                        <a:pt x="34" y="4"/>
                        <a:pt x="34" y="3"/>
                      </a:cubicBezTo>
                      <a:cubicBezTo>
                        <a:pt x="34" y="4"/>
                        <a:pt x="34" y="4"/>
                        <a:pt x="34" y="4"/>
                      </a:cubicBezTo>
                      <a:cubicBezTo>
                        <a:pt x="34" y="4"/>
                        <a:pt x="34" y="4"/>
                        <a:pt x="34" y="4"/>
                      </a:cubicBezTo>
                      <a:cubicBezTo>
                        <a:pt x="34" y="4"/>
                        <a:pt x="34" y="4"/>
                        <a:pt x="34" y="3"/>
                      </a:cubicBezTo>
                      <a:cubicBezTo>
                        <a:pt x="34" y="3"/>
                        <a:pt x="34" y="3"/>
                        <a:pt x="34" y="3"/>
                      </a:cubicBezTo>
                      <a:cubicBezTo>
                        <a:pt x="34" y="4"/>
                        <a:pt x="33" y="4"/>
                        <a:pt x="33" y="4"/>
                      </a:cubicBezTo>
                      <a:cubicBezTo>
                        <a:pt x="33" y="4"/>
                        <a:pt x="34" y="3"/>
                        <a:pt x="34" y="2"/>
                      </a:cubicBezTo>
                      <a:cubicBezTo>
                        <a:pt x="34" y="2"/>
                        <a:pt x="34" y="2"/>
                        <a:pt x="34" y="2"/>
                      </a:cubicBezTo>
                      <a:cubicBezTo>
                        <a:pt x="33" y="3"/>
                        <a:pt x="32" y="3"/>
                        <a:pt x="32" y="4"/>
                      </a:cubicBezTo>
                      <a:cubicBezTo>
                        <a:pt x="33" y="3"/>
                        <a:pt x="33" y="2"/>
                        <a:pt x="33" y="1"/>
                      </a:cubicBezTo>
                      <a:cubicBezTo>
                        <a:pt x="33" y="1"/>
                        <a:pt x="33" y="1"/>
                        <a:pt x="33" y="1"/>
                      </a:cubicBezTo>
                      <a:cubicBezTo>
                        <a:pt x="33" y="1"/>
                        <a:pt x="33" y="1"/>
                        <a:pt x="32" y="1"/>
                      </a:cubicBezTo>
                      <a:cubicBezTo>
                        <a:pt x="33" y="1"/>
                        <a:pt x="33" y="0"/>
                        <a:pt x="33" y="0"/>
                      </a:cubicBezTo>
                      <a:cubicBezTo>
                        <a:pt x="33" y="0"/>
                        <a:pt x="33" y="0"/>
                        <a:pt x="33" y="0"/>
                      </a:cubicBezTo>
                      <a:cubicBezTo>
                        <a:pt x="32" y="0"/>
                        <a:pt x="31" y="1"/>
                        <a:pt x="31" y="1"/>
                      </a:cubicBezTo>
                      <a:cubicBezTo>
                        <a:pt x="31" y="1"/>
                        <a:pt x="31" y="0"/>
                        <a:pt x="31" y="0"/>
                      </a:cubicBezTo>
                      <a:cubicBezTo>
                        <a:pt x="31" y="0"/>
                        <a:pt x="31" y="0"/>
                        <a:pt x="31" y="0"/>
                      </a:cubicBezTo>
                      <a:cubicBezTo>
                        <a:pt x="30" y="0"/>
                        <a:pt x="29" y="1"/>
                        <a:pt x="29" y="2"/>
                      </a:cubicBezTo>
                      <a:cubicBezTo>
                        <a:pt x="29" y="1"/>
                        <a:pt x="29" y="1"/>
                        <a:pt x="29" y="0"/>
                      </a:cubicBezTo>
                      <a:cubicBezTo>
                        <a:pt x="29" y="0"/>
                        <a:pt x="29" y="0"/>
                        <a:pt x="29" y="0"/>
                      </a:cubicBezTo>
                      <a:cubicBezTo>
                        <a:pt x="29" y="1"/>
                        <a:pt x="29" y="1"/>
                        <a:pt x="28" y="1"/>
                      </a:cubicBezTo>
                      <a:cubicBezTo>
                        <a:pt x="28" y="1"/>
                        <a:pt x="29" y="0"/>
                        <a:pt x="29" y="0"/>
                      </a:cubicBezTo>
                      <a:cubicBezTo>
                        <a:pt x="29" y="0"/>
                        <a:pt x="29" y="0"/>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500"/>
                <p:cNvSpPr>
                  <a:spLocks noEditPoints="1"/>
                </p:cNvSpPr>
                <p:nvPr/>
              </p:nvSpPr>
              <p:spPr bwMode="auto">
                <a:xfrm>
                  <a:off x="823913" y="2454276"/>
                  <a:ext cx="6350" cy="9525"/>
                </a:xfrm>
                <a:custGeom>
                  <a:avLst/>
                  <a:gdLst>
                    <a:gd name="T0" fmla="*/ 5 w 6"/>
                    <a:gd name="T1" fmla="*/ 6 h 9"/>
                    <a:gd name="T2" fmla="*/ 5 w 6"/>
                    <a:gd name="T3" fmla="*/ 6 h 9"/>
                    <a:gd name="T4" fmla="*/ 1 w 6"/>
                    <a:gd name="T5" fmla="*/ 7 h 9"/>
                    <a:gd name="T6" fmla="*/ 1 w 6"/>
                    <a:gd name="T7" fmla="*/ 7 h 9"/>
                    <a:gd name="T8" fmla="*/ 3 w 6"/>
                    <a:gd name="T9" fmla="*/ 8 h 9"/>
                    <a:gd name="T10" fmla="*/ 3 w 6"/>
                    <a:gd name="T11" fmla="*/ 8 h 9"/>
                    <a:gd name="T12" fmla="*/ 4 w 6"/>
                    <a:gd name="T13" fmla="*/ 8 h 9"/>
                    <a:gd name="T14" fmla="*/ 3 w 6"/>
                    <a:gd name="T15" fmla="*/ 7 h 9"/>
                    <a:gd name="T16" fmla="*/ 3 w 6"/>
                    <a:gd name="T17" fmla="*/ 7 h 9"/>
                    <a:gd name="T18" fmla="*/ 0 w 6"/>
                    <a:gd name="T19" fmla="*/ 6 h 9"/>
                    <a:gd name="T20" fmla="*/ 6 w 6"/>
                    <a:gd name="T21" fmla="*/ 4 h 9"/>
                    <a:gd name="T22" fmla="*/ 6 w 6"/>
                    <a:gd name="T23" fmla="*/ 4 h 9"/>
                    <a:gd name="T24" fmla="*/ 5 w 6"/>
                    <a:gd name="T25" fmla="*/ 6 h 9"/>
                    <a:gd name="T26" fmla="*/ 5 w 6"/>
                    <a:gd name="T27" fmla="*/ 6 h 9"/>
                    <a:gd name="T28" fmla="*/ 5 w 6"/>
                    <a:gd name="T29" fmla="*/ 6 h 9"/>
                    <a:gd name="T30" fmla="*/ 2 w 6"/>
                    <a:gd name="T31" fmla="*/ 0 h 9"/>
                    <a:gd name="T32" fmla="*/ 0 w 6"/>
                    <a:gd name="T33" fmla="*/ 6 h 9"/>
                    <a:gd name="T34" fmla="*/ 2 w 6"/>
                    <a:gd name="T35" fmla="*/ 3 h 9"/>
                    <a:gd name="T36" fmla="*/ 1 w 6"/>
                    <a:gd name="T37" fmla="*/ 9 h 9"/>
                    <a:gd name="T38" fmla="*/ 3 w 6"/>
                    <a:gd name="T39" fmla="*/ 6 h 9"/>
                    <a:gd name="T40" fmla="*/ 3 w 6"/>
                    <a:gd name="T41" fmla="*/ 9 h 9"/>
                    <a:gd name="T42" fmla="*/ 4 w 6"/>
                    <a:gd name="T43" fmla="*/ 9 h 9"/>
                    <a:gd name="T44" fmla="*/ 4 w 6"/>
                    <a:gd name="T45" fmla="*/ 8 h 9"/>
                    <a:gd name="T46" fmla="*/ 6 w 6"/>
                    <a:gd name="T47" fmla="*/ 3 h 9"/>
                    <a:gd name="T48" fmla="*/ 5 w 6"/>
                    <a:gd name="T49" fmla="*/ 6 h 9"/>
                    <a:gd name="T50" fmla="*/ 3 w 6"/>
                    <a:gd name="T51" fmla="*/ 9 h 9"/>
                    <a:gd name="T52" fmla="*/ 3 w 6"/>
                    <a:gd name="T53" fmla="*/ 8 h 9"/>
                    <a:gd name="T54" fmla="*/ 3 w 6"/>
                    <a:gd name="T55" fmla="*/ 8 h 9"/>
                    <a:gd name="T56" fmla="*/ 3 w 6"/>
                    <a:gd name="T57" fmla="*/ 8 h 9"/>
                    <a:gd name="T58" fmla="*/ 3 w 6"/>
                    <a:gd name="T59" fmla="*/ 6 h 9"/>
                    <a:gd name="T60" fmla="*/ 3 w 6"/>
                    <a:gd name="T61" fmla="*/ 6 h 9"/>
                    <a:gd name="T62" fmla="*/ 4 w 6"/>
                    <a:gd name="T63" fmla="*/ 4 h 9"/>
                    <a:gd name="T64" fmla="*/ 2 w 6"/>
                    <a:gd name="T65" fmla="*/ 8 h 9"/>
                    <a:gd name="T66" fmla="*/ 1 w 6"/>
                    <a:gd name="T67" fmla="*/ 8 h 9"/>
                    <a:gd name="T68" fmla="*/ 1 w 6"/>
                    <a:gd name="T69" fmla="*/ 7 h 9"/>
                    <a:gd name="T70" fmla="*/ 1 w 6"/>
                    <a:gd name="T71" fmla="*/ 7 h 9"/>
                    <a:gd name="T72" fmla="*/ 2 w 6"/>
                    <a:gd name="T73" fmla="*/ 5 h 9"/>
                    <a:gd name="T74" fmla="*/ 3 w 6"/>
                    <a:gd name="T75" fmla="*/ 2 h 9"/>
                    <a:gd name="T76" fmla="*/ 0 w 6"/>
                    <a:gd name="T77" fmla="*/ 6 h 9"/>
                    <a:gd name="T78" fmla="*/ 0 w 6"/>
                    <a:gd name="T79" fmla="*/ 5 h 9"/>
                    <a:gd name="T80" fmla="*/ 1 w 6"/>
                    <a:gd name="T81" fmla="*/ 2 h 9"/>
                    <a:gd name="T82" fmla="*/ 2 w 6"/>
                    <a:gd name="T83" fmla="*/ 0 h 9"/>
                    <a:gd name="T84" fmla="*/ 2 w 6"/>
                    <a:gd name="T8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 h="9">
                      <a:moveTo>
                        <a:pt x="5" y="6"/>
                      </a:moveTo>
                      <a:cubicBezTo>
                        <a:pt x="5" y="6"/>
                        <a:pt x="5" y="6"/>
                        <a:pt x="5" y="6"/>
                      </a:cubicBezTo>
                      <a:cubicBezTo>
                        <a:pt x="5" y="6"/>
                        <a:pt x="5" y="6"/>
                        <a:pt x="5" y="6"/>
                      </a:cubicBezTo>
                      <a:cubicBezTo>
                        <a:pt x="5" y="6"/>
                        <a:pt x="5" y="6"/>
                        <a:pt x="5" y="6"/>
                      </a:cubicBezTo>
                      <a:moveTo>
                        <a:pt x="1" y="7"/>
                      </a:moveTo>
                      <a:cubicBezTo>
                        <a:pt x="1" y="7"/>
                        <a:pt x="1" y="7"/>
                        <a:pt x="1" y="7"/>
                      </a:cubicBezTo>
                      <a:cubicBezTo>
                        <a:pt x="1" y="7"/>
                        <a:pt x="1" y="7"/>
                        <a:pt x="1" y="7"/>
                      </a:cubicBezTo>
                      <a:cubicBezTo>
                        <a:pt x="1" y="7"/>
                        <a:pt x="1" y="7"/>
                        <a:pt x="1" y="7"/>
                      </a:cubicBezTo>
                      <a:moveTo>
                        <a:pt x="3" y="8"/>
                      </a:moveTo>
                      <a:cubicBezTo>
                        <a:pt x="3" y="8"/>
                        <a:pt x="3" y="8"/>
                        <a:pt x="3" y="8"/>
                      </a:cubicBezTo>
                      <a:cubicBezTo>
                        <a:pt x="3" y="8"/>
                        <a:pt x="3" y="8"/>
                        <a:pt x="3" y="8"/>
                      </a:cubicBezTo>
                      <a:cubicBezTo>
                        <a:pt x="3" y="8"/>
                        <a:pt x="3" y="8"/>
                        <a:pt x="3" y="8"/>
                      </a:cubicBezTo>
                      <a:moveTo>
                        <a:pt x="4" y="8"/>
                      </a:moveTo>
                      <a:cubicBezTo>
                        <a:pt x="4" y="8"/>
                        <a:pt x="4" y="8"/>
                        <a:pt x="4" y="8"/>
                      </a:cubicBezTo>
                      <a:cubicBezTo>
                        <a:pt x="4" y="8"/>
                        <a:pt x="4" y="8"/>
                        <a:pt x="4" y="8"/>
                      </a:cubicBezTo>
                      <a:moveTo>
                        <a:pt x="3" y="7"/>
                      </a:moveTo>
                      <a:cubicBezTo>
                        <a:pt x="3" y="7"/>
                        <a:pt x="3" y="7"/>
                        <a:pt x="3" y="7"/>
                      </a:cubicBezTo>
                      <a:cubicBezTo>
                        <a:pt x="3" y="7"/>
                        <a:pt x="3" y="7"/>
                        <a:pt x="3" y="7"/>
                      </a:cubicBezTo>
                      <a:moveTo>
                        <a:pt x="0" y="6"/>
                      </a:moveTo>
                      <a:cubicBezTo>
                        <a:pt x="0" y="6"/>
                        <a:pt x="0" y="6"/>
                        <a:pt x="0" y="6"/>
                      </a:cubicBezTo>
                      <a:cubicBezTo>
                        <a:pt x="0" y="6"/>
                        <a:pt x="0" y="6"/>
                        <a:pt x="0" y="6"/>
                      </a:cubicBezTo>
                      <a:moveTo>
                        <a:pt x="6" y="4"/>
                      </a:moveTo>
                      <a:cubicBezTo>
                        <a:pt x="6" y="4"/>
                        <a:pt x="6" y="4"/>
                        <a:pt x="6" y="4"/>
                      </a:cubicBezTo>
                      <a:cubicBezTo>
                        <a:pt x="6" y="4"/>
                        <a:pt x="6" y="4"/>
                        <a:pt x="6" y="4"/>
                      </a:cubicBezTo>
                      <a:cubicBezTo>
                        <a:pt x="5" y="5"/>
                        <a:pt x="5" y="5"/>
                        <a:pt x="4"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5"/>
                        <a:pt x="5" y="4"/>
                        <a:pt x="6" y="4"/>
                      </a:cubicBezTo>
                      <a:moveTo>
                        <a:pt x="2" y="0"/>
                      </a:moveTo>
                      <a:cubicBezTo>
                        <a:pt x="1" y="1"/>
                        <a:pt x="1" y="2"/>
                        <a:pt x="0" y="3"/>
                      </a:cubicBezTo>
                      <a:cubicBezTo>
                        <a:pt x="0" y="4"/>
                        <a:pt x="0" y="5"/>
                        <a:pt x="0" y="6"/>
                      </a:cubicBezTo>
                      <a:cubicBezTo>
                        <a:pt x="0" y="6"/>
                        <a:pt x="0" y="6"/>
                        <a:pt x="0" y="6"/>
                      </a:cubicBezTo>
                      <a:cubicBezTo>
                        <a:pt x="1" y="5"/>
                        <a:pt x="2" y="4"/>
                        <a:pt x="2" y="3"/>
                      </a:cubicBezTo>
                      <a:cubicBezTo>
                        <a:pt x="2" y="4"/>
                        <a:pt x="2" y="5"/>
                        <a:pt x="1" y="6"/>
                      </a:cubicBezTo>
                      <a:cubicBezTo>
                        <a:pt x="1" y="7"/>
                        <a:pt x="0" y="8"/>
                        <a:pt x="1" y="9"/>
                      </a:cubicBezTo>
                      <a:cubicBezTo>
                        <a:pt x="1" y="9"/>
                        <a:pt x="1" y="9"/>
                        <a:pt x="1" y="9"/>
                      </a:cubicBezTo>
                      <a:cubicBezTo>
                        <a:pt x="2" y="8"/>
                        <a:pt x="2" y="7"/>
                        <a:pt x="3" y="6"/>
                      </a:cubicBezTo>
                      <a:cubicBezTo>
                        <a:pt x="3" y="7"/>
                        <a:pt x="2" y="8"/>
                        <a:pt x="3" y="9"/>
                      </a:cubicBezTo>
                      <a:cubicBezTo>
                        <a:pt x="3" y="9"/>
                        <a:pt x="3" y="9"/>
                        <a:pt x="3" y="9"/>
                      </a:cubicBezTo>
                      <a:cubicBezTo>
                        <a:pt x="3" y="8"/>
                        <a:pt x="4" y="7"/>
                        <a:pt x="4" y="7"/>
                      </a:cubicBezTo>
                      <a:cubicBezTo>
                        <a:pt x="4" y="7"/>
                        <a:pt x="4" y="8"/>
                        <a:pt x="4" y="9"/>
                      </a:cubicBezTo>
                      <a:cubicBezTo>
                        <a:pt x="4" y="9"/>
                        <a:pt x="4" y="9"/>
                        <a:pt x="4" y="9"/>
                      </a:cubicBezTo>
                      <a:cubicBezTo>
                        <a:pt x="4" y="8"/>
                        <a:pt x="4" y="8"/>
                        <a:pt x="4" y="8"/>
                      </a:cubicBezTo>
                      <a:cubicBezTo>
                        <a:pt x="4" y="7"/>
                        <a:pt x="4" y="7"/>
                        <a:pt x="4" y="7"/>
                      </a:cubicBezTo>
                      <a:cubicBezTo>
                        <a:pt x="5" y="5"/>
                        <a:pt x="6" y="4"/>
                        <a:pt x="6" y="3"/>
                      </a:cubicBezTo>
                      <a:cubicBezTo>
                        <a:pt x="6" y="3"/>
                        <a:pt x="6" y="3"/>
                        <a:pt x="6" y="3"/>
                      </a:cubicBezTo>
                      <a:cubicBezTo>
                        <a:pt x="6" y="4"/>
                        <a:pt x="5" y="5"/>
                        <a:pt x="5" y="6"/>
                      </a:cubicBezTo>
                      <a:cubicBezTo>
                        <a:pt x="4" y="6"/>
                        <a:pt x="4" y="6"/>
                        <a:pt x="4" y="6"/>
                      </a:cubicBezTo>
                      <a:cubicBezTo>
                        <a:pt x="4" y="7"/>
                        <a:pt x="3" y="8"/>
                        <a:pt x="3" y="9"/>
                      </a:cubicBezTo>
                      <a:cubicBezTo>
                        <a:pt x="3" y="9"/>
                        <a:pt x="3" y="9"/>
                        <a:pt x="3" y="9"/>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7"/>
                      </a:cubicBezTo>
                      <a:cubicBezTo>
                        <a:pt x="3" y="7"/>
                        <a:pt x="3" y="6"/>
                        <a:pt x="3" y="6"/>
                      </a:cubicBezTo>
                      <a:cubicBezTo>
                        <a:pt x="3" y="6"/>
                        <a:pt x="3" y="6"/>
                        <a:pt x="3" y="6"/>
                      </a:cubicBezTo>
                      <a:cubicBezTo>
                        <a:pt x="3" y="6"/>
                        <a:pt x="3" y="6"/>
                        <a:pt x="3" y="6"/>
                      </a:cubicBezTo>
                      <a:cubicBezTo>
                        <a:pt x="4" y="5"/>
                        <a:pt x="4" y="5"/>
                        <a:pt x="4" y="4"/>
                      </a:cubicBezTo>
                      <a:cubicBezTo>
                        <a:pt x="4" y="4"/>
                        <a:pt x="4" y="4"/>
                        <a:pt x="4" y="4"/>
                      </a:cubicBezTo>
                      <a:cubicBezTo>
                        <a:pt x="4" y="4"/>
                        <a:pt x="3" y="5"/>
                        <a:pt x="3" y="6"/>
                      </a:cubicBezTo>
                      <a:cubicBezTo>
                        <a:pt x="3" y="6"/>
                        <a:pt x="2" y="7"/>
                        <a:pt x="2" y="8"/>
                      </a:cubicBezTo>
                      <a:cubicBezTo>
                        <a:pt x="1" y="8"/>
                        <a:pt x="1" y="8"/>
                        <a:pt x="1" y="9"/>
                      </a:cubicBezTo>
                      <a:cubicBezTo>
                        <a:pt x="1" y="9"/>
                        <a:pt x="1" y="8"/>
                        <a:pt x="1" y="8"/>
                      </a:cubicBezTo>
                      <a:cubicBezTo>
                        <a:pt x="1" y="8"/>
                        <a:pt x="1" y="8"/>
                        <a:pt x="1" y="7"/>
                      </a:cubicBezTo>
                      <a:cubicBezTo>
                        <a:pt x="1" y="7"/>
                        <a:pt x="1" y="7"/>
                        <a:pt x="1" y="7"/>
                      </a:cubicBezTo>
                      <a:cubicBezTo>
                        <a:pt x="1" y="7"/>
                        <a:pt x="1" y="7"/>
                        <a:pt x="1" y="7"/>
                      </a:cubicBezTo>
                      <a:cubicBezTo>
                        <a:pt x="1" y="7"/>
                        <a:pt x="1" y="7"/>
                        <a:pt x="1" y="7"/>
                      </a:cubicBezTo>
                      <a:cubicBezTo>
                        <a:pt x="1" y="7"/>
                        <a:pt x="1" y="7"/>
                        <a:pt x="1" y="7"/>
                      </a:cubicBezTo>
                      <a:cubicBezTo>
                        <a:pt x="1" y="6"/>
                        <a:pt x="1" y="5"/>
                        <a:pt x="2" y="5"/>
                      </a:cubicBezTo>
                      <a:cubicBezTo>
                        <a:pt x="2" y="5"/>
                        <a:pt x="2" y="5"/>
                        <a:pt x="2" y="5"/>
                      </a:cubicBezTo>
                      <a:cubicBezTo>
                        <a:pt x="2" y="4"/>
                        <a:pt x="2" y="3"/>
                        <a:pt x="3" y="2"/>
                      </a:cubicBezTo>
                      <a:cubicBezTo>
                        <a:pt x="3" y="2"/>
                        <a:pt x="3" y="2"/>
                        <a:pt x="3" y="2"/>
                      </a:cubicBezTo>
                      <a:cubicBezTo>
                        <a:pt x="2" y="4"/>
                        <a:pt x="1" y="5"/>
                        <a:pt x="0" y="6"/>
                      </a:cubicBezTo>
                      <a:cubicBezTo>
                        <a:pt x="0" y="6"/>
                        <a:pt x="0" y="6"/>
                        <a:pt x="0" y="6"/>
                      </a:cubicBezTo>
                      <a:cubicBezTo>
                        <a:pt x="0" y="6"/>
                        <a:pt x="0" y="5"/>
                        <a:pt x="0" y="5"/>
                      </a:cubicBezTo>
                      <a:cubicBezTo>
                        <a:pt x="0" y="5"/>
                        <a:pt x="0" y="5"/>
                        <a:pt x="0" y="5"/>
                      </a:cubicBezTo>
                      <a:cubicBezTo>
                        <a:pt x="0" y="4"/>
                        <a:pt x="0" y="3"/>
                        <a:pt x="1" y="2"/>
                      </a:cubicBezTo>
                      <a:cubicBezTo>
                        <a:pt x="1" y="2"/>
                        <a:pt x="1" y="2"/>
                        <a:pt x="1" y="2"/>
                      </a:cubicBezTo>
                      <a:cubicBezTo>
                        <a:pt x="1" y="2"/>
                        <a:pt x="1" y="1"/>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501"/>
                <p:cNvSpPr>
                  <a:spLocks noEditPoints="1"/>
                </p:cNvSpPr>
                <p:nvPr/>
              </p:nvSpPr>
              <p:spPr bwMode="auto">
                <a:xfrm>
                  <a:off x="822325" y="2454276"/>
                  <a:ext cx="34925" cy="31750"/>
                </a:xfrm>
                <a:custGeom>
                  <a:avLst/>
                  <a:gdLst>
                    <a:gd name="T0" fmla="*/ 25 w 34"/>
                    <a:gd name="T1" fmla="*/ 13 h 31"/>
                    <a:gd name="T2" fmla="*/ 25 w 34"/>
                    <a:gd name="T3" fmla="*/ 18 h 31"/>
                    <a:gd name="T4" fmla="*/ 16 w 34"/>
                    <a:gd name="T5" fmla="*/ 21 h 31"/>
                    <a:gd name="T6" fmla="*/ 11 w 34"/>
                    <a:gd name="T7" fmla="*/ 25 h 31"/>
                    <a:gd name="T8" fmla="*/ 4 w 34"/>
                    <a:gd name="T9" fmla="*/ 26 h 31"/>
                    <a:gd name="T10" fmla="*/ 5 w 34"/>
                    <a:gd name="T11" fmla="*/ 27 h 31"/>
                    <a:gd name="T12" fmla="*/ 2 w 34"/>
                    <a:gd name="T13" fmla="*/ 30 h 31"/>
                    <a:gd name="T14" fmla="*/ 4 w 34"/>
                    <a:gd name="T15" fmla="*/ 29 h 31"/>
                    <a:gd name="T16" fmla="*/ 1 w 34"/>
                    <a:gd name="T17" fmla="*/ 27 h 31"/>
                    <a:gd name="T18" fmla="*/ 31 w 34"/>
                    <a:gd name="T19" fmla="*/ 26 h 31"/>
                    <a:gd name="T20" fmla="*/ 1 w 34"/>
                    <a:gd name="T21" fmla="*/ 27 h 31"/>
                    <a:gd name="T22" fmla="*/ 6 w 34"/>
                    <a:gd name="T23" fmla="*/ 26 h 31"/>
                    <a:gd name="T24" fmla="*/ 4 w 34"/>
                    <a:gd name="T25" fmla="*/ 26 h 31"/>
                    <a:gd name="T26" fmla="*/ 11 w 34"/>
                    <a:gd name="T27" fmla="*/ 27 h 31"/>
                    <a:gd name="T28" fmla="*/ 5 w 34"/>
                    <a:gd name="T29" fmla="*/ 30 h 31"/>
                    <a:gd name="T30" fmla="*/ 3 w 34"/>
                    <a:gd name="T31" fmla="*/ 25 h 31"/>
                    <a:gd name="T32" fmla="*/ 18 w 34"/>
                    <a:gd name="T33" fmla="*/ 27 h 31"/>
                    <a:gd name="T34" fmla="*/ 13 w 34"/>
                    <a:gd name="T35" fmla="*/ 26 h 31"/>
                    <a:gd name="T36" fmla="*/ 30 w 34"/>
                    <a:gd name="T37" fmla="*/ 24 h 31"/>
                    <a:gd name="T38" fmla="*/ 15 w 34"/>
                    <a:gd name="T39" fmla="*/ 27 h 31"/>
                    <a:gd name="T40" fmla="*/ 13 w 34"/>
                    <a:gd name="T41" fmla="*/ 25 h 31"/>
                    <a:gd name="T42" fmla="*/ 13 w 34"/>
                    <a:gd name="T43" fmla="*/ 24 h 31"/>
                    <a:gd name="T44" fmla="*/ 17 w 34"/>
                    <a:gd name="T45" fmla="*/ 21 h 31"/>
                    <a:gd name="T46" fmla="*/ 13 w 34"/>
                    <a:gd name="T47" fmla="*/ 27 h 31"/>
                    <a:gd name="T48" fmla="*/ 17 w 34"/>
                    <a:gd name="T49" fmla="*/ 21 h 31"/>
                    <a:gd name="T50" fmla="*/ 18 w 34"/>
                    <a:gd name="T51" fmla="*/ 21 h 31"/>
                    <a:gd name="T52" fmla="*/ 16 w 34"/>
                    <a:gd name="T53" fmla="*/ 27 h 31"/>
                    <a:gd name="T54" fmla="*/ 19 w 34"/>
                    <a:gd name="T55" fmla="*/ 23 h 31"/>
                    <a:gd name="T56" fmla="*/ 19 w 34"/>
                    <a:gd name="T57" fmla="*/ 24 h 31"/>
                    <a:gd name="T58" fmla="*/ 27 w 34"/>
                    <a:gd name="T59" fmla="*/ 18 h 31"/>
                    <a:gd name="T60" fmla="*/ 21 w 34"/>
                    <a:gd name="T61" fmla="*/ 16 h 31"/>
                    <a:gd name="T62" fmla="*/ 18 w 34"/>
                    <a:gd name="T63" fmla="*/ 21 h 31"/>
                    <a:gd name="T64" fmla="*/ 23 w 34"/>
                    <a:gd name="T65" fmla="*/ 13 h 31"/>
                    <a:gd name="T66" fmla="*/ 24 w 34"/>
                    <a:gd name="T67" fmla="*/ 13 h 31"/>
                    <a:gd name="T68" fmla="*/ 14 w 34"/>
                    <a:gd name="T69" fmla="*/ 9 h 31"/>
                    <a:gd name="T70" fmla="*/ 8 w 34"/>
                    <a:gd name="T71" fmla="*/ 11 h 31"/>
                    <a:gd name="T72" fmla="*/ 12 w 34"/>
                    <a:gd name="T73" fmla="*/ 1 h 31"/>
                    <a:gd name="T74" fmla="*/ 9 w 34"/>
                    <a:gd name="T75" fmla="*/ 10 h 31"/>
                    <a:gd name="T76" fmla="*/ 9 w 34"/>
                    <a:gd name="T77" fmla="*/ 12 h 31"/>
                    <a:gd name="T78" fmla="*/ 14 w 34"/>
                    <a:gd name="T79" fmla="*/ 9 h 31"/>
                    <a:gd name="T80" fmla="*/ 15 w 34"/>
                    <a:gd name="T81" fmla="*/ 15 h 31"/>
                    <a:gd name="T82" fmla="*/ 16 w 34"/>
                    <a:gd name="T83" fmla="*/ 18 h 31"/>
                    <a:gd name="T84" fmla="*/ 20 w 34"/>
                    <a:gd name="T85" fmla="*/ 16 h 31"/>
                    <a:gd name="T86" fmla="*/ 19 w 34"/>
                    <a:gd name="T87" fmla="*/ 21 h 31"/>
                    <a:gd name="T88" fmla="*/ 11 w 34"/>
                    <a:gd name="T89" fmla="*/ 24 h 31"/>
                    <a:gd name="T90" fmla="*/ 3 w 34"/>
                    <a:gd name="T91" fmla="*/ 27 h 31"/>
                    <a:gd name="T92" fmla="*/ 0 w 34"/>
                    <a:gd name="T93" fmla="*/ 28 h 31"/>
                    <a:gd name="T94" fmla="*/ 5 w 34"/>
                    <a:gd name="T95" fmla="*/ 27 h 31"/>
                    <a:gd name="T96" fmla="*/ 6 w 34"/>
                    <a:gd name="T97" fmla="*/ 31 h 31"/>
                    <a:gd name="T98" fmla="*/ 10 w 34"/>
                    <a:gd name="T99" fmla="*/ 31 h 31"/>
                    <a:gd name="T100" fmla="*/ 15 w 34"/>
                    <a:gd name="T101" fmla="*/ 31 h 31"/>
                    <a:gd name="T102" fmla="*/ 23 w 34"/>
                    <a:gd name="T103" fmla="*/ 18 h 31"/>
                    <a:gd name="T104" fmla="*/ 19 w 34"/>
                    <a:gd name="T105" fmla="*/ 29 h 31"/>
                    <a:gd name="T106" fmla="*/ 23 w 34"/>
                    <a:gd name="T107" fmla="*/ 26 h 31"/>
                    <a:gd name="T108" fmla="*/ 29 w 34"/>
                    <a:gd name="T109" fmla="*/ 22 h 31"/>
                    <a:gd name="T110" fmla="*/ 32 w 34"/>
                    <a:gd name="T111" fmla="*/ 24 h 31"/>
                    <a:gd name="T112" fmla="*/ 33 w 34"/>
                    <a:gd name="T113" fmla="*/ 24 h 31"/>
                    <a:gd name="T114" fmla="*/ 31 w 34"/>
                    <a:gd name="T115" fmla="*/ 15 h 31"/>
                    <a:gd name="T116" fmla="*/ 23 w 34"/>
                    <a:gd name="T117" fmla="*/ 17 h 31"/>
                    <a:gd name="T118" fmla="*/ 18 w 34"/>
                    <a:gd name="T119" fmla="*/ 14 h 31"/>
                    <a:gd name="T120" fmla="*/ 12 w 34"/>
                    <a:gd name="T121" fmla="*/ 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 h="31">
                      <a:moveTo>
                        <a:pt x="11" y="1"/>
                      </a:moveTo>
                      <a:cubicBezTo>
                        <a:pt x="11" y="1"/>
                        <a:pt x="11" y="1"/>
                        <a:pt x="11" y="1"/>
                      </a:cubicBezTo>
                      <a:cubicBezTo>
                        <a:pt x="11" y="1"/>
                        <a:pt x="11" y="1"/>
                        <a:pt x="11" y="1"/>
                      </a:cubicBezTo>
                      <a:cubicBezTo>
                        <a:pt x="11" y="1"/>
                        <a:pt x="11" y="1"/>
                        <a:pt x="11" y="1"/>
                      </a:cubicBezTo>
                      <a:moveTo>
                        <a:pt x="10" y="10"/>
                      </a:moveTo>
                      <a:cubicBezTo>
                        <a:pt x="10" y="10"/>
                        <a:pt x="10" y="10"/>
                        <a:pt x="10" y="10"/>
                      </a:cubicBezTo>
                      <a:cubicBezTo>
                        <a:pt x="10" y="10"/>
                        <a:pt x="10" y="10"/>
                        <a:pt x="10" y="10"/>
                      </a:cubicBezTo>
                      <a:cubicBezTo>
                        <a:pt x="10" y="10"/>
                        <a:pt x="10" y="10"/>
                        <a:pt x="10" y="10"/>
                      </a:cubicBezTo>
                      <a:moveTo>
                        <a:pt x="12" y="10"/>
                      </a:moveTo>
                      <a:cubicBezTo>
                        <a:pt x="12" y="10"/>
                        <a:pt x="12" y="10"/>
                        <a:pt x="12" y="10"/>
                      </a:cubicBezTo>
                      <a:cubicBezTo>
                        <a:pt x="12" y="10"/>
                        <a:pt x="12" y="10"/>
                        <a:pt x="12" y="10"/>
                      </a:cubicBezTo>
                      <a:cubicBezTo>
                        <a:pt x="12" y="10"/>
                        <a:pt x="12" y="10"/>
                        <a:pt x="12" y="10"/>
                      </a:cubicBezTo>
                      <a:moveTo>
                        <a:pt x="25" y="13"/>
                      </a:moveTo>
                      <a:cubicBezTo>
                        <a:pt x="25" y="13"/>
                        <a:pt x="25" y="13"/>
                        <a:pt x="25" y="13"/>
                      </a:cubicBezTo>
                      <a:cubicBezTo>
                        <a:pt x="25" y="13"/>
                        <a:pt x="25" y="13"/>
                        <a:pt x="25" y="13"/>
                      </a:cubicBezTo>
                      <a:cubicBezTo>
                        <a:pt x="25" y="13"/>
                        <a:pt x="25" y="13"/>
                        <a:pt x="25" y="13"/>
                      </a:cubicBezTo>
                      <a:moveTo>
                        <a:pt x="20" y="13"/>
                      </a:moveTo>
                      <a:cubicBezTo>
                        <a:pt x="20" y="13"/>
                        <a:pt x="20" y="13"/>
                        <a:pt x="20" y="13"/>
                      </a:cubicBezTo>
                      <a:cubicBezTo>
                        <a:pt x="20" y="13"/>
                        <a:pt x="20" y="13"/>
                        <a:pt x="20" y="13"/>
                      </a:cubicBezTo>
                      <a:cubicBezTo>
                        <a:pt x="20" y="13"/>
                        <a:pt x="20" y="13"/>
                        <a:pt x="20" y="13"/>
                      </a:cubicBezTo>
                      <a:moveTo>
                        <a:pt x="22" y="15"/>
                      </a:moveTo>
                      <a:cubicBezTo>
                        <a:pt x="22" y="15"/>
                        <a:pt x="22" y="15"/>
                        <a:pt x="22" y="15"/>
                      </a:cubicBezTo>
                      <a:cubicBezTo>
                        <a:pt x="22" y="15"/>
                        <a:pt x="22" y="15"/>
                        <a:pt x="22" y="15"/>
                      </a:cubicBezTo>
                      <a:moveTo>
                        <a:pt x="24" y="17"/>
                      </a:moveTo>
                      <a:cubicBezTo>
                        <a:pt x="24" y="17"/>
                        <a:pt x="24" y="17"/>
                        <a:pt x="24" y="17"/>
                      </a:cubicBezTo>
                      <a:cubicBezTo>
                        <a:pt x="24" y="17"/>
                        <a:pt x="24" y="17"/>
                        <a:pt x="24" y="17"/>
                      </a:cubicBezTo>
                      <a:cubicBezTo>
                        <a:pt x="24" y="17"/>
                        <a:pt x="24" y="17"/>
                        <a:pt x="24" y="17"/>
                      </a:cubicBezTo>
                      <a:moveTo>
                        <a:pt x="25" y="18"/>
                      </a:moveTo>
                      <a:cubicBezTo>
                        <a:pt x="25" y="18"/>
                        <a:pt x="25" y="18"/>
                        <a:pt x="25" y="18"/>
                      </a:cubicBezTo>
                      <a:cubicBezTo>
                        <a:pt x="25" y="18"/>
                        <a:pt x="25" y="18"/>
                        <a:pt x="25" y="18"/>
                      </a:cubicBezTo>
                      <a:moveTo>
                        <a:pt x="21" y="18"/>
                      </a:moveTo>
                      <a:cubicBezTo>
                        <a:pt x="21" y="18"/>
                        <a:pt x="21" y="18"/>
                        <a:pt x="21" y="18"/>
                      </a:cubicBezTo>
                      <a:cubicBezTo>
                        <a:pt x="21" y="18"/>
                        <a:pt x="21" y="18"/>
                        <a:pt x="21" y="18"/>
                      </a:cubicBezTo>
                      <a:cubicBezTo>
                        <a:pt x="21" y="18"/>
                        <a:pt x="21" y="18"/>
                        <a:pt x="21" y="18"/>
                      </a:cubicBezTo>
                      <a:moveTo>
                        <a:pt x="18" y="19"/>
                      </a:moveTo>
                      <a:cubicBezTo>
                        <a:pt x="18" y="19"/>
                        <a:pt x="18" y="19"/>
                        <a:pt x="18" y="19"/>
                      </a:cubicBezTo>
                      <a:cubicBezTo>
                        <a:pt x="18" y="19"/>
                        <a:pt x="18" y="19"/>
                        <a:pt x="18" y="19"/>
                      </a:cubicBezTo>
                      <a:moveTo>
                        <a:pt x="17" y="21"/>
                      </a:moveTo>
                      <a:cubicBezTo>
                        <a:pt x="17" y="21"/>
                        <a:pt x="17" y="21"/>
                        <a:pt x="17" y="21"/>
                      </a:cubicBezTo>
                      <a:cubicBezTo>
                        <a:pt x="17" y="21"/>
                        <a:pt x="17" y="21"/>
                        <a:pt x="17" y="21"/>
                      </a:cubicBezTo>
                      <a:moveTo>
                        <a:pt x="16" y="21"/>
                      </a:moveTo>
                      <a:cubicBezTo>
                        <a:pt x="16" y="21"/>
                        <a:pt x="16" y="21"/>
                        <a:pt x="16" y="21"/>
                      </a:cubicBezTo>
                      <a:cubicBezTo>
                        <a:pt x="16" y="21"/>
                        <a:pt x="16" y="21"/>
                        <a:pt x="16" y="21"/>
                      </a:cubicBezTo>
                      <a:cubicBezTo>
                        <a:pt x="16" y="21"/>
                        <a:pt x="16" y="21"/>
                        <a:pt x="16" y="21"/>
                      </a:cubicBezTo>
                      <a:moveTo>
                        <a:pt x="29" y="22"/>
                      </a:moveTo>
                      <a:cubicBezTo>
                        <a:pt x="29" y="22"/>
                        <a:pt x="29" y="22"/>
                        <a:pt x="29" y="22"/>
                      </a:cubicBezTo>
                      <a:cubicBezTo>
                        <a:pt x="29" y="22"/>
                        <a:pt x="29" y="22"/>
                        <a:pt x="29" y="22"/>
                      </a:cubicBezTo>
                      <a:moveTo>
                        <a:pt x="2" y="25"/>
                      </a:moveTo>
                      <a:cubicBezTo>
                        <a:pt x="2" y="25"/>
                        <a:pt x="2" y="25"/>
                        <a:pt x="2" y="25"/>
                      </a:cubicBezTo>
                      <a:cubicBezTo>
                        <a:pt x="2" y="25"/>
                        <a:pt x="2" y="25"/>
                        <a:pt x="2" y="25"/>
                      </a:cubicBezTo>
                      <a:cubicBezTo>
                        <a:pt x="2" y="25"/>
                        <a:pt x="2" y="25"/>
                        <a:pt x="2" y="25"/>
                      </a:cubicBezTo>
                      <a:moveTo>
                        <a:pt x="5" y="25"/>
                      </a:moveTo>
                      <a:cubicBezTo>
                        <a:pt x="5" y="25"/>
                        <a:pt x="5" y="25"/>
                        <a:pt x="5" y="25"/>
                      </a:cubicBezTo>
                      <a:cubicBezTo>
                        <a:pt x="5" y="25"/>
                        <a:pt x="5" y="25"/>
                        <a:pt x="5" y="25"/>
                      </a:cubicBezTo>
                      <a:cubicBezTo>
                        <a:pt x="5" y="25"/>
                        <a:pt x="5" y="25"/>
                        <a:pt x="5" y="25"/>
                      </a:cubicBezTo>
                      <a:moveTo>
                        <a:pt x="11" y="25"/>
                      </a:moveTo>
                      <a:cubicBezTo>
                        <a:pt x="11" y="25"/>
                        <a:pt x="11" y="25"/>
                        <a:pt x="11" y="25"/>
                      </a:cubicBezTo>
                      <a:cubicBezTo>
                        <a:pt x="11" y="25"/>
                        <a:pt x="11" y="25"/>
                        <a:pt x="11" y="25"/>
                      </a:cubicBezTo>
                      <a:cubicBezTo>
                        <a:pt x="11" y="25"/>
                        <a:pt x="11" y="25"/>
                        <a:pt x="11" y="25"/>
                      </a:cubicBezTo>
                      <a:moveTo>
                        <a:pt x="8" y="25"/>
                      </a:moveTo>
                      <a:cubicBezTo>
                        <a:pt x="8" y="25"/>
                        <a:pt x="8" y="25"/>
                        <a:pt x="8" y="25"/>
                      </a:cubicBezTo>
                      <a:cubicBezTo>
                        <a:pt x="8" y="25"/>
                        <a:pt x="8" y="25"/>
                        <a:pt x="8" y="25"/>
                      </a:cubicBezTo>
                      <a:cubicBezTo>
                        <a:pt x="8" y="25"/>
                        <a:pt x="8" y="25"/>
                        <a:pt x="8" y="25"/>
                      </a:cubicBezTo>
                      <a:moveTo>
                        <a:pt x="3" y="25"/>
                      </a:moveTo>
                      <a:cubicBezTo>
                        <a:pt x="3" y="25"/>
                        <a:pt x="3" y="25"/>
                        <a:pt x="3" y="25"/>
                      </a:cubicBezTo>
                      <a:cubicBezTo>
                        <a:pt x="3" y="25"/>
                        <a:pt x="3" y="25"/>
                        <a:pt x="3" y="25"/>
                      </a:cubicBezTo>
                      <a:cubicBezTo>
                        <a:pt x="3" y="25"/>
                        <a:pt x="3" y="25"/>
                        <a:pt x="3" y="25"/>
                      </a:cubicBezTo>
                      <a:moveTo>
                        <a:pt x="4" y="26"/>
                      </a:moveTo>
                      <a:cubicBezTo>
                        <a:pt x="4" y="26"/>
                        <a:pt x="4" y="26"/>
                        <a:pt x="4" y="26"/>
                      </a:cubicBezTo>
                      <a:cubicBezTo>
                        <a:pt x="4" y="26"/>
                        <a:pt x="4" y="26"/>
                        <a:pt x="4" y="26"/>
                      </a:cubicBezTo>
                      <a:cubicBezTo>
                        <a:pt x="4" y="26"/>
                        <a:pt x="4" y="26"/>
                        <a:pt x="4" y="26"/>
                      </a:cubicBezTo>
                      <a:moveTo>
                        <a:pt x="13" y="27"/>
                      </a:moveTo>
                      <a:cubicBezTo>
                        <a:pt x="13" y="27"/>
                        <a:pt x="13" y="27"/>
                        <a:pt x="13" y="27"/>
                      </a:cubicBezTo>
                      <a:cubicBezTo>
                        <a:pt x="13" y="27"/>
                        <a:pt x="13" y="27"/>
                        <a:pt x="13" y="27"/>
                      </a:cubicBezTo>
                      <a:cubicBezTo>
                        <a:pt x="13" y="27"/>
                        <a:pt x="13" y="27"/>
                        <a:pt x="13" y="27"/>
                      </a:cubicBezTo>
                      <a:moveTo>
                        <a:pt x="18" y="27"/>
                      </a:moveTo>
                      <a:cubicBezTo>
                        <a:pt x="18" y="27"/>
                        <a:pt x="18" y="27"/>
                        <a:pt x="18" y="27"/>
                      </a:cubicBezTo>
                      <a:cubicBezTo>
                        <a:pt x="18" y="27"/>
                        <a:pt x="18" y="27"/>
                        <a:pt x="18" y="27"/>
                      </a:cubicBezTo>
                      <a:cubicBezTo>
                        <a:pt x="18" y="27"/>
                        <a:pt x="18" y="27"/>
                        <a:pt x="18" y="27"/>
                      </a:cubicBezTo>
                      <a:moveTo>
                        <a:pt x="14" y="27"/>
                      </a:moveTo>
                      <a:cubicBezTo>
                        <a:pt x="14" y="27"/>
                        <a:pt x="14" y="27"/>
                        <a:pt x="14" y="27"/>
                      </a:cubicBezTo>
                      <a:cubicBezTo>
                        <a:pt x="14" y="27"/>
                        <a:pt x="14" y="27"/>
                        <a:pt x="14" y="27"/>
                      </a:cubicBezTo>
                      <a:cubicBezTo>
                        <a:pt x="14" y="27"/>
                        <a:pt x="14" y="27"/>
                        <a:pt x="14" y="27"/>
                      </a:cubicBezTo>
                      <a:moveTo>
                        <a:pt x="5" y="27"/>
                      </a:moveTo>
                      <a:cubicBezTo>
                        <a:pt x="5" y="27"/>
                        <a:pt x="5" y="27"/>
                        <a:pt x="5" y="27"/>
                      </a:cubicBezTo>
                      <a:cubicBezTo>
                        <a:pt x="5" y="27"/>
                        <a:pt x="5" y="27"/>
                        <a:pt x="5" y="27"/>
                      </a:cubicBezTo>
                      <a:cubicBezTo>
                        <a:pt x="5" y="27"/>
                        <a:pt x="5" y="27"/>
                        <a:pt x="5" y="27"/>
                      </a:cubicBezTo>
                      <a:moveTo>
                        <a:pt x="3" y="27"/>
                      </a:moveTo>
                      <a:cubicBezTo>
                        <a:pt x="3" y="27"/>
                        <a:pt x="3" y="27"/>
                        <a:pt x="3" y="27"/>
                      </a:cubicBezTo>
                      <a:cubicBezTo>
                        <a:pt x="3" y="27"/>
                        <a:pt x="3" y="27"/>
                        <a:pt x="3" y="27"/>
                      </a:cubicBezTo>
                      <a:moveTo>
                        <a:pt x="8" y="28"/>
                      </a:moveTo>
                      <a:cubicBezTo>
                        <a:pt x="8" y="28"/>
                        <a:pt x="8" y="28"/>
                        <a:pt x="8" y="28"/>
                      </a:cubicBezTo>
                      <a:cubicBezTo>
                        <a:pt x="8" y="28"/>
                        <a:pt x="8" y="28"/>
                        <a:pt x="8" y="28"/>
                      </a:cubicBezTo>
                      <a:cubicBezTo>
                        <a:pt x="8" y="28"/>
                        <a:pt x="8" y="28"/>
                        <a:pt x="8" y="28"/>
                      </a:cubicBezTo>
                      <a:moveTo>
                        <a:pt x="4" y="29"/>
                      </a:moveTo>
                      <a:cubicBezTo>
                        <a:pt x="4" y="29"/>
                        <a:pt x="4" y="29"/>
                        <a:pt x="4" y="29"/>
                      </a:cubicBezTo>
                      <a:cubicBezTo>
                        <a:pt x="4" y="29"/>
                        <a:pt x="4" y="29"/>
                        <a:pt x="4" y="29"/>
                      </a:cubicBezTo>
                      <a:moveTo>
                        <a:pt x="2" y="30"/>
                      </a:moveTo>
                      <a:cubicBezTo>
                        <a:pt x="2" y="30"/>
                        <a:pt x="2" y="30"/>
                        <a:pt x="2" y="30"/>
                      </a:cubicBezTo>
                      <a:cubicBezTo>
                        <a:pt x="2" y="30"/>
                        <a:pt x="2" y="30"/>
                        <a:pt x="2" y="30"/>
                      </a:cubicBezTo>
                      <a:cubicBezTo>
                        <a:pt x="2" y="30"/>
                        <a:pt x="2" y="30"/>
                        <a:pt x="2" y="30"/>
                      </a:cubicBezTo>
                      <a:moveTo>
                        <a:pt x="10" y="30"/>
                      </a:moveTo>
                      <a:cubicBezTo>
                        <a:pt x="10" y="30"/>
                        <a:pt x="10" y="30"/>
                        <a:pt x="10" y="30"/>
                      </a:cubicBezTo>
                      <a:cubicBezTo>
                        <a:pt x="10" y="30"/>
                        <a:pt x="10" y="30"/>
                        <a:pt x="10" y="30"/>
                      </a:cubicBezTo>
                      <a:cubicBezTo>
                        <a:pt x="10" y="30"/>
                        <a:pt x="10" y="30"/>
                        <a:pt x="10" y="30"/>
                      </a:cubicBezTo>
                      <a:moveTo>
                        <a:pt x="12" y="29"/>
                      </a:moveTo>
                      <a:cubicBezTo>
                        <a:pt x="11" y="29"/>
                        <a:pt x="11" y="30"/>
                        <a:pt x="10" y="31"/>
                      </a:cubicBezTo>
                      <a:cubicBezTo>
                        <a:pt x="10" y="30"/>
                        <a:pt x="11" y="30"/>
                        <a:pt x="11" y="29"/>
                      </a:cubicBezTo>
                      <a:cubicBezTo>
                        <a:pt x="11" y="29"/>
                        <a:pt x="11" y="29"/>
                        <a:pt x="12" y="29"/>
                      </a:cubicBezTo>
                      <a:moveTo>
                        <a:pt x="5" y="28"/>
                      </a:moveTo>
                      <a:cubicBezTo>
                        <a:pt x="5" y="29"/>
                        <a:pt x="4" y="29"/>
                        <a:pt x="4" y="30"/>
                      </a:cubicBezTo>
                      <a:cubicBezTo>
                        <a:pt x="4" y="30"/>
                        <a:pt x="4" y="30"/>
                        <a:pt x="4" y="29"/>
                      </a:cubicBezTo>
                      <a:cubicBezTo>
                        <a:pt x="4" y="29"/>
                        <a:pt x="4" y="29"/>
                        <a:pt x="4" y="29"/>
                      </a:cubicBezTo>
                      <a:cubicBezTo>
                        <a:pt x="5" y="29"/>
                        <a:pt x="5" y="28"/>
                        <a:pt x="5" y="28"/>
                      </a:cubicBezTo>
                      <a:moveTo>
                        <a:pt x="15" y="27"/>
                      </a:moveTo>
                      <a:cubicBezTo>
                        <a:pt x="15" y="28"/>
                        <a:pt x="14" y="29"/>
                        <a:pt x="14" y="30"/>
                      </a:cubicBezTo>
                      <a:cubicBezTo>
                        <a:pt x="14" y="29"/>
                        <a:pt x="15" y="28"/>
                        <a:pt x="15" y="27"/>
                      </a:cubicBezTo>
                      <a:cubicBezTo>
                        <a:pt x="15" y="27"/>
                        <a:pt x="15" y="27"/>
                        <a:pt x="15" y="27"/>
                      </a:cubicBezTo>
                      <a:moveTo>
                        <a:pt x="10" y="27"/>
                      </a:moveTo>
                      <a:cubicBezTo>
                        <a:pt x="10" y="28"/>
                        <a:pt x="10" y="29"/>
                        <a:pt x="9" y="30"/>
                      </a:cubicBezTo>
                      <a:cubicBezTo>
                        <a:pt x="10" y="29"/>
                        <a:pt x="10" y="28"/>
                        <a:pt x="10" y="27"/>
                      </a:cubicBezTo>
                      <a:moveTo>
                        <a:pt x="1" y="26"/>
                      </a:moveTo>
                      <a:cubicBezTo>
                        <a:pt x="1" y="26"/>
                        <a:pt x="1" y="27"/>
                        <a:pt x="1" y="27"/>
                      </a:cubicBezTo>
                      <a:cubicBezTo>
                        <a:pt x="1" y="27"/>
                        <a:pt x="0" y="28"/>
                        <a:pt x="0" y="28"/>
                      </a:cubicBezTo>
                      <a:cubicBezTo>
                        <a:pt x="0" y="28"/>
                        <a:pt x="0" y="28"/>
                        <a:pt x="0" y="28"/>
                      </a:cubicBezTo>
                      <a:cubicBezTo>
                        <a:pt x="0" y="28"/>
                        <a:pt x="0" y="27"/>
                        <a:pt x="1" y="27"/>
                      </a:cubicBezTo>
                      <a:cubicBezTo>
                        <a:pt x="1" y="27"/>
                        <a:pt x="1" y="26"/>
                        <a:pt x="1" y="26"/>
                      </a:cubicBezTo>
                      <a:moveTo>
                        <a:pt x="6" y="26"/>
                      </a:moveTo>
                      <a:cubicBezTo>
                        <a:pt x="6" y="26"/>
                        <a:pt x="6" y="26"/>
                        <a:pt x="6" y="26"/>
                      </a:cubicBezTo>
                      <a:cubicBezTo>
                        <a:pt x="6" y="26"/>
                        <a:pt x="6" y="26"/>
                        <a:pt x="6" y="26"/>
                      </a:cubicBezTo>
                      <a:cubicBezTo>
                        <a:pt x="6" y="26"/>
                        <a:pt x="6" y="27"/>
                        <a:pt x="6" y="27"/>
                      </a:cubicBezTo>
                      <a:cubicBezTo>
                        <a:pt x="6" y="27"/>
                        <a:pt x="6" y="27"/>
                        <a:pt x="6" y="27"/>
                      </a:cubicBezTo>
                      <a:cubicBezTo>
                        <a:pt x="6" y="27"/>
                        <a:pt x="6" y="26"/>
                        <a:pt x="6" y="26"/>
                      </a:cubicBezTo>
                      <a:cubicBezTo>
                        <a:pt x="6" y="26"/>
                        <a:pt x="6" y="26"/>
                        <a:pt x="6" y="26"/>
                      </a:cubicBezTo>
                      <a:moveTo>
                        <a:pt x="6" y="26"/>
                      </a:moveTo>
                      <a:cubicBezTo>
                        <a:pt x="6" y="26"/>
                        <a:pt x="6" y="26"/>
                        <a:pt x="6" y="26"/>
                      </a:cubicBezTo>
                      <a:cubicBezTo>
                        <a:pt x="6" y="26"/>
                        <a:pt x="6" y="26"/>
                        <a:pt x="6" y="26"/>
                      </a:cubicBezTo>
                      <a:moveTo>
                        <a:pt x="31" y="26"/>
                      </a:moveTo>
                      <a:cubicBezTo>
                        <a:pt x="31" y="26"/>
                        <a:pt x="31" y="26"/>
                        <a:pt x="31" y="26"/>
                      </a:cubicBezTo>
                      <a:cubicBezTo>
                        <a:pt x="31" y="26"/>
                        <a:pt x="31" y="26"/>
                        <a:pt x="31" y="26"/>
                      </a:cubicBezTo>
                      <a:moveTo>
                        <a:pt x="3" y="26"/>
                      </a:moveTo>
                      <a:cubicBezTo>
                        <a:pt x="3" y="26"/>
                        <a:pt x="3" y="27"/>
                        <a:pt x="3" y="27"/>
                      </a:cubicBezTo>
                      <a:cubicBezTo>
                        <a:pt x="3" y="27"/>
                        <a:pt x="3" y="27"/>
                        <a:pt x="3" y="27"/>
                      </a:cubicBezTo>
                      <a:cubicBezTo>
                        <a:pt x="3" y="28"/>
                        <a:pt x="3" y="28"/>
                        <a:pt x="2" y="28"/>
                      </a:cubicBezTo>
                      <a:cubicBezTo>
                        <a:pt x="2" y="29"/>
                        <a:pt x="2" y="29"/>
                        <a:pt x="2" y="29"/>
                      </a:cubicBezTo>
                      <a:cubicBezTo>
                        <a:pt x="2" y="29"/>
                        <a:pt x="2" y="28"/>
                        <a:pt x="2" y="28"/>
                      </a:cubicBezTo>
                      <a:cubicBezTo>
                        <a:pt x="2" y="28"/>
                        <a:pt x="2" y="28"/>
                        <a:pt x="2" y="28"/>
                      </a:cubicBezTo>
                      <a:cubicBezTo>
                        <a:pt x="2" y="27"/>
                        <a:pt x="3" y="26"/>
                        <a:pt x="3" y="26"/>
                      </a:cubicBezTo>
                      <a:moveTo>
                        <a:pt x="1" y="26"/>
                      </a:moveTo>
                      <a:cubicBezTo>
                        <a:pt x="1" y="26"/>
                        <a:pt x="1" y="26"/>
                        <a:pt x="1" y="27"/>
                      </a:cubicBezTo>
                      <a:cubicBezTo>
                        <a:pt x="1" y="27"/>
                        <a:pt x="1" y="27"/>
                        <a:pt x="1" y="27"/>
                      </a:cubicBezTo>
                      <a:cubicBezTo>
                        <a:pt x="1" y="27"/>
                        <a:pt x="1" y="27"/>
                        <a:pt x="1" y="27"/>
                      </a:cubicBezTo>
                      <a:cubicBezTo>
                        <a:pt x="1" y="27"/>
                        <a:pt x="1" y="27"/>
                        <a:pt x="1" y="27"/>
                      </a:cubicBezTo>
                      <a:cubicBezTo>
                        <a:pt x="1" y="27"/>
                        <a:pt x="1" y="27"/>
                        <a:pt x="1" y="27"/>
                      </a:cubicBezTo>
                      <a:cubicBezTo>
                        <a:pt x="1" y="26"/>
                        <a:pt x="1" y="26"/>
                        <a:pt x="1" y="26"/>
                      </a:cubicBezTo>
                      <a:cubicBezTo>
                        <a:pt x="1" y="26"/>
                        <a:pt x="1" y="26"/>
                        <a:pt x="1" y="26"/>
                      </a:cubicBezTo>
                      <a:cubicBezTo>
                        <a:pt x="1" y="26"/>
                        <a:pt x="1" y="26"/>
                        <a:pt x="1" y="26"/>
                      </a:cubicBezTo>
                      <a:cubicBezTo>
                        <a:pt x="1" y="26"/>
                        <a:pt x="1" y="26"/>
                        <a:pt x="1" y="26"/>
                      </a:cubicBezTo>
                      <a:moveTo>
                        <a:pt x="3" y="25"/>
                      </a:moveTo>
                      <a:cubicBezTo>
                        <a:pt x="3" y="25"/>
                        <a:pt x="3" y="25"/>
                        <a:pt x="3" y="25"/>
                      </a:cubicBezTo>
                      <a:cubicBezTo>
                        <a:pt x="3" y="25"/>
                        <a:pt x="3" y="25"/>
                        <a:pt x="3" y="25"/>
                      </a:cubicBezTo>
                      <a:cubicBezTo>
                        <a:pt x="3" y="25"/>
                        <a:pt x="3" y="25"/>
                        <a:pt x="3" y="25"/>
                      </a:cubicBezTo>
                      <a:moveTo>
                        <a:pt x="2" y="25"/>
                      </a:moveTo>
                      <a:cubicBezTo>
                        <a:pt x="2" y="25"/>
                        <a:pt x="2" y="25"/>
                        <a:pt x="2" y="25"/>
                      </a:cubicBezTo>
                      <a:cubicBezTo>
                        <a:pt x="2" y="25"/>
                        <a:pt x="2" y="25"/>
                        <a:pt x="2" y="25"/>
                      </a:cubicBezTo>
                      <a:moveTo>
                        <a:pt x="6" y="25"/>
                      </a:moveTo>
                      <a:cubicBezTo>
                        <a:pt x="6" y="25"/>
                        <a:pt x="6" y="25"/>
                        <a:pt x="6" y="26"/>
                      </a:cubicBezTo>
                      <a:cubicBezTo>
                        <a:pt x="6" y="26"/>
                        <a:pt x="6" y="26"/>
                        <a:pt x="6" y="26"/>
                      </a:cubicBezTo>
                      <a:cubicBezTo>
                        <a:pt x="5" y="27"/>
                        <a:pt x="3" y="29"/>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29"/>
                      </a:cubicBezTo>
                      <a:cubicBezTo>
                        <a:pt x="2" y="29"/>
                        <a:pt x="2" y="29"/>
                        <a:pt x="3" y="29"/>
                      </a:cubicBezTo>
                      <a:cubicBezTo>
                        <a:pt x="3" y="28"/>
                        <a:pt x="3" y="28"/>
                        <a:pt x="3" y="28"/>
                      </a:cubicBezTo>
                      <a:cubicBezTo>
                        <a:pt x="3" y="28"/>
                        <a:pt x="3" y="28"/>
                        <a:pt x="3" y="28"/>
                      </a:cubicBezTo>
                      <a:cubicBezTo>
                        <a:pt x="3" y="28"/>
                        <a:pt x="3" y="27"/>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6" y="25"/>
                        <a:pt x="6" y="25"/>
                      </a:cubicBezTo>
                      <a:moveTo>
                        <a:pt x="11" y="25"/>
                      </a:moveTo>
                      <a:cubicBezTo>
                        <a:pt x="11" y="25"/>
                        <a:pt x="11" y="25"/>
                        <a:pt x="11" y="25"/>
                      </a:cubicBezTo>
                      <a:cubicBezTo>
                        <a:pt x="11" y="25"/>
                        <a:pt x="11" y="25"/>
                        <a:pt x="11" y="25"/>
                      </a:cubicBezTo>
                      <a:cubicBezTo>
                        <a:pt x="11" y="25"/>
                        <a:pt x="11" y="25"/>
                        <a:pt x="11" y="25"/>
                      </a:cubicBezTo>
                      <a:cubicBezTo>
                        <a:pt x="11" y="25"/>
                        <a:pt x="11" y="25"/>
                        <a:pt x="11" y="25"/>
                      </a:cubicBezTo>
                      <a:cubicBezTo>
                        <a:pt x="11" y="25"/>
                        <a:pt x="11" y="25"/>
                        <a:pt x="11" y="25"/>
                      </a:cubicBezTo>
                      <a:cubicBezTo>
                        <a:pt x="11" y="25"/>
                        <a:pt x="11" y="26"/>
                        <a:pt x="11" y="27"/>
                      </a:cubicBezTo>
                      <a:cubicBezTo>
                        <a:pt x="10" y="28"/>
                        <a:pt x="9" y="29"/>
                        <a:pt x="9" y="30"/>
                      </a:cubicBezTo>
                      <a:cubicBezTo>
                        <a:pt x="9" y="30"/>
                        <a:pt x="9" y="30"/>
                        <a:pt x="9" y="29"/>
                      </a:cubicBezTo>
                      <a:cubicBezTo>
                        <a:pt x="9" y="29"/>
                        <a:pt x="9" y="29"/>
                        <a:pt x="9" y="29"/>
                      </a:cubicBezTo>
                      <a:cubicBezTo>
                        <a:pt x="9" y="29"/>
                        <a:pt x="9" y="28"/>
                        <a:pt x="10" y="28"/>
                      </a:cubicBezTo>
                      <a:cubicBezTo>
                        <a:pt x="10" y="28"/>
                        <a:pt x="10" y="28"/>
                        <a:pt x="10" y="28"/>
                      </a:cubicBezTo>
                      <a:cubicBezTo>
                        <a:pt x="10" y="27"/>
                        <a:pt x="11" y="26"/>
                        <a:pt x="11" y="25"/>
                      </a:cubicBezTo>
                      <a:moveTo>
                        <a:pt x="8" y="24"/>
                      </a:moveTo>
                      <a:cubicBezTo>
                        <a:pt x="8" y="25"/>
                        <a:pt x="8" y="25"/>
                        <a:pt x="8" y="26"/>
                      </a:cubicBezTo>
                      <a:cubicBezTo>
                        <a:pt x="8" y="26"/>
                        <a:pt x="8" y="26"/>
                        <a:pt x="8" y="26"/>
                      </a:cubicBezTo>
                      <a:cubicBezTo>
                        <a:pt x="8" y="27"/>
                        <a:pt x="8" y="28"/>
                        <a:pt x="7" y="29"/>
                      </a:cubicBezTo>
                      <a:cubicBezTo>
                        <a:pt x="7" y="30"/>
                        <a:pt x="6" y="30"/>
                        <a:pt x="6" y="31"/>
                      </a:cubicBezTo>
                      <a:cubicBezTo>
                        <a:pt x="5" y="31"/>
                        <a:pt x="5" y="31"/>
                        <a:pt x="5" y="31"/>
                      </a:cubicBezTo>
                      <a:cubicBezTo>
                        <a:pt x="5" y="31"/>
                        <a:pt x="5" y="30"/>
                        <a:pt x="5" y="30"/>
                      </a:cubicBezTo>
                      <a:cubicBezTo>
                        <a:pt x="5" y="30"/>
                        <a:pt x="5" y="30"/>
                        <a:pt x="5" y="30"/>
                      </a:cubicBezTo>
                      <a:cubicBezTo>
                        <a:pt x="5" y="29"/>
                        <a:pt x="6" y="28"/>
                        <a:pt x="6" y="27"/>
                      </a:cubicBezTo>
                      <a:cubicBezTo>
                        <a:pt x="6" y="27"/>
                        <a:pt x="6" y="27"/>
                        <a:pt x="6" y="26"/>
                      </a:cubicBezTo>
                      <a:cubicBezTo>
                        <a:pt x="6" y="26"/>
                        <a:pt x="6" y="26"/>
                        <a:pt x="6" y="26"/>
                      </a:cubicBezTo>
                      <a:cubicBezTo>
                        <a:pt x="6" y="26"/>
                        <a:pt x="7"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4"/>
                      </a:cubicBezTo>
                      <a:moveTo>
                        <a:pt x="3" y="24"/>
                      </a:move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2" y="26"/>
                        <a:pt x="2" y="27"/>
                        <a:pt x="1" y="27"/>
                      </a:cubicBezTo>
                      <a:cubicBezTo>
                        <a:pt x="1" y="28"/>
                        <a:pt x="1" y="28"/>
                        <a:pt x="1" y="28"/>
                      </a:cubicBezTo>
                      <a:cubicBezTo>
                        <a:pt x="1" y="28"/>
                        <a:pt x="1" y="27"/>
                        <a:pt x="1" y="27"/>
                      </a:cubicBezTo>
                      <a:cubicBezTo>
                        <a:pt x="1" y="27"/>
                        <a:pt x="1" y="26"/>
                        <a:pt x="1"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3" y="24"/>
                      </a:cubicBezTo>
                      <a:moveTo>
                        <a:pt x="19" y="24"/>
                      </a:moveTo>
                      <a:cubicBezTo>
                        <a:pt x="18" y="25"/>
                        <a:pt x="18" y="26"/>
                        <a:pt x="18" y="27"/>
                      </a:cubicBezTo>
                      <a:cubicBezTo>
                        <a:pt x="18" y="27"/>
                        <a:pt x="18" y="27"/>
                        <a:pt x="18" y="27"/>
                      </a:cubicBezTo>
                      <a:cubicBezTo>
                        <a:pt x="18" y="27"/>
                        <a:pt x="18" y="27"/>
                        <a:pt x="18" y="26"/>
                      </a:cubicBezTo>
                      <a:cubicBezTo>
                        <a:pt x="18" y="28"/>
                        <a:pt x="17" y="29"/>
                        <a:pt x="17" y="30"/>
                      </a:cubicBezTo>
                      <a:cubicBezTo>
                        <a:pt x="17" y="29"/>
                        <a:pt x="18" y="27"/>
                        <a:pt x="18" y="26"/>
                      </a:cubicBezTo>
                      <a:cubicBezTo>
                        <a:pt x="18" y="26"/>
                        <a:pt x="18" y="26"/>
                        <a:pt x="18" y="26"/>
                      </a:cubicBezTo>
                      <a:cubicBezTo>
                        <a:pt x="18" y="25"/>
                        <a:pt x="19" y="25"/>
                        <a:pt x="19" y="24"/>
                      </a:cubicBezTo>
                      <a:moveTo>
                        <a:pt x="2" y="24"/>
                      </a:moveTo>
                      <a:cubicBezTo>
                        <a:pt x="2" y="24"/>
                        <a:pt x="2" y="25"/>
                        <a:pt x="2" y="25"/>
                      </a:cubicBezTo>
                      <a:cubicBezTo>
                        <a:pt x="1" y="25"/>
                        <a:pt x="1" y="25"/>
                        <a:pt x="1" y="25"/>
                      </a:cubicBezTo>
                      <a:cubicBezTo>
                        <a:pt x="1" y="25"/>
                        <a:pt x="1" y="26"/>
                        <a:pt x="1" y="26"/>
                      </a:cubicBezTo>
                      <a:cubicBezTo>
                        <a:pt x="1" y="25"/>
                        <a:pt x="1" y="25"/>
                        <a:pt x="2" y="24"/>
                      </a:cubicBezTo>
                      <a:moveTo>
                        <a:pt x="14" y="24"/>
                      </a:moveTo>
                      <a:cubicBezTo>
                        <a:pt x="14" y="25"/>
                        <a:pt x="13" y="25"/>
                        <a:pt x="13" y="26"/>
                      </a:cubicBezTo>
                      <a:cubicBezTo>
                        <a:pt x="13" y="26"/>
                        <a:pt x="13" y="26"/>
                        <a:pt x="13" y="26"/>
                      </a:cubicBezTo>
                      <a:cubicBezTo>
                        <a:pt x="13" y="27"/>
                        <a:pt x="12" y="28"/>
                        <a:pt x="12" y="28"/>
                      </a:cubicBezTo>
                      <a:cubicBezTo>
                        <a:pt x="12" y="29"/>
                        <a:pt x="11" y="29"/>
                        <a:pt x="11" y="29"/>
                      </a:cubicBezTo>
                      <a:cubicBezTo>
                        <a:pt x="11" y="29"/>
                        <a:pt x="11" y="29"/>
                        <a:pt x="11" y="29"/>
                      </a:cubicBezTo>
                      <a:cubicBezTo>
                        <a:pt x="11" y="29"/>
                        <a:pt x="11" y="29"/>
                        <a:pt x="11" y="29"/>
                      </a:cubicBezTo>
                      <a:cubicBezTo>
                        <a:pt x="12" y="27"/>
                        <a:pt x="13" y="26"/>
                        <a:pt x="14" y="24"/>
                      </a:cubicBezTo>
                      <a:moveTo>
                        <a:pt x="18" y="24"/>
                      </a:moveTo>
                      <a:cubicBezTo>
                        <a:pt x="17" y="26"/>
                        <a:pt x="16" y="27"/>
                        <a:pt x="16" y="29"/>
                      </a:cubicBezTo>
                      <a:cubicBezTo>
                        <a:pt x="16" y="28"/>
                        <a:pt x="16" y="27"/>
                        <a:pt x="17" y="26"/>
                      </a:cubicBezTo>
                      <a:cubicBezTo>
                        <a:pt x="17" y="26"/>
                        <a:pt x="17" y="26"/>
                        <a:pt x="17" y="26"/>
                      </a:cubicBezTo>
                      <a:cubicBezTo>
                        <a:pt x="17" y="26"/>
                        <a:pt x="17" y="26"/>
                        <a:pt x="17" y="25"/>
                      </a:cubicBezTo>
                      <a:cubicBezTo>
                        <a:pt x="17" y="25"/>
                        <a:pt x="18" y="25"/>
                        <a:pt x="18" y="24"/>
                      </a:cubicBezTo>
                      <a:moveTo>
                        <a:pt x="30" y="24"/>
                      </a:moveTo>
                      <a:cubicBezTo>
                        <a:pt x="29" y="25"/>
                        <a:pt x="29" y="27"/>
                        <a:pt x="28" y="28"/>
                      </a:cubicBezTo>
                      <a:cubicBezTo>
                        <a:pt x="28" y="27"/>
                        <a:pt x="29" y="25"/>
                        <a:pt x="30" y="24"/>
                      </a:cubicBezTo>
                      <a:moveTo>
                        <a:pt x="11" y="24"/>
                      </a:moveTo>
                      <a:cubicBezTo>
                        <a:pt x="11" y="24"/>
                        <a:pt x="11" y="24"/>
                        <a:pt x="11" y="24"/>
                      </a:cubicBezTo>
                      <a:cubicBezTo>
                        <a:pt x="10" y="26"/>
                        <a:pt x="9" y="27"/>
                        <a:pt x="8" y="28"/>
                      </a:cubicBezTo>
                      <a:cubicBezTo>
                        <a:pt x="8" y="28"/>
                        <a:pt x="8" y="28"/>
                        <a:pt x="8" y="28"/>
                      </a:cubicBezTo>
                      <a:cubicBezTo>
                        <a:pt x="8" y="28"/>
                        <a:pt x="8" y="28"/>
                        <a:pt x="8" y="28"/>
                      </a:cubicBezTo>
                      <a:cubicBezTo>
                        <a:pt x="8" y="28"/>
                        <a:pt x="8" y="28"/>
                        <a:pt x="8" y="28"/>
                      </a:cubicBezTo>
                      <a:cubicBezTo>
                        <a:pt x="8" y="28"/>
                        <a:pt x="8" y="28"/>
                        <a:pt x="8" y="28"/>
                      </a:cubicBezTo>
                      <a:cubicBezTo>
                        <a:pt x="8" y="28"/>
                        <a:pt x="8" y="29"/>
                        <a:pt x="7" y="29"/>
                      </a:cubicBezTo>
                      <a:cubicBezTo>
                        <a:pt x="8" y="28"/>
                        <a:pt x="9" y="27"/>
                        <a:pt x="10" y="26"/>
                      </a:cubicBezTo>
                      <a:cubicBezTo>
                        <a:pt x="10" y="25"/>
                        <a:pt x="11" y="24"/>
                        <a:pt x="11" y="24"/>
                      </a:cubicBezTo>
                      <a:moveTo>
                        <a:pt x="17" y="24"/>
                      </a:moveTo>
                      <a:cubicBezTo>
                        <a:pt x="17" y="24"/>
                        <a:pt x="16" y="25"/>
                        <a:pt x="16" y="25"/>
                      </a:cubicBezTo>
                      <a:cubicBezTo>
                        <a:pt x="16" y="25"/>
                        <a:pt x="16" y="25"/>
                        <a:pt x="16" y="25"/>
                      </a:cubicBezTo>
                      <a:cubicBezTo>
                        <a:pt x="16" y="26"/>
                        <a:pt x="16" y="26"/>
                        <a:pt x="15" y="27"/>
                      </a:cubicBezTo>
                      <a:cubicBezTo>
                        <a:pt x="15" y="27"/>
                        <a:pt x="15" y="27"/>
                        <a:pt x="15" y="27"/>
                      </a:cubicBezTo>
                      <a:cubicBezTo>
                        <a:pt x="16" y="26"/>
                        <a:pt x="16" y="25"/>
                        <a:pt x="17" y="24"/>
                      </a:cubicBezTo>
                      <a:moveTo>
                        <a:pt x="30" y="24"/>
                      </a:moveTo>
                      <a:cubicBezTo>
                        <a:pt x="30" y="24"/>
                        <a:pt x="30" y="24"/>
                        <a:pt x="30" y="24"/>
                      </a:cubicBezTo>
                      <a:cubicBezTo>
                        <a:pt x="30" y="24"/>
                        <a:pt x="30" y="24"/>
                        <a:pt x="30" y="24"/>
                      </a:cubicBezTo>
                      <a:moveTo>
                        <a:pt x="22" y="24"/>
                      </a:moveTo>
                      <a:cubicBezTo>
                        <a:pt x="22" y="24"/>
                        <a:pt x="22" y="24"/>
                        <a:pt x="21" y="25"/>
                      </a:cubicBezTo>
                      <a:cubicBezTo>
                        <a:pt x="21" y="26"/>
                        <a:pt x="20" y="27"/>
                        <a:pt x="19" y="29"/>
                      </a:cubicBezTo>
                      <a:cubicBezTo>
                        <a:pt x="20" y="28"/>
                        <a:pt x="20" y="27"/>
                        <a:pt x="20" y="27"/>
                      </a:cubicBezTo>
                      <a:cubicBezTo>
                        <a:pt x="20" y="27"/>
                        <a:pt x="20" y="27"/>
                        <a:pt x="20" y="27"/>
                      </a:cubicBezTo>
                      <a:cubicBezTo>
                        <a:pt x="21" y="26"/>
                        <a:pt x="21" y="25"/>
                        <a:pt x="22" y="24"/>
                      </a:cubicBezTo>
                      <a:moveTo>
                        <a:pt x="14" y="23"/>
                      </a:moveTo>
                      <a:cubicBezTo>
                        <a:pt x="14" y="24"/>
                        <a:pt x="14" y="24"/>
                        <a:pt x="14" y="24"/>
                      </a:cubicBezTo>
                      <a:cubicBezTo>
                        <a:pt x="14" y="24"/>
                        <a:pt x="13" y="25"/>
                        <a:pt x="13" y="25"/>
                      </a:cubicBezTo>
                      <a:cubicBezTo>
                        <a:pt x="12" y="26"/>
                        <a:pt x="12" y="27"/>
                        <a:pt x="11" y="28"/>
                      </a:cubicBezTo>
                      <a:cubicBezTo>
                        <a:pt x="11" y="29"/>
                        <a:pt x="11" y="29"/>
                        <a:pt x="11" y="29"/>
                      </a:cubicBezTo>
                      <a:cubicBezTo>
                        <a:pt x="10" y="30"/>
                        <a:pt x="10" y="30"/>
                        <a:pt x="10" y="30"/>
                      </a:cubicBezTo>
                      <a:cubicBezTo>
                        <a:pt x="10" y="30"/>
                        <a:pt x="10" y="30"/>
                        <a:pt x="10" y="30"/>
                      </a:cubicBezTo>
                      <a:cubicBezTo>
                        <a:pt x="10" y="30"/>
                        <a:pt x="10" y="30"/>
                        <a:pt x="10" y="30"/>
                      </a:cubicBezTo>
                      <a:cubicBezTo>
                        <a:pt x="10" y="30"/>
                        <a:pt x="10" y="30"/>
                        <a:pt x="10" y="30"/>
                      </a:cubicBezTo>
                      <a:cubicBezTo>
                        <a:pt x="10" y="30"/>
                        <a:pt x="10" y="30"/>
                        <a:pt x="10" y="30"/>
                      </a:cubicBezTo>
                      <a:cubicBezTo>
                        <a:pt x="9" y="30"/>
                        <a:pt x="9" y="31"/>
                        <a:pt x="9" y="31"/>
                      </a:cubicBezTo>
                      <a:cubicBezTo>
                        <a:pt x="9" y="31"/>
                        <a:pt x="9" y="30"/>
                        <a:pt x="9" y="30"/>
                      </a:cubicBezTo>
                      <a:cubicBezTo>
                        <a:pt x="9" y="29"/>
                        <a:pt x="10" y="28"/>
                        <a:pt x="10" y="27"/>
                      </a:cubicBezTo>
                      <a:cubicBezTo>
                        <a:pt x="11" y="27"/>
                        <a:pt x="11" y="27"/>
                        <a:pt x="11" y="27"/>
                      </a:cubicBezTo>
                      <a:cubicBezTo>
                        <a:pt x="11" y="26"/>
                        <a:pt x="11" y="26"/>
                        <a:pt x="12" y="25"/>
                      </a:cubicBezTo>
                      <a:cubicBezTo>
                        <a:pt x="12" y="25"/>
                        <a:pt x="13" y="24"/>
                        <a:pt x="13" y="24"/>
                      </a:cubicBezTo>
                      <a:cubicBezTo>
                        <a:pt x="13" y="24"/>
                        <a:pt x="13" y="24"/>
                        <a:pt x="13" y="24"/>
                      </a:cubicBezTo>
                      <a:cubicBezTo>
                        <a:pt x="13" y="24"/>
                        <a:pt x="14" y="24"/>
                        <a:pt x="14" y="23"/>
                      </a:cubicBezTo>
                      <a:moveTo>
                        <a:pt x="21" y="22"/>
                      </a:moveTo>
                      <a:cubicBezTo>
                        <a:pt x="20" y="23"/>
                        <a:pt x="20" y="24"/>
                        <a:pt x="19" y="25"/>
                      </a:cubicBezTo>
                      <a:cubicBezTo>
                        <a:pt x="20" y="24"/>
                        <a:pt x="20" y="23"/>
                        <a:pt x="21" y="22"/>
                      </a:cubicBezTo>
                      <a:moveTo>
                        <a:pt x="30" y="21"/>
                      </a:moveTo>
                      <a:cubicBezTo>
                        <a:pt x="30" y="21"/>
                        <a:pt x="30" y="22"/>
                        <a:pt x="29" y="22"/>
                      </a:cubicBezTo>
                      <a:cubicBezTo>
                        <a:pt x="29" y="22"/>
                        <a:pt x="29" y="22"/>
                        <a:pt x="29" y="22"/>
                      </a:cubicBezTo>
                      <a:cubicBezTo>
                        <a:pt x="29" y="24"/>
                        <a:pt x="28" y="26"/>
                        <a:pt x="26" y="27"/>
                      </a:cubicBezTo>
                      <a:cubicBezTo>
                        <a:pt x="26" y="27"/>
                        <a:pt x="27" y="26"/>
                        <a:pt x="27" y="26"/>
                      </a:cubicBezTo>
                      <a:cubicBezTo>
                        <a:pt x="27" y="26"/>
                        <a:pt x="27" y="26"/>
                        <a:pt x="27" y="26"/>
                      </a:cubicBezTo>
                      <a:cubicBezTo>
                        <a:pt x="28" y="24"/>
                        <a:pt x="29" y="23"/>
                        <a:pt x="30" y="21"/>
                      </a:cubicBezTo>
                      <a:moveTo>
                        <a:pt x="17" y="21"/>
                      </a:moveTo>
                      <a:cubicBezTo>
                        <a:pt x="17" y="21"/>
                        <a:pt x="17" y="21"/>
                        <a:pt x="17" y="21"/>
                      </a:cubicBezTo>
                      <a:cubicBezTo>
                        <a:pt x="17" y="21"/>
                        <a:pt x="17" y="21"/>
                        <a:pt x="17" y="21"/>
                      </a:cubicBezTo>
                      <a:cubicBezTo>
                        <a:pt x="17" y="22"/>
                        <a:pt x="17" y="23"/>
                        <a:pt x="17" y="23"/>
                      </a:cubicBezTo>
                      <a:cubicBezTo>
                        <a:pt x="16" y="25"/>
                        <a:pt x="15" y="26"/>
                        <a:pt x="15" y="27"/>
                      </a:cubicBezTo>
                      <a:cubicBezTo>
                        <a:pt x="15" y="27"/>
                        <a:pt x="15" y="28"/>
                        <a:pt x="14" y="28"/>
                      </a:cubicBezTo>
                      <a:cubicBezTo>
                        <a:pt x="14" y="28"/>
                        <a:pt x="14" y="28"/>
                        <a:pt x="14" y="28"/>
                      </a:cubicBezTo>
                      <a:cubicBezTo>
                        <a:pt x="14" y="27"/>
                        <a:pt x="14" y="27"/>
                        <a:pt x="14" y="27"/>
                      </a:cubicBezTo>
                      <a:cubicBezTo>
                        <a:pt x="14" y="27"/>
                        <a:pt x="14" y="27"/>
                        <a:pt x="14" y="27"/>
                      </a:cubicBezTo>
                      <a:cubicBezTo>
                        <a:pt x="14" y="27"/>
                        <a:pt x="14" y="27"/>
                        <a:pt x="14" y="27"/>
                      </a:cubicBezTo>
                      <a:cubicBezTo>
                        <a:pt x="14" y="27"/>
                        <a:pt x="14" y="27"/>
                        <a:pt x="14" y="27"/>
                      </a:cubicBezTo>
                      <a:cubicBezTo>
                        <a:pt x="14" y="27"/>
                        <a:pt x="14" y="27"/>
                        <a:pt x="14" y="27"/>
                      </a:cubicBezTo>
                      <a:cubicBezTo>
                        <a:pt x="14" y="26"/>
                        <a:pt x="15" y="26"/>
                        <a:pt x="15" y="26"/>
                      </a:cubicBezTo>
                      <a:cubicBezTo>
                        <a:pt x="15" y="26"/>
                        <a:pt x="15" y="26"/>
                        <a:pt x="15" y="26"/>
                      </a:cubicBezTo>
                      <a:cubicBezTo>
                        <a:pt x="15" y="25"/>
                        <a:pt x="16" y="23"/>
                        <a:pt x="17" y="22"/>
                      </a:cubicBezTo>
                      <a:cubicBezTo>
                        <a:pt x="17" y="22"/>
                        <a:pt x="17" y="22"/>
                        <a:pt x="17" y="22"/>
                      </a:cubicBezTo>
                      <a:cubicBezTo>
                        <a:pt x="16" y="24"/>
                        <a:pt x="14" y="25"/>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2" y="28"/>
                        <a:pt x="12" y="28"/>
                      </a:cubicBezTo>
                      <a:cubicBezTo>
                        <a:pt x="13" y="27"/>
                        <a:pt x="14" y="25"/>
                        <a:pt x="14" y="24"/>
                      </a:cubicBezTo>
                      <a:cubicBezTo>
                        <a:pt x="14" y="24"/>
                        <a:pt x="14" y="23"/>
                        <a:pt x="15" y="23"/>
                      </a:cubicBezTo>
                      <a:cubicBezTo>
                        <a:pt x="15" y="22"/>
                        <a:pt x="16" y="22"/>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moveTo>
                        <a:pt x="28" y="21"/>
                      </a:moveTo>
                      <a:cubicBezTo>
                        <a:pt x="27" y="23"/>
                        <a:pt x="26" y="26"/>
                        <a:pt x="25" y="28"/>
                      </a:cubicBezTo>
                      <a:cubicBezTo>
                        <a:pt x="25" y="27"/>
                        <a:pt x="25" y="27"/>
                        <a:pt x="25" y="26"/>
                      </a:cubicBezTo>
                      <a:cubicBezTo>
                        <a:pt x="25" y="26"/>
                        <a:pt x="25" y="26"/>
                        <a:pt x="25" y="26"/>
                      </a:cubicBezTo>
                      <a:cubicBezTo>
                        <a:pt x="26" y="24"/>
                        <a:pt x="27" y="23"/>
                        <a:pt x="28" y="21"/>
                      </a:cubicBezTo>
                      <a:moveTo>
                        <a:pt x="18" y="21"/>
                      </a:moveTo>
                      <a:cubicBezTo>
                        <a:pt x="18" y="21"/>
                        <a:pt x="18" y="21"/>
                        <a:pt x="18" y="22"/>
                      </a:cubicBezTo>
                      <a:cubicBezTo>
                        <a:pt x="18" y="22"/>
                        <a:pt x="18" y="22"/>
                        <a:pt x="18" y="22"/>
                      </a:cubicBezTo>
                      <a:cubicBezTo>
                        <a:pt x="18" y="22"/>
                        <a:pt x="18" y="22"/>
                        <a:pt x="18" y="22"/>
                      </a:cubicBezTo>
                      <a:cubicBezTo>
                        <a:pt x="18" y="22"/>
                        <a:pt x="18" y="22"/>
                        <a:pt x="18" y="21"/>
                      </a:cubicBezTo>
                      <a:cubicBezTo>
                        <a:pt x="18" y="21"/>
                        <a:pt x="18" y="21"/>
                        <a:pt x="18" y="21"/>
                      </a:cubicBezTo>
                      <a:cubicBezTo>
                        <a:pt x="18" y="21"/>
                        <a:pt x="18" y="21"/>
                        <a:pt x="18" y="21"/>
                      </a:cubicBezTo>
                      <a:moveTo>
                        <a:pt x="20" y="20"/>
                      </a:moveTo>
                      <a:cubicBezTo>
                        <a:pt x="20" y="21"/>
                        <a:pt x="19" y="22"/>
                        <a:pt x="19" y="22"/>
                      </a:cubicBezTo>
                      <a:cubicBezTo>
                        <a:pt x="19" y="22"/>
                        <a:pt x="19" y="22"/>
                        <a:pt x="19" y="22"/>
                      </a:cubicBezTo>
                      <a:cubicBezTo>
                        <a:pt x="19" y="23"/>
                        <a:pt x="19" y="23"/>
                        <a:pt x="18" y="24"/>
                      </a:cubicBezTo>
                      <a:cubicBezTo>
                        <a:pt x="18" y="24"/>
                        <a:pt x="18" y="24"/>
                        <a:pt x="18" y="24"/>
                      </a:cubicBezTo>
                      <a:cubicBezTo>
                        <a:pt x="18" y="24"/>
                        <a:pt x="18" y="24"/>
                        <a:pt x="18" y="24"/>
                      </a:cubicBezTo>
                      <a:cubicBezTo>
                        <a:pt x="18" y="24"/>
                        <a:pt x="18" y="25"/>
                        <a:pt x="17" y="25"/>
                      </a:cubicBezTo>
                      <a:cubicBezTo>
                        <a:pt x="18" y="23"/>
                        <a:pt x="19" y="22"/>
                        <a:pt x="20" y="20"/>
                      </a:cubicBezTo>
                      <a:moveTo>
                        <a:pt x="20" y="20"/>
                      </a:moveTo>
                      <a:cubicBezTo>
                        <a:pt x="20" y="20"/>
                        <a:pt x="20" y="20"/>
                        <a:pt x="20" y="20"/>
                      </a:cubicBezTo>
                      <a:cubicBezTo>
                        <a:pt x="19" y="21"/>
                        <a:pt x="19" y="22"/>
                        <a:pt x="18" y="23"/>
                      </a:cubicBezTo>
                      <a:cubicBezTo>
                        <a:pt x="18" y="24"/>
                        <a:pt x="17" y="25"/>
                        <a:pt x="17" y="25"/>
                      </a:cubicBezTo>
                      <a:cubicBezTo>
                        <a:pt x="17" y="26"/>
                        <a:pt x="16" y="26"/>
                        <a:pt x="16" y="27"/>
                      </a:cubicBezTo>
                      <a:cubicBezTo>
                        <a:pt x="16" y="26"/>
                        <a:pt x="16" y="26"/>
                        <a:pt x="16" y="26"/>
                      </a:cubicBezTo>
                      <a:cubicBezTo>
                        <a:pt x="16" y="25"/>
                        <a:pt x="17" y="24"/>
                        <a:pt x="17" y="24"/>
                      </a:cubicBezTo>
                      <a:cubicBezTo>
                        <a:pt x="17" y="23"/>
                        <a:pt x="18" y="22"/>
                        <a:pt x="19" y="21"/>
                      </a:cubicBezTo>
                      <a:cubicBezTo>
                        <a:pt x="19" y="21"/>
                        <a:pt x="19" y="21"/>
                        <a:pt x="19" y="21"/>
                      </a:cubicBezTo>
                      <a:cubicBezTo>
                        <a:pt x="19" y="21"/>
                        <a:pt x="20" y="20"/>
                        <a:pt x="20" y="20"/>
                      </a:cubicBezTo>
                      <a:moveTo>
                        <a:pt x="27" y="19"/>
                      </a:moveTo>
                      <a:cubicBezTo>
                        <a:pt x="26" y="23"/>
                        <a:pt x="24" y="26"/>
                        <a:pt x="22" y="30"/>
                      </a:cubicBezTo>
                      <a:cubicBezTo>
                        <a:pt x="22" y="28"/>
                        <a:pt x="23" y="27"/>
                        <a:pt x="23" y="26"/>
                      </a:cubicBezTo>
                      <a:cubicBezTo>
                        <a:pt x="23" y="26"/>
                        <a:pt x="23" y="26"/>
                        <a:pt x="23" y="26"/>
                      </a:cubicBezTo>
                      <a:cubicBezTo>
                        <a:pt x="24" y="23"/>
                        <a:pt x="26" y="21"/>
                        <a:pt x="27" y="19"/>
                      </a:cubicBezTo>
                      <a:moveTo>
                        <a:pt x="21" y="18"/>
                      </a:moveTo>
                      <a:cubicBezTo>
                        <a:pt x="21" y="19"/>
                        <a:pt x="21" y="20"/>
                        <a:pt x="21" y="20"/>
                      </a:cubicBezTo>
                      <a:cubicBezTo>
                        <a:pt x="21" y="20"/>
                        <a:pt x="21" y="20"/>
                        <a:pt x="21" y="20"/>
                      </a:cubicBezTo>
                      <a:cubicBezTo>
                        <a:pt x="20" y="21"/>
                        <a:pt x="19" y="22"/>
                        <a:pt x="19" y="23"/>
                      </a:cubicBezTo>
                      <a:cubicBezTo>
                        <a:pt x="19" y="22"/>
                        <a:pt x="20" y="21"/>
                        <a:pt x="20" y="20"/>
                      </a:cubicBezTo>
                      <a:cubicBezTo>
                        <a:pt x="20" y="20"/>
                        <a:pt x="21" y="19"/>
                        <a:pt x="21" y="18"/>
                      </a:cubicBezTo>
                      <a:moveTo>
                        <a:pt x="22" y="18"/>
                      </a:moveTo>
                      <a:cubicBezTo>
                        <a:pt x="22" y="19"/>
                        <a:pt x="22" y="19"/>
                        <a:pt x="22" y="19"/>
                      </a:cubicBezTo>
                      <a:cubicBezTo>
                        <a:pt x="22" y="19"/>
                        <a:pt x="22" y="20"/>
                        <a:pt x="22" y="20"/>
                      </a:cubicBezTo>
                      <a:cubicBezTo>
                        <a:pt x="21" y="22"/>
                        <a:pt x="20" y="24"/>
                        <a:pt x="19" y="26"/>
                      </a:cubicBezTo>
                      <a:cubicBezTo>
                        <a:pt x="19" y="26"/>
                        <a:pt x="18" y="26"/>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6"/>
                        <a:pt x="19" y="25"/>
                        <a:pt x="19" y="24"/>
                      </a:cubicBezTo>
                      <a:cubicBezTo>
                        <a:pt x="19" y="24"/>
                        <a:pt x="19" y="24"/>
                        <a:pt x="19" y="24"/>
                      </a:cubicBezTo>
                      <a:cubicBezTo>
                        <a:pt x="20" y="22"/>
                        <a:pt x="21" y="20"/>
                        <a:pt x="22" y="18"/>
                      </a:cubicBezTo>
                      <a:moveTo>
                        <a:pt x="22" y="18"/>
                      </a:moveTo>
                      <a:cubicBezTo>
                        <a:pt x="22" y="18"/>
                        <a:pt x="22" y="18"/>
                        <a:pt x="22" y="18"/>
                      </a:cubicBezTo>
                      <a:cubicBezTo>
                        <a:pt x="22" y="18"/>
                        <a:pt x="22" y="18"/>
                        <a:pt x="22" y="18"/>
                      </a:cubicBezTo>
                      <a:cubicBezTo>
                        <a:pt x="22" y="18"/>
                        <a:pt x="21" y="19"/>
                        <a:pt x="21" y="20"/>
                      </a:cubicBezTo>
                      <a:cubicBezTo>
                        <a:pt x="21" y="19"/>
                        <a:pt x="21" y="19"/>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2" y="18"/>
                        <a:pt x="22" y="18"/>
                        <a:pt x="22" y="18"/>
                      </a:cubicBezTo>
                      <a:moveTo>
                        <a:pt x="28" y="17"/>
                      </a:moveTo>
                      <a:cubicBezTo>
                        <a:pt x="27" y="17"/>
                        <a:pt x="27" y="17"/>
                        <a:pt x="27" y="18"/>
                      </a:cubicBezTo>
                      <a:cubicBezTo>
                        <a:pt x="27" y="18"/>
                        <a:pt x="27" y="18"/>
                        <a:pt x="27" y="18"/>
                      </a:cubicBezTo>
                      <a:cubicBezTo>
                        <a:pt x="25" y="21"/>
                        <a:pt x="23" y="25"/>
                        <a:pt x="21" y="29"/>
                      </a:cubicBezTo>
                      <a:cubicBezTo>
                        <a:pt x="21" y="28"/>
                        <a:pt x="22" y="27"/>
                        <a:pt x="22" y="26"/>
                      </a:cubicBezTo>
                      <a:cubicBezTo>
                        <a:pt x="22" y="26"/>
                        <a:pt x="22" y="26"/>
                        <a:pt x="22" y="26"/>
                      </a:cubicBezTo>
                      <a:cubicBezTo>
                        <a:pt x="24" y="23"/>
                        <a:pt x="25" y="20"/>
                        <a:pt x="28" y="17"/>
                      </a:cubicBezTo>
                      <a:moveTo>
                        <a:pt x="24" y="16"/>
                      </a:moveTo>
                      <a:cubicBezTo>
                        <a:pt x="23" y="17"/>
                        <a:pt x="23" y="17"/>
                        <a:pt x="23" y="18"/>
                      </a:cubicBezTo>
                      <a:cubicBezTo>
                        <a:pt x="22" y="19"/>
                        <a:pt x="22" y="19"/>
                        <a:pt x="21" y="20"/>
                      </a:cubicBezTo>
                      <a:cubicBezTo>
                        <a:pt x="21" y="21"/>
                        <a:pt x="20" y="21"/>
                        <a:pt x="20" y="22"/>
                      </a:cubicBezTo>
                      <a:cubicBezTo>
                        <a:pt x="21" y="20"/>
                        <a:pt x="22" y="19"/>
                        <a:pt x="22" y="17"/>
                      </a:cubicBezTo>
                      <a:cubicBezTo>
                        <a:pt x="23" y="17"/>
                        <a:pt x="23" y="17"/>
                        <a:pt x="24" y="16"/>
                      </a:cubicBezTo>
                      <a:moveTo>
                        <a:pt x="21" y="16"/>
                      </a:moveTo>
                      <a:cubicBezTo>
                        <a:pt x="20" y="17"/>
                        <a:pt x="19" y="18"/>
                        <a:pt x="19" y="20"/>
                      </a:cubicBezTo>
                      <a:cubicBezTo>
                        <a:pt x="19" y="18"/>
                        <a:pt x="20" y="17"/>
                        <a:pt x="21" y="16"/>
                      </a:cubicBezTo>
                      <a:moveTo>
                        <a:pt x="20" y="15"/>
                      </a:moveTo>
                      <a:cubicBezTo>
                        <a:pt x="19" y="17"/>
                        <a:pt x="18" y="18"/>
                        <a:pt x="18" y="19"/>
                      </a:cubicBezTo>
                      <a:cubicBezTo>
                        <a:pt x="18" y="19"/>
                        <a:pt x="18" y="19"/>
                        <a:pt x="18" y="19"/>
                      </a:cubicBezTo>
                      <a:cubicBezTo>
                        <a:pt x="18" y="19"/>
                        <a:pt x="18" y="19"/>
                        <a:pt x="18" y="19"/>
                      </a:cubicBezTo>
                      <a:cubicBezTo>
                        <a:pt x="18" y="18"/>
                        <a:pt x="19" y="16"/>
                        <a:pt x="20" y="15"/>
                      </a:cubicBezTo>
                      <a:moveTo>
                        <a:pt x="20" y="15"/>
                      </a:moveTo>
                      <a:cubicBezTo>
                        <a:pt x="20" y="15"/>
                        <a:pt x="20" y="15"/>
                        <a:pt x="20" y="15"/>
                      </a:cubicBezTo>
                      <a:cubicBezTo>
                        <a:pt x="20" y="15"/>
                        <a:pt x="20" y="15"/>
                        <a:pt x="20" y="15"/>
                      </a:cubicBezTo>
                      <a:cubicBezTo>
                        <a:pt x="20" y="15"/>
                        <a:pt x="20" y="15"/>
                        <a:pt x="20" y="15"/>
                      </a:cubicBezTo>
                      <a:moveTo>
                        <a:pt x="23" y="14"/>
                      </a:moveTo>
                      <a:cubicBezTo>
                        <a:pt x="22" y="16"/>
                        <a:pt x="21" y="18"/>
                        <a:pt x="19" y="20"/>
                      </a:cubicBezTo>
                      <a:cubicBezTo>
                        <a:pt x="19" y="21"/>
                        <a:pt x="19" y="21"/>
                        <a:pt x="19" y="21"/>
                      </a:cubicBezTo>
                      <a:cubicBezTo>
                        <a:pt x="18" y="21"/>
                        <a:pt x="18" y="21"/>
                        <a:pt x="18" y="21"/>
                      </a:cubicBezTo>
                      <a:cubicBezTo>
                        <a:pt x="18" y="21"/>
                        <a:pt x="18" y="21"/>
                        <a:pt x="18" y="21"/>
                      </a:cubicBezTo>
                      <a:cubicBezTo>
                        <a:pt x="18" y="21"/>
                        <a:pt x="18" y="21"/>
                        <a:pt x="18" y="20"/>
                      </a:cubicBezTo>
                      <a:cubicBezTo>
                        <a:pt x="19" y="19"/>
                        <a:pt x="21" y="17"/>
                        <a:pt x="21" y="15"/>
                      </a:cubicBezTo>
                      <a:cubicBezTo>
                        <a:pt x="21" y="15"/>
                        <a:pt x="21" y="15"/>
                        <a:pt x="21" y="15"/>
                      </a:cubicBezTo>
                      <a:cubicBezTo>
                        <a:pt x="22" y="15"/>
                        <a:pt x="22" y="14"/>
                        <a:pt x="23" y="14"/>
                      </a:cubicBezTo>
                      <a:moveTo>
                        <a:pt x="24" y="13"/>
                      </a:moveTo>
                      <a:cubicBezTo>
                        <a:pt x="23" y="14"/>
                        <a:pt x="23" y="16"/>
                        <a:pt x="22" y="17"/>
                      </a:cubicBezTo>
                      <a:cubicBezTo>
                        <a:pt x="22" y="18"/>
                        <a:pt x="22" y="18"/>
                        <a:pt x="21" y="18"/>
                      </a:cubicBezTo>
                      <a:cubicBezTo>
                        <a:pt x="21" y="18"/>
                        <a:pt x="21" y="18"/>
                        <a:pt x="21" y="18"/>
                      </a:cubicBezTo>
                      <a:cubicBezTo>
                        <a:pt x="21" y="19"/>
                        <a:pt x="20" y="19"/>
                        <a:pt x="19" y="20"/>
                      </a:cubicBezTo>
                      <a:cubicBezTo>
                        <a:pt x="21" y="18"/>
                        <a:pt x="22" y="16"/>
                        <a:pt x="23" y="14"/>
                      </a:cubicBezTo>
                      <a:cubicBezTo>
                        <a:pt x="23" y="13"/>
                        <a:pt x="24" y="13"/>
                        <a:pt x="24" y="13"/>
                      </a:cubicBezTo>
                      <a:moveTo>
                        <a:pt x="24" y="12"/>
                      </a:moveTo>
                      <a:cubicBezTo>
                        <a:pt x="24" y="12"/>
                        <a:pt x="24" y="12"/>
                        <a:pt x="24" y="13"/>
                      </a:cubicBezTo>
                      <a:cubicBezTo>
                        <a:pt x="24" y="13"/>
                        <a:pt x="23" y="13"/>
                        <a:pt x="23" y="13"/>
                      </a:cubicBezTo>
                      <a:cubicBezTo>
                        <a:pt x="24" y="13"/>
                        <a:pt x="24" y="13"/>
                        <a:pt x="24" y="12"/>
                      </a:cubicBezTo>
                      <a:moveTo>
                        <a:pt x="25" y="12"/>
                      </a:moveTo>
                      <a:cubicBezTo>
                        <a:pt x="25" y="12"/>
                        <a:pt x="25" y="12"/>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4"/>
                        <a:pt x="24" y="15"/>
                      </a:cubicBezTo>
                      <a:cubicBezTo>
                        <a:pt x="24" y="15"/>
                        <a:pt x="24" y="15"/>
                        <a:pt x="24" y="15"/>
                      </a:cubicBezTo>
                      <a:cubicBezTo>
                        <a:pt x="24" y="16"/>
                        <a:pt x="23" y="17"/>
                        <a:pt x="23" y="18"/>
                      </a:cubicBezTo>
                      <a:cubicBezTo>
                        <a:pt x="23" y="17"/>
                        <a:pt x="23" y="17"/>
                        <a:pt x="24" y="16"/>
                      </a:cubicBezTo>
                      <a:cubicBezTo>
                        <a:pt x="24" y="16"/>
                        <a:pt x="24" y="16"/>
                        <a:pt x="24" y="16"/>
                      </a:cubicBezTo>
                      <a:cubicBezTo>
                        <a:pt x="23" y="16"/>
                        <a:pt x="23" y="17"/>
                        <a:pt x="22" y="17"/>
                      </a:cubicBezTo>
                      <a:cubicBezTo>
                        <a:pt x="23" y="16"/>
                        <a:pt x="24" y="14"/>
                        <a:pt x="24" y="13"/>
                      </a:cubicBezTo>
                      <a:cubicBezTo>
                        <a:pt x="24" y="12"/>
                        <a:pt x="25" y="12"/>
                        <a:pt x="25" y="12"/>
                      </a:cubicBezTo>
                      <a:moveTo>
                        <a:pt x="15" y="12"/>
                      </a:moveTo>
                      <a:cubicBezTo>
                        <a:pt x="15" y="12"/>
                        <a:pt x="15" y="12"/>
                        <a:pt x="15" y="12"/>
                      </a:cubicBezTo>
                      <a:cubicBezTo>
                        <a:pt x="15" y="12"/>
                        <a:pt x="15" y="12"/>
                        <a:pt x="15" y="12"/>
                      </a:cubicBezTo>
                      <a:moveTo>
                        <a:pt x="9" y="10"/>
                      </a:moveTo>
                      <a:cubicBezTo>
                        <a:pt x="8" y="11"/>
                        <a:pt x="8" y="12"/>
                        <a:pt x="8" y="12"/>
                      </a:cubicBezTo>
                      <a:cubicBezTo>
                        <a:pt x="8" y="12"/>
                        <a:pt x="8" y="12"/>
                        <a:pt x="8" y="12"/>
                      </a:cubicBezTo>
                      <a:cubicBezTo>
                        <a:pt x="8" y="11"/>
                        <a:pt x="8" y="11"/>
                        <a:pt x="9" y="10"/>
                      </a:cubicBezTo>
                      <a:moveTo>
                        <a:pt x="8" y="10"/>
                      </a:moveTo>
                      <a:cubicBezTo>
                        <a:pt x="8" y="10"/>
                        <a:pt x="8" y="10"/>
                        <a:pt x="8" y="10"/>
                      </a:cubicBezTo>
                      <a:cubicBezTo>
                        <a:pt x="8" y="10"/>
                        <a:pt x="8" y="10"/>
                        <a:pt x="8" y="10"/>
                      </a:cubicBezTo>
                      <a:moveTo>
                        <a:pt x="14" y="9"/>
                      </a:moveTo>
                      <a:cubicBezTo>
                        <a:pt x="14" y="9"/>
                        <a:pt x="14" y="9"/>
                        <a:pt x="14" y="9"/>
                      </a:cubicBezTo>
                      <a:cubicBezTo>
                        <a:pt x="14" y="9"/>
                        <a:pt x="14" y="9"/>
                        <a:pt x="14" y="9"/>
                      </a:cubicBezTo>
                      <a:moveTo>
                        <a:pt x="11" y="4"/>
                      </a:moveTo>
                      <a:cubicBezTo>
                        <a:pt x="11" y="4"/>
                        <a:pt x="11" y="5"/>
                        <a:pt x="11" y="5"/>
                      </a:cubicBezTo>
                      <a:cubicBezTo>
                        <a:pt x="11" y="5"/>
                        <a:pt x="11" y="5"/>
                        <a:pt x="11" y="5"/>
                      </a:cubicBezTo>
                      <a:cubicBezTo>
                        <a:pt x="11" y="5"/>
                        <a:pt x="11" y="5"/>
                        <a:pt x="11" y="5"/>
                      </a:cubicBezTo>
                      <a:cubicBezTo>
                        <a:pt x="10" y="6"/>
                        <a:pt x="10" y="7"/>
                        <a:pt x="10" y="7"/>
                      </a:cubicBezTo>
                      <a:cubicBezTo>
                        <a:pt x="9" y="8"/>
                        <a:pt x="8" y="9"/>
                        <a:pt x="8" y="10"/>
                      </a:cubicBezTo>
                      <a:cubicBezTo>
                        <a:pt x="8" y="10"/>
                        <a:pt x="8" y="10"/>
                        <a:pt x="8" y="10"/>
                      </a:cubicBezTo>
                      <a:cubicBezTo>
                        <a:pt x="8" y="9"/>
                        <a:pt x="8" y="8"/>
                        <a:pt x="8" y="8"/>
                      </a:cubicBezTo>
                      <a:cubicBezTo>
                        <a:pt x="8" y="8"/>
                        <a:pt x="8" y="8"/>
                        <a:pt x="8" y="8"/>
                      </a:cubicBezTo>
                      <a:cubicBezTo>
                        <a:pt x="9" y="6"/>
                        <a:pt x="10" y="5"/>
                        <a:pt x="11" y="4"/>
                      </a:cubicBezTo>
                      <a:moveTo>
                        <a:pt x="12" y="0"/>
                      </a:moveTo>
                      <a:cubicBezTo>
                        <a:pt x="11" y="1"/>
                        <a:pt x="9" y="3"/>
                        <a:pt x="8" y="5"/>
                      </a:cubicBezTo>
                      <a:cubicBezTo>
                        <a:pt x="8" y="7"/>
                        <a:pt x="7" y="9"/>
                        <a:pt x="7" y="11"/>
                      </a:cubicBezTo>
                      <a:cubicBezTo>
                        <a:pt x="7" y="12"/>
                        <a:pt x="8" y="12"/>
                        <a:pt x="8" y="11"/>
                      </a:cubicBezTo>
                      <a:cubicBezTo>
                        <a:pt x="8" y="11"/>
                        <a:pt x="7" y="11"/>
                        <a:pt x="7" y="11"/>
                      </a:cubicBezTo>
                      <a:cubicBezTo>
                        <a:pt x="7" y="11"/>
                        <a:pt x="7" y="11"/>
                        <a:pt x="7" y="11"/>
                      </a:cubicBezTo>
                      <a:cubicBezTo>
                        <a:pt x="7" y="10"/>
                        <a:pt x="7" y="10"/>
                        <a:pt x="7" y="9"/>
                      </a:cubicBezTo>
                      <a:cubicBezTo>
                        <a:pt x="7" y="9"/>
                        <a:pt x="7" y="9"/>
                        <a:pt x="7" y="9"/>
                      </a:cubicBezTo>
                      <a:cubicBezTo>
                        <a:pt x="8" y="8"/>
                        <a:pt x="8" y="7"/>
                        <a:pt x="8" y="6"/>
                      </a:cubicBezTo>
                      <a:cubicBezTo>
                        <a:pt x="8" y="6"/>
                        <a:pt x="8" y="6"/>
                        <a:pt x="8" y="6"/>
                      </a:cubicBezTo>
                      <a:cubicBezTo>
                        <a:pt x="9" y="4"/>
                        <a:pt x="10" y="3"/>
                        <a:pt x="11" y="1"/>
                      </a:cubicBezTo>
                      <a:cubicBezTo>
                        <a:pt x="11" y="1"/>
                        <a:pt x="11" y="1"/>
                        <a:pt x="11" y="1"/>
                      </a:cubicBezTo>
                      <a:cubicBezTo>
                        <a:pt x="11" y="1"/>
                        <a:pt x="11" y="1"/>
                        <a:pt x="11" y="1"/>
                      </a:cubicBezTo>
                      <a:cubicBezTo>
                        <a:pt x="11" y="1"/>
                        <a:pt x="11" y="1"/>
                        <a:pt x="11" y="1"/>
                      </a:cubicBezTo>
                      <a:cubicBezTo>
                        <a:pt x="11" y="1"/>
                        <a:pt x="11" y="1"/>
                        <a:pt x="11" y="1"/>
                      </a:cubicBezTo>
                      <a:cubicBezTo>
                        <a:pt x="12" y="1"/>
                        <a:pt x="12" y="0"/>
                        <a:pt x="12" y="0"/>
                      </a:cubicBezTo>
                      <a:cubicBezTo>
                        <a:pt x="13" y="0"/>
                        <a:pt x="13" y="1"/>
                        <a:pt x="12" y="1"/>
                      </a:cubicBezTo>
                      <a:cubicBezTo>
                        <a:pt x="12" y="1"/>
                        <a:pt x="12" y="1"/>
                        <a:pt x="12" y="1"/>
                      </a:cubicBezTo>
                      <a:cubicBezTo>
                        <a:pt x="12" y="2"/>
                        <a:pt x="12" y="3"/>
                        <a:pt x="12" y="3"/>
                      </a:cubicBezTo>
                      <a:cubicBezTo>
                        <a:pt x="12" y="3"/>
                        <a:pt x="12" y="3"/>
                        <a:pt x="12" y="3"/>
                      </a:cubicBezTo>
                      <a:cubicBezTo>
                        <a:pt x="11" y="4"/>
                        <a:pt x="11" y="4"/>
                        <a:pt x="11" y="5"/>
                      </a:cubicBezTo>
                      <a:cubicBezTo>
                        <a:pt x="11" y="5"/>
                        <a:pt x="11" y="4"/>
                        <a:pt x="11" y="4"/>
                      </a:cubicBezTo>
                      <a:cubicBezTo>
                        <a:pt x="11" y="4"/>
                        <a:pt x="11" y="4"/>
                        <a:pt x="11" y="4"/>
                      </a:cubicBezTo>
                      <a:cubicBezTo>
                        <a:pt x="10" y="5"/>
                        <a:pt x="9" y="6"/>
                        <a:pt x="9" y="7"/>
                      </a:cubicBezTo>
                      <a:cubicBezTo>
                        <a:pt x="8" y="8"/>
                        <a:pt x="8" y="9"/>
                        <a:pt x="8" y="11"/>
                      </a:cubicBezTo>
                      <a:cubicBezTo>
                        <a:pt x="8" y="11"/>
                        <a:pt x="8" y="11"/>
                        <a:pt x="8" y="11"/>
                      </a:cubicBezTo>
                      <a:cubicBezTo>
                        <a:pt x="8" y="10"/>
                        <a:pt x="8" y="10"/>
                        <a:pt x="8" y="10"/>
                      </a:cubicBezTo>
                      <a:cubicBezTo>
                        <a:pt x="8" y="10"/>
                        <a:pt x="8" y="10"/>
                        <a:pt x="8" y="10"/>
                      </a:cubicBezTo>
                      <a:cubicBezTo>
                        <a:pt x="9" y="8"/>
                        <a:pt x="10" y="7"/>
                        <a:pt x="11" y="6"/>
                      </a:cubicBezTo>
                      <a:cubicBezTo>
                        <a:pt x="10" y="6"/>
                        <a:pt x="10" y="7"/>
                        <a:pt x="10" y="8"/>
                      </a:cubicBezTo>
                      <a:cubicBezTo>
                        <a:pt x="10" y="8"/>
                        <a:pt x="10" y="8"/>
                        <a:pt x="10" y="8"/>
                      </a:cubicBezTo>
                      <a:cubicBezTo>
                        <a:pt x="9" y="9"/>
                        <a:pt x="9" y="9"/>
                        <a:pt x="9" y="10"/>
                      </a:cubicBezTo>
                      <a:cubicBezTo>
                        <a:pt x="8" y="11"/>
                        <a:pt x="8" y="12"/>
                        <a:pt x="7" y="13"/>
                      </a:cubicBezTo>
                      <a:cubicBezTo>
                        <a:pt x="7" y="13"/>
                        <a:pt x="8" y="13"/>
                        <a:pt x="8" y="13"/>
                      </a:cubicBezTo>
                      <a:cubicBezTo>
                        <a:pt x="8" y="13"/>
                        <a:pt x="8" y="12"/>
                        <a:pt x="8" y="12"/>
                      </a:cubicBezTo>
                      <a:cubicBezTo>
                        <a:pt x="8" y="12"/>
                        <a:pt x="8" y="12"/>
                        <a:pt x="8" y="12"/>
                      </a:cubicBezTo>
                      <a:cubicBezTo>
                        <a:pt x="8" y="11"/>
                        <a:pt x="9" y="10"/>
                        <a:pt x="9" y="10"/>
                      </a:cubicBezTo>
                      <a:cubicBezTo>
                        <a:pt x="9" y="9"/>
                        <a:pt x="10" y="9"/>
                        <a:pt x="10" y="8"/>
                      </a:cubicBezTo>
                      <a:cubicBezTo>
                        <a:pt x="10" y="9"/>
                        <a:pt x="10" y="9"/>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1"/>
                        <a:pt x="9" y="12"/>
                        <a:pt x="9" y="13"/>
                      </a:cubicBezTo>
                      <a:cubicBezTo>
                        <a:pt x="9" y="13"/>
                        <a:pt x="9" y="13"/>
                        <a:pt x="9" y="13"/>
                      </a:cubicBezTo>
                      <a:cubicBezTo>
                        <a:pt x="9" y="13"/>
                        <a:pt x="9" y="13"/>
                        <a:pt x="9" y="12"/>
                      </a:cubicBezTo>
                      <a:cubicBezTo>
                        <a:pt x="9" y="12"/>
                        <a:pt x="9" y="12"/>
                        <a:pt x="9" y="12"/>
                      </a:cubicBezTo>
                      <a:cubicBezTo>
                        <a:pt x="10" y="12"/>
                        <a:pt x="10" y="11"/>
                        <a:pt x="11" y="10"/>
                      </a:cubicBezTo>
                      <a:cubicBezTo>
                        <a:pt x="11" y="10"/>
                        <a:pt x="11" y="10"/>
                        <a:pt x="12" y="9"/>
                      </a:cubicBezTo>
                      <a:cubicBezTo>
                        <a:pt x="12" y="9"/>
                        <a:pt x="12" y="9"/>
                        <a:pt x="12" y="9"/>
                      </a:cubicBezTo>
                      <a:cubicBezTo>
                        <a:pt x="12" y="9"/>
                        <a:pt x="12" y="10"/>
                        <a:pt x="12" y="10"/>
                      </a:cubicBezTo>
                      <a:cubicBezTo>
                        <a:pt x="12" y="10"/>
                        <a:pt x="12" y="10"/>
                        <a:pt x="12" y="10"/>
                      </a:cubicBezTo>
                      <a:cubicBezTo>
                        <a:pt x="12" y="10"/>
                        <a:pt x="12" y="10"/>
                        <a:pt x="12" y="10"/>
                      </a:cubicBezTo>
                      <a:cubicBezTo>
                        <a:pt x="12" y="10"/>
                        <a:pt x="12" y="10"/>
                        <a:pt x="12" y="10"/>
                      </a:cubicBezTo>
                      <a:cubicBezTo>
                        <a:pt x="12" y="10"/>
                        <a:pt x="12" y="10"/>
                        <a:pt x="12" y="10"/>
                      </a:cubicBezTo>
                      <a:cubicBezTo>
                        <a:pt x="12" y="11"/>
                        <a:pt x="12" y="12"/>
                        <a:pt x="11" y="13"/>
                      </a:cubicBezTo>
                      <a:cubicBezTo>
                        <a:pt x="11" y="13"/>
                        <a:pt x="11" y="13"/>
                        <a:pt x="11" y="13"/>
                      </a:cubicBezTo>
                      <a:cubicBezTo>
                        <a:pt x="11" y="14"/>
                        <a:pt x="11" y="14"/>
                        <a:pt x="11" y="14"/>
                      </a:cubicBezTo>
                      <a:cubicBezTo>
                        <a:pt x="11" y="14"/>
                        <a:pt x="11" y="14"/>
                        <a:pt x="11" y="14"/>
                      </a:cubicBezTo>
                      <a:cubicBezTo>
                        <a:pt x="12" y="12"/>
                        <a:pt x="13" y="11"/>
                        <a:pt x="14" y="9"/>
                      </a:cubicBezTo>
                      <a:cubicBezTo>
                        <a:pt x="14" y="9"/>
                        <a:pt x="14" y="9"/>
                        <a:pt x="14" y="9"/>
                      </a:cubicBezTo>
                      <a:cubicBezTo>
                        <a:pt x="15" y="10"/>
                        <a:pt x="15" y="10"/>
                        <a:pt x="14" y="11"/>
                      </a:cubicBezTo>
                      <a:cubicBezTo>
                        <a:pt x="14" y="11"/>
                        <a:pt x="14" y="11"/>
                        <a:pt x="14" y="11"/>
                      </a:cubicBezTo>
                      <a:cubicBezTo>
                        <a:pt x="14" y="12"/>
                        <a:pt x="13" y="14"/>
                        <a:pt x="13" y="16"/>
                      </a:cubicBezTo>
                      <a:cubicBezTo>
                        <a:pt x="13" y="16"/>
                        <a:pt x="13" y="16"/>
                        <a:pt x="13" y="16"/>
                      </a:cubicBezTo>
                      <a:cubicBezTo>
                        <a:pt x="13" y="15"/>
                        <a:pt x="13" y="14"/>
                        <a:pt x="14" y="14"/>
                      </a:cubicBezTo>
                      <a:cubicBezTo>
                        <a:pt x="14" y="14"/>
                        <a:pt x="14" y="14"/>
                        <a:pt x="14" y="14"/>
                      </a:cubicBezTo>
                      <a:cubicBezTo>
                        <a:pt x="14" y="13"/>
                        <a:pt x="14" y="12"/>
                        <a:pt x="15" y="12"/>
                      </a:cubicBezTo>
                      <a:cubicBezTo>
                        <a:pt x="15" y="11"/>
                        <a:pt x="16" y="11"/>
                        <a:pt x="16" y="11"/>
                      </a:cubicBezTo>
                      <a:cubicBezTo>
                        <a:pt x="16" y="11"/>
                        <a:pt x="16" y="11"/>
                        <a:pt x="16" y="11"/>
                      </a:cubicBezTo>
                      <a:cubicBezTo>
                        <a:pt x="16" y="11"/>
                        <a:pt x="16" y="11"/>
                        <a:pt x="16" y="11"/>
                      </a:cubicBezTo>
                      <a:cubicBezTo>
                        <a:pt x="16" y="11"/>
                        <a:pt x="16" y="12"/>
                        <a:pt x="16" y="13"/>
                      </a:cubicBezTo>
                      <a:cubicBezTo>
                        <a:pt x="16" y="13"/>
                        <a:pt x="16" y="13"/>
                        <a:pt x="16" y="13"/>
                      </a:cubicBezTo>
                      <a:cubicBezTo>
                        <a:pt x="16" y="14"/>
                        <a:pt x="16" y="14"/>
                        <a:pt x="15" y="15"/>
                      </a:cubicBezTo>
                      <a:cubicBezTo>
                        <a:pt x="15" y="16"/>
                        <a:pt x="15" y="16"/>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6"/>
                        <a:pt x="15" y="16"/>
                        <a:pt x="16" y="15"/>
                      </a:cubicBezTo>
                      <a:cubicBezTo>
                        <a:pt x="16" y="14"/>
                        <a:pt x="17" y="13"/>
                        <a:pt x="18" y="12"/>
                      </a:cubicBezTo>
                      <a:cubicBezTo>
                        <a:pt x="18" y="12"/>
                        <a:pt x="18" y="12"/>
                        <a:pt x="18" y="12"/>
                      </a:cubicBezTo>
                      <a:cubicBezTo>
                        <a:pt x="18" y="12"/>
                        <a:pt x="18" y="12"/>
                        <a:pt x="18" y="12"/>
                      </a:cubicBezTo>
                      <a:cubicBezTo>
                        <a:pt x="18" y="13"/>
                        <a:pt x="18" y="13"/>
                        <a:pt x="18" y="13"/>
                      </a:cubicBezTo>
                      <a:cubicBezTo>
                        <a:pt x="18" y="13"/>
                        <a:pt x="18" y="13"/>
                        <a:pt x="18" y="13"/>
                      </a:cubicBezTo>
                      <a:cubicBezTo>
                        <a:pt x="18" y="14"/>
                        <a:pt x="17" y="15"/>
                        <a:pt x="17" y="16"/>
                      </a:cubicBezTo>
                      <a:cubicBezTo>
                        <a:pt x="17" y="16"/>
                        <a:pt x="17" y="16"/>
                        <a:pt x="17" y="16"/>
                      </a:cubicBezTo>
                      <a:cubicBezTo>
                        <a:pt x="17" y="16"/>
                        <a:pt x="16" y="17"/>
                        <a:pt x="16" y="18"/>
                      </a:cubicBezTo>
                      <a:cubicBezTo>
                        <a:pt x="16" y="18"/>
                        <a:pt x="16" y="18"/>
                        <a:pt x="16" y="18"/>
                      </a:cubicBezTo>
                      <a:cubicBezTo>
                        <a:pt x="17" y="17"/>
                        <a:pt x="18" y="15"/>
                        <a:pt x="18" y="14"/>
                      </a:cubicBezTo>
                      <a:cubicBezTo>
                        <a:pt x="19" y="14"/>
                        <a:pt x="19"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1" y="13"/>
                        <a:pt x="21" y="13"/>
                      </a:cubicBezTo>
                      <a:cubicBezTo>
                        <a:pt x="21" y="13"/>
                        <a:pt x="21" y="13"/>
                        <a:pt x="21" y="13"/>
                      </a:cubicBezTo>
                      <a:cubicBezTo>
                        <a:pt x="21" y="13"/>
                        <a:pt x="21" y="13"/>
                        <a:pt x="21" y="13"/>
                      </a:cubicBezTo>
                      <a:cubicBezTo>
                        <a:pt x="21" y="14"/>
                        <a:pt x="20" y="14"/>
                        <a:pt x="20" y="15"/>
                      </a:cubicBezTo>
                      <a:cubicBezTo>
                        <a:pt x="20" y="15"/>
                        <a:pt x="20" y="15"/>
                        <a:pt x="20" y="15"/>
                      </a:cubicBezTo>
                      <a:cubicBezTo>
                        <a:pt x="20" y="15"/>
                        <a:pt x="20" y="15"/>
                        <a:pt x="20" y="16"/>
                      </a:cubicBezTo>
                      <a:cubicBezTo>
                        <a:pt x="19" y="17"/>
                        <a:pt x="18" y="18"/>
                        <a:pt x="17" y="19"/>
                      </a:cubicBezTo>
                      <a:cubicBezTo>
                        <a:pt x="17" y="19"/>
                        <a:pt x="17" y="19"/>
                        <a:pt x="17" y="19"/>
                      </a:cubicBezTo>
                      <a:cubicBezTo>
                        <a:pt x="18" y="18"/>
                        <a:pt x="19" y="17"/>
                        <a:pt x="20" y="16"/>
                      </a:cubicBezTo>
                      <a:cubicBezTo>
                        <a:pt x="20" y="16"/>
                        <a:pt x="20" y="15"/>
                        <a:pt x="20" y="15"/>
                      </a:cubicBezTo>
                      <a:cubicBezTo>
                        <a:pt x="21" y="14"/>
                        <a:pt x="21" y="14"/>
                        <a:pt x="22" y="13"/>
                      </a:cubicBezTo>
                      <a:cubicBezTo>
                        <a:pt x="22" y="14"/>
                        <a:pt x="22" y="14"/>
                        <a:pt x="22" y="15"/>
                      </a:cubicBezTo>
                      <a:cubicBezTo>
                        <a:pt x="22" y="15"/>
                        <a:pt x="22" y="15"/>
                        <a:pt x="22" y="15"/>
                      </a:cubicBezTo>
                      <a:cubicBezTo>
                        <a:pt x="22" y="15"/>
                        <a:pt x="21" y="15"/>
                        <a:pt x="21" y="15"/>
                      </a:cubicBezTo>
                      <a:cubicBezTo>
                        <a:pt x="21" y="16"/>
                        <a:pt x="21" y="16"/>
                        <a:pt x="21" y="16"/>
                      </a:cubicBezTo>
                      <a:cubicBezTo>
                        <a:pt x="20" y="17"/>
                        <a:pt x="19" y="19"/>
                        <a:pt x="18" y="20"/>
                      </a:cubicBezTo>
                      <a:cubicBezTo>
                        <a:pt x="18" y="21"/>
                        <a:pt x="18" y="21"/>
                        <a:pt x="17" y="22"/>
                      </a:cubicBezTo>
                      <a:cubicBezTo>
                        <a:pt x="17" y="22"/>
                        <a:pt x="17" y="22"/>
                        <a:pt x="17" y="22"/>
                      </a:cubicBezTo>
                      <a:cubicBezTo>
                        <a:pt x="18" y="22"/>
                        <a:pt x="18" y="22"/>
                        <a:pt x="18" y="21"/>
                      </a:cubicBezTo>
                      <a:cubicBezTo>
                        <a:pt x="18" y="21"/>
                        <a:pt x="19" y="21"/>
                        <a:pt x="19" y="21"/>
                      </a:cubicBezTo>
                      <a:cubicBezTo>
                        <a:pt x="19" y="20"/>
                        <a:pt x="20" y="19"/>
                        <a:pt x="21" y="19"/>
                      </a:cubicBezTo>
                      <a:cubicBezTo>
                        <a:pt x="21" y="19"/>
                        <a:pt x="20" y="19"/>
                        <a:pt x="20" y="20"/>
                      </a:cubicBezTo>
                      <a:cubicBezTo>
                        <a:pt x="20" y="20"/>
                        <a:pt x="20" y="20"/>
                        <a:pt x="20" y="20"/>
                      </a:cubicBezTo>
                      <a:cubicBezTo>
                        <a:pt x="20" y="20"/>
                        <a:pt x="20" y="19"/>
                        <a:pt x="20" y="20"/>
                      </a:cubicBezTo>
                      <a:cubicBezTo>
                        <a:pt x="19" y="21"/>
                        <a:pt x="18" y="22"/>
                        <a:pt x="17" y="23"/>
                      </a:cubicBezTo>
                      <a:cubicBezTo>
                        <a:pt x="17" y="22"/>
                        <a:pt x="18" y="22"/>
                        <a:pt x="18" y="21"/>
                      </a:cubicBezTo>
                      <a:cubicBezTo>
                        <a:pt x="18" y="21"/>
                        <a:pt x="18" y="21"/>
                        <a:pt x="18" y="21"/>
                      </a:cubicBezTo>
                      <a:cubicBezTo>
                        <a:pt x="17" y="21"/>
                        <a:pt x="16" y="21"/>
                        <a:pt x="16" y="22"/>
                      </a:cubicBezTo>
                      <a:cubicBezTo>
                        <a:pt x="15" y="22"/>
                        <a:pt x="14" y="23"/>
                        <a:pt x="14" y="24"/>
                      </a:cubicBezTo>
                      <a:cubicBezTo>
                        <a:pt x="14" y="24"/>
                        <a:pt x="14" y="24"/>
                        <a:pt x="14" y="23"/>
                      </a:cubicBezTo>
                      <a:cubicBezTo>
                        <a:pt x="14" y="23"/>
                        <a:pt x="14" y="23"/>
                        <a:pt x="14" y="23"/>
                      </a:cubicBezTo>
                      <a:cubicBezTo>
                        <a:pt x="13" y="24"/>
                        <a:pt x="12" y="25"/>
                        <a:pt x="11" y="26"/>
                      </a:cubicBezTo>
                      <a:cubicBezTo>
                        <a:pt x="11" y="26"/>
                        <a:pt x="11" y="25"/>
                        <a:pt x="11" y="24"/>
                      </a:cubicBezTo>
                      <a:cubicBezTo>
                        <a:pt x="11" y="24"/>
                        <a:pt x="11" y="24"/>
                        <a:pt x="11" y="24"/>
                      </a:cubicBezTo>
                      <a:cubicBezTo>
                        <a:pt x="11" y="24"/>
                        <a:pt x="11" y="24"/>
                        <a:pt x="11" y="24"/>
                      </a:cubicBezTo>
                      <a:cubicBezTo>
                        <a:pt x="11" y="24"/>
                        <a:pt x="11" y="24"/>
                        <a:pt x="11" y="24"/>
                      </a:cubicBezTo>
                      <a:cubicBezTo>
                        <a:pt x="11" y="24"/>
                        <a:pt x="11" y="24"/>
                        <a:pt x="11" y="24"/>
                      </a:cubicBezTo>
                      <a:cubicBezTo>
                        <a:pt x="9" y="25"/>
                        <a:pt x="8" y="27"/>
                        <a:pt x="7" y="29"/>
                      </a:cubicBezTo>
                      <a:cubicBezTo>
                        <a:pt x="7" y="29"/>
                        <a:pt x="7" y="29"/>
                        <a:pt x="7" y="29"/>
                      </a:cubicBezTo>
                      <a:cubicBezTo>
                        <a:pt x="8" y="28"/>
                        <a:pt x="9" y="26"/>
                        <a:pt x="9" y="24"/>
                      </a:cubicBezTo>
                      <a:cubicBezTo>
                        <a:pt x="9" y="24"/>
                        <a:pt x="8" y="24"/>
                        <a:pt x="8" y="24"/>
                      </a:cubicBezTo>
                      <a:cubicBezTo>
                        <a:pt x="7" y="25"/>
                        <a:pt x="7" y="26"/>
                        <a:pt x="6" y="27"/>
                      </a:cubicBezTo>
                      <a:cubicBezTo>
                        <a:pt x="6" y="26"/>
                        <a:pt x="6" y="26"/>
                        <a:pt x="6" y="26"/>
                      </a:cubicBezTo>
                      <a:cubicBezTo>
                        <a:pt x="6" y="26"/>
                        <a:pt x="6" y="26"/>
                        <a:pt x="6" y="26"/>
                      </a:cubicBezTo>
                      <a:cubicBezTo>
                        <a:pt x="6" y="26"/>
                        <a:pt x="6" y="26"/>
                        <a:pt x="6" y="26"/>
                      </a:cubicBezTo>
                      <a:cubicBezTo>
                        <a:pt x="6" y="25"/>
                        <a:pt x="6" y="25"/>
                        <a:pt x="6" y="25"/>
                      </a:cubicBezTo>
                      <a:cubicBezTo>
                        <a:pt x="6" y="24"/>
                        <a:pt x="6" y="24"/>
                        <a:pt x="6" y="24"/>
                      </a:cubicBezTo>
                      <a:cubicBezTo>
                        <a:pt x="5" y="25"/>
                        <a:pt x="4" y="26"/>
                        <a:pt x="3" y="27"/>
                      </a:cubicBezTo>
                      <a:cubicBezTo>
                        <a:pt x="3" y="27"/>
                        <a:pt x="3" y="28"/>
                        <a:pt x="3" y="28"/>
                      </a:cubicBezTo>
                      <a:cubicBezTo>
                        <a:pt x="3" y="27"/>
                        <a:pt x="3" y="26"/>
                        <a:pt x="3" y="25"/>
                      </a:cubicBezTo>
                      <a:cubicBezTo>
                        <a:pt x="3" y="25"/>
                        <a:pt x="3" y="25"/>
                        <a:pt x="3" y="25"/>
                      </a:cubicBezTo>
                      <a:cubicBezTo>
                        <a:pt x="3" y="25"/>
                        <a:pt x="3" y="25"/>
                        <a:pt x="3" y="25"/>
                      </a:cubicBezTo>
                      <a:cubicBezTo>
                        <a:pt x="3" y="25"/>
                        <a:pt x="3" y="25"/>
                        <a:pt x="3" y="25"/>
                      </a:cubicBezTo>
                      <a:cubicBezTo>
                        <a:pt x="3" y="25"/>
                        <a:pt x="3" y="25"/>
                        <a:pt x="3" y="24"/>
                      </a:cubicBezTo>
                      <a:cubicBezTo>
                        <a:pt x="3" y="24"/>
                        <a:pt x="3" y="24"/>
                        <a:pt x="3" y="24"/>
                      </a:cubicBezTo>
                      <a:cubicBezTo>
                        <a:pt x="2" y="25"/>
                        <a:pt x="2" y="25"/>
                        <a:pt x="2" y="25"/>
                      </a:cubicBezTo>
                      <a:cubicBezTo>
                        <a:pt x="2" y="25"/>
                        <a:pt x="2" y="24"/>
                        <a:pt x="2" y="24"/>
                      </a:cubicBezTo>
                      <a:cubicBezTo>
                        <a:pt x="2" y="24"/>
                        <a:pt x="2" y="24"/>
                        <a:pt x="2" y="24"/>
                      </a:cubicBezTo>
                      <a:cubicBezTo>
                        <a:pt x="1" y="25"/>
                        <a:pt x="1" y="25"/>
                        <a:pt x="1" y="26"/>
                      </a:cubicBezTo>
                      <a:cubicBezTo>
                        <a:pt x="1" y="26"/>
                        <a:pt x="1" y="26"/>
                        <a:pt x="1" y="26"/>
                      </a:cubicBezTo>
                      <a:cubicBezTo>
                        <a:pt x="0" y="27"/>
                        <a:pt x="0" y="27"/>
                        <a:pt x="0" y="28"/>
                      </a:cubicBezTo>
                      <a:cubicBezTo>
                        <a:pt x="0" y="28"/>
                        <a:pt x="0" y="28"/>
                        <a:pt x="0" y="28"/>
                      </a:cubicBezTo>
                      <a:cubicBezTo>
                        <a:pt x="0" y="28"/>
                        <a:pt x="1" y="28"/>
                        <a:pt x="1" y="27"/>
                      </a:cubicBezTo>
                      <a:cubicBezTo>
                        <a:pt x="1" y="28"/>
                        <a:pt x="1" y="28"/>
                        <a:pt x="1" y="28"/>
                      </a:cubicBezTo>
                      <a:cubicBezTo>
                        <a:pt x="1" y="28"/>
                        <a:pt x="1" y="28"/>
                        <a:pt x="1" y="28"/>
                      </a:cubicBezTo>
                      <a:cubicBezTo>
                        <a:pt x="2" y="27"/>
                        <a:pt x="2" y="26"/>
                        <a:pt x="3" y="25"/>
                      </a:cubicBezTo>
                      <a:cubicBezTo>
                        <a:pt x="3" y="25"/>
                        <a:pt x="3" y="25"/>
                        <a:pt x="3" y="25"/>
                      </a:cubicBezTo>
                      <a:cubicBezTo>
                        <a:pt x="2" y="27"/>
                        <a:pt x="2" y="28"/>
                        <a:pt x="2" y="29"/>
                      </a:cubicBezTo>
                      <a:cubicBezTo>
                        <a:pt x="2" y="30"/>
                        <a:pt x="2" y="30"/>
                        <a:pt x="2" y="30"/>
                      </a:cubicBezTo>
                      <a:cubicBezTo>
                        <a:pt x="2" y="31"/>
                        <a:pt x="2" y="31"/>
                        <a:pt x="2" y="31"/>
                      </a:cubicBezTo>
                      <a:cubicBezTo>
                        <a:pt x="2" y="30"/>
                        <a:pt x="2" y="30"/>
                        <a:pt x="2" y="30"/>
                      </a:cubicBezTo>
                      <a:cubicBezTo>
                        <a:pt x="2" y="30"/>
                        <a:pt x="2" y="30"/>
                        <a:pt x="2" y="30"/>
                      </a:cubicBezTo>
                      <a:cubicBezTo>
                        <a:pt x="2" y="30"/>
                        <a:pt x="2" y="30"/>
                        <a:pt x="2" y="30"/>
                      </a:cubicBezTo>
                      <a:cubicBezTo>
                        <a:pt x="3" y="29"/>
                        <a:pt x="4" y="28"/>
                        <a:pt x="5" y="27"/>
                      </a:cubicBezTo>
                      <a:cubicBezTo>
                        <a:pt x="5" y="27"/>
                        <a:pt x="5" y="27"/>
                        <a:pt x="5" y="27"/>
                      </a:cubicBezTo>
                      <a:cubicBezTo>
                        <a:pt x="5" y="27"/>
                        <a:pt x="5" y="27"/>
                        <a:pt x="5" y="27"/>
                      </a:cubicBezTo>
                      <a:cubicBezTo>
                        <a:pt x="5" y="27"/>
                        <a:pt x="5" y="27"/>
                        <a:pt x="5" y="27"/>
                      </a:cubicBezTo>
                      <a:cubicBezTo>
                        <a:pt x="5" y="27"/>
                        <a:pt x="5" y="27"/>
                        <a:pt x="5" y="27"/>
                      </a:cubicBezTo>
                      <a:cubicBezTo>
                        <a:pt x="5" y="27"/>
                        <a:pt x="5" y="26"/>
                        <a:pt x="6" y="26"/>
                      </a:cubicBezTo>
                      <a:cubicBezTo>
                        <a:pt x="6" y="26"/>
                        <a:pt x="5" y="27"/>
                        <a:pt x="5" y="27"/>
                      </a:cubicBezTo>
                      <a:cubicBezTo>
                        <a:pt x="4" y="28"/>
                        <a:pt x="4" y="30"/>
                        <a:pt x="3" y="31"/>
                      </a:cubicBezTo>
                      <a:cubicBezTo>
                        <a:pt x="3" y="31"/>
                        <a:pt x="3" y="31"/>
                        <a:pt x="3" y="31"/>
                      </a:cubicBezTo>
                      <a:cubicBezTo>
                        <a:pt x="4" y="31"/>
                        <a:pt x="4" y="31"/>
                        <a:pt x="4" y="31"/>
                      </a:cubicBezTo>
                      <a:cubicBezTo>
                        <a:pt x="4" y="30"/>
                        <a:pt x="5" y="28"/>
                        <a:pt x="5" y="27"/>
                      </a:cubicBezTo>
                      <a:cubicBezTo>
                        <a:pt x="6" y="27"/>
                        <a:pt x="6" y="27"/>
                        <a:pt x="6" y="27"/>
                      </a:cubicBezTo>
                      <a:cubicBezTo>
                        <a:pt x="6" y="28"/>
                        <a:pt x="5" y="28"/>
                        <a:pt x="5" y="29"/>
                      </a:cubicBezTo>
                      <a:cubicBezTo>
                        <a:pt x="5" y="30"/>
                        <a:pt x="5" y="30"/>
                        <a:pt x="5" y="31"/>
                      </a:cubicBezTo>
                      <a:cubicBezTo>
                        <a:pt x="5" y="31"/>
                        <a:pt x="5" y="31"/>
                        <a:pt x="5" y="31"/>
                      </a:cubicBezTo>
                      <a:cubicBezTo>
                        <a:pt x="6" y="31"/>
                        <a:pt x="6" y="30"/>
                        <a:pt x="7" y="30"/>
                      </a:cubicBezTo>
                      <a:cubicBezTo>
                        <a:pt x="7" y="30"/>
                        <a:pt x="7" y="30"/>
                        <a:pt x="6" y="31"/>
                      </a:cubicBezTo>
                      <a:cubicBezTo>
                        <a:pt x="6" y="31"/>
                        <a:pt x="7" y="31"/>
                        <a:pt x="7" y="31"/>
                      </a:cubicBezTo>
                      <a:cubicBezTo>
                        <a:pt x="7" y="31"/>
                        <a:pt x="7" y="30"/>
                        <a:pt x="7" y="30"/>
                      </a:cubicBezTo>
                      <a:cubicBezTo>
                        <a:pt x="7" y="30"/>
                        <a:pt x="7" y="30"/>
                        <a:pt x="7" y="30"/>
                      </a:cubicBezTo>
                      <a:cubicBezTo>
                        <a:pt x="7" y="30"/>
                        <a:pt x="7" y="29"/>
                        <a:pt x="7" y="29"/>
                      </a:cubicBezTo>
                      <a:cubicBezTo>
                        <a:pt x="9" y="28"/>
                        <a:pt x="10" y="26"/>
                        <a:pt x="11" y="25"/>
                      </a:cubicBezTo>
                      <a:cubicBezTo>
                        <a:pt x="11" y="25"/>
                        <a:pt x="11" y="25"/>
                        <a:pt x="11" y="25"/>
                      </a:cubicBezTo>
                      <a:cubicBezTo>
                        <a:pt x="10" y="26"/>
                        <a:pt x="9" y="28"/>
                        <a:pt x="9" y="30"/>
                      </a:cubicBezTo>
                      <a:cubicBezTo>
                        <a:pt x="9" y="30"/>
                        <a:pt x="8" y="31"/>
                        <a:pt x="8" y="31"/>
                      </a:cubicBezTo>
                      <a:cubicBezTo>
                        <a:pt x="8" y="31"/>
                        <a:pt x="8" y="31"/>
                        <a:pt x="8" y="31"/>
                      </a:cubicBezTo>
                      <a:cubicBezTo>
                        <a:pt x="8" y="31"/>
                        <a:pt x="9" y="31"/>
                        <a:pt x="9" y="30"/>
                      </a:cubicBezTo>
                      <a:cubicBezTo>
                        <a:pt x="9" y="30"/>
                        <a:pt x="9" y="31"/>
                        <a:pt x="9" y="31"/>
                      </a:cubicBezTo>
                      <a:cubicBezTo>
                        <a:pt x="9" y="31"/>
                        <a:pt x="9" y="31"/>
                        <a:pt x="9" y="31"/>
                      </a:cubicBezTo>
                      <a:cubicBezTo>
                        <a:pt x="10" y="30"/>
                        <a:pt x="10" y="30"/>
                        <a:pt x="11" y="29"/>
                      </a:cubicBezTo>
                      <a:cubicBezTo>
                        <a:pt x="10" y="30"/>
                        <a:pt x="10" y="31"/>
                        <a:pt x="10" y="31"/>
                      </a:cubicBezTo>
                      <a:cubicBezTo>
                        <a:pt x="10" y="31"/>
                        <a:pt x="10" y="31"/>
                        <a:pt x="10" y="31"/>
                      </a:cubicBezTo>
                      <a:cubicBezTo>
                        <a:pt x="11" y="30"/>
                        <a:pt x="11" y="29"/>
                        <a:pt x="12" y="28"/>
                      </a:cubicBezTo>
                      <a:cubicBezTo>
                        <a:pt x="14" y="27"/>
                        <a:pt x="15" y="25"/>
                        <a:pt x="16" y="23"/>
                      </a:cubicBezTo>
                      <a:cubicBezTo>
                        <a:pt x="16" y="24"/>
                        <a:pt x="15" y="24"/>
                        <a:pt x="15" y="25"/>
                      </a:cubicBezTo>
                      <a:cubicBezTo>
                        <a:pt x="14" y="26"/>
                        <a:pt x="14" y="27"/>
                        <a:pt x="14" y="28"/>
                      </a:cubicBezTo>
                      <a:cubicBezTo>
                        <a:pt x="14" y="28"/>
                        <a:pt x="14" y="28"/>
                        <a:pt x="14" y="28"/>
                      </a:cubicBezTo>
                      <a:cubicBezTo>
                        <a:pt x="14" y="28"/>
                        <a:pt x="15" y="28"/>
                        <a:pt x="15" y="28"/>
                      </a:cubicBezTo>
                      <a:cubicBezTo>
                        <a:pt x="14" y="29"/>
                        <a:pt x="14" y="30"/>
                        <a:pt x="13" y="31"/>
                      </a:cubicBezTo>
                      <a:cubicBezTo>
                        <a:pt x="13" y="31"/>
                        <a:pt x="13" y="31"/>
                        <a:pt x="13" y="31"/>
                      </a:cubicBezTo>
                      <a:cubicBezTo>
                        <a:pt x="14" y="30"/>
                        <a:pt x="15" y="28"/>
                        <a:pt x="15" y="27"/>
                      </a:cubicBezTo>
                      <a:cubicBezTo>
                        <a:pt x="16" y="27"/>
                        <a:pt x="16" y="26"/>
                        <a:pt x="17" y="26"/>
                      </a:cubicBezTo>
                      <a:cubicBezTo>
                        <a:pt x="16" y="27"/>
                        <a:pt x="15" y="29"/>
                        <a:pt x="15" y="30"/>
                      </a:cubicBezTo>
                      <a:cubicBezTo>
                        <a:pt x="15" y="31"/>
                        <a:pt x="15" y="31"/>
                        <a:pt x="14" y="31"/>
                      </a:cubicBezTo>
                      <a:cubicBezTo>
                        <a:pt x="14" y="31"/>
                        <a:pt x="15" y="31"/>
                        <a:pt x="15" y="31"/>
                      </a:cubicBezTo>
                      <a:cubicBezTo>
                        <a:pt x="15" y="31"/>
                        <a:pt x="15" y="31"/>
                        <a:pt x="15" y="30"/>
                      </a:cubicBezTo>
                      <a:cubicBezTo>
                        <a:pt x="15" y="30"/>
                        <a:pt x="15" y="30"/>
                        <a:pt x="15" y="30"/>
                      </a:cubicBezTo>
                      <a:cubicBezTo>
                        <a:pt x="15" y="30"/>
                        <a:pt x="15" y="30"/>
                        <a:pt x="15" y="30"/>
                      </a:cubicBezTo>
                      <a:cubicBezTo>
                        <a:pt x="16" y="28"/>
                        <a:pt x="17" y="26"/>
                        <a:pt x="18" y="24"/>
                      </a:cubicBezTo>
                      <a:cubicBezTo>
                        <a:pt x="19" y="24"/>
                        <a:pt x="19" y="24"/>
                        <a:pt x="19" y="23"/>
                      </a:cubicBezTo>
                      <a:cubicBezTo>
                        <a:pt x="19" y="23"/>
                        <a:pt x="20" y="22"/>
                        <a:pt x="20" y="21"/>
                      </a:cubicBezTo>
                      <a:cubicBezTo>
                        <a:pt x="19" y="24"/>
                        <a:pt x="17" y="27"/>
                        <a:pt x="16" y="30"/>
                      </a:cubicBezTo>
                      <a:cubicBezTo>
                        <a:pt x="16" y="30"/>
                        <a:pt x="16" y="31"/>
                        <a:pt x="16" y="30"/>
                      </a:cubicBezTo>
                      <a:cubicBezTo>
                        <a:pt x="17" y="29"/>
                        <a:pt x="18" y="27"/>
                        <a:pt x="19" y="26"/>
                      </a:cubicBezTo>
                      <a:cubicBezTo>
                        <a:pt x="20" y="24"/>
                        <a:pt x="21" y="22"/>
                        <a:pt x="21" y="21"/>
                      </a:cubicBezTo>
                      <a:cubicBezTo>
                        <a:pt x="21" y="21"/>
                        <a:pt x="21" y="21"/>
                        <a:pt x="21" y="21"/>
                      </a:cubicBezTo>
                      <a:cubicBezTo>
                        <a:pt x="22" y="20"/>
                        <a:pt x="22" y="20"/>
                        <a:pt x="22" y="20"/>
                      </a:cubicBezTo>
                      <a:cubicBezTo>
                        <a:pt x="22" y="20"/>
                        <a:pt x="22" y="19"/>
                        <a:pt x="22" y="19"/>
                      </a:cubicBezTo>
                      <a:cubicBezTo>
                        <a:pt x="22" y="19"/>
                        <a:pt x="22" y="19"/>
                        <a:pt x="23" y="18"/>
                      </a:cubicBezTo>
                      <a:cubicBezTo>
                        <a:pt x="23" y="18"/>
                        <a:pt x="23" y="18"/>
                        <a:pt x="23" y="18"/>
                      </a:cubicBezTo>
                      <a:cubicBezTo>
                        <a:pt x="23" y="17"/>
                        <a:pt x="23"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5" y="16"/>
                        <a:pt x="25" y="15"/>
                        <a:pt x="26" y="14"/>
                      </a:cubicBezTo>
                      <a:cubicBezTo>
                        <a:pt x="26" y="15"/>
                        <a:pt x="26" y="16"/>
                        <a:pt x="25" y="18"/>
                      </a:cubicBezTo>
                      <a:cubicBezTo>
                        <a:pt x="25" y="18"/>
                        <a:pt x="25" y="18"/>
                        <a:pt x="25" y="18"/>
                      </a:cubicBezTo>
                      <a:cubicBezTo>
                        <a:pt x="25" y="18"/>
                        <a:pt x="24" y="19"/>
                        <a:pt x="24" y="20"/>
                      </a:cubicBezTo>
                      <a:cubicBezTo>
                        <a:pt x="24" y="20"/>
                        <a:pt x="24" y="20"/>
                        <a:pt x="24" y="20"/>
                      </a:cubicBezTo>
                      <a:cubicBezTo>
                        <a:pt x="23" y="21"/>
                        <a:pt x="23" y="21"/>
                        <a:pt x="23" y="22"/>
                      </a:cubicBezTo>
                      <a:cubicBezTo>
                        <a:pt x="21" y="24"/>
                        <a:pt x="20" y="27"/>
                        <a:pt x="19" y="29"/>
                      </a:cubicBezTo>
                      <a:cubicBezTo>
                        <a:pt x="19" y="29"/>
                        <a:pt x="19" y="29"/>
                        <a:pt x="19" y="29"/>
                      </a:cubicBezTo>
                      <a:cubicBezTo>
                        <a:pt x="20" y="27"/>
                        <a:pt x="21" y="25"/>
                        <a:pt x="23" y="22"/>
                      </a:cubicBezTo>
                      <a:cubicBezTo>
                        <a:pt x="23" y="21"/>
                        <a:pt x="24" y="20"/>
                        <a:pt x="24" y="19"/>
                      </a:cubicBezTo>
                      <a:cubicBezTo>
                        <a:pt x="26" y="17"/>
                        <a:pt x="27" y="16"/>
                        <a:pt x="29" y="14"/>
                      </a:cubicBezTo>
                      <a:cubicBezTo>
                        <a:pt x="28" y="15"/>
                        <a:pt x="28" y="16"/>
                        <a:pt x="28" y="17"/>
                      </a:cubicBezTo>
                      <a:cubicBezTo>
                        <a:pt x="25" y="20"/>
                        <a:pt x="22" y="25"/>
                        <a:pt x="21" y="29"/>
                      </a:cubicBezTo>
                      <a:cubicBezTo>
                        <a:pt x="21" y="29"/>
                        <a:pt x="21" y="29"/>
                        <a:pt x="21" y="29"/>
                      </a:cubicBezTo>
                      <a:cubicBezTo>
                        <a:pt x="22" y="27"/>
                        <a:pt x="24" y="24"/>
                        <a:pt x="25" y="21"/>
                      </a:cubicBezTo>
                      <a:cubicBezTo>
                        <a:pt x="26" y="20"/>
                        <a:pt x="27" y="18"/>
                        <a:pt x="28" y="17"/>
                      </a:cubicBezTo>
                      <a:cubicBezTo>
                        <a:pt x="28" y="16"/>
                        <a:pt x="29" y="16"/>
                        <a:pt x="29" y="15"/>
                      </a:cubicBezTo>
                      <a:cubicBezTo>
                        <a:pt x="29" y="16"/>
                        <a:pt x="28" y="17"/>
                        <a:pt x="28" y="18"/>
                      </a:cubicBezTo>
                      <a:cubicBezTo>
                        <a:pt x="28" y="18"/>
                        <a:pt x="28" y="18"/>
                        <a:pt x="28" y="18"/>
                      </a:cubicBezTo>
                      <a:cubicBezTo>
                        <a:pt x="28" y="18"/>
                        <a:pt x="28" y="18"/>
                        <a:pt x="27" y="18"/>
                      </a:cubicBezTo>
                      <a:cubicBezTo>
                        <a:pt x="27" y="20"/>
                        <a:pt x="26" y="21"/>
                        <a:pt x="25" y="22"/>
                      </a:cubicBezTo>
                      <a:cubicBezTo>
                        <a:pt x="24" y="23"/>
                        <a:pt x="24" y="24"/>
                        <a:pt x="23" y="26"/>
                      </a:cubicBezTo>
                      <a:cubicBezTo>
                        <a:pt x="22" y="27"/>
                        <a:pt x="22" y="29"/>
                        <a:pt x="22" y="30"/>
                      </a:cubicBezTo>
                      <a:cubicBezTo>
                        <a:pt x="22" y="30"/>
                        <a:pt x="22" y="30"/>
                        <a:pt x="22" y="30"/>
                      </a:cubicBezTo>
                      <a:cubicBezTo>
                        <a:pt x="24" y="26"/>
                        <a:pt x="26" y="22"/>
                        <a:pt x="28" y="19"/>
                      </a:cubicBezTo>
                      <a:cubicBezTo>
                        <a:pt x="28" y="18"/>
                        <a:pt x="28" y="18"/>
                        <a:pt x="28" y="18"/>
                      </a:cubicBezTo>
                      <a:cubicBezTo>
                        <a:pt x="29" y="17"/>
                        <a:pt x="30" y="16"/>
                        <a:pt x="31" y="15"/>
                      </a:cubicBezTo>
                      <a:cubicBezTo>
                        <a:pt x="31" y="16"/>
                        <a:pt x="30" y="17"/>
                        <a:pt x="30" y="18"/>
                      </a:cubicBezTo>
                      <a:cubicBezTo>
                        <a:pt x="30" y="18"/>
                        <a:pt x="30" y="18"/>
                        <a:pt x="30" y="18"/>
                      </a:cubicBezTo>
                      <a:cubicBezTo>
                        <a:pt x="30" y="18"/>
                        <a:pt x="29" y="19"/>
                        <a:pt x="29" y="20"/>
                      </a:cubicBezTo>
                      <a:cubicBezTo>
                        <a:pt x="27" y="23"/>
                        <a:pt x="25" y="25"/>
                        <a:pt x="24" y="28"/>
                      </a:cubicBezTo>
                      <a:cubicBezTo>
                        <a:pt x="24" y="28"/>
                        <a:pt x="24" y="28"/>
                        <a:pt x="24" y="28"/>
                      </a:cubicBezTo>
                      <a:cubicBezTo>
                        <a:pt x="26" y="26"/>
                        <a:pt x="27" y="23"/>
                        <a:pt x="29" y="20"/>
                      </a:cubicBezTo>
                      <a:cubicBezTo>
                        <a:pt x="30" y="19"/>
                        <a:pt x="31" y="18"/>
                        <a:pt x="31" y="17"/>
                      </a:cubicBezTo>
                      <a:cubicBezTo>
                        <a:pt x="31" y="18"/>
                        <a:pt x="30" y="20"/>
                        <a:pt x="30" y="21"/>
                      </a:cubicBezTo>
                      <a:cubicBezTo>
                        <a:pt x="30" y="21"/>
                        <a:pt x="29" y="22"/>
                        <a:pt x="29" y="22"/>
                      </a:cubicBezTo>
                      <a:cubicBezTo>
                        <a:pt x="28" y="24"/>
                        <a:pt x="27" y="26"/>
                        <a:pt x="26" y="28"/>
                      </a:cubicBezTo>
                      <a:cubicBezTo>
                        <a:pt x="26" y="28"/>
                        <a:pt x="26" y="28"/>
                        <a:pt x="26" y="28"/>
                      </a:cubicBezTo>
                      <a:cubicBezTo>
                        <a:pt x="27" y="26"/>
                        <a:pt x="28" y="24"/>
                        <a:pt x="29" y="22"/>
                      </a:cubicBezTo>
                      <a:cubicBezTo>
                        <a:pt x="30" y="22"/>
                        <a:pt x="30" y="21"/>
                        <a:pt x="30" y="21"/>
                      </a:cubicBezTo>
                      <a:cubicBezTo>
                        <a:pt x="31" y="20"/>
                        <a:pt x="31" y="19"/>
                        <a:pt x="32" y="19"/>
                      </a:cubicBezTo>
                      <a:cubicBezTo>
                        <a:pt x="32" y="19"/>
                        <a:pt x="32" y="19"/>
                        <a:pt x="32" y="19"/>
                      </a:cubicBezTo>
                      <a:cubicBezTo>
                        <a:pt x="32" y="18"/>
                        <a:pt x="32" y="18"/>
                        <a:pt x="33" y="18"/>
                      </a:cubicBezTo>
                      <a:cubicBezTo>
                        <a:pt x="32" y="20"/>
                        <a:pt x="31" y="22"/>
                        <a:pt x="30" y="24"/>
                      </a:cubicBezTo>
                      <a:cubicBezTo>
                        <a:pt x="29" y="25"/>
                        <a:pt x="28" y="27"/>
                        <a:pt x="28" y="28"/>
                      </a:cubicBezTo>
                      <a:cubicBezTo>
                        <a:pt x="28" y="28"/>
                        <a:pt x="28" y="28"/>
                        <a:pt x="28" y="28"/>
                      </a:cubicBezTo>
                      <a:cubicBezTo>
                        <a:pt x="29" y="27"/>
                        <a:pt x="30" y="25"/>
                        <a:pt x="30" y="24"/>
                      </a:cubicBezTo>
                      <a:cubicBezTo>
                        <a:pt x="31" y="23"/>
                        <a:pt x="32" y="22"/>
                        <a:pt x="32" y="21"/>
                      </a:cubicBezTo>
                      <a:cubicBezTo>
                        <a:pt x="33" y="21"/>
                        <a:pt x="33" y="20"/>
                        <a:pt x="33" y="20"/>
                      </a:cubicBezTo>
                      <a:cubicBezTo>
                        <a:pt x="33" y="21"/>
                        <a:pt x="32" y="23"/>
                        <a:pt x="32" y="24"/>
                      </a:cubicBezTo>
                      <a:cubicBezTo>
                        <a:pt x="32" y="24"/>
                        <a:pt x="32" y="24"/>
                        <a:pt x="32" y="24"/>
                      </a:cubicBezTo>
                      <a:cubicBezTo>
                        <a:pt x="32" y="24"/>
                        <a:pt x="32" y="24"/>
                        <a:pt x="32" y="24"/>
                      </a:cubicBezTo>
                      <a:cubicBezTo>
                        <a:pt x="31" y="25"/>
                        <a:pt x="30" y="26"/>
                        <a:pt x="30" y="28"/>
                      </a:cubicBezTo>
                      <a:cubicBezTo>
                        <a:pt x="30" y="28"/>
                        <a:pt x="30" y="28"/>
                        <a:pt x="30" y="28"/>
                      </a:cubicBezTo>
                      <a:cubicBezTo>
                        <a:pt x="31" y="27"/>
                        <a:pt x="31" y="26"/>
                        <a:pt x="32" y="24"/>
                      </a:cubicBezTo>
                      <a:cubicBezTo>
                        <a:pt x="32" y="24"/>
                        <a:pt x="33" y="23"/>
                        <a:pt x="34" y="22"/>
                      </a:cubicBezTo>
                      <a:cubicBezTo>
                        <a:pt x="34" y="22"/>
                        <a:pt x="34" y="22"/>
                        <a:pt x="34" y="21"/>
                      </a:cubicBezTo>
                      <a:cubicBezTo>
                        <a:pt x="34" y="22"/>
                        <a:pt x="34" y="22"/>
                        <a:pt x="33" y="23"/>
                      </a:cubicBezTo>
                      <a:cubicBezTo>
                        <a:pt x="33" y="24"/>
                        <a:pt x="32" y="26"/>
                        <a:pt x="31" y="27"/>
                      </a:cubicBezTo>
                      <a:cubicBezTo>
                        <a:pt x="31" y="26"/>
                        <a:pt x="32" y="26"/>
                        <a:pt x="32" y="26"/>
                      </a:cubicBezTo>
                      <a:cubicBezTo>
                        <a:pt x="32" y="26"/>
                        <a:pt x="32" y="26"/>
                        <a:pt x="32" y="26"/>
                      </a:cubicBezTo>
                      <a:cubicBezTo>
                        <a:pt x="31" y="26"/>
                        <a:pt x="31" y="27"/>
                        <a:pt x="31" y="27"/>
                      </a:cubicBezTo>
                      <a:cubicBezTo>
                        <a:pt x="31" y="27"/>
                        <a:pt x="31" y="27"/>
                        <a:pt x="31" y="27"/>
                      </a:cubicBezTo>
                      <a:cubicBezTo>
                        <a:pt x="31" y="26"/>
                        <a:pt x="32" y="25"/>
                        <a:pt x="33" y="24"/>
                      </a:cubicBezTo>
                      <a:cubicBezTo>
                        <a:pt x="33" y="23"/>
                        <a:pt x="34" y="22"/>
                        <a:pt x="34" y="21"/>
                      </a:cubicBezTo>
                      <a:cubicBezTo>
                        <a:pt x="34" y="21"/>
                        <a:pt x="34" y="21"/>
                        <a:pt x="34" y="21"/>
                      </a:cubicBezTo>
                      <a:cubicBezTo>
                        <a:pt x="33" y="22"/>
                        <a:pt x="33" y="23"/>
                        <a:pt x="32" y="24"/>
                      </a:cubicBezTo>
                      <a:cubicBezTo>
                        <a:pt x="33" y="22"/>
                        <a:pt x="33" y="21"/>
                        <a:pt x="33" y="20"/>
                      </a:cubicBezTo>
                      <a:cubicBezTo>
                        <a:pt x="33" y="20"/>
                        <a:pt x="33" y="20"/>
                        <a:pt x="33" y="20"/>
                      </a:cubicBezTo>
                      <a:cubicBezTo>
                        <a:pt x="32" y="21"/>
                        <a:pt x="31" y="22"/>
                        <a:pt x="31" y="23"/>
                      </a:cubicBezTo>
                      <a:cubicBezTo>
                        <a:pt x="31" y="21"/>
                        <a:pt x="32" y="19"/>
                        <a:pt x="33" y="17"/>
                      </a:cubicBezTo>
                      <a:cubicBezTo>
                        <a:pt x="33" y="17"/>
                        <a:pt x="33" y="17"/>
                        <a:pt x="33" y="17"/>
                      </a:cubicBezTo>
                      <a:cubicBezTo>
                        <a:pt x="32" y="18"/>
                        <a:pt x="31" y="19"/>
                        <a:pt x="30" y="21"/>
                      </a:cubicBezTo>
                      <a:cubicBezTo>
                        <a:pt x="31" y="19"/>
                        <a:pt x="31" y="18"/>
                        <a:pt x="31" y="16"/>
                      </a:cubicBezTo>
                      <a:cubicBezTo>
                        <a:pt x="31" y="16"/>
                        <a:pt x="31" y="16"/>
                        <a:pt x="31" y="16"/>
                      </a:cubicBezTo>
                      <a:cubicBezTo>
                        <a:pt x="31" y="18"/>
                        <a:pt x="30" y="19"/>
                        <a:pt x="29" y="20"/>
                      </a:cubicBezTo>
                      <a:cubicBezTo>
                        <a:pt x="30" y="18"/>
                        <a:pt x="31" y="16"/>
                        <a:pt x="31" y="15"/>
                      </a:cubicBezTo>
                      <a:cubicBezTo>
                        <a:pt x="31" y="15"/>
                        <a:pt x="31" y="15"/>
                        <a:pt x="31" y="15"/>
                      </a:cubicBezTo>
                      <a:cubicBezTo>
                        <a:pt x="30" y="16"/>
                        <a:pt x="29" y="17"/>
                        <a:pt x="28" y="18"/>
                      </a:cubicBezTo>
                      <a:cubicBezTo>
                        <a:pt x="28" y="18"/>
                        <a:pt x="28" y="18"/>
                        <a:pt x="28" y="18"/>
                      </a:cubicBezTo>
                      <a:cubicBezTo>
                        <a:pt x="28" y="17"/>
                        <a:pt x="29" y="16"/>
                        <a:pt x="29" y="15"/>
                      </a:cubicBezTo>
                      <a:cubicBezTo>
                        <a:pt x="29" y="15"/>
                        <a:pt x="29" y="15"/>
                        <a:pt x="29" y="15"/>
                      </a:cubicBezTo>
                      <a:cubicBezTo>
                        <a:pt x="29" y="15"/>
                        <a:pt x="29" y="15"/>
                        <a:pt x="29" y="15"/>
                      </a:cubicBezTo>
                      <a:cubicBezTo>
                        <a:pt x="29" y="15"/>
                        <a:pt x="29" y="15"/>
                        <a:pt x="29" y="15"/>
                      </a:cubicBezTo>
                      <a:cubicBezTo>
                        <a:pt x="29" y="15"/>
                        <a:pt x="29" y="15"/>
                        <a:pt x="29" y="15"/>
                      </a:cubicBezTo>
                      <a:cubicBezTo>
                        <a:pt x="29" y="15"/>
                        <a:pt x="28" y="16"/>
                        <a:pt x="28" y="16"/>
                      </a:cubicBezTo>
                      <a:cubicBezTo>
                        <a:pt x="28" y="15"/>
                        <a:pt x="29" y="14"/>
                        <a:pt x="29" y="13"/>
                      </a:cubicBezTo>
                      <a:cubicBezTo>
                        <a:pt x="29" y="13"/>
                        <a:pt x="29" y="13"/>
                        <a:pt x="29" y="13"/>
                      </a:cubicBezTo>
                      <a:cubicBezTo>
                        <a:pt x="28" y="15"/>
                        <a:pt x="26" y="17"/>
                        <a:pt x="25" y="19"/>
                      </a:cubicBezTo>
                      <a:cubicBezTo>
                        <a:pt x="25" y="17"/>
                        <a:pt x="26" y="16"/>
                        <a:pt x="26" y="14"/>
                      </a:cubicBezTo>
                      <a:cubicBezTo>
                        <a:pt x="26" y="14"/>
                        <a:pt x="26" y="14"/>
                        <a:pt x="26" y="14"/>
                      </a:cubicBezTo>
                      <a:cubicBezTo>
                        <a:pt x="25" y="15"/>
                        <a:pt x="24" y="16"/>
                        <a:pt x="23" y="17"/>
                      </a:cubicBezTo>
                      <a:cubicBezTo>
                        <a:pt x="23" y="17"/>
                        <a:pt x="24" y="16"/>
                        <a:pt x="24" y="16"/>
                      </a:cubicBezTo>
                      <a:cubicBezTo>
                        <a:pt x="25" y="15"/>
                        <a:pt x="25" y="13"/>
                        <a:pt x="25" y="12"/>
                      </a:cubicBezTo>
                      <a:cubicBezTo>
                        <a:pt x="25" y="12"/>
                        <a:pt x="25" y="12"/>
                        <a:pt x="25" y="12"/>
                      </a:cubicBezTo>
                      <a:cubicBezTo>
                        <a:pt x="25" y="12"/>
                        <a:pt x="24" y="12"/>
                        <a:pt x="24" y="13"/>
                      </a:cubicBezTo>
                      <a:cubicBezTo>
                        <a:pt x="24" y="12"/>
                        <a:pt x="24" y="12"/>
                        <a:pt x="24" y="12"/>
                      </a:cubicBezTo>
                      <a:cubicBezTo>
                        <a:pt x="24" y="12"/>
                        <a:pt x="24" y="12"/>
                        <a:pt x="24" y="12"/>
                      </a:cubicBezTo>
                      <a:cubicBezTo>
                        <a:pt x="24" y="12"/>
                        <a:pt x="23" y="13"/>
                        <a:pt x="23" y="13"/>
                      </a:cubicBezTo>
                      <a:cubicBezTo>
                        <a:pt x="23" y="14"/>
                        <a:pt x="22" y="15"/>
                        <a:pt x="22" y="15"/>
                      </a:cubicBezTo>
                      <a:cubicBezTo>
                        <a:pt x="22" y="14"/>
                        <a:pt x="22" y="14"/>
                        <a:pt x="22" y="13"/>
                      </a:cubicBezTo>
                      <a:cubicBezTo>
                        <a:pt x="22" y="13"/>
                        <a:pt x="22" y="13"/>
                        <a:pt x="22" y="13"/>
                      </a:cubicBezTo>
                      <a:cubicBezTo>
                        <a:pt x="22" y="13"/>
                        <a:pt x="21" y="14"/>
                        <a:pt x="20" y="15"/>
                      </a:cubicBezTo>
                      <a:cubicBezTo>
                        <a:pt x="20" y="14"/>
                        <a:pt x="21" y="13"/>
                        <a:pt x="21" y="13"/>
                      </a:cubicBezTo>
                      <a:cubicBezTo>
                        <a:pt x="21" y="13"/>
                        <a:pt x="21" y="13"/>
                        <a:pt x="21" y="13"/>
                      </a:cubicBezTo>
                      <a:cubicBezTo>
                        <a:pt x="20" y="13"/>
                        <a:pt x="19" y="14"/>
                        <a:pt x="18" y="14"/>
                      </a:cubicBezTo>
                      <a:cubicBezTo>
                        <a:pt x="18" y="15"/>
                        <a:pt x="17" y="16"/>
                        <a:pt x="17" y="17"/>
                      </a:cubicBezTo>
                      <a:cubicBezTo>
                        <a:pt x="17" y="16"/>
                        <a:pt x="17" y="15"/>
                        <a:pt x="18" y="15"/>
                      </a:cubicBezTo>
                      <a:cubicBezTo>
                        <a:pt x="18" y="14"/>
                        <a:pt x="18" y="13"/>
                        <a:pt x="18" y="12"/>
                      </a:cubicBezTo>
                      <a:cubicBezTo>
                        <a:pt x="18" y="12"/>
                        <a:pt x="18" y="12"/>
                        <a:pt x="18" y="12"/>
                      </a:cubicBezTo>
                      <a:cubicBezTo>
                        <a:pt x="17" y="13"/>
                        <a:pt x="16" y="14"/>
                        <a:pt x="16" y="15"/>
                      </a:cubicBezTo>
                      <a:cubicBezTo>
                        <a:pt x="16" y="14"/>
                        <a:pt x="16" y="14"/>
                        <a:pt x="16" y="14"/>
                      </a:cubicBezTo>
                      <a:cubicBezTo>
                        <a:pt x="16" y="13"/>
                        <a:pt x="16" y="12"/>
                        <a:pt x="16" y="10"/>
                      </a:cubicBezTo>
                      <a:cubicBezTo>
                        <a:pt x="16" y="10"/>
                        <a:pt x="16" y="10"/>
                        <a:pt x="16" y="10"/>
                      </a:cubicBezTo>
                      <a:cubicBezTo>
                        <a:pt x="15" y="11"/>
                        <a:pt x="14" y="12"/>
                        <a:pt x="14" y="13"/>
                      </a:cubicBezTo>
                      <a:cubicBezTo>
                        <a:pt x="14" y="12"/>
                        <a:pt x="15" y="10"/>
                        <a:pt x="15" y="9"/>
                      </a:cubicBezTo>
                      <a:cubicBezTo>
                        <a:pt x="15" y="9"/>
                        <a:pt x="14" y="9"/>
                        <a:pt x="14" y="9"/>
                      </a:cubicBezTo>
                      <a:cubicBezTo>
                        <a:pt x="13" y="10"/>
                        <a:pt x="12" y="12"/>
                        <a:pt x="11" y="13"/>
                      </a:cubicBezTo>
                      <a:cubicBezTo>
                        <a:pt x="12" y="12"/>
                        <a:pt x="12" y="10"/>
                        <a:pt x="12" y="9"/>
                      </a:cubicBezTo>
                      <a:cubicBezTo>
                        <a:pt x="12" y="9"/>
                        <a:pt x="12" y="9"/>
                        <a:pt x="12" y="9"/>
                      </a:cubicBezTo>
                      <a:cubicBezTo>
                        <a:pt x="11" y="9"/>
                        <a:pt x="11" y="10"/>
                        <a:pt x="10" y="11"/>
                      </a:cubicBezTo>
                      <a:cubicBezTo>
                        <a:pt x="10" y="11"/>
                        <a:pt x="10" y="12"/>
                        <a:pt x="9" y="12"/>
                      </a:cubicBezTo>
                      <a:cubicBezTo>
                        <a:pt x="10" y="12"/>
                        <a:pt x="10" y="11"/>
                        <a:pt x="10" y="11"/>
                      </a:cubicBezTo>
                      <a:cubicBezTo>
                        <a:pt x="10" y="10"/>
                        <a:pt x="10" y="9"/>
                        <a:pt x="10" y="8"/>
                      </a:cubicBezTo>
                      <a:cubicBezTo>
                        <a:pt x="10" y="8"/>
                        <a:pt x="10" y="8"/>
                        <a:pt x="10" y="8"/>
                      </a:cubicBezTo>
                      <a:cubicBezTo>
                        <a:pt x="10" y="9"/>
                        <a:pt x="10" y="9"/>
                        <a:pt x="9" y="9"/>
                      </a:cubicBezTo>
                      <a:cubicBezTo>
                        <a:pt x="10" y="8"/>
                        <a:pt x="11" y="7"/>
                        <a:pt x="11" y="5"/>
                      </a:cubicBezTo>
                      <a:cubicBezTo>
                        <a:pt x="11" y="5"/>
                        <a:pt x="11" y="5"/>
                        <a:pt x="11" y="5"/>
                      </a:cubicBezTo>
                      <a:cubicBezTo>
                        <a:pt x="12" y="3"/>
                        <a:pt x="13" y="1"/>
                        <a:pt x="13" y="0"/>
                      </a:cubicBezTo>
                      <a:cubicBezTo>
                        <a:pt x="13" y="0"/>
                        <a:pt x="13" y="0"/>
                        <a:pt x="13"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503" name="组合 38"/>
          <p:cNvGrpSpPr/>
          <p:nvPr/>
        </p:nvGrpSpPr>
        <p:grpSpPr>
          <a:xfrm>
            <a:off x="1696072" y="3560233"/>
            <a:ext cx="9286253" cy="1037669"/>
            <a:chOff x="1216025" y="2955926"/>
            <a:chExt cx="1971675" cy="215900"/>
          </a:xfrm>
        </p:grpSpPr>
        <p:sp>
          <p:nvSpPr>
            <p:cNvPr id="504" name="Line 502"/>
            <p:cNvSpPr>
              <a:spLocks noChangeShapeType="1"/>
            </p:cNvSpPr>
            <p:nvPr/>
          </p:nvSpPr>
          <p:spPr bwMode="auto">
            <a:xfrm>
              <a:off x="3187700" y="3074988"/>
              <a:ext cx="0" cy="96838"/>
            </a:xfrm>
            <a:prstGeom prst="line">
              <a:avLst/>
            </a:prstGeom>
            <a:noFill/>
            <a:ln w="7938"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05"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7938"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506" name="组合 39"/>
          <p:cNvGrpSpPr/>
          <p:nvPr/>
        </p:nvGrpSpPr>
        <p:grpSpPr>
          <a:xfrm>
            <a:off x="10840464" y="4568995"/>
            <a:ext cx="283722" cy="443004"/>
            <a:chOff x="3141663" y="3136901"/>
            <a:chExt cx="90488" cy="141288"/>
          </a:xfrm>
        </p:grpSpPr>
        <p:sp>
          <p:nvSpPr>
            <p:cNvPr id="507"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8"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rgbClr val="E440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9"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29603283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txBox="1">
            <a:spLocks/>
          </p:cNvSpPr>
          <p:nvPr/>
        </p:nvSpPr>
        <p:spPr>
          <a:xfrm>
            <a:off x="2821740" y="2513399"/>
            <a:ext cx="7810500" cy="23876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zh-TW" altLang="en-US" sz="10600" b="1" dirty="0">
                <a:latin typeface="微軟正黑體" panose="020B0604030504040204" pitchFamily="34" charset="-120"/>
                <a:ea typeface="微軟正黑體" panose="020B0604030504040204" pitchFamily="34" charset="-120"/>
              </a:rPr>
              <a:t>感謝蒞臨</a:t>
            </a:r>
            <a:br>
              <a:rPr lang="zh-TW" altLang="en-US" sz="10600" b="1" dirty="0">
                <a:latin typeface="微軟正黑體" panose="020B0604030504040204" pitchFamily="34" charset="-120"/>
                <a:ea typeface="微軟正黑體" panose="020B0604030504040204" pitchFamily="34" charset="-120"/>
              </a:rPr>
            </a:br>
            <a:r>
              <a:rPr lang="zh-TW" altLang="en-US" sz="10600" b="1" dirty="0">
                <a:latin typeface="微軟正黑體" panose="020B0604030504040204" pitchFamily="34" charset="-120"/>
                <a:ea typeface="微軟正黑體" panose="020B0604030504040204" pitchFamily="34" charset="-120"/>
              </a:rPr>
              <a:t>    後會有期！</a:t>
            </a:r>
          </a:p>
        </p:txBody>
      </p:sp>
      <p:sp>
        <p:nvSpPr>
          <p:cNvPr id="3" name="矩形 2"/>
          <p:cNvSpPr/>
          <p:nvPr/>
        </p:nvSpPr>
        <p:spPr>
          <a:xfrm>
            <a:off x="7506855" y="5954712"/>
            <a:ext cx="3937000" cy="584200"/>
          </a:xfrm>
          <a:prstGeom prst="rect">
            <a:avLst/>
          </a:prstGeom>
        </p:spPr>
        <p:txBody>
          <a:bodyPr wrap="none">
            <a:spAutoFit/>
          </a:bodyPr>
          <a:lstStyle/>
          <a:p>
            <a:pPr eaLnBrk="1" fontAlgn="auto" latinLnBrk="1" hangingPunct="1">
              <a:spcBef>
                <a:spcPts val="0"/>
              </a:spcBef>
              <a:spcAft>
                <a:spcPts val="0"/>
              </a:spcAft>
              <a:defRPr/>
            </a:pPr>
            <a:r>
              <a:rPr lang="zh-TW" altLang="en-US" sz="3200" b="1" spc="50" dirty="0">
                <a:ln w="11430">
                  <a:noFill/>
                </a:ln>
                <a:latin typeface="微軟正黑體" panose="020B0604030504040204" pitchFamily="34" charset="-120"/>
                <a:ea typeface="微軟正黑體" panose="020B0604030504040204" pitchFamily="34" charset="-120"/>
              </a:rPr>
              <a:t>校務資料庫維運小組</a:t>
            </a:r>
          </a:p>
        </p:txBody>
      </p:sp>
      <p:grpSp>
        <p:nvGrpSpPr>
          <p:cNvPr id="4" name="组合 36"/>
          <p:cNvGrpSpPr/>
          <p:nvPr/>
        </p:nvGrpSpPr>
        <p:grpSpPr>
          <a:xfrm>
            <a:off x="1009171" y="1435353"/>
            <a:ext cx="1363850" cy="2185147"/>
            <a:chOff x="996950" y="2262188"/>
            <a:chExt cx="434975" cy="696913"/>
          </a:xfrm>
        </p:grpSpPr>
        <p:sp>
          <p:nvSpPr>
            <p:cNvPr id="5" name="Freeform 8"/>
            <p:cNvSpPr>
              <a:spLocks noEditPoints="1"/>
            </p:cNvSpPr>
            <p:nvPr/>
          </p:nvSpPr>
          <p:spPr bwMode="auto">
            <a:xfrm>
              <a:off x="1219200" y="2300288"/>
              <a:ext cx="93663" cy="96838"/>
            </a:xfrm>
            <a:custGeom>
              <a:avLst/>
              <a:gdLst>
                <a:gd name="T0" fmla="*/ 81 w 87"/>
                <a:gd name="T1" fmla="*/ 23 h 91"/>
                <a:gd name="T2" fmla="*/ 79 w 87"/>
                <a:gd name="T3" fmla="*/ 19 h 91"/>
                <a:gd name="T4" fmla="*/ 70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6 w 87"/>
                <a:gd name="T33" fmla="*/ 22 h 91"/>
                <a:gd name="T34" fmla="*/ 8 w 87"/>
                <a:gd name="T35" fmla="*/ 31 h 91"/>
                <a:gd name="T36" fmla="*/ 7 w 87"/>
                <a:gd name="T37" fmla="*/ 35 h 91"/>
                <a:gd name="T38" fmla="*/ 0 w 87"/>
                <a:gd name="T39" fmla="*/ 41 h 91"/>
                <a:gd name="T40" fmla="*/ 0 w 87"/>
                <a:gd name="T41" fmla="*/ 45 h 91"/>
                <a:gd name="T42" fmla="*/ 6 w 87"/>
                <a:gd name="T43" fmla="*/ 52 h 91"/>
                <a:gd name="T44" fmla="*/ 7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5 w 87"/>
                <a:gd name="T65" fmla="*/ 91 h 91"/>
                <a:gd name="T66" fmla="*/ 51 w 87"/>
                <a:gd name="T67" fmla="*/ 85 h 91"/>
                <a:gd name="T68" fmla="*/ 56 w 87"/>
                <a:gd name="T69" fmla="*/ 83 h 91"/>
                <a:gd name="T70" fmla="*/ 62 w 87"/>
                <a:gd name="T71" fmla="*/ 86 h 91"/>
                <a:gd name="T72" fmla="*/ 64 w 87"/>
                <a:gd name="T73" fmla="*/ 79 h 91"/>
                <a:gd name="T74" fmla="*/ 68 w 87"/>
                <a:gd name="T75" fmla="*/ 77 h 91"/>
                <a:gd name="T76" fmla="*/ 76 w 87"/>
                <a:gd name="T77" fmla="*/ 76 h 91"/>
                <a:gd name="T78" fmla="*/ 79 w 87"/>
                <a:gd name="T79" fmla="*/ 72 h 91"/>
                <a:gd name="T80" fmla="*/ 78 w 87"/>
                <a:gd name="T81" fmla="*/ 63 h 91"/>
                <a:gd name="T82" fmla="*/ 79 w 87"/>
                <a:gd name="T83" fmla="*/ 59 h 91"/>
                <a:gd name="T84" fmla="*/ 86 w 87"/>
                <a:gd name="T85" fmla="*/ 54 h 91"/>
                <a:gd name="T86" fmla="*/ 87 w 87"/>
                <a:gd name="T87" fmla="*/ 50 h 91"/>
                <a:gd name="T88" fmla="*/ 82 w 87"/>
                <a:gd name="T89" fmla="*/ 43 h 91"/>
                <a:gd name="T90" fmla="*/ 81 w 87"/>
                <a:gd name="T91" fmla="*/ 38 h 91"/>
                <a:gd name="T92" fmla="*/ 85 w 87"/>
                <a:gd name="T93" fmla="*/ 30 h 91"/>
                <a:gd name="T94" fmla="*/ 74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1 w 87"/>
                <a:gd name="T107" fmla="*/ 31 h 91"/>
                <a:gd name="T108" fmla="*/ 27 w 87"/>
                <a:gd name="T109" fmla="*/ 41 h 91"/>
                <a:gd name="T110" fmla="*/ 10 w 87"/>
                <a:gd name="T111" fmla="*/ 35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2" y="25"/>
                    <a:pt x="82" y="24"/>
                    <a:pt x="81" y="23"/>
                  </a:cubicBezTo>
                  <a:cubicBezTo>
                    <a:pt x="76" y="25"/>
                    <a:pt x="76" y="25"/>
                    <a:pt x="76" y="25"/>
                  </a:cubicBezTo>
                  <a:cubicBezTo>
                    <a:pt x="76" y="24"/>
                    <a:pt x="75" y="23"/>
                    <a:pt x="75" y="23"/>
                  </a:cubicBezTo>
                  <a:cubicBezTo>
                    <a:pt x="79" y="19"/>
                    <a:pt x="79" y="19"/>
                    <a:pt x="79" y="19"/>
                  </a:cubicBezTo>
                  <a:cubicBezTo>
                    <a:pt x="78" y="18"/>
                    <a:pt x="77" y="17"/>
                    <a:pt x="77" y="16"/>
                  </a:cubicBezTo>
                  <a:cubicBezTo>
                    <a:pt x="72" y="19"/>
                    <a:pt x="72" y="19"/>
                    <a:pt x="72" y="19"/>
                  </a:cubicBezTo>
                  <a:cubicBezTo>
                    <a:pt x="72" y="18"/>
                    <a:pt x="71" y="18"/>
                    <a:pt x="70" y="17"/>
                  </a:cubicBezTo>
                  <a:cubicBezTo>
                    <a:pt x="74" y="13"/>
                    <a:pt x="74" y="13"/>
                    <a:pt x="74" y="13"/>
                  </a:cubicBezTo>
                  <a:cubicBezTo>
                    <a:pt x="73" y="12"/>
                    <a:pt x="72" y="11"/>
                    <a:pt x="71" y="10"/>
                  </a:cubicBezTo>
                  <a:cubicBezTo>
                    <a:pt x="67" y="14"/>
                    <a:pt x="67" y="14"/>
                    <a:pt x="67" y="14"/>
                  </a:cubicBezTo>
                  <a:cubicBezTo>
                    <a:pt x="67" y="14"/>
                    <a:pt x="66" y="13"/>
                    <a:pt x="65" y="13"/>
                  </a:cubicBezTo>
                  <a:cubicBezTo>
                    <a:pt x="68" y="8"/>
                    <a:pt x="68" y="8"/>
                    <a:pt x="68" y="8"/>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8"/>
                    <a:pt x="55" y="8"/>
                    <a:pt x="55" y="8"/>
                  </a:cubicBezTo>
                  <a:cubicBezTo>
                    <a:pt x="54" y="7"/>
                    <a:pt x="54" y="7"/>
                    <a:pt x="53" y="7"/>
                  </a:cubicBezTo>
                  <a:cubicBezTo>
                    <a:pt x="53" y="1"/>
                    <a:pt x="53" y="1"/>
                    <a:pt x="53" y="1"/>
                  </a:cubicBezTo>
                  <a:cubicBezTo>
                    <a:pt x="52" y="1"/>
                    <a:pt x="51" y="1"/>
                    <a:pt x="50" y="1"/>
                  </a:cubicBezTo>
                  <a:cubicBezTo>
                    <a:pt x="49" y="6"/>
                    <a:pt x="49" y="6"/>
                    <a:pt x="49" y="6"/>
                  </a:cubicBezTo>
                  <a:cubicBezTo>
                    <a:pt x="48" y="6"/>
                    <a:pt x="47" y="6"/>
                    <a:pt x="46" y="6"/>
                  </a:cubicBezTo>
                  <a:cubicBezTo>
                    <a:pt x="46" y="0"/>
                    <a:pt x="46" y="0"/>
                    <a:pt x="46" y="0"/>
                  </a:cubicBezTo>
                  <a:cubicBezTo>
                    <a:pt x="45" y="0"/>
                    <a:pt x="43"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3" y="7"/>
                    <a:pt x="33" y="7"/>
                  </a:cubicBezTo>
                  <a:cubicBezTo>
                    <a:pt x="30" y="2"/>
                    <a:pt x="30" y="2"/>
                    <a:pt x="30" y="2"/>
                  </a:cubicBezTo>
                  <a:cubicBezTo>
                    <a:pt x="29" y="3"/>
                    <a:pt x="28" y="3"/>
                    <a:pt x="27" y="3"/>
                  </a:cubicBezTo>
                  <a:cubicBezTo>
                    <a:pt x="29" y="9"/>
                    <a:pt x="29" y="9"/>
                    <a:pt x="29" y="9"/>
                  </a:cubicBezTo>
                  <a:cubicBezTo>
                    <a:pt x="28" y="9"/>
                    <a:pt x="28" y="9"/>
                    <a:pt x="27" y="10"/>
                  </a:cubicBezTo>
                  <a:cubicBezTo>
                    <a:pt x="27" y="10"/>
                    <a:pt x="27" y="10"/>
                    <a:pt x="26" y="10"/>
                  </a:cubicBezTo>
                  <a:cubicBezTo>
                    <a:pt x="23" y="5"/>
                    <a:pt x="23" y="5"/>
                    <a:pt x="23" y="5"/>
                  </a:cubicBezTo>
                  <a:cubicBezTo>
                    <a:pt x="22" y="6"/>
                    <a:pt x="21" y="7"/>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0" y="16"/>
                    <a:pt x="10" y="17"/>
                    <a:pt x="9" y="18"/>
                  </a:cubicBezTo>
                  <a:cubicBezTo>
                    <a:pt x="13" y="22"/>
                    <a:pt x="13" y="22"/>
                    <a:pt x="13" y="22"/>
                  </a:cubicBezTo>
                  <a:cubicBezTo>
                    <a:pt x="12" y="23"/>
                    <a:pt x="12" y="24"/>
                    <a:pt x="11" y="24"/>
                  </a:cubicBezTo>
                  <a:cubicBezTo>
                    <a:pt x="6" y="22"/>
                    <a:pt x="6" y="22"/>
                    <a:pt x="6" y="22"/>
                  </a:cubicBezTo>
                  <a:cubicBezTo>
                    <a:pt x="6" y="23"/>
                    <a:pt x="5" y="24"/>
                    <a:pt x="5" y="25"/>
                  </a:cubicBezTo>
                  <a:cubicBezTo>
                    <a:pt x="9" y="28"/>
                    <a:pt x="9" y="28"/>
                    <a:pt x="9" y="28"/>
                  </a:cubicBezTo>
                  <a:cubicBezTo>
                    <a:pt x="9" y="29"/>
                    <a:pt x="9" y="30"/>
                    <a:pt x="8" y="31"/>
                  </a:cubicBezTo>
                  <a:cubicBezTo>
                    <a:pt x="3" y="29"/>
                    <a:pt x="3" y="29"/>
                    <a:pt x="3" y="29"/>
                  </a:cubicBezTo>
                  <a:cubicBezTo>
                    <a:pt x="3" y="30"/>
                    <a:pt x="2" y="32"/>
                    <a:pt x="2" y="33"/>
                  </a:cubicBezTo>
                  <a:cubicBezTo>
                    <a:pt x="7" y="35"/>
                    <a:pt x="7" y="35"/>
                    <a:pt x="7" y="35"/>
                  </a:cubicBezTo>
                  <a:cubicBezTo>
                    <a:pt x="7" y="36"/>
                    <a:pt x="6" y="37"/>
                    <a:pt x="6" y="37"/>
                  </a:cubicBezTo>
                  <a:cubicBezTo>
                    <a:pt x="1" y="37"/>
                    <a:pt x="1" y="37"/>
                    <a:pt x="1" y="37"/>
                  </a:cubicBezTo>
                  <a:cubicBezTo>
                    <a:pt x="1" y="38"/>
                    <a:pt x="1" y="39"/>
                    <a:pt x="0" y="41"/>
                  </a:cubicBezTo>
                  <a:cubicBezTo>
                    <a:pt x="6" y="42"/>
                    <a:pt x="6" y="42"/>
                    <a:pt x="6" y="42"/>
                  </a:cubicBezTo>
                  <a:cubicBezTo>
                    <a:pt x="6" y="43"/>
                    <a:pt x="6" y="44"/>
                    <a:pt x="6" y="45"/>
                  </a:cubicBezTo>
                  <a:cubicBezTo>
                    <a:pt x="0" y="45"/>
                    <a:pt x="0" y="45"/>
                    <a:pt x="0" y="45"/>
                  </a:cubicBezTo>
                  <a:cubicBezTo>
                    <a:pt x="0" y="46"/>
                    <a:pt x="0" y="48"/>
                    <a:pt x="0" y="49"/>
                  </a:cubicBezTo>
                  <a:cubicBezTo>
                    <a:pt x="6" y="49"/>
                    <a:pt x="6" y="49"/>
                    <a:pt x="6" y="49"/>
                  </a:cubicBezTo>
                  <a:cubicBezTo>
                    <a:pt x="6" y="50"/>
                    <a:pt x="6" y="51"/>
                    <a:pt x="6" y="52"/>
                  </a:cubicBezTo>
                  <a:cubicBezTo>
                    <a:pt x="1" y="53"/>
                    <a:pt x="1" y="53"/>
                    <a:pt x="1" y="53"/>
                  </a:cubicBezTo>
                  <a:cubicBezTo>
                    <a:pt x="1" y="55"/>
                    <a:pt x="1" y="56"/>
                    <a:pt x="2" y="57"/>
                  </a:cubicBezTo>
                  <a:cubicBezTo>
                    <a:pt x="7" y="56"/>
                    <a:pt x="7" y="56"/>
                    <a:pt x="7" y="56"/>
                  </a:cubicBezTo>
                  <a:cubicBezTo>
                    <a:pt x="7" y="57"/>
                    <a:pt x="7" y="58"/>
                    <a:pt x="8" y="59"/>
                  </a:cubicBezTo>
                  <a:cubicBezTo>
                    <a:pt x="3" y="61"/>
                    <a:pt x="3" y="61"/>
                    <a:pt x="3" y="61"/>
                  </a:cubicBezTo>
                  <a:cubicBezTo>
                    <a:pt x="3" y="62"/>
                    <a:pt x="4" y="63"/>
                    <a:pt x="4" y="64"/>
                  </a:cubicBezTo>
                  <a:cubicBezTo>
                    <a:pt x="9" y="63"/>
                    <a:pt x="9" y="63"/>
                    <a:pt x="9" y="63"/>
                  </a:cubicBezTo>
                  <a:cubicBezTo>
                    <a:pt x="10" y="64"/>
                    <a:pt x="10" y="64"/>
                    <a:pt x="11" y="65"/>
                  </a:cubicBezTo>
                  <a:cubicBezTo>
                    <a:pt x="6" y="69"/>
                    <a:pt x="6" y="69"/>
                    <a:pt x="6" y="69"/>
                  </a:cubicBezTo>
                  <a:cubicBezTo>
                    <a:pt x="7" y="70"/>
                    <a:pt x="7" y="71"/>
                    <a:pt x="8" y="72"/>
                  </a:cubicBezTo>
                  <a:cubicBezTo>
                    <a:pt x="13" y="69"/>
                    <a:pt x="13" y="69"/>
                    <a:pt x="13" y="69"/>
                  </a:cubicBezTo>
                  <a:cubicBezTo>
                    <a:pt x="13" y="70"/>
                    <a:pt x="14" y="70"/>
                    <a:pt x="14" y="71"/>
                  </a:cubicBezTo>
                  <a:cubicBezTo>
                    <a:pt x="11" y="75"/>
                    <a:pt x="11" y="75"/>
                    <a:pt x="11" y="75"/>
                  </a:cubicBezTo>
                  <a:cubicBezTo>
                    <a:pt x="12" y="76"/>
                    <a:pt x="12" y="77"/>
                    <a:pt x="13" y="78"/>
                  </a:cubicBezTo>
                  <a:cubicBezTo>
                    <a:pt x="17" y="74"/>
                    <a:pt x="17" y="74"/>
                    <a:pt x="17" y="74"/>
                  </a:cubicBezTo>
                  <a:cubicBezTo>
                    <a:pt x="18" y="75"/>
                    <a:pt x="19" y="75"/>
                    <a:pt x="19" y="76"/>
                  </a:cubicBezTo>
                  <a:cubicBezTo>
                    <a:pt x="16" y="81"/>
                    <a:pt x="16" y="81"/>
                    <a:pt x="16" y="81"/>
                  </a:cubicBezTo>
                  <a:cubicBezTo>
                    <a:pt x="17" y="82"/>
                    <a:pt x="18" y="82"/>
                    <a:pt x="19" y="83"/>
                  </a:cubicBezTo>
                  <a:cubicBezTo>
                    <a:pt x="23" y="79"/>
                    <a:pt x="23" y="79"/>
                    <a:pt x="23" y="79"/>
                  </a:cubicBezTo>
                  <a:cubicBezTo>
                    <a:pt x="23" y="79"/>
                    <a:pt x="24" y="80"/>
                    <a:pt x="25" y="80"/>
                  </a:cubicBezTo>
                  <a:cubicBezTo>
                    <a:pt x="23" y="85"/>
                    <a:pt x="23" y="85"/>
                    <a:pt x="23" y="85"/>
                  </a:cubicBezTo>
                  <a:cubicBezTo>
                    <a:pt x="24" y="86"/>
                    <a:pt x="25" y="86"/>
                    <a:pt x="26" y="87"/>
                  </a:cubicBezTo>
                  <a:cubicBezTo>
                    <a:pt x="29" y="82"/>
                    <a:pt x="29" y="82"/>
                    <a:pt x="29" y="82"/>
                  </a:cubicBezTo>
                  <a:cubicBezTo>
                    <a:pt x="29" y="82"/>
                    <a:pt x="30" y="83"/>
                    <a:pt x="31" y="83"/>
                  </a:cubicBezTo>
                  <a:cubicBezTo>
                    <a:pt x="30" y="89"/>
                    <a:pt x="30" y="89"/>
                    <a:pt x="30" y="89"/>
                  </a:cubicBezTo>
                  <a:cubicBezTo>
                    <a:pt x="31" y="89"/>
                    <a:pt x="32" y="89"/>
                    <a:pt x="33" y="90"/>
                  </a:cubicBezTo>
                  <a:cubicBezTo>
                    <a:pt x="35" y="84"/>
                    <a:pt x="35" y="84"/>
                    <a:pt x="35" y="84"/>
                  </a:cubicBezTo>
                  <a:cubicBezTo>
                    <a:pt x="36" y="85"/>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5" y="91"/>
                    <a:pt x="45" y="91"/>
                    <a:pt x="45" y="91"/>
                  </a:cubicBezTo>
                  <a:cubicBezTo>
                    <a:pt x="47" y="91"/>
                    <a:pt x="48" y="91"/>
                    <a:pt x="49" y="91"/>
                  </a:cubicBezTo>
                  <a:cubicBezTo>
                    <a:pt x="49" y="85"/>
                    <a:pt x="49" y="85"/>
                    <a:pt x="49" y="85"/>
                  </a:cubicBezTo>
                  <a:cubicBezTo>
                    <a:pt x="50" y="85"/>
                    <a:pt x="51" y="85"/>
                    <a:pt x="51" y="85"/>
                  </a:cubicBezTo>
                  <a:cubicBezTo>
                    <a:pt x="53" y="90"/>
                    <a:pt x="53" y="90"/>
                    <a:pt x="53" y="90"/>
                  </a:cubicBezTo>
                  <a:cubicBezTo>
                    <a:pt x="54" y="90"/>
                    <a:pt x="55" y="89"/>
                    <a:pt x="56" y="89"/>
                  </a:cubicBezTo>
                  <a:cubicBezTo>
                    <a:pt x="56" y="83"/>
                    <a:pt x="56" y="83"/>
                    <a:pt x="56" y="83"/>
                  </a:cubicBezTo>
                  <a:cubicBezTo>
                    <a:pt x="56" y="83"/>
                    <a:pt x="57" y="83"/>
                    <a:pt x="58" y="82"/>
                  </a:cubicBezTo>
                  <a:cubicBezTo>
                    <a:pt x="61" y="87"/>
                    <a:pt x="61" y="87"/>
                    <a:pt x="61" y="87"/>
                  </a:cubicBezTo>
                  <a:cubicBezTo>
                    <a:pt x="61" y="87"/>
                    <a:pt x="62" y="87"/>
                    <a:pt x="62" y="86"/>
                  </a:cubicBezTo>
                  <a:cubicBezTo>
                    <a:pt x="63" y="86"/>
                    <a:pt x="63" y="86"/>
                    <a:pt x="64" y="86"/>
                  </a:cubicBezTo>
                  <a:cubicBezTo>
                    <a:pt x="62" y="81"/>
                    <a:pt x="62" y="81"/>
                    <a:pt x="62" y="81"/>
                  </a:cubicBezTo>
                  <a:cubicBezTo>
                    <a:pt x="63" y="80"/>
                    <a:pt x="63" y="80"/>
                    <a:pt x="64" y="79"/>
                  </a:cubicBezTo>
                  <a:cubicBezTo>
                    <a:pt x="68" y="83"/>
                    <a:pt x="68" y="83"/>
                    <a:pt x="68" y="83"/>
                  </a:cubicBezTo>
                  <a:cubicBezTo>
                    <a:pt x="68" y="83"/>
                    <a:pt x="69" y="82"/>
                    <a:pt x="70" y="81"/>
                  </a:cubicBezTo>
                  <a:cubicBezTo>
                    <a:pt x="68" y="77"/>
                    <a:pt x="68" y="77"/>
                    <a:pt x="68" y="77"/>
                  </a:cubicBezTo>
                  <a:cubicBezTo>
                    <a:pt x="68" y="76"/>
                    <a:pt x="69" y="75"/>
                    <a:pt x="69" y="75"/>
                  </a:cubicBezTo>
                  <a:cubicBezTo>
                    <a:pt x="74" y="78"/>
                    <a:pt x="74" y="78"/>
                    <a:pt x="74" y="78"/>
                  </a:cubicBezTo>
                  <a:cubicBezTo>
                    <a:pt x="74" y="78"/>
                    <a:pt x="75" y="77"/>
                    <a:pt x="76" y="76"/>
                  </a:cubicBezTo>
                  <a:cubicBezTo>
                    <a:pt x="72" y="72"/>
                    <a:pt x="72" y="72"/>
                    <a:pt x="72" y="72"/>
                  </a:cubicBezTo>
                  <a:cubicBezTo>
                    <a:pt x="73" y="71"/>
                    <a:pt x="74" y="70"/>
                    <a:pt x="74" y="70"/>
                  </a:cubicBezTo>
                  <a:cubicBezTo>
                    <a:pt x="79" y="72"/>
                    <a:pt x="79" y="72"/>
                    <a:pt x="79" y="72"/>
                  </a:cubicBezTo>
                  <a:cubicBezTo>
                    <a:pt x="79" y="71"/>
                    <a:pt x="80" y="70"/>
                    <a:pt x="81" y="69"/>
                  </a:cubicBezTo>
                  <a:cubicBezTo>
                    <a:pt x="76" y="66"/>
                    <a:pt x="76" y="66"/>
                    <a:pt x="76" y="66"/>
                  </a:cubicBezTo>
                  <a:cubicBezTo>
                    <a:pt x="77" y="65"/>
                    <a:pt x="77" y="64"/>
                    <a:pt x="78" y="63"/>
                  </a:cubicBezTo>
                  <a:cubicBezTo>
                    <a:pt x="83" y="65"/>
                    <a:pt x="83" y="65"/>
                    <a:pt x="83" y="65"/>
                  </a:cubicBezTo>
                  <a:cubicBezTo>
                    <a:pt x="83" y="64"/>
                    <a:pt x="84" y="63"/>
                    <a:pt x="84" y="62"/>
                  </a:cubicBezTo>
                  <a:cubicBezTo>
                    <a:pt x="79" y="59"/>
                    <a:pt x="79" y="59"/>
                    <a:pt x="79" y="59"/>
                  </a:cubicBezTo>
                  <a:cubicBezTo>
                    <a:pt x="80" y="58"/>
                    <a:pt x="80" y="58"/>
                    <a:pt x="80" y="57"/>
                  </a:cubicBezTo>
                  <a:cubicBezTo>
                    <a:pt x="86" y="58"/>
                    <a:pt x="86" y="58"/>
                    <a:pt x="86" y="58"/>
                  </a:cubicBezTo>
                  <a:cubicBezTo>
                    <a:pt x="86" y="56"/>
                    <a:pt x="86" y="55"/>
                    <a:pt x="86" y="54"/>
                  </a:cubicBezTo>
                  <a:cubicBezTo>
                    <a:pt x="81" y="52"/>
                    <a:pt x="81" y="52"/>
                    <a:pt x="81" y="52"/>
                  </a:cubicBezTo>
                  <a:cubicBezTo>
                    <a:pt x="81" y="52"/>
                    <a:pt x="81" y="51"/>
                    <a:pt x="82" y="50"/>
                  </a:cubicBezTo>
                  <a:cubicBezTo>
                    <a:pt x="87" y="50"/>
                    <a:pt x="87" y="50"/>
                    <a:pt x="87" y="50"/>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6"/>
                  </a:cubicBezTo>
                  <a:cubicBezTo>
                    <a:pt x="86" y="33"/>
                    <a:pt x="86" y="33"/>
                    <a:pt x="86" y="33"/>
                  </a:cubicBezTo>
                  <a:cubicBezTo>
                    <a:pt x="85" y="32"/>
                    <a:pt x="85" y="31"/>
                    <a:pt x="85" y="30"/>
                  </a:cubicBezTo>
                  <a:cubicBezTo>
                    <a:pt x="79" y="31"/>
                    <a:pt x="79" y="31"/>
                    <a:pt x="79" y="31"/>
                  </a:cubicBezTo>
                  <a:cubicBezTo>
                    <a:pt x="79" y="30"/>
                    <a:pt x="79" y="30"/>
                    <a:pt x="78" y="29"/>
                  </a:cubicBezTo>
                  <a:close/>
                  <a:moveTo>
                    <a:pt x="74" y="28"/>
                  </a:moveTo>
                  <a:cubicBezTo>
                    <a:pt x="59" y="36"/>
                    <a:pt x="59" y="36"/>
                    <a:pt x="59" y="36"/>
                  </a:cubicBezTo>
                  <a:cubicBezTo>
                    <a:pt x="57" y="33"/>
                    <a:pt x="54" y="30"/>
                    <a:pt x="51" y="29"/>
                  </a:cubicBezTo>
                  <a:cubicBezTo>
                    <a:pt x="57" y="12"/>
                    <a:pt x="57" y="12"/>
                    <a:pt x="57" y="12"/>
                  </a:cubicBezTo>
                  <a:cubicBezTo>
                    <a:pt x="64" y="15"/>
                    <a:pt x="70" y="20"/>
                    <a:pt x="74" y="28"/>
                  </a:cubicBezTo>
                  <a:close/>
                  <a:moveTo>
                    <a:pt x="48" y="55"/>
                  </a:moveTo>
                  <a:cubicBezTo>
                    <a:pt x="43" y="57"/>
                    <a:pt x="37" y="55"/>
                    <a:pt x="35" y="50"/>
                  </a:cubicBezTo>
                  <a:cubicBezTo>
                    <a:pt x="33" y="45"/>
                    <a:pt x="35" y="39"/>
                    <a:pt x="39" y="36"/>
                  </a:cubicBezTo>
                  <a:cubicBezTo>
                    <a:pt x="44" y="34"/>
                    <a:pt x="50" y="36"/>
                    <a:pt x="52" y="41"/>
                  </a:cubicBezTo>
                  <a:cubicBezTo>
                    <a:pt x="55" y="46"/>
                    <a:pt x="53" y="52"/>
                    <a:pt x="48" y="55"/>
                  </a:cubicBezTo>
                  <a:close/>
                  <a:moveTo>
                    <a:pt x="54" y="10"/>
                  </a:moveTo>
                  <a:cubicBezTo>
                    <a:pt x="48" y="28"/>
                    <a:pt x="48" y="28"/>
                    <a:pt x="48" y="28"/>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2"/>
                    <a:pt x="29" y="34"/>
                    <a:pt x="28" y="37"/>
                  </a:cubicBezTo>
                  <a:cubicBezTo>
                    <a:pt x="11" y="31"/>
                    <a:pt x="11" y="31"/>
                    <a:pt x="11" y="31"/>
                  </a:cubicBezTo>
                  <a:cubicBezTo>
                    <a:pt x="14" y="24"/>
                    <a:pt x="20" y="17"/>
                    <a:pt x="27" y="13"/>
                  </a:cubicBezTo>
                  <a:close/>
                  <a:moveTo>
                    <a:pt x="10" y="35"/>
                  </a:moveTo>
                  <a:cubicBezTo>
                    <a:pt x="27" y="41"/>
                    <a:pt x="27" y="41"/>
                    <a:pt x="27" y="41"/>
                  </a:cubicBezTo>
                  <a:cubicBezTo>
                    <a:pt x="26" y="44"/>
                    <a:pt x="26" y="48"/>
                    <a:pt x="27" y="51"/>
                  </a:cubicBezTo>
                  <a:cubicBezTo>
                    <a:pt x="11" y="59"/>
                    <a:pt x="11" y="59"/>
                    <a:pt x="11" y="59"/>
                  </a:cubicBezTo>
                  <a:cubicBezTo>
                    <a:pt x="8" y="51"/>
                    <a:pt x="8" y="42"/>
                    <a:pt x="10" y="35"/>
                  </a:cubicBezTo>
                  <a:close/>
                  <a:moveTo>
                    <a:pt x="13" y="62"/>
                  </a:moveTo>
                  <a:cubicBezTo>
                    <a:pt x="28" y="55"/>
                    <a:pt x="28" y="55"/>
                    <a:pt x="28" y="55"/>
                  </a:cubicBezTo>
                  <a:cubicBezTo>
                    <a:pt x="30" y="58"/>
                    <a:pt x="33" y="61"/>
                    <a:pt x="36" y="62"/>
                  </a:cubicBezTo>
                  <a:cubicBezTo>
                    <a:pt x="30" y="79"/>
                    <a:pt x="30" y="79"/>
                    <a:pt x="30" y="79"/>
                  </a:cubicBezTo>
                  <a:cubicBezTo>
                    <a:pt x="23" y="76"/>
                    <a:pt x="17" y="70"/>
                    <a:pt x="13" y="62"/>
                  </a:cubicBezTo>
                  <a:close/>
                  <a:moveTo>
                    <a:pt x="33" y="80"/>
                  </a:moveTo>
                  <a:cubicBezTo>
                    <a:pt x="39" y="63"/>
                    <a:pt x="39" y="63"/>
                    <a:pt x="39" y="63"/>
                  </a:cubicBezTo>
                  <a:cubicBezTo>
                    <a:pt x="42"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8" y="56"/>
                    <a:pt x="60" y="53"/>
                  </a:cubicBezTo>
                  <a:cubicBezTo>
                    <a:pt x="76" y="59"/>
                    <a:pt x="76" y="59"/>
                    <a:pt x="76" y="59"/>
                  </a:cubicBezTo>
                  <a:cubicBezTo>
                    <a:pt x="73" y="67"/>
                    <a:pt x="68" y="74"/>
                    <a:pt x="60" y="78"/>
                  </a:cubicBezTo>
                  <a:close/>
                  <a:moveTo>
                    <a:pt x="77" y="56"/>
                  </a:moveTo>
                  <a:cubicBezTo>
                    <a:pt x="61" y="50"/>
                    <a:pt x="61" y="50"/>
                    <a:pt x="61" y="50"/>
                  </a:cubicBezTo>
                  <a:cubicBezTo>
                    <a:pt x="62" y="46"/>
                    <a:pt x="62" y="42"/>
                    <a:pt x="60" y="39"/>
                  </a:cubicBezTo>
                  <a:cubicBezTo>
                    <a:pt x="76" y="31"/>
                    <a:pt x="76" y="31"/>
                    <a:pt x="76"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9"/>
            <p:cNvSpPr>
              <a:spLocks noEditPoints="1"/>
            </p:cNvSpPr>
            <p:nvPr/>
          </p:nvSpPr>
          <p:spPr bwMode="auto">
            <a:xfrm>
              <a:off x="1123950" y="2479676"/>
              <a:ext cx="92075" cy="96838"/>
            </a:xfrm>
            <a:custGeom>
              <a:avLst/>
              <a:gdLst>
                <a:gd name="T0" fmla="*/ 81 w 87"/>
                <a:gd name="T1" fmla="*/ 23 h 91"/>
                <a:gd name="T2" fmla="*/ 79 w 87"/>
                <a:gd name="T3" fmla="*/ 19 h 91"/>
                <a:gd name="T4" fmla="*/ 71 w 87"/>
                <a:gd name="T5" fmla="*/ 17 h 91"/>
                <a:gd name="T6" fmla="*/ 67 w 87"/>
                <a:gd name="T7" fmla="*/ 14 h 91"/>
                <a:gd name="T8" fmla="*/ 65 w 87"/>
                <a:gd name="T9" fmla="*/ 6 h 91"/>
                <a:gd name="T10" fmla="*/ 61 w 87"/>
                <a:gd name="T11" fmla="*/ 4 h 91"/>
                <a:gd name="T12" fmla="*/ 53 w 87"/>
                <a:gd name="T13" fmla="*/ 7 h 91"/>
                <a:gd name="T14" fmla="*/ 49 w 87"/>
                <a:gd name="T15" fmla="*/ 6 h 91"/>
                <a:gd name="T16" fmla="*/ 42 w 87"/>
                <a:gd name="T17" fmla="*/ 0 h 91"/>
                <a:gd name="T18" fmla="*/ 38 w 87"/>
                <a:gd name="T19" fmla="*/ 0 h 91"/>
                <a:gd name="T20" fmla="*/ 33 w 87"/>
                <a:gd name="T21" fmla="*/ 7 h 91"/>
                <a:gd name="T22" fmla="*/ 29 w 87"/>
                <a:gd name="T23" fmla="*/ 9 h 91"/>
                <a:gd name="T24" fmla="*/ 23 w 87"/>
                <a:gd name="T25" fmla="*/ 5 h 91"/>
                <a:gd name="T26" fmla="*/ 21 w 87"/>
                <a:gd name="T27" fmla="*/ 14 h 91"/>
                <a:gd name="T28" fmla="*/ 17 w 87"/>
                <a:gd name="T29" fmla="*/ 17 h 91"/>
                <a:gd name="T30" fmla="*/ 9 w 87"/>
                <a:gd name="T31" fmla="*/ 18 h 91"/>
                <a:gd name="T32" fmla="*/ 7 w 87"/>
                <a:gd name="T33" fmla="*/ 22 h 91"/>
                <a:gd name="T34" fmla="*/ 9 w 87"/>
                <a:gd name="T35" fmla="*/ 31 h 91"/>
                <a:gd name="T36" fmla="*/ 7 w 87"/>
                <a:gd name="T37" fmla="*/ 35 h 91"/>
                <a:gd name="T38" fmla="*/ 1 w 87"/>
                <a:gd name="T39" fmla="*/ 41 h 91"/>
                <a:gd name="T40" fmla="*/ 0 w 87"/>
                <a:gd name="T41" fmla="*/ 45 h 91"/>
                <a:gd name="T42" fmla="*/ 6 w 87"/>
                <a:gd name="T43" fmla="*/ 52 h 91"/>
                <a:gd name="T44" fmla="*/ 7 w 87"/>
                <a:gd name="T45" fmla="*/ 56 h 91"/>
                <a:gd name="T46" fmla="*/ 4 w 87"/>
                <a:gd name="T47" fmla="*/ 64 h 91"/>
                <a:gd name="T48" fmla="*/ 6 w 87"/>
                <a:gd name="T49" fmla="*/ 68 h 91"/>
                <a:gd name="T50" fmla="*/ 15 w 87"/>
                <a:gd name="T51" fmla="*/ 71 h 91"/>
                <a:gd name="T52" fmla="*/ 18 w 87"/>
                <a:gd name="T53" fmla="*/ 74 h 91"/>
                <a:gd name="T54" fmla="*/ 19 w 87"/>
                <a:gd name="T55" fmla="*/ 83 h 91"/>
                <a:gd name="T56" fmla="*/ 23 w 87"/>
                <a:gd name="T57" fmla="*/ 85 h 91"/>
                <a:gd name="T58" fmla="*/ 31 w 87"/>
                <a:gd name="T59" fmla="*/ 83 h 91"/>
                <a:gd name="T60" fmla="*/ 35 w 87"/>
                <a:gd name="T61" fmla="*/ 84 h 91"/>
                <a:gd name="T62" fmla="*/ 41 w 87"/>
                <a:gd name="T63" fmla="*/ 91 h 91"/>
                <a:gd name="T64" fmla="*/ 46 w 87"/>
                <a:gd name="T65" fmla="*/ 91 h 91"/>
                <a:gd name="T66" fmla="*/ 52 w 87"/>
                <a:gd name="T67" fmla="*/ 84 h 91"/>
                <a:gd name="T68" fmla="*/ 56 w 87"/>
                <a:gd name="T69" fmla="*/ 83 h 91"/>
                <a:gd name="T70" fmla="*/ 63 w 87"/>
                <a:gd name="T71" fmla="*/ 86 h 91"/>
                <a:gd name="T72" fmla="*/ 64 w 87"/>
                <a:gd name="T73" fmla="*/ 79 h 91"/>
                <a:gd name="T74" fmla="*/ 68 w 87"/>
                <a:gd name="T75" fmla="*/ 76 h 91"/>
                <a:gd name="T76" fmla="*/ 76 w 87"/>
                <a:gd name="T77" fmla="*/ 76 h 91"/>
                <a:gd name="T78" fmla="*/ 79 w 87"/>
                <a:gd name="T79" fmla="*/ 72 h 91"/>
                <a:gd name="T80" fmla="*/ 78 w 87"/>
                <a:gd name="T81" fmla="*/ 63 h 91"/>
                <a:gd name="T82" fmla="*/ 80 w 87"/>
                <a:gd name="T83" fmla="*/ 59 h 91"/>
                <a:gd name="T84" fmla="*/ 87 w 87"/>
                <a:gd name="T85" fmla="*/ 54 h 91"/>
                <a:gd name="T86" fmla="*/ 87 w 87"/>
                <a:gd name="T87" fmla="*/ 49 h 91"/>
                <a:gd name="T88" fmla="*/ 82 w 87"/>
                <a:gd name="T89" fmla="*/ 43 h 91"/>
                <a:gd name="T90" fmla="*/ 81 w 87"/>
                <a:gd name="T91" fmla="*/ 38 h 91"/>
                <a:gd name="T92" fmla="*/ 85 w 87"/>
                <a:gd name="T93" fmla="*/ 30 h 91"/>
                <a:gd name="T94" fmla="*/ 75 w 87"/>
                <a:gd name="T95" fmla="*/ 28 h 91"/>
                <a:gd name="T96" fmla="*/ 57 w 87"/>
                <a:gd name="T97" fmla="*/ 12 h 91"/>
                <a:gd name="T98" fmla="*/ 35 w 87"/>
                <a:gd name="T99" fmla="*/ 50 h 91"/>
                <a:gd name="T100" fmla="*/ 48 w 87"/>
                <a:gd name="T101" fmla="*/ 55 h 91"/>
                <a:gd name="T102" fmla="*/ 38 w 87"/>
                <a:gd name="T103" fmla="*/ 28 h 91"/>
                <a:gd name="T104" fmla="*/ 27 w 87"/>
                <a:gd name="T105" fmla="*/ 13 h 91"/>
                <a:gd name="T106" fmla="*/ 12 w 87"/>
                <a:gd name="T107" fmla="*/ 31 h 91"/>
                <a:gd name="T108" fmla="*/ 27 w 87"/>
                <a:gd name="T109" fmla="*/ 41 h 91"/>
                <a:gd name="T110" fmla="*/ 11 w 87"/>
                <a:gd name="T111" fmla="*/ 34 h 91"/>
                <a:gd name="T112" fmla="*/ 36 w 87"/>
                <a:gd name="T113" fmla="*/ 62 h 91"/>
                <a:gd name="T114" fmla="*/ 33 w 87"/>
                <a:gd name="T115" fmla="*/ 80 h 91"/>
                <a:gd name="T116" fmla="*/ 57 w 87"/>
                <a:gd name="T117" fmla="*/ 79 h 91"/>
                <a:gd name="T118" fmla="*/ 53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3" y="26"/>
                    <a:pt x="83" y="26"/>
                    <a:pt x="83" y="26"/>
                  </a:cubicBezTo>
                  <a:cubicBezTo>
                    <a:pt x="83" y="25"/>
                    <a:pt x="82" y="24"/>
                    <a:pt x="81" y="23"/>
                  </a:cubicBezTo>
                  <a:cubicBezTo>
                    <a:pt x="76" y="25"/>
                    <a:pt x="76" y="25"/>
                    <a:pt x="76" y="25"/>
                  </a:cubicBezTo>
                  <a:cubicBezTo>
                    <a:pt x="76" y="24"/>
                    <a:pt x="76" y="23"/>
                    <a:pt x="75" y="23"/>
                  </a:cubicBezTo>
                  <a:cubicBezTo>
                    <a:pt x="79" y="19"/>
                    <a:pt x="79" y="19"/>
                    <a:pt x="79" y="19"/>
                  </a:cubicBezTo>
                  <a:cubicBezTo>
                    <a:pt x="78" y="18"/>
                    <a:pt x="78" y="17"/>
                    <a:pt x="77" y="16"/>
                  </a:cubicBezTo>
                  <a:cubicBezTo>
                    <a:pt x="72" y="19"/>
                    <a:pt x="72" y="19"/>
                    <a:pt x="72" y="19"/>
                  </a:cubicBezTo>
                  <a:cubicBezTo>
                    <a:pt x="72" y="18"/>
                    <a:pt x="71" y="18"/>
                    <a:pt x="71" y="17"/>
                  </a:cubicBezTo>
                  <a:cubicBezTo>
                    <a:pt x="74" y="13"/>
                    <a:pt x="74" y="13"/>
                    <a:pt x="74" y="13"/>
                  </a:cubicBezTo>
                  <a:cubicBezTo>
                    <a:pt x="73" y="12"/>
                    <a:pt x="72" y="11"/>
                    <a:pt x="71" y="10"/>
                  </a:cubicBezTo>
                  <a:cubicBezTo>
                    <a:pt x="67" y="14"/>
                    <a:pt x="67" y="14"/>
                    <a:pt x="67" y="14"/>
                  </a:cubicBezTo>
                  <a:cubicBezTo>
                    <a:pt x="67" y="14"/>
                    <a:pt x="66" y="13"/>
                    <a:pt x="65" y="13"/>
                  </a:cubicBezTo>
                  <a:cubicBezTo>
                    <a:pt x="68" y="7"/>
                    <a:pt x="68" y="7"/>
                    <a:pt x="68" y="7"/>
                  </a:cubicBezTo>
                  <a:cubicBezTo>
                    <a:pt x="67" y="7"/>
                    <a:pt x="66" y="6"/>
                    <a:pt x="65" y="6"/>
                  </a:cubicBezTo>
                  <a:cubicBezTo>
                    <a:pt x="62" y="10"/>
                    <a:pt x="62" y="10"/>
                    <a:pt x="62" y="10"/>
                  </a:cubicBezTo>
                  <a:cubicBezTo>
                    <a:pt x="61" y="10"/>
                    <a:pt x="60" y="9"/>
                    <a:pt x="59" y="9"/>
                  </a:cubicBezTo>
                  <a:cubicBezTo>
                    <a:pt x="61" y="4"/>
                    <a:pt x="61" y="4"/>
                    <a:pt x="61" y="4"/>
                  </a:cubicBezTo>
                  <a:cubicBezTo>
                    <a:pt x="60" y="3"/>
                    <a:pt x="59" y="3"/>
                    <a:pt x="58" y="2"/>
                  </a:cubicBezTo>
                  <a:cubicBezTo>
                    <a:pt x="55" y="7"/>
                    <a:pt x="55" y="7"/>
                    <a:pt x="55" y="7"/>
                  </a:cubicBezTo>
                  <a:cubicBezTo>
                    <a:pt x="55" y="7"/>
                    <a:pt x="54" y="7"/>
                    <a:pt x="53" y="7"/>
                  </a:cubicBezTo>
                  <a:cubicBezTo>
                    <a:pt x="54" y="1"/>
                    <a:pt x="54" y="1"/>
                    <a:pt x="54" y="1"/>
                  </a:cubicBezTo>
                  <a:cubicBezTo>
                    <a:pt x="52" y="1"/>
                    <a:pt x="51" y="1"/>
                    <a:pt x="50" y="0"/>
                  </a:cubicBezTo>
                  <a:cubicBezTo>
                    <a:pt x="49" y="6"/>
                    <a:pt x="49" y="6"/>
                    <a:pt x="49" y="6"/>
                  </a:cubicBezTo>
                  <a:cubicBezTo>
                    <a:pt x="48" y="6"/>
                    <a:pt x="47" y="6"/>
                    <a:pt x="46" y="6"/>
                  </a:cubicBezTo>
                  <a:cubicBezTo>
                    <a:pt x="46" y="0"/>
                    <a:pt x="46" y="0"/>
                    <a:pt x="46" y="0"/>
                  </a:cubicBezTo>
                  <a:cubicBezTo>
                    <a:pt x="45" y="0"/>
                    <a:pt x="44" y="0"/>
                    <a:pt x="42" y="0"/>
                  </a:cubicBezTo>
                  <a:cubicBezTo>
                    <a:pt x="42" y="6"/>
                    <a:pt x="42" y="6"/>
                    <a:pt x="42" y="6"/>
                  </a:cubicBezTo>
                  <a:cubicBezTo>
                    <a:pt x="41" y="6"/>
                    <a:pt x="40" y="6"/>
                    <a:pt x="39" y="6"/>
                  </a:cubicBezTo>
                  <a:cubicBezTo>
                    <a:pt x="38" y="0"/>
                    <a:pt x="38" y="0"/>
                    <a:pt x="38" y="0"/>
                  </a:cubicBezTo>
                  <a:cubicBezTo>
                    <a:pt x="37" y="1"/>
                    <a:pt x="36" y="1"/>
                    <a:pt x="35" y="1"/>
                  </a:cubicBezTo>
                  <a:cubicBezTo>
                    <a:pt x="35" y="7"/>
                    <a:pt x="35" y="7"/>
                    <a:pt x="35" y="7"/>
                  </a:cubicBezTo>
                  <a:cubicBezTo>
                    <a:pt x="34" y="7"/>
                    <a:pt x="34" y="7"/>
                    <a:pt x="33" y="7"/>
                  </a:cubicBezTo>
                  <a:cubicBezTo>
                    <a:pt x="31" y="2"/>
                    <a:pt x="31" y="2"/>
                    <a:pt x="31" y="2"/>
                  </a:cubicBezTo>
                  <a:cubicBezTo>
                    <a:pt x="29" y="3"/>
                    <a:pt x="28" y="3"/>
                    <a:pt x="27" y="3"/>
                  </a:cubicBezTo>
                  <a:cubicBezTo>
                    <a:pt x="29" y="9"/>
                    <a:pt x="29" y="9"/>
                    <a:pt x="29" y="9"/>
                  </a:cubicBezTo>
                  <a:cubicBezTo>
                    <a:pt x="28" y="9"/>
                    <a:pt x="28" y="9"/>
                    <a:pt x="27" y="9"/>
                  </a:cubicBezTo>
                  <a:cubicBezTo>
                    <a:pt x="27" y="10"/>
                    <a:pt x="27" y="10"/>
                    <a:pt x="27" y="10"/>
                  </a:cubicBezTo>
                  <a:cubicBezTo>
                    <a:pt x="23" y="5"/>
                    <a:pt x="23" y="5"/>
                    <a:pt x="23" y="5"/>
                  </a:cubicBezTo>
                  <a:cubicBezTo>
                    <a:pt x="22" y="6"/>
                    <a:pt x="21" y="6"/>
                    <a:pt x="20" y="7"/>
                  </a:cubicBezTo>
                  <a:cubicBezTo>
                    <a:pt x="23" y="12"/>
                    <a:pt x="23" y="12"/>
                    <a:pt x="23" y="12"/>
                  </a:cubicBezTo>
                  <a:cubicBezTo>
                    <a:pt x="22" y="13"/>
                    <a:pt x="21" y="13"/>
                    <a:pt x="21" y="14"/>
                  </a:cubicBezTo>
                  <a:cubicBezTo>
                    <a:pt x="17" y="10"/>
                    <a:pt x="17" y="10"/>
                    <a:pt x="17" y="10"/>
                  </a:cubicBezTo>
                  <a:cubicBezTo>
                    <a:pt x="16" y="11"/>
                    <a:pt x="15" y="11"/>
                    <a:pt x="14" y="12"/>
                  </a:cubicBezTo>
                  <a:cubicBezTo>
                    <a:pt x="17" y="17"/>
                    <a:pt x="17" y="17"/>
                    <a:pt x="17" y="17"/>
                  </a:cubicBezTo>
                  <a:cubicBezTo>
                    <a:pt x="17" y="17"/>
                    <a:pt x="16" y="18"/>
                    <a:pt x="16" y="19"/>
                  </a:cubicBezTo>
                  <a:cubicBezTo>
                    <a:pt x="11" y="15"/>
                    <a:pt x="11" y="15"/>
                    <a:pt x="11" y="15"/>
                  </a:cubicBezTo>
                  <a:cubicBezTo>
                    <a:pt x="11" y="16"/>
                    <a:pt x="10" y="17"/>
                    <a:pt x="9" y="18"/>
                  </a:cubicBezTo>
                  <a:cubicBezTo>
                    <a:pt x="13" y="22"/>
                    <a:pt x="13" y="22"/>
                    <a:pt x="13" y="22"/>
                  </a:cubicBezTo>
                  <a:cubicBezTo>
                    <a:pt x="12" y="23"/>
                    <a:pt x="12" y="23"/>
                    <a:pt x="12" y="24"/>
                  </a:cubicBezTo>
                  <a:cubicBezTo>
                    <a:pt x="7" y="22"/>
                    <a:pt x="7" y="22"/>
                    <a:pt x="7" y="22"/>
                  </a:cubicBezTo>
                  <a:cubicBezTo>
                    <a:pt x="6" y="23"/>
                    <a:pt x="6" y="24"/>
                    <a:pt x="5" y="25"/>
                  </a:cubicBezTo>
                  <a:cubicBezTo>
                    <a:pt x="9" y="28"/>
                    <a:pt x="9" y="28"/>
                    <a:pt x="9" y="28"/>
                  </a:cubicBezTo>
                  <a:cubicBezTo>
                    <a:pt x="9" y="29"/>
                    <a:pt x="9" y="30"/>
                    <a:pt x="9" y="31"/>
                  </a:cubicBezTo>
                  <a:cubicBezTo>
                    <a:pt x="3" y="29"/>
                    <a:pt x="3" y="29"/>
                    <a:pt x="3" y="29"/>
                  </a:cubicBezTo>
                  <a:cubicBezTo>
                    <a:pt x="3" y="30"/>
                    <a:pt x="3" y="31"/>
                    <a:pt x="2" y="33"/>
                  </a:cubicBezTo>
                  <a:cubicBezTo>
                    <a:pt x="7" y="35"/>
                    <a:pt x="7" y="35"/>
                    <a:pt x="7" y="35"/>
                  </a:cubicBezTo>
                  <a:cubicBezTo>
                    <a:pt x="7" y="36"/>
                    <a:pt x="7" y="37"/>
                    <a:pt x="7" y="37"/>
                  </a:cubicBezTo>
                  <a:cubicBezTo>
                    <a:pt x="1" y="37"/>
                    <a:pt x="1" y="37"/>
                    <a:pt x="1" y="37"/>
                  </a:cubicBezTo>
                  <a:cubicBezTo>
                    <a:pt x="1" y="38"/>
                    <a:pt x="1" y="39"/>
                    <a:pt x="1" y="41"/>
                  </a:cubicBezTo>
                  <a:cubicBezTo>
                    <a:pt x="6" y="42"/>
                    <a:pt x="6" y="42"/>
                    <a:pt x="6" y="42"/>
                  </a:cubicBezTo>
                  <a:cubicBezTo>
                    <a:pt x="6" y="43"/>
                    <a:pt x="6" y="44"/>
                    <a:pt x="6" y="44"/>
                  </a:cubicBezTo>
                  <a:cubicBezTo>
                    <a:pt x="0" y="45"/>
                    <a:pt x="0" y="45"/>
                    <a:pt x="0" y="45"/>
                  </a:cubicBezTo>
                  <a:cubicBezTo>
                    <a:pt x="0" y="46"/>
                    <a:pt x="0" y="48"/>
                    <a:pt x="1" y="49"/>
                  </a:cubicBezTo>
                  <a:cubicBezTo>
                    <a:pt x="6" y="49"/>
                    <a:pt x="6" y="49"/>
                    <a:pt x="6" y="49"/>
                  </a:cubicBezTo>
                  <a:cubicBezTo>
                    <a:pt x="6" y="50"/>
                    <a:pt x="6" y="51"/>
                    <a:pt x="6" y="52"/>
                  </a:cubicBezTo>
                  <a:cubicBezTo>
                    <a:pt x="1" y="53"/>
                    <a:pt x="1" y="53"/>
                    <a:pt x="1" y="53"/>
                  </a:cubicBezTo>
                  <a:cubicBezTo>
                    <a:pt x="1" y="54"/>
                    <a:pt x="2" y="56"/>
                    <a:pt x="2" y="57"/>
                  </a:cubicBezTo>
                  <a:cubicBezTo>
                    <a:pt x="7" y="56"/>
                    <a:pt x="7" y="56"/>
                    <a:pt x="7" y="56"/>
                  </a:cubicBezTo>
                  <a:cubicBezTo>
                    <a:pt x="7" y="57"/>
                    <a:pt x="8" y="58"/>
                    <a:pt x="8" y="59"/>
                  </a:cubicBezTo>
                  <a:cubicBezTo>
                    <a:pt x="3" y="61"/>
                    <a:pt x="3" y="61"/>
                    <a:pt x="3" y="61"/>
                  </a:cubicBezTo>
                  <a:cubicBezTo>
                    <a:pt x="4" y="62"/>
                    <a:pt x="4" y="63"/>
                    <a:pt x="4" y="64"/>
                  </a:cubicBezTo>
                  <a:cubicBezTo>
                    <a:pt x="10" y="63"/>
                    <a:pt x="10" y="63"/>
                    <a:pt x="10" y="63"/>
                  </a:cubicBezTo>
                  <a:cubicBezTo>
                    <a:pt x="10" y="63"/>
                    <a:pt x="10" y="64"/>
                    <a:pt x="11" y="65"/>
                  </a:cubicBezTo>
                  <a:cubicBezTo>
                    <a:pt x="6" y="68"/>
                    <a:pt x="6" y="68"/>
                    <a:pt x="6" y="68"/>
                  </a:cubicBezTo>
                  <a:cubicBezTo>
                    <a:pt x="7" y="70"/>
                    <a:pt x="8" y="70"/>
                    <a:pt x="8" y="71"/>
                  </a:cubicBezTo>
                  <a:cubicBezTo>
                    <a:pt x="13" y="69"/>
                    <a:pt x="13" y="69"/>
                    <a:pt x="13" y="69"/>
                  </a:cubicBezTo>
                  <a:cubicBezTo>
                    <a:pt x="14" y="70"/>
                    <a:pt x="14" y="70"/>
                    <a:pt x="15" y="71"/>
                  </a:cubicBezTo>
                  <a:cubicBezTo>
                    <a:pt x="11" y="75"/>
                    <a:pt x="11" y="75"/>
                    <a:pt x="11" y="75"/>
                  </a:cubicBezTo>
                  <a:cubicBezTo>
                    <a:pt x="12" y="76"/>
                    <a:pt x="13" y="77"/>
                    <a:pt x="13" y="78"/>
                  </a:cubicBezTo>
                  <a:cubicBezTo>
                    <a:pt x="18" y="74"/>
                    <a:pt x="18" y="74"/>
                    <a:pt x="18" y="74"/>
                  </a:cubicBezTo>
                  <a:cubicBezTo>
                    <a:pt x="18" y="75"/>
                    <a:pt x="19" y="75"/>
                    <a:pt x="19" y="76"/>
                  </a:cubicBezTo>
                  <a:cubicBezTo>
                    <a:pt x="17" y="81"/>
                    <a:pt x="17" y="81"/>
                    <a:pt x="17" y="81"/>
                  </a:cubicBezTo>
                  <a:cubicBezTo>
                    <a:pt x="18" y="81"/>
                    <a:pt x="18" y="82"/>
                    <a:pt x="19" y="83"/>
                  </a:cubicBezTo>
                  <a:cubicBezTo>
                    <a:pt x="23" y="79"/>
                    <a:pt x="23" y="79"/>
                    <a:pt x="23" y="79"/>
                  </a:cubicBezTo>
                  <a:cubicBezTo>
                    <a:pt x="24" y="79"/>
                    <a:pt x="24" y="80"/>
                    <a:pt x="25" y="80"/>
                  </a:cubicBezTo>
                  <a:cubicBezTo>
                    <a:pt x="23" y="85"/>
                    <a:pt x="23" y="85"/>
                    <a:pt x="23" y="85"/>
                  </a:cubicBezTo>
                  <a:cubicBezTo>
                    <a:pt x="24" y="86"/>
                    <a:pt x="25" y="86"/>
                    <a:pt x="26" y="87"/>
                  </a:cubicBezTo>
                  <a:cubicBezTo>
                    <a:pt x="29" y="82"/>
                    <a:pt x="29" y="82"/>
                    <a:pt x="29" y="82"/>
                  </a:cubicBezTo>
                  <a:cubicBezTo>
                    <a:pt x="30" y="82"/>
                    <a:pt x="30" y="83"/>
                    <a:pt x="31" y="83"/>
                  </a:cubicBezTo>
                  <a:cubicBezTo>
                    <a:pt x="30" y="89"/>
                    <a:pt x="30" y="89"/>
                    <a:pt x="30" y="89"/>
                  </a:cubicBezTo>
                  <a:cubicBezTo>
                    <a:pt x="31" y="89"/>
                    <a:pt x="32" y="89"/>
                    <a:pt x="33" y="89"/>
                  </a:cubicBezTo>
                  <a:cubicBezTo>
                    <a:pt x="35" y="84"/>
                    <a:pt x="35" y="84"/>
                    <a:pt x="35" y="84"/>
                  </a:cubicBezTo>
                  <a:cubicBezTo>
                    <a:pt x="36" y="84"/>
                    <a:pt x="37" y="85"/>
                    <a:pt x="38" y="85"/>
                  </a:cubicBezTo>
                  <a:cubicBezTo>
                    <a:pt x="38" y="90"/>
                    <a:pt x="38" y="90"/>
                    <a:pt x="38" y="90"/>
                  </a:cubicBezTo>
                  <a:cubicBezTo>
                    <a:pt x="39" y="91"/>
                    <a:pt x="40" y="91"/>
                    <a:pt x="41" y="91"/>
                  </a:cubicBezTo>
                  <a:cubicBezTo>
                    <a:pt x="42" y="85"/>
                    <a:pt x="42" y="85"/>
                    <a:pt x="42" y="85"/>
                  </a:cubicBezTo>
                  <a:cubicBezTo>
                    <a:pt x="43" y="85"/>
                    <a:pt x="44" y="85"/>
                    <a:pt x="45" y="85"/>
                  </a:cubicBezTo>
                  <a:cubicBezTo>
                    <a:pt x="46" y="91"/>
                    <a:pt x="46" y="91"/>
                    <a:pt x="46" y="91"/>
                  </a:cubicBezTo>
                  <a:cubicBezTo>
                    <a:pt x="47" y="91"/>
                    <a:pt x="48" y="91"/>
                    <a:pt x="49" y="90"/>
                  </a:cubicBezTo>
                  <a:cubicBezTo>
                    <a:pt x="49" y="85"/>
                    <a:pt x="49" y="85"/>
                    <a:pt x="49" y="85"/>
                  </a:cubicBezTo>
                  <a:cubicBezTo>
                    <a:pt x="50" y="85"/>
                    <a:pt x="51" y="85"/>
                    <a:pt x="52" y="84"/>
                  </a:cubicBezTo>
                  <a:cubicBezTo>
                    <a:pt x="53" y="90"/>
                    <a:pt x="53" y="90"/>
                    <a:pt x="53" y="90"/>
                  </a:cubicBezTo>
                  <a:cubicBezTo>
                    <a:pt x="54" y="89"/>
                    <a:pt x="56" y="89"/>
                    <a:pt x="57" y="89"/>
                  </a:cubicBezTo>
                  <a:cubicBezTo>
                    <a:pt x="56" y="83"/>
                    <a:pt x="56" y="83"/>
                    <a:pt x="56" y="83"/>
                  </a:cubicBezTo>
                  <a:cubicBezTo>
                    <a:pt x="57" y="83"/>
                    <a:pt x="57" y="83"/>
                    <a:pt x="58" y="82"/>
                  </a:cubicBezTo>
                  <a:cubicBezTo>
                    <a:pt x="61" y="87"/>
                    <a:pt x="61" y="87"/>
                    <a:pt x="61" y="87"/>
                  </a:cubicBezTo>
                  <a:cubicBezTo>
                    <a:pt x="61" y="87"/>
                    <a:pt x="62" y="87"/>
                    <a:pt x="63" y="86"/>
                  </a:cubicBezTo>
                  <a:cubicBezTo>
                    <a:pt x="63" y="86"/>
                    <a:pt x="63" y="86"/>
                    <a:pt x="64" y="86"/>
                  </a:cubicBezTo>
                  <a:cubicBezTo>
                    <a:pt x="62" y="80"/>
                    <a:pt x="62" y="80"/>
                    <a:pt x="62" y="80"/>
                  </a:cubicBezTo>
                  <a:cubicBezTo>
                    <a:pt x="63" y="80"/>
                    <a:pt x="64" y="80"/>
                    <a:pt x="64" y="79"/>
                  </a:cubicBezTo>
                  <a:cubicBezTo>
                    <a:pt x="68" y="83"/>
                    <a:pt x="68" y="83"/>
                    <a:pt x="68" y="83"/>
                  </a:cubicBezTo>
                  <a:cubicBezTo>
                    <a:pt x="69" y="83"/>
                    <a:pt x="70" y="82"/>
                    <a:pt x="70" y="81"/>
                  </a:cubicBezTo>
                  <a:cubicBezTo>
                    <a:pt x="68" y="76"/>
                    <a:pt x="68" y="76"/>
                    <a:pt x="68" y="76"/>
                  </a:cubicBezTo>
                  <a:cubicBezTo>
                    <a:pt x="68" y="76"/>
                    <a:pt x="69" y="75"/>
                    <a:pt x="70" y="75"/>
                  </a:cubicBezTo>
                  <a:cubicBezTo>
                    <a:pt x="74" y="78"/>
                    <a:pt x="74" y="78"/>
                    <a:pt x="74" y="78"/>
                  </a:cubicBezTo>
                  <a:cubicBezTo>
                    <a:pt x="75" y="77"/>
                    <a:pt x="75" y="77"/>
                    <a:pt x="76" y="76"/>
                  </a:cubicBezTo>
                  <a:cubicBezTo>
                    <a:pt x="73" y="71"/>
                    <a:pt x="73" y="71"/>
                    <a:pt x="73" y="71"/>
                  </a:cubicBezTo>
                  <a:cubicBezTo>
                    <a:pt x="73" y="71"/>
                    <a:pt x="74" y="70"/>
                    <a:pt x="74" y="69"/>
                  </a:cubicBezTo>
                  <a:cubicBezTo>
                    <a:pt x="79" y="72"/>
                    <a:pt x="79" y="72"/>
                    <a:pt x="79" y="72"/>
                  </a:cubicBezTo>
                  <a:cubicBezTo>
                    <a:pt x="80" y="71"/>
                    <a:pt x="80" y="70"/>
                    <a:pt x="81" y="69"/>
                  </a:cubicBezTo>
                  <a:cubicBezTo>
                    <a:pt x="77" y="66"/>
                    <a:pt x="77" y="66"/>
                    <a:pt x="77" y="66"/>
                  </a:cubicBezTo>
                  <a:cubicBezTo>
                    <a:pt x="77" y="65"/>
                    <a:pt x="78" y="64"/>
                    <a:pt x="78" y="63"/>
                  </a:cubicBezTo>
                  <a:cubicBezTo>
                    <a:pt x="83" y="65"/>
                    <a:pt x="83" y="65"/>
                    <a:pt x="83" y="65"/>
                  </a:cubicBezTo>
                  <a:cubicBezTo>
                    <a:pt x="83" y="64"/>
                    <a:pt x="84" y="63"/>
                    <a:pt x="84" y="62"/>
                  </a:cubicBezTo>
                  <a:cubicBezTo>
                    <a:pt x="80" y="59"/>
                    <a:pt x="80" y="59"/>
                    <a:pt x="80" y="59"/>
                  </a:cubicBezTo>
                  <a:cubicBezTo>
                    <a:pt x="80" y="58"/>
                    <a:pt x="80" y="58"/>
                    <a:pt x="80" y="57"/>
                  </a:cubicBezTo>
                  <a:cubicBezTo>
                    <a:pt x="86" y="57"/>
                    <a:pt x="86" y="57"/>
                    <a:pt x="86" y="57"/>
                  </a:cubicBezTo>
                  <a:cubicBezTo>
                    <a:pt x="86" y="56"/>
                    <a:pt x="86" y="55"/>
                    <a:pt x="87" y="54"/>
                  </a:cubicBezTo>
                  <a:cubicBezTo>
                    <a:pt x="81" y="52"/>
                    <a:pt x="81" y="52"/>
                    <a:pt x="81" y="52"/>
                  </a:cubicBezTo>
                  <a:cubicBezTo>
                    <a:pt x="82" y="51"/>
                    <a:pt x="82" y="51"/>
                    <a:pt x="82" y="50"/>
                  </a:cubicBezTo>
                  <a:cubicBezTo>
                    <a:pt x="87" y="49"/>
                    <a:pt x="87" y="49"/>
                    <a:pt x="87" y="49"/>
                  </a:cubicBezTo>
                  <a:cubicBezTo>
                    <a:pt x="87" y="48"/>
                    <a:pt x="87" y="47"/>
                    <a:pt x="87" y="46"/>
                  </a:cubicBezTo>
                  <a:cubicBezTo>
                    <a:pt x="82" y="45"/>
                    <a:pt x="82" y="45"/>
                    <a:pt x="82" y="45"/>
                  </a:cubicBezTo>
                  <a:cubicBezTo>
                    <a:pt x="82" y="44"/>
                    <a:pt x="82" y="43"/>
                    <a:pt x="82" y="43"/>
                  </a:cubicBezTo>
                  <a:cubicBezTo>
                    <a:pt x="87" y="41"/>
                    <a:pt x="87" y="41"/>
                    <a:pt x="87" y="41"/>
                  </a:cubicBezTo>
                  <a:cubicBezTo>
                    <a:pt x="87" y="40"/>
                    <a:pt x="87" y="39"/>
                    <a:pt x="87" y="38"/>
                  </a:cubicBezTo>
                  <a:cubicBezTo>
                    <a:pt x="81" y="38"/>
                    <a:pt x="81" y="38"/>
                    <a:pt x="81" y="38"/>
                  </a:cubicBezTo>
                  <a:cubicBezTo>
                    <a:pt x="81" y="37"/>
                    <a:pt x="81" y="36"/>
                    <a:pt x="81" y="35"/>
                  </a:cubicBezTo>
                  <a:cubicBezTo>
                    <a:pt x="86" y="33"/>
                    <a:pt x="86" y="33"/>
                    <a:pt x="86" y="33"/>
                  </a:cubicBezTo>
                  <a:cubicBezTo>
                    <a:pt x="85" y="32"/>
                    <a:pt x="85" y="31"/>
                    <a:pt x="85" y="30"/>
                  </a:cubicBezTo>
                  <a:cubicBezTo>
                    <a:pt x="79" y="31"/>
                    <a:pt x="79" y="31"/>
                    <a:pt x="79" y="31"/>
                  </a:cubicBezTo>
                  <a:cubicBezTo>
                    <a:pt x="79" y="30"/>
                    <a:pt x="79" y="30"/>
                    <a:pt x="78" y="29"/>
                  </a:cubicBezTo>
                  <a:close/>
                  <a:moveTo>
                    <a:pt x="75" y="28"/>
                  </a:moveTo>
                  <a:cubicBezTo>
                    <a:pt x="59" y="36"/>
                    <a:pt x="59" y="36"/>
                    <a:pt x="59" y="36"/>
                  </a:cubicBezTo>
                  <a:cubicBezTo>
                    <a:pt x="57" y="32"/>
                    <a:pt x="54" y="30"/>
                    <a:pt x="51" y="29"/>
                  </a:cubicBezTo>
                  <a:cubicBezTo>
                    <a:pt x="57" y="12"/>
                    <a:pt x="57" y="12"/>
                    <a:pt x="57" y="12"/>
                  </a:cubicBezTo>
                  <a:cubicBezTo>
                    <a:pt x="64" y="15"/>
                    <a:pt x="71" y="20"/>
                    <a:pt x="75" y="28"/>
                  </a:cubicBezTo>
                  <a:close/>
                  <a:moveTo>
                    <a:pt x="48" y="55"/>
                  </a:moveTo>
                  <a:cubicBezTo>
                    <a:pt x="43" y="57"/>
                    <a:pt x="37" y="55"/>
                    <a:pt x="35" y="50"/>
                  </a:cubicBezTo>
                  <a:cubicBezTo>
                    <a:pt x="33" y="45"/>
                    <a:pt x="35" y="39"/>
                    <a:pt x="40" y="36"/>
                  </a:cubicBezTo>
                  <a:cubicBezTo>
                    <a:pt x="45" y="34"/>
                    <a:pt x="50" y="36"/>
                    <a:pt x="53" y="41"/>
                  </a:cubicBezTo>
                  <a:cubicBezTo>
                    <a:pt x="55" y="46"/>
                    <a:pt x="53" y="52"/>
                    <a:pt x="48" y="55"/>
                  </a:cubicBezTo>
                  <a:close/>
                  <a:moveTo>
                    <a:pt x="54" y="10"/>
                  </a:moveTo>
                  <a:cubicBezTo>
                    <a:pt x="48" y="27"/>
                    <a:pt x="48" y="27"/>
                    <a:pt x="48" y="27"/>
                  </a:cubicBezTo>
                  <a:cubicBezTo>
                    <a:pt x="45" y="27"/>
                    <a:pt x="41" y="27"/>
                    <a:pt x="38" y="28"/>
                  </a:cubicBezTo>
                  <a:cubicBezTo>
                    <a:pt x="30" y="12"/>
                    <a:pt x="30" y="12"/>
                    <a:pt x="30" y="12"/>
                  </a:cubicBezTo>
                  <a:cubicBezTo>
                    <a:pt x="38" y="8"/>
                    <a:pt x="46" y="8"/>
                    <a:pt x="54" y="10"/>
                  </a:cubicBezTo>
                  <a:close/>
                  <a:moveTo>
                    <a:pt x="27" y="13"/>
                  </a:moveTo>
                  <a:cubicBezTo>
                    <a:pt x="35" y="30"/>
                    <a:pt x="35" y="30"/>
                    <a:pt x="35" y="30"/>
                  </a:cubicBezTo>
                  <a:cubicBezTo>
                    <a:pt x="32" y="31"/>
                    <a:pt x="29" y="34"/>
                    <a:pt x="28" y="37"/>
                  </a:cubicBezTo>
                  <a:cubicBezTo>
                    <a:pt x="12" y="31"/>
                    <a:pt x="12" y="31"/>
                    <a:pt x="12" y="31"/>
                  </a:cubicBezTo>
                  <a:cubicBezTo>
                    <a:pt x="15" y="24"/>
                    <a:pt x="20" y="17"/>
                    <a:pt x="27" y="13"/>
                  </a:cubicBezTo>
                  <a:close/>
                  <a:moveTo>
                    <a:pt x="11" y="34"/>
                  </a:moveTo>
                  <a:cubicBezTo>
                    <a:pt x="27" y="41"/>
                    <a:pt x="27" y="41"/>
                    <a:pt x="27" y="41"/>
                  </a:cubicBezTo>
                  <a:cubicBezTo>
                    <a:pt x="26" y="44"/>
                    <a:pt x="26" y="48"/>
                    <a:pt x="27" y="51"/>
                  </a:cubicBezTo>
                  <a:cubicBezTo>
                    <a:pt x="12" y="59"/>
                    <a:pt x="12" y="59"/>
                    <a:pt x="12" y="59"/>
                  </a:cubicBezTo>
                  <a:cubicBezTo>
                    <a:pt x="8" y="51"/>
                    <a:pt x="8" y="42"/>
                    <a:pt x="11" y="34"/>
                  </a:cubicBezTo>
                  <a:close/>
                  <a:moveTo>
                    <a:pt x="13" y="62"/>
                  </a:moveTo>
                  <a:cubicBezTo>
                    <a:pt x="29" y="55"/>
                    <a:pt x="29" y="55"/>
                    <a:pt x="29" y="55"/>
                  </a:cubicBezTo>
                  <a:cubicBezTo>
                    <a:pt x="30" y="58"/>
                    <a:pt x="33" y="60"/>
                    <a:pt x="36" y="62"/>
                  </a:cubicBezTo>
                  <a:cubicBezTo>
                    <a:pt x="30" y="79"/>
                    <a:pt x="30" y="79"/>
                    <a:pt x="30" y="79"/>
                  </a:cubicBezTo>
                  <a:cubicBezTo>
                    <a:pt x="23" y="76"/>
                    <a:pt x="17" y="70"/>
                    <a:pt x="13" y="62"/>
                  </a:cubicBezTo>
                  <a:close/>
                  <a:moveTo>
                    <a:pt x="33" y="80"/>
                  </a:moveTo>
                  <a:cubicBezTo>
                    <a:pt x="39" y="63"/>
                    <a:pt x="39" y="63"/>
                    <a:pt x="39" y="63"/>
                  </a:cubicBezTo>
                  <a:cubicBezTo>
                    <a:pt x="43" y="64"/>
                    <a:pt x="46" y="64"/>
                    <a:pt x="50" y="63"/>
                  </a:cubicBezTo>
                  <a:cubicBezTo>
                    <a:pt x="57" y="79"/>
                    <a:pt x="57" y="79"/>
                    <a:pt x="57" y="79"/>
                  </a:cubicBezTo>
                  <a:cubicBezTo>
                    <a:pt x="49" y="83"/>
                    <a:pt x="41" y="83"/>
                    <a:pt x="33" y="80"/>
                  </a:cubicBezTo>
                  <a:close/>
                  <a:moveTo>
                    <a:pt x="60" y="78"/>
                  </a:moveTo>
                  <a:cubicBezTo>
                    <a:pt x="53" y="61"/>
                    <a:pt x="53" y="61"/>
                    <a:pt x="53" y="61"/>
                  </a:cubicBezTo>
                  <a:cubicBezTo>
                    <a:pt x="56" y="59"/>
                    <a:pt x="59" y="56"/>
                    <a:pt x="60" y="53"/>
                  </a:cubicBezTo>
                  <a:cubicBezTo>
                    <a:pt x="76" y="59"/>
                    <a:pt x="76" y="59"/>
                    <a:pt x="76" y="59"/>
                  </a:cubicBezTo>
                  <a:cubicBezTo>
                    <a:pt x="73" y="67"/>
                    <a:pt x="68" y="73"/>
                    <a:pt x="60" y="78"/>
                  </a:cubicBezTo>
                  <a:close/>
                  <a:moveTo>
                    <a:pt x="77" y="56"/>
                  </a:moveTo>
                  <a:cubicBezTo>
                    <a:pt x="61" y="50"/>
                    <a:pt x="61" y="50"/>
                    <a:pt x="61" y="50"/>
                  </a:cubicBezTo>
                  <a:cubicBezTo>
                    <a:pt x="62" y="46"/>
                    <a:pt x="62" y="42"/>
                    <a:pt x="60" y="39"/>
                  </a:cubicBezTo>
                  <a:cubicBezTo>
                    <a:pt x="76" y="31"/>
                    <a:pt x="76" y="31"/>
                    <a:pt x="76" y="31"/>
                  </a:cubicBezTo>
                  <a:cubicBezTo>
                    <a:pt x="79" y="39"/>
                    <a:pt x="80"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0"/>
            <p:cNvSpPr>
              <a:spLocks noEditPoints="1"/>
            </p:cNvSpPr>
            <p:nvPr/>
          </p:nvSpPr>
          <p:spPr bwMode="auto">
            <a:xfrm>
              <a:off x="1171575" y="2608263"/>
              <a:ext cx="93663" cy="96838"/>
            </a:xfrm>
            <a:custGeom>
              <a:avLst/>
              <a:gdLst>
                <a:gd name="T0" fmla="*/ 81 w 87"/>
                <a:gd name="T1" fmla="*/ 23 h 91"/>
                <a:gd name="T2" fmla="*/ 78 w 87"/>
                <a:gd name="T3" fmla="*/ 19 h 91"/>
                <a:gd name="T4" fmla="*/ 70 w 87"/>
                <a:gd name="T5" fmla="*/ 17 h 91"/>
                <a:gd name="T6" fmla="*/ 67 w 87"/>
                <a:gd name="T7" fmla="*/ 14 h 91"/>
                <a:gd name="T8" fmla="*/ 64 w 87"/>
                <a:gd name="T9" fmla="*/ 6 h 91"/>
                <a:gd name="T10" fmla="*/ 60 w 87"/>
                <a:gd name="T11" fmla="*/ 4 h 91"/>
                <a:gd name="T12" fmla="*/ 52 w 87"/>
                <a:gd name="T13" fmla="*/ 7 h 91"/>
                <a:gd name="T14" fmla="*/ 48 w 87"/>
                <a:gd name="T15" fmla="*/ 6 h 91"/>
                <a:gd name="T16" fmla="*/ 42 w 87"/>
                <a:gd name="T17" fmla="*/ 0 h 91"/>
                <a:gd name="T18" fmla="*/ 37 w 87"/>
                <a:gd name="T19" fmla="*/ 0 h 91"/>
                <a:gd name="T20" fmla="*/ 32 w 87"/>
                <a:gd name="T21" fmla="*/ 7 h 91"/>
                <a:gd name="T22" fmla="*/ 28 w 87"/>
                <a:gd name="T23" fmla="*/ 9 h 91"/>
                <a:gd name="T24" fmla="*/ 23 w 87"/>
                <a:gd name="T25" fmla="*/ 5 h 91"/>
                <a:gd name="T26" fmla="*/ 20 w 87"/>
                <a:gd name="T27" fmla="*/ 14 h 91"/>
                <a:gd name="T28" fmla="*/ 17 w 87"/>
                <a:gd name="T29" fmla="*/ 17 h 91"/>
                <a:gd name="T30" fmla="*/ 8 w 87"/>
                <a:gd name="T31" fmla="*/ 18 h 91"/>
                <a:gd name="T32" fmla="*/ 6 w 87"/>
                <a:gd name="T33" fmla="*/ 22 h 91"/>
                <a:gd name="T34" fmla="*/ 8 w 87"/>
                <a:gd name="T35" fmla="*/ 31 h 91"/>
                <a:gd name="T36" fmla="*/ 6 w 87"/>
                <a:gd name="T37" fmla="*/ 35 h 91"/>
                <a:gd name="T38" fmla="*/ 0 w 87"/>
                <a:gd name="T39" fmla="*/ 41 h 91"/>
                <a:gd name="T40" fmla="*/ 0 w 87"/>
                <a:gd name="T41" fmla="*/ 45 h 91"/>
                <a:gd name="T42" fmla="*/ 6 w 87"/>
                <a:gd name="T43" fmla="*/ 52 h 91"/>
                <a:gd name="T44" fmla="*/ 6 w 87"/>
                <a:gd name="T45" fmla="*/ 56 h 91"/>
                <a:gd name="T46" fmla="*/ 4 w 87"/>
                <a:gd name="T47" fmla="*/ 64 h 91"/>
                <a:gd name="T48" fmla="*/ 6 w 87"/>
                <a:gd name="T49" fmla="*/ 69 h 91"/>
                <a:gd name="T50" fmla="*/ 14 w 87"/>
                <a:gd name="T51" fmla="*/ 71 h 91"/>
                <a:gd name="T52" fmla="*/ 17 w 87"/>
                <a:gd name="T53" fmla="*/ 74 h 91"/>
                <a:gd name="T54" fmla="*/ 19 w 87"/>
                <a:gd name="T55" fmla="*/ 83 h 91"/>
                <a:gd name="T56" fmla="*/ 22 w 87"/>
                <a:gd name="T57" fmla="*/ 85 h 91"/>
                <a:gd name="T58" fmla="*/ 31 w 87"/>
                <a:gd name="T59" fmla="*/ 83 h 91"/>
                <a:gd name="T60" fmla="*/ 35 w 87"/>
                <a:gd name="T61" fmla="*/ 84 h 91"/>
                <a:gd name="T62" fmla="*/ 41 w 87"/>
                <a:gd name="T63" fmla="*/ 91 h 91"/>
                <a:gd name="T64" fmla="*/ 45 w 87"/>
                <a:gd name="T65" fmla="*/ 91 h 91"/>
                <a:gd name="T66" fmla="*/ 51 w 87"/>
                <a:gd name="T67" fmla="*/ 84 h 91"/>
                <a:gd name="T68" fmla="*/ 55 w 87"/>
                <a:gd name="T69" fmla="*/ 83 h 91"/>
                <a:gd name="T70" fmla="*/ 62 w 87"/>
                <a:gd name="T71" fmla="*/ 86 h 91"/>
                <a:gd name="T72" fmla="*/ 64 w 87"/>
                <a:gd name="T73" fmla="*/ 79 h 91"/>
                <a:gd name="T74" fmla="*/ 67 w 87"/>
                <a:gd name="T75" fmla="*/ 76 h 91"/>
                <a:gd name="T76" fmla="*/ 76 w 87"/>
                <a:gd name="T77" fmla="*/ 76 h 91"/>
                <a:gd name="T78" fmla="*/ 78 w 87"/>
                <a:gd name="T79" fmla="*/ 72 h 91"/>
                <a:gd name="T80" fmla="*/ 77 w 87"/>
                <a:gd name="T81" fmla="*/ 63 h 91"/>
                <a:gd name="T82" fmla="*/ 79 w 87"/>
                <a:gd name="T83" fmla="*/ 59 h 91"/>
                <a:gd name="T84" fmla="*/ 86 w 87"/>
                <a:gd name="T85" fmla="*/ 54 h 91"/>
                <a:gd name="T86" fmla="*/ 86 w 87"/>
                <a:gd name="T87" fmla="*/ 49 h 91"/>
                <a:gd name="T88" fmla="*/ 81 w 87"/>
                <a:gd name="T89" fmla="*/ 43 h 91"/>
                <a:gd name="T90" fmla="*/ 81 w 87"/>
                <a:gd name="T91" fmla="*/ 38 h 91"/>
                <a:gd name="T92" fmla="*/ 84 w 87"/>
                <a:gd name="T93" fmla="*/ 30 h 91"/>
                <a:gd name="T94" fmla="*/ 74 w 87"/>
                <a:gd name="T95" fmla="*/ 28 h 91"/>
                <a:gd name="T96" fmla="*/ 56 w 87"/>
                <a:gd name="T97" fmla="*/ 12 h 91"/>
                <a:gd name="T98" fmla="*/ 34 w 87"/>
                <a:gd name="T99" fmla="*/ 50 h 91"/>
                <a:gd name="T100" fmla="*/ 47 w 87"/>
                <a:gd name="T101" fmla="*/ 55 h 91"/>
                <a:gd name="T102" fmla="*/ 37 w 87"/>
                <a:gd name="T103" fmla="*/ 28 h 91"/>
                <a:gd name="T104" fmla="*/ 27 w 87"/>
                <a:gd name="T105" fmla="*/ 13 h 91"/>
                <a:gd name="T106" fmla="*/ 11 w 87"/>
                <a:gd name="T107" fmla="*/ 31 h 91"/>
                <a:gd name="T108" fmla="*/ 26 w 87"/>
                <a:gd name="T109" fmla="*/ 41 h 91"/>
                <a:gd name="T110" fmla="*/ 10 w 87"/>
                <a:gd name="T111" fmla="*/ 35 h 91"/>
                <a:gd name="T112" fmla="*/ 36 w 87"/>
                <a:gd name="T113" fmla="*/ 62 h 91"/>
                <a:gd name="T114" fmla="*/ 33 w 87"/>
                <a:gd name="T115" fmla="*/ 80 h 91"/>
                <a:gd name="T116" fmla="*/ 57 w 87"/>
                <a:gd name="T117" fmla="*/ 79 h 91"/>
                <a:gd name="T118" fmla="*/ 52 w 87"/>
                <a:gd name="T119" fmla="*/ 61 h 91"/>
                <a:gd name="T120" fmla="*/ 60 w 87"/>
                <a:gd name="T121" fmla="*/ 78 h 91"/>
                <a:gd name="T122" fmla="*/ 60 w 87"/>
                <a:gd name="T123"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91">
                  <a:moveTo>
                    <a:pt x="78" y="29"/>
                  </a:moveTo>
                  <a:cubicBezTo>
                    <a:pt x="82" y="26"/>
                    <a:pt x="82" y="26"/>
                    <a:pt x="82" y="26"/>
                  </a:cubicBezTo>
                  <a:cubicBezTo>
                    <a:pt x="82" y="25"/>
                    <a:pt x="81" y="24"/>
                    <a:pt x="81" y="23"/>
                  </a:cubicBezTo>
                  <a:cubicBezTo>
                    <a:pt x="76" y="25"/>
                    <a:pt x="76" y="25"/>
                    <a:pt x="76" y="25"/>
                  </a:cubicBezTo>
                  <a:cubicBezTo>
                    <a:pt x="75" y="24"/>
                    <a:pt x="75" y="23"/>
                    <a:pt x="74" y="23"/>
                  </a:cubicBezTo>
                  <a:cubicBezTo>
                    <a:pt x="78" y="19"/>
                    <a:pt x="78" y="19"/>
                    <a:pt x="78" y="19"/>
                  </a:cubicBezTo>
                  <a:cubicBezTo>
                    <a:pt x="78" y="18"/>
                    <a:pt x="77" y="17"/>
                    <a:pt x="76" y="16"/>
                  </a:cubicBezTo>
                  <a:cubicBezTo>
                    <a:pt x="72" y="19"/>
                    <a:pt x="72" y="19"/>
                    <a:pt x="72" y="19"/>
                  </a:cubicBezTo>
                  <a:cubicBezTo>
                    <a:pt x="71" y="18"/>
                    <a:pt x="71" y="18"/>
                    <a:pt x="70" y="17"/>
                  </a:cubicBezTo>
                  <a:cubicBezTo>
                    <a:pt x="73" y="13"/>
                    <a:pt x="73" y="13"/>
                    <a:pt x="73" y="13"/>
                  </a:cubicBezTo>
                  <a:cubicBezTo>
                    <a:pt x="72" y="12"/>
                    <a:pt x="72" y="11"/>
                    <a:pt x="71" y="10"/>
                  </a:cubicBezTo>
                  <a:cubicBezTo>
                    <a:pt x="67" y="14"/>
                    <a:pt x="67" y="14"/>
                    <a:pt x="67" y="14"/>
                  </a:cubicBezTo>
                  <a:cubicBezTo>
                    <a:pt x="66" y="14"/>
                    <a:pt x="65" y="13"/>
                    <a:pt x="65" y="13"/>
                  </a:cubicBezTo>
                  <a:cubicBezTo>
                    <a:pt x="67" y="7"/>
                    <a:pt x="67" y="7"/>
                    <a:pt x="67" y="7"/>
                  </a:cubicBezTo>
                  <a:cubicBezTo>
                    <a:pt x="66" y="7"/>
                    <a:pt x="65" y="6"/>
                    <a:pt x="64" y="6"/>
                  </a:cubicBezTo>
                  <a:cubicBezTo>
                    <a:pt x="61" y="10"/>
                    <a:pt x="61" y="10"/>
                    <a:pt x="61" y="10"/>
                  </a:cubicBezTo>
                  <a:cubicBezTo>
                    <a:pt x="60" y="10"/>
                    <a:pt x="60" y="9"/>
                    <a:pt x="59" y="9"/>
                  </a:cubicBezTo>
                  <a:cubicBezTo>
                    <a:pt x="60" y="4"/>
                    <a:pt x="60" y="4"/>
                    <a:pt x="60" y="4"/>
                  </a:cubicBezTo>
                  <a:cubicBezTo>
                    <a:pt x="59" y="3"/>
                    <a:pt x="58" y="3"/>
                    <a:pt x="57" y="2"/>
                  </a:cubicBezTo>
                  <a:cubicBezTo>
                    <a:pt x="55" y="7"/>
                    <a:pt x="55" y="7"/>
                    <a:pt x="55" y="7"/>
                  </a:cubicBezTo>
                  <a:cubicBezTo>
                    <a:pt x="54" y="7"/>
                    <a:pt x="53" y="7"/>
                    <a:pt x="52" y="7"/>
                  </a:cubicBezTo>
                  <a:cubicBezTo>
                    <a:pt x="53" y="1"/>
                    <a:pt x="53" y="1"/>
                    <a:pt x="53" y="1"/>
                  </a:cubicBezTo>
                  <a:cubicBezTo>
                    <a:pt x="52" y="1"/>
                    <a:pt x="51" y="1"/>
                    <a:pt x="50" y="0"/>
                  </a:cubicBezTo>
                  <a:cubicBezTo>
                    <a:pt x="48" y="6"/>
                    <a:pt x="48" y="6"/>
                    <a:pt x="48" y="6"/>
                  </a:cubicBezTo>
                  <a:cubicBezTo>
                    <a:pt x="47" y="6"/>
                    <a:pt x="46" y="6"/>
                    <a:pt x="46" y="6"/>
                  </a:cubicBezTo>
                  <a:cubicBezTo>
                    <a:pt x="45" y="0"/>
                    <a:pt x="45" y="0"/>
                    <a:pt x="45" y="0"/>
                  </a:cubicBezTo>
                  <a:cubicBezTo>
                    <a:pt x="44" y="0"/>
                    <a:pt x="43" y="0"/>
                    <a:pt x="42" y="0"/>
                  </a:cubicBezTo>
                  <a:cubicBezTo>
                    <a:pt x="41" y="6"/>
                    <a:pt x="41" y="6"/>
                    <a:pt x="41" y="6"/>
                  </a:cubicBezTo>
                  <a:cubicBezTo>
                    <a:pt x="40" y="6"/>
                    <a:pt x="40" y="6"/>
                    <a:pt x="39" y="6"/>
                  </a:cubicBezTo>
                  <a:cubicBezTo>
                    <a:pt x="37" y="0"/>
                    <a:pt x="37" y="0"/>
                    <a:pt x="37" y="0"/>
                  </a:cubicBezTo>
                  <a:cubicBezTo>
                    <a:pt x="36" y="1"/>
                    <a:pt x="35" y="1"/>
                    <a:pt x="34" y="1"/>
                  </a:cubicBezTo>
                  <a:cubicBezTo>
                    <a:pt x="35" y="7"/>
                    <a:pt x="35" y="7"/>
                    <a:pt x="35" y="7"/>
                  </a:cubicBezTo>
                  <a:cubicBezTo>
                    <a:pt x="34" y="7"/>
                    <a:pt x="33" y="7"/>
                    <a:pt x="32" y="7"/>
                  </a:cubicBezTo>
                  <a:cubicBezTo>
                    <a:pt x="30" y="2"/>
                    <a:pt x="30" y="2"/>
                    <a:pt x="30" y="2"/>
                  </a:cubicBezTo>
                  <a:cubicBezTo>
                    <a:pt x="29" y="3"/>
                    <a:pt x="28" y="3"/>
                    <a:pt x="27" y="3"/>
                  </a:cubicBezTo>
                  <a:cubicBezTo>
                    <a:pt x="28" y="9"/>
                    <a:pt x="28" y="9"/>
                    <a:pt x="28" y="9"/>
                  </a:cubicBezTo>
                  <a:cubicBezTo>
                    <a:pt x="28" y="9"/>
                    <a:pt x="27" y="9"/>
                    <a:pt x="27" y="9"/>
                  </a:cubicBezTo>
                  <a:cubicBezTo>
                    <a:pt x="26" y="10"/>
                    <a:pt x="26" y="10"/>
                    <a:pt x="26" y="10"/>
                  </a:cubicBezTo>
                  <a:cubicBezTo>
                    <a:pt x="23" y="5"/>
                    <a:pt x="23" y="5"/>
                    <a:pt x="23" y="5"/>
                  </a:cubicBezTo>
                  <a:cubicBezTo>
                    <a:pt x="22" y="6"/>
                    <a:pt x="21" y="7"/>
                    <a:pt x="20" y="7"/>
                  </a:cubicBezTo>
                  <a:cubicBezTo>
                    <a:pt x="22" y="12"/>
                    <a:pt x="22" y="12"/>
                    <a:pt x="22" y="12"/>
                  </a:cubicBezTo>
                  <a:cubicBezTo>
                    <a:pt x="21" y="13"/>
                    <a:pt x="21" y="13"/>
                    <a:pt x="20" y="14"/>
                  </a:cubicBezTo>
                  <a:cubicBezTo>
                    <a:pt x="16" y="10"/>
                    <a:pt x="16" y="10"/>
                    <a:pt x="16" y="10"/>
                  </a:cubicBezTo>
                  <a:cubicBezTo>
                    <a:pt x="15" y="11"/>
                    <a:pt x="14" y="11"/>
                    <a:pt x="14" y="12"/>
                  </a:cubicBezTo>
                  <a:cubicBezTo>
                    <a:pt x="17" y="17"/>
                    <a:pt x="17" y="17"/>
                    <a:pt x="17" y="17"/>
                  </a:cubicBezTo>
                  <a:cubicBezTo>
                    <a:pt x="16" y="17"/>
                    <a:pt x="16" y="18"/>
                    <a:pt x="15" y="19"/>
                  </a:cubicBezTo>
                  <a:cubicBezTo>
                    <a:pt x="11" y="15"/>
                    <a:pt x="11" y="15"/>
                    <a:pt x="11" y="15"/>
                  </a:cubicBezTo>
                  <a:cubicBezTo>
                    <a:pt x="10" y="16"/>
                    <a:pt x="9" y="17"/>
                    <a:pt x="8" y="18"/>
                  </a:cubicBezTo>
                  <a:cubicBezTo>
                    <a:pt x="12" y="22"/>
                    <a:pt x="12" y="22"/>
                    <a:pt x="12" y="22"/>
                  </a:cubicBezTo>
                  <a:cubicBezTo>
                    <a:pt x="12" y="23"/>
                    <a:pt x="11" y="23"/>
                    <a:pt x="11" y="24"/>
                  </a:cubicBezTo>
                  <a:cubicBezTo>
                    <a:pt x="6" y="22"/>
                    <a:pt x="6" y="22"/>
                    <a:pt x="6" y="22"/>
                  </a:cubicBezTo>
                  <a:cubicBezTo>
                    <a:pt x="5" y="23"/>
                    <a:pt x="5" y="24"/>
                    <a:pt x="4" y="25"/>
                  </a:cubicBezTo>
                  <a:cubicBezTo>
                    <a:pt x="9" y="28"/>
                    <a:pt x="9" y="28"/>
                    <a:pt x="9" y="28"/>
                  </a:cubicBezTo>
                  <a:cubicBezTo>
                    <a:pt x="8" y="29"/>
                    <a:pt x="8" y="30"/>
                    <a:pt x="8" y="31"/>
                  </a:cubicBezTo>
                  <a:cubicBezTo>
                    <a:pt x="3" y="29"/>
                    <a:pt x="3" y="29"/>
                    <a:pt x="3" y="29"/>
                  </a:cubicBezTo>
                  <a:cubicBezTo>
                    <a:pt x="2" y="30"/>
                    <a:pt x="2" y="31"/>
                    <a:pt x="2" y="33"/>
                  </a:cubicBezTo>
                  <a:cubicBezTo>
                    <a:pt x="6" y="35"/>
                    <a:pt x="6" y="35"/>
                    <a:pt x="6" y="35"/>
                  </a:cubicBezTo>
                  <a:cubicBezTo>
                    <a:pt x="6" y="36"/>
                    <a:pt x="6" y="37"/>
                    <a:pt x="6" y="37"/>
                  </a:cubicBezTo>
                  <a:cubicBezTo>
                    <a:pt x="1" y="37"/>
                    <a:pt x="1" y="37"/>
                    <a:pt x="1" y="37"/>
                  </a:cubicBezTo>
                  <a:cubicBezTo>
                    <a:pt x="0" y="38"/>
                    <a:pt x="0" y="39"/>
                    <a:pt x="0" y="41"/>
                  </a:cubicBezTo>
                  <a:cubicBezTo>
                    <a:pt x="5" y="42"/>
                    <a:pt x="5" y="42"/>
                    <a:pt x="5" y="42"/>
                  </a:cubicBezTo>
                  <a:cubicBezTo>
                    <a:pt x="5" y="43"/>
                    <a:pt x="5" y="44"/>
                    <a:pt x="5" y="44"/>
                  </a:cubicBezTo>
                  <a:cubicBezTo>
                    <a:pt x="0" y="45"/>
                    <a:pt x="0" y="45"/>
                    <a:pt x="0" y="45"/>
                  </a:cubicBezTo>
                  <a:cubicBezTo>
                    <a:pt x="0" y="46"/>
                    <a:pt x="0" y="48"/>
                    <a:pt x="0" y="49"/>
                  </a:cubicBezTo>
                  <a:cubicBezTo>
                    <a:pt x="5" y="49"/>
                    <a:pt x="5" y="49"/>
                    <a:pt x="5" y="49"/>
                  </a:cubicBezTo>
                  <a:cubicBezTo>
                    <a:pt x="5" y="50"/>
                    <a:pt x="5" y="51"/>
                    <a:pt x="6" y="52"/>
                  </a:cubicBezTo>
                  <a:cubicBezTo>
                    <a:pt x="0" y="53"/>
                    <a:pt x="0" y="53"/>
                    <a:pt x="0" y="53"/>
                  </a:cubicBezTo>
                  <a:cubicBezTo>
                    <a:pt x="1" y="54"/>
                    <a:pt x="1" y="56"/>
                    <a:pt x="1" y="57"/>
                  </a:cubicBezTo>
                  <a:cubicBezTo>
                    <a:pt x="6" y="56"/>
                    <a:pt x="6" y="56"/>
                    <a:pt x="6" y="56"/>
                  </a:cubicBezTo>
                  <a:cubicBezTo>
                    <a:pt x="7" y="57"/>
                    <a:pt x="7" y="58"/>
                    <a:pt x="7" y="59"/>
                  </a:cubicBezTo>
                  <a:cubicBezTo>
                    <a:pt x="2" y="61"/>
                    <a:pt x="2" y="61"/>
                    <a:pt x="2" y="61"/>
                  </a:cubicBezTo>
                  <a:cubicBezTo>
                    <a:pt x="3" y="62"/>
                    <a:pt x="3" y="63"/>
                    <a:pt x="4" y="64"/>
                  </a:cubicBezTo>
                  <a:cubicBezTo>
                    <a:pt x="9" y="63"/>
                    <a:pt x="9" y="63"/>
                    <a:pt x="9" y="63"/>
                  </a:cubicBezTo>
                  <a:cubicBezTo>
                    <a:pt x="9" y="64"/>
                    <a:pt x="10" y="64"/>
                    <a:pt x="10" y="65"/>
                  </a:cubicBezTo>
                  <a:cubicBezTo>
                    <a:pt x="6" y="69"/>
                    <a:pt x="6" y="69"/>
                    <a:pt x="6" y="69"/>
                  </a:cubicBezTo>
                  <a:cubicBezTo>
                    <a:pt x="6" y="70"/>
                    <a:pt x="7" y="71"/>
                    <a:pt x="8" y="71"/>
                  </a:cubicBezTo>
                  <a:cubicBezTo>
                    <a:pt x="12" y="69"/>
                    <a:pt x="12" y="69"/>
                    <a:pt x="12" y="69"/>
                  </a:cubicBezTo>
                  <a:cubicBezTo>
                    <a:pt x="13" y="70"/>
                    <a:pt x="13" y="70"/>
                    <a:pt x="14" y="71"/>
                  </a:cubicBezTo>
                  <a:cubicBezTo>
                    <a:pt x="10" y="75"/>
                    <a:pt x="10" y="75"/>
                    <a:pt x="10" y="75"/>
                  </a:cubicBezTo>
                  <a:cubicBezTo>
                    <a:pt x="11" y="76"/>
                    <a:pt x="12" y="77"/>
                    <a:pt x="13" y="78"/>
                  </a:cubicBezTo>
                  <a:cubicBezTo>
                    <a:pt x="17" y="74"/>
                    <a:pt x="17" y="74"/>
                    <a:pt x="17" y="74"/>
                  </a:cubicBezTo>
                  <a:cubicBezTo>
                    <a:pt x="18" y="75"/>
                    <a:pt x="18" y="75"/>
                    <a:pt x="19" y="76"/>
                  </a:cubicBezTo>
                  <a:cubicBezTo>
                    <a:pt x="16" y="81"/>
                    <a:pt x="16" y="81"/>
                    <a:pt x="16" y="81"/>
                  </a:cubicBezTo>
                  <a:cubicBezTo>
                    <a:pt x="17" y="82"/>
                    <a:pt x="18" y="82"/>
                    <a:pt x="19" y="83"/>
                  </a:cubicBezTo>
                  <a:cubicBezTo>
                    <a:pt x="22" y="79"/>
                    <a:pt x="22" y="79"/>
                    <a:pt x="22" y="79"/>
                  </a:cubicBezTo>
                  <a:cubicBezTo>
                    <a:pt x="23" y="79"/>
                    <a:pt x="24" y="80"/>
                    <a:pt x="24" y="80"/>
                  </a:cubicBezTo>
                  <a:cubicBezTo>
                    <a:pt x="22" y="85"/>
                    <a:pt x="22" y="85"/>
                    <a:pt x="22" y="85"/>
                  </a:cubicBezTo>
                  <a:cubicBezTo>
                    <a:pt x="23" y="86"/>
                    <a:pt x="24" y="86"/>
                    <a:pt x="25" y="87"/>
                  </a:cubicBezTo>
                  <a:cubicBezTo>
                    <a:pt x="28" y="82"/>
                    <a:pt x="28" y="82"/>
                    <a:pt x="28" y="82"/>
                  </a:cubicBezTo>
                  <a:cubicBezTo>
                    <a:pt x="29" y="82"/>
                    <a:pt x="30" y="83"/>
                    <a:pt x="31" y="83"/>
                  </a:cubicBezTo>
                  <a:cubicBezTo>
                    <a:pt x="30" y="89"/>
                    <a:pt x="30" y="89"/>
                    <a:pt x="30" y="89"/>
                  </a:cubicBezTo>
                  <a:cubicBezTo>
                    <a:pt x="31" y="89"/>
                    <a:pt x="32" y="89"/>
                    <a:pt x="33" y="90"/>
                  </a:cubicBezTo>
                  <a:cubicBezTo>
                    <a:pt x="35" y="84"/>
                    <a:pt x="35" y="84"/>
                    <a:pt x="35" y="84"/>
                  </a:cubicBezTo>
                  <a:cubicBezTo>
                    <a:pt x="36" y="84"/>
                    <a:pt x="36" y="85"/>
                    <a:pt x="37" y="85"/>
                  </a:cubicBezTo>
                  <a:cubicBezTo>
                    <a:pt x="37" y="90"/>
                    <a:pt x="37" y="90"/>
                    <a:pt x="37" y="90"/>
                  </a:cubicBezTo>
                  <a:cubicBezTo>
                    <a:pt x="38" y="91"/>
                    <a:pt x="39" y="91"/>
                    <a:pt x="41" y="91"/>
                  </a:cubicBezTo>
                  <a:cubicBezTo>
                    <a:pt x="42" y="85"/>
                    <a:pt x="42" y="85"/>
                    <a:pt x="42" y="85"/>
                  </a:cubicBezTo>
                  <a:cubicBezTo>
                    <a:pt x="42" y="85"/>
                    <a:pt x="43" y="85"/>
                    <a:pt x="44" y="85"/>
                  </a:cubicBezTo>
                  <a:cubicBezTo>
                    <a:pt x="45" y="91"/>
                    <a:pt x="45" y="91"/>
                    <a:pt x="45" y="91"/>
                  </a:cubicBezTo>
                  <a:cubicBezTo>
                    <a:pt x="46" y="91"/>
                    <a:pt x="47" y="91"/>
                    <a:pt x="48" y="91"/>
                  </a:cubicBezTo>
                  <a:cubicBezTo>
                    <a:pt x="48" y="85"/>
                    <a:pt x="48" y="85"/>
                    <a:pt x="48" y="85"/>
                  </a:cubicBezTo>
                  <a:cubicBezTo>
                    <a:pt x="49" y="85"/>
                    <a:pt x="50" y="85"/>
                    <a:pt x="51" y="84"/>
                  </a:cubicBezTo>
                  <a:cubicBezTo>
                    <a:pt x="53" y="90"/>
                    <a:pt x="53" y="90"/>
                    <a:pt x="53" y="90"/>
                  </a:cubicBezTo>
                  <a:cubicBezTo>
                    <a:pt x="54" y="89"/>
                    <a:pt x="55" y="89"/>
                    <a:pt x="56" y="89"/>
                  </a:cubicBezTo>
                  <a:cubicBezTo>
                    <a:pt x="55" y="83"/>
                    <a:pt x="55" y="83"/>
                    <a:pt x="55" y="83"/>
                  </a:cubicBezTo>
                  <a:cubicBezTo>
                    <a:pt x="56" y="83"/>
                    <a:pt x="57" y="83"/>
                    <a:pt x="57" y="82"/>
                  </a:cubicBezTo>
                  <a:cubicBezTo>
                    <a:pt x="60" y="87"/>
                    <a:pt x="60" y="87"/>
                    <a:pt x="60" y="87"/>
                  </a:cubicBezTo>
                  <a:cubicBezTo>
                    <a:pt x="61" y="87"/>
                    <a:pt x="61" y="87"/>
                    <a:pt x="62" y="86"/>
                  </a:cubicBezTo>
                  <a:cubicBezTo>
                    <a:pt x="62" y="86"/>
                    <a:pt x="63" y="86"/>
                    <a:pt x="63" y="86"/>
                  </a:cubicBezTo>
                  <a:cubicBezTo>
                    <a:pt x="61" y="80"/>
                    <a:pt x="61" y="80"/>
                    <a:pt x="61" y="80"/>
                  </a:cubicBezTo>
                  <a:cubicBezTo>
                    <a:pt x="62" y="80"/>
                    <a:pt x="63" y="80"/>
                    <a:pt x="64" y="79"/>
                  </a:cubicBezTo>
                  <a:cubicBezTo>
                    <a:pt x="67" y="83"/>
                    <a:pt x="67" y="83"/>
                    <a:pt x="67" y="83"/>
                  </a:cubicBezTo>
                  <a:cubicBezTo>
                    <a:pt x="68" y="83"/>
                    <a:pt x="69" y="82"/>
                    <a:pt x="70" y="81"/>
                  </a:cubicBezTo>
                  <a:cubicBezTo>
                    <a:pt x="67" y="76"/>
                    <a:pt x="67" y="76"/>
                    <a:pt x="67" y="76"/>
                  </a:cubicBezTo>
                  <a:cubicBezTo>
                    <a:pt x="68" y="76"/>
                    <a:pt x="68" y="75"/>
                    <a:pt x="69" y="75"/>
                  </a:cubicBezTo>
                  <a:cubicBezTo>
                    <a:pt x="73" y="78"/>
                    <a:pt x="73" y="78"/>
                    <a:pt x="73" y="78"/>
                  </a:cubicBezTo>
                  <a:cubicBezTo>
                    <a:pt x="74" y="77"/>
                    <a:pt x="75" y="77"/>
                    <a:pt x="76" y="76"/>
                  </a:cubicBezTo>
                  <a:cubicBezTo>
                    <a:pt x="72" y="72"/>
                    <a:pt x="72" y="72"/>
                    <a:pt x="72" y="72"/>
                  </a:cubicBezTo>
                  <a:cubicBezTo>
                    <a:pt x="73" y="71"/>
                    <a:pt x="73" y="70"/>
                    <a:pt x="74" y="69"/>
                  </a:cubicBezTo>
                  <a:cubicBezTo>
                    <a:pt x="78" y="72"/>
                    <a:pt x="78" y="72"/>
                    <a:pt x="78" y="72"/>
                  </a:cubicBezTo>
                  <a:cubicBezTo>
                    <a:pt x="79" y="71"/>
                    <a:pt x="80" y="70"/>
                    <a:pt x="80" y="69"/>
                  </a:cubicBezTo>
                  <a:cubicBezTo>
                    <a:pt x="76" y="66"/>
                    <a:pt x="76" y="66"/>
                    <a:pt x="76" y="66"/>
                  </a:cubicBezTo>
                  <a:cubicBezTo>
                    <a:pt x="76" y="65"/>
                    <a:pt x="77" y="64"/>
                    <a:pt x="77" y="63"/>
                  </a:cubicBezTo>
                  <a:cubicBezTo>
                    <a:pt x="82" y="65"/>
                    <a:pt x="82" y="65"/>
                    <a:pt x="82" y="65"/>
                  </a:cubicBezTo>
                  <a:cubicBezTo>
                    <a:pt x="83" y="64"/>
                    <a:pt x="83" y="63"/>
                    <a:pt x="84" y="62"/>
                  </a:cubicBezTo>
                  <a:cubicBezTo>
                    <a:pt x="79" y="59"/>
                    <a:pt x="79" y="59"/>
                    <a:pt x="79" y="59"/>
                  </a:cubicBezTo>
                  <a:cubicBezTo>
                    <a:pt x="79" y="58"/>
                    <a:pt x="80" y="58"/>
                    <a:pt x="80" y="57"/>
                  </a:cubicBezTo>
                  <a:cubicBezTo>
                    <a:pt x="85" y="58"/>
                    <a:pt x="85" y="58"/>
                    <a:pt x="85" y="58"/>
                  </a:cubicBezTo>
                  <a:cubicBezTo>
                    <a:pt x="85" y="56"/>
                    <a:pt x="86" y="55"/>
                    <a:pt x="86" y="54"/>
                  </a:cubicBezTo>
                  <a:cubicBezTo>
                    <a:pt x="81" y="52"/>
                    <a:pt x="81" y="52"/>
                    <a:pt x="81" y="52"/>
                  </a:cubicBezTo>
                  <a:cubicBezTo>
                    <a:pt x="81" y="51"/>
                    <a:pt x="81" y="51"/>
                    <a:pt x="81" y="50"/>
                  </a:cubicBezTo>
                  <a:cubicBezTo>
                    <a:pt x="86" y="49"/>
                    <a:pt x="86" y="49"/>
                    <a:pt x="86" y="49"/>
                  </a:cubicBezTo>
                  <a:cubicBezTo>
                    <a:pt x="87" y="48"/>
                    <a:pt x="87" y="47"/>
                    <a:pt x="87" y="46"/>
                  </a:cubicBezTo>
                  <a:cubicBezTo>
                    <a:pt x="81" y="45"/>
                    <a:pt x="81" y="45"/>
                    <a:pt x="81" y="45"/>
                  </a:cubicBezTo>
                  <a:cubicBezTo>
                    <a:pt x="81" y="44"/>
                    <a:pt x="81" y="43"/>
                    <a:pt x="81" y="43"/>
                  </a:cubicBezTo>
                  <a:cubicBezTo>
                    <a:pt x="86" y="41"/>
                    <a:pt x="86" y="41"/>
                    <a:pt x="86" y="41"/>
                  </a:cubicBezTo>
                  <a:cubicBezTo>
                    <a:pt x="86" y="40"/>
                    <a:pt x="86" y="39"/>
                    <a:pt x="86" y="38"/>
                  </a:cubicBezTo>
                  <a:cubicBezTo>
                    <a:pt x="81" y="38"/>
                    <a:pt x="81" y="38"/>
                    <a:pt x="81" y="38"/>
                  </a:cubicBezTo>
                  <a:cubicBezTo>
                    <a:pt x="81" y="37"/>
                    <a:pt x="80" y="36"/>
                    <a:pt x="80" y="35"/>
                  </a:cubicBezTo>
                  <a:cubicBezTo>
                    <a:pt x="85" y="33"/>
                    <a:pt x="85" y="33"/>
                    <a:pt x="85" y="33"/>
                  </a:cubicBezTo>
                  <a:cubicBezTo>
                    <a:pt x="85" y="32"/>
                    <a:pt x="84" y="31"/>
                    <a:pt x="84" y="30"/>
                  </a:cubicBezTo>
                  <a:cubicBezTo>
                    <a:pt x="79" y="31"/>
                    <a:pt x="79" y="31"/>
                    <a:pt x="79" y="31"/>
                  </a:cubicBezTo>
                  <a:cubicBezTo>
                    <a:pt x="79" y="30"/>
                    <a:pt x="78" y="30"/>
                    <a:pt x="78" y="29"/>
                  </a:cubicBezTo>
                  <a:close/>
                  <a:moveTo>
                    <a:pt x="74" y="28"/>
                  </a:moveTo>
                  <a:cubicBezTo>
                    <a:pt x="58" y="36"/>
                    <a:pt x="58" y="36"/>
                    <a:pt x="58" y="36"/>
                  </a:cubicBezTo>
                  <a:cubicBezTo>
                    <a:pt x="56" y="32"/>
                    <a:pt x="54" y="30"/>
                    <a:pt x="50" y="29"/>
                  </a:cubicBezTo>
                  <a:cubicBezTo>
                    <a:pt x="56" y="12"/>
                    <a:pt x="56" y="12"/>
                    <a:pt x="56" y="12"/>
                  </a:cubicBezTo>
                  <a:cubicBezTo>
                    <a:pt x="64" y="15"/>
                    <a:pt x="70" y="20"/>
                    <a:pt x="74" y="28"/>
                  </a:cubicBezTo>
                  <a:close/>
                  <a:moveTo>
                    <a:pt x="47" y="55"/>
                  </a:moveTo>
                  <a:cubicBezTo>
                    <a:pt x="43" y="57"/>
                    <a:pt x="37" y="55"/>
                    <a:pt x="34" y="50"/>
                  </a:cubicBezTo>
                  <a:cubicBezTo>
                    <a:pt x="32" y="45"/>
                    <a:pt x="34" y="39"/>
                    <a:pt x="39" y="36"/>
                  </a:cubicBezTo>
                  <a:cubicBezTo>
                    <a:pt x="44" y="34"/>
                    <a:pt x="50" y="36"/>
                    <a:pt x="52" y="41"/>
                  </a:cubicBezTo>
                  <a:cubicBezTo>
                    <a:pt x="54" y="46"/>
                    <a:pt x="52" y="52"/>
                    <a:pt x="47" y="55"/>
                  </a:cubicBezTo>
                  <a:close/>
                  <a:moveTo>
                    <a:pt x="53" y="10"/>
                  </a:moveTo>
                  <a:cubicBezTo>
                    <a:pt x="47" y="27"/>
                    <a:pt x="47" y="27"/>
                    <a:pt x="47" y="27"/>
                  </a:cubicBezTo>
                  <a:cubicBezTo>
                    <a:pt x="44" y="27"/>
                    <a:pt x="41" y="27"/>
                    <a:pt x="37" y="28"/>
                  </a:cubicBezTo>
                  <a:cubicBezTo>
                    <a:pt x="30" y="12"/>
                    <a:pt x="30" y="12"/>
                    <a:pt x="30" y="12"/>
                  </a:cubicBezTo>
                  <a:cubicBezTo>
                    <a:pt x="37" y="8"/>
                    <a:pt x="46" y="8"/>
                    <a:pt x="53" y="10"/>
                  </a:cubicBezTo>
                  <a:close/>
                  <a:moveTo>
                    <a:pt x="27" y="13"/>
                  </a:moveTo>
                  <a:cubicBezTo>
                    <a:pt x="34" y="30"/>
                    <a:pt x="34" y="30"/>
                    <a:pt x="34" y="30"/>
                  </a:cubicBezTo>
                  <a:cubicBezTo>
                    <a:pt x="31" y="31"/>
                    <a:pt x="29" y="34"/>
                    <a:pt x="27" y="37"/>
                  </a:cubicBezTo>
                  <a:cubicBezTo>
                    <a:pt x="11" y="31"/>
                    <a:pt x="11" y="31"/>
                    <a:pt x="11" y="31"/>
                  </a:cubicBezTo>
                  <a:cubicBezTo>
                    <a:pt x="14" y="24"/>
                    <a:pt x="19" y="17"/>
                    <a:pt x="27" y="13"/>
                  </a:cubicBezTo>
                  <a:close/>
                  <a:moveTo>
                    <a:pt x="10" y="35"/>
                  </a:moveTo>
                  <a:cubicBezTo>
                    <a:pt x="26" y="41"/>
                    <a:pt x="26" y="41"/>
                    <a:pt x="26" y="41"/>
                  </a:cubicBezTo>
                  <a:cubicBezTo>
                    <a:pt x="25" y="44"/>
                    <a:pt x="25" y="48"/>
                    <a:pt x="26" y="51"/>
                  </a:cubicBezTo>
                  <a:cubicBezTo>
                    <a:pt x="11" y="59"/>
                    <a:pt x="11" y="59"/>
                    <a:pt x="11" y="59"/>
                  </a:cubicBezTo>
                  <a:cubicBezTo>
                    <a:pt x="8" y="51"/>
                    <a:pt x="8" y="42"/>
                    <a:pt x="10" y="35"/>
                  </a:cubicBezTo>
                  <a:close/>
                  <a:moveTo>
                    <a:pt x="12" y="62"/>
                  </a:moveTo>
                  <a:cubicBezTo>
                    <a:pt x="28" y="55"/>
                    <a:pt x="28" y="55"/>
                    <a:pt x="28" y="55"/>
                  </a:cubicBezTo>
                  <a:cubicBezTo>
                    <a:pt x="30" y="58"/>
                    <a:pt x="32" y="60"/>
                    <a:pt x="36" y="62"/>
                  </a:cubicBezTo>
                  <a:cubicBezTo>
                    <a:pt x="30" y="79"/>
                    <a:pt x="30" y="79"/>
                    <a:pt x="30" y="79"/>
                  </a:cubicBezTo>
                  <a:cubicBezTo>
                    <a:pt x="22" y="76"/>
                    <a:pt x="16" y="70"/>
                    <a:pt x="12" y="62"/>
                  </a:cubicBezTo>
                  <a:close/>
                  <a:moveTo>
                    <a:pt x="33" y="80"/>
                  </a:moveTo>
                  <a:cubicBezTo>
                    <a:pt x="39" y="63"/>
                    <a:pt x="39" y="63"/>
                    <a:pt x="39" y="63"/>
                  </a:cubicBezTo>
                  <a:cubicBezTo>
                    <a:pt x="42" y="64"/>
                    <a:pt x="46" y="64"/>
                    <a:pt x="49" y="63"/>
                  </a:cubicBezTo>
                  <a:cubicBezTo>
                    <a:pt x="57" y="79"/>
                    <a:pt x="57" y="79"/>
                    <a:pt x="57" y="79"/>
                  </a:cubicBezTo>
                  <a:cubicBezTo>
                    <a:pt x="49" y="83"/>
                    <a:pt x="40" y="83"/>
                    <a:pt x="33" y="80"/>
                  </a:cubicBezTo>
                  <a:close/>
                  <a:moveTo>
                    <a:pt x="60" y="78"/>
                  </a:moveTo>
                  <a:cubicBezTo>
                    <a:pt x="52" y="61"/>
                    <a:pt x="52" y="61"/>
                    <a:pt x="52" y="61"/>
                  </a:cubicBezTo>
                  <a:cubicBezTo>
                    <a:pt x="55" y="59"/>
                    <a:pt x="58" y="56"/>
                    <a:pt x="59" y="53"/>
                  </a:cubicBezTo>
                  <a:cubicBezTo>
                    <a:pt x="76" y="59"/>
                    <a:pt x="76" y="59"/>
                    <a:pt x="76" y="59"/>
                  </a:cubicBezTo>
                  <a:cubicBezTo>
                    <a:pt x="73" y="67"/>
                    <a:pt x="67" y="73"/>
                    <a:pt x="60" y="78"/>
                  </a:cubicBezTo>
                  <a:close/>
                  <a:moveTo>
                    <a:pt x="77" y="56"/>
                  </a:moveTo>
                  <a:cubicBezTo>
                    <a:pt x="60" y="50"/>
                    <a:pt x="60" y="50"/>
                    <a:pt x="60" y="50"/>
                  </a:cubicBezTo>
                  <a:cubicBezTo>
                    <a:pt x="61" y="46"/>
                    <a:pt x="61" y="42"/>
                    <a:pt x="60" y="39"/>
                  </a:cubicBezTo>
                  <a:cubicBezTo>
                    <a:pt x="75" y="31"/>
                    <a:pt x="75" y="31"/>
                    <a:pt x="75" y="31"/>
                  </a:cubicBezTo>
                  <a:cubicBezTo>
                    <a:pt x="79" y="39"/>
                    <a:pt x="79" y="48"/>
                    <a:pt x="77" y="5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1"/>
            <p:cNvSpPr>
              <a:spLocks noEditPoints="1"/>
            </p:cNvSpPr>
            <p:nvPr/>
          </p:nvSpPr>
          <p:spPr bwMode="auto">
            <a:xfrm>
              <a:off x="1127125" y="2659063"/>
              <a:ext cx="39688" cy="41275"/>
            </a:xfrm>
            <a:custGeom>
              <a:avLst/>
              <a:gdLst>
                <a:gd name="T0" fmla="*/ 36 w 37"/>
                <a:gd name="T1" fmla="*/ 26 h 38"/>
                <a:gd name="T2" fmla="*/ 36 w 37"/>
                <a:gd name="T3" fmla="*/ 24 h 38"/>
                <a:gd name="T4" fmla="*/ 34 w 37"/>
                <a:gd name="T5" fmla="*/ 21 h 38"/>
                <a:gd name="T6" fmla="*/ 35 w 37"/>
                <a:gd name="T7" fmla="*/ 19 h 38"/>
                <a:gd name="T8" fmla="*/ 36 w 37"/>
                <a:gd name="T9" fmla="*/ 16 h 38"/>
                <a:gd name="T10" fmla="*/ 36 w 37"/>
                <a:gd name="T11" fmla="*/ 14 h 38"/>
                <a:gd name="T12" fmla="*/ 33 w 37"/>
                <a:gd name="T13" fmla="*/ 12 h 38"/>
                <a:gd name="T14" fmla="*/ 32 w 37"/>
                <a:gd name="T15" fmla="*/ 10 h 38"/>
                <a:gd name="T16" fmla="*/ 32 w 37"/>
                <a:gd name="T17" fmla="*/ 6 h 38"/>
                <a:gd name="T18" fmla="*/ 31 w 37"/>
                <a:gd name="T19" fmla="*/ 5 h 38"/>
                <a:gd name="T20" fmla="*/ 27 w 37"/>
                <a:gd name="T21" fmla="*/ 5 h 38"/>
                <a:gd name="T22" fmla="*/ 26 w 37"/>
                <a:gd name="T23" fmla="*/ 4 h 38"/>
                <a:gd name="T24" fmla="*/ 25 w 37"/>
                <a:gd name="T25" fmla="*/ 1 h 38"/>
                <a:gd name="T26" fmla="*/ 22 w 37"/>
                <a:gd name="T27" fmla="*/ 3 h 38"/>
                <a:gd name="T28" fmla="*/ 20 w 37"/>
                <a:gd name="T29" fmla="*/ 2 h 38"/>
                <a:gd name="T30" fmla="*/ 18 w 37"/>
                <a:gd name="T31" fmla="*/ 0 h 38"/>
                <a:gd name="T32" fmla="*/ 16 w 37"/>
                <a:gd name="T33" fmla="*/ 0 h 38"/>
                <a:gd name="T34" fmla="*/ 14 w 37"/>
                <a:gd name="T35" fmla="*/ 3 h 38"/>
                <a:gd name="T36" fmla="*/ 12 w 37"/>
                <a:gd name="T37" fmla="*/ 4 h 38"/>
                <a:gd name="T38" fmla="*/ 8 w 37"/>
                <a:gd name="T39" fmla="*/ 3 h 38"/>
                <a:gd name="T40" fmla="*/ 7 w 37"/>
                <a:gd name="T41" fmla="*/ 4 h 38"/>
                <a:gd name="T42" fmla="*/ 6 w 37"/>
                <a:gd name="T43" fmla="*/ 8 h 38"/>
                <a:gd name="T44" fmla="*/ 5 w 37"/>
                <a:gd name="T45" fmla="*/ 10 h 38"/>
                <a:gd name="T46" fmla="*/ 2 w 37"/>
                <a:gd name="T47" fmla="*/ 11 h 38"/>
                <a:gd name="T48" fmla="*/ 1 w 37"/>
                <a:gd name="T49" fmla="*/ 13 h 38"/>
                <a:gd name="T50" fmla="*/ 3 w 37"/>
                <a:gd name="T51" fmla="*/ 16 h 38"/>
                <a:gd name="T52" fmla="*/ 2 w 37"/>
                <a:gd name="T53" fmla="*/ 18 h 38"/>
                <a:gd name="T54" fmla="*/ 0 w 37"/>
                <a:gd name="T55" fmla="*/ 21 h 38"/>
                <a:gd name="T56" fmla="*/ 0 w 37"/>
                <a:gd name="T57" fmla="*/ 23 h 38"/>
                <a:gd name="T58" fmla="*/ 3 w 37"/>
                <a:gd name="T59" fmla="*/ 25 h 38"/>
                <a:gd name="T60" fmla="*/ 4 w 37"/>
                <a:gd name="T61" fmla="*/ 27 h 38"/>
                <a:gd name="T62" fmla="*/ 4 w 37"/>
                <a:gd name="T63" fmla="*/ 30 h 38"/>
                <a:gd name="T64" fmla="*/ 5 w 37"/>
                <a:gd name="T65" fmla="*/ 32 h 38"/>
                <a:gd name="T66" fmla="*/ 8 w 37"/>
                <a:gd name="T67" fmla="*/ 32 h 38"/>
                <a:gd name="T68" fmla="*/ 10 w 37"/>
                <a:gd name="T69" fmla="*/ 33 h 38"/>
                <a:gd name="T70" fmla="*/ 11 w 37"/>
                <a:gd name="T71" fmla="*/ 37 h 38"/>
                <a:gd name="T72" fmla="*/ 13 w 37"/>
                <a:gd name="T73" fmla="*/ 35 h 38"/>
                <a:gd name="T74" fmla="*/ 15 w 37"/>
                <a:gd name="T75" fmla="*/ 36 h 38"/>
                <a:gd name="T76" fmla="*/ 18 w 37"/>
                <a:gd name="T77" fmla="*/ 38 h 38"/>
                <a:gd name="T78" fmla="*/ 20 w 37"/>
                <a:gd name="T79" fmla="*/ 38 h 38"/>
                <a:gd name="T80" fmla="*/ 22 w 37"/>
                <a:gd name="T81" fmla="*/ 36 h 38"/>
                <a:gd name="T82" fmla="*/ 24 w 37"/>
                <a:gd name="T83" fmla="*/ 35 h 38"/>
                <a:gd name="T84" fmla="*/ 27 w 37"/>
                <a:gd name="T85" fmla="*/ 36 h 38"/>
                <a:gd name="T86" fmla="*/ 29 w 37"/>
                <a:gd name="T87" fmla="*/ 35 h 38"/>
                <a:gd name="T88" fmla="*/ 30 w 37"/>
                <a:gd name="T89" fmla="*/ 31 h 38"/>
                <a:gd name="T90" fmla="*/ 31 w 37"/>
                <a:gd name="T91" fmla="*/ 30 h 38"/>
                <a:gd name="T92" fmla="*/ 34 w 37"/>
                <a:gd name="T93" fmla="*/ 29 h 38"/>
                <a:gd name="T94" fmla="*/ 32 w 37"/>
                <a:gd name="T95" fmla="*/ 25 h 38"/>
                <a:gd name="T96" fmla="*/ 32 w 37"/>
                <a:gd name="T97" fmla="*/ 14 h 38"/>
                <a:gd name="T98" fmla="*/ 15 w 37"/>
                <a:gd name="T99" fmla="*/ 17 h 38"/>
                <a:gd name="T100" fmla="*/ 17 w 37"/>
                <a:gd name="T101" fmla="*/ 23 h 38"/>
                <a:gd name="T102" fmla="*/ 22 w 37"/>
                <a:gd name="T103" fmla="*/ 12 h 38"/>
                <a:gd name="T104" fmla="*/ 24 w 37"/>
                <a:gd name="T105" fmla="*/ 5 h 38"/>
                <a:gd name="T106" fmla="*/ 14 w 37"/>
                <a:gd name="T107" fmla="*/ 4 h 38"/>
                <a:gd name="T108" fmla="*/ 15 w 37"/>
                <a:gd name="T109" fmla="*/ 12 h 38"/>
                <a:gd name="T110" fmla="*/ 13 w 37"/>
                <a:gd name="T111" fmla="*/ 5 h 38"/>
                <a:gd name="T112" fmla="*/ 11 w 37"/>
                <a:gd name="T113" fmla="*/ 21 h 38"/>
                <a:gd name="T114" fmla="*/ 5 w 37"/>
                <a:gd name="T115" fmla="*/ 25 h 38"/>
                <a:gd name="T116" fmla="*/ 12 w 37"/>
                <a:gd name="T117" fmla="*/ 33 h 38"/>
                <a:gd name="T118" fmla="*/ 16 w 37"/>
                <a:gd name="T119" fmla="*/ 26 h 38"/>
                <a:gd name="T120" fmla="*/ 13 w 37"/>
                <a:gd name="T121" fmla="*/ 33 h 38"/>
                <a:gd name="T122" fmla="*/ 25 w 37"/>
                <a:gd name="T123" fmla="*/ 2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 h="38">
                  <a:moveTo>
                    <a:pt x="33" y="26"/>
                  </a:moveTo>
                  <a:cubicBezTo>
                    <a:pt x="35" y="27"/>
                    <a:pt x="35" y="27"/>
                    <a:pt x="35" y="27"/>
                  </a:cubicBezTo>
                  <a:cubicBezTo>
                    <a:pt x="35" y="27"/>
                    <a:pt x="35" y="26"/>
                    <a:pt x="36" y="26"/>
                  </a:cubicBezTo>
                  <a:cubicBezTo>
                    <a:pt x="34" y="25"/>
                    <a:pt x="34" y="25"/>
                    <a:pt x="34" y="25"/>
                  </a:cubicBezTo>
                  <a:cubicBezTo>
                    <a:pt x="34" y="24"/>
                    <a:pt x="34" y="24"/>
                    <a:pt x="34" y="24"/>
                  </a:cubicBezTo>
                  <a:cubicBezTo>
                    <a:pt x="36" y="24"/>
                    <a:pt x="36" y="24"/>
                    <a:pt x="36" y="24"/>
                  </a:cubicBezTo>
                  <a:cubicBezTo>
                    <a:pt x="36" y="23"/>
                    <a:pt x="36" y="23"/>
                    <a:pt x="37" y="22"/>
                  </a:cubicBezTo>
                  <a:cubicBezTo>
                    <a:pt x="34" y="22"/>
                    <a:pt x="34" y="22"/>
                    <a:pt x="34" y="22"/>
                  </a:cubicBezTo>
                  <a:cubicBezTo>
                    <a:pt x="34" y="21"/>
                    <a:pt x="34" y="21"/>
                    <a:pt x="34" y="21"/>
                  </a:cubicBezTo>
                  <a:cubicBezTo>
                    <a:pt x="37" y="20"/>
                    <a:pt x="37" y="20"/>
                    <a:pt x="37" y="20"/>
                  </a:cubicBezTo>
                  <a:cubicBezTo>
                    <a:pt x="37" y="20"/>
                    <a:pt x="37" y="20"/>
                    <a:pt x="37" y="19"/>
                  </a:cubicBezTo>
                  <a:cubicBezTo>
                    <a:pt x="35" y="19"/>
                    <a:pt x="35" y="19"/>
                    <a:pt x="35" y="19"/>
                  </a:cubicBezTo>
                  <a:cubicBezTo>
                    <a:pt x="35" y="18"/>
                    <a:pt x="34" y="18"/>
                    <a:pt x="34" y="18"/>
                  </a:cubicBezTo>
                  <a:cubicBezTo>
                    <a:pt x="37" y="17"/>
                    <a:pt x="37" y="17"/>
                    <a:pt x="37" y="17"/>
                  </a:cubicBezTo>
                  <a:cubicBezTo>
                    <a:pt x="37" y="17"/>
                    <a:pt x="37" y="16"/>
                    <a:pt x="36" y="16"/>
                  </a:cubicBezTo>
                  <a:cubicBezTo>
                    <a:pt x="34" y="16"/>
                    <a:pt x="34" y="16"/>
                    <a:pt x="34" y="16"/>
                  </a:cubicBezTo>
                  <a:cubicBezTo>
                    <a:pt x="34" y="15"/>
                    <a:pt x="34" y="15"/>
                    <a:pt x="34" y="15"/>
                  </a:cubicBezTo>
                  <a:cubicBezTo>
                    <a:pt x="36" y="14"/>
                    <a:pt x="36" y="14"/>
                    <a:pt x="36" y="14"/>
                  </a:cubicBezTo>
                  <a:cubicBezTo>
                    <a:pt x="36" y="13"/>
                    <a:pt x="36" y="13"/>
                    <a:pt x="36" y="12"/>
                  </a:cubicBezTo>
                  <a:cubicBezTo>
                    <a:pt x="33" y="13"/>
                    <a:pt x="33" y="13"/>
                    <a:pt x="33" y="13"/>
                  </a:cubicBezTo>
                  <a:cubicBezTo>
                    <a:pt x="33" y="13"/>
                    <a:pt x="33" y="12"/>
                    <a:pt x="33" y="12"/>
                  </a:cubicBezTo>
                  <a:cubicBezTo>
                    <a:pt x="35" y="11"/>
                    <a:pt x="35" y="11"/>
                    <a:pt x="35" y="11"/>
                  </a:cubicBezTo>
                  <a:cubicBezTo>
                    <a:pt x="35" y="10"/>
                    <a:pt x="34" y="10"/>
                    <a:pt x="34" y="9"/>
                  </a:cubicBezTo>
                  <a:cubicBezTo>
                    <a:pt x="32" y="10"/>
                    <a:pt x="32" y="10"/>
                    <a:pt x="32" y="10"/>
                  </a:cubicBezTo>
                  <a:cubicBezTo>
                    <a:pt x="32" y="10"/>
                    <a:pt x="32" y="10"/>
                    <a:pt x="31" y="9"/>
                  </a:cubicBezTo>
                  <a:cubicBezTo>
                    <a:pt x="33" y="8"/>
                    <a:pt x="33" y="8"/>
                    <a:pt x="33" y="8"/>
                  </a:cubicBezTo>
                  <a:cubicBezTo>
                    <a:pt x="33" y="7"/>
                    <a:pt x="32" y="7"/>
                    <a:pt x="32" y="6"/>
                  </a:cubicBezTo>
                  <a:cubicBezTo>
                    <a:pt x="30" y="8"/>
                    <a:pt x="30" y="8"/>
                    <a:pt x="30" y="8"/>
                  </a:cubicBezTo>
                  <a:cubicBezTo>
                    <a:pt x="30" y="8"/>
                    <a:pt x="30" y="7"/>
                    <a:pt x="30" y="7"/>
                  </a:cubicBezTo>
                  <a:cubicBezTo>
                    <a:pt x="31" y="5"/>
                    <a:pt x="31" y="5"/>
                    <a:pt x="31" y="5"/>
                  </a:cubicBezTo>
                  <a:cubicBezTo>
                    <a:pt x="31" y="5"/>
                    <a:pt x="30" y="4"/>
                    <a:pt x="30" y="4"/>
                  </a:cubicBezTo>
                  <a:cubicBezTo>
                    <a:pt x="28" y="6"/>
                    <a:pt x="28" y="6"/>
                    <a:pt x="28" y="6"/>
                  </a:cubicBezTo>
                  <a:cubicBezTo>
                    <a:pt x="28" y="6"/>
                    <a:pt x="28" y="5"/>
                    <a:pt x="27" y="5"/>
                  </a:cubicBezTo>
                  <a:cubicBezTo>
                    <a:pt x="28" y="3"/>
                    <a:pt x="28" y="3"/>
                    <a:pt x="28" y="3"/>
                  </a:cubicBezTo>
                  <a:cubicBezTo>
                    <a:pt x="28" y="3"/>
                    <a:pt x="27" y="2"/>
                    <a:pt x="27" y="2"/>
                  </a:cubicBezTo>
                  <a:cubicBezTo>
                    <a:pt x="26" y="4"/>
                    <a:pt x="26" y="4"/>
                    <a:pt x="26" y="4"/>
                  </a:cubicBezTo>
                  <a:cubicBezTo>
                    <a:pt x="26" y="4"/>
                    <a:pt x="25" y="4"/>
                    <a:pt x="25" y="4"/>
                  </a:cubicBezTo>
                  <a:cubicBezTo>
                    <a:pt x="25" y="4"/>
                    <a:pt x="25" y="4"/>
                    <a:pt x="25" y="4"/>
                  </a:cubicBezTo>
                  <a:cubicBezTo>
                    <a:pt x="25" y="1"/>
                    <a:pt x="25" y="1"/>
                    <a:pt x="25" y="1"/>
                  </a:cubicBezTo>
                  <a:cubicBezTo>
                    <a:pt x="25" y="1"/>
                    <a:pt x="24" y="1"/>
                    <a:pt x="24" y="1"/>
                  </a:cubicBezTo>
                  <a:cubicBezTo>
                    <a:pt x="23" y="3"/>
                    <a:pt x="23" y="3"/>
                    <a:pt x="23" y="3"/>
                  </a:cubicBezTo>
                  <a:cubicBezTo>
                    <a:pt x="23" y="3"/>
                    <a:pt x="22" y="3"/>
                    <a:pt x="22" y="3"/>
                  </a:cubicBezTo>
                  <a:cubicBezTo>
                    <a:pt x="22" y="0"/>
                    <a:pt x="22" y="0"/>
                    <a:pt x="22" y="0"/>
                  </a:cubicBezTo>
                  <a:cubicBezTo>
                    <a:pt x="22" y="0"/>
                    <a:pt x="21" y="0"/>
                    <a:pt x="21" y="0"/>
                  </a:cubicBezTo>
                  <a:cubicBezTo>
                    <a:pt x="20" y="2"/>
                    <a:pt x="20" y="2"/>
                    <a:pt x="20" y="2"/>
                  </a:cubicBezTo>
                  <a:cubicBezTo>
                    <a:pt x="20" y="2"/>
                    <a:pt x="20" y="2"/>
                    <a:pt x="19" y="2"/>
                  </a:cubicBezTo>
                  <a:cubicBezTo>
                    <a:pt x="19" y="0"/>
                    <a:pt x="19" y="0"/>
                    <a:pt x="19" y="0"/>
                  </a:cubicBezTo>
                  <a:cubicBezTo>
                    <a:pt x="19" y="0"/>
                    <a:pt x="18" y="0"/>
                    <a:pt x="18" y="0"/>
                  </a:cubicBezTo>
                  <a:cubicBezTo>
                    <a:pt x="17" y="2"/>
                    <a:pt x="17" y="2"/>
                    <a:pt x="17" y="2"/>
                  </a:cubicBezTo>
                  <a:cubicBezTo>
                    <a:pt x="17" y="2"/>
                    <a:pt x="17" y="2"/>
                    <a:pt x="16" y="2"/>
                  </a:cubicBezTo>
                  <a:cubicBezTo>
                    <a:pt x="16" y="0"/>
                    <a:pt x="16" y="0"/>
                    <a:pt x="16" y="0"/>
                  </a:cubicBezTo>
                  <a:cubicBezTo>
                    <a:pt x="15" y="0"/>
                    <a:pt x="15" y="0"/>
                    <a:pt x="14" y="0"/>
                  </a:cubicBezTo>
                  <a:cubicBezTo>
                    <a:pt x="15" y="3"/>
                    <a:pt x="15" y="3"/>
                    <a:pt x="15" y="3"/>
                  </a:cubicBezTo>
                  <a:cubicBezTo>
                    <a:pt x="14" y="3"/>
                    <a:pt x="14" y="3"/>
                    <a:pt x="14" y="3"/>
                  </a:cubicBezTo>
                  <a:cubicBezTo>
                    <a:pt x="13" y="1"/>
                    <a:pt x="13" y="1"/>
                    <a:pt x="13" y="1"/>
                  </a:cubicBezTo>
                  <a:cubicBezTo>
                    <a:pt x="12" y="1"/>
                    <a:pt x="12" y="1"/>
                    <a:pt x="11" y="2"/>
                  </a:cubicBezTo>
                  <a:cubicBezTo>
                    <a:pt x="12" y="4"/>
                    <a:pt x="12" y="4"/>
                    <a:pt x="12" y="4"/>
                  </a:cubicBezTo>
                  <a:cubicBezTo>
                    <a:pt x="12" y="4"/>
                    <a:pt x="11" y="4"/>
                    <a:pt x="11" y="4"/>
                  </a:cubicBezTo>
                  <a:cubicBezTo>
                    <a:pt x="10" y="2"/>
                    <a:pt x="10" y="2"/>
                    <a:pt x="10" y="2"/>
                  </a:cubicBezTo>
                  <a:cubicBezTo>
                    <a:pt x="9" y="3"/>
                    <a:pt x="9" y="3"/>
                    <a:pt x="8" y="3"/>
                  </a:cubicBezTo>
                  <a:cubicBezTo>
                    <a:pt x="9" y="5"/>
                    <a:pt x="9" y="5"/>
                    <a:pt x="9" y="5"/>
                  </a:cubicBezTo>
                  <a:cubicBezTo>
                    <a:pt x="9" y="6"/>
                    <a:pt x="9" y="6"/>
                    <a:pt x="8" y="6"/>
                  </a:cubicBezTo>
                  <a:cubicBezTo>
                    <a:pt x="7" y="4"/>
                    <a:pt x="7" y="4"/>
                    <a:pt x="7" y="4"/>
                  </a:cubicBezTo>
                  <a:cubicBezTo>
                    <a:pt x="6" y="5"/>
                    <a:pt x="6" y="5"/>
                    <a:pt x="6" y="5"/>
                  </a:cubicBezTo>
                  <a:cubicBezTo>
                    <a:pt x="7" y="7"/>
                    <a:pt x="7" y="7"/>
                    <a:pt x="7" y="7"/>
                  </a:cubicBezTo>
                  <a:cubicBezTo>
                    <a:pt x="7" y="7"/>
                    <a:pt x="7" y="8"/>
                    <a:pt x="6" y="8"/>
                  </a:cubicBezTo>
                  <a:cubicBezTo>
                    <a:pt x="4" y="7"/>
                    <a:pt x="4" y="7"/>
                    <a:pt x="4" y="7"/>
                  </a:cubicBezTo>
                  <a:cubicBezTo>
                    <a:pt x="4" y="7"/>
                    <a:pt x="4" y="8"/>
                    <a:pt x="4" y="8"/>
                  </a:cubicBezTo>
                  <a:cubicBezTo>
                    <a:pt x="5" y="10"/>
                    <a:pt x="5" y="10"/>
                    <a:pt x="5" y="10"/>
                  </a:cubicBezTo>
                  <a:cubicBezTo>
                    <a:pt x="5" y="10"/>
                    <a:pt x="5" y="10"/>
                    <a:pt x="5" y="10"/>
                  </a:cubicBezTo>
                  <a:cubicBezTo>
                    <a:pt x="3" y="10"/>
                    <a:pt x="3" y="10"/>
                    <a:pt x="3" y="10"/>
                  </a:cubicBezTo>
                  <a:cubicBezTo>
                    <a:pt x="2" y="10"/>
                    <a:pt x="2" y="10"/>
                    <a:pt x="2" y="11"/>
                  </a:cubicBezTo>
                  <a:cubicBezTo>
                    <a:pt x="4" y="12"/>
                    <a:pt x="4" y="12"/>
                    <a:pt x="4" y="12"/>
                  </a:cubicBezTo>
                  <a:cubicBezTo>
                    <a:pt x="4" y="12"/>
                    <a:pt x="4" y="13"/>
                    <a:pt x="3" y="13"/>
                  </a:cubicBezTo>
                  <a:cubicBezTo>
                    <a:pt x="1" y="13"/>
                    <a:pt x="1" y="13"/>
                    <a:pt x="1" y="13"/>
                  </a:cubicBezTo>
                  <a:cubicBezTo>
                    <a:pt x="1" y="13"/>
                    <a:pt x="1" y="14"/>
                    <a:pt x="1" y="14"/>
                  </a:cubicBezTo>
                  <a:cubicBezTo>
                    <a:pt x="3" y="15"/>
                    <a:pt x="3" y="15"/>
                    <a:pt x="3" y="15"/>
                  </a:cubicBezTo>
                  <a:cubicBezTo>
                    <a:pt x="3" y="15"/>
                    <a:pt x="3" y="16"/>
                    <a:pt x="3" y="16"/>
                  </a:cubicBezTo>
                  <a:cubicBezTo>
                    <a:pt x="0" y="16"/>
                    <a:pt x="0" y="16"/>
                    <a:pt x="0" y="16"/>
                  </a:cubicBezTo>
                  <a:cubicBezTo>
                    <a:pt x="0" y="16"/>
                    <a:pt x="0" y="17"/>
                    <a:pt x="0" y="17"/>
                  </a:cubicBezTo>
                  <a:cubicBezTo>
                    <a:pt x="2" y="18"/>
                    <a:pt x="2" y="18"/>
                    <a:pt x="2" y="18"/>
                  </a:cubicBezTo>
                  <a:cubicBezTo>
                    <a:pt x="2" y="18"/>
                    <a:pt x="2" y="19"/>
                    <a:pt x="2" y="19"/>
                  </a:cubicBezTo>
                  <a:cubicBezTo>
                    <a:pt x="0" y="19"/>
                    <a:pt x="0" y="19"/>
                    <a:pt x="0" y="19"/>
                  </a:cubicBezTo>
                  <a:cubicBezTo>
                    <a:pt x="0" y="20"/>
                    <a:pt x="0" y="20"/>
                    <a:pt x="0" y="21"/>
                  </a:cubicBezTo>
                  <a:cubicBezTo>
                    <a:pt x="2" y="21"/>
                    <a:pt x="2" y="21"/>
                    <a:pt x="2" y="21"/>
                  </a:cubicBezTo>
                  <a:cubicBezTo>
                    <a:pt x="3" y="21"/>
                    <a:pt x="3" y="22"/>
                    <a:pt x="3" y="22"/>
                  </a:cubicBezTo>
                  <a:cubicBezTo>
                    <a:pt x="0" y="23"/>
                    <a:pt x="0" y="23"/>
                    <a:pt x="0" y="23"/>
                  </a:cubicBezTo>
                  <a:cubicBezTo>
                    <a:pt x="1" y="23"/>
                    <a:pt x="1" y="24"/>
                    <a:pt x="1" y="24"/>
                  </a:cubicBezTo>
                  <a:cubicBezTo>
                    <a:pt x="3" y="24"/>
                    <a:pt x="3" y="24"/>
                    <a:pt x="3" y="24"/>
                  </a:cubicBezTo>
                  <a:cubicBezTo>
                    <a:pt x="3" y="24"/>
                    <a:pt x="3" y="25"/>
                    <a:pt x="3" y="25"/>
                  </a:cubicBezTo>
                  <a:cubicBezTo>
                    <a:pt x="1" y="26"/>
                    <a:pt x="1" y="26"/>
                    <a:pt x="1" y="26"/>
                  </a:cubicBezTo>
                  <a:cubicBezTo>
                    <a:pt x="2" y="27"/>
                    <a:pt x="2" y="27"/>
                    <a:pt x="2" y="27"/>
                  </a:cubicBezTo>
                  <a:cubicBezTo>
                    <a:pt x="4" y="27"/>
                    <a:pt x="4" y="27"/>
                    <a:pt x="4" y="27"/>
                  </a:cubicBezTo>
                  <a:cubicBezTo>
                    <a:pt x="4" y="27"/>
                    <a:pt x="4" y="27"/>
                    <a:pt x="5" y="28"/>
                  </a:cubicBezTo>
                  <a:cubicBezTo>
                    <a:pt x="3" y="29"/>
                    <a:pt x="3" y="29"/>
                    <a:pt x="3" y="29"/>
                  </a:cubicBezTo>
                  <a:cubicBezTo>
                    <a:pt x="3" y="30"/>
                    <a:pt x="3" y="30"/>
                    <a:pt x="4" y="30"/>
                  </a:cubicBezTo>
                  <a:cubicBezTo>
                    <a:pt x="6" y="29"/>
                    <a:pt x="6" y="29"/>
                    <a:pt x="6" y="29"/>
                  </a:cubicBezTo>
                  <a:cubicBezTo>
                    <a:pt x="6" y="30"/>
                    <a:pt x="6" y="30"/>
                    <a:pt x="6" y="30"/>
                  </a:cubicBezTo>
                  <a:cubicBezTo>
                    <a:pt x="5" y="32"/>
                    <a:pt x="5" y="32"/>
                    <a:pt x="5" y="32"/>
                  </a:cubicBezTo>
                  <a:cubicBezTo>
                    <a:pt x="5" y="32"/>
                    <a:pt x="5" y="33"/>
                    <a:pt x="6" y="33"/>
                  </a:cubicBezTo>
                  <a:cubicBezTo>
                    <a:pt x="8" y="32"/>
                    <a:pt x="8" y="32"/>
                    <a:pt x="8" y="32"/>
                  </a:cubicBezTo>
                  <a:cubicBezTo>
                    <a:pt x="8" y="32"/>
                    <a:pt x="8" y="32"/>
                    <a:pt x="8" y="32"/>
                  </a:cubicBezTo>
                  <a:cubicBezTo>
                    <a:pt x="7" y="34"/>
                    <a:pt x="7" y="34"/>
                    <a:pt x="7" y="34"/>
                  </a:cubicBezTo>
                  <a:cubicBezTo>
                    <a:pt x="8" y="35"/>
                    <a:pt x="8" y="35"/>
                    <a:pt x="8" y="35"/>
                  </a:cubicBezTo>
                  <a:cubicBezTo>
                    <a:pt x="10" y="33"/>
                    <a:pt x="10" y="33"/>
                    <a:pt x="10" y="33"/>
                  </a:cubicBezTo>
                  <a:cubicBezTo>
                    <a:pt x="10" y="34"/>
                    <a:pt x="11" y="34"/>
                    <a:pt x="11" y="34"/>
                  </a:cubicBezTo>
                  <a:cubicBezTo>
                    <a:pt x="10" y="36"/>
                    <a:pt x="10" y="36"/>
                    <a:pt x="10" y="36"/>
                  </a:cubicBezTo>
                  <a:cubicBezTo>
                    <a:pt x="10" y="36"/>
                    <a:pt x="11" y="36"/>
                    <a:pt x="11" y="37"/>
                  </a:cubicBezTo>
                  <a:cubicBezTo>
                    <a:pt x="11" y="37"/>
                    <a:pt x="11" y="37"/>
                    <a:pt x="11" y="37"/>
                  </a:cubicBezTo>
                  <a:cubicBezTo>
                    <a:pt x="12" y="35"/>
                    <a:pt x="12" y="35"/>
                    <a:pt x="12" y="35"/>
                  </a:cubicBezTo>
                  <a:cubicBezTo>
                    <a:pt x="13" y="35"/>
                    <a:pt x="13" y="35"/>
                    <a:pt x="13" y="35"/>
                  </a:cubicBezTo>
                  <a:cubicBezTo>
                    <a:pt x="13" y="37"/>
                    <a:pt x="13" y="37"/>
                    <a:pt x="13" y="37"/>
                  </a:cubicBezTo>
                  <a:cubicBezTo>
                    <a:pt x="14" y="38"/>
                    <a:pt x="14" y="38"/>
                    <a:pt x="14" y="38"/>
                  </a:cubicBezTo>
                  <a:cubicBezTo>
                    <a:pt x="15" y="36"/>
                    <a:pt x="15" y="36"/>
                    <a:pt x="15" y="36"/>
                  </a:cubicBezTo>
                  <a:cubicBezTo>
                    <a:pt x="16" y="36"/>
                    <a:pt x="16" y="36"/>
                    <a:pt x="16" y="36"/>
                  </a:cubicBezTo>
                  <a:cubicBezTo>
                    <a:pt x="16" y="38"/>
                    <a:pt x="16" y="38"/>
                    <a:pt x="16" y="38"/>
                  </a:cubicBezTo>
                  <a:cubicBezTo>
                    <a:pt x="17" y="38"/>
                    <a:pt x="17" y="38"/>
                    <a:pt x="18" y="38"/>
                  </a:cubicBezTo>
                  <a:cubicBezTo>
                    <a:pt x="18" y="36"/>
                    <a:pt x="18" y="36"/>
                    <a:pt x="18" y="36"/>
                  </a:cubicBezTo>
                  <a:cubicBezTo>
                    <a:pt x="18" y="36"/>
                    <a:pt x="19" y="36"/>
                    <a:pt x="19" y="36"/>
                  </a:cubicBezTo>
                  <a:cubicBezTo>
                    <a:pt x="20" y="38"/>
                    <a:pt x="20" y="38"/>
                    <a:pt x="20" y="38"/>
                  </a:cubicBezTo>
                  <a:cubicBezTo>
                    <a:pt x="20" y="38"/>
                    <a:pt x="21" y="38"/>
                    <a:pt x="21" y="38"/>
                  </a:cubicBezTo>
                  <a:cubicBezTo>
                    <a:pt x="21" y="36"/>
                    <a:pt x="21" y="36"/>
                    <a:pt x="21" y="36"/>
                  </a:cubicBezTo>
                  <a:cubicBezTo>
                    <a:pt x="21" y="36"/>
                    <a:pt x="22" y="36"/>
                    <a:pt x="22" y="36"/>
                  </a:cubicBezTo>
                  <a:cubicBezTo>
                    <a:pt x="23" y="38"/>
                    <a:pt x="23" y="38"/>
                    <a:pt x="23" y="38"/>
                  </a:cubicBezTo>
                  <a:cubicBezTo>
                    <a:pt x="23" y="38"/>
                    <a:pt x="24" y="37"/>
                    <a:pt x="24" y="37"/>
                  </a:cubicBezTo>
                  <a:cubicBezTo>
                    <a:pt x="24" y="35"/>
                    <a:pt x="24" y="35"/>
                    <a:pt x="24" y="35"/>
                  </a:cubicBezTo>
                  <a:cubicBezTo>
                    <a:pt x="24" y="35"/>
                    <a:pt x="24" y="35"/>
                    <a:pt x="25" y="35"/>
                  </a:cubicBezTo>
                  <a:cubicBezTo>
                    <a:pt x="26" y="37"/>
                    <a:pt x="26" y="37"/>
                    <a:pt x="26" y="37"/>
                  </a:cubicBezTo>
                  <a:cubicBezTo>
                    <a:pt x="26" y="36"/>
                    <a:pt x="27" y="36"/>
                    <a:pt x="27" y="36"/>
                  </a:cubicBezTo>
                  <a:cubicBezTo>
                    <a:pt x="26" y="34"/>
                    <a:pt x="26" y="34"/>
                    <a:pt x="26" y="34"/>
                  </a:cubicBezTo>
                  <a:cubicBezTo>
                    <a:pt x="27" y="34"/>
                    <a:pt x="27" y="33"/>
                    <a:pt x="27" y="33"/>
                  </a:cubicBezTo>
                  <a:cubicBezTo>
                    <a:pt x="29" y="35"/>
                    <a:pt x="29" y="35"/>
                    <a:pt x="29" y="35"/>
                  </a:cubicBezTo>
                  <a:cubicBezTo>
                    <a:pt x="29" y="35"/>
                    <a:pt x="30" y="34"/>
                    <a:pt x="30" y="34"/>
                  </a:cubicBezTo>
                  <a:cubicBezTo>
                    <a:pt x="29" y="32"/>
                    <a:pt x="29" y="32"/>
                    <a:pt x="29" y="32"/>
                  </a:cubicBezTo>
                  <a:cubicBezTo>
                    <a:pt x="29" y="32"/>
                    <a:pt x="29" y="32"/>
                    <a:pt x="30" y="31"/>
                  </a:cubicBezTo>
                  <a:cubicBezTo>
                    <a:pt x="31" y="33"/>
                    <a:pt x="31" y="33"/>
                    <a:pt x="31" y="33"/>
                  </a:cubicBezTo>
                  <a:cubicBezTo>
                    <a:pt x="32" y="32"/>
                    <a:pt x="32" y="32"/>
                    <a:pt x="32" y="32"/>
                  </a:cubicBezTo>
                  <a:cubicBezTo>
                    <a:pt x="31" y="30"/>
                    <a:pt x="31" y="30"/>
                    <a:pt x="31" y="30"/>
                  </a:cubicBezTo>
                  <a:cubicBezTo>
                    <a:pt x="31" y="30"/>
                    <a:pt x="31" y="29"/>
                    <a:pt x="31" y="29"/>
                  </a:cubicBezTo>
                  <a:cubicBezTo>
                    <a:pt x="33" y="30"/>
                    <a:pt x="33" y="30"/>
                    <a:pt x="33" y="30"/>
                  </a:cubicBezTo>
                  <a:cubicBezTo>
                    <a:pt x="34" y="30"/>
                    <a:pt x="34" y="29"/>
                    <a:pt x="34" y="29"/>
                  </a:cubicBezTo>
                  <a:cubicBezTo>
                    <a:pt x="32" y="27"/>
                    <a:pt x="32" y="27"/>
                    <a:pt x="32" y="27"/>
                  </a:cubicBezTo>
                  <a:cubicBezTo>
                    <a:pt x="33" y="27"/>
                    <a:pt x="33" y="27"/>
                    <a:pt x="33" y="26"/>
                  </a:cubicBezTo>
                  <a:close/>
                  <a:moveTo>
                    <a:pt x="32" y="25"/>
                  </a:moveTo>
                  <a:cubicBezTo>
                    <a:pt x="26" y="22"/>
                    <a:pt x="26" y="22"/>
                    <a:pt x="26" y="22"/>
                  </a:cubicBezTo>
                  <a:cubicBezTo>
                    <a:pt x="26" y="20"/>
                    <a:pt x="26" y="19"/>
                    <a:pt x="26" y="17"/>
                  </a:cubicBezTo>
                  <a:cubicBezTo>
                    <a:pt x="32" y="14"/>
                    <a:pt x="32" y="14"/>
                    <a:pt x="32" y="14"/>
                  </a:cubicBezTo>
                  <a:cubicBezTo>
                    <a:pt x="33" y="18"/>
                    <a:pt x="33" y="21"/>
                    <a:pt x="32" y="25"/>
                  </a:cubicBezTo>
                  <a:close/>
                  <a:moveTo>
                    <a:pt x="17" y="23"/>
                  </a:moveTo>
                  <a:cubicBezTo>
                    <a:pt x="15" y="22"/>
                    <a:pt x="14" y="20"/>
                    <a:pt x="15" y="17"/>
                  </a:cubicBezTo>
                  <a:cubicBezTo>
                    <a:pt x="16" y="15"/>
                    <a:pt x="18" y="14"/>
                    <a:pt x="20" y="15"/>
                  </a:cubicBezTo>
                  <a:cubicBezTo>
                    <a:pt x="22" y="16"/>
                    <a:pt x="23" y="19"/>
                    <a:pt x="22" y="21"/>
                  </a:cubicBezTo>
                  <a:cubicBezTo>
                    <a:pt x="21" y="23"/>
                    <a:pt x="19" y="24"/>
                    <a:pt x="17" y="23"/>
                  </a:cubicBezTo>
                  <a:close/>
                  <a:moveTo>
                    <a:pt x="32" y="13"/>
                  </a:moveTo>
                  <a:cubicBezTo>
                    <a:pt x="25" y="16"/>
                    <a:pt x="25" y="16"/>
                    <a:pt x="25" y="16"/>
                  </a:cubicBezTo>
                  <a:cubicBezTo>
                    <a:pt x="25" y="14"/>
                    <a:pt x="24" y="13"/>
                    <a:pt x="22" y="12"/>
                  </a:cubicBezTo>
                  <a:cubicBezTo>
                    <a:pt x="25" y="6"/>
                    <a:pt x="25" y="6"/>
                    <a:pt x="25" y="6"/>
                  </a:cubicBezTo>
                  <a:cubicBezTo>
                    <a:pt x="28" y="7"/>
                    <a:pt x="31" y="10"/>
                    <a:pt x="32" y="13"/>
                  </a:cubicBezTo>
                  <a:close/>
                  <a:moveTo>
                    <a:pt x="24" y="5"/>
                  </a:moveTo>
                  <a:cubicBezTo>
                    <a:pt x="21" y="12"/>
                    <a:pt x="21" y="12"/>
                    <a:pt x="21" y="12"/>
                  </a:cubicBezTo>
                  <a:cubicBezTo>
                    <a:pt x="20" y="11"/>
                    <a:pt x="18" y="11"/>
                    <a:pt x="17" y="12"/>
                  </a:cubicBezTo>
                  <a:cubicBezTo>
                    <a:pt x="14" y="4"/>
                    <a:pt x="14" y="4"/>
                    <a:pt x="14" y="4"/>
                  </a:cubicBezTo>
                  <a:cubicBezTo>
                    <a:pt x="17" y="3"/>
                    <a:pt x="21" y="3"/>
                    <a:pt x="24" y="5"/>
                  </a:cubicBezTo>
                  <a:close/>
                  <a:moveTo>
                    <a:pt x="13" y="5"/>
                  </a:moveTo>
                  <a:cubicBezTo>
                    <a:pt x="15" y="12"/>
                    <a:pt x="15" y="12"/>
                    <a:pt x="15" y="12"/>
                  </a:cubicBezTo>
                  <a:cubicBezTo>
                    <a:pt x="14" y="13"/>
                    <a:pt x="13" y="14"/>
                    <a:pt x="12" y="15"/>
                  </a:cubicBezTo>
                  <a:cubicBezTo>
                    <a:pt x="5" y="12"/>
                    <a:pt x="5" y="12"/>
                    <a:pt x="5" y="12"/>
                  </a:cubicBezTo>
                  <a:cubicBezTo>
                    <a:pt x="7" y="9"/>
                    <a:pt x="10" y="6"/>
                    <a:pt x="13" y="5"/>
                  </a:cubicBezTo>
                  <a:close/>
                  <a:moveTo>
                    <a:pt x="5" y="13"/>
                  </a:moveTo>
                  <a:cubicBezTo>
                    <a:pt x="11" y="16"/>
                    <a:pt x="11" y="16"/>
                    <a:pt x="11" y="16"/>
                  </a:cubicBezTo>
                  <a:cubicBezTo>
                    <a:pt x="11" y="18"/>
                    <a:pt x="11" y="20"/>
                    <a:pt x="11" y="21"/>
                  </a:cubicBezTo>
                  <a:cubicBezTo>
                    <a:pt x="4" y="24"/>
                    <a:pt x="4" y="24"/>
                    <a:pt x="4" y="24"/>
                  </a:cubicBezTo>
                  <a:cubicBezTo>
                    <a:pt x="3" y="20"/>
                    <a:pt x="4" y="17"/>
                    <a:pt x="5" y="13"/>
                  </a:cubicBezTo>
                  <a:close/>
                  <a:moveTo>
                    <a:pt x="5" y="25"/>
                  </a:moveTo>
                  <a:cubicBezTo>
                    <a:pt x="12" y="22"/>
                    <a:pt x="12" y="22"/>
                    <a:pt x="12" y="22"/>
                  </a:cubicBezTo>
                  <a:cubicBezTo>
                    <a:pt x="12" y="24"/>
                    <a:pt x="13" y="25"/>
                    <a:pt x="15" y="26"/>
                  </a:cubicBezTo>
                  <a:cubicBezTo>
                    <a:pt x="12" y="33"/>
                    <a:pt x="12" y="33"/>
                    <a:pt x="12" y="33"/>
                  </a:cubicBezTo>
                  <a:cubicBezTo>
                    <a:pt x="8" y="31"/>
                    <a:pt x="6" y="28"/>
                    <a:pt x="5" y="25"/>
                  </a:cubicBezTo>
                  <a:close/>
                  <a:moveTo>
                    <a:pt x="13" y="33"/>
                  </a:moveTo>
                  <a:cubicBezTo>
                    <a:pt x="16" y="26"/>
                    <a:pt x="16" y="26"/>
                    <a:pt x="16" y="26"/>
                  </a:cubicBezTo>
                  <a:cubicBezTo>
                    <a:pt x="17" y="27"/>
                    <a:pt x="19" y="27"/>
                    <a:pt x="20" y="27"/>
                  </a:cubicBezTo>
                  <a:cubicBezTo>
                    <a:pt x="23" y="34"/>
                    <a:pt x="23" y="34"/>
                    <a:pt x="23" y="34"/>
                  </a:cubicBezTo>
                  <a:cubicBezTo>
                    <a:pt x="20" y="35"/>
                    <a:pt x="16" y="35"/>
                    <a:pt x="13" y="33"/>
                  </a:cubicBezTo>
                  <a:close/>
                  <a:moveTo>
                    <a:pt x="24" y="33"/>
                  </a:moveTo>
                  <a:cubicBezTo>
                    <a:pt x="22" y="26"/>
                    <a:pt x="22" y="26"/>
                    <a:pt x="22" y="26"/>
                  </a:cubicBezTo>
                  <a:cubicBezTo>
                    <a:pt x="23" y="25"/>
                    <a:pt x="24" y="24"/>
                    <a:pt x="25" y="23"/>
                  </a:cubicBezTo>
                  <a:cubicBezTo>
                    <a:pt x="32" y="26"/>
                    <a:pt x="32" y="26"/>
                    <a:pt x="32" y="26"/>
                  </a:cubicBezTo>
                  <a:cubicBezTo>
                    <a:pt x="30" y="29"/>
                    <a:pt x="27" y="32"/>
                    <a:pt x="24" y="3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12"/>
            <p:cNvSpPr>
              <a:spLocks noEditPoints="1"/>
            </p:cNvSpPr>
            <p:nvPr/>
          </p:nvSpPr>
          <p:spPr bwMode="auto">
            <a:xfrm>
              <a:off x="1038225" y="2528888"/>
              <a:ext cx="22225" cy="25400"/>
            </a:xfrm>
            <a:custGeom>
              <a:avLst/>
              <a:gdLst>
                <a:gd name="T0" fmla="*/ 21 w 21"/>
                <a:gd name="T1" fmla="*/ 11 h 23"/>
                <a:gd name="T2" fmla="*/ 21 w 21"/>
                <a:gd name="T3" fmla="*/ 9 h 23"/>
                <a:gd name="T4" fmla="*/ 19 w 21"/>
                <a:gd name="T5" fmla="*/ 8 h 23"/>
                <a:gd name="T6" fmla="*/ 19 w 21"/>
                <a:gd name="T7" fmla="*/ 7 h 23"/>
                <a:gd name="T8" fmla="*/ 19 w 21"/>
                <a:gd name="T9" fmla="*/ 5 h 23"/>
                <a:gd name="T10" fmla="*/ 18 w 21"/>
                <a:gd name="T11" fmla="*/ 4 h 23"/>
                <a:gd name="T12" fmla="*/ 16 w 21"/>
                <a:gd name="T13" fmla="*/ 4 h 23"/>
                <a:gd name="T14" fmla="*/ 15 w 21"/>
                <a:gd name="T15" fmla="*/ 3 h 23"/>
                <a:gd name="T16" fmla="*/ 15 w 21"/>
                <a:gd name="T17" fmla="*/ 1 h 23"/>
                <a:gd name="T18" fmla="*/ 14 w 21"/>
                <a:gd name="T19" fmla="*/ 1 h 23"/>
                <a:gd name="T20" fmla="*/ 12 w 21"/>
                <a:gd name="T21" fmla="*/ 2 h 23"/>
                <a:gd name="T22" fmla="*/ 11 w 21"/>
                <a:gd name="T23" fmla="*/ 2 h 23"/>
                <a:gd name="T24" fmla="*/ 10 w 21"/>
                <a:gd name="T25" fmla="*/ 0 h 23"/>
                <a:gd name="T26" fmla="*/ 8 w 21"/>
                <a:gd name="T27" fmla="*/ 2 h 23"/>
                <a:gd name="T28" fmla="*/ 7 w 21"/>
                <a:gd name="T29" fmla="*/ 2 h 23"/>
                <a:gd name="T30" fmla="*/ 5 w 21"/>
                <a:gd name="T31" fmla="*/ 2 h 23"/>
                <a:gd name="T32" fmla="*/ 4 w 21"/>
                <a:gd name="T33" fmla="*/ 2 h 23"/>
                <a:gd name="T34" fmla="*/ 4 w 21"/>
                <a:gd name="T35" fmla="*/ 4 h 23"/>
                <a:gd name="T36" fmla="*/ 3 w 21"/>
                <a:gd name="T37" fmla="*/ 5 h 23"/>
                <a:gd name="T38" fmla="*/ 1 w 21"/>
                <a:gd name="T39" fmla="*/ 6 h 23"/>
                <a:gd name="T40" fmla="*/ 1 w 21"/>
                <a:gd name="T41" fmla="*/ 7 h 23"/>
                <a:gd name="T42" fmla="*/ 1 w 21"/>
                <a:gd name="T43" fmla="*/ 9 h 23"/>
                <a:gd name="T44" fmla="*/ 1 w 21"/>
                <a:gd name="T45" fmla="*/ 10 h 23"/>
                <a:gd name="T46" fmla="*/ 0 w 21"/>
                <a:gd name="T47" fmla="*/ 11 h 23"/>
                <a:gd name="T48" fmla="*/ 0 w 21"/>
                <a:gd name="T49" fmla="*/ 12 h 23"/>
                <a:gd name="T50" fmla="*/ 1 w 21"/>
                <a:gd name="T51" fmla="*/ 14 h 23"/>
                <a:gd name="T52" fmla="*/ 1 w 21"/>
                <a:gd name="T53" fmla="*/ 15 h 23"/>
                <a:gd name="T54" fmla="*/ 1 w 21"/>
                <a:gd name="T55" fmla="*/ 17 h 23"/>
                <a:gd name="T56" fmla="*/ 2 w 21"/>
                <a:gd name="T57" fmla="*/ 18 h 23"/>
                <a:gd name="T58" fmla="*/ 4 w 21"/>
                <a:gd name="T59" fmla="*/ 18 h 23"/>
                <a:gd name="T60" fmla="*/ 4 w 21"/>
                <a:gd name="T61" fmla="*/ 19 h 23"/>
                <a:gd name="T62" fmla="*/ 5 w 21"/>
                <a:gd name="T63" fmla="*/ 21 h 23"/>
                <a:gd name="T64" fmla="*/ 6 w 21"/>
                <a:gd name="T65" fmla="*/ 22 h 23"/>
                <a:gd name="T66" fmla="*/ 8 w 21"/>
                <a:gd name="T67" fmla="*/ 21 h 23"/>
                <a:gd name="T68" fmla="*/ 9 w 21"/>
                <a:gd name="T69" fmla="*/ 21 h 23"/>
                <a:gd name="T70" fmla="*/ 10 w 21"/>
                <a:gd name="T71" fmla="*/ 23 h 23"/>
                <a:gd name="T72" fmla="*/ 11 w 21"/>
                <a:gd name="T73" fmla="*/ 21 h 23"/>
                <a:gd name="T74" fmla="*/ 12 w 21"/>
                <a:gd name="T75" fmla="*/ 21 h 23"/>
                <a:gd name="T76" fmla="*/ 14 w 21"/>
                <a:gd name="T77" fmla="*/ 22 h 23"/>
                <a:gd name="T78" fmla="*/ 15 w 21"/>
                <a:gd name="T79" fmla="*/ 21 h 23"/>
                <a:gd name="T80" fmla="*/ 16 w 21"/>
                <a:gd name="T81" fmla="*/ 19 h 23"/>
                <a:gd name="T82" fmla="*/ 17 w 21"/>
                <a:gd name="T83" fmla="*/ 19 h 23"/>
                <a:gd name="T84" fmla="*/ 19 w 21"/>
                <a:gd name="T85" fmla="*/ 18 h 23"/>
                <a:gd name="T86" fmla="*/ 20 w 21"/>
                <a:gd name="T87" fmla="*/ 17 h 23"/>
                <a:gd name="T88" fmla="*/ 19 w 21"/>
                <a:gd name="T89" fmla="*/ 15 h 23"/>
                <a:gd name="T90" fmla="*/ 19 w 21"/>
                <a:gd name="T91" fmla="*/ 14 h 23"/>
                <a:gd name="T92" fmla="*/ 21 w 21"/>
                <a:gd name="T93" fmla="*/ 13 h 23"/>
                <a:gd name="T94" fmla="*/ 19 w 21"/>
                <a:gd name="T95" fmla="*/ 11 h 23"/>
                <a:gd name="T96" fmla="*/ 17 w 21"/>
                <a:gd name="T97" fmla="*/ 5 h 23"/>
                <a:gd name="T98" fmla="*/ 8 w 21"/>
                <a:gd name="T99" fmla="*/ 11 h 23"/>
                <a:gd name="T100" fmla="*/ 10 w 21"/>
                <a:gd name="T101" fmla="*/ 14 h 23"/>
                <a:gd name="T102" fmla="*/ 11 w 21"/>
                <a:gd name="T103" fmla="*/ 7 h 23"/>
                <a:gd name="T104" fmla="*/ 10 w 21"/>
                <a:gd name="T105" fmla="*/ 2 h 23"/>
                <a:gd name="T106" fmla="*/ 4 w 21"/>
                <a:gd name="T107" fmla="*/ 5 h 23"/>
                <a:gd name="T108" fmla="*/ 7 w 21"/>
                <a:gd name="T109" fmla="*/ 8 h 23"/>
                <a:gd name="T110" fmla="*/ 4 w 21"/>
                <a:gd name="T111" fmla="*/ 5 h 23"/>
                <a:gd name="T112" fmla="*/ 7 w 21"/>
                <a:gd name="T113" fmla="*/ 14 h 23"/>
                <a:gd name="T114" fmla="*/ 4 w 21"/>
                <a:gd name="T115" fmla="*/ 18 h 23"/>
                <a:gd name="T116" fmla="*/ 10 w 21"/>
                <a:gd name="T117" fmla="*/ 20 h 23"/>
                <a:gd name="T118" fmla="*/ 11 w 21"/>
                <a:gd name="T119" fmla="*/ 16 h 23"/>
                <a:gd name="T120" fmla="*/ 11 w 21"/>
                <a:gd name="T121" fmla="*/ 20 h 23"/>
                <a:gd name="T122" fmla="*/ 15 w 21"/>
                <a:gd name="T123" fmla="*/ 1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 h="23">
                  <a:moveTo>
                    <a:pt x="20" y="12"/>
                  </a:moveTo>
                  <a:cubicBezTo>
                    <a:pt x="21" y="11"/>
                    <a:pt x="21" y="11"/>
                    <a:pt x="21" y="11"/>
                  </a:cubicBezTo>
                  <a:cubicBezTo>
                    <a:pt x="21" y="11"/>
                    <a:pt x="21" y="11"/>
                    <a:pt x="21" y="11"/>
                  </a:cubicBezTo>
                  <a:cubicBezTo>
                    <a:pt x="20" y="10"/>
                    <a:pt x="20" y="10"/>
                    <a:pt x="20" y="10"/>
                  </a:cubicBezTo>
                  <a:cubicBezTo>
                    <a:pt x="20" y="10"/>
                    <a:pt x="20" y="10"/>
                    <a:pt x="20" y="10"/>
                  </a:cubicBezTo>
                  <a:cubicBezTo>
                    <a:pt x="21" y="9"/>
                    <a:pt x="21" y="9"/>
                    <a:pt x="21" y="9"/>
                  </a:cubicBezTo>
                  <a:cubicBezTo>
                    <a:pt x="21" y="9"/>
                    <a:pt x="21" y="9"/>
                    <a:pt x="21" y="9"/>
                  </a:cubicBezTo>
                  <a:cubicBezTo>
                    <a:pt x="19" y="9"/>
                    <a:pt x="19" y="9"/>
                    <a:pt x="19" y="9"/>
                  </a:cubicBezTo>
                  <a:cubicBezTo>
                    <a:pt x="19" y="9"/>
                    <a:pt x="19" y="8"/>
                    <a:pt x="19" y="8"/>
                  </a:cubicBezTo>
                  <a:cubicBezTo>
                    <a:pt x="20" y="7"/>
                    <a:pt x="20" y="7"/>
                    <a:pt x="20" y="7"/>
                  </a:cubicBezTo>
                  <a:cubicBezTo>
                    <a:pt x="20" y="7"/>
                    <a:pt x="20" y="7"/>
                    <a:pt x="20" y="7"/>
                  </a:cubicBezTo>
                  <a:cubicBezTo>
                    <a:pt x="19" y="7"/>
                    <a:pt x="19" y="7"/>
                    <a:pt x="19" y="7"/>
                  </a:cubicBezTo>
                  <a:cubicBezTo>
                    <a:pt x="19" y="7"/>
                    <a:pt x="18" y="7"/>
                    <a:pt x="18" y="7"/>
                  </a:cubicBezTo>
                  <a:cubicBezTo>
                    <a:pt x="19" y="6"/>
                    <a:pt x="19" y="6"/>
                    <a:pt x="19" y="6"/>
                  </a:cubicBezTo>
                  <a:cubicBezTo>
                    <a:pt x="19" y="5"/>
                    <a:pt x="19" y="5"/>
                    <a:pt x="19" y="5"/>
                  </a:cubicBezTo>
                  <a:cubicBezTo>
                    <a:pt x="18" y="6"/>
                    <a:pt x="18" y="6"/>
                    <a:pt x="18" y="6"/>
                  </a:cubicBezTo>
                  <a:cubicBezTo>
                    <a:pt x="18" y="5"/>
                    <a:pt x="18" y="5"/>
                    <a:pt x="17" y="5"/>
                  </a:cubicBezTo>
                  <a:cubicBezTo>
                    <a:pt x="18" y="4"/>
                    <a:pt x="18" y="4"/>
                    <a:pt x="18" y="4"/>
                  </a:cubicBezTo>
                  <a:cubicBezTo>
                    <a:pt x="18" y="4"/>
                    <a:pt x="18" y="4"/>
                    <a:pt x="18" y="3"/>
                  </a:cubicBezTo>
                  <a:cubicBezTo>
                    <a:pt x="17" y="4"/>
                    <a:pt x="17" y="4"/>
                    <a:pt x="17" y="4"/>
                  </a:cubicBezTo>
                  <a:cubicBezTo>
                    <a:pt x="17" y="4"/>
                    <a:pt x="16" y="4"/>
                    <a:pt x="16" y="4"/>
                  </a:cubicBezTo>
                  <a:cubicBezTo>
                    <a:pt x="17" y="3"/>
                    <a:pt x="17" y="3"/>
                    <a:pt x="17" y="3"/>
                  </a:cubicBezTo>
                  <a:cubicBezTo>
                    <a:pt x="17" y="2"/>
                    <a:pt x="16" y="2"/>
                    <a:pt x="16" y="2"/>
                  </a:cubicBezTo>
                  <a:cubicBezTo>
                    <a:pt x="15" y="3"/>
                    <a:pt x="15" y="3"/>
                    <a:pt x="15" y="3"/>
                  </a:cubicBezTo>
                  <a:cubicBezTo>
                    <a:pt x="15" y="3"/>
                    <a:pt x="15" y="3"/>
                    <a:pt x="15" y="3"/>
                  </a:cubicBezTo>
                  <a:cubicBezTo>
                    <a:pt x="15" y="2"/>
                    <a:pt x="15" y="2"/>
                    <a:pt x="15" y="2"/>
                  </a:cubicBezTo>
                  <a:cubicBezTo>
                    <a:pt x="15" y="1"/>
                    <a:pt x="15" y="1"/>
                    <a:pt x="15" y="1"/>
                  </a:cubicBezTo>
                  <a:cubicBezTo>
                    <a:pt x="14" y="2"/>
                    <a:pt x="14" y="2"/>
                    <a:pt x="14" y="2"/>
                  </a:cubicBezTo>
                  <a:cubicBezTo>
                    <a:pt x="14" y="2"/>
                    <a:pt x="13" y="2"/>
                    <a:pt x="13" y="2"/>
                  </a:cubicBezTo>
                  <a:cubicBezTo>
                    <a:pt x="14" y="1"/>
                    <a:pt x="14" y="1"/>
                    <a:pt x="14" y="1"/>
                  </a:cubicBezTo>
                  <a:cubicBezTo>
                    <a:pt x="13" y="1"/>
                    <a:pt x="13" y="1"/>
                    <a:pt x="13" y="1"/>
                  </a:cubicBezTo>
                  <a:cubicBezTo>
                    <a:pt x="12" y="2"/>
                    <a:pt x="12" y="2"/>
                    <a:pt x="12" y="2"/>
                  </a:cubicBezTo>
                  <a:cubicBezTo>
                    <a:pt x="12" y="2"/>
                    <a:pt x="12" y="2"/>
                    <a:pt x="12" y="2"/>
                  </a:cubicBezTo>
                  <a:cubicBezTo>
                    <a:pt x="12" y="0"/>
                    <a:pt x="12" y="0"/>
                    <a:pt x="12" y="0"/>
                  </a:cubicBezTo>
                  <a:cubicBezTo>
                    <a:pt x="11" y="0"/>
                    <a:pt x="11" y="0"/>
                    <a:pt x="11" y="0"/>
                  </a:cubicBezTo>
                  <a:cubicBezTo>
                    <a:pt x="11" y="2"/>
                    <a:pt x="11" y="2"/>
                    <a:pt x="11" y="2"/>
                  </a:cubicBezTo>
                  <a:cubicBezTo>
                    <a:pt x="10" y="2"/>
                    <a:pt x="10" y="2"/>
                    <a:pt x="10" y="2"/>
                  </a:cubicBezTo>
                  <a:cubicBezTo>
                    <a:pt x="10" y="2"/>
                    <a:pt x="10" y="2"/>
                    <a:pt x="10" y="2"/>
                  </a:cubicBezTo>
                  <a:cubicBezTo>
                    <a:pt x="10" y="0"/>
                    <a:pt x="10" y="0"/>
                    <a:pt x="10" y="0"/>
                  </a:cubicBezTo>
                  <a:cubicBezTo>
                    <a:pt x="9" y="0"/>
                    <a:pt x="9" y="0"/>
                    <a:pt x="9" y="0"/>
                  </a:cubicBezTo>
                  <a:cubicBezTo>
                    <a:pt x="9" y="2"/>
                    <a:pt x="9" y="2"/>
                    <a:pt x="9" y="2"/>
                  </a:cubicBezTo>
                  <a:cubicBezTo>
                    <a:pt x="9" y="2"/>
                    <a:pt x="8" y="2"/>
                    <a:pt x="8" y="2"/>
                  </a:cubicBezTo>
                  <a:cubicBezTo>
                    <a:pt x="8" y="1"/>
                    <a:pt x="8" y="1"/>
                    <a:pt x="8" y="1"/>
                  </a:cubicBezTo>
                  <a:cubicBezTo>
                    <a:pt x="8" y="1"/>
                    <a:pt x="7" y="1"/>
                    <a:pt x="7" y="1"/>
                  </a:cubicBezTo>
                  <a:cubicBezTo>
                    <a:pt x="7" y="2"/>
                    <a:pt x="7" y="2"/>
                    <a:pt x="7" y="2"/>
                  </a:cubicBezTo>
                  <a:cubicBezTo>
                    <a:pt x="7" y="2"/>
                    <a:pt x="7" y="2"/>
                    <a:pt x="7" y="2"/>
                  </a:cubicBezTo>
                  <a:cubicBezTo>
                    <a:pt x="6" y="1"/>
                    <a:pt x="6" y="1"/>
                    <a:pt x="6" y="1"/>
                  </a:cubicBezTo>
                  <a:cubicBezTo>
                    <a:pt x="6" y="1"/>
                    <a:pt x="5" y="1"/>
                    <a:pt x="5" y="2"/>
                  </a:cubicBezTo>
                  <a:cubicBezTo>
                    <a:pt x="6" y="3"/>
                    <a:pt x="6" y="3"/>
                    <a:pt x="6" y="3"/>
                  </a:cubicBezTo>
                  <a:cubicBezTo>
                    <a:pt x="6" y="3"/>
                    <a:pt x="5" y="3"/>
                    <a:pt x="5" y="3"/>
                  </a:cubicBezTo>
                  <a:cubicBezTo>
                    <a:pt x="4" y="2"/>
                    <a:pt x="4" y="2"/>
                    <a:pt x="4" y="2"/>
                  </a:cubicBezTo>
                  <a:cubicBezTo>
                    <a:pt x="4" y="2"/>
                    <a:pt x="4" y="2"/>
                    <a:pt x="4" y="3"/>
                  </a:cubicBezTo>
                  <a:cubicBezTo>
                    <a:pt x="4" y="4"/>
                    <a:pt x="4" y="4"/>
                    <a:pt x="4" y="4"/>
                  </a:cubicBezTo>
                  <a:cubicBezTo>
                    <a:pt x="4" y="4"/>
                    <a:pt x="4" y="4"/>
                    <a:pt x="4" y="4"/>
                  </a:cubicBezTo>
                  <a:cubicBezTo>
                    <a:pt x="3" y="3"/>
                    <a:pt x="3" y="3"/>
                    <a:pt x="3" y="3"/>
                  </a:cubicBezTo>
                  <a:cubicBezTo>
                    <a:pt x="3" y="4"/>
                    <a:pt x="2" y="4"/>
                    <a:pt x="2" y="4"/>
                  </a:cubicBezTo>
                  <a:cubicBezTo>
                    <a:pt x="3" y="5"/>
                    <a:pt x="3" y="5"/>
                    <a:pt x="3" y="5"/>
                  </a:cubicBezTo>
                  <a:cubicBezTo>
                    <a:pt x="3" y="5"/>
                    <a:pt x="3" y="5"/>
                    <a:pt x="3" y="6"/>
                  </a:cubicBezTo>
                  <a:cubicBezTo>
                    <a:pt x="2" y="5"/>
                    <a:pt x="2" y="5"/>
                    <a:pt x="2" y="5"/>
                  </a:cubicBezTo>
                  <a:cubicBezTo>
                    <a:pt x="1" y="5"/>
                    <a:pt x="1" y="5"/>
                    <a:pt x="1" y="6"/>
                  </a:cubicBezTo>
                  <a:cubicBezTo>
                    <a:pt x="2" y="6"/>
                    <a:pt x="2" y="6"/>
                    <a:pt x="2" y="6"/>
                  </a:cubicBezTo>
                  <a:cubicBezTo>
                    <a:pt x="2" y="7"/>
                    <a:pt x="2" y="7"/>
                    <a:pt x="2" y="7"/>
                  </a:cubicBezTo>
                  <a:cubicBezTo>
                    <a:pt x="1" y="7"/>
                    <a:pt x="1" y="7"/>
                    <a:pt x="1" y="7"/>
                  </a:cubicBezTo>
                  <a:cubicBezTo>
                    <a:pt x="0" y="7"/>
                    <a:pt x="0" y="7"/>
                    <a:pt x="0" y="7"/>
                  </a:cubicBezTo>
                  <a:cubicBezTo>
                    <a:pt x="1" y="8"/>
                    <a:pt x="1" y="8"/>
                    <a:pt x="1" y="8"/>
                  </a:cubicBezTo>
                  <a:cubicBezTo>
                    <a:pt x="1" y="8"/>
                    <a:pt x="1" y="8"/>
                    <a:pt x="1" y="9"/>
                  </a:cubicBezTo>
                  <a:cubicBezTo>
                    <a:pt x="0" y="8"/>
                    <a:pt x="0" y="8"/>
                    <a:pt x="0" y="8"/>
                  </a:cubicBezTo>
                  <a:cubicBezTo>
                    <a:pt x="0" y="9"/>
                    <a:pt x="0" y="9"/>
                    <a:pt x="0" y="9"/>
                  </a:cubicBezTo>
                  <a:cubicBezTo>
                    <a:pt x="1" y="10"/>
                    <a:pt x="1" y="10"/>
                    <a:pt x="1" y="10"/>
                  </a:cubicBezTo>
                  <a:cubicBezTo>
                    <a:pt x="1" y="10"/>
                    <a:pt x="1" y="10"/>
                    <a:pt x="1" y="10"/>
                  </a:cubicBezTo>
                  <a:cubicBezTo>
                    <a:pt x="0" y="10"/>
                    <a:pt x="0" y="10"/>
                    <a:pt x="0" y="10"/>
                  </a:cubicBezTo>
                  <a:cubicBezTo>
                    <a:pt x="0" y="11"/>
                    <a:pt x="0" y="11"/>
                    <a:pt x="0" y="11"/>
                  </a:cubicBezTo>
                  <a:cubicBezTo>
                    <a:pt x="1" y="12"/>
                    <a:pt x="1" y="12"/>
                    <a:pt x="1" y="12"/>
                  </a:cubicBezTo>
                  <a:cubicBezTo>
                    <a:pt x="1" y="12"/>
                    <a:pt x="1" y="12"/>
                    <a:pt x="1" y="12"/>
                  </a:cubicBezTo>
                  <a:cubicBezTo>
                    <a:pt x="0" y="12"/>
                    <a:pt x="0" y="12"/>
                    <a:pt x="0" y="12"/>
                  </a:cubicBezTo>
                  <a:cubicBezTo>
                    <a:pt x="0" y="13"/>
                    <a:pt x="0" y="13"/>
                    <a:pt x="0" y="13"/>
                  </a:cubicBezTo>
                  <a:cubicBezTo>
                    <a:pt x="1" y="13"/>
                    <a:pt x="1" y="13"/>
                    <a:pt x="1" y="13"/>
                  </a:cubicBezTo>
                  <a:cubicBezTo>
                    <a:pt x="1" y="14"/>
                    <a:pt x="1" y="14"/>
                    <a:pt x="1" y="14"/>
                  </a:cubicBezTo>
                  <a:cubicBezTo>
                    <a:pt x="0" y="14"/>
                    <a:pt x="0" y="14"/>
                    <a:pt x="0" y="14"/>
                  </a:cubicBezTo>
                  <a:cubicBezTo>
                    <a:pt x="0" y="15"/>
                    <a:pt x="0" y="15"/>
                    <a:pt x="0" y="15"/>
                  </a:cubicBezTo>
                  <a:cubicBezTo>
                    <a:pt x="1" y="15"/>
                    <a:pt x="1" y="15"/>
                    <a:pt x="1" y="15"/>
                  </a:cubicBezTo>
                  <a:cubicBezTo>
                    <a:pt x="2" y="15"/>
                    <a:pt x="2" y="15"/>
                    <a:pt x="2" y="16"/>
                  </a:cubicBezTo>
                  <a:cubicBezTo>
                    <a:pt x="1" y="16"/>
                    <a:pt x="1" y="16"/>
                    <a:pt x="1" y="16"/>
                  </a:cubicBezTo>
                  <a:cubicBezTo>
                    <a:pt x="1" y="17"/>
                    <a:pt x="1" y="17"/>
                    <a:pt x="1" y="17"/>
                  </a:cubicBezTo>
                  <a:cubicBezTo>
                    <a:pt x="2" y="17"/>
                    <a:pt x="2" y="17"/>
                    <a:pt x="2" y="17"/>
                  </a:cubicBezTo>
                  <a:cubicBezTo>
                    <a:pt x="2" y="17"/>
                    <a:pt x="2" y="17"/>
                    <a:pt x="3" y="17"/>
                  </a:cubicBezTo>
                  <a:cubicBezTo>
                    <a:pt x="2" y="18"/>
                    <a:pt x="2" y="18"/>
                    <a:pt x="2" y="18"/>
                  </a:cubicBezTo>
                  <a:cubicBezTo>
                    <a:pt x="2" y="18"/>
                    <a:pt x="2" y="19"/>
                    <a:pt x="2" y="19"/>
                  </a:cubicBezTo>
                  <a:cubicBezTo>
                    <a:pt x="3" y="18"/>
                    <a:pt x="3" y="18"/>
                    <a:pt x="3" y="18"/>
                  </a:cubicBezTo>
                  <a:cubicBezTo>
                    <a:pt x="3" y="18"/>
                    <a:pt x="3" y="18"/>
                    <a:pt x="4" y="18"/>
                  </a:cubicBezTo>
                  <a:cubicBezTo>
                    <a:pt x="3" y="20"/>
                    <a:pt x="3" y="20"/>
                    <a:pt x="3" y="20"/>
                  </a:cubicBezTo>
                  <a:cubicBezTo>
                    <a:pt x="3" y="20"/>
                    <a:pt x="3" y="20"/>
                    <a:pt x="3" y="20"/>
                  </a:cubicBezTo>
                  <a:cubicBezTo>
                    <a:pt x="4" y="19"/>
                    <a:pt x="4" y="19"/>
                    <a:pt x="4" y="19"/>
                  </a:cubicBezTo>
                  <a:cubicBezTo>
                    <a:pt x="5" y="19"/>
                    <a:pt x="5" y="19"/>
                    <a:pt x="5" y="20"/>
                  </a:cubicBezTo>
                  <a:cubicBezTo>
                    <a:pt x="4" y="21"/>
                    <a:pt x="4" y="21"/>
                    <a:pt x="4" y="21"/>
                  </a:cubicBezTo>
                  <a:cubicBezTo>
                    <a:pt x="5" y="21"/>
                    <a:pt x="5" y="21"/>
                    <a:pt x="5" y="21"/>
                  </a:cubicBezTo>
                  <a:cubicBezTo>
                    <a:pt x="6" y="20"/>
                    <a:pt x="6" y="20"/>
                    <a:pt x="6" y="20"/>
                  </a:cubicBezTo>
                  <a:cubicBezTo>
                    <a:pt x="6" y="20"/>
                    <a:pt x="6" y="20"/>
                    <a:pt x="6" y="20"/>
                  </a:cubicBezTo>
                  <a:cubicBezTo>
                    <a:pt x="6" y="22"/>
                    <a:pt x="6" y="22"/>
                    <a:pt x="6" y="22"/>
                  </a:cubicBezTo>
                  <a:cubicBezTo>
                    <a:pt x="6" y="22"/>
                    <a:pt x="7" y="22"/>
                    <a:pt x="7" y="22"/>
                  </a:cubicBezTo>
                  <a:cubicBezTo>
                    <a:pt x="7" y="21"/>
                    <a:pt x="7" y="21"/>
                    <a:pt x="7" y="21"/>
                  </a:cubicBezTo>
                  <a:cubicBezTo>
                    <a:pt x="8" y="21"/>
                    <a:pt x="8" y="21"/>
                    <a:pt x="8" y="21"/>
                  </a:cubicBezTo>
                  <a:cubicBezTo>
                    <a:pt x="8" y="22"/>
                    <a:pt x="8" y="22"/>
                    <a:pt x="8" y="22"/>
                  </a:cubicBezTo>
                  <a:cubicBezTo>
                    <a:pt x="8" y="22"/>
                    <a:pt x="8" y="23"/>
                    <a:pt x="9" y="23"/>
                  </a:cubicBezTo>
                  <a:cubicBezTo>
                    <a:pt x="9" y="21"/>
                    <a:pt x="9" y="21"/>
                    <a:pt x="9" y="21"/>
                  </a:cubicBezTo>
                  <a:cubicBezTo>
                    <a:pt x="9" y="21"/>
                    <a:pt x="9" y="21"/>
                    <a:pt x="10" y="21"/>
                  </a:cubicBezTo>
                  <a:cubicBezTo>
                    <a:pt x="10" y="23"/>
                    <a:pt x="10" y="23"/>
                    <a:pt x="10" y="23"/>
                  </a:cubicBezTo>
                  <a:cubicBezTo>
                    <a:pt x="10" y="23"/>
                    <a:pt x="10" y="23"/>
                    <a:pt x="10" y="23"/>
                  </a:cubicBezTo>
                  <a:cubicBezTo>
                    <a:pt x="10" y="23"/>
                    <a:pt x="11" y="23"/>
                    <a:pt x="11" y="23"/>
                  </a:cubicBezTo>
                  <a:cubicBezTo>
                    <a:pt x="11" y="21"/>
                    <a:pt x="11" y="21"/>
                    <a:pt x="11" y="21"/>
                  </a:cubicBezTo>
                  <a:cubicBezTo>
                    <a:pt x="11" y="21"/>
                    <a:pt x="11" y="21"/>
                    <a:pt x="11" y="21"/>
                  </a:cubicBezTo>
                  <a:cubicBezTo>
                    <a:pt x="12" y="23"/>
                    <a:pt x="12" y="23"/>
                    <a:pt x="12" y="23"/>
                  </a:cubicBezTo>
                  <a:cubicBezTo>
                    <a:pt x="12" y="23"/>
                    <a:pt x="12" y="22"/>
                    <a:pt x="13" y="22"/>
                  </a:cubicBezTo>
                  <a:cubicBezTo>
                    <a:pt x="12" y="21"/>
                    <a:pt x="12" y="21"/>
                    <a:pt x="12" y="21"/>
                  </a:cubicBezTo>
                  <a:cubicBezTo>
                    <a:pt x="13" y="21"/>
                    <a:pt x="13" y="21"/>
                    <a:pt x="13" y="21"/>
                  </a:cubicBezTo>
                  <a:cubicBezTo>
                    <a:pt x="14" y="22"/>
                    <a:pt x="14" y="22"/>
                    <a:pt x="14" y="22"/>
                  </a:cubicBezTo>
                  <a:cubicBezTo>
                    <a:pt x="14" y="22"/>
                    <a:pt x="14" y="22"/>
                    <a:pt x="14" y="22"/>
                  </a:cubicBezTo>
                  <a:cubicBezTo>
                    <a:pt x="14" y="20"/>
                    <a:pt x="14" y="20"/>
                    <a:pt x="14" y="20"/>
                  </a:cubicBezTo>
                  <a:cubicBezTo>
                    <a:pt x="14" y="20"/>
                    <a:pt x="14" y="20"/>
                    <a:pt x="15" y="20"/>
                  </a:cubicBezTo>
                  <a:cubicBezTo>
                    <a:pt x="15" y="21"/>
                    <a:pt x="15" y="21"/>
                    <a:pt x="15" y="21"/>
                  </a:cubicBezTo>
                  <a:cubicBezTo>
                    <a:pt x="16" y="21"/>
                    <a:pt x="16" y="21"/>
                    <a:pt x="16" y="21"/>
                  </a:cubicBezTo>
                  <a:cubicBezTo>
                    <a:pt x="16" y="20"/>
                    <a:pt x="16" y="20"/>
                    <a:pt x="16" y="20"/>
                  </a:cubicBezTo>
                  <a:cubicBezTo>
                    <a:pt x="16" y="19"/>
                    <a:pt x="16" y="19"/>
                    <a:pt x="16" y="19"/>
                  </a:cubicBezTo>
                  <a:cubicBezTo>
                    <a:pt x="17" y="20"/>
                    <a:pt x="17" y="20"/>
                    <a:pt x="17" y="20"/>
                  </a:cubicBezTo>
                  <a:cubicBezTo>
                    <a:pt x="17" y="20"/>
                    <a:pt x="17" y="20"/>
                    <a:pt x="18" y="20"/>
                  </a:cubicBezTo>
                  <a:cubicBezTo>
                    <a:pt x="17" y="19"/>
                    <a:pt x="17" y="19"/>
                    <a:pt x="17" y="19"/>
                  </a:cubicBezTo>
                  <a:cubicBezTo>
                    <a:pt x="17" y="18"/>
                    <a:pt x="17" y="18"/>
                    <a:pt x="17" y="18"/>
                  </a:cubicBezTo>
                  <a:cubicBezTo>
                    <a:pt x="18" y="19"/>
                    <a:pt x="18" y="19"/>
                    <a:pt x="18" y="19"/>
                  </a:cubicBezTo>
                  <a:cubicBezTo>
                    <a:pt x="19" y="19"/>
                    <a:pt x="19" y="18"/>
                    <a:pt x="19" y="18"/>
                  </a:cubicBezTo>
                  <a:cubicBezTo>
                    <a:pt x="18" y="17"/>
                    <a:pt x="18" y="17"/>
                    <a:pt x="18" y="17"/>
                  </a:cubicBezTo>
                  <a:cubicBezTo>
                    <a:pt x="18" y="17"/>
                    <a:pt x="18" y="17"/>
                    <a:pt x="18" y="17"/>
                  </a:cubicBezTo>
                  <a:cubicBezTo>
                    <a:pt x="20" y="17"/>
                    <a:pt x="20" y="17"/>
                    <a:pt x="20" y="17"/>
                  </a:cubicBezTo>
                  <a:cubicBezTo>
                    <a:pt x="20" y="17"/>
                    <a:pt x="20" y="17"/>
                    <a:pt x="20" y="16"/>
                  </a:cubicBezTo>
                  <a:cubicBezTo>
                    <a:pt x="19" y="16"/>
                    <a:pt x="19" y="16"/>
                    <a:pt x="19" y="16"/>
                  </a:cubicBezTo>
                  <a:cubicBezTo>
                    <a:pt x="19" y="15"/>
                    <a:pt x="19" y="15"/>
                    <a:pt x="19" y="15"/>
                  </a:cubicBezTo>
                  <a:cubicBezTo>
                    <a:pt x="20" y="15"/>
                    <a:pt x="20" y="15"/>
                    <a:pt x="20" y="15"/>
                  </a:cubicBezTo>
                  <a:cubicBezTo>
                    <a:pt x="20" y="15"/>
                    <a:pt x="21" y="15"/>
                    <a:pt x="21" y="15"/>
                  </a:cubicBezTo>
                  <a:cubicBezTo>
                    <a:pt x="19" y="14"/>
                    <a:pt x="19" y="14"/>
                    <a:pt x="19" y="14"/>
                  </a:cubicBezTo>
                  <a:cubicBezTo>
                    <a:pt x="19" y="14"/>
                    <a:pt x="19" y="14"/>
                    <a:pt x="20" y="13"/>
                  </a:cubicBezTo>
                  <a:cubicBezTo>
                    <a:pt x="21" y="13"/>
                    <a:pt x="21" y="13"/>
                    <a:pt x="21" y="13"/>
                  </a:cubicBezTo>
                  <a:cubicBezTo>
                    <a:pt x="21" y="13"/>
                    <a:pt x="21" y="13"/>
                    <a:pt x="21" y="13"/>
                  </a:cubicBezTo>
                  <a:cubicBezTo>
                    <a:pt x="20" y="12"/>
                    <a:pt x="20" y="12"/>
                    <a:pt x="20" y="12"/>
                  </a:cubicBezTo>
                  <a:cubicBezTo>
                    <a:pt x="20" y="12"/>
                    <a:pt x="20" y="12"/>
                    <a:pt x="20" y="12"/>
                  </a:cubicBezTo>
                  <a:close/>
                  <a:moveTo>
                    <a:pt x="19" y="11"/>
                  </a:moveTo>
                  <a:cubicBezTo>
                    <a:pt x="15" y="11"/>
                    <a:pt x="15" y="11"/>
                    <a:pt x="15" y="11"/>
                  </a:cubicBezTo>
                  <a:cubicBezTo>
                    <a:pt x="14" y="10"/>
                    <a:pt x="14" y="9"/>
                    <a:pt x="14" y="8"/>
                  </a:cubicBezTo>
                  <a:cubicBezTo>
                    <a:pt x="17" y="5"/>
                    <a:pt x="17" y="5"/>
                    <a:pt x="17" y="5"/>
                  </a:cubicBezTo>
                  <a:cubicBezTo>
                    <a:pt x="18" y="7"/>
                    <a:pt x="19" y="9"/>
                    <a:pt x="19" y="11"/>
                  </a:cubicBezTo>
                  <a:close/>
                  <a:moveTo>
                    <a:pt x="10" y="14"/>
                  </a:moveTo>
                  <a:cubicBezTo>
                    <a:pt x="9" y="14"/>
                    <a:pt x="8" y="13"/>
                    <a:pt x="8" y="11"/>
                  </a:cubicBezTo>
                  <a:cubicBezTo>
                    <a:pt x="8" y="10"/>
                    <a:pt x="9" y="9"/>
                    <a:pt x="10" y="9"/>
                  </a:cubicBezTo>
                  <a:cubicBezTo>
                    <a:pt x="12" y="9"/>
                    <a:pt x="13" y="10"/>
                    <a:pt x="13" y="11"/>
                  </a:cubicBezTo>
                  <a:cubicBezTo>
                    <a:pt x="13" y="13"/>
                    <a:pt x="12" y="14"/>
                    <a:pt x="10" y="14"/>
                  </a:cubicBezTo>
                  <a:close/>
                  <a:moveTo>
                    <a:pt x="16" y="5"/>
                  </a:moveTo>
                  <a:cubicBezTo>
                    <a:pt x="13" y="8"/>
                    <a:pt x="13" y="8"/>
                    <a:pt x="13" y="8"/>
                  </a:cubicBezTo>
                  <a:cubicBezTo>
                    <a:pt x="12" y="7"/>
                    <a:pt x="12" y="7"/>
                    <a:pt x="11" y="7"/>
                  </a:cubicBezTo>
                  <a:cubicBezTo>
                    <a:pt x="11" y="2"/>
                    <a:pt x="11" y="2"/>
                    <a:pt x="11" y="2"/>
                  </a:cubicBezTo>
                  <a:cubicBezTo>
                    <a:pt x="13" y="3"/>
                    <a:pt x="15" y="3"/>
                    <a:pt x="16" y="5"/>
                  </a:cubicBezTo>
                  <a:close/>
                  <a:moveTo>
                    <a:pt x="10" y="2"/>
                  </a:moveTo>
                  <a:cubicBezTo>
                    <a:pt x="10" y="7"/>
                    <a:pt x="10" y="7"/>
                    <a:pt x="10" y="7"/>
                  </a:cubicBezTo>
                  <a:cubicBezTo>
                    <a:pt x="9" y="7"/>
                    <a:pt x="8" y="7"/>
                    <a:pt x="8" y="8"/>
                  </a:cubicBezTo>
                  <a:cubicBezTo>
                    <a:pt x="4" y="5"/>
                    <a:pt x="4" y="5"/>
                    <a:pt x="4" y="5"/>
                  </a:cubicBezTo>
                  <a:cubicBezTo>
                    <a:pt x="6" y="3"/>
                    <a:pt x="8" y="3"/>
                    <a:pt x="10" y="2"/>
                  </a:cubicBezTo>
                  <a:close/>
                  <a:moveTo>
                    <a:pt x="4" y="5"/>
                  </a:moveTo>
                  <a:cubicBezTo>
                    <a:pt x="7" y="8"/>
                    <a:pt x="7" y="8"/>
                    <a:pt x="7" y="8"/>
                  </a:cubicBezTo>
                  <a:cubicBezTo>
                    <a:pt x="6" y="9"/>
                    <a:pt x="6" y="10"/>
                    <a:pt x="6" y="11"/>
                  </a:cubicBezTo>
                  <a:cubicBezTo>
                    <a:pt x="2" y="11"/>
                    <a:pt x="2" y="11"/>
                    <a:pt x="2" y="11"/>
                  </a:cubicBezTo>
                  <a:cubicBezTo>
                    <a:pt x="2" y="9"/>
                    <a:pt x="3" y="7"/>
                    <a:pt x="4" y="5"/>
                  </a:cubicBezTo>
                  <a:close/>
                  <a:moveTo>
                    <a:pt x="2" y="12"/>
                  </a:moveTo>
                  <a:cubicBezTo>
                    <a:pt x="6" y="12"/>
                    <a:pt x="6" y="12"/>
                    <a:pt x="6" y="12"/>
                  </a:cubicBezTo>
                  <a:cubicBezTo>
                    <a:pt x="6" y="13"/>
                    <a:pt x="6" y="14"/>
                    <a:pt x="7" y="14"/>
                  </a:cubicBezTo>
                  <a:cubicBezTo>
                    <a:pt x="4" y="17"/>
                    <a:pt x="4" y="17"/>
                    <a:pt x="4" y="17"/>
                  </a:cubicBezTo>
                  <a:cubicBezTo>
                    <a:pt x="3" y="16"/>
                    <a:pt x="2" y="14"/>
                    <a:pt x="2" y="12"/>
                  </a:cubicBezTo>
                  <a:close/>
                  <a:moveTo>
                    <a:pt x="4" y="18"/>
                  </a:moveTo>
                  <a:cubicBezTo>
                    <a:pt x="7" y="15"/>
                    <a:pt x="7" y="15"/>
                    <a:pt x="7" y="15"/>
                  </a:cubicBezTo>
                  <a:cubicBezTo>
                    <a:pt x="8" y="16"/>
                    <a:pt x="9" y="16"/>
                    <a:pt x="10" y="16"/>
                  </a:cubicBezTo>
                  <a:cubicBezTo>
                    <a:pt x="10" y="20"/>
                    <a:pt x="10" y="20"/>
                    <a:pt x="10" y="20"/>
                  </a:cubicBezTo>
                  <a:cubicBezTo>
                    <a:pt x="8" y="20"/>
                    <a:pt x="6" y="19"/>
                    <a:pt x="4" y="18"/>
                  </a:cubicBezTo>
                  <a:close/>
                  <a:moveTo>
                    <a:pt x="11" y="20"/>
                  </a:moveTo>
                  <a:cubicBezTo>
                    <a:pt x="11" y="16"/>
                    <a:pt x="11" y="16"/>
                    <a:pt x="11" y="16"/>
                  </a:cubicBezTo>
                  <a:cubicBezTo>
                    <a:pt x="12" y="16"/>
                    <a:pt x="12" y="16"/>
                    <a:pt x="13" y="15"/>
                  </a:cubicBezTo>
                  <a:cubicBezTo>
                    <a:pt x="16" y="18"/>
                    <a:pt x="16" y="18"/>
                    <a:pt x="16" y="18"/>
                  </a:cubicBezTo>
                  <a:cubicBezTo>
                    <a:pt x="15" y="19"/>
                    <a:pt x="13" y="20"/>
                    <a:pt x="11" y="20"/>
                  </a:cubicBezTo>
                  <a:close/>
                  <a:moveTo>
                    <a:pt x="17" y="17"/>
                  </a:moveTo>
                  <a:cubicBezTo>
                    <a:pt x="14" y="14"/>
                    <a:pt x="14" y="14"/>
                    <a:pt x="14" y="14"/>
                  </a:cubicBezTo>
                  <a:cubicBezTo>
                    <a:pt x="14" y="14"/>
                    <a:pt x="15" y="13"/>
                    <a:pt x="15" y="12"/>
                  </a:cubicBezTo>
                  <a:cubicBezTo>
                    <a:pt x="19" y="12"/>
                    <a:pt x="19" y="12"/>
                    <a:pt x="19" y="12"/>
                  </a:cubicBezTo>
                  <a:cubicBezTo>
                    <a:pt x="19" y="14"/>
                    <a:pt x="18" y="16"/>
                    <a:pt x="17" y="1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3"/>
            <p:cNvSpPr>
              <a:spLocks noEditPoints="1"/>
            </p:cNvSpPr>
            <p:nvPr/>
          </p:nvSpPr>
          <p:spPr bwMode="auto">
            <a:xfrm>
              <a:off x="1322388" y="2455863"/>
              <a:ext cx="25400" cy="26988"/>
            </a:xfrm>
            <a:custGeom>
              <a:avLst/>
              <a:gdLst>
                <a:gd name="T0" fmla="*/ 24 w 24"/>
                <a:gd name="T1" fmla="*/ 15 h 25"/>
                <a:gd name="T2" fmla="*/ 24 w 24"/>
                <a:gd name="T3" fmla="*/ 14 h 25"/>
                <a:gd name="T4" fmla="*/ 23 w 24"/>
                <a:gd name="T5" fmla="*/ 12 h 25"/>
                <a:gd name="T6" fmla="*/ 23 w 24"/>
                <a:gd name="T7" fmla="*/ 11 h 25"/>
                <a:gd name="T8" fmla="*/ 24 w 24"/>
                <a:gd name="T9" fmla="*/ 8 h 25"/>
                <a:gd name="T10" fmla="*/ 23 w 24"/>
                <a:gd name="T11" fmla="*/ 7 h 25"/>
                <a:gd name="T12" fmla="*/ 21 w 24"/>
                <a:gd name="T13" fmla="*/ 6 h 25"/>
                <a:gd name="T14" fmla="*/ 20 w 24"/>
                <a:gd name="T15" fmla="*/ 5 h 25"/>
                <a:gd name="T16" fmla="*/ 20 w 24"/>
                <a:gd name="T17" fmla="*/ 3 h 25"/>
                <a:gd name="T18" fmla="*/ 19 w 24"/>
                <a:gd name="T19" fmla="*/ 2 h 25"/>
                <a:gd name="T20" fmla="*/ 17 w 24"/>
                <a:gd name="T21" fmla="*/ 3 h 25"/>
                <a:gd name="T22" fmla="*/ 16 w 24"/>
                <a:gd name="T23" fmla="*/ 2 h 25"/>
                <a:gd name="T24" fmla="*/ 15 w 24"/>
                <a:gd name="T25" fmla="*/ 1 h 25"/>
                <a:gd name="T26" fmla="*/ 13 w 24"/>
                <a:gd name="T27" fmla="*/ 2 h 25"/>
                <a:gd name="T28" fmla="*/ 12 w 24"/>
                <a:gd name="T29" fmla="*/ 2 h 25"/>
                <a:gd name="T30" fmla="*/ 10 w 24"/>
                <a:gd name="T31" fmla="*/ 0 h 25"/>
                <a:gd name="T32" fmla="*/ 9 w 24"/>
                <a:gd name="T33" fmla="*/ 1 h 25"/>
                <a:gd name="T34" fmla="*/ 8 w 24"/>
                <a:gd name="T35" fmla="*/ 3 h 25"/>
                <a:gd name="T36" fmla="*/ 7 w 24"/>
                <a:gd name="T37" fmla="*/ 4 h 25"/>
                <a:gd name="T38" fmla="*/ 4 w 24"/>
                <a:gd name="T39" fmla="*/ 4 h 25"/>
                <a:gd name="T40" fmla="*/ 3 w 24"/>
                <a:gd name="T41" fmla="*/ 4 h 25"/>
                <a:gd name="T42" fmla="*/ 4 w 24"/>
                <a:gd name="T43" fmla="*/ 7 h 25"/>
                <a:gd name="T44" fmla="*/ 3 w 24"/>
                <a:gd name="T45" fmla="*/ 8 h 25"/>
                <a:gd name="T46" fmla="*/ 1 w 24"/>
                <a:gd name="T47" fmla="*/ 9 h 25"/>
                <a:gd name="T48" fmla="*/ 1 w 24"/>
                <a:gd name="T49" fmla="*/ 10 h 25"/>
                <a:gd name="T50" fmla="*/ 2 w 24"/>
                <a:gd name="T51" fmla="*/ 12 h 25"/>
                <a:gd name="T52" fmla="*/ 2 w 24"/>
                <a:gd name="T53" fmla="*/ 14 h 25"/>
                <a:gd name="T54" fmla="*/ 1 w 24"/>
                <a:gd name="T55" fmla="*/ 16 h 25"/>
                <a:gd name="T56" fmla="*/ 1 w 24"/>
                <a:gd name="T57" fmla="*/ 17 h 25"/>
                <a:gd name="T58" fmla="*/ 3 w 24"/>
                <a:gd name="T59" fmla="*/ 18 h 25"/>
                <a:gd name="T60" fmla="*/ 4 w 24"/>
                <a:gd name="T61" fmla="*/ 19 h 25"/>
                <a:gd name="T62" fmla="*/ 4 w 24"/>
                <a:gd name="T63" fmla="*/ 22 h 25"/>
                <a:gd name="T64" fmla="*/ 5 w 24"/>
                <a:gd name="T65" fmla="*/ 22 h 25"/>
                <a:gd name="T66" fmla="*/ 7 w 24"/>
                <a:gd name="T67" fmla="*/ 22 h 25"/>
                <a:gd name="T68" fmla="*/ 8 w 24"/>
                <a:gd name="T69" fmla="*/ 23 h 25"/>
                <a:gd name="T70" fmla="*/ 9 w 24"/>
                <a:gd name="T71" fmla="*/ 25 h 25"/>
                <a:gd name="T72" fmla="*/ 11 w 24"/>
                <a:gd name="T73" fmla="*/ 24 h 25"/>
                <a:gd name="T74" fmla="*/ 12 w 24"/>
                <a:gd name="T75" fmla="*/ 24 h 25"/>
                <a:gd name="T76" fmla="*/ 14 w 24"/>
                <a:gd name="T77" fmla="*/ 25 h 25"/>
                <a:gd name="T78" fmla="*/ 15 w 24"/>
                <a:gd name="T79" fmla="*/ 25 h 25"/>
                <a:gd name="T80" fmla="*/ 16 w 24"/>
                <a:gd name="T81" fmla="*/ 23 h 25"/>
                <a:gd name="T82" fmla="*/ 17 w 24"/>
                <a:gd name="T83" fmla="*/ 22 h 25"/>
                <a:gd name="T84" fmla="*/ 20 w 24"/>
                <a:gd name="T85" fmla="*/ 23 h 25"/>
                <a:gd name="T86" fmla="*/ 21 w 24"/>
                <a:gd name="T87" fmla="*/ 22 h 25"/>
                <a:gd name="T88" fmla="*/ 21 w 24"/>
                <a:gd name="T89" fmla="*/ 19 h 25"/>
                <a:gd name="T90" fmla="*/ 21 w 24"/>
                <a:gd name="T91" fmla="*/ 18 h 25"/>
                <a:gd name="T92" fmla="*/ 24 w 24"/>
                <a:gd name="T93" fmla="*/ 17 h 25"/>
                <a:gd name="T94" fmla="*/ 22 w 24"/>
                <a:gd name="T95" fmla="*/ 15 h 25"/>
                <a:gd name="T96" fmla="*/ 21 w 24"/>
                <a:gd name="T97" fmla="*/ 8 h 25"/>
                <a:gd name="T98" fmla="*/ 10 w 24"/>
                <a:gd name="T99" fmla="*/ 12 h 25"/>
                <a:gd name="T100" fmla="*/ 12 w 24"/>
                <a:gd name="T101" fmla="*/ 15 h 25"/>
                <a:gd name="T102" fmla="*/ 14 w 24"/>
                <a:gd name="T103" fmla="*/ 8 h 25"/>
                <a:gd name="T104" fmla="*/ 15 w 24"/>
                <a:gd name="T105" fmla="*/ 3 h 25"/>
                <a:gd name="T106" fmla="*/ 8 w 24"/>
                <a:gd name="T107" fmla="*/ 4 h 25"/>
                <a:gd name="T108" fmla="*/ 10 w 24"/>
                <a:gd name="T109" fmla="*/ 9 h 25"/>
                <a:gd name="T110" fmla="*/ 7 w 24"/>
                <a:gd name="T111" fmla="*/ 4 h 25"/>
                <a:gd name="T112" fmla="*/ 8 w 24"/>
                <a:gd name="T113" fmla="*/ 15 h 25"/>
                <a:gd name="T114" fmla="*/ 4 w 24"/>
                <a:gd name="T115" fmla="*/ 18 h 25"/>
                <a:gd name="T116" fmla="*/ 9 w 24"/>
                <a:gd name="T117" fmla="*/ 22 h 25"/>
                <a:gd name="T118" fmla="*/ 12 w 24"/>
                <a:gd name="T119" fmla="*/ 18 h 25"/>
                <a:gd name="T120" fmla="*/ 10 w 24"/>
                <a:gd name="T121" fmla="*/ 23 h 25"/>
                <a:gd name="T122" fmla="*/ 17 w 24"/>
                <a:gd name="T123"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 h="25">
                  <a:moveTo>
                    <a:pt x="23" y="16"/>
                  </a:moveTo>
                  <a:cubicBezTo>
                    <a:pt x="24" y="16"/>
                    <a:pt x="24" y="16"/>
                    <a:pt x="24" y="16"/>
                  </a:cubicBezTo>
                  <a:cubicBezTo>
                    <a:pt x="24" y="16"/>
                    <a:pt x="24" y="15"/>
                    <a:pt x="24" y="15"/>
                  </a:cubicBezTo>
                  <a:cubicBezTo>
                    <a:pt x="23" y="15"/>
                    <a:pt x="23" y="15"/>
                    <a:pt x="23" y="15"/>
                  </a:cubicBezTo>
                  <a:cubicBezTo>
                    <a:pt x="23" y="14"/>
                    <a:pt x="23" y="14"/>
                    <a:pt x="23" y="14"/>
                  </a:cubicBezTo>
                  <a:cubicBezTo>
                    <a:pt x="24" y="14"/>
                    <a:pt x="24" y="14"/>
                    <a:pt x="24" y="14"/>
                  </a:cubicBezTo>
                  <a:cubicBezTo>
                    <a:pt x="24" y="13"/>
                    <a:pt x="24" y="13"/>
                    <a:pt x="24" y="13"/>
                  </a:cubicBezTo>
                  <a:cubicBezTo>
                    <a:pt x="23" y="13"/>
                    <a:pt x="23" y="13"/>
                    <a:pt x="23" y="13"/>
                  </a:cubicBezTo>
                  <a:cubicBezTo>
                    <a:pt x="23" y="12"/>
                    <a:pt x="23" y="12"/>
                    <a:pt x="23" y="12"/>
                  </a:cubicBezTo>
                  <a:cubicBezTo>
                    <a:pt x="24" y="12"/>
                    <a:pt x="24" y="12"/>
                    <a:pt x="24" y="12"/>
                  </a:cubicBezTo>
                  <a:cubicBezTo>
                    <a:pt x="24" y="11"/>
                    <a:pt x="24" y="11"/>
                    <a:pt x="24" y="11"/>
                  </a:cubicBezTo>
                  <a:cubicBezTo>
                    <a:pt x="23" y="11"/>
                    <a:pt x="23" y="11"/>
                    <a:pt x="23" y="11"/>
                  </a:cubicBezTo>
                  <a:cubicBezTo>
                    <a:pt x="23" y="10"/>
                    <a:pt x="23" y="10"/>
                    <a:pt x="23" y="10"/>
                  </a:cubicBezTo>
                  <a:cubicBezTo>
                    <a:pt x="24" y="9"/>
                    <a:pt x="24" y="9"/>
                    <a:pt x="24" y="9"/>
                  </a:cubicBezTo>
                  <a:cubicBezTo>
                    <a:pt x="24" y="9"/>
                    <a:pt x="24" y="9"/>
                    <a:pt x="24" y="8"/>
                  </a:cubicBezTo>
                  <a:cubicBezTo>
                    <a:pt x="22" y="9"/>
                    <a:pt x="22" y="9"/>
                    <a:pt x="22" y="9"/>
                  </a:cubicBezTo>
                  <a:cubicBezTo>
                    <a:pt x="22" y="9"/>
                    <a:pt x="22" y="8"/>
                    <a:pt x="22" y="8"/>
                  </a:cubicBezTo>
                  <a:cubicBezTo>
                    <a:pt x="23" y="7"/>
                    <a:pt x="23" y="7"/>
                    <a:pt x="23" y="7"/>
                  </a:cubicBezTo>
                  <a:cubicBezTo>
                    <a:pt x="23" y="7"/>
                    <a:pt x="23" y="7"/>
                    <a:pt x="23" y="6"/>
                  </a:cubicBezTo>
                  <a:cubicBezTo>
                    <a:pt x="21" y="7"/>
                    <a:pt x="21" y="7"/>
                    <a:pt x="21" y="7"/>
                  </a:cubicBezTo>
                  <a:cubicBezTo>
                    <a:pt x="21" y="7"/>
                    <a:pt x="21" y="7"/>
                    <a:pt x="21" y="6"/>
                  </a:cubicBezTo>
                  <a:cubicBezTo>
                    <a:pt x="22" y="5"/>
                    <a:pt x="22" y="5"/>
                    <a:pt x="22" y="5"/>
                  </a:cubicBezTo>
                  <a:cubicBezTo>
                    <a:pt x="22" y="5"/>
                    <a:pt x="22" y="5"/>
                    <a:pt x="22" y="5"/>
                  </a:cubicBezTo>
                  <a:cubicBezTo>
                    <a:pt x="20" y="5"/>
                    <a:pt x="20" y="5"/>
                    <a:pt x="20" y="5"/>
                  </a:cubicBezTo>
                  <a:cubicBezTo>
                    <a:pt x="20" y="5"/>
                    <a:pt x="20" y="5"/>
                    <a:pt x="20" y="5"/>
                  </a:cubicBezTo>
                  <a:cubicBezTo>
                    <a:pt x="21" y="4"/>
                    <a:pt x="21" y="4"/>
                    <a:pt x="21" y="4"/>
                  </a:cubicBezTo>
                  <a:cubicBezTo>
                    <a:pt x="20" y="3"/>
                    <a:pt x="20" y="3"/>
                    <a:pt x="20" y="3"/>
                  </a:cubicBezTo>
                  <a:cubicBezTo>
                    <a:pt x="19" y="4"/>
                    <a:pt x="19" y="4"/>
                    <a:pt x="19" y="4"/>
                  </a:cubicBezTo>
                  <a:cubicBezTo>
                    <a:pt x="19" y="4"/>
                    <a:pt x="19" y="4"/>
                    <a:pt x="18" y="4"/>
                  </a:cubicBezTo>
                  <a:cubicBezTo>
                    <a:pt x="19" y="2"/>
                    <a:pt x="19" y="2"/>
                    <a:pt x="19" y="2"/>
                  </a:cubicBezTo>
                  <a:cubicBezTo>
                    <a:pt x="19" y="2"/>
                    <a:pt x="18" y="2"/>
                    <a:pt x="18" y="2"/>
                  </a:cubicBezTo>
                  <a:cubicBezTo>
                    <a:pt x="17" y="3"/>
                    <a:pt x="17" y="3"/>
                    <a:pt x="17" y="3"/>
                  </a:cubicBezTo>
                  <a:cubicBezTo>
                    <a:pt x="17" y="3"/>
                    <a:pt x="17" y="3"/>
                    <a:pt x="17" y="3"/>
                  </a:cubicBezTo>
                  <a:cubicBezTo>
                    <a:pt x="17" y="1"/>
                    <a:pt x="17" y="1"/>
                    <a:pt x="17" y="1"/>
                  </a:cubicBezTo>
                  <a:cubicBezTo>
                    <a:pt x="17" y="1"/>
                    <a:pt x="17" y="1"/>
                    <a:pt x="16" y="1"/>
                  </a:cubicBezTo>
                  <a:cubicBezTo>
                    <a:pt x="16" y="2"/>
                    <a:pt x="16" y="2"/>
                    <a:pt x="16" y="2"/>
                  </a:cubicBezTo>
                  <a:cubicBezTo>
                    <a:pt x="15" y="2"/>
                    <a:pt x="15" y="2"/>
                    <a:pt x="15" y="2"/>
                  </a:cubicBezTo>
                  <a:cubicBezTo>
                    <a:pt x="15" y="2"/>
                    <a:pt x="15" y="2"/>
                    <a:pt x="15" y="2"/>
                  </a:cubicBezTo>
                  <a:cubicBezTo>
                    <a:pt x="15" y="1"/>
                    <a:pt x="15" y="1"/>
                    <a:pt x="15" y="1"/>
                  </a:cubicBezTo>
                  <a:cubicBezTo>
                    <a:pt x="15" y="0"/>
                    <a:pt x="14" y="0"/>
                    <a:pt x="14" y="0"/>
                  </a:cubicBezTo>
                  <a:cubicBezTo>
                    <a:pt x="14" y="2"/>
                    <a:pt x="14" y="2"/>
                    <a:pt x="14" y="2"/>
                  </a:cubicBezTo>
                  <a:cubicBezTo>
                    <a:pt x="14" y="2"/>
                    <a:pt x="13" y="2"/>
                    <a:pt x="13" y="2"/>
                  </a:cubicBezTo>
                  <a:cubicBezTo>
                    <a:pt x="13" y="0"/>
                    <a:pt x="13" y="0"/>
                    <a:pt x="13" y="0"/>
                  </a:cubicBezTo>
                  <a:cubicBezTo>
                    <a:pt x="13" y="0"/>
                    <a:pt x="12" y="0"/>
                    <a:pt x="12" y="0"/>
                  </a:cubicBezTo>
                  <a:cubicBezTo>
                    <a:pt x="12" y="2"/>
                    <a:pt x="12" y="2"/>
                    <a:pt x="12" y="2"/>
                  </a:cubicBezTo>
                  <a:cubicBezTo>
                    <a:pt x="12" y="2"/>
                    <a:pt x="11" y="2"/>
                    <a:pt x="11" y="2"/>
                  </a:cubicBezTo>
                  <a:cubicBezTo>
                    <a:pt x="11" y="0"/>
                    <a:pt x="11" y="0"/>
                    <a:pt x="11" y="0"/>
                  </a:cubicBezTo>
                  <a:cubicBezTo>
                    <a:pt x="11" y="0"/>
                    <a:pt x="10" y="0"/>
                    <a:pt x="10" y="0"/>
                  </a:cubicBezTo>
                  <a:cubicBezTo>
                    <a:pt x="10" y="2"/>
                    <a:pt x="10" y="2"/>
                    <a:pt x="10" y="2"/>
                  </a:cubicBezTo>
                  <a:cubicBezTo>
                    <a:pt x="10" y="2"/>
                    <a:pt x="10" y="2"/>
                    <a:pt x="9" y="2"/>
                  </a:cubicBezTo>
                  <a:cubicBezTo>
                    <a:pt x="9" y="1"/>
                    <a:pt x="9" y="1"/>
                    <a:pt x="9" y="1"/>
                  </a:cubicBezTo>
                  <a:cubicBezTo>
                    <a:pt x="8" y="1"/>
                    <a:pt x="8" y="1"/>
                    <a:pt x="8" y="1"/>
                  </a:cubicBezTo>
                  <a:cubicBezTo>
                    <a:pt x="8" y="3"/>
                    <a:pt x="8" y="3"/>
                    <a:pt x="8" y="3"/>
                  </a:cubicBezTo>
                  <a:cubicBezTo>
                    <a:pt x="8" y="3"/>
                    <a:pt x="8" y="3"/>
                    <a:pt x="8" y="3"/>
                  </a:cubicBezTo>
                  <a:cubicBezTo>
                    <a:pt x="7" y="2"/>
                    <a:pt x="7" y="2"/>
                    <a:pt x="7" y="2"/>
                  </a:cubicBezTo>
                  <a:cubicBezTo>
                    <a:pt x="6" y="2"/>
                    <a:pt x="6" y="2"/>
                    <a:pt x="6" y="2"/>
                  </a:cubicBezTo>
                  <a:cubicBezTo>
                    <a:pt x="7" y="4"/>
                    <a:pt x="7" y="4"/>
                    <a:pt x="7" y="4"/>
                  </a:cubicBezTo>
                  <a:cubicBezTo>
                    <a:pt x="6" y="4"/>
                    <a:pt x="6" y="4"/>
                    <a:pt x="6" y="4"/>
                  </a:cubicBezTo>
                  <a:cubicBezTo>
                    <a:pt x="5" y="3"/>
                    <a:pt x="5" y="3"/>
                    <a:pt x="5" y="3"/>
                  </a:cubicBezTo>
                  <a:cubicBezTo>
                    <a:pt x="5" y="3"/>
                    <a:pt x="5" y="3"/>
                    <a:pt x="4" y="4"/>
                  </a:cubicBezTo>
                  <a:cubicBezTo>
                    <a:pt x="5" y="5"/>
                    <a:pt x="5" y="5"/>
                    <a:pt x="5" y="5"/>
                  </a:cubicBezTo>
                  <a:cubicBezTo>
                    <a:pt x="5" y="5"/>
                    <a:pt x="5" y="5"/>
                    <a:pt x="5" y="5"/>
                  </a:cubicBezTo>
                  <a:cubicBezTo>
                    <a:pt x="3" y="4"/>
                    <a:pt x="3" y="4"/>
                    <a:pt x="3" y="4"/>
                  </a:cubicBezTo>
                  <a:cubicBezTo>
                    <a:pt x="3" y="5"/>
                    <a:pt x="3" y="5"/>
                    <a:pt x="3" y="5"/>
                  </a:cubicBezTo>
                  <a:cubicBezTo>
                    <a:pt x="4" y="6"/>
                    <a:pt x="4" y="6"/>
                    <a:pt x="4" y="6"/>
                  </a:cubicBezTo>
                  <a:cubicBezTo>
                    <a:pt x="4" y="6"/>
                    <a:pt x="4" y="7"/>
                    <a:pt x="4" y="7"/>
                  </a:cubicBezTo>
                  <a:cubicBezTo>
                    <a:pt x="2" y="6"/>
                    <a:pt x="2" y="6"/>
                    <a:pt x="2" y="6"/>
                  </a:cubicBezTo>
                  <a:cubicBezTo>
                    <a:pt x="2" y="7"/>
                    <a:pt x="2" y="7"/>
                    <a:pt x="2" y="7"/>
                  </a:cubicBezTo>
                  <a:cubicBezTo>
                    <a:pt x="3" y="8"/>
                    <a:pt x="3" y="8"/>
                    <a:pt x="3" y="8"/>
                  </a:cubicBezTo>
                  <a:cubicBezTo>
                    <a:pt x="3" y="8"/>
                    <a:pt x="3" y="8"/>
                    <a:pt x="3" y="9"/>
                  </a:cubicBezTo>
                  <a:cubicBezTo>
                    <a:pt x="1" y="8"/>
                    <a:pt x="1" y="8"/>
                    <a:pt x="1" y="8"/>
                  </a:cubicBezTo>
                  <a:cubicBezTo>
                    <a:pt x="1" y="9"/>
                    <a:pt x="1" y="9"/>
                    <a:pt x="1" y="9"/>
                  </a:cubicBezTo>
                  <a:cubicBezTo>
                    <a:pt x="2" y="10"/>
                    <a:pt x="2" y="10"/>
                    <a:pt x="2" y="10"/>
                  </a:cubicBezTo>
                  <a:cubicBezTo>
                    <a:pt x="2" y="10"/>
                    <a:pt x="2" y="10"/>
                    <a:pt x="2" y="11"/>
                  </a:cubicBezTo>
                  <a:cubicBezTo>
                    <a:pt x="1" y="10"/>
                    <a:pt x="1" y="10"/>
                    <a:pt x="1" y="10"/>
                  </a:cubicBezTo>
                  <a:cubicBezTo>
                    <a:pt x="1" y="11"/>
                    <a:pt x="1" y="11"/>
                    <a:pt x="1" y="11"/>
                  </a:cubicBezTo>
                  <a:cubicBezTo>
                    <a:pt x="2" y="12"/>
                    <a:pt x="2" y="12"/>
                    <a:pt x="2" y="12"/>
                  </a:cubicBezTo>
                  <a:cubicBezTo>
                    <a:pt x="2" y="12"/>
                    <a:pt x="2" y="12"/>
                    <a:pt x="2" y="12"/>
                  </a:cubicBezTo>
                  <a:cubicBezTo>
                    <a:pt x="0" y="13"/>
                    <a:pt x="0" y="13"/>
                    <a:pt x="0" y="13"/>
                  </a:cubicBezTo>
                  <a:cubicBezTo>
                    <a:pt x="0" y="13"/>
                    <a:pt x="0" y="13"/>
                    <a:pt x="0" y="14"/>
                  </a:cubicBezTo>
                  <a:cubicBezTo>
                    <a:pt x="2" y="14"/>
                    <a:pt x="2" y="14"/>
                    <a:pt x="2" y="14"/>
                  </a:cubicBezTo>
                  <a:cubicBezTo>
                    <a:pt x="2" y="14"/>
                    <a:pt x="2" y="14"/>
                    <a:pt x="2" y="14"/>
                  </a:cubicBezTo>
                  <a:cubicBezTo>
                    <a:pt x="1" y="15"/>
                    <a:pt x="1" y="15"/>
                    <a:pt x="1" y="15"/>
                  </a:cubicBezTo>
                  <a:cubicBezTo>
                    <a:pt x="1" y="15"/>
                    <a:pt x="1" y="16"/>
                    <a:pt x="1" y="16"/>
                  </a:cubicBezTo>
                  <a:cubicBezTo>
                    <a:pt x="2" y="16"/>
                    <a:pt x="2" y="16"/>
                    <a:pt x="2" y="16"/>
                  </a:cubicBezTo>
                  <a:cubicBezTo>
                    <a:pt x="2" y="16"/>
                    <a:pt x="2" y="16"/>
                    <a:pt x="3" y="16"/>
                  </a:cubicBezTo>
                  <a:cubicBezTo>
                    <a:pt x="1" y="17"/>
                    <a:pt x="1" y="17"/>
                    <a:pt x="1" y="17"/>
                  </a:cubicBezTo>
                  <a:cubicBezTo>
                    <a:pt x="1" y="17"/>
                    <a:pt x="1" y="18"/>
                    <a:pt x="2" y="18"/>
                  </a:cubicBezTo>
                  <a:cubicBezTo>
                    <a:pt x="3" y="18"/>
                    <a:pt x="3" y="18"/>
                    <a:pt x="3" y="18"/>
                  </a:cubicBezTo>
                  <a:cubicBezTo>
                    <a:pt x="3" y="18"/>
                    <a:pt x="3" y="18"/>
                    <a:pt x="3" y="18"/>
                  </a:cubicBezTo>
                  <a:cubicBezTo>
                    <a:pt x="2" y="19"/>
                    <a:pt x="2" y="19"/>
                    <a:pt x="2" y="19"/>
                  </a:cubicBezTo>
                  <a:cubicBezTo>
                    <a:pt x="2" y="19"/>
                    <a:pt x="2" y="20"/>
                    <a:pt x="3" y="20"/>
                  </a:cubicBezTo>
                  <a:cubicBezTo>
                    <a:pt x="4" y="19"/>
                    <a:pt x="4" y="19"/>
                    <a:pt x="4" y="19"/>
                  </a:cubicBezTo>
                  <a:cubicBezTo>
                    <a:pt x="4" y="19"/>
                    <a:pt x="4" y="20"/>
                    <a:pt x="4" y="20"/>
                  </a:cubicBezTo>
                  <a:cubicBezTo>
                    <a:pt x="3" y="21"/>
                    <a:pt x="3" y="21"/>
                    <a:pt x="3" y="21"/>
                  </a:cubicBezTo>
                  <a:cubicBezTo>
                    <a:pt x="4" y="21"/>
                    <a:pt x="4" y="21"/>
                    <a:pt x="4" y="22"/>
                  </a:cubicBezTo>
                  <a:cubicBezTo>
                    <a:pt x="5" y="21"/>
                    <a:pt x="5" y="21"/>
                    <a:pt x="5" y="21"/>
                  </a:cubicBezTo>
                  <a:cubicBezTo>
                    <a:pt x="5" y="21"/>
                    <a:pt x="6" y="21"/>
                    <a:pt x="6" y="21"/>
                  </a:cubicBezTo>
                  <a:cubicBezTo>
                    <a:pt x="5" y="22"/>
                    <a:pt x="5" y="22"/>
                    <a:pt x="5" y="22"/>
                  </a:cubicBezTo>
                  <a:cubicBezTo>
                    <a:pt x="5" y="23"/>
                    <a:pt x="5" y="23"/>
                    <a:pt x="6" y="23"/>
                  </a:cubicBezTo>
                  <a:cubicBezTo>
                    <a:pt x="7" y="22"/>
                    <a:pt x="7" y="22"/>
                    <a:pt x="7" y="22"/>
                  </a:cubicBezTo>
                  <a:cubicBezTo>
                    <a:pt x="7" y="22"/>
                    <a:pt x="7" y="22"/>
                    <a:pt x="7" y="22"/>
                  </a:cubicBezTo>
                  <a:cubicBezTo>
                    <a:pt x="7" y="24"/>
                    <a:pt x="7" y="24"/>
                    <a:pt x="7" y="24"/>
                  </a:cubicBezTo>
                  <a:cubicBezTo>
                    <a:pt x="7" y="24"/>
                    <a:pt x="7" y="24"/>
                    <a:pt x="8" y="24"/>
                  </a:cubicBezTo>
                  <a:cubicBezTo>
                    <a:pt x="8" y="23"/>
                    <a:pt x="8" y="23"/>
                    <a:pt x="8" y="23"/>
                  </a:cubicBezTo>
                  <a:cubicBezTo>
                    <a:pt x="9" y="23"/>
                    <a:pt x="9" y="23"/>
                    <a:pt x="9" y="23"/>
                  </a:cubicBezTo>
                  <a:cubicBezTo>
                    <a:pt x="9" y="25"/>
                    <a:pt x="9" y="25"/>
                    <a:pt x="9" y="25"/>
                  </a:cubicBezTo>
                  <a:cubicBezTo>
                    <a:pt x="9" y="25"/>
                    <a:pt x="9" y="25"/>
                    <a:pt x="9" y="25"/>
                  </a:cubicBezTo>
                  <a:cubicBezTo>
                    <a:pt x="9" y="25"/>
                    <a:pt x="9" y="25"/>
                    <a:pt x="10" y="25"/>
                  </a:cubicBezTo>
                  <a:cubicBezTo>
                    <a:pt x="10" y="23"/>
                    <a:pt x="10" y="23"/>
                    <a:pt x="10" y="23"/>
                  </a:cubicBezTo>
                  <a:cubicBezTo>
                    <a:pt x="10" y="23"/>
                    <a:pt x="11" y="24"/>
                    <a:pt x="11" y="24"/>
                  </a:cubicBezTo>
                  <a:cubicBezTo>
                    <a:pt x="11" y="25"/>
                    <a:pt x="11" y="25"/>
                    <a:pt x="11" y="25"/>
                  </a:cubicBezTo>
                  <a:cubicBezTo>
                    <a:pt x="11" y="25"/>
                    <a:pt x="11" y="25"/>
                    <a:pt x="12" y="25"/>
                  </a:cubicBezTo>
                  <a:cubicBezTo>
                    <a:pt x="12" y="24"/>
                    <a:pt x="12" y="24"/>
                    <a:pt x="12" y="24"/>
                  </a:cubicBezTo>
                  <a:cubicBezTo>
                    <a:pt x="12" y="24"/>
                    <a:pt x="12" y="24"/>
                    <a:pt x="13" y="24"/>
                  </a:cubicBezTo>
                  <a:cubicBezTo>
                    <a:pt x="13" y="25"/>
                    <a:pt x="13" y="25"/>
                    <a:pt x="13" y="25"/>
                  </a:cubicBezTo>
                  <a:cubicBezTo>
                    <a:pt x="13" y="25"/>
                    <a:pt x="14" y="25"/>
                    <a:pt x="14" y="25"/>
                  </a:cubicBezTo>
                  <a:cubicBezTo>
                    <a:pt x="14" y="24"/>
                    <a:pt x="14" y="24"/>
                    <a:pt x="14" y="24"/>
                  </a:cubicBezTo>
                  <a:cubicBezTo>
                    <a:pt x="14" y="24"/>
                    <a:pt x="14" y="24"/>
                    <a:pt x="15" y="23"/>
                  </a:cubicBezTo>
                  <a:cubicBezTo>
                    <a:pt x="15" y="25"/>
                    <a:pt x="15" y="25"/>
                    <a:pt x="15" y="25"/>
                  </a:cubicBezTo>
                  <a:cubicBezTo>
                    <a:pt x="15" y="25"/>
                    <a:pt x="16" y="25"/>
                    <a:pt x="16" y="25"/>
                  </a:cubicBezTo>
                  <a:cubicBezTo>
                    <a:pt x="16" y="23"/>
                    <a:pt x="16" y="23"/>
                    <a:pt x="16" y="23"/>
                  </a:cubicBezTo>
                  <a:cubicBezTo>
                    <a:pt x="16" y="23"/>
                    <a:pt x="16" y="23"/>
                    <a:pt x="16" y="23"/>
                  </a:cubicBezTo>
                  <a:cubicBezTo>
                    <a:pt x="17" y="24"/>
                    <a:pt x="17" y="24"/>
                    <a:pt x="17" y="24"/>
                  </a:cubicBezTo>
                  <a:cubicBezTo>
                    <a:pt x="17" y="24"/>
                    <a:pt x="18" y="24"/>
                    <a:pt x="18" y="24"/>
                  </a:cubicBezTo>
                  <a:cubicBezTo>
                    <a:pt x="17" y="22"/>
                    <a:pt x="17" y="22"/>
                    <a:pt x="17" y="22"/>
                  </a:cubicBezTo>
                  <a:cubicBezTo>
                    <a:pt x="18" y="22"/>
                    <a:pt x="18" y="22"/>
                    <a:pt x="18" y="22"/>
                  </a:cubicBezTo>
                  <a:cubicBezTo>
                    <a:pt x="19" y="23"/>
                    <a:pt x="19" y="23"/>
                    <a:pt x="19" y="23"/>
                  </a:cubicBezTo>
                  <a:cubicBezTo>
                    <a:pt x="19" y="23"/>
                    <a:pt x="20" y="23"/>
                    <a:pt x="20" y="23"/>
                  </a:cubicBezTo>
                  <a:cubicBezTo>
                    <a:pt x="19" y="21"/>
                    <a:pt x="19" y="21"/>
                    <a:pt x="19" y="21"/>
                  </a:cubicBezTo>
                  <a:cubicBezTo>
                    <a:pt x="19" y="21"/>
                    <a:pt x="19" y="21"/>
                    <a:pt x="20" y="21"/>
                  </a:cubicBezTo>
                  <a:cubicBezTo>
                    <a:pt x="21" y="22"/>
                    <a:pt x="21" y="22"/>
                    <a:pt x="21" y="22"/>
                  </a:cubicBezTo>
                  <a:cubicBezTo>
                    <a:pt x="21" y="22"/>
                    <a:pt x="21" y="21"/>
                    <a:pt x="21" y="21"/>
                  </a:cubicBezTo>
                  <a:cubicBezTo>
                    <a:pt x="20" y="20"/>
                    <a:pt x="20" y="20"/>
                    <a:pt x="20" y="20"/>
                  </a:cubicBezTo>
                  <a:cubicBezTo>
                    <a:pt x="21" y="20"/>
                    <a:pt x="21" y="20"/>
                    <a:pt x="21" y="19"/>
                  </a:cubicBezTo>
                  <a:cubicBezTo>
                    <a:pt x="22" y="20"/>
                    <a:pt x="22" y="20"/>
                    <a:pt x="22" y="20"/>
                  </a:cubicBezTo>
                  <a:cubicBezTo>
                    <a:pt x="22" y="20"/>
                    <a:pt x="22" y="20"/>
                    <a:pt x="23" y="19"/>
                  </a:cubicBezTo>
                  <a:cubicBezTo>
                    <a:pt x="21" y="18"/>
                    <a:pt x="21" y="18"/>
                    <a:pt x="21" y="18"/>
                  </a:cubicBezTo>
                  <a:cubicBezTo>
                    <a:pt x="22" y="18"/>
                    <a:pt x="22" y="18"/>
                    <a:pt x="22" y="18"/>
                  </a:cubicBezTo>
                  <a:cubicBezTo>
                    <a:pt x="23" y="18"/>
                    <a:pt x="23" y="18"/>
                    <a:pt x="23" y="18"/>
                  </a:cubicBezTo>
                  <a:cubicBezTo>
                    <a:pt x="23" y="18"/>
                    <a:pt x="23" y="18"/>
                    <a:pt x="24" y="17"/>
                  </a:cubicBezTo>
                  <a:cubicBezTo>
                    <a:pt x="22" y="16"/>
                    <a:pt x="22" y="16"/>
                    <a:pt x="22" y="16"/>
                  </a:cubicBezTo>
                  <a:cubicBezTo>
                    <a:pt x="22" y="16"/>
                    <a:pt x="22" y="16"/>
                    <a:pt x="23" y="16"/>
                  </a:cubicBezTo>
                  <a:close/>
                  <a:moveTo>
                    <a:pt x="22" y="15"/>
                  </a:moveTo>
                  <a:cubicBezTo>
                    <a:pt x="17" y="14"/>
                    <a:pt x="17" y="14"/>
                    <a:pt x="17" y="14"/>
                  </a:cubicBezTo>
                  <a:cubicBezTo>
                    <a:pt x="17" y="13"/>
                    <a:pt x="17" y="11"/>
                    <a:pt x="17" y="11"/>
                  </a:cubicBezTo>
                  <a:cubicBezTo>
                    <a:pt x="21" y="8"/>
                    <a:pt x="21" y="8"/>
                    <a:pt x="21" y="8"/>
                  </a:cubicBezTo>
                  <a:cubicBezTo>
                    <a:pt x="22" y="10"/>
                    <a:pt x="22" y="13"/>
                    <a:pt x="22" y="15"/>
                  </a:cubicBezTo>
                  <a:close/>
                  <a:moveTo>
                    <a:pt x="12" y="15"/>
                  </a:moveTo>
                  <a:cubicBezTo>
                    <a:pt x="10" y="15"/>
                    <a:pt x="9" y="13"/>
                    <a:pt x="10" y="12"/>
                  </a:cubicBezTo>
                  <a:cubicBezTo>
                    <a:pt x="10" y="10"/>
                    <a:pt x="12" y="10"/>
                    <a:pt x="13" y="10"/>
                  </a:cubicBezTo>
                  <a:cubicBezTo>
                    <a:pt x="15" y="10"/>
                    <a:pt x="15" y="12"/>
                    <a:pt x="15" y="13"/>
                  </a:cubicBezTo>
                  <a:cubicBezTo>
                    <a:pt x="15" y="15"/>
                    <a:pt x="13" y="16"/>
                    <a:pt x="12" y="15"/>
                  </a:cubicBezTo>
                  <a:close/>
                  <a:moveTo>
                    <a:pt x="21" y="7"/>
                  </a:moveTo>
                  <a:cubicBezTo>
                    <a:pt x="16" y="10"/>
                    <a:pt x="16" y="10"/>
                    <a:pt x="16" y="10"/>
                  </a:cubicBezTo>
                  <a:cubicBezTo>
                    <a:pt x="16" y="9"/>
                    <a:pt x="15" y="8"/>
                    <a:pt x="14" y="8"/>
                  </a:cubicBezTo>
                  <a:cubicBezTo>
                    <a:pt x="15" y="3"/>
                    <a:pt x="15" y="3"/>
                    <a:pt x="15" y="3"/>
                  </a:cubicBezTo>
                  <a:cubicBezTo>
                    <a:pt x="18" y="4"/>
                    <a:pt x="19" y="5"/>
                    <a:pt x="21" y="7"/>
                  </a:cubicBezTo>
                  <a:close/>
                  <a:moveTo>
                    <a:pt x="15" y="3"/>
                  </a:moveTo>
                  <a:cubicBezTo>
                    <a:pt x="13" y="8"/>
                    <a:pt x="13" y="8"/>
                    <a:pt x="13" y="8"/>
                  </a:cubicBezTo>
                  <a:cubicBezTo>
                    <a:pt x="12" y="8"/>
                    <a:pt x="11" y="8"/>
                    <a:pt x="11" y="8"/>
                  </a:cubicBezTo>
                  <a:cubicBezTo>
                    <a:pt x="8" y="4"/>
                    <a:pt x="8" y="4"/>
                    <a:pt x="8" y="4"/>
                  </a:cubicBezTo>
                  <a:cubicBezTo>
                    <a:pt x="10" y="3"/>
                    <a:pt x="12" y="2"/>
                    <a:pt x="15" y="3"/>
                  </a:cubicBezTo>
                  <a:close/>
                  <a:moveTo>
                    <a:pt x="7" y="4"/>
                  </a:moveTo>
                  <a:cubicBezTo>
                    <a:pt x="10" y="9"/>
                    <a:pt x="10" y="9"/>
                    <a:pt x="10" y="9"/>
                  </a:cubicBezTo>
                  <a:cubicBezTo>
                    <a:pt x="9" y="9"/>
                    <a:pt x="8" y="10"/>
                    <a:pt x="8" y="11"/>
                  </a:cubicBezTo>
                  <a:cubicBezTo>
                    <a:pt x="3" y="9"/>
                    <a:pt x="3" y="9"/>
                    <a:pt x="3" y="9"/>
                  </a:cubicBezTo>
                  <a:cubicBezTo>
                    <a:pt x="4" y="7"/>
                    <a:pt x="6" y="5"/>
                    <a:pt x="7" y="4"/>
                  </a:cubicBezTo>
                  <a:close/>
                  <a:moveTo>
                    <a:pt x="3" y="10"/>
                  </a:moveTo>
                  <a:cubicBezTo>
                    <a:pt x="8" y="12"/>
                    <a:pt x="8" y="12"/>
                    <a:pt x="8" y="12"/>
                  </a:cubicBezTo>
                  <a:cubicBezTo>
                    <a:pt x="7" y="13"/>
                    <a:pt x="8" y="14"/>
                    <a:pt x="8" y="15"/>
                  </a:cubicBezTo>
                  <a:cubicBezTo>
                    <a:pt x="4" y="17"/>
                    <a:pt x="4" y="17"/>
                    <a:pt x="4" y="17"/>
                  </a:cubicBezTo>
                  <a:cubicBezTo>
                    <a:pt x="3" y="15"/>
                    <a:pt x="3" y="13"/>
                    <a:pt x="3" y="10"/>
                  </a:cubicBezTo>
                  <a:close/>
                  <a:moveTo>
                    <a:pt x="4" y="18"/>
                  </a:moveTo>
                  <a:cubicBezTo>
                    <a:pt x="8" y="16"/>
                    <a:pt x="8" y="16"/>
                    <a:pt x="8" y="16"/>
                  </a:cubicBezTo>
                  <a:cubicBezTo>
                    <a:pt x="9" y="16"/>
                    <a:pt x="10" y="17"/>
                    <a:pt x="11" y="17"/>
                  </a:cubicBezTo>
                  <a:cubicBezTo>
                    <a:pt x="9" y="22"/>
                    <a:pt x="9" y="22"/>
                    <a:pt x="9" y="22"/>
                  </a:cubicBezTo>
                  <a:cubicBezTo>
                    <a:pt x="7" y="22"/>
                    <a:pt x="5" y="20"/>
                    <a:pt x="4" y="18"/>
                  </a:cubicBezTo>
                  <a:close/>
                  <a:moveTo>
                    <a:pt x="10" y="23"/>
                  </a:moveTo>
                  <a:cubicBezTo>
                    <a:pt x="12" y="18"/>
                    <a:pt x="12" y="18"/>
                    <a:pt x="12" y="18"/>
                  </a:cubicBezTo>
                  <a:cubicBezTo>
                    <a:pt x="13" y="18"/>
                    <a:pt x="14" y="18"/>
                    <a:pt x="14" y="17"/>
                  </a:cubicBezTo>
                  <a:cubicBezTo>
                    <a:pt x="17" y="22"/>
                    <a:pt x="17" y="22"/>
                    <a:pt x="17" y="22"/>
                  </a:cubicBezTo>
                  <a:cubicBezTo>
                    <a:pt x="15" y="23"/>
                    <a:pt x="13" y="23"/>
                    <a:pt x="10" y="23"/>
                  </a:cubicBezTo>
                  <a:close/>
                  <a:moveTo>
                    <a:pt x="18" y="21"/>
                  </a:moveTo>
                  <a:cubicBezTo>
                    <a:pt x="15" y="17"/>
                    <a:pt x="15" y="17"/>
                    <a:pt x="15" y="17"/>
                  </a:cubicBezTo>
                  <a:cubicBezTo>
                    <a:pt x="16" y="16"/>
                    <a:pt x="17" y="15"/>
                    <a:pt x="17" y="14"/>
                  </a:cubicBezTo>
                  <a:cubicBezTo>
                    <a:pt x="22" y="16"/>
                    <a:pt x="22" y="16"/>
                    <a:pt x="22" y="16"/>
                  </a:cubicBezTo>
                  <a:cubicBezTo>
                    <a:pt x="21" y="18"/>
                    <a:pt x="19" y="20"/>
                    <a:pt x="18"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4"/>
            <p:cNvSpPr>
              <a:spLocks noEditPoints="1"/>
            </p:cNvSpPr>
            <p:nvPr/>
          </p:nvSpPr>
          <p:spPr bwMode="auto">
            <a:xfrm>
              <a:off x="1054100" y="2536826"/>
              <a:ext cx="63500" cy="66675"/>
            </a:xfrm>
            <a:custGeom>
              <a:avLst/>
              <a:gdLst>
                <a:gd name="T0" fmla="*/ 54 w 60"/>
                <a:gd name="T1" fmla="*/ 14 h 63"/>
                <a:gd name="T2" fmla="*/ 53 w 60"/>
                <a:gd name="T3" fmla="*/ 11 h 63"/>
                <a:gd name="T4" fmla="*/ 47 w 60"/>
                <a:gd name="T5" fmla="*/ 11 h 63"/>
                <a:gd name="T6" fmla="*/ 44 w 60"/>
                <a:gd name="T7" fmla="*/ 9 h 63"/>
                <a:gd name="T8" fmla="*/ 42 w 60"/>
                <a:gd name="T9" fmla="*/ 3 h 63"/>
                <a:gd name="T10" fmla="*/ 39 w 60"/>
                <a:gd name="T11" fmla="*/ 2 h 63"/>
                <a:gd name="T12" fmla="*/ 34 w 60"/>
                <a:gd name="T13" fmla="*/ 4 h 63"/>
                <a:gd name="T14" fmla="*/ 31 w 60"/>
                <a:gd name="T15" fmla="*/ 4 h 63"/>
                <a:gd name="T16" fmla="*/ 26 w 60"/>
                <a:gd name="T17" fmla="*/ 0 h 63"/>
                <a:gd name="T18" fmla="*/ 23 w 60"/>
                <a:gd name="T19" fmla="*/ 1 h 63"/>
                <a:gd name="T20" fmla="*/ 20 w 60"/>
                <a:gd name="T21" fmla="*/ 6 h 63"/>
                <a:gd name="T22" fmla="*/ 17 w 60"/>
                <a:gd name="T23" fmla="*/ 7 h 63"/>
                <a:gd name="T24" fmla="*/ 14 w 60"/>
                <a:gd name="T25" fmla="*/ 5 h 63"/>
                <a:gd name="T26" fmla="*/ 12 w 60"/>
                <a:gd name="T27" fmla="*/ 11 h 63"/>
                <a:gd name="T28" fmla="*/ 10 w 60"/>
                <a:gd name="T29" fmla="*/ 13 h 63"/>
                <a:gd name="T30" fmla="*/ 4 w 60"/>
                <a:gd name="T31" fmla="*/ 15 h 63"/>
                <a:gd name="T32" fmla="*/ 3 w 60"/>
                <a:gd name="T33" fmla="*/ 17 h 63"/>
                <a:gd name="T34" fmla="*/ 4 w 60"/>
                <a:gd name="T35" fmla="*/ 23 h 63"/>
                <a:gd name="T36" fmla="*/ 4 w 60"/>
                <a:gd name="T37" fmla="*/ 26 h 63"/>
                <a:gd name="T38" fmla="*/ 0 w 60"/>
                <a:gd name="T39" fmla="*/ 30 h 63"/>
                <a:gd name="T40" fmla="*/ 0 w 60"/>
                <a:gd name="T41" fmla="*/ 34 h 63"/>
                <a:gd name="T42" fmla="*/ 4 w 60"/>
                <a:gd name="T43" fmla="*/ 38 h 63"/>
                <a:gd name="T44" fmla="*/ 5 w 60"/>
                <a:gd name="T45" fmla="*/ 41 h 63"/>
                <a:gd name="T46" fmla="*/ 3 w 60"/>
                <a:gd name="T47" fmla="*/ 47 h 63"/>
                <a:gd name="T48" fmla="*/ 5 w 60"/>
                <a:gd name="T49" fmla="*/ 49 h 63"/>
                <a:gd name="T50" fmla="*/ 11 w 60"/>
                <a:gd name="T51" fmla="*/ 51 h 63"/>
                <a:gd name="T52" fmla="*/ 13 w 60"/>
                <a:gd name="T53" fmla="*/ 53 h 63"/>
                <a:gd name="T54" fmla="*/ 14 w 60"/>
                <a:gd name="T55" fmla="*/ 59 h 63"/>
                <a:gd name="T56" fmla="*/ 17 w 60"/>
                <a:gd name="T57" fmla="*/ 60 h 63"/>
                <a:gd name="T58" fmla="*/ 23 w 60"/>
                <a:gd name="T59" fmla="*/ 58 h 63"/>
                <a:gd name="T60" fmla="*/ 26 w 60"/>
                <a:gd name="T61" fmla="*/ 59 h 63"/>
                <a:gd name="T62" fmla="*/ 30 w 60"/>
                <a:gd name="T63" fmla="*/ 63 h 63"/>
                <a:gd name="T64" fmla="*/ 33 w 60"/>
                <a:gd name="T65" fmla="*/ 63 h 63"/>
                <a:gd name="T66" fmla="*/ 37 w 60"/>
                <a:gd name="T67" fmla="*/ 58 h 63"/>
                <a:gd name="T68" fmla="*/ 40 w 60"/>
                <a:gd name="T69" fmla="*/ 57 h 63"/>
                <a:gd name="T70" fmla="*/ 45 w 60"/>
                <a:gd name="T71" fmla="*/ 59 h 63"/>
                <a:gd name="T72" fmla="*/ 45 w 60"/>
                <a:gd name="T73" fmla="*/ 54 h 63"/>
                <a:gd name="T74" fmla="*/ 48 w 60"/>
                <a:gd name="T75" fmla="*/ 52 h 63"/>
                <a:gd name="T76" fmla="*/ 53 w 60"/>
                <a:gd name="T77" fmla="*/ 51 h 63"/>
                <a:gd name="T78" fmla="*/ 55 w 60"/>
                <a:gd name="T79" fmla="*/ 48 h 63"/>
                <a:gd name="T80" fmla="*/ 54 w 60"/>
                <a:gd name="T81" fmla="*/ 42 h 63"/>
                <a:gd name="T82" fmla="*/ 55 w 60"/>
                <a:gd name="T83" fmla="*/ 39 h 63"/>
                <a:gd name="T84" fmla="*/ 59 w 60"/>
                <a:gd name="T85" fmla="*/ 35 h 63"/>
                <a:gd name="T86" fmla="*/ 60 w 60"/>
                <a:gd name="T87" fmla="*/ 32 h 63"/>
                <a:gd name="T88" fmla="*/ 56 w 60"/>
                <a:gd name="T89" fmla="*/ 28 h 63"/>
                <a:gd name="T90" fmla="*/ 55 w 60"/>
                <a:gd name="T91" fmla="*/ 24 h 63"/>
                <a:gd name="T92" fmla="*/ 57 w 60"/>
                <a:gd name="T93" fmla="*/ 19 h 63"/>
                <a:gd name="T94" fmla="*/ 20 w 60"/>
                <a:gd name="T95" fmla="*/ 47 h 63"/>
                <a:gd name="T96" fmla="*/ 22 w 60"/>
                <a:gd name="T97" fmla="*/ 36 h 63"/>
                <a:gd name="T98" fmla="*/ 31 w 60"/>
                <a:gd name="T99" fmla="*/ 50 h 63"/>
                <a:gd name="T100" fmla="*/ 41 w 60"/>
                <a:gd name="T101" fmla="*/ 53 h 63"/>
                <a:gd name="T102" fmla="*/ 32 w 60"/>
                <a:gd name="T103" fmla="*/ 30 h 63"/>
                <a:gd name="T104" fmla="*/ 26 w 60"/>
                <a:gd name="T105" fmla="*/ 24 h 63"/>
                <a:gd name="T106" fmla="*/ 28 w 60"/>
                <a:gd name="T107" fmla="*/ 13 h 63"/>
                <a:gd name="T108" fmla="*/ 37 w 60"/>
                <a:gd name="T109" fmla="*/ 27 h 63"/>
                <a:gd name="T110" fmla="*/ 47 w 60"/>
                <a:gd name="T111" fmla="*/ 3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 h="63">
                  <a:moveTo>
                    <a:pt x="53" y="18"/>
                  </a:moveTo>
                  <a:cubicBezTo>
                    <a:pt x="56" y="16"/>
                    <a:pt x="56" y="16"/>
                    <a:pt x="56" y="16"/>
                  </a:cubicBezTo>
                  <a:cubicBezTo>
                    <a:pt x="55" y="15"/>
                    <a:pt x="55" y="14"/>
                    <a:pt x="54" y="14"/>
                  </a:cubicBezTo>
                  <a:cubicBezTo>
                    <a:pt x="51" y="16"/>
                    <a:pt x="51" y="16"/>
                    <a:pt x="51" y="16"/>
                  </a:cubicBezTo>
                  <a:cubicBezTo>
                    <a:pt x="51" y="15"/>
                    <a:pt x="50" y="15"/>
                    <a:pt x="50" y="14"/>
                  </a:cubicBezTo>
                  <a:cubicBezTo>
                    <a:pt x="53" y="11"/>
                    <a:pt x="53" y="11"/>
                    <a:pt x="53" y="11"/>
                  </a:cubicBezTo>
                  <a:cubicBezTo>
                    <a:pt x="52" y="11"/>
                    <a:pt x="52" y="10"/>
                    <a:pt x="51" y="9"/>
                  </a:cubicBezTo>
                  <a:cubicBezTo>
                    <a:pt x="48" y="12"/>
                    <a:pt x="48" y="12"/>
                    <a:pt x="48" y="12"/>
                  </a:cubicBezTo>
                  <a:cubicBezTo>
                    <a:pt x="48" y="11"/>
                    <a:pt x="47" y="11"/>
                    <a:pt x="47" y="11"/>
                  </a:cubicBezTo>
                  <a:cubicBezTo>
                    <a:pt x="49" y="7"/>
                    <a:pt x="49" y="7"/>
                    <a:pt x="49" y="7"/>
                  </a:cubicBezTo>
                  <a:cubicBezTo>
                    <a:pt x="48" y="7"/>
                    <a:pt x="48" y="6"/>
                    <a:pt x="47" y="6"/>
                  </a:cubicBezTo>
                  <a:cubicBezTo>
                    <a:pt x="44" y="9"/>
                    <a:pt x="44" y="9"/>
                    <a:pt x="44" y="9"/>
                  </a:cubicBezTo>
                  <a:cubicBezTo>
                    <a:pt x="44" y="8"/>
                    <a:pt x="43" y="8"/>
                    <a:pt x="43" y="8"/>
                  </a:cubicBezTo>
                  <a:cubicBezTo>
                    <a:pt x="44" y="4"/>
                    <a:pt x="44" y="4"/>
                    <a:pt x="44" y="4"/>
                  </a:cubicBezTo>
                  <a:cubicBezTo>
                    <a:pt x="44" y="4"/>
                    <a:pt x="43" y="3"/>
                    <a:pt x="42" y="3"/>
                  </a:cubicBezTo>
                  <a:cubicBezTo>
                    <a:pt x="40" y="6"/>
                    <a:pt x="40" y="6"/>
                    <a:pt x="40" y="6"/>
                  </a:cubicBezTo>
                  <a:cubicBezTo>
                    <a:pt x="40" y="6"/>
                    <a:pt x="39" y="6"/>
                    <a:pt x="39" y="6"/>
                  </a:cubicBezTo>
                  <a:cubicBezTo>
                    <a:pt x="39" y="2"/>
                    <a:pt x="39" y="2"/>
                    <a:pt x="39" y="2"/>
                  </a:cubicBezTo>
                  <a:cubicBezTo>
                    <a:pt x="39" y="2"/>
                    <a:pt x="38" y="1"/>
                    <a:pt x="37" y="1"/>
                  </a:cubicBezTo>
                  <a:cubicBezTo>
                    <a:pt x="36" y="5"/>
                    <a:pt x="36" y="5"/>
                    <a:pt x="36" y="5"/>
                  </a:cubicBezTo>
                  <a:cubicBezTo>
                    <a:pt x="35" y="5"/>
                    <a:pt x="35" y="4"/>
                    <a:pt x="34" y="4"/>
                  </a:cubicBezTo>
                  <a:cubicBezTo>
                    <a:pt x="34" y="0"/>
                    <a:pt x="34" y="0"/>
                    <a:pt x="34" y="0"/>
                  </a:cubicBezTo>
                  <a:cubicBezTo>
                    <a:pt x="33" y="0"/>
                    <a:pt x="33" y="0"/>
                    <a:pt x="32" y="0"/>
                  </a:cubicBezTo>
                  <a:cubicBezTo>
                    <a:pt x="31" y="4"/>
                    <a:pt x="31" y="4"/>
                    <a:pt x="31" y="4"/>
                  </a:cubicBezTo>
                  <a:cubicBezTo>
                    <a:pt x="31" y="4"/>
                    <a:pt x="30" y="4"/>
                    <a:pt x="29" y="4"/>
                  </a:cubicBezTo>
                  <a:cubicBezTo>
                    <a:pt x="29" y="0"/>
                    <a:pt x="29" y="0"/>
                    <a:pt x="29" y="0"/>
                  </a:cubicBezTo>
                  <a:cubicBezTo>
                    <a:pt x="28" y="0"/>
                    <a:pt x="27" y="0"/>
                    <a:pt x="26" y="0"/>
                  </a:cubicBezTo>
                  <a:cubicBezTo>
                    <a:pt x="26" y="4"/>
                    <a:pt x="26" y="4"/>
                    <a:pt x="26" y="4"/>
                  </a:cubicBezTo>
                  <a:cubicBezTo>
                    <a:pt x="26" y="4"/>
                    <a:pt x="25" y="4"/>
                    <a:pt x="25" y="4"/>
                  </a:cubicBezTo>
                  <a:cubicBezTo>
                    <a:pt x="23" y="1"/>
                    <a:pt x="23" y="1"/>
                    <a:pt x="23" y="1"/>
                  </a:cubicBezTo>
                  <a:cubicBezTo>
                    <a:pt x="23" y="1"/>
                    <a:pt x="22" y="1"/>
                    <a:pt x="21" y="1"/>
                  </a:cubicBezTo>
                  <a:cubicBezTo>
                    <a:pt x="22" y="5"/>
                    <a:pt x="22" y="5"/>
                    <a:pt x="22" y="5"/>
                  </a:cubicBezTo>
                  <a:cubicBezTo>
                    <a:pt x="21" y="5"/>
                    <a:pt x="21" y="6"/>
                    <a:pt x="20" y="6"/>
                  </a:cubicBezTo>
                  <a:cubicBezTo>
                    <a:pt x="18" y="2"/>
                    <a:pt x="18" y="2"/>
                    <a:pt x="18" y="2"/>
                  </a:cubicBezTo>
                  <a:cubicBezTo>
                    <a:pt x="18" y="3"/>
                    <a:pt x="17" y="3"/>
                    <a:pt x="16" y="3"/>
                  </a:cubicBezTo>
                  <a:cubicBezTo>
                    <a:pt x="17" y="7"/>
                    <a:pt x="17" y="7"/>
                    <a:pt x="17" y="7"/>
                  </a:cubicBezTo>
                  <a:cubicBezTo>
                    <a:pt x="17" y="7"/>
                    <a:pt x="17" y="7"/>
                    <a:pt x="16" y="8"/>
                  </a:cubicBezTo>
                  <a:cubicBezTo>
                    <a:pt x="16" y="8"/>
                    <a:pt x="16" y="8"/>
                    <a:pt x="16" y="8"/>
                  </a:cubicBezTo>
                  <a:cubicBezTo>
                    <a:pt x="14" y="5"/>
                    <a:pt x="14" y="5"/>
                    <a:pt x="14" y="5"/>
                  </a:cubicBezTo>
                  <a:cubicBezTo>
                    <a:pt x="13" y="5"/>
                    <a:pt x="12" y="6"/>
                    <a:pt x="12" y="6"/>
                  </a:cubicBezTo>
                  <a:cubicBezTo>
                    <a:pt x="13" y="10"/>
                    <a:pt x="13" y="10"/>
                    <a:pt x="13" y="10"/>
                  </a:cubicBezTo>
                  <a:cubicBezTo>
                    <a:pt x="13" y="10"/>
                    <a:pt x="13" y="10"/>
                    <a:pt x="12" y="11"/>
                  </a:cubicBezTo>
                  <a:cubicBezTo>
                    <a:pt x="9" y="8"/>
                    <a:pt x="9" y="8"/>
                    <a:pt x="9" y="8"/>
                  </a:cubicBezTo>
                  <a:cubicBezTo>
                    <a:pt x="9" y="9"/>
                    <a:pt x="8" y="9"/>
                    <a:pt x="8" y="10"/>
                  </a:cubicBezTo>
                  <a:cubicBezTo>
                    <a:pt x="10" y="13"/>
                    <a:pt x="10" y="13"/>
                    <a:pt x="10" y="13"/>
                  </a:cubicBezTo>
                  <a:cubicBezTo>
                    <a:pt x="10" y="14"/>
                    <a:pt x="9" y="14"/>
                    <a:pt x="9" y="14"/>
                  </a:cubicBezTo>
                  <a:cubicBezTo>
                    <a:pt x="6" y="13"/>
                    <a:pt x="6" y="13"/>
                    <a:pt x="6" y="13"/>
                  </a:cubicBezTo>
                  <a:cubicBezTo>
                    <a:pt x="5" y="13"/>
                    <a:pt x="5" y="14"/>
                    <a:pt x="4" y="15"/>
                  </a:cubicBezTo>
                  <a:cubicBezTo>
                    <a:pt x="7" y="17"/>
                    <a:pt x="7" y="17"/>
                    <a:pt x="7" y="17"/>
                  </a:cubicBezTo>
                  <a:cubicBezTo>
                    <a:pt x="7" y="18"/>
                    <a:pt x="7" y="18"/>
                    <a:pt x="6" y="19"/>
                  </a:cubicBezTo>
                  <a:cubicBezTo>
                    <a:pt x="3" y="17"/>
                    <a:pt x="3" y="17"/>
                    <a:pt x="3" y="17"/>
                  </a:cubicBezTo>
                  <a:cubicBezTo>
                    <a:pt x="2" y="18"/>
                    <a:pt x="2" y="19"/>
                    <a:pt x="2" y="20"/>
                  </a:cubicBezTo>
                  <a:cubicBezTo>
                    <a:pt x="5" y="21"/>
                    <a:pt x="5" y="21"/>
                    <a:pt x="5" y="21"/>
                  </a:cubicBezTo>
                  <a:cubicBezTo>
                    <a:pt x="5" y="22"/>
                    <a:pt x="5" y="23"/>
                    <a:pt x="4" y="23"/>
                  </a:cubicBezTo>
                  <a:cubicBezTo>
                    <a:pt x="1" y="23"/>
                    <a:pt x="1" y="23"/>
                    <a:pt x="1" y="23"/>
                  </a:cubicBezTo>
                  <a:cubicBezTo>
                    <a:pt x="1" y="23"/>
                    <a:pt x="0" y="24"/>
                    <a:pt x="0" y="25"/>
                  </a:cubicBezTo>
                  <a:cubicBezTo>
                    <a:pt x="4" y="26"/>
                    <a:pt x="4" y="26"/>
                    <a:pt x="4" y="26"/>
                  </a:cubicBezTo>
                  <a:cubicBezTo>
                    <a:pt x="4" y="27"/>
                    <a:pt x="3" y="27"/>
                    <a:pt x="3" y="28"/>
                  </a:cubicBezTo>
                  <a:cubicBezTo>
                    <a:pt x="0" y="28"/>
                    <a:pt x="0" y="28"/>
                    <a:pt x="0" y="28"/>
                  </a:cubicBezTo>
                  <a:cubicBezTo>
                    <a:pt x="0" y="29"/>
                    <a:pt x="0" y="30"/>
                    <a:pt x="0" y="30"/>
                  </a:cubicBezTo>
                  <a:cubicBezTo>
                    <a:pt x="3" y="31"/>
                    <a:pt x="3" y="31"/>
                    <a:pt x="3" y="31"/>
                  </a:cubicBezTo>
                  <a:cubicBezTo>
                    <a:pt x="3" y="32"/>
                    <a:pt x="3" y="32"/>
                    <a:pt x="3" y="33"/>
                  </a:cubicBezTo>
                  <a:cubicBezTo>
                    <a:pt x="0" y="34"/>
                    <a:pt x="0" y="34"/>
                    <a:pt x="0" y="34"/>
                  </a:cubicBezTo>
                  <a:cubicBezTo>
                    <a:pt x="0" y="34"/>
                    <a:pt x="0" y="35"/>
                    <a:pt x="0" y="36"/>
                  </a:cubicBezTo>
                  <a:cubicBezTo>
                    <a:pt x="4" y="36"/>
                    <a:pt x="4" y="36"/>
                    <a:pt x="4" y="36"/>
                  </a:cubicBezTo>
                  <a:cubicBezTo>
                    <a:pt x="4" y="37"/>
                    <a:pt x="4" y="37"/>
                    <a:pt x="4" y="38"/>
                  </a:cubicBezTo>
                  <a:cubicBezTo>
                    <a:pt x="0" y="39"/>
                    <a:pt x="0" y="39"/>
                    <a:pt x="0" y="39"/>
                  </a:cubicBezTo>
                  <a:cubicBezTo>
                    <a:pt x="1" y="40"/>
                    <a:pt x="1" y="41"/>
                    <a:pt x="1" y="42"/>
                  </a:cubicBezTo>
                  <a:cubicBezTo>
                    <a:pt x="5" y="41"/>
                    <a:pt x="5" y="41"/>
                    <a:pt x="5" y="41"/>
                  </a:cubicBezTo>
                  <a:cubicBezTo>
                    <a:pt x="5" y="41"/>
                    <a:pt x="5" y="42"/>
                    <a:pt x="5" y="42"/>
                  </a:cubicBezTo>
                  <a:cubicBezTo>
                    <a:pt x="2" y="45"/>
                    <a:pt x="2" y="45"/>
                    <a:pt x="2" y="45"/>
                  </a:cubicBezTo>
                  <a:cubicBezTo>
                    <a:pt x="3" y="45"/>
                    <a:pt x="3" y="46"/>
                    <a:pt x="3" y="47"/>
                  </a:cubicBezTo>
                  <a:cubicBezTo>
                    <a:pt x="7" y="45"/>
                    <a:pt x="7" y="45"/>
                    <a:pt x="7" y="45"/>
                  </a:cubicBezTo>
                  <a:cubicBezTo>
                    <a:pt x="7" y="46"/>
                    <a:pt x="7" y="46"/>
                    <a:pt x="8" y="47"/>
                  </a:cubicBezTo>
                  <a:cubicBezTo>
                    <a:pt x="5" y="49"/>
                    <a:pt x="5" y="49"/>
                    <a:pt x="5" y="49"/>
                  </a:cubicBezTo>
                  <a:cubicBezTo>
                    <a:pt x="5" y="50"/>
                    <a:pt x="6" y="51"/>
                    <a:pt x="6" y="51"/>
                  </a:cubicBezTo>
                  <a:cubicBezTo>
                    <a:pt x="9" y="49"/>
                    <a:pt x="9" y="49"/>
                    <a:pt x="9" y="49"/>
                  </a:cubicBezTo>
                  <a:cubicBezTo>
                    <a:pt x="10" y="50"/>
                    <a:pt x="10" y="50"/>
                    <a:pt x="11" y="51"/>
                  </a:cubicBezTo>
                  <a:cubicBezTo>
                    <a:pt x="8" y="54"/>
                    <a:pt x="8" y="54"/>
                    <a:pt x="8" y="54"/>
                  </a:cubicBezTo>
                  <a:cubicBezTo>
                    <a:pt x="9" y="54"/>
                    <a:pt x="9" y="55"/>
                    <a:pt x="10" y="55"/>
                  </a:cubicBezTo>
                  <a:cubicBezTo>
                    <a:pt x="13" y="53"/>
                    <a:pt x="13" y="53"/>
                    <a:pt x="13" y="53"/>
                  </a:cubicBezTo>
                  <a:cubicBezTo>
                    <a:pt x="13" y="53"/>
                    <a:pt x="14" y="54"/>
                    <a:pt x="14" y="54"/>
                  </a:cubicBezTo>
                  <a:cubicBezTo>
                    <a:pt x="12" y="57"/>
                    <a:pt x="12" y="57"/>
                    <a:pt x="12" y="57"/>
                  </a:cubicBezTo>
                  <a:cubicBezTo>
                    <a:pt x="13" y="58"/>
                    <a:pt x="14" y="58"/>
                    <a:pt x="14" y="59"/>
                  </a:cubicBezTo>
                  <a:cubicBezTo>
                    <a:pt x="17" y="56"/>
                    <a:pt x="17" y="56"/>
                    <a:pt x="17" y="56"/>
                  </a:cubicBezTo>
                  <a:cubicBezTo>
                    <a:pt x="17" y="56"/>
                    <a:pt x="18" y="56"/>
                    <a:pt x="18" y="56"/>
                  </a:cubicBezTo>
                  <a:cubicBezTo>
                    <a:pt x="17" y="60"/>
                    <a:pt x="17" y="60"/>
                    <a:pt x="17" y="60"/>
                  </a:cubicBezTo>
                  <a:cubicBezTo>
                    <a:pt x="18" y="61"/>
                    <a:pt x="19" y="61"/>
                    <a:pt x="19" y="61"/>
                  </a:cubicBezTo>
                  <a:cubicBezTo>
                    <a:pt x="21" y="58"/>
                    <a:pt x="21" y="58"/>
                    <a:pt x="21" y="58"/>
                  </a:cubicBezTo>
                  <a:cubicBezTo>
                    <a:pt x="22" y="58"/>
                    <a:pt x="22" y="58"/>
                    <a:pt x="23" y="58"/>
                  </a:cubicBezTo>
                  <a:cubicBezTo>
                    <a:pt x="22" y="62"/>
                    <a:pt x="22" y="62"/>
                    <a:pt x="22" y="62"/>
                  </a:cubicBezTo>
                  <a:cubicBezTo>
                    <a:pt x="23" y="62"/>
                    <a:pt x="24" y="62"/>
                    <a:pt x="25" y="63"/>
                  </a:cubicBezTo>
                  <a:cubicBezTo>
                    <a:pt x="26" y="59"/>
                    <a:pt x="26" y="59"/>
                    <a:pt x="26" y="59"/>
                  </a:cubicBezTo>
                  <a:cubicBezTo>
                    <a:pt x="26" y="59"/>
                    <a:pt x="27" y="59"/>
                    <a:pt x="27" y="59"/>
                  </a:cubicBezTo>
                  <a:cubicBezTo>
                    <a:pt x="28" y="63"/>
                    <a:pt x="28" y="63"/>
                    <a:pt x="28" y="63"/>
                  </a:cubicBezTo>
                  <a:cubicBezTo>
                    <a:pt x="28" y="63"/>
                    <a:pt x="29" y="63"/>
                    <a:pt x="30" y="63"/>
                  </a:cubicBezTo>
                  <a:cubicBezTo>
                    <a:pt x="30" y="59"/>
                    <a:pt x="30" y="59"/>
                    <a:pt x="30" y="59"/>
                  </a:cubicBezTo>
                  <a:cubicBezTo>
                    <a:pt x="31" y="59"/>
                    <a:pt x="32" y="59"/>
                    <a:pt x="32" y="59"/>
                  </a:cubicBezTo>
                  <a:cubicBezTo>
                    <a:pt x="33" y="63"/>
                    <a:pt x="33" y="63"/>
                    <a:pt x="33" y="63"/>
                  </a:cubicBezTo>
                  <a:cubicBezTo>
                    <a:pt x="34" y="63"/>
                    <a:pt x="35" y="63"/>
                    <a:pt x="35" y="62"/>
                  </a:cubicBezTo>
                  <a:cubicBezTo>
                    <a:pt x="35" y="59"/>
                    <a:pt x="35" y="59"/>
                    <a:pt x="35" y="59"/>
                  </a:cubicBezTo>
                  <a:cubicBezTo>
                    <a:pt x="36" y="58"/>
                    <a:pt x="36" y="58"/>
                    <a:pt x="37" y="58"/>
                  </a:cubicBezTo>
                  <a:cubicBezTo>
                    <a:pt x="38" y="62"/>
                    <a:pt x="38" y="62"/>
                    <a:pt x="38" y="62"/>
                  </a:cubicBezTo>
                  <a:cubicBezTo>
                    <a:pt x="39" y="61"/>
                    <a:pt x="40" y="61"/>
                    <a:pt x="41" y="61"/>
                  </a:cubicBezTo>
                  <a:cubicBezTo>
                    <a:pt x="40" y="57"/>
                    <a:pt x="40" y="57"/>
                    <a:pt x="40" y="57"/>
                  </a:cubicBezTo>
                  <a:cubicBezTo>
                    <a:pt x="40" y="57"/>
                    <a:pt x="41" y="57"/>
                    <a:pt x="41" y="56"/>
                  </a:cubicBezTo>
                  <a:cubicBezTo>
                    <a:pt x="43" y="60"/>
                    <a:pt x="43" y="60"/>
                    <a:pt x="43" y="60"/>
                  </a:cubicBezTo>
                  <a:cubicBezTo>
                    <a:pt x="44" y="59"/>
                    <a:pt x="44" y="59"/>
                    <a:pt x="45" y="59"/>
                  </a:cubicBezTo>
                  <a:cubicBezTo>
                    <a:pt x="45" y="59"/>
                    <a:pt x="45" y="59"/>
                    <a:pt x="45" y="58"/>
                  </a:cubicBezTo>
                  <a:cubicBezTo>
                    <a:pt x="44" y="55"/>
                    <a:pt x="44" y="55"/>
                    <a:pt x="44" y="55"/>
                  </a:cubicBezTo>
                  <a:cubicBezTo>
                    <a:pt x="44" y="54"/>
                    <a:pt x="45" y="54"/>
                    <a:pt x="45" y="54"/>
                  </a:cubicBezTo>
                  <a:cubicBezTo>
                    <a:pt x="48" y="57"/>
                    <a:pt x="48" y="57"/>
                    <a:pt x="48" y="57"/>
                  </a:cubicBezTo>
                  <a:cubicBezTo>
                    <a:pt x="49" y="56"/>
                    <a:pt x="49" y="56"/>
                    <a:pt x="50" y="55"/>
                  </a:cubicBezTo>
                  <a:cubicBezTo>
                    <a:pt x="48" y="52"/>
                    <a:pt x="48" y="52"/>
                    <a:pt x="48" y="52"/>
                  </a:cubicBezTo>
                  <a:cubicBezTo>
                    <a:pt x="48" y="51"/>
                    <a:pt x="48" y="51"/>
                    <a:pt x="49" y="50"/>
                  </a:cubicBezTo>
                  <a:cubicBezTo>
                    <a:pt x="52" y="53"/>
                    <a:pt x="52" y="53"/>
                    <a:pt x="52" y="53"/>
                  </a:cubicBezTo>
                  <a:cubicBezTo>
                    <a:pt x="52" y="52"/>
                    <a:pt x="53" y="51"/>
                    <a:pt x="53" y="51"/>
                  </a:cubicBezTo>
                  <a:cubicBezTo>
                    <a:pt x="51" y="48"/>
                    <a:pt x="51" y="48"/>
                    <a:pt x="51" y="48"/>
                  </a:cubicBezTo>
                  <a:cubicBezTo>
                    <a:pt x="51" y="48"/>
                    <a:pt x="51" y="47"/>
                    <a:pt x="52" y="47"/>
                  </a:cubicBezTo>
                  <a:cubicBezTo>
                    <a:pt x="55" y="48"/>
                    <a:pt x="55" y="48"/>
                    <a:pt x="55" y="48"/>
                  </a:cubicBezTo>
                  <a:cubicBezTo>
                    <a:pt x="56" y="47"/>
                    <a:pt x="56" y="47"/>
                    <a:pt x="56" y="46"/>
                  </a:cubicBezTo>
                  <a:cubicBezTo>
                    <a:pt x="53" y="44"/>
                    <a:pt x="53" y="44"/>
                    <a:pt x="53" y="44"/>
                  </a:cubicBezTo>
                  <a:cubicBezTo>
                    <a:pt x="54" y="43"/>
                    <a:pt x="54" y="43"/>
                    <a:pt x="54" y="42"/>
                  </a:cubicBezTo>
                  <a:cubicBezTo>
                    <a:pt x="58" y="43"/>
                    <a:pt x="58" y="43"/>
                    <a:pt x="58" y="43"/>
                  </a:cubicBezTo>
                  <a:cubicBezTo>
                    <a:pt x="58" y="42"/>
                    <a:pt x="58" y="42"/>
                    <a:pt x="58" y="41"/>
                  </a:cubicBezTo>
                  <a:cubicBezTo>
                    <a:pt x="55" y="39"/>
                    <a:pt x="55" y="39"/>
                    <a:pt x="55" y="39"/>
                  </a:cubicBezTo>
                  <a:cubicBezTo>
                    <a:pt x="55" y="39"/>
                    <a:pt x="55" y="38"/>
                    <a:pt x="55" y="37"/>
                  </a:cubicBezTo>
                  <a:cubicBezTo>
                    <a:pt x="59" y="38"/>
                    <a:pt x="59" y="38"/>
                    <a:pt x="59" y="38"/>
                  </a:cubicBezTo>
                  <a:cubicBezTo>
                    <a:pt x="59" y="37"/>
                    <a:pt x="59" y="36"/>
                    <a:pt x="59" y="35"/>
                  </a:cubicBezTo>
                  <a:cubicBezTo>
                    <a:pt x="56" y="34"/>
                    <a:pt x="56" y="34"/>
                    <a:pt x="56" y="34"/>
                  </a:cubicBezTo>
                  <a:cubicBezTo>
                    <a:pt x="56" y="34"/>
                    <a:pt x="56" y="33"/>
                    <a:pt x="56" y="33"/>
                  </a:cubicBezTo>
                  <a:cubicBezTo>
                    <a:pt x="60" y="32"/>
                    <a:pt x="60" y="32"/>
                    <a:pt x="60" y="32"/>
                  </a:cubicBezTo>
                  <a:cubicBezTo>
                    <a:pt x="60" y="31"/>
                    <a:pt x="60" y="30"/>
                    <a:pt x="60" y="30"/>
                  </a:cubicBezTo>
                  <a:cubicBezTo>
                    <a:pt x="56" y="29"/>
                    <a:pt x="56" y="29"/>
                    <a:pt x="56" y="29"/>
                  </a:cubicBezTo>
                  <a:cubicBezTo>
                    <a:pt x="56" y="29"/>
                    <a:pt x="56" y="28"/>
                    <a:pt x="56" y="28"/>
                  </a:cubicBezTo>
                  <a:cubicBezTo>
                    <a:pt x="59" y="26"/>
                    <a:pt x="59" y="26"/>
                    <a:pt x="59" y="26"/>
                  </a:cubicBezTo>
                  <a:cubicBezTo>
                    <a:pt x="59" y="26"/>
                    <a:pt x="59" y="25"/>
                    <a:pt x="59" y="24"/>
                  </a:cubicBezTo>
                  <a:cubicBezTo>
                    <a:pt x="55" y="24"/>
                    <a:pt x="55" y="24"/>
                    <a:pt x="55" y="24"/>
                  </a:cubicBezTo>
                  <a:cubicBezTo>
                    <a:pt x="55" y="24"/>
                    <a:pt x="55" y="23"/>
                    <a:pt x="55" y="23"/>
                  </a:cubicBezTo>
                  <a:cubicBezTo>
                    <a:pt x="58" y="21"/>
                    <a:pt x="58" y="21"/>
                    <a:pt x="58" y="21"/>
                  </a:cubicBezTo>
                  <a:cubicBezTo>
                    <a:pt x="58" y="20"/>
                    <a:pt x="57" y="19"/>
                    <a:pt x="57" y="19"/>
                  </a:cubicBezTo>
                  <a:cubicBezTo>
                    <a:pt x="54" y="20"/>
                    <a:pt x="54" y="20"/>
                    <a:pt x="54" y="20"/>
                  </a:cubicBezTo>
                  <a:cubicBezTo>
                    <a:pt x="53" y="19"/>
                    <a:pt x="53" y="19"/>
                    <a:pt x="53" y="18"/>
                  </a:cubicBezTo>
                  <a:close/>
                  <a:moveTo>
                    <a:pt x="20" y="47"/>
                  </a:moveTo>
                  <a:cubicBezTo>
                    <a:pt x="16" y="49"/>
                    <a:pt x="11" y="47"/>
                    <a:pt x="9" y="44"/>
                  </a:cubicBezTo>
                  <a:cubicBezTo>
                    <a:pt x="7" y="40"/>
                    <a:pt x="9" y="35"/>
                    <a:pt x="12" y="33"/>
                  </a:cubicBezTo>
                  <a:cubicBezTo>
                    <a:pt x="16" y="31"/>
                    <a:pt x="20" y="32"/>
                    <a:pt x="22" y="36"/>
                  </a:cubicBezTo>
                  <a:cubicBezTo>
                    <a:pt x="24" y="40"/>
                    <a:pt x="23" y="44"/>
                    <a:pt x="20" y="47"/>
                  </a:cubicBezTo>
                  <a:close/>
                  <a:moveTo>
                    <a:pt x="41" y="53"/>
                  </a:moveTo>
                  <a:cubicBezTo>
                    <a:pt x="38" y="55"/>
                    <a:pt x="33" y="54"/>
                    <a:pt x="31" y="50"/>
                  </a:cubicBezTo>
                  <a:cubicBezTo>
                    <a:pt x="29" y="46"/>
                    <a:pt x="30" y="41"/>
                    <a:pt x="34" y="39"/>
                  </a:cubicBezTo>
                  <a:cubicBezTo>
                    <a:pt x="37" y="37"/>
                    <a:pt x="42" y="38"/>
                    <a:pt x="44" y="42"/>
                  </a:cubicBezTo>
                  <a:cubicBezTo>
                    <a:pt x="46" y="46"/>
                    <a:pt x="45" y="50"/>
                    <a:pt x="41" y="53"/>
                  </a:cubicBezTo>
                  <a:close/>
                  <a:moveTo>
                    <a:pt x="27" y="33"/>
                  </a:moveTo>
                  <a:cubicBezTo>
                    <a:pt x="26" y="32"/>
                    <a:pt x="26" y="30"/>
                    <a:pt x="28" y="29"/>
                  </a:cubicBezTo>
                  <a:cubicBezTo>
                    <a:pt x="30" y="28"/>
                    <a:pt x="32" y="28"/>
                    <a:pt x="32" y="30"/>
                  </a:cubicBezTo>
                  <a:cubicBezTo>
                    <a:pt x="33" y="31"/>
                    <a:pt x="33" y="34"/>
                    <a:pt x="31" y="35"/>
                  </a:cubicBezTo>
                  <a:cubicBezTo>
                    <a:pt x="30" y="35"/>
                    <a:pt x="28" y="35"/>
                    <a:pt x="27" y="33"/>
                  </a:cubicBezTo>
                  <a:close/>
                  <a:moveTo>
                    <a:pt x="26" y="24"/>
                  </a:moveTo>
                  <a:cubicBezTo>
                    <a:pt x="22" y="26"/>
                    <a:pt x="17" y="25"/>
                    <a:pt x="15" y="21"/>
                  </a:cubicBezTo>
                  <a:cubicBezTo>
                    <a:pt x="13" y="17"/>
                    <a:pt x="14" y="13"/>
                    <a:pt x="18" y="10"/>
                  </a:cubicBezTo>
                  <a:cubicBezTo>
                    <a:pt x="22" y="8"/>
                    <a:pt x="26" y="10"/>
                    <a:pt x="28" y="13"/>
                  </a:cubicBezTo>
                  <a:cubicBezTo>
                    <a:pt x="30" y="17"/>
                    <a:pt x="29" y="22"/>
                    <a:pt x="26" y="24"/>
                  </a:cubicBezTo>
                  <a:close/>
                  <a:moveTo>
                    <a:pt x="47" y="30"/>
                  </a:moveTo>
                  <a:cubicBezTo>
                    <a:pt x="43" y="32"/>
                    <a:pt x="39" y="31"/>
                    <a:pt x="37" y="27"/>
                  </a:cubicBezTo>
                  <a:cubicBezTo>
                    <a:pt x="35" y="23"/>
                    <a:pt x="36" y="19"/>
                    <a:pt x="40" y="17"/>
                  </a:cubicBezTo>
                  <a:cubicBezTo>
                    <a:pt x="43" y="14"/>
                    <a:pt x="48" y="16"/>
                    <a:pt x="50" y="19"/>
                  </a:cubicBezTo>
                  <a:cubicBezTo>
                    <a:pt x="52" y="23"/>
                    <a:pt x="51" y="28"/>
                    <a:pt x="47" y="3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5"/>
            <p:cNvSpPr>
              <a:spLocks noEditPoints="1"/>
            </p:cNvSpPr>
            <p:nvPr/>
          </p:nvSpPr>
          <p:spPr bwMode="auto">
            <a:xfrm>
              <a:off x="1225550" y="2528888"/>
              <a:ext cx="76200" cy="79375"/>
            </a:xfrm>
            <a:custGeom>
              <a:avLst/>
              <a:gdLst>
                <a:gd name="T0" fmla="*/ 65 w 71"/>
                <a:gd name="T1" fmla="*/ 17 h 75"/>
                <a:gd name="T2" fmla="*/ 63 w 71"/>
                <a:gd name="T3" fmla="*/ 14 h 75"/>
                <a:gd name="T4" fmla="*/ 56 w 71"/>
                <a:gd name="T5" fmla="*/ 13 h 75"/>
                <a:gd name="T6" fmla="*/ 53 w 71"/>
                <a:gd name="T7" fmla="*/ 11 h 75"/>
                <a:gd name="T8" fmla="*/ 51 w 71"/>
                <a:gd name="T9" fmla="*/ 4 h 75"/>
                <a:gd name="T10" fmla="*/ 47 w 71"/>
                <a:gd name="T11" fmla="*/ 2 h 75"/>
                <a:gd name="T12" fmla="*/ 41 w 71"/>
                <a:gd name="T13" fmla="*/ 5 h 75"/>
                <a:gd name="T14" fmla="*/ 37 w 71"/>
                <a:gd name="T15" fmla="*/ 5 h 75"/>
                <a:gd name="T16" fmla="*/ 32 w 71"/>
                <a:gd name="T17" fmla="*/ 1 h 75"/>
                <a:gd name="T18" fmla="*/ 28 w 71"/>
                <a:gd name="T19" fmla="*/ 1 h 75"/>
                <a:gd name="T20" fmla="*/ 24 w 71"/>
                <a:gd name="T21" fmla="*/ 7 h 75"/>
                <a:gd name="T22" fmla="*/ 21 w 71"/>
                <a:gd name="T23" fmla="*/ 9 h 75"/>
                <a:gd name="T24" fmla="*/ 17 w 71"/>
                <a:gd name="T25" fmla="*/ 6 h 75"/>
                <a:gd name="T26" fmla="*/ 15 w 71"/>
                <a:gd name="T27" fmla="*/ 13 h 75"/>
                <a:gd name="T28" fmla="*/ 12 w 71"/>
                <a:gd name="T29" fmla="*/ 16 h 75"/>
                <a:gd name="T30" fmla="*/ 6 w 71"/>
                <a:gd name="T31" fmla="*/ 18 h 75"/>
                <a:gd name="T32" fmla="*/ 4 w 71"/>
                <a:gd name="T33" fmla="*/ 21 h 75"/>
                <a:gd name="T34" fmla="*/ 6 w 71"/>
                <a:gd name="T35" fmla="*/ 28 h 75"/>
                <a:gd name="T36" fmla="*/ 5 w 71"/>
                <a:gd name="T37" fmla="*/ 31 h 75"/>
                <a:gd name="T38" fmla="*/ 0 w 71"/>
                <a:gd name="T39" fmla="*/ 36 h 75"/>
                <a:gd name="T40" fmla="*/ 0 w 71"/>
                <a:gd name="T41" fmla="*/ 40 h 75"/>
                <a:gd name="T42" fmla="*/ 5 w 71"/>
                <a:gd name="T43" fmla="*/ 45 h 75"/>
                <a:gd name="T44" fmla="*/ 6 w 71"/>
                <a:gd name="T45" fmla="*/ 49 h 75"/>
                <a:gd name="T46" fmla="*/ 4 w 71"/>
                <a:gd name="T47" fmla="*/ 56 h 75"/>
                <a:gd name="T48" fmla="*/ 6 w 71"/>
                <a:gd name="T49" fmla="*/ 59 h 75"/>
                <a:gd name="T50" fmla="*/ 13 w 71"/>
                <a:gd name="T51" fmla="*/ 60 h 75"/>
                <a:gd name="T52" fmla="*/ 16 w 71"/>
                <a:gd name="T53" fmla="*/ 63 h 75"/>
                <a:gd name="T54" fmla="*/ 18 w 71"/>
                <a:gd name="T55" fmla="*/ 70 h 75"/>
                <a:gd name="T56" fmla="*/ 21 w 71"/>
                <a:gd name="T57" fmla="*/ 72 h 75"/>
                <a:gd name="T58" fmla="*/ 27 w 71"/>
                <a:gd name="T59" fmla="*/ 69 h 75"/>
                <a:gd name="T60" fmla="*/ 31 w 71"/>
                <a:gd name="T61" fmla="*/ 70 h 75"/>
                <a:gd name="T62" fmla="*/ 36 w 71"/>
                <a:gd name="T63" fmla="*/ 75 h 75"/>
                <a:gd name="T64" fmla="*/ 40 w 71"/>
                <a:gd name="T65" fmla="*/ 75 h 75"/>
                <a:gd name="T66" fmla="*/ 44 w 71"/>
                <a:gd name="T67" fmla="*/ 69 h 75"/>
                <a:gd name="T68" fmla="*/ 48 w 71"/>
                <a:gd name="T69" fmla="*/ 68 h 75"/>
                <a:gd name="T70" fmla="*/ 53 w 71"/>
                <a:gd name="T71" fmla="*/ 70 h 75"/>
                <a:gd name="T72" fmla="*/ 54 w 71"/>
                <a:gd name="T73" fmla="*/ 64 h 75"/>
                <a:gd name="T74" fmla="*/ 57 w 71"/>
                <a:gd name="T75" fmla="*/ 62 h 75"/>
                <a:gd name="T76" fmla="*/ 64 w 71"/>
                <a:gd name="T77" fmla="*/ 61 h 75"/>
                <a:gd name="T78" fmla="*/ 66 w 71"/>
                <a:gd name="T79" fmla="*/ 57 h 75"/>
                <a:gd name="T80" fmla="*/ 65 w 71"/>
                <a:gd name="T81" fmla="*/ 50 h 75"/>
                <a:gd name="T82" fmla="*/ 66 w 71"/>
                <a:gd name="T83" fmla="*/ 47 h 75"/>
                <a:gd name="T84" fmla="*/ 71 w 71"/>
                <a:gd name="T85" fmla="*/ 42 h 75"/>
                <a:gd name="T86" fmla="*/ 71 w 71"/>
                <a:gd name="T87" fmla="*/ 38 h 75"/>
                <a:gd name="T88" fmla="*/ 67 w 71"/>
                <a:gd name="T89" fmla="*/ 33 h 75"/>
                <a:gd name="T90" fmla="*/ 66 w 71"/>
                <a:gd name="T91" fmla="*/ 29 h 75"/>
                <a:gd name="T92" fmla="*/ 68 w 71"/>
                <a:gd name="T93" fmla="*/ 23 h 75"/>
                <a:gd name="T94" fmla="*/ 24 w 71"/>
                <a:gd name="T95" fmla="*/ 56 h 75"/>
                <a:gd name="T96" fmla="*/ 27 w 71"/>
                <a:gd name="T97" fmla="*/ 43 h 75"/>
                <a:gd name="T98" fmla="*/ 37 w 71"/>
                <a:gd name="T99" fmla="*/ 59 h 75"/>
                <a:gd name="T100" fmla="*/ 49 w 71"/>
                <a:gd name="T101" fmla="*/ 63 h 75"/>
                <a:gd name="T102" fmla="*/ 39 w 71"/>
                <a:gd name="T103" fmla="*/ 36 h 75"/>
                <a:gd name="T104" fmla="*/ 31 w 71"/>
                <a:gd name="T105" fmla="*/ 29 h 75"/>
                <a:gd name="T106" fmla="*/ 34 w 71"/>
                <a:gd name="T107" fmla="*/ 16 h 75"/>
                <a:gd name="T108" fmla="*/ 44 w 71"/>
                <a:gd name="T109" fmla="*/ 33 h 75"/>
                <a:gd name="T110" fmla="*/ 56 w 71"/>
                <a:gd name="T11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75">
                  <a:moveTo>
                    <a:pt x="63" y="22"/>
                  </a:moveTo>
                  <a:cubicBezTo>
                    <a:pt x="67" y="19"/>
                    <a:pt x="67" y="19"/>
                    <a:pt x="67" y="19"/>
                  </a:cubicBezTo>
                  <a:cubicBezTo>
                    <a:pt x="66" y="18"/>
                    <a:pt x="66" y="17"/>
                    <a:pt x="65" y="17"/>
                  </a:cubicBezTo>
                  <a:cubicBezTo>
                    <a:pt x="61" y="19"/>
                    <a:pt x="61" y="19"/>
                    <a:pt x="61" y="19"/>
                  </a:cubicBezTo>
                  <a:cubicBezTo>
                    <a:pt x="61" y="18"/>
                    <a:pt x="60" y="18"/>
                    <a:pt x="60" y="17"/>
                  </a:cubicBezTo>
                  <a:cubicBezTo>
                    <a:pt x="63" y="14"/>
                    <a:pt x="63" y="14"/>
                    <a:pt x="63" y="14"/>
                  </a:cubicBezTo>
                  <a:cubicBezTo>
                    <a:pt x="62" y="13"/>
                    <a:pt x="62" y="12"/>
                    <a:pt x="61" y="11"/>
                  </a:cubicBezTo>
                  <a:cubicBezTo>
                    <a:pt x="58" y="14"/>
                    <a:pt x="58" y="14"/>
                    <a:pt x="58" y="14"/>
                  </a:cubicBezTo>
                  <a:cubicBezTo>
                    <a:pt x="57" y="14"/>
                    <a:pt x="57" y="13"/>
                    <a:pt x="56" y="13"/>
                  </a:cubicBezTo>
                  <a:cubicBezTo>
                    <a:pt x="58" y="9"/>
                    <a:pt x="58" y="9"/>
                    <a:pt x="58" y="9"/>
                  </a:cubicBezTo>
                  <a:cubicBezTo>
                    <a:pt x="58" y="8"/>
                    <a:pt x="57" y="8"/>
                    <a:pt x="56" y="7"/>
                  </a:cubicBezTo>
                  <a:cubicBezTo>
                    <a:pt x="53" y="11"/>
                    <a:pt x="53" y="11"/>
                    <a:pt x="53" y="11"/>
                  </a:cubicBezTo>
                  <a:cubicBezTo>
                    <a:pt x="53" y="10"/>
                    <a:pt x="52" y="10"/>
                    <a:pt x="51" y="9"/>
                  </a:cubicBezTo>
                  <a:cubicBezTo>
                    <a:pt x="53" y="5"/>
                    <a:pt x="53" y="5"/>
                    <a:pt x="53" y="5"/>
                  </a:cubicBezTo>
                  <a:cubicBezTo>
                    <a:pt x="52" y="5"/>
                    <a:pt x="51" y="4"/>
                    <a:pt x="51" y="4"/>
                  </a:cubicBezTo>
                  <a:cubicBezTo>
                    <a:pt x="48" y="8"/>
                    <a:pt x="48" y="8"/>
                    <a:pt x="48" y="8"/>
                  </a:cubicBezTo>
                  <a:cubicBezTo>
                    <a:pt x="48" y="7"/>
                    <a:pt x="47" y="7"/>
                    <a:pt x="46" y="7"/>
                  </a:cubicBezTo>
                  <a:cubicBezTo>
                    <a:pt x="47" y="2"/>
                    <a:pt x="47" y="2"/>
                    <a:pt x="47" y="2"/>
                  </a:cubicBezTo>
                  <a:cubicBezTo>
                    <a:pt x="46" y="2"/>
                    <a:pt x="46" y="2"/>
                    <a:pt x="45" y="2"/>
                  </a:cubicBezTo>
                  <a:cubicBezTo>
                    <a:pt x="43" y="6"/>
                    <a:pt x="43" y="6"/>
                    <a:pt x="43" y="6"/>
                  </a:cubicBezTo>
                  <a:cubicBezTo>
                    <a:pt x="42" y="6"/>
                    <a:pt x="42" y="6"/>
                    <a:pt x="41" y="5"/>
                  </a:cubicBezTo>
                  <a:cubicBezTo>
                    <a:pt x="41" y="1"/>
                    <a:pt x="41" y="1"/>
                    <a:pt x="41" y="1"/>
                  </a:cubicBezTo>
                  <a:cubicBezTo>
                    <a:pt x="40" y="1"/>
                    <a:pt x="39" y="1"/>
                    <a:pt x="38" y="0"/>
                  </a:cubicBezTo>
                  <a:cubicBezTo>
                    <a:pt x="37" y="5"/>
                    <a:pt x="37" y="5"/>
                    <a:pt x="37" y="5"/>
                  </a:cubicBezTo>
                  <a:cubicBezTo>
                    <a:pt x="37" y="5"/>
                    <a:pt x="36" y="5"/>
                    <a:pt x="35" y="5"/>
                  </a:cubicBezTo>
                  <a:cubicBezTo>
                    <a:pt x="35" y="0"/>
                    <a:pt x="35" y="0"/>
                    <a:pt x="35" y="0"/>
                  </a:cubicBezTo>
                  <a:cubicBezTo>
                    <a:pt x="34" y="0"/>
                    <a:pt x="33" y="0"/>
                    <a:pt x="32" y="1"/>
                  </a:cubicBezTo>
                  <a:cubicBezTo>
                    <a:pt x="32" y="5"/>
                    <a:pt x="32" y="5"/>
                    <a:pt x="32" y="5"/>
                  </a:cubicBezTo>
                  <a:cubicBezTo>
                    <a:pt x="31" y="5"/>
                    <a:pt x="30" y="5"/>
                    <a:pt x="30" y="6"/>
                  </a:cubicBezTo>
                  <a:cubicBezTo>
                    <a:pt x="28" y="1"/>
                    <a:pt x="28" y="1"/>
                    <a:pt x="28" y="1"/>
                  </a:cubicBezTo>
                  <a:cubicBezTo>
                    <a:pt x="27" y="1"/>
                    <a:pt x="27" y="2"/>
                    <a:pt x="26" y="2"/>
                  </a:cubicBezTo>
                  <a:cubicBezTo>
                    <a:pt x="26" y="6"/>
                    <a:pt x="26" y="6"/>
                    <a:pt x="26" y="6"/>
                  </a:cubicBezTo>
                  <a:cubicBezTo>
                    <a:pt x="26" y="7"/>
                    <a:pt x="25" y="7"/>
                    <a:pt x="24" y="7"/>
                  </a:cubicBezTo>
                  <a:cubicBezTo>
                    <a:pt x="22" y="3"/>
                    <a:pt x="22" y="3"/>
                    <a:pt x="22" y="3"/>
                  </a:cubicBezTo>
                  <a:cubicBezTo>
                    <a:pt x="21" y="3"/>
                    <a:pt x="21" y="4"/>
                    <a:pt x="20" y="4"/>
                  </a:cubicBezTo>
                  <a:cubicBezTo>
                    <a:pt x="21" y="9"/>
                    <a:pt x="21" y="9"/>
                    <a:pt x="21" y="9"/>
                  </a:cubicBezTo>
                  <a:cubicBezTo>
                    <a:pt x="21" y="9"/>
                    <a:pt x="20" y="9"/>
                    <a:pt x="20" y="9"/>
                  </a:cubicBezTo>
                  <a:cubicBezTo>
                    <a:pt x="20" y="9"/>
                    <a:pt x="20" y="10"/>
                    <a:pt x="19" y="10"/>
                  </a:cubicBezTo>
                  <a:cubicBezTo>
                    <a:pt x="17" y="6"/>
                    <a:pt x="17" y="6"/>
                    <a:pt x="17" y="6"/>
                  </a:cubicBezTo>
                  <a:cubicBezTo>
                    <a:pt x="16" y="7"/>
                    <a:pt x="15" y="7"/>
                    <a:pt x="14" y="8"/>
                  </a:cubicBezTo>
                  <a:cubicBezTo>
                    <a:pt x="16" y="12"/>
                    <a:pt x="16" y="12"/>
                    <a:pt x="16" y="12"/>
                  </a:cubicBezTo>
                  <a:cubicBezTo>
                    <a:pt x="16" y="12"/>
                    <a:pt x="15" y="13"/>
                    <a:pt x="15" y="13"/>
                  </a:cubicBezTo>
                  <a:cubicBezTo>
                    <a:pt x="11" y="10"/>
                    <a:pt x="11" y="10"/>
                    <a:pt x="11" y="10"/>
                  </a:cubicBezTo>
                  <a:cubicBezTo>
                    <a:pt x="11" y="11"/>
                    <a:pt x="10" y="12"/>
                    <a:pt x="10" y="12"/>
                  </a:cubicBezTo>
                  <a:cubicBezTo>
                    <a:pt x="12" y="16"/>
                    <a:pt x="12" y="16"/>
                    <a:pt x="12" y="16"/>
                  </a:cubicBezTo>
                  <a:cubicBezTo>
                    <a:pt x="12" y="16"/>
                    <a:pt x="11" y="17"/>
                    <a:pt x="11" y="17"/>
                  </a:cubicBezTo>
                  <a:cubicBezTo>
                    <a:pt x="7" y="15"/>
                    <a:pt x="7" y="15"/>
                    <a:pt x="7" y="15"/>
                  </a:cubicBezTo>
                  <a:cubicBezTo>
                    <a:pt x="7" y="16"/>
                    <a:pt x="6" y="17"/>
                    <a:pt x="6" y="18"/>
                  </a:cubicBezTo>
                  <a:cubicBezTo>
                    <a:pt x="9" y="21"/>
                    <a:pt x="9" y="21"/>
                    <a:pt x="9" y="21"/>
                  </a:cubicBezTo>
                  <a:cubicBezTo>
                    <a:pt x="9" y="21"/>
                    <a:pt x="8" y="22"/>
                    <a:pt x="8" y="22"/>
                  </a:cubicBezTo>
                  <a:cubicBezTo>
                    <a:pt x="4" y="21"/>
                    <a:pt x="4" y="21"/>
                    <a:pt x="4" y="21"/>
                  </a:cubicBezTo>
                  <a:cubicBezTo>
                    <a:pt x="3" y="22"/>
                    <a:pt x="3" y="23"/>
                    <a:pt x="3" y="23"/>
                  </a:cubicBezTo>
                  <a:cubicBezTo>
                    <a:pt x="6" y="26"/>
                    <a:pt x="6" y="26"/>
                    <a:pt x="6" y="26"/>
                  </a:cubicBezTo>
                  <a:cubicBezTo>
                    <a:pt x="6" y="26"/>
                    <a:pt x="6" y="27"/>
                    <a:pt x="6" y="28"/>
                  </a:cubicBezTo>
                  <a:cubicBezTo>
                    <a:pt x="1" y="27"/>
                    <a:pt x="1" y="27"/>
                    <a:pt x="1" y="27"/>
                  </a:cubicBezTo>
                  <a:cubicBezTo>
                    <a:pt x="1" y="28"/>
                    <a:pt x="1" y="29"/>
                    <a:pt x="1" y="30"/>
                  </a:cubicBezTo>
                  <a:cubicBezTo>
                    <a:pt x="5" y="31"/>
                    <a:pt x="5" y="31"/>
                    <a:pt x="5" y="31"/>
                  </a:cubicBezTo>
                  <a:cubicBezTo>
                    <a:pt x="5" y="32"/>
                    <a:pt x="5" y="33"/>
                    <a:pt x="5" y="33"/>
                  </a:cubicBezTo>
                  <a:cubicBezTo>
                    <a:pt x="0" y="34"/>
                    <a:pt x="0" y="34"/>
                    <a:pt x="0" y="34"/>
                  </a:cubicBezTo>
                  <a:cubicBezTo>
                    <a:pt x="0" y="35"/>
                    <a:pt x="0" y="36"/>
                    <a:pt x="0" y="36"/>
                  </a:cubicBezTo>
                  <a:cubicBezTo>
                    <a:pt x="4" y="37"/>
                    <a:pt x="4" y="37"/>
                    <a:pt x="4" y="37"/>
                  </a:cubicBezTo>
                  <a:cubicBezTo>
                    <a:pt x="4" y="38"/>
                    <a:pt x="4" y="39"/>
                    <a:pt x="4" y="39"/>
                  </a:cubicBezTo>
                  <a:cubicBezTo>
                    <a:pt x="0" y="40"/>
                    <a:pt x="0" y="40"/>
                    <a:pt x="0" y="40"/>
                  </a:cubicBezTo>
                  <a:cubicBezTo>
                    <a:pt x="0" y="41"/>
                    <a:pt x="0" y="42"/>
                    <a:pt x="0" y="43"/>
                  </a:cubicBezTo>
                  <a:cubicBezTo>
                    <a:pt x="5" y="43"/>
                    <a:pt x="5" y="43"/>
                    <a:pt x="5" y="43"/>
                  </a:cubicBezTo>
                  <a:cubicBezTo>
                    <a:pt x="5" y="44"/>
                    <a:pt x="5" y="44"/>
                    <a:pt x="5" y="45"/>
                  </a:cubicBezTo>
                  <a:cubicBezTo>
                    <a:pt x="1" y="47"/>
                    <a:pt x="1" y="47"/>
                    <a:pt x="1" y="47"/>
                  </a:cubicBezTo>
                  <a:cubicBezTo>
                    <a:pt x="1" y="48"/>
                    <a:pt x="2" y="49"/>
                    <a:pt x="2" y="50"/>
                  </a:cubicBezTo>
                  <a:cubicBezTo>
                    <a:pt x="6" y="49"/>
                    <a:pt x="6" y="49"/>
                    <a:pt x="6" y="49"/>
                  </a:cubicBezTo>
                  <a:cubicBezTo>
                    <a:pt x="6" y="49"/>
                    <a:pt x="7" y="50"/>
                    <a:pt x="7" y="51"/>
                  </a:cubicBezTo>
                  <a:cubicBezTo>
                    <a:pt x="3" y="53"/>
                    <a:pt x="3" y="53"/>
                    <a:pt x="3" y="53"/>
                  </a:cubicBezTo>
                  <a:cubicBezTo>
                    <a:pt x="4" y="54"/>
                    <a:pt x="4" y="55"/>
                    <a:pt x="4" y="56"/>
                  </a:cubicBezTo>
                  <a:cubicBezTo>
                    <a:pt x="9" y="54"/>
                    <a:pt x="9" y="54"/>
                    <a:pt x="9" y="54"/>
                  </a:cubicBezTo>
                  <a:cubicBezTo>
                    <a:pt x="9" y="55"/>
                    <a:pt x="9" y="55"/>
                    <a:pt x="10" y="56"/>
                  </a:cubicBezTo>
                  <a:cubicBezTo>
                    <a:pt x="6" y="59"/>
                    <a:pt x="6" y="59"/>
                    <a:pt x="6" y="59"/>
                  </a:cubicBezTo>
                  <a:cubicBezTo>
                    <a:pt x="7" y="60"/>
                    <a:pt x="7" y="61"/>
                    <a:pt x="8" y="61"/>
                  </a:cubicBezTo>
                  <a:cubicBezTo>
                    <a:pt x="12" y="59"/>
                    <a:pt x="12" y="59"/>
                    <a:pt x="12" y="59"/>
                  </a:cubicBezTo>
                  <a:cubicBezTo>
                    <a:pt x="12" y="59"/>
                    <a:pt x="13" y="60"/>
                    <a:pt x="13" y="60"/>
                  </a:cubicBezTo>
                  <a:cubicBezTo>
                    <a:pt x="10" y="64"/>
                    <a:pt x="10" y="64"/>
                    <a:pt x="10" y="64"/>
                  </a:cubicBezTo>
                  <a:cubicBezTo>
                    <a:pt x="11" y="65"/>
                    <a:pt x="12" y="65"/>
                    <a:pt x="12" y="66"/>
                  </a:cubicBezTo>
                  <a:cubicBezTo>
                    <a:pt x="16" y="63"/>
                    <a:pt x="16" y="63"/>
                    <a:pt x="16" y="63"/>
                  </a:cubicBezTo>
                  <a:cubicBezTo>
                    <a:pt x="16" y="63"/>
                    <a:pt x="17" y="64"/>
                    <a:pt x="17" y="64"/>
                  </a:cubicBezTo>
                  <a:cubicBezTo>
                    <a:pt x="15" y="68"/>
                    <a:pt x="15" y="68"/>
                    <a:pt x="15" y="68"/>
                  </a:cubicBezTo>
                  <a:cubicBezTo>
                    <a:pt x="16" y="69"/>
                    <a:pt x="17" y="69"/>
                    <a:pt x="18" y="70"/>
                  </a:cubicBezTo>
                  <a:cubicBezTo>
                    <a:pt x="20" y="66"/>
                    <a:pt x="20" y="66"/>
                    <a:pt x="20" y="66"/>
                  </a:cubicBezTo>
                  <a:cubicBezTo>
                    <a:pt x="21" y="67"/>
                    <a:pt x="22" y="67"/>
                    <a:pt x="22" y="67"/>
                  </a:cubicBezTo>
                  <a:cubicBezTo>
                    <a:pt x="21" y="72"/>
                    <a:pt x="21" y="72"/>
                    <a:pt x="21" y="72"/>
                  </a:cubicBezTo>
                  <a:cubicBezTo>
                    <a:pt x="22" y="72"/>
                    <a:pt x="23" y="72"/>
                    <a:pt x="23" y="73"/>
                  </a:cubicBezTo>
                  <a:cubicBezTo>
                    <a:pt x="25" y="69"/>
                    <a:pt x="25" y="69"/>
                    <a:pt x="25" y="69"/>
                  </a:cubicBezTo>
                  <a:cubicBezTo>
                    <a:pt x="26" y="69"/>
                    <a:pt x="27" y="69"/>
                    <a:pt x="27" y="69"/>
                  </a:cubicBezTo>
                  <a:cubicBezTo>
                    <a:pt x="27" y="74"/>
                    <a:pt x="27" y="74"/>
                    <a:pt x="27" y="74"/>
                  </a:cubicBezTo>
                  <a:cubicBezTo>
                    <a:pt x="28" y="74"/>
                    <a:pt x="29" y="74"/>
                    <a:pt x="30" y="75"/>
                  </a:cubicBezTo>
                  <a:cubicBezTo>
                    <a:pt x="31" y="70"/>
                    <a:pt x="31" y="70"/>
                    <a:pt x="31" y="70"/>
                  </a:cubicBezTo>
                  <a:cubicBezTo>
                    <a:pt x="32" y="70"/>
                    <a:pt x="32" y="70"/>
                    <a:pt x="33" y="70"/>
                  </a:cubicBezTo>
                  <a:cubicBezTo>
                    <a:pt x="33" y="75"/>
                    <a:pt x="33" y="75"/>
                    <a:pt x="33" y="75"/>
                  </a:cubicBezTo>
                  <a:cubicBezTo>
                    <a:pt x="34" y="75"/>
                    <a:pt x="35" y="75"/>
                    <a:pt x="36" y="75"/>
                  </a:cubicBezTo>
                  <a:cubicBezTo>
                    <a:pt x="37" y="70"/>
                    <a:pt x="37" y="70"/>
                    <a:pt x="37" y="70"/>
                  </a:cubicBezTo>
                  <a:cubicBezTo>
                    <a:pt x="37" y="70"/>
                    <a:pt x="38" y="70"/>
                    <a:pt x="39" y="70"/>
                  </a:cubicBezTo>
                  <a:cubicBezTo>
                    <a:pt x="40" y="75"/>
                    <a:pt x="40" y="75"/>
                    <a:pt x="40" y="75"/>
                  </a:cubicBezTo>
                  <a:cubicBezTo>
                    <a:pt x="41" y="75"/>
                    <a:pt x="42" y="75"/>
                    <a:pt x="42" y="74"/>
                  </a:cubicBezTo>
                  <a:cubicBezTo>
                    <a:pt x="42" y="70"/>
                    <a:pt x="42" y="70"/>
                    <a:pt x="42" y="70"/>
                  </a:cubicBezTo>
                  <a:cubicBezTo>
                    <a:pt x="43" y="70"/>
                    <a:pt x="43" y="69"/>
                    <a:pt x="44" y="69"/>
                  </a:cubicBezTo>
                  <a:cubicBezTo>
                    <a:pt x="46" y="73"/>
                    <a:pt x="46" y="73"/>
                    <a:pt x="46" y="73"/>
                  </a:cubicBezTo>
                  <a:cubicBezTo>
                    <a:pt x="47" y="73"/>
                    <a:pt x="48" y="73"/>
                    <a:pt x="49" y="73"/>
                  </a:cubicBezTo>
                  <a:cubicBezTo>
                    <a:pt x="48" y="68"/>
                    <a:pt x="48" y="68"/>
                    <a:pt x="48" y="68"/>
                  </a:cubicBezTo>
                  <a:cubicBezTo>
                    <a:pt x="48" y="68"/>
                    <a:pt x="49" y="67"/>
                    <a:pt x="49" y="67"/>
                  </a:cubicBezTo>
                  <a:cubicBezTo>
                    <a:pt x="52" y="71"/>
                    <a:pt x="52" y="71"/>
                    <a:pt x="52" y="71"/>
                  </a:cubicBezTo>
                  <a:cubicBezTo>
                    <a:pt x="52" y="71"/>
                    <a:pt x="53" y="70"/>
                    <a:pt x="53" y="70"/>
                  </a:cubicBezTo>
                  <a:cubicBezTo>
                    <a:pt x="54" y="70"/>
                    <a:pt x="54" y="70"/>
                    <a:pt x="54" y="70"/>
                  </a:cubicBezTo>
                  <a:cubicBezTo>
                    <a:pt x="53" y="65"/>
                    <a:pt x="53" y="65"/>
                    <a:pt x="53" y="65"/>
                  </a:cubicBezTo>
                  <a:cubicBezTo>
                    <a:pt x="53" y="65"/>
                    <a:pt x="54" y="64"/>
                    <a:pt x="54" y="64"/>
                  </a:cubicBezTo>
                  <a:cubicBezTo>
                    <a:pt x="57" y="67"/>
                    <a:pt x="57" y="67"/>
                    <a:pt x="57" y="67"/>
                  </a:cubicBezTo>
                  <a:cubicBezTo>
                    <a:pt x="58" y="67"/>
                    <a:pt x="59" y="66"/>
                    <a:pt x="59" y="66"/>
                  </a:cubicBezTo>
                  <a:cubicBezTo>
                    <a:pt x="57" y="62"/>
                    <a:pt x="57" y="62"/>
                    <a:pt x="57" y="62"/>
                  </a:cubicBezTo>
                  <a:cubicBezTo>
                    <a:pt x="57" y="61"/>
                    <a:pt x="58" y="61"/>
                    <a:pt x="58" y="60"/>
                  </a:cubicBezTo>
                  <a:cubicBezTo>
                    <a:pt x="62" y="63"/>
                    <a:pt x="62" y="63"/>
                    <a:pt x="62" y="63"/>
                  </a:cubicBezTo>
                  <a:cubicBezTo>
                    <a:pt x="63" y="62"/>
                    <a:pt x="63" y="61"/>
                    <a:pt x="64" y="61"/>
                  </a:cubicBezTo>
                  <a:cubicBezTo>
                    <a:pt x="61" y="57"/>
                    <a:pt x="61" y="57"/>
                    <a:pt x="61" y="57"/>
                  </a:cubicBezTo>
                  <a:cubicBezTo>
                    <a:pt x="61" y="57"/>
                    <a:pt x="62" y="56"/>
                    <a:pt x="62" y="56"/>
                  </a:cubicBezTo>
                  <a:cubicBezTo>
                    <a:pt x="66" y="57"/>
                    <a:pt x="66" y="57"/>
                    <a:pt x="66" y="57"/>
                  </a:cubicBezTo>
                  <a:cubicBezTo>
                    <a:pt x="66" y="57"/>
                    <a:pt x="67" y="56"/>
                    <a:pt x="67" y="55"/>
                  </a:cubicBezTo>
                  <a:cubicBezTo>
                    <a:pt x="64" y="52"/>
                    <a:pt x="64" y="52"/>
                    <a:pt x="64" y="52"/>
                  </a:cubicBezTo>
                  <a:cubicBezTo>
                    <a:pt x="64" y="52"/>
                    <a:pt x="64" y="51"/>
                    <a:pt x="65" y="50"/>
                  </a:cubicBezTo>
                  <a:cubicBezTo>
                    <a:pt x="69" y="51"/>
                    <a:pt x="69" y="51"/>
                    <a:pt x="69" y="51"/>
                  </a:cubicBezTo>
                  <a:cubicBezTo>
                    <a:pt x="69" y="51"/>
                    <a:pt x="69" y="50"/>
                    <a:pt x="70" y="49"/>
                  </a:cubicBezTo>
                  <a:cubicBezTo>
                    <a:pt x="66" y="47"/>
                    <a:pt x="66" y="47"/>
                    <a:pt x="66" y="47"/>
                  </a:cubicBezTo>
                  <a:cubicBezTo>
                    <a:pt x="66" y="46"/>
                    <a:pt x="66" y="45"/>
                    <a:pt x="66" y="45"/>
                  </a:cubicBezTo>
                  <a:cubicBezTo>
                    <a:pt x="71" y="45"/>
                    <a:pt x="71" y="45"/>
                    <a:pt x="71" y="45"/>
                  </a:cubicBezTo>
                  <a:cubicBezTo>
                    <a:pt x="71" y="44"/>
                    <a:pt x="71" y="43"/>
                    <a:pt x="71" y="42"/>
                  </a:cubicBezTo>
                  <a:cubicBezTo>
                    <a:pt x="67" y="41"/>
                    <a:pt x="67" y="41"/>
                    <a:pt x="67" y="41"/>
                  </a:cubicBezTo>
                  <a:cubicBezTo>
                    <a:pt x="67" y="40"/>
                    <a:pt x="67" y="40"/>
                    <a:pt x="67" y="39"/>
                  </a:cubicBezTo>
                  <a:cubicBezTo>
                    <a:pt x="71" y="38"/>
                    <a:pt x="71" y="38"/>
                    <a:pt x="71" y="38"/>
                  </a:cubicBezTo>
                  <a:cubicBezTo>
                    <a:pt x="71" y="37"/>
                    <a:pt x="71" y="36"/>
                    <a:pt x="71" y="35"/>
                  </a:cubicBezTo>
                  <a:cubicBezTo>
                    <a:pt x="67" y="35"/>
                    <a:pt x="67" y="35"/>
                    <a:pt x="67" y="35"/>
                  </a:cubicBezTo>
                  <a:cubicBezTo>
                    <a:pt x="67" y="34"/>
                    <a:pt x="67" y="34"/>
                    <a:pt x="67" y="33"/>
                  </a:cubicBezTo>
                  <a:cubicBezTo>
                    <a:pt x="71" y="32"/>
                    <a:pt x="71" y="32"/>
                    <a:pt x="71" y="32"/>
                  </a:cubicBezTo>
                  <a:cubicBezTo>
                    <a:pt x="71" y="31"/>
                    <a:pt x="71" y="30"/>
                    <a:pt x="70" y="29"/>
                  </a:cubicBezTo>
                  <a:cubicBezTo>
                    <a:pt x="66" y="29"/>
                    <a:pt x="66" y="29"/>
                    <a:pt x="66" y="29"/>
                  </a:cubicBezTo>
                  <a:cubicBezTo>
                    <a:pt x="66" y="29"/>
                    <a:pt x="66" y="28"/>
                    <a:pt x="65" y="27"/>
                  </a:cubicBezTo>
                  <a:cubicBezTo>
                    <a:pt x="69" y="25"/>
                    <a:pt x="69" y="25"/>
                    <a:pt x="69" y="25"/>
                  </a:cubicBezTo>
                  <a:cubicBezTo>
                    <a:pt x="69" y="24"/>
                    <a:pt x="69" y="23"/>
                    <a:pt x="68" y="23"/>
                  </a:cubicBezTo>
                  <a:cubicBezTo>
                    <a:pt x="64" y="24"/>
                    <a:pt x="64" y="24"/>
                    <a:pt x="64" y="24"/>
                  </a:cubicBezTo>
                  <a:cubicBezTo>
                    <a:pt x="64" y="23"/>
                    <a:pt x="63" y="23"/>
                    <a:pt x="63" y="22"/>
                  </a:cubicBezTo>
                  <a:close/>
                  <a:moveTo>
                    <a:pt x="24" y="56"/>
                  </a:moveTo>
                  <a:cubicBezTo>
                    <a:pt x="20" y="58"/>
                    <a:pt x="14" y="57"/>
                    <a:pt x="12" y="52"/>
                  </a:cubicBezTo>
                  <a:cubicBezTo>
                    <a:pt x="9" y="48"/>
                    <a:pt x="11" y="42"/>
                    <a:pt x="15" y="39"/>
                  </a:cubicBezTo>
                  <a:cubicBezTo>
                    <a:pt x="19" y="37"/>
                    <a:pt x="25" y="38"/>
                    <a:pt x="27" y="43"/>
                  </a:cubicBezTo>
                  <a:cubicBezTo>
                    <a:pt x="30" y="47"/>
                    <a:pt x="28" y="53"/>
                    <a:pt x="24" y="56"/>
                  </a:cubicBezTo>
                  <a:close/>
                  <a:moveTo>
                    <a:pt x="49" y="63"/>
                  </a:moveTo>
                  <a:cubicBezTo>
                    <a:pt x="45" y="65"/>
                    <a:pt x="40" y="64"/>
                    <a:pt x="37" y="59"/>
                  </a:cubicBezTo>
                  <a:cubicBezTo>
                    <a:pt x="35" y="55"/>
                    <a:pt x="36" y="49"/>
                    <a:pt x="41" y="47"/>
                  </a:cubicBezTo>
                  <a:cubicBezTo>
                    <a:pt x="45" y="44"/>
                    <a:pt x="50" y="46"/>
                    <a:pt x="53" y="50"/>
                  </a:cubicBezTo>
                  <a:cubicBezTo>
                    <a:pt x="55" y="55"/>
                    <a:pt x="54" y="60"/>
                    <a:pt x="49" y="63"/>
                  </a:cubicBezTo>
                  <a:close/>
                  <a:moveTo>
                    <a:pt x="32" y="40"/>
                  </a:moveTo>
                  <a:cubicBezTo>
                    <a:pt x="31" y="38"/>
                    <a:pt x="32" y="35"/>
                    <a:pt x="34" y="34"/>
                  </a:cubicBezTo>
                  <a:cubicBezTo>
                    <a:pt x="36" y="33"/>
                    <a:pt x="38" y="34"/>
                    <a:pt x="39" y="36"/>
                  </a:cubicBezTo>
                  <a:cubicBezTo>
                    <a:pt x="40" y="38"/>
                    <a:pt x="39" y="40"/>
                    <a:pt x="38" y="41"/>
                  </a:cubicBezTo>
                  <a:cubicBezTo>
                    <a:pt x="36" y="42"/>
                    <a:pt x="33" y="42"/>
                    <a:pt x="32" y="40"/>
                  </a:cubicBezTo>
                  <a:close/>
                  <a:moveTo>
                    <a:pt x="31" y="29"/>
                  </a:moveTo>
                  <a:cubicBezTo>
                    <a:pt x="27" y="31"/>
                    <a:pt x="21" y="30"/>
                    <a:pt x="19" y="25"/>
                  </a:cubicBezTo>
                  <a:cubicBezTo>
                    <a:pt x="16" y="21"/>
                    <a:pt x="18" y="15"/>
                    <a:pt x="22" y="13"/>
                  </a:cubicBezTo>
                  <a:cubicBezTo>
                    <a:pt x="26" y="10"/>
                    <a:pt x="32" y="12"/>
                    <a:pt x="34" y="16"/>
                  </a:cubicBezTo>
                  <a:cubicBezTo>
                    <a:pt x="36" y="21"/>
                    <a:pt x="35" y="26"/>
                    <a:pt x="31" y="29"/>
                  </a:cubicBezTo>
                  <a:close/>
                  <a:moveTo>
                    <a:pt x="56" y="36"/>
                  </a:moveTo>
                  <a:cubicBezTo>
                    <a:pt x="52" y="39"/>
                    <a:pt x="47" y="37"/>
                    <a:pt x="44" y="33"/>
                  </a:cubicBezTo>
                  <a:cubicBezTo>
                    <a:pt x="42" y="28"/>
                    <a:pt x="43" y="22"/>
                    <a:pt x="47" y="20"/>
                  </a:cubicBezTo>
                  <a:cubicBezTo>
                    <a:pt x="52" y="17"/>
                    <a:pt x="57" y="19"/>
                    <a:pt x="60" y="23"/>
                  </a:cubicBezTo>
                  <a:cubicBezTo>
                    <a:pt x="62" y="28"/>
                    <a:pt x="61" y="34"/>
                    <a:pt x="56" y="3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6"/>
            <p:cNvSpPr>
              <a:spLocks noEditPoints="1"/>
            </p:cNvSpPr>
            <p:nvPr/>
          </p:nvSpPr>
          <p:spPr bwMode="auto">
            <a:xfrm>
              <a:off x="1192213" y="2576513"/>
              <a:ext cx="28575" cy="28575"/>
            </a:xfrm>
            <a:custGeom>
              <a:avLst/>
              <a:gdLst>
                <a:gd name="T0" fmla="*/ 23 w 27"/>
                <a:gd name="T1" fmla="*/ 14 h 27"/>
                <a:gd name="T2" fmla="*/ 23 w 27"/>
                <a:gd name="T3" fmla="*/ 14 h 27"/>
                <a:gd name="T4" fmla="*/ 23 w 27"/>
                <a:gd name="T5" fmla="*/ 12 h 27"/>
                <a:gd name="T6" fmla="*/ 27 w 27"/>
                <a:gd name="T7" fmla="*/ 10 h 27"/>
                <a:gd name="T8" fmla="*/ 25 w 27"/>
                <a:gd name="T9" fmla="*/ 6 h 27"/>
                <a:gd name="T10" fmla="*/ 21 w 27"/>
                <a:gd name="T11" fmla="*/ 7 h 27"/>
                <a:gd name="T12" fmla="*/ 19 w 27"/>
                <a:gd name="T13" fmla="*/ 5 h 27"/>
                <a:gd name="T14" fmla="*/ 20 w 27"/>
                <a:gd name="T15" fmla="*/ 1 h 27"/>
                <a:gd name="T16" fmla="*/ 16 w 27"/>
                <a:gd name="T17" fmla="*/ 0 h 27"/>
                <a:gd name="T18" fmla="*/ 14 w 27"/>
                <a:gd name="T19" fmla="*/ 3 h 27"/>
                <a:gd name="T20" fmla="*/ 13 w 27"/>
                <a:gd name="T21" fmla="*/ 3 h 27"/>
                <a:gd name="T22" fmla="*/ 12 w 27"/>
                <a:gd name="T23" fmla="*/ 3 h 27"/>
                <a:gd name="T24" fmla="*/ 10 w 27"/>
                <a:gd name="T25" fmla="*/ 0 h 27"/>
                <a:gd name="T26" fmla="*/ 6 w 27"/>
                <a:gd name="T27" fmla="*/ 2 h 27"/>
                <a:gd name="T28" fmla="*/ 7 w 27"/>
                <a:gd name="T29" fmla="*/ 6 h 27"/>
                <a:gd name="T30" fmla="*/ 6 w 27"/>
                <a:gd name="T31" fmla="*/ 7 h 27"/>
                <a:gd name="T32" fmla="*/ 2 w 27"/>
                <a:gd name="T33" fmla="*/ 6 h 27"/>
                <a:gd name="T34" fmla="*/ 0 w 27"/>
                <a:gd name="T35" fmla="*/ 11 h 27"/>
                <a:gd name="T36" fmla="*/ 4 w 27"/>
                <a:gd name="T37" fmla="*/ 13 h 27"/>
                <a:gd name="T38" fmla="*/ 4 w 27"/>
                <a:gd name="T39" fmla="*/ 14 h 27"/>
                <a:gd name="T40" fmla="*/ 4 w 27"/>
                <a:gd name="T41" fmla="*/ 15 h 27"/>
                <a:gd name="T42" fmla="*/ 0 w 27"/>
                <a:gd name="T43" fmla="*/ 17 h 27"/>
                <a:gd name="T44" fmla="*/ 2 w 27"/>
                <a:gd name="T45" fmla="*/ 21 h 27"/>
                <a:gd name="T46" fmla="*/ 6 w 27"/>
                <a:gd name="T47" fmla="*/ 20 h 27"/>
                <a:gd name="T48" fmla="*/ 8 w 27"/>
                <a:gd name="T49" fmla="*/ 22 h 27"/>
                <a:gd name="T50" fmla="*/ 7 w 27"/>
                <a:gd name="T51" fmla="*/ 26 h 27"/>
                <a:gd name="T52" fmla="*/ 11 w 27"/>
                <a:gd name="T53" fmla="*/ 27 h 27"/>
                <a:gd name="T54" fmla="*/ 13 w 27"/>
                <a:gd name="T55" fmla="*/ 24 h 27"/>
                <a:gd name="T56" fmla="*/ 13 w 27"/>
                <a:gd name="T57" fmla="*/ 24 h 27"/>
                <a:gd name="T58" fmla="*/ 15 w 27"/>
                <a:gd name="T59" fmla="*/ 24 h 27"/>
                <a:gd name="T60" fmla="*/ 17 w 27"/>
                <a:gd name="T61" fmla="*/ 27 h 27"/>
                <a:gd name="T62" fmla="*/ 21 w 27"/>
                <a:gd name="T63" fmla="*/ 25 h 27"/>
                <a:gd name="T64" fmla="*/ 20 w 27"/>
                <a:gd name="T65" fmla="*/ 21 h 27"/>
                <a:gd name="T66" fmla="*/ 21 w 27"/>
                <a:gd name="T67" fmla="*/ 20 h 27"/>
                <a:gd name="T68" fmla="*/ 25 w 27"/>
                <a:gd name="T69" fmla="*/ 21 h 27"/>
                <a:gd name="T70" fmla="*/ 27 w 27"/>
                <a:gd name="T71" fmla="*/ 16 h 27"/>
                <a:gd name="T72" fmla="*/ 23 w 27"/>
                <a:gd name="T73" fmla="*/ 14 h 27"/>
                <a:gd name="T74" fmla="*/ 13 w 27"/>
                <a:gd name="T75" fmla="*/ 18 h 27"/>
                <a:gd name="T76" fmla="*/ 9 w 27"/>
                <a:gd name="T77" fmla="*/ 14 h 27"/>
                <a:gd name="T78" fmla="*/ 13 w 27"/>
                <a:gd name="T79" fmla="*/ 9 h 27"/>
                <a:gd name="T80" fmla="*/ 18 w 27"/>
                <a:gd name="T81" fmla="*/ 14 h 27"/>
                <a:gd name="T82" fmla="*/ 13 w 27"/>
                <a:gd name="T8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 h="27">
                  <a:moveTo>
                    <a:pt x="23" y="14"/>
                  </a:moveTo>
                  <a:cubicBezTo>
                    <a:pt x="23" y="14"/>
                    <a:pt x="23" y="14"/>
                    <a:pt x="23" y="14"/>
                  </a:cubicBezTo>
                  <a:cubicBezTo>
                    <a:pt x="23" y="13"/>
                    <a:pt x="23" y="13"/>
                    <a:pt x="23" y="12"/>
                  </a:cubicBezTo>
                  <a:cubicBezTo>
                    <a:pt x="27" y="10"/>
                    <a:pt x="27" y="10"/>
                    <a:pt x="27" y="10"/>
                  </a:cubicBezTo>
                  <a:cubicBezTo>
                    <a:pt x="26" y="8"/>
                    <a:pt x="26" y="7"/>
                    <a:pt x="25" y="6"/>
                  </a:cubicBezTo>
                  <a:cubicBezTo>
                    <a:pt x="21" y="7"/>
                    <a:pt x="21" y="7"/>
                    <a:pt x="21" y="7"/>
                  </a:cubicBezTo>
                  <a:cubicBezTo>
                    <a:pt x="20" y="6"/>
                    <a:pt x="20" y="6"/>
                    <a:pt x="19" y="5"/>
                  </a:cubicBezTo>
                  <a:cubicBezTo>
                    <a:pt x="20" y="1"/>
                    <a:pt x="20" y="1"/>
                    <a:pt x="20" y="1"/>
                  </a:cubicBezTo>
                  <a:cubicBezTo>
                    <a:pt x="19" y="1"/>
                    <a:pt x="18" y="0"/>
                    <a:pt x="16" y="0"/>
                  </a:cubicBezTo>
                  <a:cubicBezTo>
                    <a:pt x="14" y="3"/>
                    <a:pt x="14" y="3"/>
                    <a:pt x="14" y="3"/>
                  </a:cubicBezTo>
                  <a:cubicBezTo>
                    <a:pt x="14" y="3"/>
                    <a:pt x="14" y="3"/>
                    <a:pt x="13" y="3"/>
                  </a:cubicBezTo>
                  <a:cubicBezTo>
                    <a:pt x="13" y="3"/>
                    <a:pt x="13" y="3"/>
                    <a:pt x="12" y="3"/>
                  </a:cubicBezTo>
                  <a:cubicBezTo>
                    <a:pt x="10" y="0"/>
                    <a:pt x="10" y="0"/>
                    <a:pt x="10" y="0"/>
                  </a:cubicBezTo>
                  <a:cubicBezTo>
                    <a:pt x="9" y="0"/>
                    <a:pt x="7" y="1"/>
                    <a:pt x="6" y="2"/>
                  </a:cubicBezTo>
                  <a:cubicBezTo>
                    <a:pt x="7" y="6"/>
                    <a:pt x="7" y="6"/>
                    <a:pt x="7" y="6"/>
                  </a:cubicBezTo>
                  <a:cubicBezTo>
                    <a:pt x="7" y="6"/>
                    <a:pt x="6" y="7"/>
                    <a:pt x="6" y="7"/>
                  </a:cubicBezTo>
                  <a:cubicBezTo>
                    <a:pt x="2" y="6"/>
                    <a:pt x="2" y="6"/>
                    <a:pt x="2" y="6"/>
                  </a:cubicBezTo>
                  <a:cubicBezTo>
                    <a:pt x="1" y="8"/>
                    <a:pt x="1" y="9"/>
                    <a:pt x="0" y="11"/>
                  </a:cubicBezTo>
                  <a:cubicBezTo>
                    <a:pt x="4" y="13"/>
                    <a:pt x="4" y="13"/>
                    <a:pt x="4" y="13"/>
                  </a:cubicBezTo>
                  <a:cubicBezTo>
                    <a:pt x="4" y="13"/>
                    <a:pt x="4" y="13"/>
                    <a:pt x="4" y="14"/>
                  </a:cubicBezTo>
                  <a:cubicBezTo>
                    <a:pt x="4" y="14"/>
                    <a:pt x="4" y="14"/>
                    <a:pt x="4" y="15"/>
                  </a:cubicBezTo>
                  <a:cubicBezTo>
                    <a:pt x="0" y="17"/>
                    <a:pt x="0" y="17"/>
                    <a:pt x="0" y="17"/>
                  </a:cubicBezTo>
                  <a:cubicBezTo>
                    <a:pt x="1" y="19"/>
                    <a:pt x="1" y="20"/>
                    <a:pt x="2" y="21"/>
                  </a:cubicBezTo>
                  <a:cubicBezTo>
                    <a:pt x="6" y="20"/>
                    <a:pt x="6" y="20"/>
                    <a:pt x="6" y="20"/>
                  </a:cubicBezTo>
                  <a:cubicBezTo>
                    <a:pt x="6" y="21"/>
                    <a:pt x="7" y="21"/>
                    <a:pt x="8" y="22"/>
                  </a:cubicBezTo>
                  <a:cubicBezTo>
                    <a:pt x="7" y="26"/>
                    <a:pt x="7" y="26"/>
                    <a:pt x="7" y="26"/>
                  </a:cubicBezTo>
                  <a:cubicBezTo>
                    <a:pt x="8" y="26"/>
                    <a:pt x="9" y="27"/>
                    <a:pt x="11" y="27"/>
                  </a:cubicBezTo>
                  <a:cubicBezTo>
                    <a:pt x="13" y="24"/>
                    <a:pt x="13" y="24"/>
                    <a:pt x="13" y="24"/>
                  </a:cubicBezTo>
                  <a:cubicBezTo>
                    <a:pt x="13" y="24"/>
                    <a:pt x="13" y="24"/>
                    <a:pt x="13" y="24"/>
                  </a:cubicBezTo>
                  <a:cubicBezTo>
                    <a:pt x="14" y="24"/>
                    <a:pt x="14" y="24"/>
                    <a:pt x="15" y="24"/>
                  </a:cubicBezTo>
                  <a:cubicBezTo>
                    <a:pt x="17" y="27"/>
                    <a:pt x="17" y="27"/>
                    <a:pt x="17" y="27"/>
                  </a:cubicBezTo>
                  <a:cubicBezTo>
                    <a:pt x="18" y="27"/>
                    <a:pt x="20" y="26"/>
                    <a:pt x="21" y="25"/>
                  </a:cubicBezTo>
                  <a:cubicBezTo>
                    <a:pt x="20" y="21"/>
                    <a:pt x="20" y="21"/>
                    <a:pt x="20" y="21"/>
                  </a:cubicBezTo>
                  <a:cubicBezTo>
                    <a:pt x="20" y="21"/>
                    <a:pt x="21" y="20"/>
                    <a:pt x="21" y="20"/>
                  </a:cubicBezTo>
                  <a:cubicBezTo>
                    <a:pt x="25" y="21"/>
                    <a:pt x="25" y="21"/>
                    <a:pt x="25" y="21"/>
                  </a:cubicBezTo>
                  <a:cubicBezTo>
                    <a:pt x="26" y="19"/>
                    <a:pt x="26" y="18"/>
                    <a:pt x="27" y="16"/>
                  </a:cubicBezTo>
                  <a:lnTo>
                    <a:pt x="23" y="14"/>
                  </a:lnTo>
                  <a:close/>
                  <a:moveTo>
                    <a:pt x="13" y="18"/>
                  </a:moveTo>
                  <a:cubicBezTo>
                    <a:pt x="11" y="18"/>
                    <a:pt x="9" y="16"/>
                    <a:pt x="9" y="14"/>
                  </a:cubicBezTo>
                  <a:cubicBezTo>
                    <a:pt x="9" y="11"/>
                    <a:pt x="11" y="9"/>
                    <a:pt x="13" y="9"/>
                  </a:cubicBezTo>
                  <a:cubicBezTo>
                    <a:pt x="16" y="9"/>
                    <a:pt x="18" y="11"/>
                    <a:pt x="18" y="14"/>
                  </a:cubicBezTo>
                  <a:cubicBezTo>
                    <a:pt x="18" y="16"/>
                    <a:pt x="16" y="18"/>
                    <a:pt x="13" y="1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7"/>
            <p:cNvSpPr>
              <a:spLocks noEditPoints="1"/>
            </p:cNvSpPr>
            <p:nvPr/>
          </p:nvSpPr>
          <p:spPr bwMode="auto">
            <a:xfrm>
              <a:off x="1203325" y="2713038"/>
              <a:ext cx="25400" cy="25400"/>
            </a:xfrm>
            <a:custGeom>
              <a:avLst/>
              <a:gdLst>
                <a:gd name="T0" fmla="*/ 21 w 24"/>
                <a:gd name="T1" fmla="*/ 13 h 25"/>
                <a:gd name="T2" fmla="*/ 21 w 24"/>
                <a:gd name="T3" fmla="*/ 12 h 25"/>
                <a:gd name="T4" fmla="*/ 21 w 24"/>
                <a:gd name="T5" fmla="*/ 11 h 25"/>
                <a:gd name="T6" fmla="*/ 24 w 24"/>
                <a:gd name="T7" fmla="*/ 9 h 25"/>
                <a:gd name="T8" fmla="*/ 23 w 24"/>
                <a:gd name="T9" fmla="*/ 5 h 25"/>
                <a:gd name="T10" fmla="*/ 19 w 24"/>
                <a:gd name="T11" fmla="*/ 6 h 25"/>
                <a:gd name="T12" fmla="*/ 18 w 24"/>
                <a:gd name="T13" fmla="*/ 5 h 25"/>
                <a:gd name="T14" fmla="*/ 18 w 24"/>
                <a:gd name="T15" fmla="*/ 1 h 25"/>
                <a:gd name="T16" fmla="*/ 15 w 24"/>
                <a:gd name="T17" fmla="*/ 0 h 25"/>
                <a:gd name="T18" fmla="*/ 13 w 24"/>
                <a:gd name="T19" fmla="*/ 3 h 25"/>
                <a:gd name="T20" fmla="*/ 12 w 24"/>
                <a:gd name="T21" fmla="*/ 3 h 25"/>
                <a:gd name="T22" fmla="*/ 11 w 24"/>
                <a:gd name="T23" fmla="*/ 3 h 25"/>
                <a:gd name="T24" fmla="*/ 9 w 24"/>
                <a:gd name="T25" fmla="*/ 0 h 25"/>
                <a:gd name="T26" fmla="*/ 6 w 24"/>
                <a:gd name="T27" fmla="*/ 2 h 25"/>
                <a:gd name="T28" fmla="*/ 7 w 24"/>
                <a:gd name="T29" fmla="*/ 5 h 25"/>
                <a:gd name="T30" fmla="*/ 5 w 24"/>
                <a:gd name="T31" fmla="*/ 7 h 25"/>
                <a:gd name="T32" fmla="*/ 2 w 24"/>
                <a:gd name="T33" fmla="*/ 6 h 25"/>
                <a:gd name="T34" fmla="*/ 0 w 24"/>
                <a:gd name="T35" fmla="*/ 10 h 25"/>
                <a:gd name="T36" fmla="*/ 4 w 24"/>
                <a:gd name="T37" fmla="*/ 11 h 25"/>
                <a:gd name="T38" fmla="*/ 4 w 24"/>
                <a:gd name="T39" fmla="*/ 12 h 25"/>
                <a:gd name="T40" fmla="*/ 4 w 24"/>
                <a:gd name="T41" fmla="*/ 13 h 25"/>
                <a:gd name="T42" fmla="*/ 1 w 24"/>
                <a:gd name="T43" fmla="*/ 15 h 25"/>
                <a:gd name="T44" fmla="*/ 2 w 24"/>
                <a:gd name="T45" fmla="*/ 19 h 25"/>
                <a:gd name="T46" fmla="*/ 6 w 24"/>
                <a:gd name="T47" fmla="*/ 18 h 25"/>
                <a:gd name="T48" fmla="*/ 7 w 24"/>
                <a:gd name="T49" fmla="*/ 20 h 25"/>
                <a:gd name="T50" fmla="*/ 6 w 24"/>
                <a:gd name="T51" fmla="*/ 23 h 25"/>
                <a:gd name="T52" fmla="*/ 10 w 24"/>
                <a:gd name="T53" fmla="*/ 25 h 25"/>
                <a:gd name="T54" fmla="*/ 12 w 24"/>
                <a:gd name="T55" fmla="*/ 21 h 25"/>
                <a:gd name="T56" fmla="*/ 12 w 24"/>
                <a:gd name="T57" fmla="*/ 21 h 25"/>
                <a:gd name="T58" fmla="*/ 13 w 24"/>
                <a:gd name="T59" fmla="*/ 21 h 25"/>
                <a:gd name="T60" fmla="*/ 15 w 24"/>
                <a:gd name="T61" fmla="*/ 25 h 25"/>
                <a:gd name="T62" fmla="*/ 19 w 24"/>
                <a:gd name="T63" fmla="*/ 23 h 25"/>
                <a:gd name="T64" fmla="*/ 18 w 24"/>
                <a:gd name="T65" fmla="*/ 19 h 25"/>
                <a:gd name="T66" fmla="*/ 19 w 24"/>
                <a:gd name="T67" fmla="*/ 18 h 25"/>
                <a:gd name="T68" fmla="*/ 23 w 24"/>
                <a:gd name="T69" fmla="*/ 19 h 25"/>
                <a:gd name="T70" fmla="*/ 24 w 24"/>
                <a:gd name="T71" fmla="*/ 15 h 25"/>
                <a:gd name="T72" fmla="*/ 21 w 24"/>
                <a:gd name="T73" fmla="*/ 13 h 25"/>
                <a:gd name="T74" fmla="*/ 12 w 24"/>
                <a:gd name="T75" fmla="*/ 16 h 25"/>
                <a:gd name="T76" fmla="*/ 8 w 24"/>
                <a:gd name="T77" fmla="*/ 12 h 25"/>
                <a:gd name="T78" fmla="*/ 12 w 24"/>
                <a:gd name="T79" fmla="*/ 8 h 25"/>
                <a:gd name="T80" fmla="*/ 16 w 24"/>
                <a:gd name="T81" fmla="*/ 12 h 25"/>
                <a:gd name="T82" fmla="*/ 12 w 24"/>
                <a:gd name="T83"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 h="25">
                  <a:moveTo>
                    <a:pt x="21" y="13"/>
                  </a:moveTo>
                  <a:cubicBezTo>
                    <a:pt x="21" y="13"/>
                    <a:pt x="21" y="13"/>
                    <a:pt x="21" y="12"/>
                  </a:cubicBezTo>
                  <a:cubicBezTo>
                    <a:pt x="21" y="12"/>
                    <a:pt x="21" y="11"/>
                    <a:pt x="21" y="11"/>
                  </a:cubicBezTo>
                  <a:cubicBezTo>
                    <a:pt x="24" y="9"/>
                    <a:pt x="24" y="9"/>
                    <a:pt x="24" y="9"/>
                  </a:cubicBezTo>
                  <a:cubicBezTo>
                    <a:pt x="24" y="8"/>
                    <a:pt x="23" y="6"/>
                    <a:pt x="23" y="5"/>
                  </a:cubicBezTo>
                  <a:cubicBezTo>
                    <a:pt x="19" y="6"/>
                    <a:pt x="19" y="6"/>
                    <a:pt x="19" y="6"/>
                  </a:cubicBezTo>
                  <a:cubicBezTo>
                    <a:pt x="19" y="6"/>
                    <a:pt x="18" y="5"/>
                    <a:pt x="18" y="5"/>
                  </a:cubicBezTo>
                  <a:cubicBezTo>
                    <a:pt x="18" y="1"/>
                    <a:pt x="18" y="1"/>
                    <a:pt x="18" y="1"/>
                  </a:cubicBezTo>
                  <a:cubicBezTo>
                    <a:pt x="17" y="1"/>
                    <a:pt x="16" y="0"/>
                    <a:pt x="15" y="0"/>
                  </a:cubicBezTo>
                  <a:cubicBezTo>
                    <a:pt x="13" y="3"/>
                    <a:pt x="13" y="3"/>
                    <a:pt x="13" y="3"/>
                  </a:cubicBezTo>
                  <a:cubicBezTo>
                    <a:pt x="13" y="3"/>
                    <a:pt x="13" y="3"/>
                    <a:pt x="12" y="3"/>
                  </a:cubicBezTo>
                  <a:cubicBezTo>
                    <a:pt x="12" y="3"/>
                    <a:pt x="12" y="3"/>
                    <a:pt x="11" y="3"/>
                  </a:cubicBezTo>
                  <a:cubicBezTo>
                    <a:pt x="9" y="0"/>
                    <a:pt x="9" y="0"/>
                    <a:pt x="9" y="0"/>
                  </a:cubicBezTo>
                  <a:cubicBezTo>
                    <a:pt x="8" y="0"/>
                    <a:pt x="7" y="1"/>
                    <a:pt x="6" y="2"/>
                  </a:cubicBezTo>
                  <a:cubicBezTo>
                    <a:pt x="7" y="5"/>
                    <a:pt x="7" y="5"/>
                    <a:pt x="7" y="5"/>
                  </a:cubicBezTo>
                  <a:cubicBezTo>
                    <a:pt x="6" y="6"/>
                    <a:pt x="6" y="6"/>
                    <a:pt x="5" y="7"/>
                  </a:cubicBezTo>
                  <a:cubicBezTo>
                    <a:pt x="2" y="6"/>
                    <a:pt x="2" y="6"/>
                    <a:pt x="2" y="6"/>
                  </a:cubicBezTo>
                  <a:cubicBezTo>
                    <a:pt x="1" y="7"/>
                    <a:pt x="1" y="8"/>
                    <a:pt x="0" y="10"/>
                  </a:cubicBezTo>
                  <a:cubicBezTo>
                    <a:pt x="4" y="11"/>
                    <a:pt x="4" y="11"/>
                    <a:pt x="4" y="11"/>
                  </a:cubicBezTo>
                  <a:cubicBezTo>
                    <a:pt x="4" y="12"/>
                    <a:pt x="4" y="12"/>
                    <a:pt x="4" y="12"/>
                  </a:cubicBezTo>
                  <a:cubicBezTo>
                    <a:pt x="4" y="13"/>
                    <a:pt x="4" y="13"/>
                    <a:pt x="4" y="13"/>
                  </a:cubicBezTo>
                  <a:cubicBezTo>
                    <a:pt x="1" y="15"/>
                    <a:pt x="1" y="15"/>
                    <a:pt x="1" y="15"/>
                  </a:cubicBezTo>
                  <a:cubicBezTo>
                    <a:pt x="1" y="17"/>
                    <a:pt x="1" y="18"/>
                    <a:pt x="2" y="19"/>
                  </a:cubicBezTo>
                  <a:cubicBezTo>
                    <a:pt x="6" y="18"/>
                    <a:pt x="6" y="18"/>
                    <a:pt x="6" y="18"/>
                  </a:cubicBezTo>
                  <a:cubicBezTo>
                    <a:pt x="6" y="19"/>
                    <a:pt x="6" y="19"/>
                    <a:pt x="7" y="20"/>
                  </a:cubicBezTo>
                  <a:cubicBezTo>
                    <a:pt x="6" y="23"/>
                    <a:pt x="6" y="23"/>
                    <a:pt x="6" y="23"/>
                  </a:cubicBezTo>
                  <a:cubicBezTo>
                    <a:pt x="7" y="24"/>
                    <a:pt x="8" y="24"/>
                    <a:pt x="10" y="25"/>
                  </a:cubicBezTo>
                  <a:cubicBezTo>
                    <a:pt x="12" y="21"/>
                    <a:pt x="12" y="21"/>
                    <a:pt x="12" y="21"/>
                  </a:cubicBezTo>
                  <a:cubicBezTo>
                    <a:pt x="12" y="21"/>
                    <a:pt x="12" y="21"/>
                    <a:pt x="12" y="21"/>
                  </a:cubicBezTo>
                  <a:cubicBezTo>
                    <a:pt x="13" y="21"/>
                    <a:pt x="13" y="21"/>
                    <a:pt x="13" y="21"/>
                  </a:cubicBezTo>
                  <a:cubicBezTo>
                    <a:pt x="15" y="25"/>
                    <a:pt x="15" y="25"/>
                    <a:pt x="15" y="25"/>
                  </a:cubicBezTo>
                  <a:cubicBezTo>
                    <a:pt x="17" y="24"/>
                    <a:pt x="18" y="24"/>
                    <a:pt x="19" y="23"/>
                  </a:cubicBezTo>
                  <a:cubicBezTo>
                    <a:pt x="18" y="19"/>
                    <a:pt x="18" y="19"/>
                    <a:pt x="18" y="19"/>
                  </a:cubicBezTo>
                  <a:cubicBezTo>
                    <a:pt x="18" y="19"/>
                    <a:pt x="19" y="18"/>
                    <a:pt x="19" y="18"/>
                  </a:cubicBezTo>
                  <a:cubicBezTo>
                    <a:pt x="23" y="19"/>
                    <a:pt x="23" y="19"/>
                    <a:pt x="23" y="19"/>
                  </a:cubicBezTo>
                  <a:cubicBezTo>
                    <a:pt x="23" y="18"/>
                    <a:pt x="24" y="16"/>
                    <a:pt x="24" y="15"/>
                  </a:cubicBezTo>
                  <a:lnTo>
                    <a:pt x="21" y="13"/>
                  </a:lnTo>
                  <a:close/>
                  <a:moveTo>
                    <a:pt x="12" y="16"/>
                  </a:moveTo>
                  <a:cubicBezTo>
                    <a:pt x="10" y="16"/>
                    <a:pt x="8" y="15"/>
                    <a:pt x="8" y="12"/>
                  </a:cubicBezTo>
                  <a:cubicBezTo>
                    <a:pt x="8" y="10"/>
                    <a:pt x="10" y="8"/>
                    <a:pt x="12" y="8"/>
                  </a:cubicBezTo>
                  <a:cubicBezTo>
                    <a:pt x="15" y="8"/>
                    <a:pt x="16" y="10"/>
                    <a:pt x="16" y="12"/>
                  </a:cubicBezTo>
                  <a:cubicBezTo>
                    <a:pt x="16" y="15"/>
                    <a:pt x="15" y="16"/>
                    <a:pt x="12" y="1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8"/>
            <p:cNvSpPr>
              <a:spLocks noEditPoints="1"/>
            </p:cNvSpPr>
            <p:nvPr/>
          </p:nvSpPr>
          <p:spPr bwMode="auto">
            <a:xfrm>
              <a:off x="1301750" y="2359026"/>
              <a:ext cx="74613" cy="77788"/>
            </a:xfrm>
            <a:custGeom>
              <a:avLst/>
              <a:gdLst>
                <a:gd name="T0" fmla="*/ 70 w 70"/>
                <a:gd name="T1" fmla="*/ 37 h 73"/>
                <a:gd name="T2" fmla="*/ 64 w 70"/>
                <a:gd name="T3" fmla="*/ 31 h 73"/>
                <a:gd name="T4" fmla="*/ 68 w 70"/>
                <a:gd name="T5" fmla="*/ 27 h 73"/>
                <a:gd name="T6" fmla="*/ 62 w 70"/>
                <a:gd name="T7" fmla="*/ 23 h 73"/>
                <a:gd name="T8" fmla="*/ 64 w 70"/>
                <a:gd name="T9" fmla="*/ 17 h 73"/>
                <a:gd name="T10" fmla="*/ 57 w 70"/>
                <a:gd name="T11" fmla="*/ 16 h 73"/>
                <a:gd name="T12" fmla="*/ 58 w 70"/>
                <a:gd name="T13" fmla="*/ 9 h 73"/>
                <a:gd name="T14" fmla="*/ 50 w 70"/>
                <a:gd name="T15" fmla="*/ 10 h 73"/>
                <a:gd name="T16" fmla="*/ 50 w 70"/>
                <a:gd name="T17" fmla="*/ 4 h 73"/>
                <a:gd name="T18" fmla="*/ 42 w 70"/>
                <a:gd name="T19" fmla="*/ 7 h 73"/>
                <a:gd name="T20" fmla="*/ 40 w 70"/>
                <a:gd name="T21" fmla="*/ 1 h 73"/>
                <a:gd name="T22" fmla="*/ 34 w 70"/>
                <a:gd name="T23" fmla="*/ 6 h 73"/>
                <a:gd name="T24" fmla="*/ 30 w 70"/>
                <a:gd name="T25" fmla="*/ 1 h 73"/>
                <a:gd name="T26" fmla="*/ 26 w 70"/>
                <a:gd name="T27" fmla="*/ 7 h 73"/>
                <a:gd name="T28" fmla="*/ 21 w 70"/>
                <a:gd name="T29" fmla="*/ 4 h 73"/>
                <a:gd name="T30" fmla="*/ 18 w 70"/>
                <a:gd name="T31" fmla="*/ 11 h 73"/>
                <a:gd name="T32" fmla="*/ 12 w 70"/>
                <a:gd name="T33" fmla="*/ 9 h 73"/>
                <a:gd name="T34" fmla="*/ 12 w 70"/>
                <a:gd name="T35" fmla="*/ 17 h 73"/>
                <a:gd name="T36" fmla="*/ 6 w 70"/>
                <a:gd name="T37" fmla="*/ 17 h 73"/>
                <a:gd name="T38" fmla="*/ 8 w 70"/>
                <a:gd name="T39" fmla="*/ 25 h 73"/>
                <a:gd name="T40" fmla="*/ 2 w 70"/>
                <a:gd name="T41" fmla="*/ 26 h 73"/>
                <a:gd name="T42" fmla="*/ 5 w 70"/>
                <a:gd name="T43" fmla="*/ 33 h 73"/>
                <a:gd name="T44" fmla="*/ 0 w 70"/>
                <a:gd name="T45" fmla="*/ 36 h 73"/>
                <a:gd name="T46" fmla="*/ 0 w 70"/>
                <a:gd name="T47" fmla="*/ 42 h 73"/>
                <a:gd name="T48" fmla="*/ 6 w 70"/>
                <a:gd name="T49" fmla="*/ 44 h 73"/>
                <a:gd name="T50" fmla="*/ 3 w 70"/>
                <a:gd name="T51" fmla="*/ 52 h 73"/>
                <a:gd name="T52" fmla="*/ 9 w 70"/>
                <a:gd name="T53" fmla="*/ 52 h 73"/>
                <a:gd name="T54" fmla="*/ 8 w 70"/>
                <a:gd name="T55" fmla="*/ 60 h 73"/>
                <a:gd name="T56" fmla="*/ 15 w 70"/>
                <a:gd name="T57" fmla="*/ 59 h 73"/>
                <a:gd name="T58" fmla="*/ 16 w 70"/>
                <a:gd name="T59" fmla="*/ 67 h 73"/>
                <a:gd name="T60" fmla="*/ 21 w 70"/>
                <a:gd name="T61" fmla="*/ 64 h 73"/>
                <a:gd name="T62" fmla="*/ 25 w 70"/>
                <a:gd name="T63" fmla="*/ 72 h 73"/>
                <a:gd name="T64" fmla="*/ 30 w 70"/>
                <a:gd name="T65" fmla="*/ 67 h 73"/>
                <a:gd name="T66" fmla="*/ 35 w 70"/>
                <a:gd name="T67" fmla="*/ 73 h 73"/>
                <a:gd name="T68" fmla="*/ 38 w 70"/>
                <a:gd name="T69" fmla="*/ 68 h 73"/>
                <a:gd name="T70" fmla="*/ 44 w 70"/>
                <a:gd name="T71" fmla="*/ 72 h 73"/>
                <a:gd name="T72" fmla="*/ 46 w 70"/>
                <a:gd name="T73" fmla="*/ 65 h 73"/>
                <a:gd name="T74" fmla="*/ 53 w 70"/>
                <a:gd name="T75" fmla="*/ 67 h 73"/>
                <a:gd name="T76" fmla="*/ 53 w 70"/>
                <a:gd name="T77" fmla="*/ 61 h 73"/>
                <a:gd name="T78" fmla="*/ 61 w 70"/>
                <a:gd name="T79" fmla="*/ 61 h 73"/>
                <a:gd name="T80" fmla="*/ 59 w 70"/>
                <a:gd name="T81" fmla="*/ 54 h 73"/>
                <a:gd name="T82" fmla="*/ 66 w 70"/>
                <a:gd name="T83" fmla="*/ 52 h 73"/>
                <a:gd name="T84" fmla="*/ 63 w 70"/>
                <a:gd name="T85" fmla="*/ 47 h 73"/>
                <a:gd name="T86" fmla="*/ 69 w 70"/>
                <a:gd name="T87" fmla="*/ 42 h 73"/>
                <a:gd name="T88" fmla="*/ 65 w 70"/>
                <a:gd name="T89" fmla="*/ 38 h 73"/>
                <a:gd name="T90" fmla="*/ 35 w 70"/>
                <a:gd name="T91" fmla="*/ 64 h 73"/>
                <a:gd name="T92" fmla="*/ 35 w 70"/>
                <a:gd name="T93" fmla="*/ 10 h 73"/>
                <a:gd name="T94" fmla="*/ 35 w 70"/>
                <a:gd name="T95" fmla="*/ 6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0" h="73">
                  <a:moveTo>
                    <a:pt x="70" y="37"/>
                  </a:moveTo>
                  <a:cubicBezTo>
                    <a:pt x="70" y="37"/>
                    <a:pt x="70" y="37"/>
                    <a:pt x="70" y="37"/>
                  </a:cubicBezTo>
                  <a:cubicBezTo>
                    <a:pt x="70" y="35"/>
                    <a:pt x="70" y="33"/>
                    <a:pt x="69" y="32"/>
                  </a:cubicBezTo>
                  <a:cubicBezTo>
                    <a:pt x="64" y="31"/>
                    <a:pt x="64" y="31"/>
                    <a:pt x="64" y="31"/>
                  </a:cubicBezTo>
                  <a:cubicBezTo>
                    <a:pt x="64" y="31"/>
                    <a:pt x="64" y="30"/>
                    <a:pt x="64" y="29"/>
                  </a:cubicBezTo>
                  <a:cubicBezTo>
                    <a:pt x="68" y="27"/>
                    <a:pt x="68" y="27"/>
                    <a:pt x="68" y="27"/>
                  </a:cubicBezTo>
                  <a:cubicBezTo>
                    <a:pt x="68" y="25"/>
                    <a:pt x="67" y="23"/>
                    <a:pt x="67" y="22"/>
                  </a:cubicBezTo>
                  <a:cubicBezTo>
                    <a:pt x="62" y="23"/>
                    <a:pt x="62" y="23"/>
                    <a:pt x="62" y="23"/>
                  </a:cubicBezTo>
                  <a:cubicBezTo>
                    <a:pt x="61" y="22"/>
                    <a:pt x="61" y="22"/>
                    <a:pt x="60" y="21"/>
                  </a:cubicBezTo>
                  <a:cubicBezTo>
                    <a:pt x="64" y="17"/>
                    <a:pt x="64" y="17"/>
                    <a:pt x="64" y="17"/>
                  </a:cubicBezTo>
                  <a:cubicBezTo>
                    <a:pt x="63" y="16"/>
                    <a:pt x="62" y="14"/>
                    <a:pt x="61" y="13"/>
                  </a:cubicBezTo>
                  <a:cubicBezTo>
                    <a:pt x="57" y="16"/>
                    <a:pt x="57" y="16"/>
                    <a:pt x="57" y="16"/>
                  </a:cubicBezTo>
                  <a:cubicBezTo>
                    <a:pt x="56" y="15"/>
                    <a:pt x="56" y="15"/>
                    <a:pt x="55" y="14"/>
                  </a:cubicBezTo>
                  <a:cubicBezTo>
                    <a:pt x="58" y="9"/>
                    <a:pt x="58" y="9"/>
                    <a:pt x="58" y="9"/>
                  </a:cubicBezTo>
                  <a:cubicBezTo>
                    <a:pt x="57" y="8"/>
                    <a:pt x="55" y="7"/>
                    <a:pt x="54" y="6"/>
                  </a:cubicBezTo>
                  <a:cubicBezTo>
                    <a:pt x="50" y="10"/>
                    <a:pt x="50" y="10"/>
                    <a:pt x="50" y="10"/>
                  </a:cubicBezTo>
                  <a:cubicBezTo>
                    <a:pt x="50" y="10"/>
                    <a:pt x="49" y="9"/>
                    <a:pt x="48" y="9"/>
                  </a:cubicBezTo>
                  <a:cubicBezTo>
                    <a:pt x="50" y="4"/>
                    <a:pt x="50" y="4"/>
                    <a:pt x="50" y="4"/>
                  </a:cubicBezTo>
                  <a:cubicBezTo>
                    <a:pt x="48" y="3"/>
                    <a:pt x="46" y="2"/>
                    <a:pt x="45" y="2"/>
                  </a:cubicBezTo>
                  <a:cubicBezTo>
                    <a:pt x="42" y="7"/>
                    <a:pt x="42" y="7"/>
                    <a:pt x="42" y="7"/>
                  </a:cubicBezTo>
                  <a:cubicBezTo>
                    <a:pt x="42" y="6"/>
                    <a:pt x="41" y="6"/>
                    <a:pt x="40" y="6"/>
                  </a:cubicBezTo>
                  <a:cubicBezTo>
                    <a:pt x="40" y="1"/>
                    <a:pt x="40" y="1"/>
                    <a:pt x="40" y="1"/>
                  </a:cubicBezTo>
                  <a:cubicBezTo>
                    <a:pt x="38" y="0"/>
                    <a:pt x="37" y="0"/>
                    <a:pt x="35" y="0"/>
                  </a:cubicBezTo>
                  <a:cubicBezTo>
                    <a:pt x="34" y="6"/>
                    <a:pt x="34" y="6"/>
                    <a:pt x="34" y="6"/>
                  </a:cubicBezTo>
                  <a:cubicBezTo>
                    <a:pt x="33" y="6"/>
                    <a:pt x="33" y="6"/>
                    <a:pt x="32" y="6"/>
                  </a:cubicBezTo>
                  <a:cubicBezTo>
                    <a:pt x="30" y="1"/>
                    <a:pt x="30" y="1"/>
                    <a:pt x="30" y="1"/>
                  </a:cubicBezTo>
                  <a:cubicBezTo>
                    <a:pt x="28" y="1"/>
                    <a:pt x="27" y="1"/>
                    <a:pt x="25" y="2"/>
                  </a:cubicBezTo>
                  <a:cubicBezTo>
                    <a:pt x="26" y="7"/>
                    <a:pt x="26" y="7"/>
                    <a:pt x="26" y="7"/>
                  </a:cubicBezTo>
                  <a:cubicBezTo>
                    <a:pt x="25" y="7"/>
                    <a:pt x="24" y="8"/>
                    <a:pt x="24" y="8"/>
                  </a:cubicBezTo>
                  <a:cubicBezTo>
                    <a:pt x="21" y="4"/>
                    <a:pt x="21" y="4"/>
                    <a:pt x="21" y="4"/>
                  </a:cubicBezTo>
                  <a:cubicBezTo>
                    <a:pt x="19" y="4"/>
                    <a:pt x="18" y="5"/>
                    <a:pt x="16" y="6"/>
                  </a:cubicBezTo>
                  <a:cubicBezTo>
                    <a:pt x="18" y="11"/>
                    <a:pt x="18" y="11"/>
                    <a:pt x="18" y="11"/>
                  </a:cubicBezTo>
                  <a:cubicBezTo>
                    <a:pt x="18" y="11"/>
                    <a:pt x="17" y="12"/>
                    <a:pt x="16" y="12"/>
                  </a:cubicBezTo>
                  <a:cubicBezTo>
                    <a:pt x="12" y="9"/>
                    <a:pt x="12" y="9"/>
                    <a:pt x="12" y="9"/>
                  </a:cubicBezTo>
                  <a:cubicBezTo>
                    <a:pt x="11" y="10"/>
                    <a:pt x="10" y="11"/>
                    <a:pt x="9" y="13"/>
                  </a:cubicBezTo>
                  <a:cubicBezTo>
                    <a:pt x="12" y="17"/>
                    <a:pt x="12" y="17"/>
                    <a:pt x="12" y="17"/>
                  </a:cubicBezTo>
                  <a:cubicBezTo>
                    <a:pt x="11" y="18"/>
                    <a:pt x="11" y="18"/>
                    <a:pt x="10" y="19"/>
                  </a:cubicBezTo>
                  <a:cubicBezTo>
                    <a:pt x="6" y="17"/>
                    <a:pt x="6" y="17"/>
                    <a:pt x="6" y="17"/>
                  </a:cubicBezTo>
                  <a:cubicBezTo>
                    <a:pt x="5" y="18"/>
                    <a:pt x="4" y="20"/>
                    <a:pt x="3" y="21"/>
                  </a:cubicBezTo>
                  <a:cubicBezTo>
                    <a:pt x="8" y="25"/>
                    <a:pt x="8" y="25"/>
                    <a:pt x="8" y="25"/>
                  </a:cubicBezTo>
                  <a:cubicBezTo>
                    <a:pt x="7" y="25"/>
                    <a:pt x="7" y="26"/>
                    <a:pt x="7" y="27"/>
                  </a:cubicBezTo>
                  <a:cubicBezTo>
                    <a:pt x="2" y="26"/>
                    <a:pt x="2" y="26"/>
                    <a:pt x="2" y="26"/>
                  </a:cubicBezTo>
                  <a:cubicBezTo>
                    <a:pt x="1" y="28"/>
                    <a:pt x="1" y="30"/>
                    <a:pt x="0" y="31"/>
                  </a:cubicBezTo>
                  <a:cubicBezTo>
                    <a:pt x="5" y="33"/>
                    <a:pt x="5" y="33"/>
                    <a:pt x="5" y="33"/>
                  </a:cubicBezTo>
                  <a:cubicBezTo>
                    <a:pt x="5" y="34"/>
                    <a:pt x="5" y="35"/>
                    <a:pt x="5" y="36"/>
                  </a:cubicBezTo>
                  <a:cubicBezTo>
                    <a:pt x="0" y="36"/>
                    <a:pt x="0" y="36"/>
                    <a:pt x="0" y="36"/>
                  </a:cubicBezTo>
                  <a:cubicBezTo>
                    <a:pt x="0" y="37"/>
                    <a:pt x="0" y="37"/>
                    <a:pt x="0" y="37"/>
                  </a:cubicBezTo>
                  <a:cubicBezTo>
                    <a:pt x="0" y="38"/>
                    <a:pt x="0" y="40"/>
                    <a:pt x="0" y="42"/>
                  </a:cubicBezTo>
                  <a:cubicBezTo>
                    <a:pt x="6" y="42"/>
                    <a:pt x="6" y="42"/>
                    <a:pt x="6" y="42"/>
                  </a:cubicBezTo>
                  <a:cubicBezTo>
                    <a:pt x="6" y="43"/>
                    <a:pt x="6" y="44"/>
                    <a:pt x="6" y="44"/>
                  </a:cubicBezTo>
                  <a:cubicBezTo>
                    <a:pt x="1" y="47"/>
                    <a:pt x="1" y="47"/>
                    <a:pt x="1" y="47"/>
                  </a:cubicBezTo>
                  <a:cubicBezTo>
                    <a:pt x="2" y="48"/>
                    <a:pt x="2" y="50"/>
                    <a:pt x="3" y="52"/>
                  </a:cubicBezTo>
                  <a:cubicBezTo>
                    <a:pt x="8" y="50"/>
                    <a:pt x="8" y="50"/>
                    <a:pt x="8" y="50"/>
                  </a:cubicBezTo>
                  <a:cubicBezTo>
                    <a:pt x="8" y="51"/>
                    <a:pt x="9" y="52"/>
                    <a:pt x="9" y="52"/>
                  </a:cubicBezTo>
                  <a:cubicBezTo>
                    <a:pt x="5" y="56"/>
                    <a:pt x="5" y="56"/>
                    <a:pt x="5" y="56"/>
                  </a:cubicBezTo>
                  <a:cubicBezTo>
                    <a:pt x="6" y="58"/>
                    <a:pt x="7" y="59"/>
                    <a:pt x="8" y="60"/>
                  </a:cubicBezTo>
                  <a:cubicBezTo>
                    <a:pt x="13" y="58"/>
                    <a:pt x="13" y="58"/>
                    <a:pt x="13" y="58"/>
                  </a:cubicBezTo>
                  <a:cubicBezTo>
                    <a:pt x="13" y="58"/>
                    <a:pt x="14" y="59"/>
                    <a:pt x="15" y="59"/>
                  </a:cubicBezTo>
                  <a:cubicBezTo>
                    <a:pt x="12" y="64"/>
                    <a:pt x="12" y="64"/>
                    <a:pt x="12" y="64"/>
                  </a:cubicBezTo>
                  <a:cubicBezTo>
                    <a:pt x="13" y="65"/>
                    <a:pt x="14" y="66"/>
                    <a:pt x="16" y="67"/>
                  </a:cubicBezTo>
                  <a:cubicBezTo>
                    <a:pt x="19" y="63"/>
                    <a:pt x="19" y="63"/>
                    <a:pt x="19" y="63"/>
                  </a:cubicBezTo>
                  <a:cubicBezTo>
                    <a:pt x="20" y="64"/>
                    <a:pt x="21" y="64"/>
                    <a:pt x="21" y="64"/>
                  </a:cubicBezTo>
                  <a:cubicBezTo>
                    <a:pt x="20" y="70"/>
                    <a:pt x="20" y="70"/>
                    <a:pt x="20" y="70"/>
                  </a:cubicBezTo>
                  <a:cubicBezTo>
                    <a:pt x="22" y="70"/>
                    <a:pt x="23" y="71"/>
                    <a:pt x="25" y="72"/>
                  </a:cubicBezTo>
                  <a:cubicBezTo>
                    <a:pt x="27" y="67"/>
                    <a:pt x="27" y="67"/>
                    <a:pt x="27" y="67"/>
                  </a:cubicBezTo>
                  <a:cubicBezTo>
                    <a:pt x="28" y="67"/>
                    <a:pt x="29" y="67"/>
                    <a:pt x="30" y="67"/>
                  </a:cubicBezTo>
                  <a:cubicBezTo>
                    <a:pt x="30" y="73"/>
                    <a:pt x="30" y="73"/>
                    <a:pt x="30" y="73"/>
                  </a:cubicBezTo>
                  <a:cubicBezTo>
                    <a:pt x="31" y="73"/>
                    <a:pt x="33" y="73"/>
                    <a:pt x="35" y="73"/>
                  </a:cubicBezTo>
                  <a:cubicBezTo>
                    <a:pt x="36" y="68"/>
                    <a:pt x="36" y="68"/>
                    <a:pt x="36" y="68"/>
                  </a:cubicBezTo>
                  <a:cubicBezTo>
                    <a:pt x="36" y="68"/>
                    <a:pt x="37" y="68"/>
                    <a:pt x="38" y="68"/>
                  </a:cubicBezTo>
                  <a:cubicBezTo>
                    <a:pt x="40" y="73"/>
                    <a:pt x="40" y="73"/>
                    <a:pt x="40" y="73"/>
                  </a:cubicBezTo>
                  <a:cubicBezTo>
                    <a:pt x="41" y="73"/>
                    <a:pt x="43" y="72"/>
                    <a:pt x="44" y="72"/>
                  </a:cubicBezTo>
                  <a:cubicBezTo>
                    <a:pt x="44" y="66"/>
                    <a:pt x="44" y="66"/>
                    <a:pt x="44" y="66"/>
                  </a:cubicBezTo>
                  <a:cubicBezTo>
                    <a:pt x="45" y="66"/>
                    <a:pt x="45" y="66"/>
                    <a:pt x="46" y="65"/>
                  </a:cubicBezTo>
                  <a:cubicBezTo>
                    <a:pt x="49" y="70"/>
                    <a:pt x="49" y="70"/>
                    <a:pt x="49" y="70"/>
                  </a:cubicBezTo>
                  <a:cubicBezTo>
                    <a:pt x="51" y="69"/>
                    <a:pt x="52" y="68"/>
                    <a:pt x="53" y="67"/>
                  </a:cubicBezTo>
                  <a:cubicBezTo>
                    <a:pt x="52" y="62"/>
                    <a:pt x="52" y="62"/>
                    <a:pt x="52" y="62"/>
                  </a:cubicBezTo>
                  <a:cubicBezTo>
                    <a:pt x="52" y="62"/>
                    <a:pt x="53" y="61"/>
                    <a:pt x="53" y="61"/>
                  </a:cubicBezTo>
                  <a:cubicBezTo>
                    <a:pt x="57" y="64"/>
                    <a:pt x="57" y="64"/>
                    <a:pt x="57" y="64"/>
                  </a:cubicBezTo>
                  <a:cubicBezTo>
                    <a:pt x="59" y="63"/>
                    <a:pt x="60" y="62"/>
                    <a:pt x="61" y="61"/>
                  </a:cubicBezTo>
                  <a:cubicBezTo>
                    <a:pt x="58" y="56"/>
                    <a:pt x="58" y="56"/>
                    <a:pt x="58" y="56"/>
                  </a:cubicBezTo>
                  <a:cubicBezTo>
                    <a:pt x="58" y="56"/>
                    <a:pt x="59" y="55"/>
                    <a:pt x="59" y="54"/>
                  </a:cubicBezTo>
                  <a:cubicBezTo>
                    <a:pt x="64" y="57"/>
                    <a:pt x="64" y="57"/>
                    <a:pt x="64" y="57"/>
                  </a:cubicBezTo>
                  <a:cubicBezTo>
                    <a:pt x="65" y="55"/>
                    <a:pt x="66" y="54"/>
                    <a:pt x="66" y="52"/>
                  </a:cubicBezTo>
                  <a:cubicBezTo>
                    <a:pt x="62" y="49"/>
                    <a:pt x="62" y="49"/>
                    <a:pt x="62" y="49"/>
                  </a:cubicBezTo>
                  <a:cubicBezTo>
                    <a:pt x="63" y="48"/>
                    <a:pt x="63" y="47"/>
                    <a:pt x="63" y="47"/>
                  </a:cubicBezTo>
                  <a:cubicBezTo>
                    <a:pt x="68" y="47"/>
                    <a:pt x="68" y="47"/>
                    <a:pt x="68" y="47"/>
                  </a:cubicBezTo>
                  <a:cubicBezTo>
                    <a:pt x="69" y="46"/>
                    <a:pt x="69" y="44"/>
                    <a:pt x="69" y="42"/>
                  </a:cubicBezTo>
                  <a:cubicBezTo>
                    <a:pt x="64" y="40"/>
                    <a:pt x="64" y="40"/>
                    <a:pt x="64" y="40"/>
                  </a:cubicBezTo>
                  <a:cubicBezTo>
                    <a:pt x="64" y="40"/>
                    <a:pt x="65" y="39"/>
                    <a:pt x="65" y="38"/>
                  </a:cubicBezTo>
                  <a:lnTo>
                    <a:pt x="70" y="37"/>
                  </a:lnTo>
                  <a:close/>
                  <a:moveTo>
                    <a:pt x="35" y="64"/>
                  </a:moveTo>
                  <a:cubicBezTo>
                    <a:pt x="21" y="64"/>
                    <a:pt x="9" y="52"/>
                    <a:pt x="9" y="37"/>
                  </a:cubicBezTo>
                  <a:cubicBezTo>
                    <a:pt x="9" y="22"/>
                    <a:pt x="21" y="10"/>
                    <a:pt x="35" y="10"/>
                  </a:cubicBezTo>
                  <a:cubicBezTo>
                    <a:pt x="49" y="10"/>
                    <a:pt x="61" y="22"/>
                    <a:pt x="61" y="37"/>
                  </a:cubicBezTo>
                  <a:cubicBezTo>
                    <a:pt x="61" y="52"/>
                    <a:pt x="49" y="64"/>
                    <a:pt x="35" y="6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9"/>
            <p:cNvSpPr>
              <a:spLocks noEditPoints="1"/>
            </p:cNvSpPr>
            <p:nvPr/>
          </p:nvSpPr>
          <p:spPr bwMode="auto">
            <a:xfrm>
              <a:off x="1312863" y="2371726"/>
              <a:ext cx="52388" cy="53975"/>
            </a:xfrm>
            <a:custGeom>
              <a:avLst/>
              <a:gdLst>
                <a:gd name="T0" fmla="*/ 25 w 50"/>
                <a:gd name="T1" fmla="*/ 0 h 52"/>
                <a:gd name="T2" fmla="*/ 0 w 50"/>
                <a:gd name="T3" fmla="*/ 26 h 52"/>
                <a:gd name="T4" fmla="*/ 25 w 50"/>
                <a:gd name="T5" fmla="*/ 52 h 52"/>
                <a:gd name="T6" fmla="*/ 50 w 50"/>
                <a:gd name="T7" fmla="*/ 26 h 52"/>
                <a:gd name="T8" fmla="*/ 25 w 50"/>
                <a:gd name="T9" fmla="*/ 0 h 52"/>
                <a:gd name="T10" fmla="*/ 25 w 50"/>
                <a:gd name="T11" fmla="*/ 48 h 52"/>
                <a:gd name="T12" fmla="*/ 4 w 50"/>
                <a:gd name="T13" fmla="*/ 26 h 52"/>
                <a:gd name="T14" fmla="*/ 25 w 50"/>
                <a:gd name="T15" fmla="*/ 4 h 52"/>
                <a:gd name="T16" fmla="*/ 46 w 50"/>
                <a:gd name="T17" fmla="*/ 26 h 52"/>
                <a:gd name="T18" fmla="*/ 25 w 50"/>
                <a:gd name="T19"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2">
                  <a:moveTo>
                    <a:pt x="25" y="0"/>
                  </a:moveTo>
                  <a:cubicBezTo>
                    <a:pt x="11" y="0"/>
                    <a:pt x="0" y="11"/>
                    <a:pt x="0" y="26"/>
                  </a:cubicBezTo>
                  <a:cubicBezTo>
                    <a:pt x="0" y="40"/>
                    <a:pt x="11" y="52"/>
                    <a:pt x="25" y="52"/>
                  </a:cubicBezTo>
                  <a:cubicBezTo>
                    <a:pt x="39" y="52"/>
                    <a:pt x="50" y="40"/>
                    <a:pt x="50" y="26"/>
                  </a:cubicBezTo>
                  <a:cubicBezTo>
                    <a:pt x="50" y="11"/>
                    <a:pt x="39" y="0"/>
                    <a:pt x="25" y="0"/>
                  </a:cubicBezTo>
                  <a:close/>
                  <a:moveTo>
                    <a:pt x="25" y="48"/>
                  </a:moveTo>
                  <a:cubicBezTo>
                    <a:pt x="13" y="48"/>
                    <a:pt x="4" y="38"/>
                    <a:pt x="4" y="26"/>
                  </a:cubicBezTo>
                  <a:cubicBezTo>
                    <a:pt x="4" y="14"/>
                    <a:pt x="13" y="4"/>
                    <a:pt x="25" y="4"/>
                  </a:cubicBezTo>
                  <a:cubicBezTo>
                    <a:pt x="36" y="4"/>
                    <a:pt x="46" y="14"/>
                    <a:pt x="46" y="26"/>
                  </a:cubicBezTo>
                  <a:cubicBezTo>
                    <a:pt x="46" y="38"/>
                    <a:pt x="36" y="48"/>
                    <a:pt x="25" y="4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0"/>
            <p:cNvSpPr>
              <a:spLocks noEditPoints="1"/>
            </p:cNvSpPr>
            <p:nvPr/>
          </p:nvSpPr>
          <p:spPr bwMode="auto">
            <a:xfrm>
              <a:off x="1133475" y="2698751"/>
              <a:ext cx="66675" cy="69850"/>
            </a:xfrm>
            <a:custGeom>
              <a:avLst/>
              <a:gdLst>
                <a:gd name="T0" fmla="*/ 63 w 63"/>
                <a:gd name="T1" fmla="*/ 33 h 66"/>
                <a:gd name="T2" fmla="*/ 58 w 63"/>
                <a:gd name="T3" fmla="*/ 28 h 66"/>
                <a:gd name="T4" fmla="*/ 62 w 63"/>
                <a:gd name="T5" fmla="*/ 24 h 66"/>
                <a:gd name="T6" fmla="*/ 56 w 63"/>
                <a:gd name="T7" fmla="*/ 20 h 66"/>
                <a:gd name="T8" fmla="*/ 59 w 63"/>
                <a:gd name="T9" fmla="*/ 15 h 66"/>
                <a:gd name="T10" fmla="*/ 52 w 63"/>
                <a:gd name="T11" fmla="*/ 14 h 66"/>
                <a:gd name="T12" fmla="*/ 53 w 63"/>
                <a:gd name="T13" fmla="*/ 8 h 66"/>
                <a:gd name="T14" fmla="*/ 46 w 63"/>
                <a:gd name="T15" fmla="*/ 9 h 66"/>
                <a:gd name="T16" fmla="*/ 45 w 63"/>
                <a:gd name="T17" fmla="*/ 3 h 66"/>
                <a:gd name="T18" fmla="*/ 39 w 63"/>
                <a:gd name="T19" fmla="*/ 5 h 66"/>
                <a:gd name="T20" fmla="*/ 36 w 63"/>
                <a:gd name="T21" fmla="*/ 0 h 66"/>
                <a:gd name="T22" fmla="*/ 31 w 63"/>
                <a:gd name="T23" fmla="*/ 4 h 66"/>
                <a:gd name="T24" fmla="*/ 27 w 63"/>
                <a:gd name="T25" fmla="*/ 0 h 66"/>
                <a:gd name="T26" fmla="*/ 23 w 63"/>
                <a:gd name="T27" fmla="*/ 6 h 66"/>
                <a:gd name="T28" fmla="*/ 19 w 63"/>
                <a:gd name="T29" fmla="*/ 3 h 66"/>
                <a:gd name="T30" fmla="*/ 16 w 63"/>
                <a:gd name="T31" fmla="*/ 9 h 66"/>
                <a:gd name="T32" fmla="*/ 11 w 63"/>
                <a:gd name="T33" fmla="*/ 8 h 66"/>
                <a:gd name="T34" fmla="*/ 11 w 63"/>
                <a:gd name="T35" fmla="*/ 15 h 66"/>
                <a:gd name="T36" fmla="*/ 5 w 63"/>
                <a:gd name="T37" fmla="*/ 15 h 66"/>
                <a:gd name="T38" fmla="*/ 7 w 63"/>
                <a:gd name="T39" fmla="*/ 22 h 66"/>
                <a:gd name="T40" fmla="*/ 1 w 63"/>
                <a:gd name="T41" fmla="*/ 23 h 66"/>
                <a:gd name="T42" fmla="*/ 5 w 63"/>
                <a:gd name="T43" fmla="*/ 30 h 66"/>
                <a:gd name="T44" fmla="*/ 0 w 63"/>
                <a:gd name="T45" fmla="*/ 33 h 66"/>
                <a:gd name="T46" fmla="*/ 0 w 63"/>
                <a:gd name="T47" fmla="*/ 37 h 66"/>
                <a:gd name="T48" fmla="*/ 5 w 63"/>
                <a:gd name="T49" fmla="*/ 40 h 66"/>
                <a:gd name="T50" fmla="*/ 3 w 63"/>
                <a:gd name="T51" fmla="*/ 46 h 66"/>
                <a:gd name="T52" fmla="*/ 8 w 63"/>
                <a:gd name="T53" fmla="*/ 47 h 66"/>
                <a:gd name="T54" fmla="*/ 7 w 63"/>
                <a:gd name="T55" fmla="*/ 54 h 66"/>
                <a:gd name="T56" fmla="*/ 13 w 63"/>
                <a:gd name="T57" fmla="*/ 54 h 66"/>
                <a:gd name="T58" fmla="*/ 14 w 63"/>
                <a:gd name="T59" fmla="*/ 61 h 66"/>
                <a:gd name="T60" fmla="*/ 19 w 63"/>
                <a:gd name="T61" fmla="*/ 58 h 66"/>
                <a:gd name="T62" fmla="*/ 22 w 63"/>
                <a:gd name="T63" fmla="*/ 65 h 66"/>
                <a:gd name="T64" fmla="*/ 27 w 63"/>
                <a:gd name="T65" fmla="*/ 61 h 66"/>
                <a:gd name="T66" fmla="*/ 31 w 63"/>
                <a:gd name="T67" fmla="*/ 66 h 66"/>
                <a:gd name="T68" fmla="*/ 34 w 63"/>
                <a:gd name="T69" fmla="*/ 61 h 66"/>
                <a:gd name="T70" fmla="*/ 40 w 63"/>
                <a:gd name="T71" fmla="*/ 65 h 66"/>
                <a:gd name="T72" fmla="*/ 42 w 63"/>
                <a:gd name="T73" fmla="*/ 59 h 66"/>
                <a:gd name="T74" fmla="*/ 49 w 63"/>
                <a:gd name="T75" fmla="*/ 61 h 66"/>
                <a:gd name="T76" fmla="*/ 49 w 63"/>
                <a:gd name="T77" fmla="*/ 55 h 66"/>
                <a:gd name="T78" fmla="*/ 56 w 63"/>
                <a:gd name="T79" fmla="*/ 55 h 66"/>
                <a:gd name="T80" fmla="*/ 54 w 63"/>
                <a:gd name="T81" fmla="*/ 49 h 66"/>
                <a:gd name="T82" fmla="*/ 60 w 63"/>
                <a:gd name="T83" fmla="*/ 47 h 66"/>
                <a:gd name="T84" fmla="*/ 57 w 63"/>
                <a:gd name="T85" fmla="*/ 42 h 66"/>
                <a:gd name="T86" fmla="*/ 63 w 63"/>
                <a:gd name="T87" fmla="*/ 38 h 66"/>
                <a:gd name="T88" fmla="*/ 59 w 63"/>
                <a:gd name="T89" fmla="*/ 34 h 66"/>
                <a:gd name="T90" fmla="*/ 32 w 63"/>
                <a:gd name="T91" fmla="*/ 57 h 66"/>
                <a:gd name="T92" fmla="*/ 32 w 63"/>
                <a:gd name="T93" fmla="*/ 8 h 66"/>
                <a:gd name="T94" fmla="*/ 32 w 63"/>
                <a:gd name="T95" fmla="*/ 5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 h="66">
                  <a:moveTo>
                    <a:pt x="63" y="33"/>
                  </a:moveTo>
                  <a:cubicBezTo>
                    <a:pt x="63" y="33"/>
                    <a:pt x="63" y="33"/>
                    <a:pt x="63" y="33"/>
                  </a:cubicBezTo>
                  <a:cubicBezTo>
                    <a:pt x="63" y="31"/>
                    <a:pt x="63" y="30"/>
                    <a:pt x="63" y="28"/>
                  </a:cubicBezTo>
                  <a:cubicBezTo>
                    <a:pt x="58" y="28"/>
                    <a:pt x="58" y="28"/>
                    <a:pt x="58" y="28"/>
                  </a:cubicBezTo>
                  <a:cubicBezTo>
                    <a:pt x="58" y="27"/>
                    <a:pt x="58" y="27"/>
                    <a:pt x="58" y="26"/>
                  </a:cubicBezTo>
                  <a:cubicBezTo>
                    <a:pt x="62" y="24"/>
                    <a:pt x="62" y="24"/>
                    <a:pt x="62" y="24"/>
                  </a:cubicBezTo>
                  <a:cubicBezTo>
                    <a:pt x="62" y="22"/>
                    <a:pt x="61" y="21"/>
                    <a:pt x="61" y="19"/>
                  </a:cubicBezTo>
                  <a:cubicBezTo>
                    <a:pt x="56" y="20"/>
                    <a:pt x="56" y="20"/>
                    <a:pt x="56" y="20"/>
                  </a:cubicBezTo>
                  <a:cubicBezTo>
                    <a:pt x="56" y="20"/>
                    <a:pt x="55" y="19"/>
                    <a:pt x="55" y="18"/>
                  </a:cubicBezTo>
                  <a:cubicBezTo>
                    <a:pt x="59" y="15"/>
                    <a:pt x="59" y="15"/>
                    <a:pt x="59" y="15"/>
                  </a:cubicBezTo>
                  <a:cubicBezTo>
                    <a:pt x="58" y="14"/>
                    <a:pt x="57" y="12"/>
                    <a:pt x="56" y="11"/>
                  </a:cubicBezTo>
                  <a:cubicBezTo>
                    <a:pt x="52" y="14"/>
                    <a:pt x="52" y="14"/>
                    <a:pt x="52" y="14"/>
                  </a:cubicBezTo>
                  <a:cubicBezTo>
                    <a:pt x="51" y="13"/>
                    <a:pt x="51" y="13"/>
                    <a:pt x="50" y="12"/>
                  </a:cubicBezTo>
                  <a:cubicBezTo>
                    <a:pt x="53" y="8"/>
                    <a:pt x="53" y="8"/>
                    <a:pt x="53" y="8"/>
                  </a:cubicBezTo>
                  <a:cubicBezTo>
                    <a:pt x="52" y="7"/>
                    <a:pt x="50" y="6"/>
                    <a:pt x="49" y="5"/>
                  </a:cubicBezTo>
                  <a:cubicBezTo>
                    <a:pt x="46" y="9"/>
                    <a:pt x="46" y="9"/>
                    <a:pt x="46" y="9"/>
                  </a:cubicBezTo>
                  <a:cubicBezTo>
                    <a:pt x="45" y="8"/>
                    <a:pt x="45" y="8"/>
                    <a:pt x="44" y="8"/>
                  </a:cubicBezTo>
                  <a:cubicBezTo>
                    <a:pt x="45" y="3"/>
                    <a:pt x="45" y="3"/>
                    <a:pt x="45" y="3"/>
                  </a:cubicBezTo>
                  <a:cubicBezTo>
                    <a:pt x="44" y="2"/>
                    <a:pt x="42" y="1"/>
                    <a:pt x="41" y="1"/>
                  </a:cubicBezTo>
                  <a:cubicBezTo>
                    <a:pt x="39" y="5"/>
                    <a:pt x="39" y="5"/>
                    <a:pt x="39" y="5"/>
                  </a:cubicBezTo>
                  <a:cubicBezTo>
                    <a:pt x="38" y="5"/>
                    <a:pt x="37" y="5"/>
                    <a:pt x="37" y="5"/>
                  </a:cubicBezTo>
                  <a:cubicBezTo>
                    <a:pt x="36" y="0"/>
                    <a:pt x="36" y="0"/>
                    <a:pt x="36" y="0"/>
                  </a:cubicBezTo>
                  <a:cubicBezTo>
                    <a:pt x="35" y="0"/>
                    <a:pt x="33" y="0"/>
                    <a:pt x="32" y="0"/>
                  </a:cubicBezTo>
                  <a:cubicBezTo>
                    <a:pt x="31" y="4"/>
                    <a:pt x="31" y="4"/>
                    <a:pt x="31" y="4"/>
                  </a:cubicBezTo>
                  <a:cubicBezTo>
                    <a:pt x="30" y="5"/>
                    <a:pt x="30" y="5"/>
                    <a:pt x="29" y="5"/>
                  </a:cubicBezTo>
                  <a:cubicBezTo>
                    <a:pt x="27" y="0"/>
                    <a:pt x="27" y="0"/>
                    <a:pt x="27" y="0"/>
                  </a:cubicBezTo>
                  <a:cubicBezTo>
                    <a:pt x="26" y="0"/>
                    <a:pt x="24" y="0"/>
                    <a:pt x="23" y="1"/>
                  </a:cubicBezTo>
                  <a:cubicBezTo>
                    <a:pt x="23" y="6"/>
                    <a:pt x="23" y="6"/>
                    <a:pt x="23" y="6"/>
                  </a:cubicBezTo>
                  <a:cubicBezTo>
                    <a:pt x="23" y="6"/>
                    <a:pt x="22" y="6"/>
                    <a:pt x="21" y="7"/>
                  </a:cubicBezTo>
                  <a:cubicBezTo>
                    <a:pt x="19" y="3"/>
                    <a:pt x="19" y="3"/>
                    <a:pt x="19" y="3"/>
                  </a:cubicBezTo>
                  <a:cubicBezTo>
                    <a:pt x="17" y="3"/>
                    <a:pt x="16" y="4"/>
                    <a:pt x="15" y="5"/>
                  </a:cubicBezTo>
                  <a:cubicBezTo>
                    <a:pt x="16" y="9"/>
                    <a:pt x="16" y="9"/>
                    <a:pt x="16" y="9"/>
                  </a:cubicBezTo>
                  <a:cubicBezTo>
                    <a:pt x="16" y="10"/>
                    <a:pt x="15" y="10"/>
                    <a:pt x="15" y="11"/>
                  </a:cubicBezTo>
                  <a:cubicBezTo>
                    <a:pt x="11" y="8"/>
                    <a:pt x="11" y="8"/>
                    <a:pt x="11" y="8"/>
                  </a:cubicBezTo>
                  <a:cubicBezTo>
                    <a:pt x="10" y="9"/>
                    <a:pt x="9" y="10"/>
                    <a:pt x="8" y="11"/>
                  </a:cubicBezTo>
                  <a:cubicBezTo>
                    <a:pt x="11" y="15"/>
                    <a:pt x="11" y="15"/>
                    <a:pt x="11" y="15"/>
                  </a:cubicBezTo>
                  <a:cubicBezTo>
                    <a:pt x="10" y="15"/>
                    <a:pt x="10" y="16"/>
                    <a:pt x="9" y="17"/>
                  </a:cubicBezTo>
                  <a:cubicBezTo>
                    <a:pt x="5" y="15"/>
                    <a:pt x="5" y="15"/>
                    <a:pt x="5" y="15"/>
                  </a:cubicBezTo>
                  <a:cubicBezTo>
                    <a:pt x="4" y="16"/>
                    <a:pt x="3" y="17"/>
                    <a:pt x="3" y="19"/>
                  </a:cubicBezTo>
                  <a:cubicBezTo>
                    <a:pt x="7" y="22"/>
                    <a:pt x="7" y="22"/>
                    <a:pt x="7" y="22"/>
                  </a:cubicBezTo>
                  <a:cubicBezTo>
                    <a:pt x="6" y="22"/>
                    <a:pt x="6" y="23"/>
                    <a:pt x="6" y="24"/>
                  </a:cubicBezTo>
                  <a:cubicBezTo>
                    <a:pt x="1" y="23"/>
                    <a:pt x="1" y="23"/>
                    <a:pt x="1" y="23"/>
                  </a:cubicBezTo>
                  <a:cubicBezTo>
                    <a:pt x="1" y="25"/>
                    <a:pt x="0" y="26"/>
                    <a:pt x="0" y="28"/>
                  </a:cubicBezTo>
                  <a:cubicBezTo>
                    <a:pt x="5" y="30"/>
                    <a:pt x="5" y="30"/>
                    <a:pt x="5" y="30"/>
                  </a:cubicBezTo>
                  <a:cubicBezTo>
                    <a:pt x="5" y="30"/>
                    <a:pt x="5" y="31"/>
                    <a:pt x="5" y="32"/>
                  </a:cubicBezTo>
                  <a:cubicBezTo>
                    <a:pt x="0" y="33"/>
                    <a:pt x="0" y="33"/>
                    <a:pt x="0" y="33"/>
                  </a:cubicBezTo>
                  <a:cubicBezTo>
                    <a:pt x="0" y="33"/>
                    <a:pt x="0" y="33"/>
                    <a:pt x="0" y="33"/>
                  </a:cubicBezTo>
                  <a:cubicBezTo>
                    <a:pt x="0" y="34"/>
                    <a:pt x="0" y="36"/>
                    <a:pt x="0" y="37"/>
                  </a:cubicBezTo>
                  <a:cubicBezTo>
                    <a:pt x="5" y="38"/>
                    <a:pt x="5" y="38"/>
                    <a:pt x="5" y="38"/>
                  </a:cubicBezTo>
                  <a:cubicBezTo>
                    <a:pt x="5" y="38"/>
                    <a:pt x="5" y="39"/>
                    <a:pt x="5" y="40"/>
                  </a:cubicBezTo>
                  <a:cubicBezTo>
                    <a:pt x="1" y="42"/>
                    <a:pt x="1" y="42"/>
                    <a:pt x="1" y="42"/>
                  </a:cubicBezTo>
                  <a:cubicBezTo>
                    <a:pt x="1" y="44"/>
                    <a:pt x="2" y="45"/>
                    <a:pt x="3" y="46"/>
                  </a:cubicBezTo>
                  <a:cubicBezTo>
                    <a:pt x="7" y="45"/>
                    <a:pt x="7" y="45"/>
                    <a:pt x="7" y="45"/>
                  </a:cubicBezTo>
                  <a:cubicBezTo>
                    <a:pt x="8" y="46"/>
                    <a:pt x="8" y="47"/>
                    <a:pt x="8" y="47"/>
                  </a:cubicBezTo>
                  <a:cubicBezTo>
                    <a:pt x="5" y="51"/>
                    <a:pt x="5" y="51"/>
                    <a:pt x="5" y="51"/>
                  </a:cubicBezTo>
                  <a:cubicBezTo>
                    <a:pt x="6" y="52"/>
                    <a:pt x="6" y="53"/>
                    <a:pt x="7" y="54"/>
                  </a:cubicBezTo>
                  <a:cubicBezTo>
                    <a:pt x="12" y="52"/>
                    <a:pt x="12" y="52"/>
                    <a:pt x="12" y="52"/>
                  </a:cubicBezTo>
                  <a:cubicBezTo>
                    <a:pt x="12" y="53"/>
                    <a:pt x="13" y="53"/>
                    <a:pt x="13" y="54"/>
                  </a:cubicBezTo>
                  <a:cubicBezTo>
                    <a:pt x="11" y="58"/>
                    <a:pt x="11" y="58"/>
                    <a:pt x="11" y="58"/>
                  </a:cubicBezTo>
                  <a:cubicBezTo>
                    <a:pt x="12" y="59"/>
                    <a:pt x="13" y="60"/>
                    <a:pt x="14" y="61"/>
                  </a:cubicBezTo>
                  <a:cubicBezTo>
                    <a:pt x="18" y="57"/>
                    <a:pt x="18" y="57"/>
                    <a:pt x="18" y="57"/>
                  </a:cubicBezTo>
                  <a:cubicBezTo>
                    <a:pt x="18" y="58"/>
                    <a:pt x="19" y="58"/>
                    <a:pt x="19" y="58"/>
                  </a:cubicBezTo>
                  <a:cubicBezTo>
                    <a:pt x="18" y="63"/>
                    <a:pt x="18" y="63"/>
                    <a:pt x="18" y="63"/>
                  </a:cubicBezTo>
                  <a:cubicBezTo>
                    <a:pt x="20" y="64"/>
                    <a:pt x="21" y="64"/>
                    <a:pt x="22" y="65"/>
                  </a:cubicBezTo>
                  <a:cubicBezTo>
                    <a:pt x="25" y="60"/>
                    <a:pt x="25" y="60"/>
                    <a:pt x="25" y="60"/>
                  </a:cubicBezTo>
                  <a:cubicBezTo>
                    <a:pt x="25" y="61"/>
                    <a:pt x="26" y="61"/>
                    <a:pt x="27" y="61"/>
                  </a:cubicBezTo>
                  <a:cubicBezTo>
                    <a:pt x="27" y="66"/>
                    <a:pt x="27" y="66"/>
                    <a:pt x="27" y="66"/>
                  </a:cubicBezTo>
                  <a:cubicBezTo>
                    <a:pt x="28" y="66"/>
                    <a:pt x="30" y="66"/>
                    <a:pt x="31" y="66"/>
                  </a:cubicBezTo>
                  <a:cubicBezTo>
                    <a:pt x="32" y="61"/>
                    <a:pt x="32" y="61"/>
                    <a:pt x="32" y="61"/>
                  </a:cubicBezTo>
                  <a:cubicBezTo>
                    <a:pt x="33" y="61"/>
                    <a:pt x="34" y="61"/>
                    <a:pt x="34" y="61"/>
                  </a:cubicBezTo>
                  <a:cubicBezTo>
                    <a:pt x="36" y="66"/>
                    <a:pt x="36" y="66"/>
                    <a:pt x="36" y="66"/>
                  </a:cubicBezTo>
                  <a:cubicBezTo>
                    <a:pt x="37" y="66"/>
                    <a:pt x="39" y="65"/>
                    <a:pt x="40" y="65"/>
                  </a:cubicBezTo>
                  <a:cubicBezTo>
                    <a:pt x="40" y="60"/>
                    <a:pt x="40" y="60"/>
                    <a:pt x="40" y="60"/>
                  </a:cubicBezTo>
                  <a:cubicBezTo>
                    <a:pt x="41" y="60"/>
                    <a:pt x="41" y="59"/>
                    <a:pt x="42" y="59"/>
                  </a:cubicBezTo>
                  <a:cubicBezTo>
                    <a:pt x="45" y="63"/>
                    <a:pt x="45" y="63"/>
                    <a:pt x="45" y="63"/>
                  </a:cubicBezTo>
                  <a:cubicBezTo>
                    <a:pt x="46" y="63"/>
                    <a:pt x="47" y="62"/>
                    <a:pt x="49" y="61"/>
                  </a:cubicBezTo>
                  <a:cubicBezTo>
                    <a:pt x="47" y="56"/>
                    <a:pt x="47" y="56"/>
                    <a:pt x="47" y="56"/>
                  </a:cubicBezTo>
                  <a:cubicBezTo>
                    <a:pt x="48" y="56"/>
                    <a:pt x="48" y="56"/>
                    <a:pt x="49" y="55"/>
                  </a:cubicBezTo>
                  <a:cubicBezTo>
                    <a:pt x="52" y="58"/>
                    <a:pt x="52" y="58"/>
                    <a:pt x="52" y="58"/>
                  </a:cubicBezTo>
                  <a:cubicBezTo>
                    <a:pt x="53" y="57"/>
                    <a:pt x="55" y="56"/>
                    <a:pt x="56" y="55"/>
                  </a:cubicBezTo>
                  <a:cubicBezTo>
                    <a:pt x="53" y="51"/>
                    <a:pt x="53" y="51"/>
                    <a:pt x="53" y="51"/>
                  </a:cubicBezTo>
                  <a:cubicBezTo>
                    <a:pt x="53" y="50"/>
                    <a:pt x="54" y="50"/>
                    <a:pt x="54" y="49"/>
                  </a:cubicBezTo>
                  <a:cubicBezTo>
                    <a:pt x="58" y="51"/>
                    <a:pt x="58" y="51"/>
                    <a:pt x="58" y="51"/>
                  </a:cubicBezTo>
                  <a:cubicBezTo>
                    <a:pt x="59" y="50"/>
                    <a:pt x="60" y="48"/>
                    <a:pt x="60" y="47"/>
                  </a:cubicBezTo>
                  <a:cubicBezTo>
                    <a:pt x="57" y="44"/>
                    <a:pt x="57" y="44"/>
                    <a:pt x="57" y="44"/>
                  </a:cubicBezTo>
                  <a:cubicBezTo>
                    <a:pt x="57" y="43"/>
                    <a:pt x="57" y="43"/>
                    <a:pt x="57" y="42"/>
                  </a:cubicBezTo>
                  <a:cubicBezTo>
                    <a:pt x="62" y="42"/>
                    <a:pt x="62" y="42"/>
                    <a:pt x="62" y="42"/>
                  </a:cubicBezTo>
                  <a:cubicBezTo>
                    <a:pt x="63" y="41"/>
                    <a:pt x="63" y="39"/>
                    <a:pt x="63" y="38"/>
                  </a:cubicBezTo>
                  <a:cubicBezTo>
                    <a:pt x="59" y="36"/>
                    <a:pt x="59" y="36"/>
                    <a:pt x="59" y="36"/>
                  </a:cubicBezTo>
                  <a:cubicBezTo>
                    <a:pt x="59" y="35"/>
                    <a:pt x="59" y="35"/>
                    <a:pt x="59" y="34"/>
                  </a:cubicBezTo>
                  <a:lnTo>
                    <a:pt x="63" y="33"/>
                  </a:lnTo>
                  <a:close/>
                  <a:moveTo>
                    <a:pt x="32" y="57"/>
                  </a:moveTo>
                  <a:cubicBezTo>
                    <a:pt x="19" y="57"/>
                    <a:pt x="8" y="46"/>
                    <a:pt x="8" y="33"/>
                  </a:cubicBezTo>
                  <a:cubicBezTo>
                    <a:pt x="8" y="19"/>
                    <a:pt x="19" y="8"/>
                    <a:pt x="32" y="8"/>
                  </a:cubicBezTo>
                  <a:cubicBezTo>
                    <a:pt x="45" y="8"/>
                    <a:pt x="55" y="19"/>
                    <a:pt x="55" y="33"/>
                  </a:cubicBezTo>
                  <a:cubicBezTo>
                    <a:pt x="55" y="46"/>
                    <a:pt x="45" y="57"/>
                    <a:pt x="32" y="57"/>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21"/>
            <p:cNvSpPr>
              <a:spLocks noEditPoints="1"/>
            </p:cNvSpPr>
            <p:nvPr/>
          </p:nvSpPr>
          <p:spPr bwMode="auto">
            <a:xfrm>
              <a:off x="1143000" y="2708276"/>
              <a:ext cx="47625" cy="50800"/>
            </a:xfrm>
            <a:custGeom>
              <a:avLst/>
              <a:gdLst>
                <a:gd name="T0" fmla="*/ 23 w 45"/>
                <a:gd name="T1" fmla="*/ 0 h 48"/>
                <a:gd name="T2" fmla="*/ 0 w 45"/>
                <a:gd name="T3" fmla="*/ 24 h 48"/>
                <a:gd name="T4" fmla="*/ 23 w 45"/>
                <a:gd name="T5" fmla="*/ 48 h 48"/>
                <a:gd name="T6" fmla="*/ 45 w 45"/>
                <a:gd name="T7" fmla="*/ 24 h 48"/>
                <a:gd name="T8" fmla="*/ 23 w 45"/>
                <a:gd name="T9" fmla="*/ 0 h 48"/>
                <a:gd name="T10" fmla="*/ 23 w 45"/>
                <a:gd name="T11" fmla="*/ 44 h 48"/>
                <a:gd name="T12" fmla="*/ 4 w 45"/>
                <a:gd name="T13" fmla="*/ 24 h 48"/>
                <a:gd name="T14" fmla="*/ 23 w 45"/>
                <a:gd name="T15" fmla="*/ 4 h 48"/>
                <a:gd name="T16" fmla="*/ 42 w 45"/>
                <a:gd name="T17" fmla="*/ 24 h 48"/>
                <a:gd name="T18" fmla="*/ 23 w 45"/>
                <a:gd name="T19"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8">
                  <a:moveTo>
                    <a:pt x="23" y="0"/>
                  </a:moveTo>
                  <a:cubicBezTo>
                    <a:pt x="10" y="0"/>
                    <a:pt x="0" y="11"/>
                    <a:pt x="0" y="24"/>
                  </a:cubicBezTo>
                  <a:cubicBezTo>
                    <a:pt x="0" y="37"/>
                    <a:pt x="10" y="48"/>
                    <a:pt x="23" y="48"/>
                  </a:cubicBezTo>
                  <a:cubicBezTo>
                    <a:pt x="35" y="48"/>
                    <a:pt x="45" y="37"/>
                    <a:pt x="45" y="24"/>
                  </a:cubicBezTo>
                  <a:cubicBezTo>
                    <a:pt x="45" y="11"/>
                    <a:pt x="35" y="0"/>
                    <a:pt x="23" y="0"/>
                  </a:cubicBezTo>
                  <a:close/>
                  <a:moveTo>
                    <a:pt x="23" y="44"/>
                  </a:moveTo>
                  <a:cubicBezTo>
                    <a:pt x="12" y="44"/>
                    <a:pt x="4" y="35"/>
                    <a:pt x="4" y="24"/>
                  </a:cubicBezTo>
                  <a:cubicBezTo>
                    <a:pt x="4" y="13"/>
                    <a:pt x="12" y="4"/>
                    <a:pt x="23" y="4"/>
                  </a:cubicBezTo>
                  <a:cubicBezTo>
                    <a:pt x="33" y="4"/>
                    <a:pt x="42" y="13"/>
                    <a:pt x="42" y="24"/>
                  </a:cubicBezTo>
                  <a:cubicBezTo>
                    <a:pt x="42" y="35"/>
                    <a:pt x="33" y="44"/>
                    <a:pt x="23" y="4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22"/>
            <p:cNvSpPr>
              <a:spLocks noEditPoints="1"/>
            </p:cNvSpPr>
            <p:nvPr/>
          </p:nvSpPr>
          <p:spPr bwMode="auto">
            <a:xfrm>
              <a:off x="1041400" y="2400301"/>
              <a:ext cx="34925" cy="38100"/>
            </a:xfrm>
            <a:custGeom>
              <a:avLst/>
              <a:gdLst>
                <a:gd name="T0" fmla="*/ 34 w 34"/>
                <a:gd name="T1" fmla="*/ 15 h 36"/>
                <a:gd name="T2" fmla="*/ 31 w 34"/>
                <a:gd name="T3" fmla="*/ 13 h 36"/>
                <a:gd name="T4" fmla="*/ 32 w 34"/>
                <a:gd name="T5" fmla="*/ 10 h 36"/>
                <a:gd name="T6" fmla="*/ 29 w 34"/>
                <a:gd name="T7" fmla="*/ 9 h 36"/>
                <a:gd name="T8" fmla="*/ 29 w 34"/>
                <a:gd name="T9" fmla="*/ 6 h 36"/>
                <a:gd name="T10" fmla="*/ 26 w 34"/>
                <a:gd name="T11" fmla="*/ 6 h 36"/>
                <a:gd name="T12" fmla="*/ 26 w 34"/>
                <a:gd name="T13" fmla="*/ 3 h 36"/>
                <a:gd name="T14" fmla="*/ 22 w 34"/>
                <a:gd name="T15" fmla="*/ 4 h 36"/>
                <a:gd name="T16" fmla="*/ 21 w 34"/>
                <a:gd name="T17" fmla="*/ 1 h 36"/>
                <a:gd name="T18" fmla="*/ 18 w 34"/>
                <a:gd name="T19" fmla="*/ 3 h 36"/>
                <a:gd name="T20" fmla="*/ 16 w 34"/>
                <a:gd name="T21" fmla="*/ 0 h 36"/>
                <a:gd name="T22" fmla="*/ 14 w 34"/>
                <a:gd name="T23" fmla="*/ 3 h 36"/>
                <a:gd name="T24" fmla="*/ 12 w 34"/>
                <a:gd name="T25" fmla="*/ 1 h 36"/>
                <a:gd name="T26" fmla="*/ 10 w 34"/>
                <a:gd name="T27" fmla="*/ 5 h 36"/>
                <a:gd name="T28" fmla="*/ 7 w 34"/>
                <a:gd name="T29" fmla="*/ 4 h 36"/>
                <a:gd name="T30" fmla="*/ 7 w 34"/>
                <a:gd name="T31" fmla="*/ 8 h 36"/>
                <a:gd name="T32" fmla="*/ 4 w 34"/>
                <a:gd name="T33" fmla="*/ 7 h 36"/>
                <a:gd name="T34" fmla="*/ 4 w 34"/>
                <a:gd name="T35" fmla="*/ 11 h 36"/>
                <a:gd name="T36" fmla="*/ 2 w 34"/>
                <a:gd name="T37" fmla="*/ 12 h 36"/>
                <a:gd name="T38" fmla="*/ 3 w 34"/>
                <a:gd name="T39" fmla="*/ 15 h 36"/>
                <a:gd name="T40" fmla="*/ 0 w 34"/>
                <a:gd name="T41" fmla="*/ 16 h 36"/>
                <a:gd name="T42" fmla="*/ 3 w 34"/>
                <a:gd name="T43" fmla="*/ 19 h 36"/>
                <a:gd name="T44" fmla="*/ 1 w 34"/>
                <a:gd name="T45" fmla="*/ 21 h 36"/>
                <a:gd name="T46" fmla="*/ 1 w 34"/>
                <a:gd name="T47" fmla="*/ 24 h 36"/>
                <a:gd name="T48" fmla="*/ 4 w 34"/>
                <a:gd name="T49" fmla="*/ 25 h 36"/>
                <a:gd name="T50" fmla="*/ 3 w 34"/>
                <a:gd name="T51" fmla="*/ 28 h 36"/>
                <a:gd name="T52" fmla="*/ 6 w 34"/>
                <a:gd name="T53" fmla="*/ 28 h 36"/>
                <a:gd name="T54" fmla="*/ 7 w 34"/>
                <a:gd name="T55" fmla="*/ 32 h 36"/>
                <a:gd name="T56" fmla="*/ 10 w 34"/>
                <a:gd name="T57" fmla="*/ 31 h 36"/>
                <a:gd name="T58" fmla="*/ 11 w 34"/>
                <a:gd name="T59" fmla="*/ 34 h 36"/>
                <a:gd name="T60" fmla="*/ 13 w 34"/>
                <a:gd name="T61" fmla="*/ 33 h 36"/>
                <a:gd name="T62" fmla="*/ 16 w 34"/>
                <a:gd name="T63" fmla="*/ 36 h 36"/>
                <a:gd name="T64" fmla="*/ 17 w 34"/>
                <a:gd name="T65" fmla="*/ 33 h 36"/>
                <a:gd name="T66" fmla="*/ 20 w 34"/>
                <a:gd name="T67" fmla="*/ 35 h 36"/>
                <a:gd name="T68" fmla="*/ 22 w 34"/>
                <a:gd name="T69" fmla="*/ 32 h 36"/>
                <a:gd name="T70" fmla="*/ 25 w 34"/>
                <a:gd name="T71" fmla="*/ 34 h 36"/>
                <a:gd name="T72" fmla="*/ 25 w 34"/>
                <a:gd name="T73" fmla="*/ 31 h 36"/>
                <a:gd name="T74" fmla="*/ 29 w 34"/>
                <a:gd name="T75" fmla="*/ 31 h 36"/>
                <a:gd name="T76" fmla="*/ 28 w 34"/>
                <a:gd name="T77" fmla="*/ 28 h 36"/>
                <a:gd name="T78" fmla="*/ 32 w 34"/>
                <a:gd name="T79" fmla="*/ 27 h 36"/>
                <a:gd name="T80" fmla="*/ 30 w 34"/>
                <a:gd name="T81" fmla="*/ 24 h 36"/>
                <a:gd name="T82" fmla="*/ 34 w 34"/>
                <a:gd name="T83" fmla="*/ 22 h 36"/>
                <a:gd name="T84" fmla="*/ 31 w 34"/>
                <a:gd name="T85" fmla="*/ 20 h 36"/>
                <a:gd name="T86" fmla="*/ 34 w 34"/>
                <a:gd name="T87" fmla="*/ 17 h 36"/>
                <a:gd name="T88" fmla="*/ 31 w 34"/>
                <a:gd name="T89" fmla="*/ 16 h 36"/>
                <a:gd name="T90" fmla="*/ 20 w 34"/>
                <a:gd name="T91" fmla="*/ 31 h 36"/>
                <a:gd name="T92" fmla="*/ 15 w 34"/>
                <a:gd name="T93" fmla="*/ 5 h 36"/>
                <a:gd name="T94" fmla="*/ 20 w 34"/>
                <a:gd name="T95"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 h="36">
                  <a:moveTo>
                    <a:pt x="34" y="15"/>
                  </a:moveTo>
                  <a:cubicBezTo>
                    <a:pt x="34" y="15"/>
                    <a:pt x="34" y="15"/>
                    <a:pt x="34" y="15"/>
                  </a:cubicBezTo>
                  <a:cubicBezTo>
                    <a:pt x="34" y="14"/>
                    <a:pt x="33" y="13"/>
                    <a:pt x="33" y="12"/>
                  </a:cubicBezTo>
                  <a:cubicBezTo>
                    <a:pt x="31" y="13"/>
                    <a:pt x="31" y="13"/>
                    <a:pt x="31" y="13"/>
                  </a:cubicBezTo>
                  <a:cubicBezTo>
                    <a:pt x="30" y="12"/>
                    <a:pt x="30" y="12"/>
                    <a:pt x="30" y="12"/>
                  </a:cubicBezTo>
                  <a:cubicBezTo>
                    <a:pt x="32" y="10"/>
                    <a:pt x="32" y="10"/>
                    <a:pt x="32" y="10"/>
                  </a:cubicBezTo>
                  <a:cubicBezTo>
                    <a:pt x="32" y="9"/>
                    <a:pt x="31" y="8"/>
                    <a:pt x="31" y="8"/>
                  </a:cubicBezTo>
                  <a:cubicBezTo>
                    <a:pt x="29" y="9"/>
                    <a:pt x="29" y="9"/>
                    <a:pt x="29" y="9"/>
                  </a:cubicBezTo>
                  <a:cubicBezTo>
                    <a:pt x="28" y="9"/>
                    <a:pt x="28" y="8"/>
                    <a:pt x="28" y="8"/>
                  </a:cubicBezTo>
                  <a:cubicBezTo>
                    <a:pt x="29" y="6"/>
                    <a:pt x="29" y="6"/>
                    <a:pt x="29" y="6"/>
                  </a:cubicBezTo>
                  <a:cubicBezTo>
                    <a:pt x="29" y="5"/>
                    <a:pt x="28" y="5"/>
                    <a:pt x="28" y="4"/>
                  </a:cubicBezTo>
                  <a:cubicBezTo>
                    <a:pt x="26" y="6"/>
                    <a:pt x="26" y="6"/>
                    <a:pt x="26" y="6"/>
                  </a:cubicBezTo>
                  <a:cubicBezTo>
                    <a:pt x="25" y="6"/>
                    <a:pt x="25" y="5"/>
                    <a:pt x="25" y="5"/>
                  </a:cubicBezTo>
                  <a:cubicBezTo>
                    <a:pt x="26" y="3"/>
                    <a:pt x="26" y="3"/>
                    <a:pt x="26" y="3"/>
                  </a:cubicBezTo>
                  <a:cubicBezTo>
                    <a:pt x="25" y="2"/>
                    <a:pt x="24" y="2"/>
                    <a:pt x="23" y="2"/>
                  </a:cubicBezTo>
                  <a:cubicBezTo>
                    <a:pt x="22" y="4"/>
                    <a:pt x="22" y="4"/>
                    <a:pt x="22" y="4"/>
                  </a:cubicBezTo>
                  <a:cubicBezTo>
                    <a:pt x="22" y="4"/>
                    <a:pt x="21" y="4"/>
                    <a:pt x="21" y="4"/>
                  </a:cubicBezTo>
                  <a:cubicBezTo>
                    <a:pt x="21" y="1"/>
                    <a:pt x="21" y="1"/>
                    <a:pt x="21" y="1"/>
                  </a:cubicBezTo>
                  <a:cubicBezTo>
                    <a:pt x="20" y="1"/>
                    <a:pt x="20" y="1"/>
                    <a:pt x="19" y="1"/>
                  </a:cubicBezTo>
                  <a:cubicBezTo>
                    <a:pt x="18" y="3"/>
                    <a:pt x="18" y="3"/>
                    <a:pt x="18" y="3"/>
                  </a:cubicBezTo>
                  <a:cubicBezTo>
                    <a:pt x="18" y="3"/>
                    <a:pt x="17" y="3"/>
                    <a:pt x="17" y="3"/>
                  </a:cubicBezTo>
                  <a:cubicBezTo>
                    <a:pt x="16" y="0"/>
                    <a:pt x="16" y="0"/>
                    <a:pt x="16" y="0"/>
                  </a:cubicBezTo>
                  <a:cubicBezTo>
                    <a:pt x="16" y="1"/>
                    <a:pt x="15" y="1"/>
                    <a:pt x="14" y="1"/>
                  </a:cubicBezTo>
                  <a:cubicBezTo>
                    <a:pt x="14" y="3"/>
                    <a:pt x="14" y="3"/>
                    <a:pt x="14" y="3"/>
                  </a:cubicBezTo>
                  <a:cubicBezTo>
                    <a:pt x="14" y="3"/>
                    <a:pt x="13" y="4"/>
                    <a:pt x="13" y="4"/>
                  </a:cubicBezTo>
                  <a:cubicBezTo>
                    <a:pt x="12" y="1"/>
                    <a:pt x="12" y="1"/>
                    <a:pt x="12" y="1"/>
                  </a:cubicBezTo>
                  <a:cubicBezTo>
                    <a:pt x="11" y="2"/>
                    <a:pt x="10" y="2"/>
                    <a:pt x="9" y="2"/>
                  </a:cubicBezTo>
                  <a:cubicBezTo>
                    <a:pt x="10" y="5"/>
                    <a:pt x="10" y="5"/>
                    <a:pt x="10" y="5"/>
                  </a:cubicBezTo>
                  <a:cubicBezTo>
                    <a:pt x="10" y="5"/>
                    <a:pt x="9" y="5"/>
                    <a:pt x="9" y="6"/>
                  </a:cubicBezTo>
                  <a:cubicBezTo>
                    <a:pt x="7" y="4"/>
                    <a:pt x="7" y="4"/>
                    <a:pt x="7" y="4"/>
                  </a:cubicBezTo>
                  <a:cubicBezTo>
                    <a:pt x="7" y="4"/>
                    <a:pt x="6" y="5"/>
                    <a:pt x="6" y="5"/>
                  </a:cubicBezTo>
                  <a:cubicBezTo>
                    <a:pt x="7" y="8"/>
                    <a:pt x="7" y="8"/>
                    <a:pt x="7" y="8"/>
                  </a:cubicBezTo>
                  <a:cubicBezTo>
                    <a:pt x="7" y="8"/>
                    <a:pt x="6" y="8"/>
                    <a:pt x="6" y="8"/>
                  </a:cubicBezTo>
                  <a:cubicBezTo>
                    <a:pt x="4" y="7"/>
                    <a:pt x="4" y="7"/>
                    <a:pt x="4" y="7"/>
                  </a:cubicBezTo>
                  <a:cubicBezTo>
                    <a:pt x="3" y="8"/>
                    <a:pt x="3" y="9"/>
                    <a:pt x="3" y="9"/>
                  </a:cubicBezTo>
                  <a:cubicBezTo>
                    <a:pt x="4" y="11"/>
                    <a:pt x="4" y="11"/>
                    <a:pt x="4" y="11"/>
                  </a:cubicBezTo>
                  <a:cubicBezTo>
                    <a:pt x="4" y="11"/>
                    <a:pt x="4" y="12"/>
                    <a:pt x="4" y="12"/>
                  </a:cubicBezTo>
                  <a:cubicBezTo>
                    <a:pt x="2" y="12"/>
                    <a:pt x="2" y="12"/>
                    <a:pt x="2" y="12"/>
                  </a:cubicBezTo>
                  <a:cubicBezTo>
                    <a:pt x="1" y="12"/>
                    <a:pt x="1" y="13"/>
                    <a:pt x="1" y="14"/>
                  </a:cubicBezTo>
                  <a:cubicBezTo>
                    <a:pt x="3" y="15"/>
                    <a:pt x="3" y="15"/>
                    <a:pt x="3" y="15"/>
                  </a:cubicBezTo>
                  <a:cubicBezTo>
                    <a:pt x="3" y="15"/>
                    <a:pt x="3" y="16"/>
                    <a:pt x="3" y="16"/>
                  </a:cubicBezTo>
                  <a:cubicBezTo>
                    <a:pt x="0" y="16"/>
                    <a:pt x="0" y="16"/>
                    <a:pt x="0" y="16"/>
                  </a:cubicBezTo>
                  <a:cubicBezTo>
                    <a:pt x="0" y="17"/>
                    <a:pt x="0" y="18"/>
                    <a:pt x="0" y="19"/>
                  </a:cubicBezTo>
                  <a:cubicBezTo>
                    <a:pt x="3" y="19"/>
                    <a:pt x="3" y="19"/>
                    <a:pt x="3" y="19"/>
                  </a:cubicBezTo>
                  <a:cubicBezTo>
                    <a:pt x="3" y="20"/>
                    <a:pt x="3" y="20"/>
                    <a:pt x="3" y="21"/>
                  </a:cubicBezTo>
                  <a:cubicBezTo>
                    <a:pt x="1" y="21"/>
                    <a:pt x="1" y="21"/>
                    <a:pt x="1" y="21"/>
                  </a:cubicBezTo>
                  <a:cubicBezTo>
                    <a:pt x="1" y="22"/>
                    <a:pt x="1" y="22"/>
                    <a:pt x="1" y="22"/>
                  </a:cubicBezTo>
                  <a:cubicBezTo>
                    <a:pt x="1" y="22"/>
                    <a:pt x="1" y="23"/>
                    <a:pt x="1" y="24"/>
                  </a:cubicBezTo>
                  <a:cubicBezTo>
                    <a:pt x="4" y="24"/>
                    <a:pt x="4" y="24"/>
                    <a:pt x="4" y="24"/>
                  </a:cubicBezTo>
                  <a:cubicBezTo>
                    <a:pt x="4" y="24"/>
                    <a:pt x="4" y="24"/>
                    <a:pt x="4" y="25"/>
                  </a:cubicBezTo>
                  <a:cubicBezTo>
                    <a:pt x="2" y="26"/>
                    <a:pt x="2" y="26"/>
                    <a:pt x="2" y="26"/>
                  </a:cubicBezTo>
                  <a:cubicBezTo>
                    <a:pt x="3" y="27"/>
                    <a:pt x="3" y="28"/>
                    <a:pt x="3" y="28"/>
                  </a:cubicBezTo>
                  <a:cubicBezTo>
                    <a:pt x="6" y="27"/>
                    <a:pt x="6" y="27"/>
                    <a:pt x="6" y="27"/>
                  </a:cubicBezTo>
                  <a:cubicBezTo>
                    <a:pt x="6" y="28"/>
                    <a:pt x="6" y="28"/>
                    <a:pt x="6" y="28"/>
                  </a:cubicBezTo>
                  <a:cubicBezTo>
                    <a:pt x="5" y="30"/>
                    <a:pt x="5" y="30"/>
                    <a:pt x="5" y="30"/>
                  </a:cubicBezTo>
                  <a:cubicBezTo>
                    <a:pt x="6" y="31"/>
                    <a:pt x="6" y="31"/>
                    <a:pt x="7" y="32"/>
                  </a:cubicBezTo>
                  <a:cubicBezTo>
                    <a:pt x="9" y="30"/>
                    <a:pt x="9" y="30"/>
                    <a:pt x="9" y="30"/>
                  </a:cubicBezTo>
                  <a:cubicBezTo>
                    <a:pt x="9" y="30"/>
                    <a:pt x="9" y="31"/>
                    <a:pt x="10" y="31"/>
                  </a:cubicBezTo>
                  <a:cubicBezTo>
                    <a:pt x="9" y="33"/>
                    <a:pt x="9" y="33"/>
                    <a:pt x="9" y="33"/>
                  </a:cubicBezTo>
                  <a:cubicBezTo>
                    <a:pt x="10" y="34"/>
                    <a:pt x="10" y="34"/>
                    <a:pt x="11" y="34"/>
                  </a:cubicBezTo>
                  <a:cubicBezTo>
                    <a:pt x="12" y="32"/>
                    <a:pt x="12" y="32"/>
                    <a:pt x="12" y="32"/>
                  </a:cubicBezTo>
                  <a:cubicBezTo>
                    <a:pt x="13" y="32"/>
                    <a:pt x="13" y="33"/>
                    <a:pt x="13" y="33"/>
                  </a:cubicBezTo>
                  <a:cubicBezTo>
                    <a:pt x="13" y="35"/>
                    <a:pt x="13" y="35"/>
                    <a:pt x="13" y="35"/>
                  </a:cubicBezTo>
                  <a:cubicBezTo>
                    <a:pt x="14" y="35"/>
                    <a:pt x="15" y="36"/>
                    <a:pt x="16" y="36"/>
                  </a:cubicBezTo>
                  <a:cubicBezTo>
                    <a:pt x="16" y="33"/>
                    <a:pt x="16" y="33"/>
                    <a:pt x="16" y="33"/>
                  </a:cubicBezTo>
                  <a:cubicBezTo>
                    <a:pt x="17" y="33"/>
                    <a:pt x="17" y="33"/>
                    <a:pt x="17" y="33"/>
                  </a:cubicBezTo>
                  <a:cubicBezTo>
                    <a:pt x="18" y="36"/>
                    <a:pt x="18" y="36"/>
                    <a:pt x="18" y="36"/>
                  </a:cubicBezTo>
                  <a:cubicBezTo>
                    <a:pt x="19" y="36"/>
                    <a:pt x="20" y="36"/>
                    <a:pt x="20" y="35"/>
                  </a:cubicBezTo>
                  <a:cubicBezTo>
                    <a:pt x="20" y="33"/>
                    <a:pt x="20" y="33"/>
                    <a:pt x="20" y="33"/>
                  </a:cubicBezTo>
                  <a:cubicBezTo>
                    <a:pt x="21" y="33"/>
                    <a:pt x="21" y="33"/>
                    <a:pt x="22" y="32"/>
                  </a:cubicBezTo>
                  <a:cubicBezTo>
                    <a:pt x="23" y="35"/>
                    <a:pt x="23" y="35"/>
                    <a:pt x="23" y="35"/>
                  </a:cubicBezTo>
                  <a:cubicBezTo>
                    <a:pt x="24" y="34"/>
                    <a:pt x="24" y="34"/>
                    <a:pt x="25" y="34"/>
                  </a:cubicBezTo>
                  <a:cubicBezTo>
                    <a:pt x="24" y="31"/>
                    <a:pt x="24" y="31"/>
                    <a:pt x="24" y="31"/>
                  </a:cubicBezTo>
                  <a:cubicBezTo>
                    <a:pt x="25" y="31"/>
                    <a:pt x="25" y="31"/>
                    <a:pt x="25" y="31"/>
                  </a:cubicBezTo>
                  <a:cubicBezTo>
                    <a:pt x="27" y="32"/>
                    <a:pt x="27" y="32"/>
                    <a:pt x="27" y="32"/>
                  </a:cubicBezTo>
                  <a:cubicBezTo>
                    <a:pt x="28" y="32"/>
                    <a:pt x="28" y="31"/>
                    <a:pt x="29" y="31"/>
                  </a:cubicBezTo>
                  <a:cubicBezTo>
                    <a:pt x="27" y="29"/>
                    <a:pt x="27" y="29"/>
                    <a:pt x="27" y="29"/>
                  </a:cubicBezTo>
                  <a:cubicBezTo>
                    <a:pt x="28" y="28"/>
                    <a:pt x="28" y="28"/>
                    <a:pt x="28" y="28"/>
                  </a:cubicBezTo>
                  <a:cubicBezTo>
                    <a:pt x="30" y="29"/>
                    <a:pt x="30" y="29"/>
                    <a:pt x="30" y="29"/>
                  </a:cubicBezTo>
                  <a:cubicBezTo>
                    <a:pt x="31" y="28"/>
                    <a:pt x="31" y="28"/>
                    <a:pt x="32" y="27"/>
                  </a:cubicBezTo>
                  <a:cubicBezTo>
                    <a:pt x="30" y="25"/>
                    <a:pt x="30" y="25"/>
                    <a:pt x="30" y="25"/>
                  </a:cubicBezTo>
                  <a:cubicBezTo>
                    <a:pt x="30" y="25"/>
                    <a:pt x="30" y="24"/>
                    <a:pt x="30" y="24"/>
                  </a:cubicBezTo>
                  <a:cubicBezTo>
                    <a:pt x="33" y="25"/>
                    <a:pt x="33" y="25"/>
                    <a:pt x="33" y="25"/>
                  </a:cubicBezTo>
                  <a:cubicBezTo>
                    <a:pt x="33" y="24"/>
                    <a:pt x="33" y="23"/>
                    <a:pt x="34" y="22"/>
                  </a:cubicBezTo>
                  <a:cubicBezTo>
                    <a:pt x="31" y="21"/>
                    <a:pt x="31" y="21"/>
                    <a:pt x="31" y="21"/>
                  </a:cubicBezTo>
                  <a:cubicBezTo>
                    <a:pt x="31" y="21"/>
                    <a:pt x="31" y="20"/>
                    <a:pt x="31" y="20"/>
                  </a:cubicBezTo>
                  <a:cubicBezTo>
                    <a:pt x="34" y="20"/>
                    <a:pt x="34" y="20"/>
                    <a:pt x="34" y="20"/>
                  </a:cubicBezTo>
                  <a:cubicBezTo>
                    <a:pt x="34" y="19"/>
                    <a:pt x="34" y="18"/>
                    <a:pt x="34" y="17"/>
                  </a:cubicBezTo>
                  <a:cubicBezTo>
                    <a:pt x="32" y="17"/>
                    <a:pt x="32" y="17"/>
                    <a:pt x="32" y="17"/>
                  </a:cubicBezTo>
                  <a:cubicBezTo>
                    <a:pt x="32" y="16"/>
                    <a:pt x="31" y="16"/>
                    <a:pt x="31" y="16"/>
                  </a:cubicBezTo>
                  <a:lnTo>
                    <a:pt x="34" y="15"/>
                  </a:lnTo>
                  <a:close/>
                  <a:moveTo>
                    <a:pt x="20" y="31"/>
                  </a:moveTo>
                  <a:cubicBezTo>
                    <a:pt x="13" y="32"/>
                    <a:pt x="6" y="28"/>
                    <a:pt x="5" y="21"/>
                  </a:cubicBezTo>
                  <a:cubicBezTo>
                    <a:pt x="4" y="14"/>
                    <a:pt x="8" y="7"/>
                    <a:pt x="15" y="5"/>
                  </a:cubicBezTo>
                  <a:cubicBezTo>
                    <a:pt x="21" y="4"/>
                    <a:pt x="28" y="8"/>
                    <a:pt x="29" y="15"/>
                  </a:cubicBezTo>
                  <a:cubicBezTo>
                    <a:pt x="31" y="23"/>
                    <a:pt x="26" y="29"/>
                    <a:pt x="20" y="3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3"/>
            <p:cNvSpPr>
              <a:spLocks noEditPoints="1"/>
            </p:cNvSpPr>
            <p:nvPr/>
          </p:nvSpPr>
          <p:spPr bwMode="auto">
            <a:xfrm>
              <a:off x="1044575" y="2405063"/>
              <a:ext cx="28575" cy="30163"/>
            </a:xfrm>
            <a:custGeom>
              <a:avLst/>
              <a:gdLst>
                <a:gd name="T0" fmla="*/ 11 w 26"/>
                <a:gd name="T1" fmla="*/ 2 h 28"/>
                <a:gd name="T2" fmla="*/ 1 w 26"/>
                <a:gd name="T3" fmla="*/ 17 h 28"/>
                <a:gd name="T4" fmla="*/ 16 w 26"/>
                <a:gd name="T5" fmla="*/ 26 h 28"/>
                <a:gd name="T6" fmla="*/ 25 w 26"/>
                <a:gd name="T7" fmla="*/ 12 h 28"/>
                <a:gd name="T8" fmla="*/ 11 w 26"/>
                <a:gd name="T9" fmla="*/ 2 h 28"/>
                <a:gd name="T10" fmla="*/ 15 w 26"/>
                <a:gd name="T11" fmla="*/ 24 h 28"/>
                <a:gd name="T12" fmla="*/ 3 w 26"/>
                <a:gd name="T13" fmla="*/ 16 h 28"/>
                <a:gd name="T14" fmla="*/ 11 w 26"/>
                <a:gd name="T15" fmla="*/ 4 h 28"/>
                <a:gd name="T16" fmla="*/ 23 w 26"/>
                <a:gd name="T17" fmla="*/ 12 h 28"/>
                <a:gd name="T18" fmla="*/ 15 w 26"/>
                <a:gd name="T19"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8">
                  <a:moveTo>
                    <a:pt x="11" y="2"/>
                  </a:moveTo>
                  <a:cubicBezTo>
                    <a:pt x="4" y="3"/>
                    <a:pt x="0" y="10"/>
                    <a:pt x="1" y="17"/>
                  </a:cubicBezTo>
                  <a:cubicBezTo>
                    <a:pt x="3" y="23"/>
                    <a:pt x="9" y="28"/>
                    <a:pt x="16" y="26"/>
                  </a:cubicBezTo>
                  <a:cubicBezTo>
                    <a:pt x="22" y="25"/>
                    <a:pt x="26" y="18"/>
                    <a:pt x="25" y="12"/>
                  </a:cubicBezTo>
                  <a:cubicBezTo>
                    <a:pt x="24" y="5"/>
                    <a:pt x="17" y="0"/>
                    <a:pt x="11" y="2"/>
                  </a:cubicBezTo>
                  <a:close/>
                  <a:moveTo>
                    <a:pt x="15" y="24"/>
                  </a:moveTo>
                  <a:cubicBezTo>
                    <a:pt x="10" y="26"/>
                    <a:pt x="4" y="22"/>
                    <a:pt x="3" y="16"/>
                  </a:cubicBezTo>
                  <a:cubicBezTo>
                    <a:pt x="2" y="10"/>
                    <a:pt x="6" y="5"/>
                    <a:pt x="11" y="4"/>
                  </a:cubicBezTo>
                  <a:cubicBezTo>
                    <a:pt x="17" y="3"/>
                    <a:pt x="22" y="6"/>
                    <a:pt x="23" y="12"/>
                  </a:cubicBezTo>
                  <a:cubicBezTo>
                    <a:pt x="24" y="18"/>
                    <a:pt x="21" y="23"/>
                    <a:pt x="15" y="24"/>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4"/>
            <p:cNvSpPr>
              <a:spLocks noEditPoints="1"/>
            </p:cNvSpPr>
            <p:nvPr/>
          </p:nvSpPr>
          <p:spPr bwMode="auto">
            <a:xfrm>
              <a:off x="1309688" y="2579688"/>
              <a:ext cx="44450" cy="44450"/>
            </a:xfrm>
            <a:custGeom>
              <a:avLst/>
              <a:gdLst>
                <a:gd name="T0" fmla="*/ 42 w 42"/>
                <a:gd name="T1" fmla="*/ 21 h 43"/>
                <a:gd name="T2" fmla="*/ 39 w 42"/>
                <a:gd name="T3" fmla="*/ 18 h 43"/>
                <a:gd name="T4" fmla="*/ 41 w 42"/>
                <a:gd name="T5" fmla="*/ 15 h 43"/>
                <a:gd name="T6" fmla="*/ 37 w 42"/>
                <a:gd name="T7" fmla="*/ 13 h 43"/>
                <a:gd name="T8" fmla="*/ 39 w 42"/>
                <a:gd name="T9" fmla="*/ 10 h 43"/>
                <a:gd name="T10" fmla="*/ 34 w 42"/>
                <a:gd name="T11" fmla="*/ 9 h 43"/>
                <a:gd name="T12" fmla="*/ 35 w 42"/>
                <a:gd name="T13" fmla="*/ 5 h 43"/>
                <a:gd name="T14" fmla="*/ 30 w 42"/>
                <a:gd name="T15" fmla="*/ 6 h 43"/>
                <a:gd name="T16" fmla="*/ 30 w 42"/>
                <a:gd name="T17" fmla="*/ 2 h 43"/>
                <a:gd name="T18" fmla="*/ 26 w 42"/>
                <a:gd name="T19" fmla="*/ 3 h 43"/>
                <a:gd name="T20" fmla="*/ 24 w 42"/>
                <a:gd name="T21" fmla="*/ 0 h 43"/>
                <a:gd name="T22" fmla="*/ 21 w 42"/>
                <a:gd name="T23" fmla="*/ 3 h 43"/>
                <a:gd name="T24" fmla="*/ 18 w 42"/>
                <a:gd name="T25" fmla="*/ 0 h 43"/>
                <a:gd name="T26" fmla="*/ 16 w 42"/>
                <a:gd name="T27" fmla="*/ 4 h 43"/>
                <a:gd name="T28" fmla="*/ 13 w 42"/>
                <a:gd name="T29" fmla="*/ 2 h 43"/>
                <a:gd name="T30" fmla="*/ 11 w 42"/>
                <a:gd name="T31" fmla="*/ 6 h 43"/>
                <a:gd name="T32" fmla="*/ 8 w 42"/>
                <a:gd name="T33" fmla="*/ 5 h 43"/>
                <a:gd name="T34" fmla="*/ 7 w 42"/>
                <a:gd name="T35" fmla="*/ 10 h 43"/>
                <a:gd name="T36" fmla="*/ 4 w 42"/>
                <a:gd name="T37" fmla="*/ 10 h 43"/>
                <a:gd name="T38" fmla="*/ 5 w 42"/>
                <a:gd name="T39" fmla="*/ 14 h 43"/>
                <a:gd name="T40" fmla="*/ 1 w 42"/>
                <a:gd name="T41" fmla="*/ 15 h 43"/>
                <a:gd name="T42" fmla="*/ 4 w 42"/>
                <a:gd name="T43" fmla="*/ 19 h 43"/>
                <a:gd name="T44" fmla="*/ 0 w 42"/>
                <a:gd name="T45" fmla="*/ 21 h 43"/>
                <a:gd name="T46" fmla="*/ 1 w 42"/>
                <a:gd name="T47" fmla="*/ 24 h 43"/>
                <a:gd name="T48" fmla="*/ 4 w 42"/>
                <a:gd name="T49" fmla="*/ 26 h 43"/>
                <a:gd name="T50" fmla="*/ 2 w 42"/>
                <a:gd name="T51" fmla="*/ 30 h 43"/>
                <a:gd name="T52" fmla="*/ 6 w 42"/>
                <a:gd name="T53" fmla="*/ 31 h 43"/>
                <a:gd name="T54" fmla="*/ 5 w 42"/>
                <a:gd name="T55" fmla="*/ 36 h 43"/>
                <a:gd name="T56" fmla="*/ 9 w 42"/>
                <a:gd name="T57" fmla="*/ 35 h 43"/>
                <a:gd name="T58" fmla="*/ 10 w 42"/>
                <a:gd name="T59" fmla="*/ 40 h 43"/>
                <a:gd name="T60" fmla="*/ 13 w 42"/>
                <a:gd name="T61" fmla="*/ 38 h 43"/>
                <a:gd name="T62" fmla="*/ 15 w 42"/>
                <a:gd name="T63" fmla="*/ 42 h 43"/>
                <a:gd name="T64" fmla="*/ 18 w 42"/>
                <a:gd name="T65" fmla="*/ 40 h 43"/>
                <a:gd name="T66" fmla="*/ 21 w 42"/>
                <a:gd name="T67" fmla="*/ 43 h 43"/>
                <a:gd name="T68" fmla="*/ 23 w 42"/>
                <a:gd name="T69" fmla="*/ 40 h 43"/>
                <a:gd name="T70" fmla="*/ 27 w 42"/>
                <a:gd name="T71" fmla="*/ 42 h 43"/>
                <a:gd name="T72" fmla="*/ 28 w 42"/>
                <a:gd name="T73" fmla="*/ 39 h 43"/>
                <a:gd name="T74" fmla="*/ 32 w 42"/>
                <a:gd name="T75" fmla="*/ 40 h 43"/>
                <a:gd name="T76" fmla="*/ 32 w 42"/>
                <a:gd name="T77" fmla="*/ 36 h 43"/>
                <a:gd name="T78" fmla="*/ 37 w 42"/>
                <a:gd name="T79" fmla="*/ 36 h 43"/>
                <a:gd name="T80" fmla="*/ 36 w 42"/>
                <a:gd name="T81" fmla="*/ 32 h 43"/>
                <a:gd name="T82" fmla="*/ 40 w 42"/>
                <a:gd name="T83" fmla="*/ 31 h 43"/>
                <a:gd name="T84" fmla="*/ 38 w 42"/>
                <a:gd name="T85" fmla="*/ 27 h 43"/>
                <a:gd name="T86" fmla="*/ 42 w 42"/>
                <a:gd name="T87" fmla="*/ 25 h 43"/>
                <a:gd name="T88" fmla="*/ 39 w 42"/>
                <a:gd name="T89" fmla="*/ 22 h 43"/>
                <a:gd name="T90" fmla="*/ 21 w 42"/>
                <a:gd name="T91" fmla="*/ 38 h 43"/>
                <a:gd name="T92" fmla="*/ 21 w 42"/>
                <a:gd name="T93" fmla="*/ 5 h 43"/>
                <a:gd name="T94" fmla="*/ 21 w 42"/>
                <a:gd name="T95"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 h="43">
                  <a:moveTo>
                    <a:pt x="42" y="22"/>
                  </a:moveTo>
                  <a:cubicBezTo>
                    <a:pt x="42" y="22"/>
                    <a:pt x="42" y="21"/>
                    <a:pt x="42" y="21"/>
                  </a:cubicBezTo>
                  <a:cubicBezTo>
                    <a:pt x="42" y="20"/>
                    <a:pt x="42" y="19"/>
                    <a:pt x="42" y="18"/>
                  </a:cubicBezTo>
                  <a:cubicBezTo>
                    <a:pt x="39" y="18"/>
                    <a:pt x="39" y="18"/>
                    <a:pt x="39" y="18"/>
                  </a:cubicBezTo>
                  <a:cubicBezTo>
                    <a:pt x="39" y="18"/>
                    <a:pt x="39" y="17"/>
                    <a:pt x="38" y="17"/>
                  </a:cubicBezTo>
                  <a:cubicBezTo>
                    <a:pt x="41" y="15"/>
                    <a:pt x="41" y="15"/>
                    <a:pt x="41" y="15"/>
                  </a:cubicBezTo>
                  <a:cubicBezTo>
                    <a:pt x="41" y="14"/>
                    <a:pt x="41" y="13"/>
                    <a:pt x="40" y="13"/>
                  </a:cubicBezTo>
                  <a:cubicBezTo>
                    <a:pt x="37" y="13"/>
                    <a:pt x="37" y="13"/>
                    <a:pt x="37" y="13"/>
                  </a:cubicBezTo>
                  <a:cubicBezTo>
                    <a:pt x="37" y="13"/>
                    <a:pt x="37" y="12"/>
                    <a:pt x="37" y="12"/>
                  </a:cubicBezTo>
                  <a:cubicBezTo>
                    <a:pt x="39" y="10"/>
                    <a:pt x="39" y="10"/>
                    <a:pt x="39" y="10"/>
                  </a:cubicBezTo>
                  <a:cubicBezTo>
                    <a:pt x="38" y="9"/>
                    <a:pt x="38" y="8"/>
                    <a:pt x="37" y="7"/>
                  </a:cubicBezTo>
                  <a:cubicBezTo>
                    <a:pt x="34" y="9"/>
                    <a:pt x="34" y="9"/>
                    <a:pt x="34" y="9"/>
                  </a:cubicBezTo>
                  <a:cubicBezTo>
                    <a:pt x="34" y="9"/>
                    <a:pt x="34" y="8"/>
                    <a:pt x="33" y="8"/>
                  </a:cubicBezTo>
                  <a:cubicBezTo>
                    <a:pt x="35" y="5"/>
                    <a:pt x="35" y="5"/>
                    <a:pt x="35" y="5"/>
                  </a:cubicBezTo>
                  <a:cubicBezTo>
                    <a:pt x="34" y="4"/>
                    <a:pt x="33" y="4"/>
                    <a:pt x="33" y="3"/>
                  </a:cubicBezTo>
                  <a:cubicBezTo>
                    <a:pt x="30" y="6"/>
                    <a:pt x="30" y="6"/>
                    <a:pt x="30" y="6"/>
                  </a:cubicBezTo>
                  <a:cubicBezTo>
                    <a:pt x="30" y="5"/>
                    <a:pt x="30" y="5"/>
                    <a:pt x="29" y="5"/>
                  </a:cubicBezTo>
                  <a:cubicBezTo>
                    <a:pt x="30" y="2"/>
                    <a:pt x="30" y="2"/>
                    <a:pt x="30" y="2"/>
                  </a:cubicBezTo>
                  <a:cubicBezTo>
                    <a:pt x="29" y="1"/>
                    <a:pt x="28" y="1"/>
                    <a:pt x="27" y="1"/>
                  </a:cubicBezTo>
                  <a:cubicBezTo>
                    <a:pt x="26" y="3"/>
                    <a:pt x="26" y="3"/>
                    <a:pt x="26" y="3"/>
                  </a:cubicBezTo>
                  <a:cubicBezTo>
                    <a:pt x="25" y="3"/>
                    <a:pt x="25" y="3"/>
                    <a:pt x="24" y="3"/>
                  </a:cubicBezTo>
                  <a:cubicBezTo>
                    <a:pt x="24" y="0"/>
                    <a:pt x="24" y="0"/>
                    <a:pt x="24" y="0"/>
                  </a:cubicBezTo>
                  <a:cubicBezTo>
                    <a:pt x="23" y="0"/>
                    <a:pt x="22" y="0"/>
                    <a:pt x="21" y="0"/>
                  </a:cubicBezTo>
                  <a:cubicBezTo>
                    <a:pt x="21" y="3"/>
                    <a:pt x="21" y="3"/>
                    <a:pt x="21" y="3"/>
                  </a:cubicBezTo>
                  <a:cubicBezTo>
                    <a:pt x="20" y="3"/>
                    <a:pt x="20" y="3"/>
                    <a:pt x="19" y="3"/>
                  </a:cubicBezTo>
                  <a:cubicBezTo>
                    <a:pt x="18" y="0"/>
                    <a:pt x="18" y="0"/>
                    <a:pt x="18" y="0"/>
                  </a:cubicBezTo>
                  <a:cubicBezTo>
                    <a:pt x="17" y="0"/>
                    <a:pt x="16" y="0"/>
                    <a:pt x="15" y="0"/>
                  </a:cubicBezTo>
                  <a:cubicBezTo>
                    <a:pt x="16" y="4"/>
                    <a:pt x="16" y="4"/>
                    <a:pt x="16" y="4"/>
                  </a:cubicBezTo>
                  <a:cubicBezTo>
                    <a:pt x="15" y="4"/>
                    <a:pt x="15" y="4"/>
                    <a:pt x="14" y="4"/>
                  </a:cubicBezTo>
                  <a:cubicBezTo>
                    <a:pt x="13" y="2"/>
                    <a:pt x="13" y="2"/>
                    <a:pt x="13" y="2"/>
                  </a:cubicBezTo>
                  <a:cubicBezTo>
                    <a:pt x="12" y="2"/>
                    <a:pt x="11" y="2"/>
                    <a:pt x="10" y="3"/>
                  </a:cubicBezTo>
                  <a:cubicBezTo>
                    <a:pt x="11" y="6"/>
                    <a:pt x="11" y="6"/>
                    <a:pt x="11" y="6"/>
                  </a:cubicBezTo>
                  <a:cubicBezTo>
                    <a:pt x="11" y="6"/>
                    <a:pt x="10" y="7"/>
                    <a:pt x="10" y="7"/>
                  </a:cubicBezTo>
                  <a:cubicBezTo>
                    <a:pt x="8" y="5"/>
                    <a:pt x="8" y="5"/>
                    <a:pt x="8" y="5"/>
                  </a:cubicBezTo>
                  <a:cubicBezTo>
                    <a:pt x="7" y="6"/>
                    <a:pt x="6" y="6"/>
                    <a:pt x="6" y="7"/>
                  </a:cubicBezTo>
                  <a:cubicBezTo>
                    <a:pt x="7" y="10"/>
                    <a:pt x="7" y="10"/>
                    <a:pt x="7" y="10"/>
                  </a:cubicBezTo>
                  <a:cubicBezTo>
                    <a:pt x="7" y="10"/>
                    <a:pt x="7" y="10"/>
                    <a:pt x="7" y="11"/>
                  </a:cubicBezTo>
                  <a:cubicBezTo>
                    <a:pt x="4" y="10"/>
                    <a:pt x="4" y="10"/>
                    <a:pt x="4" y="10"/>
                  </a:cubicBezTo>
                  <a:cubicBezTo>
                    <a:pt x="3" y="10"/>
                    <a:pt x="3" y="11"/>
                    <a:pt x="2" y="12"/>
                  </a:cubicBezTo>
                  <a:cubicBezTo>
                    <a:pt x="5" y="14"/>
                    <a:pt x="5" y="14"/>
                    <a:pt x="5" y="14"/>
                  </a:cubicBezTo>
                  <a:cubicBezTo>
                    <a:pt x="5" y="15"/>
                    <a:pt x="5" y="15"/>
                    <a:pt x="4" y="16"/>
                  </a:cubicBezTo>
                  <a:cubicBezTo>
                    <a:pt x="1" y="15"/>
                    <a:pt x="1" y="15"/>
                    <a:pt x="1" y="15"/>
                  </a:cubicBezTo>
                  <a:cubicBezTo>
                    <a:pt x="1" y="16"/>
                    <a:pt x="1" y="17"/>
                    <a:pt x="1" y="18"/>
                  </a:cubicBezTo>
                  <a:cubicBezTo>
                    <a:pt x="4" y="19"/>
                    <a:pt x="4" y="19"/>
                    <a:pt x="4" y="19"/>
                  </a:cubicBezTo>
                  <a:cubicBezTo>
                    <a:pt x="4" y="20"/>
                    <a:pt x="3" y="20"/>
                    <a:pt x="3" y="21"/>
                  </a:cubicBezTo>
                  <a:cubicBezTo>
                    <a:pt x="0" y="21"/>
                    <a:pt x="0" y="21"/>
                    <a:pt x="0" y="21"/>
                  </a:cubicBezTo>
                  <a:cubicBezTo>
                    <a:pt x="0" y="21"/>
                    <a:pt x="0" y="21"/>
                    <a:pt x="0" y="21"/>
                  </a:cubicBezTo>
                  <a:cubicBezTo>
                    <a:pt x="0" y="22"/>
                    <a:pt x="0" y="23"/>
                    <a:pt x="1" y="24"/>
                  </a:cubicBezTo>
                  <a:cubicBezTo>
                    <a:pt x="4" y="25"/>
                    <a:pt x="4" y="25"/>
                    <a:pt x="4" y="25"/>
                  </a:cubicBezTo>
                  <a:cubicBezTo>
                    <a:pt x="4" y="25"/>
                    <a:pt x="4" y="26"/>
                    <a:pt x="4" y="26"/>
                  </a:cubicBezTo>
                  <a:cubicBezTo>
                    <a:pt x="1" y="27"/>
                    <a:pt x="1" y="27"/>
                    <a:pt x="1" y="27"/>
                  </a:cubicBezTo>
                  <a:cubicBezTo>
                    <a:pt x="1" y="28"/>
                    <a:pt x="2" y="29"/>
                    <a:pt x="2" y="30"/>
                  </a:cubicBezTo>
                  <a:cubicBezTo>
                    <a:pt x="5" y="30"/>
                    <a:pt x="5" y="30"/>
                    <a:pt x="5" y="30"/>
                  </a:cubicBezTo>
                  <a:cubicBezTo>
                    <a:pt x="5" y="30"/>
                    <a:pt x="6" y="30"/>
                    <a:pt x="6" y="31"/>
                  </a:cubicBezTo>
                  <a:cubicBezTo>
                    <a:pt x="4" y="33"/>
                    <a:pt x="4" y="33"/>
                    <a:pt x="4" y="33"/>
                  </a:cubicBezTo>
                  <a:cubicBezTo>
                    <a:pt x="4" y="34"/>
                    <a:pt x="5" y="35"/>
                    <a:pt x="5" y="36"/>
                  </a:cubicBezTo>
                  <a:cubicBezTo>
                    <a:pt x="8" y="34"/>
                    <a:pt x="8" y="34"/>
                    <a:pt x="8" y="34"/>
                  </a:cubicBezTo>
                  <a:cubicBezTo>
                    <a:pt x="8" y="34"/>
                    <a:pt x="9" y="35"/>
                    <a:pt x="9" y="35"/>
                  </a:cubicBezTo>
                  <a:cubicBezTo>
                    <a:pt x="7" y="38"/>
                    <a:pt x="7" y="38"/>
                    <a:pt x="7" y="38"/>
                  </a:cubicBezTo>
                  <a:cubicBezTo>
                    <a:pt x="8" y="38"/>
                    <a:pt x="9" y="39"/>
                    <a:pt x="10" y="40"/>
                  </a:cubicBezTo>
                  <a:cubicBezTo>
                    <a:pt x="12" y="37"/>
                    <a:pt x="12" y="37"/>
                    <a:pt x="12" y="37"/>
                  </a:cubicBezTo>
                  <a:cubicBezTo>
                    <a:pt x="12" y="38"/>
                    <a:pt x="13" y="38"/>
                    <a:pt x="13" y="38"/>
                  </a:cubicBezTo>
                  <a:cubicBezTo>
                    <a:pt x="12" y="41"/>
                    <a:pt x="12" y="41"/>
                    <a:pt x="12" y="41"/>
                  </a:cubicBezTo>
                  <a:cubicBezTo>
                    <a:pt x="13" y="42"/>
                    <a:pt x="14" y="42"/>
                    <a:pt x="15" y="42"/>
                  </a:cubicBezTo>
                  <a:cubicBezTo>
                    <a:pt x="17" y="39"/>
                    <a:pt x="17" y="39"/>
                    <a:pt x="17" y="39"/>
                  </a:cubicBezTo>
                  <a:cubicBezTo>
                    <a:pt x="17" y="40"/>
                    <a:pt x="18" y="40"/>
                    <a:pt x="18" y="40"/>
                  </a:cubicBezTo>
                  <a:cubicBezTo>
                    <a:pt x="18" y="43"/>
                    <a:pt x="18" y="43"/>
                    <a:pt x="18" y="43"/>
                  </a:cubicBezTo>
                  <a:cubicBezTo>
                    <a:pt x="19" y="43"/>
                    <a:pt x="20" y="43"/>
                    <a:pt x="21" y="43"/>
                  </a:cubicBezTo>
                  <a:cubicBezTo>
                    <a:pt x="22" y="40"/>
                    <a:pt x="22" y="40"/>
                    <a:pt x="22" y="40"/>
                  </a:cubicBezTo>
                  <a:cubicBezTo>
                    <a:pt x="22" y="40"/>
                    <a:pt x="23" y="40"/>
                    <a:pt x="23" y="40"/>
                  </a:cubicBezTo>
                  <a:cubicBezTo>
                    <a:pt x="24" y="43"/>
                    <a:pt x="24" y="43"/>
                    <a:pt x="24" y="43"/>
                  </a:cubicBezTo>
                  <a:cubicBezTo>
                    <a:pt x="25" y="43"/>
                    <a:pt x="26" y="43"/>
                    <a:pt x="27" y="42"/>
                  </a:cubicBezTo>
                  <a:cubicBezTo>
                    <a:pt x="27" y="39"/>
                    <a:pt x="27" y="39"/>
                    <a:pt x="27" y="39"/>
                  </a:cubicBezTo>
                  <a:cubicBezTo>
                    <a:pt x="27" y="39"/>
                    <a:pt x="28" y="39"/>
                    <a:pt x="28" y="39"/>
                  </a:cubicBezTo>
                  <a:cubicBezTo>
                    <a:pt x="30" y="41"/>
                    <a:pt x="30" y="41"/>
                    <a:pt x="30" y="41"/>
                  </a:cubicBezTo>
                  <a:cubicBezTo>
                    <a:pt x="31" y="41"/>
                    <a:pt x="32" y="40"/>
                    <a:pt x="32" y="40"/>
                  </a:cubicBezTo>
                  <a:cubicBezTo>
                    <a:pt x="31" y="37"/>
                    <a:pt x="31" y="37"/>
                    <a:pt x="31" y="37"/>
                  </a:cubicBezTo>
                  <a:cubicBezTo>
                    <a:pt x="32" y="37"/>
                    <a:pt x="32" y="36"/>
                    <a:pt x="32" y="36"/>
                  </a:cubicBezTo>
                  <a:cubicBezTo>
                    <a:pt x="35" y="38"/>
                    <a:pt x="35" y="38"/>
                    <a:pt x="35" y="38"/>
                  </a:cubicBezTo>
                  <a:cubicBezTo>
                    <a:pt x="36" y="37"/>
                    <a:pt x="36" y="37"/>
                    <a:pt x="37" y="36"/>
                  </a:cubicBezTo>
                  <a:cubicBezTo>
                    <a:pt x="35" y="33"/>
                    <a:pt x="35" y="33"/>
                    <a:pt x="35" y="33"/>
                  </a:cubicBezTo>
                  <a:cubicBezTo>
                    <a:pt x="35" y="33"/>
                    <a:pt x="36" y="32"/>
                    <a:pt x="36" y="32"/>
                  </a:cubicBezTo>
                  <a:cubicBezTo>
                    <a:pt x="39" y="33"/>
                    <a:pt x="39" y="33"/>
                    <a:pt x="39" y="33"/>
                  </a:cubicBezTo>
                  <a:cubicBezTo>
                    <a:pt x="39" y="32"/>
                    <a:pt x="40" y="32"/>
                    <a:pt x="40" y="31"/>
                  </a:cubicBezTo>
                  <a:cubicBezTo>
                    <a:pt x="38" y="29"/>
                    <a:pt x="38" y="29"/>
                    <a:pt x="38" y="29"/>
                  </a:cubicBezTo>
                  <a:cubicBezTo>
                    <a:pt x="38" y="28"/>
                    <a:pt x="38" y="28"/>
                    <a:pt x="38" y="27"/>
                  </a:cubicBezTo>
                  <a:cubicBezTo>
                    <a:pt x="41" y="28"/>
                    <a:pt x="41" y="28"/>
                    <a:pt x="41" y="28"/>
                  </a:cubicBezTo>
                  <a:cubicBezTo>
                    <a:pt x="41" y="27"/>
                    <a:pt x="42" y="26"/>
                    <a:pt x="42" y="25"/>
                  </a:cubicBezTo>
                  <a:cubicBezTo>
                    <a:pt x="39" y="24"/>
                    <a:pt x="39" y="24"/>
                    <a:pt x="39" y="24"/>
                  </a:cubicBezTo>
                  <a:cubicBezTo>
                    <a:pt x="39" y="23"/>
                    <a:pt x="39" y="23"/>
                    <a:pt x="39" y="22"/>
                  </a:cubicBezTo>
                  <a:lnTo>
                    <a:pt x="42" y="22"/>
                  </a:lnTo>
                  <a:close/>
                  <a:moveTo>
                    <a:pt x="21" y="38"/>
                  </a:moveTo>
                  <a:cubicBezTo>
                    <a:pt x="13" y="38"/>
                    <a:pt x="6" y="30"/>
                    <a:pt x="6" y="21"/>
                  </a:cubicBezTo>
                  <a:cubicBezTo>
                    <a:pt x="6" y="13"/>
                    <a:pt x="13" y="5"/>
                    <a:pt x="21" y="5"/>
                  </a:cubicBezTo>
                  <a:cubicBezTo>
                    <a:pt x="30" y="5"/>
                    <a:pt x="37" y="13"/>
                    <a:pt x="37" y="21"/>
                  </a:cubicBezTo>
                  <a:cubicBezTo>
                    <a:pt x="37" y="30"/>
                    <a:pt x="30" y="38"/>
                    <a:pt x="21" y="3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5"/>
            <p:cNvSpPr>
              <a:spLocks noEditPoints="1"/>
            </p:cNvSpPr>
            <p:nvPr/>
          </p:nvSpPr>
          <p:spPr bwMode="auto">
            <a:xfrm>
              <a:off x="1316038" y="2586038"/>
              <a:ext cx="31750" cy="31750"/>
            </a:xfrm>
            <a:custGeom>
              <a:avLst/>
              <a:gdLst>
                <a:gd name="T0" fmla="*/ 15 w 30"/>
                <a:gd name="T1" fmla="*/ 0 h 31"/>
                <a:gd name="T2" fmla="*/ 0 w 30"/>
                <a:gd name="T3" fmla="*/ 15 h 31"/>
                <a:gd name="T4" fmla="*/ 15 w 30"/>
                <a:gd name="T5" fmla="*/ 31 h 31"/>
                <a:gd name="T6" fmla="*/ 30 w 30"/>
                <a:gd name="T7" fmla="*/ 15 h 31"/>
                <a:gd name="T8" fmla="*/ 15 w 30"/>
                <a:gd name="T9" fmla="*/ 0 h 31"/>
                <a:gd name="T10" fmla="*/ 15 w 30"/>
                <a:gd name="T11" fmla="*/ 29 h 31"/>
                <a:gd name="T12" fmla="*/ 3 w 30"/>
                <a:gd name="T13" fmla="*/ 15 h 31"/>
                <a:gd name="T14" fmla="*/ 15 w 30"/>
                <a:gd name="T15" fmla="*/ 2 h 31"/>
                <a:gd name="T16" fmla="*/ 28 w 30"/>
                <a:gd name="T17" fmla="*/ 15 h 31"/>
                <a:gd name="T18" fmla="*/ 15 w 30"/>
                <a:gd name="T19"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1">
                  <a:moveTo>
                    <a:pt x="15" y="0"/>
                  </a:moveTo>
                  <a:cubicBezTo>
                    <a:pt x="7" y="0"/>
                    <a:pt x="0" y="7"/>
                    <a:pt x="0" y="15"/>
                  </a:cubicBezTo>
                  <a:cubicBezTo>
                    <a:pt x="0" y="24"/>
                    <a:pt x="7" y="31"/>
                    <a:pt x="15" y="31"/>
                  </a:cubicBezTo>
                  <a:cubicBezTo>
                    <a:pt x="23" y="31"/>
                    <a:pt x="30" y="24"/>
                    <a:pt x="30" y="15"/>
                  </a:cubicBezTo>
                  <a:cubicBezTo>
                    <a:pt x="30" y="7"/>
                    <a:pt x="23" y="0"/>
                    <a:pt x="15" y="0"/>
                  </a:cubicBezTo>
                  <a:close/>
                  <a:moveTo>
                    <a:pt x="15" y="29"/>
                  </a:moveTo>
                  <a:cubicBezTo>
                    <a:pt x="8" y="29"/>
                    <a:pt x="3" y="23"/>
                    <a:pt x="3" y="15"/>
                  </a:cubicBezTo>
                  <a:cubicBezTo>
                    <a:pt x="3" y="8"/>
                    <a:pt x="8" y="2"/>
                    <a:pt x="15" y="2"/>
                  </a:cubicBezTo>
                  <a:cubicBezTo>
                    <a:pt x="22" y="2"/>
                    <a:pt x="28" y="8"/>
                    <a:pt x="28" y="15"/>
                  </a:cubicBezTo>
                  <a:cubicBezTo>
                    <a:pt x="28" y="23"/>
                    <a:pt x="22" y="29"/>
                    <a:pt x="15" y="2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6"/>
            <p:cNvSpPr>
              <a:spLocks noEditPoints="1"/>
            </p:cNvSpPr>
            <p:nvPr/>
          </p:nvSpPr>
          <p:spPr bwMode="auto">
            <a:xfrm>
              <a:off x="1303338" y="2484438"/>
              <a:ext cx="88900" cy="92075"/>
            </a:xfrm>
            <a:custGeom>
              <a:avLst/>
              <a:gdLst>
                <a:gd name="T0" fmla="*/ 72 w 83"/>
                <a:gd name="T1" fmla="*/ 46 h 87"/>
                <a:gd name="T2" fmla="*/ 72 w 83"/>
                <a:gd name="T3" fmla="*/ 43 h 87"/>
                <a:gd name="T4" fmla="*/ 72 w 83"/>
                <a:gd name="T5" fmla="*/ 39 h 87"/>
                <a:gd name="T6" fmla="*/ 82 w 83"/>
                <a:gd name="T7" fmla="*/ 32 h 87"/>
                <a:gd name="T8" fmla="*/ 77 w 83"/>
                <a:gd name="T9" fmla="*/ 19 h 87"/>
                <a:gd name="T10" fmla="*/ 65 w 83"/>
                <a:gd name="T11" fmla="*/ 23 h 87"/>
                <a:gd name="T12" fmla="*/ 60 w 83"/>
                <a:gd name="T13" fmla="*/ 18 h 87"/>
                <a:gd name="T14" fmla="*/ 63 w 83"/>
                <a:gd name="T15" fmla="*/ 5 h 87"/>
                <a:gd name="T16" fmla="*/ 50 w 83"/>
                <a:gd name="T17" fmla="*/ 0 h 87"/>
                <a:gd name="T18" fmla="*/ 44 w 83"/>
                <a:gd name="T19" fmla="*/ 11 h 87"/>
                <a:gd name="T20" fmla="*/ 41 w 83"/>
                <a:gd name="T21" fmla="*/ 11 h 87"/>
                <a:gd name="T22" fmla="*/ 37 w 83"/>
                <a:gd name="T23" fmla="*/ 12 h 87"/>
                <a:gd name="T24" fmla="*/ 31 w 83"/>
                <a:gd name="T25" fmla="*/ 0 h 87"/>
                <a:gd name="T26" fmla="*/ 18 w 83"/>
                <a:gd name="T27" fmla="*/ 6 h 87"/>
                <a:gd name="T28" fmla="*/ 22 w 83"/>
                <a:gd name="T29" fmla="*/ 19 h 87"/>
                <a:gd name="T30" fmla="*/ 17 w 83"/>
                <a:gd name="T31" fmla="*/ 24 h 87"/>
                <a:gd name="T32" fmla="*/ 5 w 83"/>
                <a:gd name="T33" fmla="*/ 21 h 87"/>
                <a:gd name="T34" fmla="*/ 0 w 83"/>
                <a:gd name="T35" fmla="*/ 34 h 87"/>
                <a:gd name="T36" fmla="*/ 11 w 83"/>
                <a:gd name="T37" fmla="*/ 40 h 87"/>
                <a:gd name="T38" fmla="*/ 11 w 83"/>
                <a:gd name="T39" fmla="*/ 43 h 87"/>
                <a:gd name="T40" fmla="*/ 11 w 83"/>
                <a:gd name="T41" fmla="*/ 47 h 87"/>
                <a:gd name="T42" fmla="*/ 0 w 83"/>
                <a:gd name="T43" fmla="*/ 54 h 87"/>
                <a:gd name="T44" fmla="*/ 6 w 83"/>
                <a:gd name="T45" fmla="*/ 67 h 87"/>
                <a:gd name="T46" fmla="*/ 18 w 83"/>
                <a:gd name="T47" fmla="*/ 64 h 87"/>
                <a:gd name="T48" fmla="*/ 23 w 83"/>
                <a:gd name="T49" fmla="*/ 69 h 87"/>
                <a:gd name="T50" fmla="*/ 20 w 83"/>
                <a:gd name="T51" fmla="*/ 81 h 87"/>
                <a:gd name="T52" fmla="*/ 33 w 83"/>
                <a:gd name="T53" fmla="*/ 87 h 87"/>
                <a:gd name="T54" fmla="*/ 39 w 83"/>
                <a:gd name="T55" fmla="*/ 75 h 87"/>
                <a:gd name="T56" fmla="*/ 41 w 83"/>
                <a:gd name="T57" fmla="*/ 75 h 87"/>
                <a:gd name="T58" fmla="*/ 45 w 83"/>
                <a:gd name="T59" fmla="*/ 75 h 87"/>
                <a:gd name="T60" fmla="*/ 52 w 83"/>
                <a:gd name="T61" fmla="*/ 86 h 87"/>
                <a:gd name="T62" fmla="*/ 64 w 83"/>
                <a:gd name="T63" fmla="*/ 80 h 87"/>
                <a:gd name="T64" fmla="*/ 61 w 83"/>
                <a:gd name="T65" fmla="*/ 68 h 87"/>
                <a:gd name="T66" fmla="*/ 66 w 83"/>
                <a:gd name="T67" fmla="*/ 62 h 87"/>
                <a:gd name="T68" fmla="*/ 78 w 83"/>
                <a:gd name="T69" fmla="*/ 66 h 87"/>
                <a:gd name="T70" fmla="*/ 83 w 83"/>
                <a:gd name="T71" fmla="*/ 52 h 87"/>
                <a:gd name="T72" fmla="*/ 72 w 83"/>
                <a:gd name="T73" fmla="*/ 46 h 87"/>
                <a:gd name="T74" fmla="*/ 41 w 83"/>
                <a:gd name="T75" fmla="*/ 58 h 87"/>
                <a:gd name="T76" fmla="*/ 27 w 83"/>
                <a:gd name="T77" fmla="*/ 43 h 87"/>
                <a:gd name="T78" fmla="*/ 41 w 83"/>
                <a:gd name="T79" fmla="*/ 28 h 87"/>
                <a:gd name="T80" fmla="*/ 55 w 83"/>
                <a:gd name="T81" fmla="*/ 43 h 87"/>
                <a:gd name="T82" fmla="*/ 41 w 83"/>
                <a:gd name="T83" fmla="*/ 58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 h="87">
                  <a:moveTo>
                    <a:pt x="72" y="46"/>
                  </a:moveTo>
                  <a:cubicBezTo>
                    <a:pt x="72" y="45"/>
                    <a:pt x="72" y="44"/>
                    <a:pt x="72" y="43"/>
                  </a:cubicBezTo>
                  <a:cubicBezTo>
                    <a:pt x="72" y="42"/>
                    <a:pt x="72" y="40"/>
                    <a:pt x="72" y="39"/>
                  </a:cubicBezTo>
                  <a:cubicBezTo>
                    <a:pt x="82" y="32"/>
                    <a:pt x="82" y="32"/>
                    <a:pt x="82" y="32"/>
                  </a:cubicBezTo>
                  <a:cubicBezTo>
                    <a:pt x="81" y="27"/>
                    <a:pt x="79" y="23"/>
                    <a:pt x="77" y="19"/>
                  </a:cubicBezTo>
                  <a:cubicBezTo>
                    <a:pt x="65" y="23"/>
                    <a:pt x="65" y="23"/>
                    <a:pt x="65" y="23"/>
                  </a:cubicBezTo>
                  <a:cubicBezTo>
                    <a:pt x="63" y="21"/>
                    <a:pt x="62" y="19"/>
                    <a:pt x="60" y="18"/>
                  </a:cubicBezTo>
                  <a:cubicBezTo>
                    <a:pt x="63" y="5"/>
                    <a:pt x="63" y="5"/>
                    <a:pt x="63" y="5"/>
                  </a:cubicBezTo>
                  <a:cubicBezTo>
                    <a:pt x="59" y="3"/>
                    <a:pt x="55" y="1"/>
                    <a:pt x="50" y="0"/>
                  </a:cubicBezTo>
                  <a:cubicBezTo>
                    <a:pt x="44" y="11"/>
                    <a:pt x="44" y="11"/>
                    <a:pt x="44" y="11"/>
                  </a:cubicBezTo>
                  <a:cubicBezTo>
                    <a:pt x="43" y="11"/>
                    <a:pt x="42" y="11"/>
                    <a:pt x="41" y="11"/>
                  </a:cubicBezTo>
                  <a:cubicBezTo>
                    <a:pt x="40" y="11"/>
                    <a:pt x="39" y="11"/>
                    <a:pt x="37" y="12"/>
                  </a:cubicBezTo>
                  <a:cubicBezTo>
                    <a:pt x="31" y="0"/>
                    <a:pt x="31" y="0"/>
                    <a:pt x="31" y="0"/>
                  </a:cubicBezTo>
                  <a:cubicBezTo>
                    <a:pt x="26" y="1"/>
                    <a:pt x="22" y="3"/>
                    <a:pt x="18" y="6"/>
                  </a:cubicBezTo>
                  <a:cubicBezTo>
                    <a:pt x="22" y="19"/>
                    <a:pt x="22" y="19"/>
                    <a:pt x="22" y="19"/>
                  </a:cubicBezTo>
                  <a:cubicBezTo>
                    <a:pt x="20" y="20"/>
                    <a:pt x="18" y="22"/>
                    <a:pt x="17" y="24"/>
                  </a:cubicBezTo>
                  <a:cubicBezTo>
                    <a:pt x="5" y="21"/>
                    <a:pt x="5" y="21"/>
                    <a:pt x="5" y="21"/>
                  </a:cubicBezTo>
                  <a:cubicBezTo>
                    <a:pt x="3" y="25"/>
                    <a:pt x="1" y="29"/>
                    <a:pt x="0" y="34"/>
                  </a:cubicBezTo>
                  <a:cubicBezTo>
                    <a:pt x="11" y="40"/>
                    <a:pt x="11" y="40"/>
                    <a:pt x="11" y="40"/>
                  </a:cubicBezTo>
                  <a:cubicBezTo>
                    <a:pt x="11" y="41"/>
                    <a:pt x="11" y="42"/>
                    <a:pt x="11" y="43"/>
                  </a:cubicBezTo>
                  <a:cubicBezTo>
                    <a:pt x="11" y="45"/>
                    <a:pt x="11" y="46"/>
                    <a:pt x="11" y="47"/>
                  </a:cubicBezTo>
                  <a:cubicBezTo>
                    <a:pt x="0" y="54"/>
                    <a:pt x="0" y="54"/>
                    <a:pt x="0" y="54"/>
                  </a:cubicBezTo>
                  <a:cubicBezTo>
                    <a:pt x="2" y="59"/>
                    <a:pt x="3" y="63"/>
                    <a:pt x="6" y="67"/>
                  </a:cubicBezTo>
                  <a:cubicBezTo>
                    <a:pt x="18" y="64"/>
                    <a:pt x="18" y="64"/>
                    <a:pt x="18" y="64"/>
                  </a:cubicBezTo>
                  <a:cubicBezTo>
                    <a:pt x="19" y="65"/>
                    <a:pt x="21" y="67"/>
                    <a:pt x="23" y="69"/>
                  </a:cubicBezTo>
                  <a:cubicBezTo>
                    <a:pt x="20" y="81"/>
                    <a:pt x="20" y="81"/>
                    <a:pt x="20" y="81"/>
                  </a:cubicBezTo>
                  <a:cubicBezTo>
                    <a:pt x="24" y="84"/>
                    <a:pt x="28" y="86"/>
                    <a:pt x="33" y="87"/>
                  </a:cubicBezTo>
                  <a:cubicBezTo>
                    <a:pt x="39" y="75"/>
                    <a:pt x="39" y="75"/>
                    <a:pt x="39" y="75"/>
                  </a:cubicBezTo>
                  <a:cubicBezTo>
                    <a:pt x="40" y="75"/>
                    <a:pt x="40" y="75"/>
                    <a:pt x="41" y="75"/>
                  </a:cubicBezTo>
                  <a:cubicBezTo>
                    <a:pt x="43" y="75"/>
                    <a:pt x="44" y="75"/>
                    <a:pt x="45" y="75"/>
                  </a:cubicBezTo>
                  <a:cubicBezTo>
                    <a:pt x="52" y="86"/>
                    <a:pt x="52" y="86"/>
                    <a:pt x="52" y="86"/>
                  </a:cubicBezTo>
                  <a:cubicBezTo>
                    <a:pt x="57" y="85"/>
                    <a:pt x="61" y="83"/>
                    <a:pt x="64" y="80"/>
                  </a:cubicBezTo>
                  <a:cubicBezTo>
                    <a:pt x="61" y="68"/>
                    <a:pt x="61" y="68"/>
                    <a:pt x="61" y="68"/>
                  </a:cubicBezTo>
                  <a:cubicBezTo>
                    <a:pt x="63" y="66"/>
                    <a:pt x="64" y="64"/>
                    <a:pt x="66" y="62"/>
                  </a:cubicBezTo>
                  <a:cubicBezTo>
                    <a:pt x="78" y="66"/>
                    <a:pt x="78" y="66"/>
                    <a:pt x="78" y="66"/>
                  </a:cubicBezTo>
                  <a:cubicBezTo>
                    <a:pt x="80" y="62"/>
                    <a:pt x="82" y="57"/>
                    <a:pt x="83" y="52"/>
                  </a:cubicBezTo>
                  <a:lnTo>
                    <a:pt x="72" y="46"/>
                  </a:lnTo>
                  <a:close/>
                  <a:moveTo>
                    <a:pt x="41" y="58"/>
                  </a:moveTo>
                  <a:cubicBezTo>
                    <a:pt x="34" y="58"/>
                    <a:pt x="27" y="51"/>
                    <a:pt x="27" y="43"/>
                  </a:cubicBezTo>
                  <a:cubicBezTo>
                    <a:pt x="27" y="35"/>
                    <a:pt x="34" y="28"/>
                    <a:pt x="41" y="28"/>
                  </a:cubicBezTo>
                  <a:cubicBezTo>
                    <a:pt x="49" y="28"/>
                    <a:pt x="55" y="35"/>
                    <a:pt x="55" y="43"/>
                  </a:cubicBezTo>
                  <a:cubicBezTo>
                    <a:pt x="55" y="51"/>
                    <a:pt x="49" y="58"/>
                    <a:pt x="41" y="58"/>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7"/>
            <p:cNvSpPr>
              <a:spLocks noEditPoints="1"/>
            </p:cNvSpPr>
            <p:nvPr/>
          </p:nvSpPr>
          <p:spPr bwMode="auto">
            <a:xfrm>
              <a:off x="1184275" y="2290763"/>
              <a:ext cx="41275" cy="42863"/>
            </a:xfrm>
            <a:custGeom>
              <a:avLst/>
              <a:gdLst>
                <a:gd name="T0" fmla="*/ 31 w 38"/>
                <a:gd name="T1" fmla="*/ 26 h 40"/>
                <a:gd name="T2" fmla="*/ 32 w 38"/>
                <a:gd name="T3" fmla="*/ 25 h 40"/>
                <a:gd name="T4" fmla="*/ 32 w 38"/>
                <a:gd name="T5" fmla="*/ 23 h 40"/>
                <a:gd name="T6" fmla="*/ 38 w 38"/>
                <a:gd name="T7" fmla="*/ 22 h 40"/>
                <a:gd name="T8" fmla="*/ 37 w 38"/>
                <a:gd name="T9" fmla="*/ 16 h 40"/>
                <a:gd name="T10" fmla="*/ 32 w 38"/>
                <a:gd name="T11" fmla="*/ 15 h 40"/>
                <a:gd name="T12" fmla="*/ 31 w 38"/>
                <a:gd name="T13" fmla="*/ 12 h 40"/>
                <a:gd name="T14" fmla="*/ 34 w 38"/>
                <a:gd name="T15" fmla="*/ 8 h 40"/>
                <a:gd name="T16" fmla="*/ 29 w 38"/>
                <a:gd name="T17" fmla="*/ 3 h 40"/>
                <a:gd name="T18" fmla="*/ 25 w 38"/>
                <a:gd name="T19" fmla="*/ 7 h 40"/>
                <a:gd name="T20" fmla="*/ 24 w 38"/>
                <a:gd name="T21" fmla="*/ 6 h 40"/>
                <a:gd name="T22" fmla="*/ 22 w 38"/>
                <a:gd name="T23" fmla="*/ 6 h 40"/>
                <a:gd name="T24" fmla="*/ 21 w 38"/>
                <a:gd name="T25" fmla="*/ 0 h 40"/>
                <a:gd name="T26" fmla="*/ 15 w 38"/>
                <a:gd name="T27" fmla="*/ 0 h 40"/>
                <a:gd name="T28" fmla="*/ 15 w 38"/>
                <a:gd name="T29" fmla="*/ 6 h 40"/>
                <a:gd name="T30" fmla="*/ 12 w 38"/>
                <a:gd name="T31" fmla="*/ 7 h 40"/>
                <a:gd name="T32" fmla="*/ 7 w 38"/>
                <a:gd name="T33" fmla="*/ 4 h 40"/>
                <a:gd name="T34" fmla="*/ 3 w 38"/>
                <a:gd name="T35" fmla="*/ 9 h 40"/>
                <a:gd name="T36" fmla="*/ 7 w 38"/>
                <a:gd name="T37" fmla="*/ 13 h 40"/>
                <a:gd name="T38" fmla="*/ 6 w 38"/>
                <a:gd name="T39" fmla="*/ 14 h 40"/>
                <a:gd name="T40" fmla="*/ 6 w 38"/>
                <a:gd name="T41" fmla="*/ 16 h 40"/>
                <a:gd name="T42" fmla="*/ 0 w 38"/>
                <a:gd name="T43" fmla="*/ 17 h 40"/>
                <a:gd name="T44" fmla="*/ 0 w 38"/>
                <a:gd name="T45" fmla="*/ 23 h 40"/>
                <a:gd name="T46" fmla="*/ 6 w 38"/>
                <a:gd name="T47" fmla="*/ 24 h 40"/>
                <a:gd name="T48" fmla="*/ 7 w 38"/>
                <a:gd name="T49" fmla="*/ 27 h 40"/>
                <a:gd name="T50" fmla="*/ 4 w 38"/>
                <a:gd name="T51" fmla="*/ 32 h 40"/>
                <a:gd name="T52" fmla="*/ 8 w 38"/>
                <a:gd name="T53" fmla="*/ 36 h 40"/>
                <a:gd name="T54" fmla="*/ 13 w 38"/>
                <a:gd name="T55" fmla="*/ 32 h 40"/>
                <a:gd name="T56" fmla="*/ 14 w 38"/>
                <a:gd name="T57" fmla="*/ 33 h 40"/>
                <a:gd name="T58" fmla="*/ 16 w 38"/>
                <a:gd name="T59" fmla="*/ 33 h 40"/>
                <a:gd name="T60" fmla="*/ 17 w 38"/>
                <a:gd name="T61" fmla="*/ 39 h 40"/>
                <a:gd name="T62" fmla="*/ 23 w 38"/>
                <a:gd name="T63" fmla="*/ 39 h 40"/>
                <a:gd name="T64" fmla="*/ 23 w 38"/>
                <a:gd name="T65" fmla="*/ 33 h 40"/>
                <a:gd name="T66" fmla="*/ 26 w 38"/>
                <a:gd name="T67" fmla="*/ 32 h 40"/>
                <a:gd name="T68" fmla="*/ 30 w 38"/>
                <a:gd name="T69" fmla="*/ 35 h 40"/>
                <a:gd name="T70" fmla="*/ 35 w 38"/>
                <a:gd name="T71" fmla="*/ 31 h 40"/>
                <a:gd name="T72" fmla="*/ 31 w 38"/>
                <a:gd name="T73" fmla="*/ 26 h 40"/>
                <a:gd name="T74" fmla="*/ 17 w 38"/>
                <a:gd name="T75" fmla="*/ 26 h 40"/>
                <a:gd name="T76" fmla="*/ 13 w 38"/>
                <a:gd name="T77" fmla="*/ 17 h 40"/>
                <a:gd name="T78" fmla="*/ 21 w 38"/>
                <a:gd name="T79" fmla="*/ 14 h 40"/>
                <a:gd name="T80" fmla="*/ 25 w 38"/>
                <a:gd name="T81" fmla="*/ 22 h 40"/>
                <a:gd name="T82" fmla="*/ 17 w 38"/>
                <a:gd name="T83"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 h="40">
                  <a:moveTo>
                    <a:pt x="31" y="26"/>
                  </a:moveTo>
                  <a:cubicBezTo>
                    <a:pt x="31" y="26"/>
                    <a:pt x="31" y="25"/>
                    <a:pt x="32" y="25"/>
                  </a:cubicBezTo>
                  <a:cubicBezTo>
                    <a:pt x="32" y="24"/>
                    <a:pt x="32" y="24"/>
                    <a:pt x="32" y="23"/>
                  </a:cubicBezTo>
                  <a:cubicBezTo>
                    <a:pt x="38" y="22"/>
                    <a:pt x="38" y="22"/>
                    <a:pt x="38" y="22"/>
                  </a:cubicBezTo>
                  <a:cubicBezTo>
                    <a:pt x="38" y="20"/>
                    <a:pt x="38" y="18"/>
                    <a:pt x="37" y="16"/>
                  </a:cubicBezTo>
                  <a:cubicBezTo>
                    <a:pt x="32" y="15"/>
                    <a:pt x="32" y="15"/>
                    <a:pt x="32" y="15"/>
                  </a:cubicBezTo>
                  <a:cubicBezTo>
                    <a:pt x="32" y="14"/>
                    <a:pt x="31" y="13"/>
                    <a:pt x="31" y="12"/>
                  </a:cubicBezTo>
                  <a:cubicBezTo>
                    <a:pt x="34" y="8"/>
                    <a:pt x="34" y="8"/>
                    <a:pt x="34" y="8"/>
                  </a:cubicBezTo>
                  <a:cubicBezTo>
                    <a:pt x="33" y="6"/>
                    <a:pt x="31" y="4"/>
                    <a:pt x="29" y="3"/>
                  </a:cubicBezTo>
                  <a:cubicBezTo>
                    <a:pt x="25" y="7"/>
                    <a:pt x="25" y="7"/>
                    <a:pt x="25" y="7"/>
                  </a:cubicBezTo>
                  <a:cubicBezTo>
                    <a:pt x="25" y="7"/>
                    <a:pt x="24" y="7"/>
                    <a:pt x="24" y="6"/>
                  </a:cubicBezTo>
                  <a:cubicBezTo>
                    <a:pt x="23" y="6"/>
                    <a:pt x="23" y="6"/>
                    <a:pt x="22" y="6"/>
                  </a:cubicBezTo>
                  <a:cubicBezTo>
                    <a:pt x="21" y="0"/>
                    <a:pt x="21" y="0"/>
                    <a:pt x="21" y="0"/>
                  </a:cubicBezTo>
                  <a:cubicBezTo>
                    <a:pt x="19" y="0"/>
                    <a:pt x="17" y="0"/>
                    <a:pt x="15" y="0"/>
                  </a:cubicBezTo>
                  <a:cubicBezTo>
                    <a:pt x="15" y="6"/>
                    <a:pt x="15" y="6"/>
                    <a:pt x="15" y="6"/>
                  </a:cubicBezTo>
                  <a:cubicBezTo>
                    <a:pt x="14" y="6"/>
                    <a:pt x="13" y="7"/>
                    <a:pt x="12" y="7"/>
                  </a:cubicBezTo>
                  <a:cubicBezTo>
                    <a:pt x="7" y="4"/>
                    <a:pt x="7" y="4"/>
                    <a:pt x="7" y="4"/>
                  </a:cubicBezTo>
                  <a:cubicBezTo>
                    <a:pt x="6" y="5"/>
                    <a:pt x="4" y="7"/>
                    <a:pt x="3" y="9"/>
                  </a:cubicBezTo>
                  <a:cubicBezTo>
                    <a:pt x="7" y="13"/>
                    <a:pt x="7" y="13"/>
                    <a:pt x="7" y="13"/>
                  </a:cubicBezTo>
                  <a:cubicBezTo>
                    <a:pt x="7" y="14"/>
                    <a:pt x="6" y="14"/>
                    <a:pt x="6" y="14"/>
                  </a:cubicBezTo>
                  <a:cubicBezTo>
                    <a:pt x="6" y="15"/>
                    <a:pt x="6" y="16"/>
                    <a:pt x="6" y="16"/>
                  </a:cubicBezTo>
                  <a:cubicBezTo>
                    <a:pt x="0" y="17"/>
                    <a:pt x="0" y="17"/>
                    <a:pt x="0" y="17"/>
                  </a:cubicBezTo>
                  <a:cubicBezTo>
                    <a:pt x="0" y="19"/>
                    <a:pt x="0" y="21"/>
                    <a:pt x="0" y="23"/>
                  </a:cubicBezTo>
                  <a:cubicBezTo>
                    <a:pt x="6" y="24"/>
                    <a:pt x="6" y="24"/>
                    <a:pt x="6" y="24"/>
                  </a:cubicBezTo>
                  <a:cubicBezTo>
                    <a:pt x="6" y="25"/>
                    <a:pt x="7" y="26"/>
                    <a:pt x="7" y="27"/>
                  </a:cubicBezTo>
                  <a:cubicBezTo>
                    <a:pt x="4" y="32"/>
                    <a:pt x="4" y="32"/>
                    <a:pt x="4" y="32"/>
                  </a:cubicBezTo>
                  <a:cubicBezTo>
                    <a:pt x="5" y="33"/>
                    <a:pt x="7" y="35"/>
                    <a:pt x="8" y="36"/>
                  </a:cubicBezTo>
                  <a:cubicBezTo>
                    <a:pt x="13" y="32"/>
                    <a:pt x="13" y="32"/>
                    <a:pt x="13" y="32"/>
                  </a:cubicBezTo>
                  <a:cubicBezTo>
                    <a:pt x="13" y="33"/>
                    <a:pt x="13" y="33"/>
                    <a:pt x="14" y="33"/>
                  </a:cubicBezTo>
                  <a:cubicBezTo>
                    <a:pt x="14" y="33"/>
                    <a:pt x="15" y="33"/>
                    <a:pt x="16" y="33"/>
                  </a:cubicBezTo>
                  <a:cubicBezTo>
                    <a:pt x="17" y="39"/>
                    <a:pt x="17" y="39"/>
                    <a:pt x="17" y="39"/>
                  </a:cubicBezTo>
                  <a:cubicBezTo>
                    <a:pt x="19" y="40"/>
                    <a:pt x="21" y="39"/>
                    <a:pt x="23" y="39"/>
                  </a:cubicBezTo>
                  <a:cubicBezTo>
                    <a:pt x="23" y="33"/>
                    <a:pt x="23" y="33"/>
                    <a:pt x="23" y="33"/>
                  </a:cubicBezTo>
                  <a:cubicBezTo>
                    <a:pt x="24" y="33"/>
                    <a:pt x="25" y="32"/>
                    <a:pt x="26" y="32"/>
                  </a:cubicBezTo>
                  <a:cubicBezTo>
                    <a:pt x="30" y="35"/>
                    <a:pt x="30" y="35"/>
                    <a:pt x="30" y="35"/>
                  </a:cubicBezTo>
                  <a:cubicBezTo>
                    <a:pt x="32" y="34"/>
                    <a:pt x="33" y="32"/>
                    <a:pt x="35" y="31"/>
                  </a:cubicBezTo>
                  <a:lnTo>
                    <a:pt x="31" y="26"/>
                  </a:lnTo>
                  <a:close/>
                  <a:moveTo>
                    <a:pt x="17" y="26"/>
                  </a:moveTo>
                  <a:cubicBezTo>
                    <a:pt x="13" y="24"/>
                    <a:pt x="12" y="21"/>
                    <a:pt x="13" y="17"/>
                  </a:cubicBezTo>
                  <a:cubicBezTo>
                    <a:pt x="14" y="14"/>
                    <a:pt x="18" y="12"/>
                    <a:pt x="21" y="14"/>
                  </a:cubicBezTo>
                  <a:cubicBezTo>
                    <a:pt x="24" y="15"/>
                    <a:pt x="26" y="19"/>
                    <a:pt x="25" y="22"/>
                  </a:cubicBezTo>
                  <a:cubicBezTo>
                    <a:pt x="23" y="25"/>
                    <a:pt x="20" y="27"/>
                    <a:pt x="17" y="2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8"/>
            <p:cNvSpPr>
              <a:spLocks noEditPoints="1"/>
            </p:cNvSpPr>
            <p:nvPr/>
          </p:nvSpPr>
          <p:spPr bwMode="auto">
            <a:xfrm>
              <a:off x="1265238" y="2665413"/>
              <a:ext cx="36513" cy="38100"/>
            </a:xfrm>
            <a:custGeom>
              <a:avLst/>
              <a:gdLst>
                <a:gd name="T0" fmla="*/ 29 w 35"/>
                <a:gd name="T1" fmla="*/ 23 h 36"/>
                <a:gd name="T2" fmla="*/ 29 w 35"/>
                <a:gd name="T3" fmla="*/ 22 h 36"/>
                <a:gd name="T4" fmla="*/ 30 w 35"/>
                <a:gd name="T5" fmla="*/ 20 h 36"/>
                <a:gd name="T6" fmla="*/ 34 w 35"/>
                <a:gd name="T7" fmla="*/ 18 h 36"/>
                <a:gd name="T8" fmla="*/ 34 w 35"/>
                <a:gd name="T9" fmla="*/ 13 h 36"/>
                <a:gd name="T10" fmla="*/ 29 w 35"/>
                <a:gd name="T11" fmla="*/ 13 h 36"/>
                <a:gd name="T12" fmla="*/ 27 w 35"/>
                <a:gd name="T13" fmla="*/ 10 h 36"/>
                <a:gd name="T14" fmla="*/ 30 w 35"/>
                <a:gd name="T15" fmla="*/ 6 h 36"/>
                <a:gd name="T16" fmla="*/ 26 w 35"/>
                <a:gd name="T17" fmla="*/ 2 h 36"/>
                <a:gd name="T18" fmla="*/ 22 w 35"/>
                <a:gd name="T19" fmla="*/ 6 h 36"/>
                <a:gd name="T20" fmla="*/ 21 w 35"/>
                <a:gd name="T21" fmla="*/ 5 h 36"/>
                <a:gd name="T22" fmla="*/ 19 w 35"/>
                <a:gd name="T23" fmla="*/ 5 h 36"/>
                <a:gd name="T24" fmla="*/ 18 w 35"/>
                <a:gd name="T25" fmla="*/ 0 h 36"/>
                <a:gd name="T26" fmla="*/ 13 w 35"/>
                <a:gd name="T27" fmla="*/ 1 h 36"/>
                <a:gd name="T28" fmla="*/ 13 w 35"/>
                <a:gd name="T29" fmla="*/ 6 h 36"/>
                <a:gd name="T30" fmla="*/ 10 w 35"/>
                <a:gd name="T31" fmla="*/ 7 h 36"/>
                <a:gd name="T32" fmla="*/ 6 w 35"/>
                <a:gd name="T33" fmla="*/ 5 h 36"/>
                <a:gd name="T34" fmla="*/ 2 w 35"/>
                <a:gd name="T35" fmla="*/ 9 h 36"/>
                <a:gd name="T36" fmla="*/ 6 w 35"/>
                <a:gd name="T37" fmla="*/ 13 h 36"/>
                <a:gd name="T38" fmla="*/ 6 w 35"/>
                <a:gd name="T39" fmla="*/ 14 h 36"/>
                <a:gd name="T40" fmla="*/ 5 w 35"/>
                <a:gd name="T41" fmla="*/ 16 h 36"/>
                <a:gd name="T42" fmla="*/ 0 w 35"/>
                <a:gd name="T43" fmla="*/ 17 h 36"/>
                <a:gd name="T44" fmla="*/ 1 w 35"/>
                <a:gd name="T45" fmla="*/ 23 h 36"/>
                <a:gd name="T46" fmla="*/ 6 w 35"/>
                <a:gd name="T47" fmla="*/ 23 h 36"/>
                <a:gd name="T48" fmla="*/ 7 w 35"/>
                <a:gd name="T49" fmla="*/ 25 h 36"/>
                <a:gd name="T50" fmla="*/ 5 w 35"/>
                <a:gd name="T51" fmla="*/ 30 h 36"/>
                <a:gd name="T52" fmla="*/ 9 w 35"/>
                <a:gd name="T53" fmla="*/ 33 h 36"/>
                <a:gd name="T54" fmla="*/ 13 w 35"/>
                <a:gd name="T55" fmla="*/ 30 h 36"/>
                <a:gd name="T56" fmla="*/ 14 w 35"/>
                <a:gd name="T57" fmla="*/ 30 h 36"/>
                <a:gd name="T58" fmla="*/ 15 w 35"/>
                <a:gd name="T59" fmla="*/ 30 h 36"/>
                <a:gd name="T60" fmla="*/ 17 w 35"/>
                <a:gd name="T61" fmla="*/ 36 h 36"/>
                <a:gd name="T62" fmla="*/ 22 w 35"/>
                <a:gd name="T63" fmla="*/ 35 h 36"/>
                <a:gd name="T64" fmla="*/ 22 w 35"/>
                <a:gd name="T65" fmla="*/ 30 h 36"/>
                <a:gd name="T66" fmla="*/ 25 w 35"/>
                <a:gd name="T67" fmla="*/ 28 h 36"/>
                <a:gd name="T68" fmla="*/ 29 w 35"/>
                <a:gd name="T69" fmla="*/ 31 h 36"/>
                <a:gd name="T70" fmla="*/ 32 w 35"/>
                <a:gd name="T71" fmla="*/ 26 h 36"/>
                <a:gd name="T72" fmla="*/ 29 w 35"/>
                <a:gd name="T73" fmla="*/ 23 h 36"/>
                <a:gd name="T74" fmla="*/ 16 w 35"/>
                <a:gd name="T75" fmla="*/ 23 h 36"/>
                <a:gd name="T76" fmla="*/ 12 w 35"/>
                <a:gd name="T77" fmla="*/ 16 h 36"/>
                <a:gd name="T78" fmla="*/ 19 w 35"/>
                <a:gd name="T79" fmla="*/ 12 h 36"/>
                <a:gd name="T80" fmla="*/ 23 w 35"/>
                <a:gd name="T81" fmla="*/ 19 h 36"/>
                <a:gd name="T82" fmla="*/ 16 w 35"/>
                <a:gd name="T83"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5" h="36">
                  <a:moveTo>
                    <a:pt x="29" y="23"/>
                  </a:moveTo>
                  <a:cubicBezTo>
                    <a:pt x="29" y="22"/>
                    <a:pt x="29" y="22"/>
                    <a:pt x="29" y="22"/>
                  </a:cubicBezTo>
                  <a:cubicBezTo>
                    <a:pt x="29" y="21"/>
                    <a:pt x="29" y="20"/>
                    <a:pt x="30" y="20"/>
                  </a:cubicBezTo>
                  <a:cubicBezTo>
                    <a:pt x="34" y="18"/>
                    <a:pt x="34" y="18"/>
                    <a:pt x="34" y="18"/>
                  </a:cubicBezTo>
                  <a:cubicBezTo>
                    <a:pt x="35" y="17"/>
                    <a:pt x="34" y="15"/>
                    <a:pt x="34" y="13"/>
                  </a:cubicBezTo>
                  <a:cubicBezTo>
                    <a:pt x="29" y="13"/>
                    <a:pt x="29" y="13"/>
                    <a:pt x="29" y="13"/>
                  </a:cubicBezTo>
                  <a:cubicBezTo>
                    <a:pt x="28" y="12"/>
                    <a:pt x="28" y="11"/>
                    <a:pt x="27" y="10"/>
                  </a:cubicBezTo>
                  <a:cubicBezTo>
                    <a:pt x="30" y="6"/>
                    <a:pt x="30" y="6"/>
                    <a:pt x="30" y="6"/>
                  </a:cubicBezTo>
                  <a:cubicBezTo>
                    <a:pt x="29" y="4"/>
                    <a:pt x="27" y="3"/>
                    <a:pt x="26" y="2"/>
                  </a:cubicBezTo>
                  <a:cubicBezTo>
                    <a:pt x="22" y="6"/>
                    <a:pt x="22" y="6"/>
                    <a:pt x="22" y="6"/>
                  </a:cubicBezTo>
                  <a:cubicBezTo>
                    <a:pt x="22" y="6"/>
                    <a:pt x="21" y="6"/>
                    <a:pt x="21" y="5"/>
                  </a:cubicBezTo>
                  <a:cubicBezTo>
                    <a:pt x="20" y="5"/>
                    <a:pt x="20" y="5"/>
                    <a:pt x="19" y="5"/>
                  </a:cubicBezTo>
                  <a:cubicBezTo>
                    <a:pt x="18" y="0"/>
                    <a:pt x="18" y="0"/>
                    <a:pt x="18" y="0"/>
                  </a:cubicBezTo>
                  <a:cubicBezTo>
                    <a:pt x="16" y="0"/>
                    <a:pt x="14" y="0"/>
                    <a:pt x="13" y="1"/>
                  </a:cubicBezTo>
                  <a:cubicBezTo>
                    <a:pt x="13" y="6"/>
                    <a:pt x="13" y="6"/>
                    <a:pt x="13" y="6"/>
                  </a:cubicBezTo>
                  <a:cubicBezTo>
                    <a:pt x="12" y="6"/>
                    <a:pt x="11" y="7"/>
                    <a:pt x="10" y="7"/>
                  </a:cubicBezTo>
                  <a:cubicBezTo>
                    <a:pt x="6" y="5"/>
                    <a:pt x="6" y="5"/>
                    <a:pt x="6" y="5"/>
                  </a:cubicBezTo>
                  <a:cubicBezTo>
                    <a:pt x="4" y="6"/>
                    <a:pt x="3" y="7"/>
                    <a:pt x="2" y="9"/>
                  </a:cubicBezTo>
                  <a:cubicBezTo>
                    <a:pt x="6" y="13"/>
                    <a:pt x="6" y="13"/>
                    <a:pt x="6" y="13"/>
                  </a:cubicBezTo>
                  <a:cubicBezTo>
                    <a:pt x="6" y="13"/>
                    <a:pt x="6" y="14"/>
                    <a:pt x="6" y="14"/>
                  </a:cubicBezTo>
                  <a:cubicBezTo>
                    <a:pt x="5" y="14"/>
                    <a:pt x="5" y="15"/>
                    <a:pt x="5" y="16"/>
                  </a:cubicBezTo>
                  <a:cubicBezTo>
                    <a:pt x="0" y="17"/>
                    <a:pt x="0" y="17"/>
                    <a:pt x="0" y="17"/>
                  </a:cubicBezTo>
                  <a:cubicBezTo>
                    <a:pt x="0" y="19"/>
                    <a:pt x="0" y="21"/>
                    <a:pt x="1" y="23"/>
                  </a:cubicBezTo>
                  <a:cubicBezTo>
                    <a:pt x="6" y="23"/>
                    <a:pt x="6" y="23"/>
                    <a:pt x="6" y="23"/>
                  </a:cubicBezTo>
                  <a:cubicBezTo>
                    <a:pt x="6" y="24"/>
                    <a:pt x="7" y="24"/>
                    <a:pt x="7" y="25"/>
                  </a:cubicBezTo>
                  <a:cubicBezTo>
                    <a:pt x="5" y="30"/>
                    <a:pt x="5" y="30"/>
                    <a:pt x="5" y="30"/>
                  </a:cubicBezTo>
                  <a:cubicBezTo>
                    <a:pt x="6" y="31"/>
                    <a:pt x="7" y="32"/>
                    <a:pt x="9" y="33"/>
                  </a:cubicBezTo>
                  <a:cubicBezTo>
                    <a:pt x="13" y="30"/>
                    <a:pt x="13" y="30"/>
                    <a:pt x="13" y="30"/>
                  </a:cubicBezTo>
                  <a:cubicBezTo>
                    <a:pt x="13" y="30"/>
                    <a:pt x="13" y="30"/>
                    <a:pt x="14" y="30"/>
                  </a:cubicBezTo>
                  <a:cubicBezTo>
                    <a:pt x="14" y="30"/>
                    <a:pt x="15" y="30"/>
                    <a:pt x="15" y="30"/>
                  </a:cubicBezTo>
                  <a:cubicBezTo>
                    <a:pt x="17" y="36"/>
                    <a:pt x="17" y="36"/>
                    <a:pt x="17" y="36"/>
                  </a:cubicBezTo>
                  <a:cubicBezTo>
                    <a:pt x="18" y="36"/>
                    <a:pt x="20" y="35"/>
                    <a:pt x="22" y="35"/>
                  </a:cubicBezTo>
                  <a:cubicBezTo>
                    <a:pt x="22" y="30"/>
                    <a:pt x="22" y="30"/>
                    <a:pt x="22" y="30"/>
                  </a:cubicBezTo>
                  <a:cubicBezTo>
                    <a:pt x="23" y="29"/>
                    <a:pt x="24" y="29"/>
                    <a:pt x="25" y="28"/>
                  </a:cubicBezTo>
                  <a:cubicBezTo>
                    <a:pt x="29" y="31"/>
                    <a:pt x="29" y="31"/>
                    <a:pt x="29" y="31"/>
                  </a:cubicBezTo>
                  <a:cubicBezTo>
                    <a:pt x="30" y="30"/>
                    <a:pt x="31" y="28"/>
                    <a:pt x="32" y="26"/>
                  </a:cubicBezTo>
                  <a:lnTo>
                    <a:pt x="29" y="23"/>
                  </a:lnTo>
                  <a:close/>
                  <a:moveTo>
                    <a:pt x="16" y="23"/>
                  </a:moveTo>
                  <a:cubicBezTo>
                    <a:pt x="13" y="22"/>
                    <a:pt x="11" y="19"/>
                    <a:pt x="12" y="16"/>
                  </a:cubicBezTo>
                  <a:cubicBezTo>
                    <a:pt x="13" y="13"/>
                    <a:pt x="16" y="11"/>
                    <a:pt x="19" y="12"/>
                  </a:cubicBezTo>
                  <a:cubicBezTo>
                    <a:pt x="22" y="13"/>
                    <a:pt x="24" y="16"/>
                    <a:pt x="23" y="19"/>
                  </a:cubicBezTo>
                  <a:cubicBezTo>
                    <a:pt x="22" y="23"/>
                    <a:pt x="19" y="24"/>
                    <a:pt x="16" y="2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9"/>
            <p:cNvSpPr/>
            <p:nvPr/>
          </p:nvSpPr>
          <p:spPr bwMode="auto">
            <a:xfrm>
              <a:off x="1076325" y="2314576"/>
              <a:ext cx="141288" cy="146050"/>
            </a:xfrm>
            <a:custGeom>
              <a:avLst/>
              <a:gdLst>
                <a:gd name="T0" fmla="*/ 133 w 133"/>
                <a:gd name="T1" fmla="*/ 64 h 139"/>
                <a:gd name="T2" fmla="*/ 132 w 133"/>
                <a:gd name="T3" fmla="*/ 57 h 139"/>
                <a:gd name="T4" fmla="*/ 122 w 133"/>
                <a:gd name="T5" fmla="*/ 49 h 139"/>
                <a:gd name="T6" fmla="*/ 119 w 133"/>
                <a:gd name="T7" fmla="*/ 43 h 139"/>
                <a:gd name="T8" fmla="*/ 121 w 133"/>
                <a:gd name="T9" fmla="*/ 29 h 139"/>
                <a:gd name="T10" fmla="*/ 117 w 133"/>
                <a:gd name="T11" fmla="*/ 24 h 139"/>
                <a:gd name="T12" fmla="*/ 104 w 133"/>
                <a:gd name="T13" fmla="*/ 23 h 139"/>
                <a:gd name="T14" fmla="*/ 98 w 133"/>
                <a:gd name="T15" fmla="*/ 19 h 139"/>
                <a:gd name="T16" fmla="*/ 94 w 133"/>
                <a:gd name="T17" fmla="*/ 6 h 139"/>
                <a:gd name="T18" fmla="*/ 87 w 133"/>
                <a:gd name="T19" fmla="*/ 3 h 139"/>
                <a:gd name="T20" fmla="*/ 76 w 133"/>
                <a:gd name="T21" fmla="*/ 9 h 139"/>
                <a:gd name="T22" fmla="*/ 69 w 133"/>
                <a:gd name="T23" fmla="*/ 9 h 139"/>
                <a:gd name="T24" fmla="*/ 64 w 133"/>
                <a:gd name="T25" fmla="*/ 0 h 139"/>
                <a:gd name="T26" fmla="*/ 55 w 133"/>
                <a:gd name="T27" fmla="*/ 10 h 139"/>
                <a:gd name="T28" fmla="*/ 48 w 133"/>
                <a:gd name="T29" fmla="*/ 12 h 139"/>
                <a:gd name="T30" fmla="*/ 36 w 133"/>
                <a:gd name="T31" fmla="*/ 8 h 139"/>
                <a:gd name="T32" fmla="*/ 30 w 133"/>
                <a:gd name="T33" fmla="*/ 11 h 139"/>
                <a:gd name="T34" fmla="*/ 27 w 133"/>
                <a:gd name="T35" fmla="*/ 25 h 139"/>
                <a:gd name="T36" fmla="*/ 23 w 133"/>
                <a:gd name="T37" fmla="*/ 30 h 139"/>
                <a:gd name="T38" fmla="*/ 10 w 133"/>
                <a:gd name="T39" fmla="*/ 33 h 139"/>
                <a:gd name="T40" fmla="*/ 7 w 133"/>
                <a:gd name="T41" fmla="*/ 39 h 139"/>
                <a:gd name="T42" fmla="*/ 11 w 133"/>
                <a:gd name="T43" fmla="*/ 52 h 139"/>
                <a:gd name="T44" fmla="*/ 9 w 133"/>
                <a:gd name="T45" fmla="*/ 59 h 139"/>
                <a:gd name="T46" fmla="*/ 0 w 133"/>
                <a:gd name="T47" fmla="*/ 69 h 139"/>
                <a:gd name="T48" fmla="*/ 0 w 133"/>
                <a:gd name="T49" fmla="*/ 76 h 139"/>
                <a:gd name="T50" fmla="*/ 10 w 133"/>
                <a:gd name="T51" fmla="*/ 85 h 139"/>
                <a:gd name="T52" fmla="*/ 12 w 133"/>
                <a:gd name="T53" fmla="*/ 91 h 139"/>
                <a:gd name="T54" fmla="*/ 9 w 133"/>
                <a:gd name="T55" fmla="*/ 104 h 139"/>
                <a:gd name="T56" fmla="*/ 13 w 133"/>
                <a:gd name="T57" fmla="*/ 110 h 139"/>
                <a:gd name="T58" fmla="*/ 25 w 133"/>
                <a:gd name="T59" fmla="*/ 113 h 139"/>
                <a:gd name="T60" fmla="*/ 30 w 133"/>
                <a:gd name="T61" fmla="*/ 118 h 139"/>
                <a:gd name="T62" fmla="*/ 34 w 133"/>
                <a:gd name="T63" fmla="*/ 130 h 139"/>
                <a:gd name="T64" fmla="*/ 40 w 133"/>
                <a:gd name="T65" fmla="*/ 134 h 139"/>
                <a:gd name="T66" fmla="*/ 52 w 133"/>
                <a:gd name="T67" fmla="*/ 129 h 139"/>
                <a:gd name="T68" fmla="*/ 59 w 133"/>
                <a:gd name="T69" fmla="*/ 130 h 139"/>
                <a:gd name="T70" fmla="*/ 67 w 133"/>
                <a:gd name="T71" fmla="*/ 139 h 139"/>
                <a:gd name="T72" fmla="*/ 73 w 133"/>
                <a:gd name="T73" fmla="*/ 130 h 139"/>
                <a:gd name="T74" fmla="*/ 80 w 133"/>
                <a:gd name="T75" fmla="*/ 129 h 139"/>
                <a:gd name="T76" fmla="*/ 92 w 133"/>
                <a:gd name="T77" fmla="*/ 134 h 139"/>
                <a:gd name="T78" fmla="*/ 98 w 133"/>
                <a:gd name="T79" fmla="*/ 131 h 139"/>
                <a:gd name="T80" fmla="*/ 102 w 133"/>
                <a:gd name="T81" fmla="*/ 118 h 139"/>
                <a:gd name="T82" fmla="*/ 107 w 133"/>
                <a:gd name="T83" fmla="*/ 114 h 139"/>
                <a:gd name="T84" fmla="*/ 120 w 133"/>
                <a:gd name="T85" fmla="*/ 111 h 139"/>
                <a:gd name="T86" fmla="*/ 124 w 133"/>
                <a:gd name="T87" fmla="*/ 105 h 139"/>
                <a:gd name="T88" fmla="*/ 121 w 133"/>
                <a:gd name="T89" fmla="*/ 92 h 139"/>
                <a:gd name="T90" fmla="*/ 123 w 133"/>
                <a:gd name="T91" fmla="*/ 86 h 139"/>
                <a:gd name="T92" fmla="*/ 133 w 133"/>
                <a:gd name="T93" fmla="*/ 7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3" h="139">
                  <a:moveTo>
                    <a:pt x="125" y="71"/>
                  </a:moveTo>
                  <a:cubicBezTo>
                    <a:pt x="133" y="70"/>
                    <a:pt x="133" y="70"/>
                    <a:pt x="133" y="70"/>
                  </a:cubicBezTo>
                  <a:cubicBezTo>
                    <a:pt x="133" y="68"/>
                    <a:pt x="133" y="66"/>
                    <a:pt x="133" y="64"/>
                  </a:cubicBezTo>
                  <a:cubicBezTo>
                    <a:pt x="125" y="64"/>
                    <a:pt x="125" y="64"/>
                    <a:pt x="125" y="64"/>
                  </a:cubicBezTo>
                  <a:cubicBezTo>
                    <a:pt x="125" y="62"/>
                    <a:pt x="124" y="61"/>
                    <a:pt x="124" y="60"/>
                  </a:cubicBezTo>
                  <a:cubicBezTo>
                    <a:pt x="132" y="57"/>
                    <a:pt x="132" y="57"/>
                    <a:pt x="132" y="57"/>
                  </a:cubicBezTo>
                  <a:cubicBezTo>
                    <a:pt x="132" y="55"/>
                    <a:pt x="131" y="54"/>
                    <a:pt x="131" y="52"/>
                  </a:cubicBezTo>
                  <a:cubicBezTo>
                    <a:pt x="123" y="53"/>
                    <a:pt x="123" y="53"/>
                    <a:pt x="123" y="53"/>
                  </a:cubicBezTo>
                  <a:cubicBezTo>
                    <a:pt x="122" y="52"/>
                    <a:pt x="122" y="50"/>
                    <a:pt x="122" y="49"/>
                  </a:cubicBezTo>
                  <a:cubicBezTo>
                    <a:pt x="129" y="45"/>
                    <a:pt x="129" y="45"/>
                    <a:pt x="129" y="45"/>
                  </a:cubicBezTo>
                  <a:cubicBezTo>
                    <a:pt x="128" y="43"/>
                    <a:pt x="128" y="42"/>
                    <a:pt x="127" y="40"/>
                  </a:cubicBezTo>
                  <a:cubicBezTo>
                    <a:pt x="119" y="43"/>
                    <a:pt x="119" y="43"/>
                    <a:pt x="119" y="43"/>
                  </a:cubicBezTo>
                  <a:cubicBezTo>
                    <a:pt x="119" y="42"/>
                    <a:pt x="118" y="40"/>
                    <a:pt x="117" y="39"/>
                  </a:cubicBezTo>
                  <a:cubicBezTo>
                    <a:pt x="124" y="34"/>
                    <a:pt x="124" y="34"/>
                    <a:pt x="124" y="34"/>
                  </a:cubicBezTo>
                  <a:cubicBezTo>
                    <a:pt x="123" y="32"/>
                    <a:pt x="122" y="31"/>
                    <a:pt x="121" y="29"/>
                  </a:cubicBezTo>
                  <a:cubicBezTo>
                    <a:pt x="114" y="33"/>
                    <a:pt x="114" y="33"/>
                    <a:pt x="114" y="33"/>
                  </a:cubicBezTo>
                  <a:cubicBezTo>
                    <a:pt x="113" y="32"/>
                    <a:pt x="112" y="31"/>
                    <a:pt x="111" y="30"/>
                  </a:cubicBezTo>
                  <a:cubicBezTo>
                    <a:pt x="117" y="24"/>
                    <a:pt x="117" y="24"/>
                    <a:pt x="117" y="24"/>
                  </a:cubicBezTo>
                  <a:cubicBezTo>
                    <a:pt x="116" y="23"/>
                    <a:pt x="114" y="21"/>
                    <a:pt x="113" y="20"/>
                  </a:cubicBezTo>
                  <a:cubicBezTo>
                    <a:pt x="107" y="25"/>
                    <a:pt x="107" y="25"/>
                    <a:pt x="107" y="25"/>
                  </a:cubicBezTo>
                  <a:cubicBezTo>
                    <a:pt x="106" y="24"/>
                    <a:pt x="105" y="23"/>
                    <a:pt x="104" y="23"/>
                  </a:cubicBezTo>
                  <a:cubicBezTo>
                    <a:pt x="108" y="15"/>
                    <a:pt x="108" y="15"/>
                    <a:pt x="108" y="15"/>
                  </a:cubicBezTo>
                  <a:cubicBezTo>
                    <a:pt x="107" y="14"/>
                    <a:pt x="105" y="13"/>
                    <a:pt x="104" y="12"/>
                  </a:cubicBezTo>
                  <a:cubicBezTo>
                    <a:pt x="98" y="19"/>
                    <a:pt x="98" y="19"/>
                    <a:pt x="98" y="19"/>
                  </a:cubicBezTo>
                  <a:cubicBezTo>
                    <a:pt x="97" y="18"/>
                    <a:pt x="96" y="17"/>
                    <a:pt x="95" y="16"/>
                  </a:cubicBezTo>
                  <a:cubicBezTo>
                    <a:pt x="98" y="8"/>
                    <a:pt x="98" y="8"/>
                    <a:pt x="98" y="8"/>
                  </a:cubicBezTo>
                  <a:cubicBezTo>
                    <a:pt x="97" y="8"/>
                    <a:pt x="95" y="7"/>
                    <a:pt x="94" y="6"/>
                  </a:cubicBezTo>
                  <a:cubicBezTo>
                    <a:pt x="89" y="13"/>
                    <a:pt x="89" y="13"/>
                    <a:pt x="89" y="13"/>
                  </a:cubicBezTo>
                  <a:cubicBezTo>
                    <a:pt x="88" y="13"/>
                    <a:pt x="87" y="12"/>
                    <a:pt x="86" y="12"/>
                  </a:cubicBezTo>
                  <a:cubicBezTo>
                    <a:pt x="87" y="3"/>
                    <a:pt x="87" y="3"/>
                    <a:pt x="87" y="3"/>
                  </a:cubicBezTo>
                  <a:cubicBezTo>
                    <a:pt x="86" y="3"/>
                    <a:pt x="84" y="2"/>
                    <a:pt x="82" y="2"/>
                  </a:cubicBezTo>
                  <a:cubicBezTo>
                    <a:pt x="79" y="10"/>
                    <a:pt x="79" y="10"/>
                    <a:pt x="79" y="10"/>
                  </a:cubicBezTo>
                  <a:cubicBezTo>
                    <a:pt x="78" y="10"/>
                    <a:pt x="77" y="10"/>
                    <a:pt x="76" y="9"/>
                  </a:cubicBezTo>
                  <a:cubicBezTo>
                    <a:pt x="76" y="1"/>
                    <a:pt x="76" y="1"/>
                    <a:pt x="76" y="1"/>
                  </a:cubicBezTo>
                  <a:cubicBezTo>
                    <a:pt x="74" y="0"/>
                    <a:pt x="72" y="0"/>
                    <a:pt x="70" y="0"/>
                  </a:cubicBezTo>
                  <a:cubicBezTo>
                    <a:pt x="69" y="9"/>
                    <a:pt x="69" y="9"/>
                    <a:pt x="69" y="9"/>
                  </a:cubicBezTo>
                  <a:cubicBezTo>
                    <a:pt x="68" y="9"/>
                    <a:pt x="67" y="9"/>
                    <a:pt x="67" y="9"/>
                  </a:cubicBezTo>
                  <a:cubicBezTo>
                    <a:pt x="66" y="9"/>
                    <a:pt x="66" y="9"/>
                    <a:pt x="65" y="9"/>
                  </a:cubicBezTo>
                  <a:cubicBezTo>
                    <a:pt x="64" y="0"/>
                    <a:pt x="64" y="0"/>
                    <a:pt x="64" y="0"/>
                  </a:cubicBezTo>
                  <a:cubicBezTo>
                    <a:pt x="62" y="0"/>
                    <a:pt x="60" y="0"/>
                    <a:pt x="59" y="1"/>
                  </a:cubicBezTo>
                  <a:cubicBezTo>
                    <a:pt x="58" y="9"/>
                    <a:pt x="58" y="9"/>
                    <a:pt x="58" y="9"/>
                  </a:cubicBezTo>
                  <a:cubicBezTo>
                    <a:pt x="57" y="9"/>
                    <a:pt x="56" y="10"/>
                    <a:pt x="55" y="10"/>
                  </a:cubicBezTo>
                  <a:cubicBezTo>
                    <a:pt x="52" y="2"/>
                    <a:pt x="52" y="2"/>
                    <a:pt x="52" y="2"/>
                  </a:cubicBezTo>
                  <a:cubicBezTo>
                    <a:pt x="50" y="2"/>
                    <a:pt x="49" y="3"/>
                    <a:pt x="47" y="3"/>
                  </a:cubicBezTo>
                  <a:cubicBezTo>
                    <a:pt x="48" y="12"/>
                    <a:pt x="48" y="12"/>
                    <a:pt x="48" y="12"/>
                  </a:cubicBezTo>
                  <a:cubicBezTo>
                    <a:pt x="47" y="12"/>
                    <a:pt x="46" y="13"/>
                    <a:pt x="45" y="13"/>
                  </a:cubicBezTo>
                  <a:cubicBezTo>
                    <a:pt x="41" y="6"/>
                    <a:pt x="41" y="6"/>
                    <a:pt x="41" y="6"/>
                  </a:cubicBezTo>
                  <a:cubicBezTo>
                    <a:pt x="39" y="6"/>
                    <a:pt x="37" y="7"/>
                    <a:pt x="36" y="8"/>
                  </a:cubicBezTo>
                  <a:cubicBezTo>
                    <a:pt x="39" y="16"/>
                    <a:pt x="39" y="16"/>
                    <a:pt x="39" y="16"/>
                  </a:cubicBezTo>
                  <a:cubicBezTo>
                    <a:pt x="38" y="17"/>
                    <a:pt x="37" y="17"/>
                    <a:pt x="35" y="18"/>
                  </a:cubicBezTo>
                  <a:cubicBezTo>
                    <a:pt x="30" y="11"/>
                    <a:pt x="30" y="11"/>
                    <a:pt x="30" y="11"/>
                  </a:cubicBezTo>
                  <a:cubicBezTo>
                    <a:pt x="29" y="12"/>
                    <a:pt x="27" y="14"/>
                    <a:pt x="26" y="15"/>
                  </a:cubicBezTo>
                  <a:cubicBezTo>
                    <a:pt x="30" y="22"/>
                    <a:pt x="30" y="22"/>
                    <a:pt x="30" y="22"/>
                  </a:cubicBezTo>
                  <a:cubicBezTo>
                    <a:pt x="29" y="23"/>
                    <a:pt x="28" y="24"/>
                    <a:pt x="27" y="25"/>
                  </a:cubicBezTo>
                  <a:cubicBezTo>
                    <a:pt x="21" y="19"/>
                    <a:pt x="21" y="19"/>
                    <a:pt x="21" y="19"/>
                  </a:cubicBezTo>
                  <a:cubicBezTo>
                    <a:pt x="20" y="20"/>
                    <a:pt x="18" y="22"/>
                    <a:pt x="17" y="23"/>
                  </a:cubicBezTo>
                  <a:cubicBezTo>
                    <a:pt x="23" y="30"/>
                    <a:pt x="23" y="30"/>
                    <a:pt x="23" y="30"/>
                  </a:cubicBezTo>
                  <a:cubicBezTo>
                    <a:pt x="22" y="31"/>
                    <a:pt x="21" y="32"/>
                    <a:pt x="20" y="33"/>
                  </a:cubicBezTo>
                  <a:cubicBezTo>
                    <a:pt x="13" y="29"/>
                    <a:pt x="13" y="29"/>
                    <a:pt x="13" y="29"/>
                  </a:cubicBezTo>
                  <a:cubicBezTo>
                    <a:pt x="12" y="30"/>
                    <a:pt x="11" y="32"/>
                    <a:pt x="10" y="33"/>
                  </a:cubicBezTo>
                  <a:cubicBezTo>
                    <a:pt x="16" y="39"/>
                    <a:pt x="16" y="39"/>
                    <a:pt x="16" y="39"/>
                  </a:cubicBezTo>
                  <a:cubicBezTo>
                    <a:pt x="16" y="40"/>
                    <a:pt x="15" y="41"/>
                    <a:pt x="15" y="42"/>
                  </a:cubicBezTo>
                  <a:cubicBezTo>
                    <a:pt x="7" y="39"/>
                    <a:pt x="7" y="39"/>
                    <a:pt x="7" y="39"/>
                  </a:cubicBezTo>
                  <a:cubicBezTo>
                    <a:pt x="6" y="41"/>
                    <a:pt x="5" y="43"/>
                    <a:pt x="5" y="44"/>
                  </a:cubicBezTo>
                  <a:cubicBezTo>
                    <a:pt x="12" y="48"/>
                    <a:pt x="12" y="48"/>
                    <a:pt x="12" y="48"/>
                  </a:cubicBezTo>
                  <a:cubicBezTo>
                    <a:pt x="11" y="50"/>
                    <a:pt x="11" y="51"/>
                    <a:pt x="11" y="52"/>
                  </a:cubicBezTo>
                  <a:cubicBezTo>
                    <a:pt x="2" y="51"/>
                    <a:pt x="2" y="51"/>
                    <a:pt x="2" y="51"/>
                  </a:cubicBezTo>
                  <a:cubicBezTo>
                    <a:pt x="2" y="53"/>
                    <a:pt x="2" y="54"/>
                    <a:pt x="1" y="56"/>
                  </a:cubicBezTo>
                  <a:cubicBezTo>
                    <a:pt x="9" y="59"/>
                    <a:pt x="9" y="59"/>
                    <a:pt x="9" y="59"/>
                  </a:cubicBezTo>
                  <a:cubicBezTo>
                    <a:pt x="9" y="60"/>
                    <a:pt x="9" y="62"/>
                    <a:pt x="9" y="63"/>
                  </a:cubicBezTo>
                  <a:cubicBezTo>
                    <a:pt x="0" y="63"/>
                    <a:pt x="0" y="63"/>
                    <a:pt x="0" y="63"/>
                  </a:cubicBezTo>
                  <a:cubicBezTo>
                    <a:pt x="0" y="65"/>
                    <a:pt x="0" y="67"/>
                    <a:pt x="0" y="69"/>
                  </a:cubicBezTo>
                  <a:cubicBezTo>
                    <a:pt x="8" y="70"/>
                    <a:pt x="8" y="70"/>
                    <a:pt x="8" y="70"/>
                  </a:cubicBezTo>
                  <a:cubicBezTo>
                    <a:pt x="8" y="71"/>
                    <a:pt x="8" y="72"/>
                    <a:pt x="8" y="74"/>
                  </a:cubicBezTo>
                  <a:cubicBezTo>
                    <a:pt x="0" y="76"/>
                    <a:pt x="0" y="76"/>
                    <a:pt x="0" y="76"/>
                  </a:cubicBezTo>
                  <a:cubicBezTo>
                    <a:pt x="0" y="77"/>
                    <a:pt x="1" y="79"/>
                    <a:pt x="1" y="81"/>
                  </a:cubicBezTo>
                  <a:cubicBezTo>
                    <a:pt x="9" y="81"/>
                    <a:pt x="9" y="81"/>
                    <a:pt x="9" y="81"/>
                  </a:cubicBezTo>
                  <a:cubicBezTo>
                    <a:pt x="9" y="82"/>
                    <a:pt x="10" y="83"/>
                    <a:pt x="10" y="85"/>
                  </a:cubicBezTo>
                  <a:cubicBezTo>
                    <a:pt x="2" y="88"/>
                    <a:pt x="2" y="88"/>
                    <a:pt x="2" y="88"/>
                  </a:cubicBezTo>
                  <a:cubicBezTo>
                    <a:pt x="3" y="90"/>
                    <a:pt x="3" y="91"/>
                    <a:pt x="4" y="93"/>
                  </a:cubicBezTo>
                  <a:cubicBezTo>
                    <a:pt x="12" y="91"/>
                    <a:pt x="12" y="91"/>
                    <a:pt x="12" y="91"/>
                  </a:cubicBezTo>
                  <a:cubicBezTo>
                    <a:pt x="12" y="93"/>
                    <a:pt x="13" y="94"/>
                    <a:pt x="13" y="95"/>
                  </a:cubicBezTo>
                  <a:cubicBezTo>
                    <a:pt x="7" y="100"/>
                    <a:pt x="7" y="100"/>
                    <a:pt x="7" y="100"/>
                  </a:cubicBezTo>
                  <a:cubicBezTo>
                    <a:pt x="7" y="101"/>
                    <a:pt x="8" y="103"/>
                    <a:pt x="9" y="104"/>
                  </a:cubicBezTo>
                  <a:cubicBezTo>
                    <a:pt x="17" y="101"/>
                    <a:pt x="17" y="101"/>
                    <a:pt x="17" y="101"/>
                  </a:cubicBezTo>
                  <a:cubicBezTo>
                    <a:pt x="17" y="102"/>
                    <a:pt x="18" y="103"/>
                    <a:pt x="19" y="105"/>
                  </a:cubicBezTo>
                  <a:cubicBezTo>
                    <a:pt x="13" y="110"/>
                    <a:pt x="13" y="110"/>
                    <a:pt x="13" y="110"/>
                  </a:cubicBezTo>
                  <a:cubicBezTo>
                    <a:pt x="14" y="112"/>
                    <a:pt x="15" y="113"/>
                    <a:pt x="16" y="115"/>
                  </a:cubicBezTo>
                  <a:cubicBezTo>
                    <a:pt x="23" y="110"/>
                    <a:pt x="23" y="110"/>
                    <a:pt x="23" y="110"/>
                  </a:cubicBezTo>
                  <a:cubicBezTo>
                    <a:pt x="24" y="111"/>
                    <a:pt x="24" y="112"/>
                    <a:pt x="25" y="113"/>
                  </a:cubicBezTo>
                  <a:cubicBezTo>
                    <a:pt x="20" y="120"/>
                    <a:pt x="20" y="120"/>
                    <a:pt x="20" y="120"/>
                  </a:cubicBezTo>
                  <a:cubicBezTo>
                    <a:pt x="22" y="121"/>
                    <a:pt x="23" y="122"/>
                    <a:pt x="24" y="123"/>
                  </a:cubicBezTo>
                  <a:cubicBezTo>
                    <a:pt x="30" y="118"/>
                    <a:pt x="30" y="118"/>
                    <a:pt x="30" y="118"/>
                  </a:cubicBezTo>
                  <a:cubicBezTo>
                    <a:pt x="31" y="118"/>
                    <a:pt x="32" y="119"/>
                    <a:pt x="33" y="120"/>
                  </a:cubicBezTo>
                  <a:cubicBezTo>
                    <a:pt x="30" y="128"/>
                    <a:pt x="30" y="128"/>
                    <a:pt x="30" y="128"/>
                  </a:cubicBezTo>
                  <a:cubicBezTo>
                    <a:pt x="31" y="129"/>
                    <a:pt x="33" y="130"/>
                    <a:pt x="34" y="130"/>
                  </a:cubicBezTo>
                  <a:cubicBezTo>
                    <a:pt x="39" y="124"/>
                    <a:pt x="39" y="124"/>
                    <a:pt x="39" y="124"/>
                  </a:cubicBezTo>
                  <a:cubicBezTo>
                    <a:pt x="40" y="124"/>
                    <a:pt x="41" y="125"/>
                    <a:pt x="43" y="125"/>
                  </a:cubicBezTo>
                  <a:cubicBezTo>
                    <a:pt x="40" y="134"/>
                    <a:pt x="40" y="134"/>
                    <a:pt x="40" y="134"/>
                  </a:cubicBezTo>
                  <a:cubicBezTo>
                    <a:pt x="42" y="134"/>
                    <a:pt x="43" y="135"/>
                    <a:pt x="45" y="136"/>
                  </a:cubicBezTo>
                  <a:cubicBezTo>
                    <a:pt x="49" y="128"/>
                    <a:pt x="49" y="128"/>
                    <a:pt x="49" y="128"/>
                  </a:cubicBezTo>
                  <a:cubicBezTo>
                    <a:pt x="50" y="128"/>
                    <a:pt x="51" y="129"/>
                    <a:pt x="52" y="129"/>
                  </a:cubicBezTo>
                  <a:cubicBezTo>
                    <a:pt x="52" y="138"/>
                    <a:pt x="52" y="138"/>
                    <a:pt x="52" y="138"/>
                  </a:cubicBezTo>
                  <a:cubicBezTo>
                    <a:pt x="53" y="138"/>
                    <a:pt x="55" y="138"/>
                    <a:pt x="57" y="139"/>
                  </a:cubicBezTo>
                  <a:cubicBezTo>
                    <a:pt x="59" y="130"/>
                    <a:pt x="59" y="130"/>
                    <a:pt x="59" y="130"/>
                  </a:cubicBezTo>
                  <a:cubicBezTo>
                    <a:pt x="60" y="130"/>
                    <a:pt x="62" y="131"/>
                    <a:pt x="63" y="131"/>
                  </a:cubicBezTo>
                  <a:cubicBezTo>
                    <a:pt x="64" y="139"/>
                    <a:pt x="64" y="139"/>
                    <a:pt x="64" y="139"/>
                  </a:cubicBezTo>
                  <a:cubicBezTo>
                    <a:pt x="65" y="139"/>
                    <a:pt x="66" y="139"/>
                    <a:pt x="67" y="139"/>
                  </a:cubicBezTo>
                  <a:cubicBezTo>
                    <a:pt x="67" y="139"/>
                    <a:pt x="68" y="139"/>
                    <a:pt x="69" y="139"/>
                  </a:cubicBezTo>
                  <a:cubicBezTo>
                    <a:pt x="69" y="131"/>
                    <a:pt x="69" y="131"/>
                    <a:pt x="69" y="131"/>
                  </a:cubicBezTo>
                  <a:cubicBezTo>
                    <a:pt x="71" y="131"/>
                    <a:pt x="72" y="131"/>
                    <a:pt x="73" y="130"/>
                  </a:cubicBezTo>
                  <a:cubicBezTo>
                    <a:pt x="75" y="139"/>
                    <a:pt x="75" y="139"/>
                    <a:pt x="75" y="139"/>
                  </a:cubicBezTo>
                  <a:cubicBezTo>
                    <a:pt x="77" y="138"/>
                    <a:pt x="79" y="138"/>
                    <a:pt x="81" y="138"/>
                  </a:cubicBezTo>
                  <a:cubicBezTo>
                    <a:pt x="80" y="129"/>
                    <a:pt x="80" y="129"/>
                    <a:pt x="80" y="129"/>
                  </a:cubicBezTo>
                  <a:cubicBezTo>
                    <a:pt x="81" y="129"/>
                    <a:pt x="82" y="129"/>
                    <a:pt x="84" y="128"/>
                  </a:cubicBezTo>
                  <a:cubicBezTo>
                    <a:pt x="87" y="136"/>
                    <a:pt x="87" y="136"/>
                    <a:pt x="87" y="136"/>
                  </a:cubicBezTo>
                  <a:cubicBezTo>
                    <a:pt x="89" y="135"/>
                    <a:pt x="90" y="135"/>
                    <a:pt x="92" y="134"/>
                  </a:cubicBezTo>
                  <a:cubicBezTo>
                    <a:pt x="90" y="126"/>
                    <a:pt x="90" y="126"/>
                    <a:pt x="90" y="126"/>
                  </a:cubicBezTo>
                  <a:cubicBezTo>
                    <a:pt x="91" y="125"/>
                    <a:pt x="92" y="125"/>
                    <a:pt x="93" y="124"/>
                  </a:cubicBezTo>
                  <a:cubicBezTo>
                    <a:pt x="98" y="131"/>
                    <a:pt x="98" y="131"/>
                    <a:pt x="98" y="131"/>
                  </a:cubicBezTo>
                  <a:cubicBezTo>
                    <a:pt x="100" y="130"/>
                    <a:pt x="101" y="129"/>
                    <a:pt x="103" y="128"/>
                  </a:cubicBezTo>
                  <a:cubicBezTo>
                    <a:pt x="99" y="121"/>
                    <a:pt x="99" y="121"/>
                    <a:pt x="99" y="121"/>
                  </a:cubicBezTo>
                  <a:cubicBezTo>
                    <a:pt x="100" y="120"/>
                    <a:pt x="101" y="119"/>
                    <a:pt x="102" y="118"/>
                  </a:cubicBezTo>
                  <a:cubicBezTo>
                    <a:pt x="108" y="124"/>
                    <a:pt x="108" y="124"/>
                    <a:pt x="108" y="124"/>
                  </a:cubicBezTo>
                  <a:cubicBezTo>
                    <a:pt x="109" y="123"/>
                    <a:pt x="111" y="122"/>
                    <a:pt x="112" y="121"/>
                  </a:cubicBezTo>
                  <a:cubicBezTo>
                    <a:pt x="107" y="114"/>
                    <a:pt x="107" y="114"/>
                    <a:pt x="107" y="114"/>
                  </a:cubicBezTo>
                  <a:cubicBezTo>
                    <a:pt x="108" y="113"/>
                    <a:pt x="109" y="112"/>
                    <a:pt x="110" y="111"/>
                  </a:cubicBezTo>
                  <a:cubicBezTo>
                    <a:pt x="117" y="116"/>
                    <a:pt x="117" y="116"/>
                    <a:pt x="117" y="116"/>
                  </a:cubicBezTo>
                  <a:cubicBezTo>
                    <a:pt x="118" y="114"/>
                    <a:pt x="119" y="113"/>
                    <a:pt x="120" y="111"/>
                  </a:cubicBezTo>
                  <a:cubicBezTo>
                    <a:pt x="114" y="105"/>
                    <a:pt x="114" y="105"/>
                    <a:pt x="114" y="105"/>
                  </a:cubicBezTo>
                  <a:cubicBezTo>
                    <a:pt x="115" y="104"/>
                    <a:pt x="116" y="103"/>
                    <a:pt x="116" y="102"/>
                  </a:cubicBezTo>
                  <a:cubicBezTo>
                    <a:pt x="124" y="105"/>
                    <a:pt x="124" y="105"/>
                    <a:pt x="124" y="105"/>
                  </a:cubicBezTo>
                  <a:cubicBezTo>
                    <a:pt x="125" y="104"/>
                    <a:pt x="126" y="102"/>
                    <a:pt x="126" y="101"/>
                  </a:cubicBezTo>
                  <a:cubicBezTo>
                    <a:pt x="119" y="96"/>
                    <a:pt x="119" y="96"/>
                    <a:pt x="119" y="96"/>
                  </a:cubicBezTo>
                  <a:cubicBezTo>
                    <a:pt x="120" y="95"/>
                    <a:pt x="120" y="93"/>
                    <a:pt x="121" y="92"/>
                  </a:cubicBezTo>
                  <a:cubicBezTo>
                    <a:pt x="129" y="94"/>
                    <a:pt x="129" y="94"/>
                    <a:pt x="129" y="94"/>
                  </a:cubicBezTo>
                  <a:cubicBezTo>
                    <a:pt x="130" y="92"/>
                    <a:pt x="130" y="91"/>
                    <a:pt x="131" y="89"/>
                  </a:cubicBezTo>
                  <a:cubicBezTo>
                    <a:pt x="123" y="86"/>
                    <a:pt x="123" y="86"/>
                    <a:pt x="123" y="86"/>
                  </a:cubicBezTo>
                  <a:cubicBezTo>
                    <a:pt x="123" y="84"/>
                    <a:pt x="124" y="83"/>
                    <a:pt x="124" y="82"/>
                  </a:cubicBezTo>
                  <a:cubicBezTo>
                    <a:pt x="132" y="82"/>
                    <a:pt x="132" y="82"/>
                    <a:pt x="132" y="82"/>
                  </a:cubicBezTo>
                  <a:cubicBezTo>
                    <a:pt x="132" y="80"/>
                    <a:pt x="133" y="79"/>
                    <a:pt x="133" y="77"/>
                  </a:cubicBezTo>
                  <a:cubicBezTo>
                    <a:pt x="125" y="75"/>
                    <a:pt x="125" y="75"/>
                    <a:pt x="125" y="75"/>
                  </a:cubicBezTo>
                  <a:cubicBezTo>
                    <a:pt x="125" y="73"/>
                    <a:pt x="125" y="72"/>
                    <a:pt x="125" y="7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0"/>
            <p:cNvSpPr/>
            <p:nvPr/>
          </p:nvSpPr>
          <p:spPr bwMode="auto">
            <a:xfrm>
              <a:off x="1157288" y="2359026"/>
              <a:ext cx="46038" cy="28575"/>
            </a:xfrm>
            <a:custGeom>
              <a:avLst/>
              <a:gdLst>
                <a:gd name="T0" fmla="*/ 44 w 44"/>
                <a:gd name="T1" fmla="*/ 26 h 26"/>
                <a:gd name="T2" fmla="*/ 1 w 44"/>
                <a:gd name="T3" fmla="*/ 26 h 26"/>
                <a:gd name="T4" fmla="*/ 0 w 44"/>
                <a:gd name="T5" fmla="*/ 22 h 26"/>
                <a:gd name="T6" fmla="*/ 37 w 44"/>
                <a:gd name="T7" fmla="*/ 0 h 26"/>
                <a:gd name="T8" fmla="*/ 44 w 44"/>
                <a:gd name="T9" fmla="*/ 26 h 26"/>
              </a:gdLst>
              <a:ahLst/>
              <a:cxnLst>
                <a:cxn ang="0">
                  <a:pos x="T0" y="T1"/>
                </a:cxn>
                <a:cxn ang="0">
                  <a:pos x="T2" y="T3"/>
                </a:cxn>
                <a:cxn ang="0">
                  <a:pos x="T4" y="T5"/>
                </a:cxn>
                <a:cxn ang="0">
                  <a:pos x="T6" y="T7"/>
                </a:cxn>
                <a:cxn ang="0">
                  <a:pos x="T8" y="T9"/>
                </a:cxn>
              </a:cxnLst>
              <a:rect l="0" t="0" r="r" b="b"/>
              <a:pathLst>
                <a:path w="44" h="26">
                  <a:moveTo>
                    <a:pt x="44" y="26"/>
                  </a:moveTo>
                  <a:cubicBezTo>
                    <a:pt x="1" y="26"/>
                    <a:pt x="1" y="26"/>
                    <a:pt x="1" y="26"/>
                  </a:cubicBezTo>
                  <a:cubicBezTo>
                    <a:pt x="1" y="25"/>
                    <a:pt x="0" y="23"/>
                    <a:pt x="0" y="22"/>
                  </a:cubicBezTo>
                  <a:cubicBezTo>
                    <a:pt x="37" y="0"/>
                    <a:pt x="37" y="0"/>
                    <a:pt x="37" y="0"/>
                  </a:cubicBezTo>
                  <a:cubicBezTo>
                    <a:pt x="41" y="7"/>
                    <a:pt x="44" y="16"/>
                    <a:pt x="44"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Oval 31"/>
            <p:cNvSpPr>
              <a:spLocks noChangeArrowheads="1"/>
            </p:cNvSpPr>
            <p:nvPr/>
          </p:nvSpPr>
          <p:spPr bwMode="auto">
            <a:xfrm>
              <a:off x="1143000" y="2382838"/>
              <a:ext cx="9525" cy="11113"/>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2"/>
            <p:cNvSpPr/>
            <p:nvPr/>
          </p:nvSpPr>
          <p:spPr bwMode="auto">
            <a:xfrm>
              <a:off x="1152525" y="2336801"/>
              <a:ext cx="42863" cy="44450"/>
            </a:xfrm>
            <a:custGeom>
              <a:avLst/>
              <a:gdLst>
                <a:gd name="T0" fmla="*/ 40 w 40"/>
                <a:gd name="T1" fmla="*/ 19 h 42"/>
                <a:gd name="T2" fmla="*/ 3 w 40"/>
                <a:gd name="T3" fmla="*/ 42 h 42"/>
                <a:gd name="T4" fmla="*/ 0 w 40"/>
                <a:gd name="T5" fmla="*/ 39 h 42"/>
                <a:gd name="T6" fmla="*/ 22 w 40"/>
                <a:gd name="T7" fmla="*/ 0 h 42"/>
                <a:gd name="T8" fmla="*/ 40 w 40"/>
                <a:gd name="T9" fmla="*/ 19 h 42"/>
              </a:gdLst>
              <a:ahLst/>
              <a:cxnLst>
                <a:cxn ang="0">
                  <a:pos x="T0" y="T1"/>
                </a:cxn>
                <a:cxn ang="0">
                  <a:pos x="T2" y="T3"/>
                </a:cxn>
                <a:cxn ang="0">
                  <a:pos x="T4" y="T5"/>
                </a:cxn>
                <a:cxn ang="0">
                  <a:pos x="T6" y="T7"/>
                </a:cxn>
                <a:cxn ang="0">
                  <a:pos x="T8" y="T9"/>
                </a:cxn>
              </a:cxnLst>
              <a:rect l="0" t="0" r="r" b="b"/>
              <a:pathLst>
                <a:path w="40" h="42">
                  <a:moveTo>
                    <a:pt x="40" y="19"/>
                  </a:moveTo>
                  <a:cubicBezTo>
                    <a:pt x="3" y="42"/>
                    <a:pt x="3" y="42"/>
                    <a:pt x="3" y="42"/>
                  </a:cubicBezTo>
                  <a:cubicBezTo>
                    <a:pt x="2" y="41"/>
                    <a:pt x="1" y="40"/>
                    <a:pt x="0" y="39"/>
                  </a:cubicBezTo>
                  <a:cubicBezTo>
                    <a:pt x="22" y="0"/>
                    <a:pt x="22" y="0"/>
                    <a:pt x="22" y="0"/>
                  </a:cubicBezTo>
                  <a:cubicBezTo>
                    <a:pt x="30" y="5"/>
                    <a:pt x="36" y="11"/>
                    <a:pt x="40"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3"/>
            <p:cNvSpPr/>
            <p:nvPr/>
          </p:nvSpPr>
          <p:spPr bwMode="auto">
            <a:xfrm>
              <a:off x="1147763" y="2328863"/>
              <a:ext cx="26988" cy="49213"/>
            </a:xfrm>
            <a:custGeom>
              <a:avLst/>
              <a:gdLst>
                <a:gd name="T0" fmla="*/ 26 w 26"/>
                <a:gd name="T1" fmla="*/ 7 h 46"/>
                <a:gd name="T2" fmla="*/ 4 w 26"/>
                <a:gd name="T3" fmla="*/ 46 h 46"/>
                <a:gd name="T4" fmla="*/ 0 w 26"/>
                <a:gd name="T5" fmla="*/ 45 h 46"/>
                <a:gd name="T6" fmla="*/ 0 w 26"/>
                <a:gd name="T7" fmla="*/ 0 h 46"/>
                <a:gd name="T8" fmla="*/ 26 w 26"/>
                <a:gd name="T9" fmla="*/ 7 h 46"/>
              </a:gdLst>
              <a:ahLst/>
              <a:cxnLst>
                <a:cxn ang="0">
                  <a:pos x="T0" y="T1"/>
                </a:cxn>
                <a:cxn ang="0">
                  <a:pos x="T2" y="T3"/>
                </a:cxn>
                <a:cxn ang="0">
                  <a:pos x="T4" y="T5"/>
                </a:cxn>
                <a:cxn ang="0">
                  <a:pos x="T6" y="T7"/>
                </a:cxn>
                <a:cxn ang="0">
                  <a:pos x="T8" y="T9"/>
                </a:cxn>
              </a:cxnLst>
              <a:rect l="0" t="0" r="r" b="b"/>
              <a:pathLst>
                <a:path w="26" h="46">
                  <a:moveTo>
                    <a:pt x="26" y="7"/>
                  </a:moveTo>
                  <a:cubicBezTo>
                    <a:pt x="4" y="46"/>
                    <a:pt x="4" y="46"/>
                    <a:pt x="4" y="46"/>
                  </a:cubicBezTo>
                  <a:cubicBezTo>
                    <a:pt x="3" y="46"/>
                    <a:pt x="2" y="45"/>
                    <a:pt x="0" y="45"/>
                  </a:cubicBezTo>
                  <a:cubicBezTo>
                    <a:pt x="0" y="0"/>
                    <a:pt x="0" y="0"/>
                    <a:pt x="0" y="0"/>
                  </a:cubicBezTo>
                  <a:cubicBezTo>
                    <a:pt x="10" y="0"/>
                    <a:pt x="18" y="3"/>
                    <a:pt x="26" y="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4"/>
            <p:cNvSpPr/>
            <p:nvPr/>
          </p:nvSpPr>
          <p:spPr bwMode="auto">
            <a:xfrm>
              <a:off x="1120775" y="2328863"/>
              <a:ext cx="25400" cy="49213"/>
            </a:xfrm>
            <a:custGeom>
              <a:avLst/>
              <a:gdLst>
                <a:gd name="T0" fmla="*/ 25 w 25"/>
                <a:gd name="T1" fmla="*/ 0 h 46"/>
                <a:gd name="T2" fmla="*/ 25 w 25"/>
                <a:gd name="T3" fmla="*/ 45 h 46"/>
                <a:gd name="T4" fmla="*/ 21 w 25"/>
                <a:gd name="T5" fmla="*/ 46 h 46"/>
                <a:gd name="T6" fmla="*/ 0 w 25"/>
                <a:gd name="T7" fmla="*/ 7 h 46"/>
                <a:gd name="T8" fmla="*/ 25 w 25"/>
                <a:gd name="T9" fmla="*/ 0 h 46"/>
              </a:gdLst>
              <a:ahLst/>
              <a:cxnLst>
                <a:cxn ang="0">
                  <a:pos x="T0" y="T1"/>
                </a:cxn>
                <a:cxn ang="0">
                  <a:pos x="T2" y="T3"/>
                </a:cxn>
                <a:cxn ang="0">
                  <a:pos x="T4" y="T5"/>
                </a:cxn>
                <a:cxn ang="0">
                  <a:pos x="T6" y="T7"/>
                </a:cxn>
                <a:cxn ang="0">
                  <a:pos x="T8" y="T9"/>
                </a:cxn>
              </a:cxnLst>
              <a:rect l="0" t="0" r="r" b="b"/>
              <a:pathLst>
                <a:path w="25" h="46">
                  <a:moveTo>
                    <a:pt x="25" y="0"/>
                  </a:moveTo>
                  <a:cubicBezTo>
                    <a:pt x="25" y="45"/>
                    <a:pt x="25" y="45"/>
                    <a:pt x="25" y="45"/>
                  </a:cubicBezTo>
                  <a:cubicBezTo>
                    <a:pt x="24" y="45"/>
                    <a:pt x="22" y="46"/>
                    <a:pt x="21" y="46"/>
                  </a:cubicBezTo>
                  <a:cubicBezTo>
                    <a:pt x="0" y="7"/>
                    <a:pt x="0" y="7"/>
                    <a:pt x="0" y="7"/>
                  </a:cubicBezTo>
                  <a:cubicBezTo>
                    <a:pt x="7" y="3"/>
                    <a:pt x="16" y="0"/>
                    <a:pt x="2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5"/>
            <p:cNvSpPr/>
            <p:nvPr/>
          </p:nvSpPr>
          <p:spPr bwMode="auto">
            <a:xfrm>
              <a:off x="1098550" y="2336801"/>
              <a:ext cx="42863" cy="44450"/>
            </a:xfrm>
            <a:custGeom>
              <a:avLst/>
              <a:gdLst>
                <a:gd name="T0" fmla="*/ 18 w 40"/>
                <a:gd name="T1" fmla="*/ 0 h 42"/>
                <a:gd name="T2" fmla="*/ 40 w 40"/>
                <a:gd name="T3" fmla="*/ 39 h 42"/>
                <a:gd name="T4" fmla="*/ 37 w 40"/>
                <a:gd name="T5" fmla="*/ 42 h 42"/>
                <a:gd name="T6" fmla="*/ 0 w 40"/>
                <a:gd name="T7" fmla="*/ 19 h 42"/>
                <a:gd name="T8" fmla="*/ 18 w 40"/>
                <a:gd name="T9" fmla="*/ 0 h 42"/>
              </a:gdLst>
              <a:ahLst/>
              <a:cxnLst>
                <a:cxn ang="0">
                  <a:pos x="T0" y="T1"/>
                </a:cxn>
                <a:cxn ang="0">
                  <a:pos x="T2" y="T3"/>
                </a:cxn>
                <a:cxn ang="0">
                  <a:pos x="T4" y="T5"/>
                </a:cxn>
                <a:cxn ang="0">
                  <a:pos x="T6" y="T7"/>
                </a:cxn>
                <a:cxn ang="0">
                  <a:pos x="T8" y="T9"/>
                </a:cxn>
              </a:cxnLst>
              <a:rect l="0" t="0" r="r" b="b"/>
              <a:pathLst>
                <a:path w="40" h="42">
                  <a:moveTo>
                    <a:pt x="18" y="0"/>
                  </a:moveTo>
                  <a:cubicBezTo>
                    <a:pt x="40" y="39"/>
                    <a:pt x="40" y="39"/>
                    <a:pt x="40" y="39"/>
                  </a:cubicBezTo>
                  <a:cubicBezTo>
                    <a:pt x="39" y="40"/>
                    <a:pt x="38" y="41"/>
                    <a:pt x="37" y="42"/>
                  </a:cubicBezTo>
                  <a:cubicBezTo>
                    <a:pt x="0" y="19"/>
                    <a:pt x="0" y="19"/>
                    <a:pt x="0" y="19"/>
                  </a:cubicBezTo>
                  <a:cubicBezTo>
                    <a:pt x="4" y="11"/>
                    <a:pt x="11" y="5"/>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6"/>
            <p:cNvSpPr/>
            <p:nvPr/>
          </p:nvSpPr>
          <p:spPr bwMode="auto">
            <a:xfrm>
              <a:off x="1090613" y="2359026"/>
              <a:ext cx="47625" cy="28575"/>
            </a:xfrm>
            <a:custGeom>
              <a:avLst/>
              <a:gdLst>
                <a:gd name="T0" fmla="*/ 7 w 45"/>
                <a:gd name="T1" fmla="*/ 0 h 26"/>
                <a:gd name="T2" fmla="*/ 45 w 45"/>
                <a:gd name="T3" fmla="*/ 22 h 26"/>
                <a:gd name="T4" fmla="*/ 44 w 45"/>
                <a:gd name="T5" fmla="*/ 26 h 26"/>
                <a:gd name="T6" fmla="*/ 0 w 45"/>
                <a:gd name="T7" fmla="*/ 26 h 26"/>
                <a:gd name="T8" fmla="*/ 7 w 45"/>
                <a:gd name="T9" fmla="*/ 0 h 26"/>
              </a:gdLst>
              <a:ahLst/>
              <a:cxnLst>
                <a:cxn ang="0">
                  <a:pos x="T0" y="T1"/>
                </a:cxn>
                <a:cxn ang="0">
                  <a:pos x="T2" y="T3"/>
                </a:cxn>
                <a:cxn ang="0">
                  <a:pos x="T4" y="T5"/>
                </a:cxn>
                <a:cxn ang="0">
                  <a:pos x="T6" y="T7"/>
                </a:cxn>
                <a:cxn ang="0">
                  <a:pos x="T8" y="T9"/>
                </a:cxn>
              </a:cxnLst>
              <a:rect l="0" t="0" r="r" b="b"/>
              <a:pathLst>
                <a:path w="45" h="26">
                  <a:moveTo>
                    <a:pt x="7" y="0"/>
                  </a:moveTo>
                  <a:cubicBezTo>
                    <a:pt x="45" y="22"/>
                    <a:pt x="45" y="22"/>
                    <a:pt x="45" y="22"/>
                  </a:cubicBezTo>
                  <a:cubicBezTo>
                    <a:pt x="44" y="23"/>
                    <a:pt x="44" y="25"/>
                    <a:pt x="44" y="26"/>
                  </a:cubicBezTo>
                  <a:cubicBezTo>
                    <a:pt x="0" y="26"/>
                    <a:pt x="0" y="26"/>
                    <a:pt x="0" y="26"/>
                  </a:cubicBezTo>
                  <a:cubicBezTo>
                    <a:pt x="0" y="16"/>
                    <a:pt x="3" y="7"/>
                    <a:pt x="7"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7"/>
            <p:cNvSpPr/>
            <p:nvPr/>
          </p:nvSpPr>
          <p:spPr bwMode="auto">
            <a:xfrm>
              <a:off x="1090613" y="2389188"/>
              <a:ext cx="47625" cy="26988"/>
            </a:xfrm>
            <a:custGeom>
              <a:avLst/>
              <a:gdLst>
                <a:gd name="T0" fmla="*/ 0 w 45"/>
                <a:gd name="T1" fmla="*/ 0 h 26"/>
                <a:gd name="T2" fmla="*/ 44 w 45"/>
                <a:gd name="T3" fmla="*/ 0 h 26"/>
                <a:gd name="T4" fmla="*/ 45 w 45"/>
                <a:gd name="T5" fmla="*/ 3 h 26"/>
                <a:gd name="T6" fmla="*/ 7 w 45"/>
                <a:gd name="T7" fmla="*/ 26 h 26"/>
                <a:gd name="T8" fmla="*/ 0 w 45"/>
                <a:gd name="T9" fmla="*/ 0 h 26"/>
              </a:gdLst>
              <a:ahLst/>
              <a:cxnLst>
                <a:cxn ang="0">
                  <a:pos x="T0" y="T1"/>
                </a:cxn>
                <a:cxn ang="0">
                  <a:pos x="T2" y="T3"/>
                </a:cxn>
                <a:cxn ang="0">
                  <a:pos x="T4" y="T5"/>
                </a:cxn>
                <a:cxn ang="0">
                  <a:pos x="T6" y="T7"/>
                </a:cxn>
                <a:cxn ang="0">
                  <a:pos x="T8" y="T9"/>
                </a:cxn>
              </a:cxnLst>
              <a:rect l="0" t="0" r="r" b="b"/>
              <a:pathLst>
                <a:path w="45" h="26">
                  <a:moveTo>
                    <a:pt x="0" y="0"/>
                  </a:moveTo>
                  <a:cubicBezTo>
                    <a:pt x="44" y="0"/>
                    <a:pt x="44" y="0"/>
                    <a:pt x="44" y="0"/>
                  </a:cubicBezTo>
                  <a:cubicBezTo>
                    <a:pt x="44" y="1"/>
                    <a:pt x="44" y="2"/>
                    <a:pt x="45" y="3"/>
                  </a:cubicBezTo>
                  <a:cubicBezTo>
                    <a:pt x="7" y="26"/>
                    <a:pt x="7" y="26"/>
                    <a:pt x="7" y="26"/>
                  </a:cubicBezTo>
                  <a:cubicBezTo>
                    <a:pt x="3" y="18"/>
                    <a:pt x="0" y="9"/>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8"/>
            <p:cNvSpPr/>
            <p:nvPr/>
          </p:nvSpPr>
          <p:spPr bwMode="auto">
            <a:xfrm>
              <a:off x="1098550" y="2393951"/>
              <a:ext cx="42863" cy="44450"/>
            </a:xfrm>
            <a:custGeom>
              <a:avLst/>
              <a:gdLst>
                <a:gd name="T0" fmla="*/ 0 w 40"/>
                <a:gd name="T1" fmla="*/ 22 h 42"/>
                <a:gd name="T2" fmla="*/ 37 w 40"/>
                <a:gd name="T3" fmla="*/ 0 h 42"/>
                <a:gd name="T4" fmla="*/ 40 w 40"/>
                <a:gd name="T5" fmla="*/ 3 h 42"/>
                <a:gd name="T6" fmla="*/ 18 w 40"/>
                <a:gd name="T7" fmla="*/ 42 h 42"/>
                <a:gd name="T8" fmla="*/ 0 w 40"/>
                <a:gd name="T9" fmla="*/ 22 h 42"/>
              </a:gdLst>
              <a:ahLst/>
              <a:cxnLst>
                <a:cxn ang="0">
                  <a:pos x="T0" y="T1"/>
                </a:cxn>
                <a:cxn ang="0">
                  <a:pos x="T2" y="T3"/>
                </a:cxn>
                <a:cxn ang="0">
                  <a:pos x="T4" y="T5"/>
                </a:cxn>
                <a:cxn ang="0">
                  <a:pos x="T6" y="T7"/>
                </a:cxn>
                <a:cxn ang="0">
                  <a:pos x="T8" y="T9"/>
                </a:cxn>
              </a:cxnLst>
              <a:rect l="0" t="0" r="r" b="b"/>
              <a:pathLst>
                <a:path w="40" h="42">
                  <a:moveTo>
                    <a:pt x="0" y="22"/>
                  </a:moveTo>
                  <a:cubicBezTo>
                    <a:pt x="37" y="0"/>
                    <a:pt x="37" y="0"/>
                    <a:pt x="37" y="0"/>
                  </a:cubicBezTo>
                  <a:cubicBezTo>
                    <a:pt x="38" y="1"/>
                    <a:pt x="39" y="2"/>
                    <a:pt x="40" y="3"/>
                  </a:cubicBezTo>
                  <a:cubicBezTo>
                    <a:pt x="18" y="42"/>
                    <a:pt x="18" y="42"/>
                    <a:pt x="18" y="42"/>
                  </a:cubicBezTo>
                  <a:cubicBezTo>
                    <a:pt x="11" y="37"/>
                    <a:pt x="4" y="30"/>
                    <a:pt x="0" y="2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9"/>
            <p:cNvSpPr/>
            <p:nvPr/>
          </p:nvSpPr>
          <p:spPr bwMode="auto">
            <a:xfrm>
              <a:off x="1120775" y="2397126"/>
              <a:ext cx="25400" cy="49213"/>
            </a:xfrm>
            <a:custGeom>
              <a:avLst/>
              <a:gdLst>
                <a:gd name="T0" fmla="*/ 0 w 25"/>
                <a:gd name="T1" fmla="*/ 39 h 46"/>
                <a:gd name="T2" fmla="*/ 21 w 25"/>
                <a:gd name="T3" fmla="*/ 0 h 46"/>
                <a:gd name="T4" fmla="*/ 25 w 25"/>
                <a:gd name="T5" fmla="*/ 1 h 46"/>
                <a:gd name="T6" fmla="*/ 25 w 25"/>
                <a:gd name="T7" fmla="*/ 46 h 46"/>
                <a:gd name="T8" fmla="*/ 0 w 25"/>
                <a:gd name="T9" fmla="*/ 39 h 46"/>
              </a:gdLst>
              <a:ahLst/>
              <a:cxnLst>
                <a:cxn ang="0">
                  <a:pos x="T0" y="T1"/>
                </a:cxn>
                <a:cxn ang="0">
                  <a:pos x="T2" y="T3"/>
                </a:cxn>
                <a:cxn ang="0">
                  <a:pos x="T4" y="T5"/>
                </a:cxn>
                <a:cxn ang="0">
                  <a:pos x="T6" y="T7"/>
                </a:cxn>
                <a:cxn ang="0">
                  <a:pos x="T8" y="T9"/>
                </a:cxn>
              </a:cxnLst>
              <a:rect l="0" t="0" r="r" b="b"/>
              <a:pathLst>
                <a:path w="25" h="46">
                  <a:moveTo>
                    <a:pt x="0" y="39"/>
                  </a:moveTo>
                  <a:cubicBezTo>
                    <a:pt x="21" y="0"/>
                    <a:pt x="21" y="0"/>
                    <a:pt x="21" y="0"/>
                  </a:cubicBezTo>
                  <a:cubicBezTo>
                    <a:pt x="22" y="1"/>
                    <a:pt x="24" y="1"/>
                    <a:pt x="25" y="1"/>
                  </a:cubicBezTo>
                  <a:cubicBezTo>
                    <a:pt x="25" y="46"/>
                    <a:pt x="25" y="46"/>
                    <a:pt x="25" y="46"/>
                  </a:cubicBezTo>
                  <a:cubicBezTo>
                    <a:pt x="16" y="46"/>
                    <a:pt x="7" y="44"/>
                    <a:pt x="0" y="3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0"/>
            <p:cNvSpPr/>
            <p:nvPr/>
          </p:nvSpPr>
          <p:spPr bwMode="auto">
            <a:xfrm>
              <a:off x="1147763" y="2397126"/>
              <a:ext cx="26988" cy="49213"/>
            </a:xfrm>
            <a:custGeom>
              <a:avLst/>
              <a:gdLst>
                <a:gd name="T0" fmla="*/ 0 w 26"/>
                <a:gd name="T1" fmla="*/ 46 h 46"/>
                <a:gd name="T2" fmla="*/ 0 w 26"/>
                <a:gd name="T3" fmla="*/ 1 h 46"/>
                <a:gd name="T4" fmla="*/ 4 w 26"/>
                <a:gd name="T5" fmla="*/ 0 h 46"/>
                <a:gd name="T6" fmla="*/ 26 w 26"/>
                <a:gd name="T7" fmla="*/ 39 h 46"/>
                <a:gd name="T8" fmla="*/ 0 w 26"/>
                <a:gd name="T9" fmla="*/ 46 h 46"/>
              </a:gdLst>
              <a:ahLst/>
              <a:cxnLst>
                <a:cxn ang="0">
                  <a:pos x="T0" y="T1"/>
                </a:cxn>
                <a:cxn ang="0">
                  <a:pos x="T2" y="T3"/>
                </a:cxn>
                <a:cxn ang="0">
                  <a:pos x="T4" y="T5"/>
                </a:cxn>
                <a:cxn ang="0">
                  <a:pos x="T6" y="T7"/>
                </a:cxn>
                <a:cxn ang="0">
                  <a:pos x="T8" y="T9"/>
                </a:cxn>
              </a:cxnLst>
              <a:rect l="0" t="0" r="r" b="b"/>
              <a:pathLst>
                <a:path w="26" h="46">
                  <a:moveTo>
                    <a:pt x="0" y="46"/>
                  </a:moveTo>
                  <a:cubicBezTo>
                    <a:pt x="0" y="1"/>
                    <a:pt x="0" y="1"/>
                    <a:pt x="0" y="1"/>
                  </a:cubicBezTo>
                  <a:cubicBezTo>
                    <a:pt x="2" y="1"/>
                    <a:pt x="3" y="1"/>
                    <a:pt x="4" y="0"/>
                  </a:cubicBezTo>
                  <a:cubicBezTo>
                    <a:pt x="26" y="39"/>
                    <a:pt x="26" y="39"/>
                    <a:pt x="26" y="39"/>
                  </a:cubicBezTo>
                  <a:cubicBezTo>
                    <a:pt x="18" y="44"/>
                    <a:pt x="10" y="46"/>
                    <a:pt x="0" y="4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1"/>
            <p:cNvSpPr/>
            <p:nvPr/>
          </p:nvSpPr>
          <p:spPr bwMode="auto">
            <a:xfrm>
              <a:off x="1152525" y="2393951"/>
              <a:ext cx="42863" cy="44450"/>
            </a:xfrm>
            <a:custGeom>
              <a:avLst/>
              <a:gdLst>
                <a:gd name="T0" fmla="*/ 22 w 40"/>
                <a:gd name="T1" fmla="*/ 42 h 42"/>
                <a:gd name="T2" fmla="*/ 0 w 40"/>
                <a:gd name="T3" fmla="*/ 3 h 42"/>
                <a:gd name="T4" fmla="*/ 3 w 40"/>
                <a:gd name="T5" fmla="*/ 0 h 42"/>
                <a:gd name="T6" fmla="*/ 40 w 40"/>
                <a:gd name="T7" fmla="*/ 22 h 42"/>
                <a:gd name="T8" fmla="*/ 22 w 40"/>
                <a:gd name="T9" fmla="*/ 42 h 42"/>
              </a:gdLst>
              <a:ahLst/>
              <a:cxnLst>
                <a:cxn ang="0">
                  <a:pos x="T0" y="T1"/>
                </a:cxn>
                <a:cxn ang="0">
                  <a:pos x="T2" y="T3"/>
                </a:cxn>
                <a:cxn ang="0">
                  <a:pos x="T4" y="T5"/>
                </a:cxn>
                <a:cxn ang="0">
                  <a:pos x="T6" y="T7"/>
                </a:cxn>
                <a:cxn ang="0">
                  <a:pos x="T8" y="T9"/>
                </a:cxn>
              </a:cxnLst>
              <a:rect l="0" t="0" r="r" b="b"/>
              <a:pathLst>
                <a:path w="40" h="42">
                  <a:moveTo>
                    <a:pt x="22" y="42"/>
                  </a:moveTo>
                  <a:cubicBezTo>
                    <a:pt x="0" y="3"/>
                    <a:pt x="0" y="3"/>
                    <a:pt x="0" y="3"/>
                  </a:cubicBezTo>
                  <a:cubicBezTo>
                    <a:pt x="1" y="2"/>
                    <a:pt x="2" y="1"/>
                    <a:pt x="3" y="0"/>
                  </a:cubicBezTo>
                  <a:cubicBezTo>
                    <a:pt x="40" y="22"/>
                    <a:pt x="40" y="22"/>
                    <a:pt x="40" y="22"/>
                  </a:cubicBezTo>
                  <a:cubicBezTo>
                    <a:pt x="36" y="30"/>
                    <a:pt x="30" y="37"/>
                    <a:pt x="22" y="4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42"/>
            <p:cNvSpPr/>
            <p:nvPr/>
          </p:nvSpPr>
          <p:spPr bwMode="auto">
            <a:xfrm>
              <a:off x="1157288" y="2389188"/>
              <a:ext cx="46038" cy="26988"/>
            </a:xfrm>
            <a:custGeom>
              <a:avLst/>
              <a:gdLst>
                <a:gd name="T0" fmla="*/ 37 w 44"/>
                <a:gd name="T1" fmla="*/ 26 h 26"/>
                <a:gd name="T2" fmla="*/ 0 w 44"/>
                <a:gd name="T3" fmla="*/ 3 h 26"/>
                <a:gd name="T4" fmla="*/ 1 w 44"/>
                <a:gd name="T5" fmla="*/ 0 h 26"/>
                <a:gd name="T6" fmla="*/ 44 w 44"/>
                <a:gd name="T7" fmla="*/ 0 h 26"/>
                <a:gd name="T8" fmla="*/ 37 w 44"/>
                <a:gd name="T9" fmla="*/ 26 h 26"/>
              </a:gdLst>
              <a:ahLst/>
              <a:cxnLst>
                <a:cxn ang="0">
                  <a:pos x="T0" y="T1"/>
                </a:cxn>
                <a:cxn ang="0">
                  <a:pos x="T2" y="T3"/>
                </a:cxn>
                <a:cxn ang="0">
                  <a:pos x="T4" y="T5"/>
                </a:cxn>
                <a:cxn ang="0">
                  <a:pos x="T6" y="T7"/>
                </a:cxn>
                <a:cxn ang="0">
                  <a:pos x="T8" y="T9"/>
                </a:cxn>
              </a:cxnLst>
              <a:rect l="0" t="0" r="r" b="b"/>
              <a:pathLst>
                <a:path w="44" h="26">
                  <a:moveTo>
                    <a:pt x="37" y="26"/>
                  </a:moveTo>
                  <a:cubicBezTo>
                    <a:pt x="0" y="3"/>
                    <a:pt x="0" y="3"/>
                    <a:pt x="0" y="3"/>
                  </a:cubicBezTo>
                  <a:cubicBezTo>
                    <a:pt x="0" y="2"/>
                    <a:pt x="1" y="1"/>
                    <a:pt x="1" y="0"/>
                  </a:cubicBezTo>
                  <a:cubicBezTo>
                    <a:pt x="44" y="0"/>
                    <a:pt x="44" y="0"/>
                    <a:pt x="44" y="0"/>
                  </a:cubicBezTo>
                  <a:cubicBezTo>
                    <a:pt x="44" y="9"/>
                    <a:pt x="41" y="18"/>
                    <a:pt x="37" y="2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43"/>
            <p:cNvSpPr/>
            <p:nvPr/>
          </p:nvSpPr>
          <p:spPr bwMode="auto">
            <a:xfrm>
              <a:off x="1211263" y="2414588"/>
              <a:ext cx="98425" cy="103188"/>
            </a:xfrm>
            <a:custGeom>
              <a:avLst/>
              <a:gdLst>
                <a:gd name="T0" fmla="*/ 93 w 93"/>
                <a:gd name="T1" fmla="*/ 45 h 97"/>
                <a:gd name="T2" fmla="*/ 92 w 93"/>
                <a:gd name="T3" fmla="*/ 40 h 97"/>
                <a:gd name="T4" fmla="*/ 85 w 93"/>
                <a:gd name="T5" fmla="*/ 34 h 97"/>
                <a:gd name="T6" fmla="*/ 83 w 93"/>
                <a:gd name="T7" fmla="*/ 30 h 97"/>
                <a:gd name="T8" fmla="*/ 84 w 93"/>
                <a:gd name="T9" fmla="*/ 21 h 97"/>
                <a:gd name="T10" fmla="*/ 81 w 93"/>
                <a:gd name="T11" fmla="*/ 17 h 97"/>
                <a:gd name="T12" fmla="*/ 72 w 93"/>
                <a:gd name="T13" fmla="*/ 16 h 97"/>
                <a:gd name="T14" fmla="*/ 69 w 93"/>
                <a:gd name="T15" fmla="*/ 13 h 97"/>
                <a:gd name="T16" fmla="*/ 65 w 93"/>
                <a:gd name="T17" fmla="*/ 4 h 97"/>
                <a:gd name="T18" fmla="*/ 61 w 93"/>
                <a:gd name="T19" fmla="*/ 3 h 97"/>
                <a:gd name="T20" fmla="*/ 53 w 93"/>
                <a:gd name="T21" fmla="*/ 7 h 97"/>
                <a:gd name="T22" fmla="*/ 48 w 93"/>
                <a:gd name="T23" fmla="*/ 6 h 97"/>
                <a:gd name="T24" fmla="*/ 44 w 93"/>
                <a:gd name="T25" fmla="*/ 0 h 97"/>
                <a:gd name="T26" fmla="*/ 38 w 93"/>
                <a:gd name="T27" fmla="*/ 7 h 97"/>
                <a:gd name="T28" fmla="*/ 34 w 93"/>
                <a:gd name="T29" fmla="*/ 8 h 97"/>
                <a:gd name="T30" fmla="*/ 25 w 93"/>
                <a:gd name="T31" fmla="*/ 6 h 97"/>
                <a:gd name="T32" fmla="*/ 21 w 93"/>
                <a:gd name="T33" fmla="*/ 8 h 97"/>
                <a:gd name="T34" fmla="*/ 19 w 93"/>
                <a:gd name="T35" fmla="*/ 17 h 97"/>
                <a:gd name="T36" fmla="*/ 16 w 93"/>
                <a:gd name="T37" fmla="*/ 21 h 97"/>
                <a:gd name="T38" fmla="*/ 7 w 93"/>
                <a:gd name="T39" fmla="*/ 23 h 97"/>
                <a:gd name="T40" fmla="*/ 5 w 93"/>
                <a:gd name="T41" fmla="*/ 27 h 97"/>
                <a:gd name="T42" fmla="*/ 8 w 93"/>
                <a:gd name="T43" fmla="*/ 36 h 97"/>
                <a:gd name="T44" fmla="*/ 6 w 93"/>
                <a:gd name="T45" fmla="*/ 41 h 97"/>
                <a:gd name="T46" fmla="*/ 0 w 93"/>
                <a:gd name="T47" fmla="*/ 48 h 97"/>
                <a:gd name="T48" fmla="*/ 0 w 93"/>
                <a:gd name="T49" fmla="*/ 53 h 97"/>
                <a:gd name="T50" fmla="*/ 7 w 93"/>
                <a:gd name="T51" fmla="*/ 59 h 97"/>
                <a:gd name="T52" fmla="*/ 8 w 93"/>
                <a:gd name="T53" fmla="*/ 64 h 97"/>
                <a:gd name="T54" fmla="*/ 6 w 93"/>
                <a:gd name="T55" fmla="*/ 73 h 97"/>
                <a:gd name="T56" fmla="*/ 9 w 93"/>
                <a:gd name="T57" fmla="*/ 77 h 97"/>
                <a:gd name="T58" fmla="*/ 18 w 93"/>
                <a:gd name="T59" fmla="*/ 79 h 97"/>
                <a:gd name="T60" fmla="*/ 21 w 93"/>
                <a:gd name="T61" fmla="*/ 82 h 97"/>
                <a:gd name="T62" fmla="*/ 24 w 93"/>
                <a:gd name="T63" fmla="*/ 91 h 97"/>
                <a:gd name="T64" fmla="*/ 28 w 93"/>
                <a:gd name="T65" fmla="*/ 93 h 97"/>
                <a:gd name="T66" fmla="*/ 37 w 93"/>
                <a:gd name="T67" fmla="*/ 90 h 97"/>
                <a:gd name="T68" fmla="*/ 41 w 93"/>
                <a:gd name="T69" fmla="*/ 91 h 97"/>
                <a:gd name="T70" fmla="*/ 46 w 93"/>
                <a:gd name="T71" fmla="*/ 97 h 97"/>
                <a:gd name="T72" fmla="*/ 51 w 93"/>
                <a:gd name="T73" fmla="*/ 91 h 97"/>
                <a:gd name="T74" fmla="*/ 56 w 93"/>
                <a:gd name="T75" fmla="*/ 90 h 97"/>
                <a:gd name="T76" fmla="*/ 64 w 93"/>
                <a:gd name="T77" fmla="*/ 93 h 97"/>
                <a:gd name="T78" fmla="*/ 68 w 93"/>
                <a:gd name="T79" fmla="*/ 91 h 97"/>
                <a:gd name="T80" fmla="*/ 71 w 93"/>
                <a:gd name="T81" fmla="*/ 82 h 97"/>
                <a:gd name="T82" fmla="*/ 75 w 93"/>
                <a:gd name="T83" fmla="*/ 79 h 97"/>
                <a:gd name="T84" fmla="*/ 84 w 93"/>
                <a:gd name="T85" fmla="*/ 78 h 97"/>
                <a:gd name="T86" fmla="*/ 86 w 93"/>
                <a:gd name="T87" fmla="*/ 73 h 97"/>
                <a:gd name="T88" fmla="*/ 84 w 93"/>
                <a:gd name="T89" fmla="*/ 64 h 97"/>
                <a:gd name="T90" fmla="*/ 86 w 93"/>
                <a:gd name="T91" fmla="*/ 60 h 97"/>
                <a:gd name="T92" fmla="*/ 93 w 93"/>
                <a:gd name="T93" fmla="*/ 5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3" h="97">
                  <a:moveTo>
                    <a:pt x="87" y="49"/>
                  </a:moveTo>
                  <a:cubicBezTo>
                    <a:pt x="93" y="49"/>
                    <a:pt x="93" y="49"/>
                    <a:pt x="93" y="49"/>
                  </a:cubicBezTo>
                  <a:cubicBezTo>
                    <a:pt x="93" y="47"/>
                    <a:pt x="93" y="46"/>
                    <a:pt x="93" y="45"/>
                  </a:cubicBezTo>
                  <a:cubicBezTo>
                    <a:pt x="87" y="45"/>
                    <a:pt x="87" y="45"/>
                    <a:pt x="87" y="45"/>
                  </a:cubicBezTo>
                  <a:cubicBezTo>
                    <a:pt x="87" y="44"/>
                    <a:pt x="87" y="43"/>
                    <a:pt x="87" y="42"/>
                  </a:cubicBezTo>
                  <a:cubicBezTo>
                    <a:pt x="92" y="40"/>
                    <a:pt x="92" y="40"/>
                    <a:pt x="92" y="40"/>
                  </a:cubicBezTo>
                  <a:cubicBezTo>
                    <a:pt x="92" y="39"/>
                    <a:pt x="92" y="37"/>
                    <a:pt x="91" y="36"/>
                  </a:cubicBezTo>
                  <a:cubicBezTo>
                    <a:pt x="86" y="37"/>
                    <a:pt x="86" y="37"/>
                    <a:pt x="86" y="37"/>
                  </a:cubicBezTo>
                  <a:cubicBezTo>
                    <a:pt x="85" y="36"/>
                    <a:pt x="85" y="35"/>
                    <a:pt x="85" y="34"/>
                  </a:cubicBezTo>
                  <a:cubicBezTo>
                    <a:pt x="90" y="32"/>
                    <a:pt x="90" y="32"/>
                    <a:pt x="90" y="32"/>
                  </a:cubicBezTo>
                  <a:cubicBezTo>
                    <a:pt x="89" y="30"/>
                    <a:pt x="89" y="29"/>
                    <a:pt x="88" y="28"/>
                  </a:cubicBezTo>
                  <a:cubicBezTo>
                    <a:pt x="83" y="30"/>
                    <a:pt x="83" y="30"/>
                    <a:pt x="83" y="30"/>
                  </a:cubicBezTo>
                  <a:cubicBezTo>
                    <a:pt x="83" y="29"/>
                    <a:pt x="82" y="28"/>
                    <a:pt x="82" y="27"/>
                  </a:cubicBezTo>
                  <a:cubicBezTo>
                    <a:pt x="86" y="24"/>
                    <a:pt x="86" y="24"/>
                    <a:pt x="86" y="24"/>
                  </a:cubicBezTo>
                  <a:cubicBezTo>
                    <a:pt x="86" y="23"/>
                    <a:pt x="85" y="22"/>
                    <a:pt x="84" y="21"/>
                  </a:cubicBezTo>
                  <a:cubicBezTo>
                    <a:pt x="79" y="23"/>
                    <a:pt x="79" y="23"/>
                    <a:pt x="79" y="23"/>
                  </a:cubicBezTo>
                  <a:cubicBezTo>
                    <a:pt x="79" y="23"/>
                    <a:pt x="78" y="22"/>
                    <a:pt x="78" y="21"/>
                  </a:cubicBezTo>
                  <a:cubicBezTo>
                    <a:pt x="81" y="17"/>
                    <a:pt x="81" y="17"/>
                    <a:pt x="81" y="17"/>
                  </a:cubicBezTo>
                  <a:cubicBezTo>
                    <a:pt x="81" y="16"/>
                    <a:pt x="80" y="15"/>
                    <a:pt x="79" y="14"/>
                  </a:cubicBezTo>
                  <a:cubicBezTo>
                    <a:pt x="74" y="18"/>
                    <a:pt x="74" y="18"/>
                    <a:pt x="74" y="18"/>
                  </a:cubicBezTo>
                  <a:cubicBezTo>
                    <a:pt x="74" y="17"/>
                    <a:pt x="73" y="16"/>
                    <a:pt x="72" y="16"/>
                  </a:cubicBezTo>
                  <a:cubicBezTo>
                    <a:pt x="75" y="11"/>
                    <a:pt x="75" y="11"/>
                    <a:pt x="75" y="11"/>
                  </a:cubicBezTo>
                  <a:cubicBezTo>
                    <a:pt x="74" y="10"/>
                    <a:pt x="73" y="9"/>
                    <a:pt x="72" y="9"/>
                  </a:cubicBezTo>
                  <a:cubicBezTo>
                    <a:pt x="69" y="13"/>
                    <a:pt x="69" y="13"/>
                    <a:pt x="69" y="13"/>
                  </a:cubicBezTo>
                  <a:cubicBezTo>
                    <a:pt x="68" y="13"/>
                    <a:pt x="67" y="12"/>
                    <a:pt x="66" y="12"/>
                  </a:cubicBezTo>
                  <a:cubicBezTo>
                    <a:pt x="68" y="6"/>
                    <a:pt x="68" y="6"/>
                    <a:pt x="68" y="6"/>
                  </a:cubicBezTo>
                  <a:cubicBezTo>
                    <a:pt x="67" y="5"/>
                    <a:pt x="66" y="5"/>
                    <a:pt x="65" y="4"/>
                  </a:cubicBezTo>
                  <a:cubicBezTo>
                    <a:pt x="62" y="9"/>
                    <a:pt x="62" y="9"/>
                    <a:pt x="62" y="9"/>
                  </a:cubicBezTo>
                  <a:cubicBezTo>
                    <a:pt x="61" y="9"/>
                    <a:pt x="61" y="9"/>
                    <a:pt x="60" y="8"/>
                  </a:cubicBezTo>
                  <a:cubicBezTo>
                    <a:pt x="61" y="3"/>
                    <a:pt x="61" y="3"/>
                    <a:pt x="61" y="3"/>
                  </a:cubicBezTo>
                  <a:cubicBezTo>
                    <a:pt x="60" y="2"/>
                    <a:pt x="59" y="2"/>
                    <a:pt x="57" y="2"/>
                  </a:cubicBezTo>
                  <a:cubicBezTo>
                    <a:pt x="55" y="7"/>
                    <a:pt x="55" y="7"/>
                    <a:pt x="55" y="7"/>
                  </a:cubicBezTo>
                  <a:cubicBezTo>
                    <a:pt x="54" y="7"/>
                    <a:pt x="54" y="7"/>
                    <a:pt x="53" y="7"/>
                  </a:cubicBezTo>
                  <a:cubicBezTo>
                    <a:pt x="53" y="1"/>
                    <a:pt x="53" y="1"/>
                    <a:pt x="53" y="1"/>
                  </a:cubicBezTo>
                  <a:cubicBezTo>
                    <a:pt x="52" y="0"/>
                    <a:pt x="50" y="0"/>
                    <a:pt x="49" y="0"/>
                  </a:cubicBezTo>
                  <a:cubicBezTo>
                    <a:pt x="48" y="6"/>
                    <a:pt x="48" y="6"/>
                    <a:pt x="48" y="6"/>
                  </a:cubicBezTo>
                  <a:cubicBezTo>
                    <a:pt x="48" y="6"/>
                    <a:pt x="47" y="6"/>
                    <a:pt x="46" y="6"/>
                  </a:cubicBezTo>
                  <a:cubicBezTo>
                    <a:pt x="46" y="6"/>
                    <a:pt x="46" y="6"/>
                    <a:pt x="45" y="6"/>
                  </a:cubicBezTo>
                  <a:cubicBezTo>
                    <a:pt x="44" y="0"/>
                    <a:pt x="44" y="0"/>
                    <a:pt x="44" y="0"/>
                  </a:cubicBezTo>
                  <a:cubicBezTo>
                    <a:pt x="43" y="0"/>
                    <a:pt x="42" y="0"/>
                    <a:pt x="41" y="1"/>
                  </a:cubicBezTo>
                  <a:cubicBezTo>
                    <a:pt x="41" y="7"/>
                    <a:pt x="41" y="7"/>
                    <a:pt x="41" y="7"/>
                  </a:cubicBezTo>
                  <a:cubicBezTo>
                    <a:pt x="40" y="7"/>
                    <a:pt x="39" y="7"/>
                    <a:pt x="38" y="7"/>
                  </a:cubicBezTo>
                  <a:cubicBezTo>
                    <a:pt x="36" y="1"/>
                    <a:pt x="36" y="1"/>
                    <a:pt x="36" y="1"/>
                  </a:cubicBezTo>
                  <a:cubicBezTo>
                    <a:pt x="35" y="2"/>
                    <a:pt x="34" y="2"/>
                    <a:pt x="33" y="2"/>
                  </a:cubicBezTo>
                  <a:cubicBezTo>
                    <a:pt x="34" y="8"/>
                    <a:pt x="34" y="8"/>
                    <a:pt x="34" y="8"/>
                  </a:cubicBezTo>
                  <a:cubicBezTo>
                    <a:pt x="33" y="9"/>
                    <a:pt x="32" y="9"/>
                    <a:pt x="31" y="9"/>
                  </a:cubicBezTo>
                  <a:cubicBezTo>
                    <a:pt x="28" y="4"/>
                    <a:pt x="28" y="4"/>
                    <a:pt x="28" y="4"/>
                  </a:cubicBezTo>
                  <a:cubicBezTo>
                    <a:pt x="27" y="5"/>
                    <a:pt x="26" y="5"/>
                    <a:pt x="25" y="6"/>
                  </a:cubicBezTo>
                  <a:cubicBezTo>
                    <a:pt x="27" y="11"/>
                    <a:pt x="27" y="11"/>
                    <a:pt x="27" y="11"/>
                  </a:cubicBezTo>
                  <a:cubicBezTo>
                    <a:pt x="26" y="12"/>
                    <a:pt x="26" y="12"/>
                    <a:pt x="25" y="13"/>
                  </a:cubicBezTo>
                  <a:cubicBezTo>
                    <a:pt x="21" y="8"/>
                    <a:pt x="21" y="8"/>
                    <a:pt x="21" y="8"/>
                  </a:cubicBezTo>
                  <a:cubicBezTo>
                    <a:pt x="20" y="9"/>
                    <a:pt x="19" y="10"/>
                    <a:pt x="18" y="10"/>
                  </a:cubicBezTo>
                  <a:cubicBezTo>
                    <a:pt x="21" y="15"/>
                    <a:pt x="21" y="15"/>
                    <a:pt x="21" y="15"/>
                  </a:cubicBezTo>
                  <a:cubicBezTo>
                    <a:pt x="20" y="16"/>
                    <a:pt x="20" y="17"/>
                    <a:pt x="19" y="17"/>
                  </a:cubicBezTo>
                  <a:cubicBezTo>
                    <a:pt x="15" y="14"/>
                    <a:pt x="15" y="14"/>
                    <a:pt x="15" y="14"/>
                  </a:cubicBezTo>
                  <a:cubicBezTo>
                    <a:pt x="14" y="14"/>
                    <a:pt x="13" y="15"/>
                    <a:pt x="12" y="16"/>
                  </a:cubicBezTo>
                  <a:cubicBezTo>
                    <a:pt x="16" y="21"/>
                    <a:pt x="16" y="21"/>
                    <a:pt x="16" y="21"/>
                  </a:cubicBezTo>
                  <a:cubicBezTo>
                    <a:pt x="15" y="21"/>
                    <a:pt x="15" y="22"/>
                    <a:pt x="14" y="23"/>
                  </a:cubicBezTo>
                  <a:cubicBezTo>
                    <a:pt x="9" y="20"/>
                    <a:pt x="9" y="20"/>
                    <a:pt x="9" y="20"/>
                  </a:cubicBezTo>
                  <a:cubicBezTo>
                    <a:pt x="8" y="21"/>
                    <a:pt x="8" y="22"/>
                    <a:pt x="7" y="23"/>
                  </a:cubicBezTo>
                  <a:cubicBezTo>
                    <a:pt x="12" y="27"/>
                    <a:pt x="12" y="27"/>
                    <a:pt x="12" y="27"/>
                  </a:cubicBezTo>
                  <a:cubicBezTo>
                    <a:pt x="11" y="28"/>
                    <a:pt x="11" y="29"/>
                    <a:pt x="10" y="29"/>
                  </a:cubicBezTo>
                  <a:cubicBezTo>
                    <a:pt x="5" y="27"/>
                    <a:pt x="5" y="27"/>
                    <a:pt x="5" y="27"/>
                  </a:cubicBezTo>
                  <a:cubicBezTo>
                    <a:pt x="4" y="29"/>
                    <a:pt x="4" y="30"/>
                    <a:pt x="3" y="31"/>
                  </a:cubicBezTo>
                  <a:cubicBezTo>
                    <a:pt x="8" y="34"/>
                    <a:pt x="8" y="34"/>
                    <a:pt x="8" y="34"/>
                  </a:cubicBezTo>
                  <a:cubicBezTo>
                    <a:pt x="8" y="35"/>
                    <a:pt x="8" y="36"/>
                    <a:pt x="8" y="36"/>
                  </a:cubicBezTo>
                  <a:cubicBezTo>
                    <a:pt x="2" y="36"/>
                    <a:pt x="2" y="36"/>
                    <a:pt x="2" y="36"/>
                  </a:cubicBezTo>
                  <a:cubicBezTo>
                    <a:pt x="2" y="37"/>
                    <a:pt x="1" y="38"/>
                    <a:pt x="1" y="39"/>
                  </a:cubicBezTo>
                  <a:cubicBezTo>
                    <a:pt x="6" y="41"/>
                    <a:pt x="6" y="41"/>
                    <a:pt x="6" y="41"/>
                  </a:cubicBezTo>
                  <a:cubicBezTo>
                    <a:pt x="6" y="42"/>
                    <a:pt x="6" y="43"/>
                    <a:pt x="6" y="44"/>
                  </a:cubicBezTo>
                  <a:cubicBezTo>
                    <a:pt x="0" y="44"/>
                    <a:pt x="0" y="44"/>
                    <a:pt x="0" y="44"/>
                  </a:cubicBezTo>
                  <a:cubicBezTo>
                    <a:pt x="0" y="45"/>
                    <a:pt x="0" y="47"/>
                    <a:pt x="0" y="48"/>
                  </a:cubicBezTo>
                  <a:cubicBezTo>
                    <a:pt x="6" y="49"/>
                    <a:pt x="6" y="49"/>
                    <a:pt x="6" y="49"/>
                  </a:cubicBezTo>
                  <a:cubicBezTo>
                    <a:pt x="6" y="50"/>
                    <a:pt x="6" y="51"/>
                    <a:pt x="6" y="51"/>
                  </a:cubicBezTo>
                  <a:cubicBezTo>
                    <a:pt x="0" y="53"/>
                    <a:pt x="0" y="53"/>
                    <a:pt x="0" y="53"/>
                  </a:cubicBezTo>
                  <a:cubicBezTo>
                    <a:pt x="0" y="54"/>
                    <a:pt x="1" y="55"/>
                    <a:pt x="1" y="57"/>
                  </a:cubicBezTo>
                  <a:cubicBezTo>
                    <a:pt x="6" y="56"/>
                    <a:pt x="6" y="56"/>
                    <a:pt x="6" y="56"/>
                  </a:cubicBezTo>
                  <a:cubicBezTo>
                    <a:pt x="7" y="57"/>
                    <a:pt x="7" y="58"/>
                    <a:pt x="7" y="59"/>
                  </a:cubicBezTo>
                  <a:cubicBezTo>
                    <a:pt x="2" y="61"/>
                    <a:pt x="2" y="61"/>
                    <a:pt x="2" y="61"/>
                  </a:cubicBezTo>
                  <a:cubicBezTo>
                    <a:pt x="2" y="63"/>
                    <a:pt x="2" y="64"/>
                    <a:pt x="3" y="65"/>
                  </a:cubicBezTo>
                  <a:cubicBezTo>
                    <a:pt x="8" y="64"/>
                    <a:pt x="8" y="64"/>
                    <a:pt x="8" y="64"/>
                  </a:cubicBezTo>
                  <a:cubicBezTo>
                    <a:pt x="9" y="65"/>
                    <a:pt x="9" y="65"/>
                    <a:pt x="9" y="66"/>
                  </a:cubicBezTo>
                  <a:cubicBezTo>
                    <a:pt x="5" y="69"/>
                    <a:pt x="5" y="69"/>
                    <a:pt x="5" y="69"/>
                  </a:cubicBezTo>
                  <a:cubicBezTo>
                    <a:pt x="5" y="71"/>
                    <a:pt x="6" y="72"/>
                    <a:pt x="6" y="73"/>
                  </a:cubicBezTo>
                  <a:cubicBezTo>
                    <a:pt x="12" y="70"/>
                    <a:pt x="12" y="70"/>
                    <a:pt x="12" y="70"/>
                  </a:cubicBezTo>
                  <a:cubicBezTo>
                    <a:pt x="12" y="71"/>
                    <a:pt x="13" y="72"/>
                    <a:pt x="13" y="73"/>
                  </a:cubicBezTo>
                  <a:cubicBezTo>
                    <a:pt x="9" y="77"/>
                    <a:pt x="9" y="77"/>
                    <a:pt x="9" y="77"/>
                  </a:cubicBezTo>
                  <a:cubicBezTo>
                    <a:pt x="10" y="78"/>
                    <a:pt x="10" y="79"/>
                    <a:pt x="11" y="80"/>
                  </a:cubicBezTo>
                  <a:cubicBezTo>
                    <a:pt x="16" y="77"/>
                    <a:pt x="16" y="77"/>
                    <a:pt x="16" y="77"/>
                  </a:cubicBezTo>
                  <a:cubicBezTo>
                    <a:pt x="17" y="77"/>
                    <a:pt x="17" y="78"/>
                    <a:pt x="18" y="79"/>
                  </a:cubicBezTo>
                  <a:cubicBezTo>
                    <a:pt x="14" y="84"/>
                    <a:pt x="14" y="84"/>
                    <a:pt x="14" y="84"/>
                  </a:cubicBezTo>
                  <a:cubicBezTo>
                    <a:pt x="15" y="84"/>
                    <a:pt x="16" y="85"/>
                    <a:pt x="17" y="86"/>
                  </a:cubicBezTo>
                  <a:cubicBezTo>
                    <a:pt x="21" y="82"/>
                    <a:pt x="21" y="82"/>
                    <a:pt x="21" y="82"/>
                  </a:cubicBezTo>
                  <a:cubicBezTo>
                    <a:pt x="22" y="82"/>
                    <a:pt x="23" y="83"/>
                    <a:pt x="23" y="84"/>
                  </a:cubicBezTo>
                  <a:cubicBezTo>
                    <a:pt x="21" y="89"/>
                    <a:pt x="21" y="89"/>
                    <a:pt x="21" y="89"/>
                  </a:cubicBezTo>
                  <a:cubicBezTo>
                    <a:pt x="22" y="90"/>
                    <a:pt x="23" y="90"/>
                    <a:pt x="24" y="91"/>
                  </a:cubicBezTo>
                  <a:cubicBezTo>
                    <a:pt x="27" y="86"/>
                    <a:pt x="27" y="86"/>
                    <a:pt x="27" y="86"/>
                  </a:cubicBezTo>
                  <a:cubicBezTo>
                    <a:pt x="28" y="87"/>
                    <a:pt x="29" y="87"/>
                    <a:pt x="30" y="87"/>
                  </a:cubicBezTo>
                  <a:cubicBezTo>
                    <a:pt x="28" y="93"/>
                    <a:pt x="28" y="93"/>
                    <a:pt x="28" y="93"/>
                  </a:cubicBezTo>
                  <a:cubicBezTo>
                    <a:pt x="29" y="94"/>
                    <a:pt x="30" y="94"/>
                    <a:pt x="31" y="94"/>
                  </a:cubicBezTo>
                  <a:cubicBezTo>
                    <a:pt x="34" y="89"/>
                    <a:pt x="34" y="89"/>
                    <a:pt x="34" y="89"/>
                  </a:cubicBezTo>
                  <a:cubicBezTo>
                    <a:pt x="35" y="89"/>
                    <a:pt x="36" y="90"/>
                    <a:pt x="37" y="90"/>
                  </a:cubicBezTo>
                  <a:cubicBezTo>
                    <a:pt x="36" y="96"/>
                    <a:pt x="36" y="96"/>
                    <a:pt x="36" y="96"/>
                  </a:cubicBezTo>
                  <a:cubicBezTo>
                    <a:pt x="37" y="96"/>
                    <a:pt x="38" y="96"/>
                    <a:pt x="40" y="97"/>
                  </a:cubicBezTo>
                  <a:cubicBezTo>
                    <a:pt x="41" y="91"/>
                    <a:pt x="41" y="91"/>
                    <a:pt x="41" y="91"/>
                  </a:cubicBezTo>
                  <a:cubicBezTo>
                    <a:pt x="42" y="91"/>
                    <a:pt x="43" y="91"/>
                    <a:pt x="44" y="91"/>
                  </a:cubicBezTo>
                  <a:cubicBezTo>
                    <a:pt x="44" y="97"/>
                    <a:pt x="44" y="97"/>
                    <a:pt x="44" y="97"/>
                  </a:cubicBezTo>
                  <a:cubicBezTo>
                    <a:pt x="45" y="97"/>
                    <a:pt x="46" y="97"/>
                    <a:pt x="46" y="97"/>
                  </a:cubicBezTo>
                  <a:cubicBezTo>
                    <a:pt x="47" y="97"/>
                    <a:pt x="47" y="97"/>
                    <a:pt x="48" y="97"/>
                  </a:cubicBezTo>
                  <a:cubicBezTo>
                    <a:pt x="48" y="91"/>
                    <a:pt x="48" y="91"/>
                    <a:pt x="48" y="91"/>
                  </a:cubicBezTo>
                  <a:cubicBezTo>
                    <a:pt x="49" y="91"/>
                    <a:pt x="50" y="91"/>
                    <a:pt x="51" y="91"/>
                  </a:cubicBezTo>
                  <a:cubicBezTo>
                    <a:pt x="53" y="97"/>
                    <a:pt x="53" y="97"/>
                    <a:pt x="53" y="97"/>
                  </a:cubicBezTo>
                  <a:cubicBezTo>
                    <a:pt x="54" y="96"/>
                    <a:pt x="55" y="96"/>
                    <a:pt x="56" y="96"/>
                  </a:cubicBezTo>
                  <a:cubicBezTo>
                    <a:pt x="56" y="90"/>
                    <a:pt x="56" y="90"/>
                    <a:pt x="56" y="90"/>
                  </a:cubicBezTo>
                  <a:cubicBezTo>
                    <a:pt x="57" y="90"/>
                    <a:pt x="57" y="90"/>
                    <a:pt x="58" y="89"/>
                  </a:cubicBezTo>
                  <a:cubicBezTo>
                    <a:pt x="61" y="95"/>
                    <a:pt x="61" y="95"/>
                    <a:pt x="61" y="95"/>
                  </a:cubicBezTo>
                  <a:cubicBezTo>
                    <a:pt x="62" y="94"/>
                    <a:pt x="63" y="94"/>
                    <a:pt x="64" y="93"/>
                  </a:cubicBezTo>
                  <a:cubicBezTo>
                    <a:pt x="63" y="88"/>
                    <a:pt x="63" y="88"/>
                    <a:pt x="63" y="88"/>
                  </a:cubicBezTo>
                  <a:cubicBezTo>
                    <a:pt x="63" y="87"/>
                    <a:pt x="64" y="87"/>
                    <a:pt x="65" y="86"/>
                  </a:cubicBezTo>
                  <a:cubicBezTo>
                    <a:pt x="68" y="91"/>
                    <a:pt x="68" y="91"/>
                    <a:pt x="68" y="91"/>
                  </a:cubicBezTo>
                  <a:cubicBezTo>
                    <a:pt x="69" y="91"/>
                    <a:pt x="71" y="90"/>
                    <a:pt x="72" y="89"/>
                  </a:cubicBezTo>
                  <a:cubicBezTo>
                    <a:pt x="69" y="84"/>
                    <a:pt x="69" y="84"/>
                    <a:pt x="69" y="84"/>
                  </a:cubicBezTo>
                  <a:cubicBezTo>
                    <a:pt x="70" y="83"/>
                    <a:pt x="71" y="83"/>
                    <a:pt x="71" y="82"/>
                  </a:cubicBezTo>
                  <a:cubicBezTo>
                    <a:pt x="75" y="87"/>
                    <a:pt x="75" y="87"/>
                    <a:pt x="75" y="87"/>
                  </a:cubicBezTo>
                  <a:cubicBezTo>
                    <a:pt x="76" y="86"/>
                    <a:pt x="77" y="85"/>
                    <a:pt x="78" y="84"/>
                  </a:cubicBezTo>
                  <a:cubicBezTo>
                    <a:pt x="75" y="79"/>
                    <a:pt x="75" y="79"/>
                    <a:pt x="75" y="79"/>
                  </a:cubicBezTo>
                  <a:cubicBezTo>
                    <a:pt x="75" y="79"/>
                    <a:pt x="76" y="78"/>
                    <a:pt x="77" y="77"/>
                  </a:cubicBezTo>
                  <a:cubicBezTo>
                    <a:pt x="81" y="81"/>
                    <a:pt x="81" y="81"/>
                    <a:pt x="81" y="81"/>
                  </a:cubicBezTo>
                  <a:cubicBezTo>
                    <a:pt x="82" y="80"/>
                    <a:pt x="83" y="79"/>
                    <a:pt x="84" y="78"/>
                  </a:cubicBezTo>
                  <a:cubicBezTo>
                    <a:pt x="80" y="73"/>
                    <a:pt x="80" y="73"/>
                    <a:pt x="80" y="73"/>
                  </a:cubicBezTo>
                  <a:cubicBezTo>
                    <a:pt x="80" y="73"/>
                    <a:pt x="81" y="72"/>
                    <a:pt x="81" y="71"/>
                  </a:cubicBezTo>
                  <a:cubicBezTo>
                    <a:pt x="86" y="73"/>
                    <a:pt x="86" y="73"/>
                    <a:pt x="86" y="73"/>
                  </a:cubicBezTo>
                  <a:cubicBezTo>
                    <a:pt x="87" y="72"/>
                    <a:pt x="87" y="71"/>
                    <a:pt x="88" y="70"/>
                  </a:cubicBezTo>
                  <a:cubicBezTo>
                    <a:pt x="83" y="67"/>
                    <a:pt x="83" y="67"/>
                    <a:pt x="83" y="67"/>
                  </a:cubicBezTo>
                  <a:cubicBezTo>
                    <a:pt x="84" y="66"/>
                    <a:pt x="84" y="65"/>
                    <a:pt x="84" y="64"/>
                  </a:cubicBezTo>
                  <a:cubicBezTo>
                    <a:pt x="90" y="66"/>
                    <a:pt x="90" y="66"/>
                    <a:pt x="90" y="66"/>
                  </a:cubicBezTo>
                  <a:cubicBezTo>
                    <a:pt x="90" y="64"/>
                    <a:pt x="91" y="63"/>
                    <a:pt x="91" y="62"/>
                  </a:cubicBezTo>
                  <a:cubicBezTo>
                    <a:pt x="86" y="60"/>
                    <a:pt x="86" y="60"/>
                    <a:pt x="86" y="60"/>
                  </a:cubicBezTo>
                  <a:cubicBezTo>
                    <a:pt x="86" y="59"/>
                    <a:pt x="86" y="58"/>
                    <a:pt x="86" y="57"/>
                  </a:cubicBezTo>
                  <a:cubicBezTo>
                    <a:pt x="92" y="57"/>
                    <a:pt x="92" y="57"/>
                    <a:pt x="92" y="57"/>
                  </a:cubicBezTo>
                  <a:cubicBezTo>
                    <a:pt x="92" y="56"/>
                    <a:pt x="92" y="55"/>
                    <a:pt x="93" y="54"/>
                  </a:cubicBezTo>
                  <a:cubicBezTo>
                    <a:pt x="87" y="52"/>
                    <a:pt x="87" y="52"/>
                    <a:pt x="87" y="52"/>
                  </a:cubicBezTo>
                  <a:cubicBezTo>
                    <a:pt x="87" y="51"/>
                    <a:pt x="87" y="50"/>
                    <a:pt x="87" y="49"/>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4"/>
            <p:cNvSpPr/>
            <p:nvPr/>
          </p:nvSpPr>
          <p:spPr bwMode="auto">
            <a:xfrm>
              <a:off x="1268413" y="2446338"/>
              <a:ext cx="31750" cy="19050"/>
            </a:xfrm>
            <a:custGeom>
              <a:avLst/>
              <a:gdLst>
                <a:gd name="T0" fmla="*/ 31 w 31"/>
                <a:gd name="T1" fmla="*/ 18 h 18"/>
                <a:gd name="T2" fmla="*/ 1 w 31"/>
                <a:gd name="T3" fmla="*/ 18 h 18"/>
                <a:gd name="T4" fmla="*/ 0 w 31"/>
                <a:gd name="T5" fmla="*/ 15 h 18"/>
                <a:gd name="T6" fmla="*/ 26 w 31"/>
                <a:gd name="T7" fmla="*/ 0 h 18"/>
                <a:gd name="T8" fmla="*/ 31 w 31"/>
                <a:gd name="T9" fmla="*/ 18 h 18"/>
              </a:gdLst>
              <a:ahLst/>
              <a:cxnLst>
                <a:cxn ang="0">
                  <a:pos x="T0" y="T1"/>
                </a:cxn>
                <a:cxn ang="0">
                  <a:pos x="T2" y="T3"/>
                </a:cxn>
                <a:cxn ang="0">
                  <a:pos x="T4" y="T5"/>
                </a:cxn>
                <a:cxn ang="0">
                  <a:pos x="T6" y="T7"/>
                </a:cxn>
                <a:cxn ang="0">
                  <a:pos x="T8" y="T9"/>
                </a:cxn>
              </a:cxnLst>
              <a:rect l="0" t="0" r="r" b="b"/>
              <a:pathLst>
                <a:path w="31" h="18">
                  <a:moveTo>
                    <a:pt x="31" y="18"/>
                  </a:moveTo>
                  <a:cubicBezTo>
                    <a:pt x="1" y="18"/>
                    <a:pt x="1" y="18"/>
                    <a:pt x="1" y="18"/>
                  </a:cubicBezTo>
                  <a:cubicBezTo>
                    <a:pt x="0" y="17"/>
                    <a:pt x="0" y="16"/>
                    <a:pt x="0" y="15"/>
                  </a:cubicBezTo>
                  <a:cubicBezTo>
                    <a:pt x="26" y="0"/>
                    <a:pt x="26" y="0"/>
                    <a:pt x="26" y="0"/>
                  </a:cubicBezTo>
                  <a:cubicBezTo>
                    <a:pt x="29" y="5"/>
                    <a:pt x="30" y="11"/>
                    <a:pt x="31" y="18"/>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Oval 45"/>
            <p:cNvSpPr>
              <a:spLocks noChangeArrowheads="1"/>
            </p:cNvSpPr>
            <p:nvPr/>
          </p:nvSpPr>
          <p:spPr bwMode="auto">
            <a:xfrm>
              <a:off x="1257300" y="2462213"/>
              <a:ext cx="7938" cy="7938"/>
            </a:xfrm>
            <a:prstGeom prst="ellipse">
              <a:avLst/>
            </a:pr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6"/>
            <p:cNvSpPr/>
            <p:nvPr/>
          </p:nvSpPr>
          <p:spPr bwMode="auto">
            <a:xfrm>
              <a:off x="1265238" y="2430463"/>
              <a:ext cx="28575" cy="31750"/>
            </a:xfrm>
            <a:custGeom>
              <a:avLst/>
              <a:gdLst>
                <a:gd name="T0" fmla="*/ 28 w 28"/>
                <a:gd name="T1" fmla="*/ 14 h 30"/>
                <a:gd name="T2" fmla="*/ 2 w 28"/>
                <a:gd name="T3" fmla="*/ 30 h 30"/>
                <a:gd name="T4" fmla="*/ 0 w 28"/>
                <a:gd name="T5" fmla="*/ 28 h 30"/>
                <a:gd name="T6" fmla="*/ 15 w 28"/>
                <a:gd name="T7" fmla="*/ 0 h 30"/>
                <a:gd name="T8" fmla="*/ 28 w 28"/>
                <a:gd name="T9" fmla="*/ 14 h 30"/>
              </a:gdLst>
              <a:ahLst/>
              <a:cxnLst>
                <a:cxn ang="0">
                  <a:pos x="T0" y="T1"/>
                </a:cxn>
                <a:cxn ang="0">
                  <a:pos x="T2" y="T3"/>
                </a:cxn>
                <a:cxn ang="0">
                  <a:pos x="T4" y="T5"/>
                </a:cxn>
                <a:cxn ang="0">
                  <a:pos x="T6" y="T7"/>
                </a:cxn>
                <a:cxn ang="0">
                  <a:pos x="T8" y="T9"/>
                </a:cxn>
              </a:cxnLst>
              <a:rect l="0" t="0" r="r" b="b"/>
              <a:pathLst>
                <a:path w="28" h="30">
                  <a:moveTo>
                    <a:pt x="28" y="14"/>
                  </a:moveTo>
                  <a:cubicBezTo>
                    <a:pt x="2" y="30"/>
                    <a:pt x="2" y="30"/>
                    <a:pt x="2" y="30"/>
                  </a:cubicBezTo>
                  <a:cubicBezTo>
                    <a:pt x="2" y="29"/>
                    <a:pt x="1" y="28"/>
                    <a:pt x="0" y="28"/>
                  </a:cubicBezTo>
                  <a:cubicBezTo>
                    <a:pt x="15" y="0"/>
                    <a:pt x="15" y="0"/>
                    <a:pt x="15" y="0"/>
                  </a:cubicBezTo>
                  <a:cubicBezTo>
                    <a:pt x="21" y="4"/>
                    <a:pt x="25" y="8"/>
                    <a:pt x="28" y="14"/>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7"/>
            <p:cNvSpPr/>
            <p:nvPr/>
          </p:nvSpPr>
          <p:spPr bwMode="auto">
            <a:xfrm>
              <a:off x="1262063" y="2425701"/>
              <a:ext cx="19050" cy="33338"/>
            </a:xfrm>
            <a:custGeom>
              <a:avLst/>
              <a:gdLst>
                <a:gd name="T0" fmla="*/ 18 w 18"/>
                <a:gd name="T1" fmla="*/ 5 h 32"/>
                <a:gd name="T2" fmla="*/ 3 w 18"/>
                <a:gd name="T3" fmla="*/ 32 h 32"/>
                <a:gd name="T4" fmla="*/ 0 w 18"/>
                <a:gd name="T5" fmla="*/ 31 h 32"/>
                <a:gd name="T6" fmla="*/ 0 w 18"/>
                <a:gd name="T7" fmla="*/ 0 h 32"/>
                <a:gd name="T8" fmla="*/ 18 w 18"/>
                <a:gd name="T9" fmla="*/ 5 h 32"/>
              </a:gdLst>
              <a:ahLst/>
              <a:cxnLst>
                <a:cxn ang="0">
                  <a:pos x="T0" y="T1"/>
                </a:cxn>
                <a:cxn ang="0">
                  <a:pos x="T2" y="T3"/>
                </a:cxn>
                <a:cxn ang="0">
                  <a:pos x="T4" y="T5"/>
                </a:cxn>
                <a:cxn ang="0">
                  <a:pos x="T6" y="T7"/>
                </a:cxn>
                <a:cxn ang="0">
                  <a:pos x="T8" y="T9"/>
                </a:cxn>
              </a:cxnLst>
              <a:rect l="0" t="0" r="r" b="b"/>
              <a:pathLst>
                <a:path w="18" h="32">
                  <a:moveTo>
                    <a:pt x="18" y="5"/>
                  </a:moveTo>
                  <a:cubicBezTo>
                    <a:pt x="3" y="32"/>
                    <a:pt x="3" y="32"/>
                    <a:pt x="3" y="32"/>
                  </a:cubicBezTo>
                  <a:cubicBezTo>
                    <a:pt x="2" y="32"/>
                    <a:pt x="1" y="31"/>
                    <a:pt x="0" y="31"/>
                  </a:cubicBezTo>
                  <a:cubicBezTo>
                    <a:pt x="0" y="0"/>
                    <a:pt x="0" y="0"/>
                    <a:pt x="0" y="0"/>
                  </a:cubicBezTo>
                  <a:cubicBezTo>
                    <a:pt x="6" y="0"/>
                    <a:pt x="12" y="2"/>
                    <a:pt x="18" y="5"/>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8"/>
            <p:cNvSpPr/>
            <p:nvPr/>
          </p:nvSpPr>
          <p:spPr bwMode="auto">
            <a:xfrm>
              <a:off x="1241425" y="2425701"/>
              <a:ext cx="19050" cy="33338"/>
            </a:xfrm>
            <a:custGeom>
              <a:avLst/>
              <a:gdLst>
                <a:gd name="T0" fmla="*/ 18 w 18"/>
                <a:gd name="T1" fmla="*/ 0 h 32"/>
                <a:gd name="T2" fmla="*/ 18 w 18"/>
                <a:gd name="T3" fmla="*/ 31 h 32"/>
                <a:gd name="T4" fmla="*/ 15 w 18"/>
                <a:gd name="T5" fmla="*/ 32 h 32"/>
                <a:gd name="T6" fmla="*/ 0 w 18"/>
                <a:gd name="T7" fmla="*/ 5 h 32"/>
                <a:gd name="T8" fmla="*/ 18 w 18"/>
                <a:gd name="T9" fmla="*/ 0 h 32"/>
              </a:gdLst>
              <a:ahLst/>
              <a:cxnLst>
                <a:cxn ang="0">
                  <a:pos x="T0" y="T1"/>
                </a:cxn>
                <a:cxn ang="0">
                  <a:pos x="T2" y="T3"/>
                </a:cxn>
                <a:cxn ang="0">
                  <a:pos x="T4" y="T5"/>
                </a:cxn>
                <a:cxn ang="0">
                  <a:pos x="T6" y="T7"/>
                </a:cxn>
                <a:cxn ang="0">
                  <a:pos x="T8" y="T9"/>
                </a:cxn>
              </a:cxnLst>
              <a:rect l="0" t="0" r="r" b="b"/>
              <a:pathLst>
                <a:path w="18" h="32">
                  <a:moveTo>
                    <a:pt x="18" y="0"/>
                  </a:moveTo>
                  <a:cubicBezTo>
                    <a:pt x="18" y="31"/>
                    <a:pt x="18" y="31"/>
                    <a:pt x="18" y="31"/>
                  </a:cubicBezTo>
                  <a:cubicBezTo>
                    <a:pt x="17" y="31"/>
                    <a:pt x="16" y="32"/>
                    <a:pt x="15" y="32"/>
                  </a:cubicBezTo>
                  <a:cubicBezTo>
                    <a:pt x="0" y="5"/>
                    <a:pt x="0" y="5"/>
                    <a:pt x="0" y="5"/>
                  </a:cubicBezTo>
                  <a:cubicBezTo>
                    <a:pt x="6" y="2"/>
                    <a:pt x="12" y="0"/>
                    <a:pt x="18"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9"/>
            <p:cNvSpPr/>
            <p:nvPr/>
          </p:nvSpPr>
          <p:spPr bwMode="auto">
            <a:xfrm>
              <a:off x="1227138" y="2430463"/>
              <a:ext cx="30163" cy="31750"/>
            </a:xfrm>
            <a:custGeom>
              <a:avLst/>
              <a:gdLst>
                <a:gd name="T0" fmla="*/ 13 w 28"/>
                <a:gd name="T1" fmla="*/ 0 h 30"/>
                <a:gd name="T2" fmla="*/ 28 w 28"/>
                <a:gd name="T3" fmla="*/ 28 h 30"/>
                <a:gd name="T4" fmla="*/ 26 w 28"/>
                <a:gd name="T5" fmla="*/ 30 h 30"/>
                <a:gd name="T6" fmla="*/ 0 w 28"/>
                <a:gd name="T7" fmla="*/ 14 h 30"/>
                <a:gd name="T8" fmla="*/ 13 w 28"/>
                <a:gd name="T9" fmla="*/ 0 h 30"/>
              </a:gdLst>
              <a:ahLst/>
              <a:cxnLst>
                <a:cxn ang="0">
                  <a:pos x="T0" y="T1"/>
                </a:cxn>
                <a:cxn ang="0">
                  <a:pos x="T2" y="T3"/>
                </a:cxn>
                <a:cxn ang="0">
                  <a:pos x="T4" y="T5"/>
                </a:cxn>
                <a:cxn ang="0">
                  <a:pos x="T6" y="T7"/>
                </a:cxn>
                <a:cxn ang="0">
                  <a:pos x="T8" y="T9"/>
                </a:cxn>
              </a:cxnLst>
              <a:rect l="0" t="0" r="r" b="b"/>
              <a:pathLst>
                <a:path w="28" h="30">
                  <a:moveTo>
                    <a:pt x="13" y="0"/>
                  </a:moveTo>
                  <a:cubicBezTo>
                    <a:pt x="28" y="28"/>
                    <a:pt x="28" y="28"/>
                    <a:pt x="28" y="28"/>
                  </a:cubicBezTo>
                  <a:cubicBezTo>
                    <a:pt x="27" y="28"/>
                    <a:pt x="26" y="29"/>
                    <a:pt x="26" y="30"/>
                  </a:cubicBezTo>
                  <a:cubicBezTo>
                    <a:pt x="0" y="14"/>
                    <a:pt x="0" y="14"/>
                    <a:pt x="0" y="14"/>
                  </a:cubicBezTo>
                  <a:cubicBezTo>
                    <a:pt x="3" y="8"/>
                    <a:pt x="7" y="4"/>
                    <a:pt x="13"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0"/>
            <p:cNvSpPr/>
            <p:nvPr/>
          </p:nvSpPr>
          <p:spPr bwMode="auto">
            <a:xfrm>
              <a:off x="1220788" y="2446338"/>
              <a:ext cx="33338" cy="19050"/>
            </a:xfrm>
            <a:custGeom>
              <a:avLst/>
              <a:gdLst>
                <a:gd name="T0" fmla="*/ 5 w 31"/>
                <a:gd name="T1" fmla="*/ 0 h 18"/>
                <a:gd name="T2" fmla="*/ 31 w 31"/>
                <a:gd name="T3" fmla="*/ 15 h 18"/>
                <a:gd name="T4" fmla="*/ 30 w 31"/>
                <a:gd name="T5" fmla="*/ 18 h 18"/>
                <a:gd name="T6" fmla="*/ 0 w 31"/>
                <a:gd name="T7" fmla="*/ 18 h 18"/>
                <a:gd name="T8" fmla="*/ 5 w 31"/>
                <a:gd name="T9" fmla="*/ 0 h 18"/>
              </a:gdLst>
              <a:ahLst/>
              <a:cxnLst>
                <a:cxn ang="0">
                  <a:pos x="T0" y="T1"/>
                </a:cxn>
                <a:cxn ang="0">
                  <a:pos x="T2" y="T3"/>
                </a:cxn>
                <a:cxn ang="0">
                  <a:pos x="T4" y="T5"/>
                </a:cxn>
                <a:cxn ang="0">
                  <a:pos x="T6" y="T7"/>
                </a:cxn>
                <a:cxn ang="0">
                  <a:pos x="T8" y="T9"/>
                </a:cxn>
              </a:cxnLst>
              <a:rect l="0" t="0" r="r" b="b"/>
              <a:pathLst>
                <a:path w="31" h="18">
                  <a:moveTo>
                    <a:pt x="5" y="0"/>
                  </a:moveTo>
                  <a:cubicBezTo>
                    <a:pt x="31" y="15"/>
                    <a:pt x="31" y="15"/>
                    <a:pt x="31" y="15"/>
                  </a:cubicBezTo>
                  <a:cubicBezTo>
                    <a:pt x="31" y="16"/>
                    <a:pt x="31" y="17"/>
                    <a:pt x="30" y="18"/>
                  </a:cubicBezTo>
                  <a:cubicBezTo>
                    <a:pt x="0" y="18"/>
                    <a:pt x="0" y="18"/>
                    <a:pt x="0" y="18"/>
                  </a:cubicBezTo>
                  <a:cubicBezTo>
                    <a:pt x="1" y="11"/>
                    <a:pt x="2" y="5"/>
                    <a:pt x="5"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51"/>
            <p:cNvSpPr/>
            <p:nvPr/>
          </p:nvSpPr>
          <p:spPr bwMode="auto">
            <a:xfrm>
              <a:off x="1220788" y="2466976"/>
              <a:ext cx="33338" cy="19050"/>
            </a:xfrm>
            <a:custGeom>
              <a:avLst/>
              <a:gdLst>
                <a:gd name="T0" fmla="*/ 0 w 31"/>
                <a:gd name="T1" fmla="*/ 0 h 19"/>
                <a:gd name="T2" fmla="*/ 30 w 31"/>
                <a:gd name="T3" fmla="*/ 0 h 19"/>
                <a:gd name="T4" fmla="*/ 31 w 31"/>
                <a:gd name="T5" fmla="*/ 3 h 19"/>
                <a:gd name="T6" fmla="*/ 5 w 31"/>
                <a:gd name="T7" fmla="*/ 19 h 19"/>
                <a:gd name="T8" fmla="*/ 0 w 31"/>
                <a:gd name="T9" fmla="*/ 0 h 19"/>
              </a:gdLst>
              <a:ahLst/>
              <a:cxnLst>
                <a:cxn ang="0">
                  <a:pos x="T0" y="T1"/>
                </a:cxn>
                <a:cxn ang="0">
                  <a:pos x="T2" y="T3"/>
                </a:cxn>
                <a:cxn ang="0">
                  <a:pos x="T4" y="T5"/>
                </a:cxn>
                <a:cxn ang="0">
                  <a:pos x="T6" y="T7"/>
                </a:cxn>
                <a:cxn ang="0">
                  <a:pos x="T8" y="T9"/>
                </a:cxn>
              </a:cxnLst>
              <a:rect l="0" t="0" r="r" b="b"/>
              <a:pathLst>
                <a:path w="31" h="19">
                  <a:moveTo>
                    <a:pt x="0" y="0"/>
                  </a:moveTo>
                  <a:cubicBezTo>
                    <a:pt x="30" y="0"/>
                    <a:pt x="30" y="0"/>
                    <a:pt x="30" y="0"/>
                  </a:cubicBezTo>
                  <a:cubicBezTo>
                    <a:pt x="31" y="1"/>
                    <a:pt x="31" y="2"/>
                    <a:pt x="31" y="3"/>
                  </a:cubicBezTo>
                  <a:cubicBezTo>
                    <a:pt x="5" y="19"/>
                    <a:pt x="5" y="19"/>
                    <a:pt x="5" y="19"/>
                  </a:cubicBezTo>
                  <a:cubicBezTo>
                    <a:pt x="2" y="13"/>
                    <a:pt x="1" y="7"/>
                    <a:pt x="0" y="0"/>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52"/>
            <p:cNvSpPr/>
            <p:nvPr/>
          </p:nvSpPr>
          <p:spPr bwMode="auto">
            <a:xfrm>
              <a:off x="1227138" y="2470151"/>
              <a:ext cx="30163" cy="31750"/>
            </a:xfrm>
            <a:custGeom>
              <a:avLst/>
              <a:gdLst>
                <a:gd name="T0" fmla="*/ 0 w 28"/>
                <a:gd name="T1" fmla="*/ 16 h 29"/>
                <a:gd name="T2" fmla="*/ 26 w 28"/>
                <a:gd name="T3" fmla="*/ 0 h 29"/>
                <a:gd name="T4" fmla="*/ 28 w 28"/>
                <a:gd name="T5" fmla="*/ 2 h 29"/>
                <a:gd name="T6" fmla="*/ 13 w 28"/>
                <a:gd name="T7" fmla="*/ 29 h 29"/>
                <a:gd name="T8" fmla="*/ 0 w 28"/>
                <a:gd name="T9" fmla="*/ 16 h 29"/>
              </a:gdLst>
              <a:ahLst/>
              <a:cxnLst>
                <a:cxn ang="0">
                  <a:pos x="T0" y="T1"/>
                </a:cxn>
                <a:cxn ang="0">
                  <a:pos x="T2" y="T3"/>
                </a:cxn>
                <a:cxn ang="0">
                  <a:pos x="T4" y="T5"/>
                </a:cxn>
                <a:cxn ang="0">
                  <a:pos x="T6" y="T7"/>
                </a:cxn>
                <a:cxn ang="0">
                  <a:pos x="T8" y="T9"/>
                </a:cxn>
              </a:cxnLst>
              <a:rect l="0" t="0" r="r" b="b"/>
              <a:pathLst>
                <a:path w="28" h="29">
                  <a:moveTo>
                    <a:pt x="0" y="16"/>
                  </a:moveTo>
                  <a:cubicBezTo>
                    <a:pt x="26" y="0"/>
                    <a:pt x="26" y="0"/>
                    <a:pt x="26" y="0"/>
                  </a:cubicBezTo>
                  <a:cubicBezTo>
                    <a:pt x="26" y="1"/>
                    <a:pt x="27" y="1"/>
                    <a:pt x="28" y="2"/>
                  </a:cubicBezTo>
                  <a:cubicBezTo>
                    <a:pt x="13" y="29"/>
                    <a:pt x="13" y="29"/>
                    <a:pt x="13" y="29"/>
                  </a:cubicBezTo>
                  <a:cubicBezTo>
                    <a:pt x="7" y="26"/>
                    <a:pt x="3" y="21"/>
                    <a:pt x="0" y="16"/>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53"/>
            <p:cNvSpPr/>
            <p:nvPr/>
          </p:nvSpPr>
          <p:spPr bwMode="auto">
            <a:xfrm>
              <a:off x="1241425" y="2473326"/>
              <a:ext cx="19050" cy="33338"/>
            </a:xfrm>
            <a:custGeom>
              <a:avLst/>
              <a:gdLst>
                <a:gd name="T0" fmla="*/ 0 w 18"/>
                <a:gd name="T1" fmla="*/ 27 h 32"/>
                <a:gd name="T2" fmla="*/ 15 w 18"/>
                <a:gd name="T3" fmla="*/ 0 h 32"/>
                <a:gd name="T4" fmla="*/ 18 w 18"/>
                <a:gd name="T5" fmla="*/ 1 h 32"/>
                <a:gd name="T6" fmla="*/ 18 w 18"/>
                <a:gd name="T7" fmla="*/ 32 h 32"/>
                <a:gd name="T8" fmla="*/ 0 w 18"/>
                <a:gd name="T9" fmla="*/ 27 h 32"/>
              </a:gdLst>
              <a:ahLst/>
              <a:cxnLst>
                <a:cxn ang="0">
                  <a:pos x="T0" y="T1"/>
                </a:cxn>
                <a:cxn ang="0">
                  <a:pos x="T2" y="T3"/>
                </a:cxn>
                <a:cxn ang="0">
                  <a:pos x="T4" y="T5"/>
                </a:cxn>
                <a:cxn ang="0">
                  <a:pos x="T6" y="T7"/>
                </a:cxn>
                <a:cxn ang="0">
                  <a:pos x="T8" y="T9"/>
                </a:cxn>
              </a:cxnLst>
              <a:rect l="0" t="0" r="r" b="b"/>
              <a:pathLst>
                <a:path w="18" h="32">
                  <a:moveTo>
                    <a:pt x="0" y="27"/>
                  </a:moveTo>
                  <a:cubicBezTo>
                    <a:pt x="15" y="0"/>
                    <a:pt x="15" y="0"/>
                    <a:pt x="15" y="0"/>
                  </a:cubicBezTo>
                  <a:cubicBezTo>
                    <a:pt x="16" y="1"/>
                    <a:pt x="17" y="1"/>
                    <a:pt x="18" y="1"/>
                  </a:cubicBezTo>
                  <a:cubicBezTo>
                    <a:pt x="18" y="32"/>
                    <a:pt x="18" y="32"/>
                    <a:pt x="18" y="32"/>
                  </a:cubicBezTo>
                  <a:cubicBezTo>
                    <a:pt x="12" y="32"/>
                    <a:pt x="6" y="31"/>
                    <a:pt x="0" y="27"/>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4"/>
            <p:cNvSpPr/>
            <p:nvPr/>
          </p:nvSpPr>
          <p:spPr bwMode="auto">
            <a:xfrm>
              <a:off x="1262063" y="2473326"/>
              <a:ext cx="19050" cy="33338"/>
            </a:xfrm>
            <a:custGeom>
              <a:avLst/>
              <a:gdLst>
                <a:gd name="T0" fmla="*/ 0 w 18"/>
                <a:gd name="T1" fmla="*/ 32 h 32"/>
                <a:gd name="T2" fmla="*/ 0 w 18"/>
                <a:gd name="T3" fmla="*/ 1 h 32"/>
                <a:gd name="T4" fmla="*/ 3 w 18"/>
                <a:gd name="T5" fmla="*/ 0 h 32"/>
                <a:gd name="T6" fmla="*/ 18 w 18"/>
                <a:gd name="T7" fmla="*/ 27 h 32"/>
                <a:gd name="T8" fmla="*/ 0 w 18"/>
                <a:gd name="T9" fmla="*/ 32 h 32"/>
              </a:gdLst>
              <a:ahLst/>
              <a:cxnLst>
                <a:cxn ang="0">
                  <a:pos x="T0" y="T1"/>
                </a:cxn>
                <a:cxn ang="0">
                  <a:pos x="T2" y="T3"/>
                </a:cxn>
                <a:cxn ang="0">
                  <a:pos x="T4" y="T5"/>
                </a:cxn>
                <a:cxn ang="0">
                  <a:pos x="T6" y="T7"/>
                </a:cxn>
                <a:cxn ang="0">
                  <a:pos x="T8" y="T9"/>
                </a:cxn>
              </a:cxnLst>
              <a:rect l="0" t="0" r="r" b="b"/>
              <a:pathLst>
                <a:path w="18" h="32">
                  <a:moveTo>
                    <a:pt x="0" y="32"/>
                  </a:moveTo>
                  <a:cubicBezTo>
                    <a:pt x="0" y="1"/>
                    <a:pt x="0" y="1"/>
                    <a:pt x="0" y="1"/>
                  </a:cubicBezTo>
                  <a:cubicBezTo>
                    <a:pt x="1" y="1"/>
                    <a:pt x="2" y="1"/>
                    <a:pt x="3" y="0"/>
                  </a:cubicBezTo>
                  <a:cubicBezTo>
                    <a:pt x="18" y="27"/>
                    <a:pt x="18" y="27"/>
                    <a:pt x="18" y="27"/>
                  </a:cubicBezTo>
                  <a:cubicBezTo>
                    <a:pt x="12" y="31"/>
                    <a:pt x="6" y="32"/>
                    <a:pt x="0" y="32"/>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5"/>
            <p:cNvSpPr/>
            <p:nvPr/>
          </p:nvSpPr>
          <p:spPr bwMode="auto">
            <a:xfrm>
              <a:off x="1265238" y="2470151"/>
              <a:ext cx="28575" cy="31750"/>
            </a:xfrm>
            <a:custGeom>
              <a:avLst/>
              <a:gdLst>
                <a:gd name="T0" fmla="*/ 15 w 28"/>
                <a:gd name="T1" fmla="*/ 29 h 29"/>
                <a:gd name="T2" fmla="*/ 0 w 28"/>
                <a:gd name="T3" fmla="*/ 2 h 29"/>
                <a:gd name="T4" fmla="*/ 2 w 28"/>
                <a:gd name="T5" fmla="*/ 0 h 29"/>
                <a:gd name="T6" fmla="*/ 28 w 28"/>
                <a:gd name="T7" fmla="*/ 16 h 29"/>
                <a:gd name="T8" fmla="*/ 15 w 28"/>
                <a:gd name="T9" fmla="*/ 29 h 29"/>
              </a:gdLst>
              <a:ahLst/>
              <a:cxnLst>
                <a:cxn ang="0">
                  <a:pos x="T0" y="T1"/>
                </a:cxn>
                <a:cxn ang="0">
                  <a:pos x="T2" y="T3"/>
                </a:cxn>
                <a:cxn ang="0">
                  <a:pos x="T4" y="T5"/>
                </a:cxn>
                <a:cxn ang="0">
                  <a:pos x="T6" y="T7"/>
                </a:cxn>
                <a:cxn ang="0">
                  <a:pos x="T8" y="T9"/>
                </a:cxn>
              </a:cxnLst>
              <a:rect l="0" t="0" r="r" b="b"/>
              <a:pathLst>
                <a:path w="28" h="29">
                  <a:moveTo>
                    <a:pt x="15" y="29"/>
                  </a:moveTo>
                  <a:cubicBezTo>
                    <a:pt x="0" y="2"/>
                    <a:pt x="0" y="2"/>
                    <a:pt x="0" y="2"/>
                  </a:cubicBezTo>
                  <a:cubicBezTo>
                    <a:pt x="1" y="1"/>
                    <a:pt x="2" y="1"/>
                    <a:pt x="2" y="0"/>
                  </a:cubicBezTo>
                  <a:cubicBezTo>
                    <a:pt x="28" y="16"/>
                    <a:pt x="28" y="16"/>
                    <a:pt x="28" y="16"/>
                  </a:cubicBezTo>
                  <a:cubicBezTo>
                    <a:pt x="25" y="21"/>
                    <a:pt x="21" y="26"/>
                    <a:pt x="15" y="2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6"/>
            <p:cNvSpPr/>
            <p:nvPr/>
          </p:nvSpPr>
          <p:spPr bwMode="auto">
            <a:xfrm>
              <a:off x="1268413" y="2466976"/>
              <a:ext cx="31750" cy="19050"/>
            </a:xfrm>
            <a:custGeom>
              <a:avLst/>
              <a:gdLst>
                <a:gd name="T0" fmla="*/ 26 w 31"/>
                <a:gd name="T1" fmla="*/ 19 h 19"/>
                <a:gd name="T2" fmla="*/ 0 w 31"/>
                <a:gd name="T3" fmla="*/ 3 h 19"/>
                <a:gd name="T4" fmla="*/ 1 w 31"/>
                <a:gd name="T5" fmla="*/ 0 h 19"/>
                <a:gd name="T6" fmla="*/ 31 w 31"/>
                <a:gd name="T7" fmla="*/ 0 h 19"/>
                <a:gd name="T8" fmla="*/ 26 w 31"/>
                <a:gd name="T9" fmla="*/ 19 h 19"/>
              </a:gdLst>
              <a:ahLst/>
              <a:cxnLst>
                <a:cxn ang="0">
                  <a:pos x="T0" y="T1"/>
                </a:cxn>
                <a:cxn ang="0">
                  <a:pos x="T2" y="T3"/>
                </a:cxn>
                <a:cxn ang="0">
                  <a:pos x="T4" y="T5"/>
                </a:cxn>
                <a:cxn ang="0">
                  <a:pos x="T6" y="T7"/>
                </a:cxn>
                <a:cxn ang="0">
                  <a:pos x="T8" y="T9"/>
                </a:cxn>
              </a:cxnLst>
              <a:rect l="0" t="0" r="r" b="b"/>
              <a:pathLst>
                <a:path w="31" h="19">
                  <a:moveTo>
                    <a:pt x="26" y="19"/>
                  </a:moveTo>
                  <a:cubicBezTo>
                    <a:pt x="0" y="3"/>
                    <a:pt x="0" y="3"/>
                    <a:pt x="0" y="3"/>
                  </a:cubicBezTo>
                  <a:cubicBezTo>
                    <a:pt x="0" y="2"/>
                    <a:pt x="0" y="1"/>
                    <a:pt x="1" y="0"/>
                  </a:cubicBezTo>
                  <a:cubicBezTo>
                    <a:pt x="31" y="0"/>
                    <a:pt x="31" y="0"/>
                    <a:pt x="31" y="0"/>
                  </a:cubicBezTo>
                  <a:cubicBezTo>
                    <a:pt x="30" y="7"/>
                    <a:pt x="29" y="13"/>
                    <a:pt x="26" y="19"/>
                  </a:cubicBezTo>
                  <a:close/>
                </a:path>
              </a:pathLst>
            </a:custGeom>
            <a:solidFill>
              <a:srgbClr val="DBDCD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7"/>
            <p:cNvSpPr>
              <a:spLocks noEditPoints="1"/>
            </p:cNvSpPr>
            <p:nvPr/>
          </p:nvSpPr>
          <p:spPr bwMode="auto">
            <a:xfrm>
              <a:off x="1100138" y="2582863"/>
              <a:ext cx="74613" cy="76200"/>
            </a:xfrm>
            <a:custGeom>
              <a:avLst/>
              <a:gdLst>
                <a:gd name="T0" fmla="*/ 63 w 70"/>
                <a:gd name="T1" fmla="*/ 24 h 72"/>
                <a:gd name="T2" fmla="*/ 61 w 70"/>
                <a:gd name="T3" fmla="*/ 19 h 72"/>
                <a:gd name="T4" fmla="*/ 58 w 70"/>
                <a:gd name="T5" fmla="*/ 15 h 72"/>
                <a:gd name="T6" fmla="*/ 54 w 70"/>
                <a:gd name="T7" fmla="*/ 11 h 72"/>
                <a:gd name="T8" fmla="*/ 49 w 70"/>
                <a:gd name="T9" fmla="*/ 8 h 72"/>
                <a:gd name="T10" fmla="*/ 44 w 70"/>
                <a:gd name="T11" fmla="*/ 5 h 72"/>
                <a:gd name="T12" fmla="*/ 39 w 70"/>
                <a:gd name="T13" fmla="*/ 4 h 72"/>
                <a:gd name="T14" fmla="*/ 33 w 70"/>
                <a:gd name="T15" fmla="*/ 4 h 72"/>
                <a:gd name="T16" fmla="*/ 28 w 70"/>
                <a:gd name="T17" fmla="*/ 5 h 72"/>
                <a:gd name="T18" fmla="*/ 22 w 70"/>
                <a:gd name="T19" fmla="*/ 2 h 72"/>
                <a:gd name="T20" fmla="*/ 16 w 70"/>
                <a:gd name="T21" fmla="*/ 5 h 72"/>
                <a:gd name="T22" fmla="*/ 11 w 70"/>
                <a:gd name="T23" fmla="*/ 9 h 72"/>
                <a:gd name="T24" fmla="*/ 7 w 70"/>
                <a:gd name="T25" fmla="*/ 14 h 72"/>
                <a:gd name="T26" fmla="*/ 4 w 70"/>
                <a:gd name="T27" fmla="*/ 20 h 72"/>
                <a:gd name="T28" fmla="*/ 2 w 70"/>
                <a:gd name="T29" fmla="*/ 26 h 72"/>
                <a:gd name="T30" fmla="*/ 1 w 70"/>
                <a:gd name="T31" fmla="*/ 32 h 72"/>
                <a:gd name="T32" fmla="*/ 1 w 70"/>
                <a:gd name="T33" fmla="*/ 39 h 72"/>
                <a:gd name="T34" fmla="*/ 2 w 70"/>
                <a:gd name="T35" fmla="*/ 45 h 72"/>
                <a:gd name="T36" fmla="*/ 4 w 70"/>
                <a:gd name="T37" fmla="*/ 51 h 72"/>
                <a:gd name="T38" fmla="*/ 7 w 70"/>
                <a:gd name="T39" fmla="*/ 57 h 72"/>
                <a:gd name="T40" fmla="*/ 11 w 70"/>
                <a:gd name="T41" fmla="*/ 62 h 72"/>
                <a:gd name="T42" fmla="*/ 16 w 70"/>
                <a:gd name="T43" fmla="*/ 66 h 72"/>
                <a:gd name="T44" fmla="*/ 21 w 70"/>
                <a:gd name="T45" fmla="*/ 69 h 72"/>
                <a:gd name="T46" fmla="*/ 27 w 70"/>
                <a:gd name="T47" fmla="*/ 71 h 72"/>
                <a:gd name="T48" fmla="*/ 33 w 70"/>
                <a:gd name="T49" fmla="*/ 72 h 72"/>
                <a:gd name="T50" fmla="*/ 39 w 70"/>
                <a:gd name="T51" fmla="*/ 72 h 72"/>
                <a:gd name="T52" fmla="*/ 44 w 70"/>
                <a:gd name="T53" fmla="*/ 71 h 72"/>
                <a:gd name="T54" fmla="*/ 49 w 70"/>
                <a:gd name="T55" fmla="*/ 69 h 72"/>
                <a:gd name="T56" fmla="*/ 54 w 70"/>
                <a:gd name="T57" fmla="*/ 66 h 72"/>
                <a:gd name="T58" fmla="*/ 59 w 70"/>
                <a:gd name="T59" fmla="*/ 62 h 72"/>
                <a:gd name="T60" fmla="*/ 63 w 70"/>
                <a:gd name="T61" fmla="*/ 57 h 72"/>
                <a:gd name="T62" fmla="*/ 66 w 70"/>
                <a:gd name="T63" fmla="*/ 51 h 72"/>
                <a:gd name="T64" fmla="*/ 68 w 70"/>
                <a:gd name="T65" fmla="*/ 45 h 72"/>
                <a:gd name="T66" fmla="*/ 69 w 70"/>
                <a:gd name="T67" fmla="*/ 39 h 72"/>
                <a:gd name="T68" fmla="*/ 69 w 70"/>
                <a:gd name="T69" fmla="*/ 32 h 72"/>
                <a:gd name="T70" fmla="*/ 62 w 70"/>
                <a:gd name="T71" fmla="*/ 28 h 72"/>
                <a:gd name="T72" fmla="*/ 62 w 70"/>
                <a:gd name="T73" fmla="*/ 28 h 72"/>
                <a:gd name="T74" fmla="*/ 38 w 70"/>
                <a:gd name="T75" fmla="*/ 35 h 72"/>
                <a:gd name="T76" fmla="*/ 37 w 70"/>
                <a:gd name="T77" fmla="*/ 31 h 72"/>
                <a:gd name="T78" fmla="*/ 36 w 70"/>
                <a:gd name="T79" fmla="*/ 30 h 72"/>
                <a:gd name="T80" fmla="*/ 27 w 70"/>
                <a:gd name="T81" fmla="*/ 8 h 72"/>
                <a:gd name="T82" fmla="*/ 27 w 70"/>
                <a:gd name="T83" fmla="*/ 8 h 72"/>
                <a:gd name="T84" fmla="*/ 8 w 70"/>
                <a:gd name="T85" fmla="*/ 28 h 72"/>
                <a:gd name="T86" fmla="*/ 30 w 70"/>
                <a:gd name="T87" fmla="*/ 37 h 72"/>
                <a:gd name="T88" fmla="*/ 30 w 70"/>
                <a:gd name="T89" fmla="*/ 38 h 72"/>
                <a:gd name="T90" fmla="*/ 16 w 70"/>
                <a:gd name="T91" fmla="*/ 57 h 72"/>
                <a:gd name="T92" fmla="*/ 16 w 70"/>
                <a:gd name="T93" fmla="*/ 57 h 72"/>
                <a:gd name="T94" fmla="*/ 42 w 70"/>
                <a:gd name="T95" fmla="*/ 64 h 72"/>
                <a:gd name="T96" fmla="*/ 39 w 70"/>
                <a:gd name="T97" fmla="*/ 40 h 72"/>
                <a:gd name="T98" fmla="*/ 39 w 70"/>
                <a:gd name="T99" fmla="*/ 39 h 72"/>
                <a:gd name="T100" fmla="*/ 62 w 70"/>
                <a:gd name="T101" fmla="*/ 43 h 72"/>
                <a:gd name="T102" fmla="*/ 62 w 70"/>
                <a:gd name="T103" fmla="*/ 43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0" h="72">
                  <a:moveTo>
                    <a:pt x="64" y="28"/>
                  </a:moveTo>
                  <a:cubicBezTo>
                    <a:pt x="68" y="26"/>
                    <a:pt x="68" y="26"/>
                    <a:pt x="68" y="26"/>
                  </a:cubicBezTo>
                  <a:cubicBezTo>
                    <a:pt x="68" y="25"/>
                    <a:pt x="68" y="24"/>
                    <a:pt x="68" y="23"/>
                  </a:cubicBezTo>
                  <a:cubicBezTo>
                    <a:pt x="63" y="24"/>
                    <a:pt x="63" y="24"/>
                    <a:pt x="63" y="24"/>
                  </a:cubicBezTo>
                  <a:cubicBezTo>
                    <a:pt x="63" y="24"/>
                    <a:pt x="63" y="23"/>
                    <a:pt x="63" y="22"/>
                  </a:cubicBezTo>
                  <a:cubicBezTo>
                    <a:pt x="66" y="20"/>
                    <a:pt x="66" y="20"/>
                    <a:pt x="66" y="20"/>
                  </a:cubicBezTo>
                  <a:cubicBezTo>
                    <a:pt x="66" y="19"/>
                    <a:pt x="65" y="18"/>
                    <a:pt x="65" y="17"/>
                  </a:cubicBezTo>
                  <a:cubicBezTo>
                    <a:pt x="61" y="19"/>
                    <a:pt x="61" y="19"/>
                    <a:pt x="61" y="19"/>
                  </a:cubicBezTo>
                  <a:cubicBezTo>
                    <a:pt x="61" y="19"/>
                    <a:pt x="60" y="18"/>
                    <a:pt x="60" y="17"/>
                  </a:cubicBezTo>
                  <a:cubicBezTo>
                    <a:pt x="63" y="14"/>
                    <a:pt x="63" y="14"/>
                    <a:pt x="63" y="14"/>
                  </a:cubicBezTo>
                  <a:cubicBezTo>
                    <a:pt x="62" y="14"/>
                    <a:pt x="62" y="13"/>
                    <a:pt x="61" y="12"/>
                  </a:cubicBezTo>
                  <a:cubicBezTo>
                    <a:pt x="58" y="15"/>
                    <a:pt x="58" y="15"/>
                    <a:pt x="58" y="15"/>
                  </a:cubicBezTo>
                  <a:cubicBezTo>
                    <a:pt x="57" y="14"/>
                    <a:pt x="57" y="14"/>
                    <a:pt x="56" y="13"/>
                  </a:cubicBezTo>
                  <a:cubicBezTo>
                    <a:pt x="59" y="9"/>
                    <a:pt x="59" y="9"/>
                    <a:pt x="59" y="9"/>
                  </a:cubicBezTo>
                  <a:cubicBezTo>
                    <a:pt x="58" y="9"/>
                    <a:pt x="57" y="8"/>
                    <a:pt x="57" y="8"/>
                  </a:cubicBezTo>
                  <a:cubicBezTo>
                    <a:pt x="54" y="11"/>
                    <a:pt x="54" y="11"/>
                    <a:pt x="54" y="11"/>
                  </a:cubicBezTo>
                  <a:cubicBezTo>
                    <a:pt x="53" y="10"/>
                    <a:pt x="53" y="10"/>
                    <a:pt x="52" y="10"/>
                  </a:cubicBezTo>
                  <a:cubicBezTo>
                    <a:pt x="54" y="5"/>
                    <a:pt x="54" y="5"/>
                    <a:pt x="54" y="5"/>
                  </a:cubicBezTo>
                  <a:cubicBezTo>
                    <a:pt x="53" y="5"/>
                    <a:pt x="52" y="4"/>
                    <a:pt x="52" y="4"/>
                  </a:cubicBezTo>
                  <a:cubicBezTo>
                    <a:pt x="49" y="8"/>
                    <a:pt x="49" y="8"/>
                    <a:pt x="49" y="8"/>
                  </a:cubicBezTo>
                  <a:cubicBezTo>
                    <a:pt x="49" y="7"/>
                    <a:pt x="48" y="7"/>
                    <a:pt x="47" y="7"/>
                  </a:cubicBezTo>
                  <a:cubicBezTo>
                    <a:pt x="48" y="2"/>
                    <a:pt x="48" y="2"/>
                    <a:pt x="48" y="2"/>
                  </a:cubicBezTo>
                  <a:cubicBezTo>
                    <a:pt x="48" y="2"/>
                    <a:pt x="47" y="2"/>
                    <a:pt x="46" y="1"/>
                  </a:cubicBezTo>
                  <a:cubicBezTo>
                    <a:pt x="44" y="5"/>
                    <a:pt x="44" y="5"/>
                    <a:pt x="44" y="5"/>
                  </a:cubicBezTo>
                  <a:cubicBezTo>
                    <a:pt x="43" y="5"/>
                    <a:pt x="43" y="5"/>
                    <a:pt x="42" y="5"/>
                  </a:cubicBezTo>
                  <a:cubicBezTo>
                    <a:pt x="43" y="0"/>
                    <a:pt x="43" y="0"/>
                    <a:pt x="43" y="0"/>
                  </a:cubicBezTo>
                  <a:cubicBezTo>
                    <a:pt x="42" y="0"/>
                    <a:pt x="41" y="0"/>
                    <a:pt x="40" y="0"/>
                  </a:cubicBezTo>
                  <a:cubicBezTo>
                    <a:pt x="39" y="4"/>
                    <a:pt x="39" y="4"/>
                    <a:pt x="39" y="4"/>
                  </a:cubicBezTo>
                  <a:cubicBezTo>
                    <a:pt x="38" y="4"/>
                    <a:pt x="37" y="4"/>
                    <a:pt x="37" y="4"/>
                  </a:cubicBezTo>
                  <a:cubicBezTo>
                    <a:pt x="36" y="0"/>
                    <a:pt x="36" y="0"/>
                    <a:pt x="36" y="0"/>
                  </a:cubicBezTo>
                  <a:cubicBezTo>
                    <a:pt x="36" y="0"/>
                    <a:pt x="35" y="0"/>
                    <a:pt x="34" y="0"/>
                  </a:cubicBezTo>
                  <a:cubicBezTo>
                    <a:pt x="33" y="4"/>
                    <a:pt x="33" y="4"/>
                    <a:pt x="33" y="4"/>
                  </a:cubicBezTo>
                  <a:cubicBezTo>
                    <a:pt x="33" y="4"/>
                    <a:pt x="32" y="4"/>
                    <a:pt x="31" y="4"/>
                  </a:cubicBezTo>
                  <a:cubicBezTo>
                    <a:pt x="30" y="0"/>
                    <a:pt x="30" y="0"/>
                    <a:pt x="30" y="0"/>
                  </a:cubicBezTo>
                  <a:cubicBezTo>
                    <a:pt x="29" y="0"/>
                    <a:pt x="29" y="0"/>
                    <a:pt x="28" y="0"/>
                  </a:cubicBezTo>
                  <a:cubicBezTo>
                    <a:pt x="28" y="5"/>
                    <a:pt x="28" y="5"/>
                    <a:pt x="28" y="5"/>
                  </a:cubicBezTo>
                  <a:cubicBezTo>
                    <a:pt x="28" y="5"/>
                    <a:pt x="27" y="5"/>
                    <a:pt x="27" y="5"/>
                  </a:cubicBezTo>
                  <a:cubicBezTo>
                    <a:pt x="27" y="5"/>
                    <a:pt x="26" y="5"/>
                    <a:pt x="26" y="5"/>
                  </a:cubicBezTo>
                  <a:cubicBezTo>
                    <a:pt x="24" y="1"/>
                    <a:pt x="24" y="1"/>
                    <a:pt x="24" y="1"/>
                  </a:cubicBezTo>
                  <a:cubicBezTo>
                    <a:pt x="23" y="2"/>
                    <a:pt x="23" y="2"/>
                    <a:pt x="22" y="2"/>
                  </a:cubicBezTo>
                  <a:cubicBezTo>
                    <a:pt x="23" y="7"/>
                    <a:pt x="23" y="7"/>
                    <a:pt x="23" y="7"/>
                  </a:cubicBezTo>
                  <a:cubicBezTo>
                    <a:pt x="22" y="7"/>
                    <a:pt x="22" y="7"/>
                    <a:pt x="21" y="8"/>
                  </a:cubicBezTo>
                  <a:cubicBezTo>
                    <a:pt x="19" y="4"/>
                    <a:pt x="19" y="4"/>
                    <a:pt x="19" y="4"/>
                  </a:cubicBezTo>
                  <a:cubicBezTo>
                    <a:pt x="18" y="4"/>
                    <a:pt x="17" y="5"/>
                    <a:pt x="16" y="5"/>
                  </a:cubicBezTo>
                  <a:cubicBezTo>
                    <a:pt x="18" y="9"/>
                    <a:pt x="18" y="9"/>
                    <a:pt x="18" y="9"/>
                  </a:cubicBezTo>
                  <a:cubicBezTo>
                    <a:pt x="18" y="10"/>
                    <a:pt x="17" y="10"/>
                    <a:pt x="17" y="11"/>
                  </a:cubicBezTo>
                  <a:cubicBezTo>
                    <a:pt x="13" y="8"/>
                    <a:pt x="13" y="8"/>
                    <a:pt x="13" y="8"/>
                  </a:cubicBezTo>
                  <a:cubicBezTo>
                    <a:pt x="13" y="8"/>
                    <a:pt x="12" y="9"/>
                    <a:pt x="11" y="9"/>
                  </a:cubicBezTo>
                  <a:cubicBezTo>
                    <a:pt x="14" y="13"/>
                    <a:pt x="14" y="13"/>
                    <a:pt x="14" y="13"/>
                  </a:cubicBezTo>
                  <a:cubicBezTo>
                    <a:pt x="13" y="13"/>
                    <a:pt x="13" y="14"/>
                    <a:pt x="13" y="14"/>
                  </a:cubicBezTo>
                  <a:cubicBezTo>
                    <a:pt x="9" y="12"/>
                    <a:pt x="9" y="12"/>
                    <a:pt x="9" y="12"/>
                  </a:cubicBezTo>
                  <a:cubicBezTo>
                    <a:pt x="8" y="13"/>
                    <a:pt x="8" y="13"/>
                    <a:pt x="7" y="14"/>
                  </a:cubicBezTo>
                  <a:cubicBezTo>
                    <a:pt x="10" y="17"/>
                    <a:pt x="10" y="17"/>
                    <a:pt x="10" y="17"/>
                  </a:cubicBezTo>
                  <a:cubicBezTo>
                    <a:pt x="10" y="18"/>
                    <a:pt x="10" y="18"/>
                    <a:pt x="9" y="19"/>
                  </a:cubicBezTo>
                  <a:cubicBezTo>
                    <a:pt x="5" y="17"/>
                    <a:pt x="5" y="17"/>
                    <a:pt x="5" y="17"/>
                  </a:cubicBezTo>
                  <a:cubicBezTo>
                    <a:pt x="5" y="18"/>
                    <a:pt x="4" y="19"/>
                    <a:pt x="4" y="20"/>
                  </a:cubicBezTo>
                  <a:cubicBezTo>
                    <a:pt x="8" y="22"/>
                    <a:pt x="8" y="22"/>
                    <a:pt x="8" y="22"/>
                  </a:cubicBezTo>
                  <a:cubicBezTo>
                    <a:pt x="7" y="23"/>
                    <a:pt x="7" y="23"/>
                    <a:pt x="7" y="24"/>
                  </a:cubicBezTo>
                  <a:cubicBezTo>
                    <a:pt x="3" y="23"/>
                    <a:pt x="3" y="23"/>
                    <a:pt x="3" y="23"/>
                  </a:cubicBezTo>
                  <a:cubicBezTo>
                    <a:pt x="2" y="24"/>
                    <a:pt x="2" y="25"/>
                    <a:pt x="2" y="26"/>
                  </a:cubicBezTo>
                  <a:cubicBezTo>
                    <a:pt x="6" y="28"/>
                    <a:pt x="6" y="28"/>
                    <a:pt x="6" y="28"/>
                  </a:cubicBezTo>
                  <a:cubicBezTo>
                    <a:pt x="6" y="28"/>
                    <a:pt x="5" y="29"/>
                    <a:pt x="5" y="30"/>
                  </a:cubicBezTo>
                  <a:cubicBezTo>
                    <a:pt x="1" y="29"/>
                    <a:pt x="1" y="29"/>
                    <a:pt x="1" y="29"/>
                  </a:cubicBezTo>
                  <a:cubicBezTo>
                    <a:pt x="1" y="30"/>
                    <a:pt x="1" y="31"/>
                    <a:pt x="1" y="32"/>
                  </a:cubicBezTo>
                  <a:cubicBezTo>
                    <a:pt x="5" y="33"/>
                    <a:pt x="5" y="33"/>
                    <a:pt x="5" y="33"/>
                  </a:cubicBezTo>
                  <a:cubicBezTo>
                    <a:pt x="5" y="34"/>
                    <a:pt x="5" y="34"/>
                    <a:pt x="5" y="35"/>
                  </a:cubicBezTo>
                  <a:cubicBezTo>
                    <a:pt x="0" y="36"/>
                    <a:pt x="0" y="36"/>
                    <a:pt x="0" y="36"/>
                  </a:cubicBezTo>
                  <a:cubicBezTo>
                    <a:pt x="0" y="37"/>
                    <a:pt x="0" y="38"/>
                    <a:pt x="1" y="39"/>
                  </a:cubicBezTo>
                  <a:cubicBezTo>
                    <a:pt x="5" y="39"/>
                    <a:pt x="5" y="39"/>
                    <a:pt x="5" y="39"/>
                  </a:cubicBezTo>
                  <a:cubicBezTo>
                    <a:pt x="5" y="39"/>
                    <a:pt x="5" y="40"/>
                    <a:pt x="5" y="41"/>
                  </a:cubicBezTo>
                  <a:cubicBezTo>
                    <a:pt x="1" y="42"/>
                    <a:pt x="1" y="42"/>
                    <a:pt x="1" y="42"/>
                  </a:cubicBezTo>
                  <a:cubicBezTo>
                    <a:pt x="1" y="43"/>
                    <a:pt x="1" y="44"/>
                    <a:pt x="2" y="45"/>
                  </a:cubicBezTo>
                  <a:cubicBezTo>
                    <a:pt x="6" y="44"/>
                    <a:pt x="6" y="44"/>
                    <a:pt x="6" y="44"/>
                  </a:cubicBezTo>
                  <a:cubicBezTo>
                    <a:pt x="6" y="45"/>
                    <a:pt x="6" y="46"/>
                    <a:pt x="6" y="46"/>
                  </a:cubicBezTo>
                  <a:cubicBezTo>
                    <a:pt x="3" y="48"/>
                    <a:pt x="3" y="48"/>
                    <a:pt x="3" y="48"/>
                  </a:cubicBezTo>
                  <a:cubicBezTo>
                    <a:pt x="3" y="49"/>
                    <a:pt x="3" y="50"/>
                    <a:pt x="4" y="51"/>
                  </a:cubicBezTo>
                  <a:cubicBezTo>
                    <a:pt x="8" y="50"/>
                    <a:pt x="8" y="50"/>
                    <a:pt x="8" y="50"/>
                  </a:cubicBezTo>
                  <a:cubicBezTo>
                    <a:pt x="8" y="50"/>
                    <a:pt x="8" y="51"/>
                    <a:pt x="9" y="52"/>
                  </a:cubicBezTo>
                  <a:cubicBezTo>
                    <a:pt x="5" y="54"/>
                    <a:pt x="5" y="54"/>
                    <a:pt x="5" y="54"/>
                  </a:cubicBezTo>
                  <a:cubicBezTo>
                    <a:pt x="6" y="55"/>
                    <a:pt x="6" y="56"/>
                    <a:pt x="7" y="57"/>
                  </a:cubicBezTo>
                  <a:cubicBezTo>
                    <a:pt x="11" y="55"/>
                    <a:pt x="11" y="55"/>
                    <a:pt x="11" y="55"/>
                  </a:cubicBezTo>
                  <a:cubicBezTo>
                    <a:pt x="11" y="55"/>
                    <a:pt x="11" y="56"/>
                    <a:pt x="12" y="56"/>
                  </a:cubicBezTo>
                  <a:cubicBezTo>
                    <a:pt x="9" y="60"/>
                    <a:pt x="9" y="60"/>
                    <a:pt x="9" y="60"/>
                  </a:cubicBezTo>
                  <a:cubicBezTo>
                    <a:pt x="10" y="60"/>
                    <a:pt x="10" y="61"/>
                    <a:pt x="11" y="62"/>
                  </a:cubicBezTo>
                  <a:cubicBezTo>
                    <a:pt x="14" y="59"/>
                    <a:pt x="14" y="59"/>
                    <a:pt x="14" y="59"/>
                  </a:cubicBezTo>
                  <a:cubicBezTo>
                    <a:pt x="15" y="59"/>
                    <a:pt x="15" y="60"/>
                    <a:pt x="16" y="60"/>
                  </a:cubicBezTo>
                  <a:cubicBezTo>
                    <a:pt x="13" y="64"/>
                    <a:pt x="13" y="64"/>
                    <a:pt x="13" y="64"/>
                  </a:cubicBezTo>
                  <a:cubicBezTo>
                    <a:pt x="14" y="65"/>
                    <a:pt x="15" y="65"/>
                    <a:pt x="16" y="66"/>
                  </a:cubicBezTo>
                  <a:cubicBezTo>
                    <a:pt x="18" y="62"/>
                    <a:pt x="18" y="62"/>
                    <a:pt x="18" y="62"/>
                  </a:cubicBezTo>
                  <a:cubicBezTo>
                    <a:pt x="19" y="63"/>
                    <a:pt x="20" y="63"/>
                    <a:pt x="20" y="63"/>
                  </a:cubicBezTo>
                  <a:cubicBezTo>
                    <a:pt x="19" y="68"/>
                    <a:pt x="19" y="68"/>
                    <a:pt x="19" y="68"/>
                  </a:cubicBezTo>
                  <a:cubicBezTo>
                    <a:pt x="19" y="68"/>
                    <a:pt x="20" y="68"/>
                    <a:pt x="21" y="69"/>
                  </a:cubicBezTo>
                  <a:cubicBezTo>
                    <a:pt x="23" y="65"/>
                    <a:pt x="23" y="65"/>
                    <a:pt x="23" y="65"/>
                  </a:cubicBezTo>
                  <a:cubicBezTo>
                    <a:pt x="24" y="65"/>
                    <a:pt x="25" y="66"/>
                    <a:pt x="25" y="66"/>
                  </a:cubicBezTo>
                  <a:cubicBezTo>
                    <a:pt x="24" y="70"/>
                    <a:pt x="24" y="70"/>
                    <a:pt x="24" y="70"/>
                  </a:cubicBezTo>
                  <a:cubicBezTo>
                    <a:pt x="25" y="70"/>
                    <a:pt x="26" y="71"/>
                    <a:pt x="27" y="71"/>
                  </a:cubicBezTo>
                  <a:cubicBezTo>
                    <a:pt x="28" y="67"/>
                    <a:pt x="28" y="67"/>
                    <a:pt x="28" y="67"/>
                  </a:cubicBezTo>
                  <a:cubicBezTo>
                    <a:pt x="29" y="67"/>
                    <a:pt x="30" y="67"/>
                    <a:pt x="30" y="67"/>
                  </a:cubicBezTo>
                  <a:cubicBezTo>
                    <a:pt x="30" y="72"/>
                    <a:pt x="30" y="72"/>
                    <a:pt x="30" y="72"/>
                  </a:cubicBezTo>
                  <a:cubicBezTo>
                    <a:pt x="31" y="72"/>
                    <a:pt x="32" y="72"/>
                    <a:pt x="33" y="72"/>
                  </a:cubicBezTo>
                  <a:cubicBezTo>
                    <a:pt x="34" y="67"/>
                    <a:pt x="34" y="67"/>
                    <a:pt x="34" y="67"/>
                  </a:cubicBezTo>
                  <a:cubicBezTo>
                    <a:pt x="35" y="67"/>
                    <a:pt x="35" y="67"/>
                    <a:pt x="36" y="67"/>
                  </a:cubicBezTo>
                  <a:cubicBezTo>
                    <a:pt x="37" y="72"/>
                    <a:pt x="37" y="72"/>
                    <a:pt x="37" y="72"/>
                  </a:cubicBezTo>
                  <a:cubicBezTo>
                    <a:pt x="38" y="72"/>
                    <a:pt x="38" y="72"/>
                    <a:pt x="39" y="72"/>
                  </a:cubicBezTo>
                  <a:cubicBezTo>
                    <a:pt x="39" y="67"/>
                    <a:pt x="39" y="67"/>
                    <a:pt x="39" y="67"/>
                  </a:cubicBezTo>
                  <a:cubicBezTo>
                    <a:pt x="40" y="67"/>
                    <a:pt x="41" y="67"/>
                    <a:pt x="41" y="67"/>
                  </a:cubicBezTo>
                  <a:cubicBezTo>
                    <a:pt x="43" y="71"/>
                    <a:pt x="43" y="71"/>
                    <a:pt x="43" y="71"/>
                  </a:cubicBezTo>
                  <a:cubicBezTo>
                    <a:pt x="43" y="71"/>
                    <a:pt x="44" y="71"/>
                    <a:pt x="44" y="71"/>
                  </a:cubicBezTo>
                  <a:cubicBezTo>
                    <a:pt x="45" y="70"/>
                    <a:pt x="45" y="70"/>
                    <a:pt x="45" y="70"/>
                  </a:cubicBezTo>
                  <a:cubicBezTo>
                    <a:pt x="45" y="66"/>
                    <a:pt x="45" y="66"/>
                    <a:pt x="45" y="66"/>
                  </a:cubicBezTo>
                  <a:cubicBezTo>
                    <a:pt x="45" y="66"/>
                    <a:pt x="46" y="65"/>
                    <a:pt x="47" y="65"/>
                  </a:cubicBezTo>
                  <a:cubicBezTo>
                    <a:pt x="49" y="69"/>
                    <a:pt x="49" y="69"/>
                    <a:pt x="49" y="69"/>
                  </a:cubicBezTo>
                  <a:cubicBezTo>
                    <a:pt x="50" y="69"/>
                    <a:pt x="50" y="68"/>
                    <a:pt x="51" y="68"/>
                  </a:cubicBezTo>
                  <a:cubicBezTo>
                    <a:pt x="50" y="64"/>
                    <a:pt x="50" y="64"/>
                    <a:pt x="50" y="64"/>
                  </a:cubicBezTo>
                  <a:cubicBezTo>
                    <a:pt x="50" y="63"/>
                    <a:pt x="51" y="63"/>
                    <a:pt x="51" y="62"/>
                  </a:cubicBezTo>
                  <a:cubicBezTo>
                    <a:pt x="54" y="66"/>
                    <a:pt x="54" y="66"/>
                    <a:pt x="54" y="66"/>
                  </a:cubicBezTo>
                  <a:cubicBezTo>
                    <a:pt x="55" y="65"/>
                    <a:pt x="56" y="65"/>
                    <a:pt x="56" y="64"/>
                  </a:cubicBezTo>
                  <a:cubicBezTo>
                    <a:pt x="54" y="60"/>
                    <a:pt x="54" y="60"/>
                    <a:pt x="54" y="60"/>
                  </a:cubicBezTo>
                  <a:cubicBezTo>
                    <a:pt x="55" y="60"/>
                    <a:pt x="55" y="59"/>
                    <a:pt x="56" y="59"/>
                  </a:cubicBezTo>
                  <a:cubicBezTo>
                    <a:pt x="59" y="62"/>
                    <a:pt x="59" y="62"/>
                    <a:pt x="59" y="62"/>
                  </a:cubicBezTo>
                  <a:cubicBezTo>
                    <a:pt x="60" y="61"/>
                    <a:pt x="60" y="60"/>
                    <a:pt x="61" y="60"/>
                  </a:cubicBezTo>
                  <a:cubicBezTo>
                    <a:pt x="58" y="56"/>
                    <a:pt x="58" y="56"/>
                    <a:pt x="58" y="56"/>
                  </a:cubicBezTo>
                  <a:cubicBezTo>
                    <a:pt x="59" y="56"/>
                    <a:pt x="59" y="55"/>
                    <a:pt x="59" y="55"/>
                  </a:cubicBezTo>
                  <a:cubicBezTo>
                    <a:pt x="63" y="57"/>
                    <a:pt x="63" y="57"/>
                    <a:pt x="63" y="57"/>
                  </a:cubicBezTo>
                  <a:cubicBezTo>
                    <a:pt x="64" y="56"/>
                    <a:pt x="64" y="55"/>
                    <a:pt x="65" y="55"/>
                  </a:cubicBezTo>
                  <a:cubicBezTo>
                    <a:pt x="61" y="52"/>
                    <a:pt x="61" y="52"/>
                    <a:pt x="61" y="52"/>
                  </a:cubicBezTo>
                  <a:cubicBezTo>
                    <a:pt x="62" y="51"/>
                    <a:pt x="62" y="51"/>
                    <a:pt x="62" y="50"/>
                  </a:cubicBezTo>
                  <a:cubicBezTo>
                    <a:pt x="66" y="51"/>
                    <a:pt x="66" y="51"/>
                    <a:pt x="66" y="51"/>
                  </a:cubicBezTo>
                  <a:cubicBezTo>
                    <a:pt x="67" y="50"/>
                    <a:pt x="67" y="50"/>
                    <a:pt x="67" y="49"/>
                  </a:cubicBezTo>
                  <a:cubicBezTo>
                    <a:pt x="64" y="47"/>
                    <a:pt x="64" y="47"/>
                    <a:pt x="64" y="47"/>
                  </a:cubicBezTo>
                  <a:cubicBezTo>
                    <a:pt x="64" y="46"/>
                    <a:pt x="64" y="45"/>
                    <a:pt x="64" y="45"/>
                  </a:cubicBezTo>
                  <a:cubicBezTo>
                    <a:pt x="68" y="45"/>
                    <a:pt x="68" y="45"/>
                    <a:pt x="68" y="45"/>
                  </a:cubicBezTo>
                  <a:cubicBezTo>
                    <a:pt x="69" y="44"/>
                    <a:pt x="69" y="43"/>
                    <a:pt x="69" y="42"/>
                  </a:cubicBezTo>
                  <a:cubicBezTo>
                    <a:pt x="65" y="41"/>
                    <a:pt x="65" y="41"/>
                    <a:pt x="65" y="41"/>
                  </a:cubicBezTo>
                  <a:cubicBezTo>
                    <a:pt x="65" y="40"/>
                    <a:pt x="65" y="40"/>
                    <a:pt x="65" y="39"/>
                  </a:cubicBezTo>
                  <a:cubicBezTo>
                    <a:pt x="69" y="39"/>
                    <a:pt x="69" y="39"/>
                    <a:pt x="69" y="39"/>
                  </a:cubicBezTo>
                  <a:cubicBezTo>
                    <a:pt x="70" y="38"/>
                    <a:pt x="70" y="37"/>
                    <a:pt x="70" y="36"/>
                  </a:cubicBezTo>
                  <a:cubicBezTo>
                    <a:pt x="65" y="35"/>
                    <a:pt x="65" y="35"/>
                    <a:pt x="65" y="35"/>
                  </a:cubicBezTo>
                  <a:cubicBezTo>
                    <a:pt x="65" y="35"/>
                    <a:pt x="65" y="34"/>
                    <a:pt x="65" y="33"/>
                  </a:cubicBezTo>
                  <a:cubicBezTo>
                    <a:pt x="69" y="32"/>
                    <a:pt x="69" y="32"/>
                    <a:pt x="69" y="32"/>
                  </a:cubicBezTo>
                  <a:cubicBezTo>
                    <a:pt x="69" y="31"/>
                    <a:pt x="69" y="30"/>
                    <a:pt x="69" y="30"/>
                  </a:cubicBezTo>
                  <a:cubicBezTo>
                    <a:pt x="65" y="30"/>
                    <a:pt x="65" y="30"/>
                    <a:pt x="65" y="30"/>
                  </a:cubicBezTo>
                  <a:cubicBezTo>
                    <a:pt x="65" y="29"/>
                    <a:pt x="65" y="28"/>
                    <a:pt x="64" y="28"/>
                  </a:cubicBezTo>
                  <a:close/>
                  <a:moveTo>
                    <a:pt x="62" y="28"/>
                  </a:moveTo>
                  <a:cubicBezTo>
                    <a:pt x="40" y="34"/>
                    <a:pt x="40" y="34"/>
                    <a:pt x="40" y="34"/>
                  </a:cubicBezTo>
                  <a:cubicBezTo>
                    <a:pt x="40" y="33"/>
                    <a:pt x="39" y="33"/>
                    <a:pt x="39" y="32"/>
                  </a:cubicBezTo>
                  <a:cubicBezTo>
                    <a:pt x="55" y="15"/>
                    <a:pt x="55" y="15"/>
                    <a:pt x="55" y="15"/>
                  </a:cubicBezTo>
                  <a:cubicBezTo>
                    <a:pt x="58" y="19"/>
                    <a:pt x="60" y="23"/>
                    <a:pt x="62" y="28"/>
                  </a:cubicBezTo>
                  <a:close/>
                  <a:moveTo>
                    <a:pt x="36" y="38"/>
                  </a:moveTo>
                  <a:cubicBezTo>
                    <a:pt x="34" y="39"/>
                    <a:pt x="33" y="38"/>
                    <a:pt x="33" y="36"/>
                  </a:cubicBezTo>
                  <a:cubicBezTo>
                    <a:pt x="32" y="35"/>
                    <a:pt x="33" y="34"/>
                    <a:pt x="34" y="33"/>
                  </a:cubicBezTo>
                  <a:cubicBezTo>
                    <a:pt x="36" y="33"/>
                    <a:pt x="37" y="34"/>
                    <a:pt x="38" y="35"/>
                  </a:cubicBezTo>
                  <a:cubicBezTo>
                    <a:pt x="38" y="36"/>
                    <a:pt x="37" y="38"/>
                    <a:pt x="36" y="38"/>
                  </a:cubicBezTo>
                  <a:close/>
                  <a:moveTo>
                    <a:pt x="54" y="15"/>
                  </a:moveTo>
                  <a:cubicBezTo>
                    <a:pt x="38" y="32"/>
                    <a:pt x="38" y="32"/>
                    <a:pt x="38" y="32"/>
                  </a:cubicBezTo>
                  <a:cubicBezTo>
                    <a:pt x="38" y="31"/>
                    <a:pt x="37" y="31"/>
                    <a:pt x="37" y="31"/>
                  </a:cubicBezTo>
                  <a:cubicBezTo>
                    <a:pt x="42" y="8"/>
                    <a:pt x="42" y="8"/>
                    <a:pt x="42" y="8"/>
                  </a:cubicBezTo>
                  <a:cubicBezTo>
                    <a:pt x="47" y="9"/>
                    <a:pt x="51" y="11"/>
                    <a:pt x="54" y="15"/>
                  </a:cubicBezTo>
                  <a:close/>
                  <a:moveTo>
                    <a:pt x="42" y="8"/>
                  </a:moveTo>
                  <a:cubicBezTo>
                    <a:pt x="36" y="30"/>
                    <a:pt x="36" y="30"/>
                    <a:pt x="36" y="30"/>
                  </a:cubicBezTo>
                  <a:cubicBezTo>
                    <a:pt x="35" y="30"/>
                    <a:pt x="35" y="30"/>
                    <a:pt x="34" y="30"/>
                  </a:cubicBezTo>
                  <a:cubicBezTo>
                    <a:pt x="28" y="8"/>
                    <a:pt x="28" y="8"/>
                    <a:pt x="28" y="8"/>
                  </a:cubicBezTo>
                  <a:cubicBezTo>
                    <a:pt x="33" y="7"/>
                    <a:pt x="37" y="7"/>
                    <a:pt x="42" y="8"/>
                  </a:cubicBezTo>
                  <a:close/>
                  <a:moveTo>
                    <a:pt x="27" y="8"/>
                  </a:moveTo>
                  <a:cubicBezTo>
                    <a:pt x="33" y="31"/>
                    <a:pt x="33" y="31"/>
                    <a:pt x="33" y="31"/>
                  </a:cubicBezTo>
                  <a:cubicBezTo>
                    <a:pt x="33" y="31"/>
                    <a:pt x="32" y="31"/>
                    <a:pt x="32" y="32"/>
                  </a:cubicBezTo>
                  <a:cubicBezTo>
                    <a:pt x="16" y="15"/>
                    <a:pt x="16" y="15"/>
                    <a:pt x="16" y="15"/>
                  </a:cubicBezTo>
                  <a:cubicBezTo>
                    <a:pt x="19" y="12"/>
                    <a:pt x="23" y="9"/>
                    <a:pt x="27" y="8"/>
                  </a:cubicBezTo>
                  <a:close/>
                  <a:moveTo>
                    <a:pt x="15" y="16"/>
                  </a:moveTo>
                  <a:cubicBezTo>
                    <a:pt x="31" y="32"/>
                    <a:pt x="31" y="32"/>
                    <a:pt x="31" y="32"/>
                  </a:cubicBezTo>
                  <a:cubicBezTo>
                    <a:pt x="31" y="33"/>
                    <a:pt x="30" y="33"/>
                    <a:pt x="30" y="34"/>
                  </a:cubicBezTo>
                  <a:cubicBezTo>
                    <a:pt x="8" y="28"/>
                    <a:pt x="8" y="28"/>
                    <a:pt x="8" y="28"/>
                  </a:cubicBezTo>
                  <a:cubicBezTo>
                    <a:pt x="10" y="24"/>
                    <a:pt x="12" y="19"/>
                    <a:pt x="15" y="16"/>
                  </a:cubicBezTo>
                  <a:close/>
                  <a:moveTo>
                    <a:pt x="8" y="29"/>
                  </a:moveTo>
                  <a:cubicBezTo>
                    <a:pt x="30" y="35"/>
                    <a:pt x="30" y="35"/>
                    <a:pt x="30" y="35"/>
                  </a:cubicBezTo>
                  <a:cubicBezTo>
                    <a:pt x="30" y="35"/>
                    <a:pt x="30" y="36"/>
                    <a:pt x="30" y="37"/>
                  </a:cubicBezTo>
                  <a:cubicBezTo>
                    <a:pt x="8" y="43"/>
                    <a:pt x="8" y="43"/>
                    <a:pt x="8" y="43"/>
                  </a:cubicBezTo>
                  <a:cubicBezTo>
                    <a:pt x="7" y="38"/>
                    <a:pt x="7" y="34"/>
                    <a:pt x="8" y="29"/>
                  </a:cubicBezTo>
                  <a:close/>
                  <a:moveTo>
                    <a:pt x="9" y="44"/>
                  </a:moveTo>
                  <a:cubicBezTo>
                    <a:pt x="30" y="38"/>
                    <a:pt x="30" y="38"/>
                    <a:pt x="30" y="38"/>
                  </a:cubicBezTo>
                  <a:cubicBezTo>
                    <a:pt x="30" y="38"/>
                    <a:pt x="31" y="39"/>
                    <a:pt x="31" y="39"/>
                  </a:cubicBezTo>
                  <a:cubicBezTo>
                    <a:pt x="15" y="56"/>
                    <a:pt x="15" y="56"/>
                    <a:pt x="15" y="56"/>
                  </a:cubicBezTo>
                  <a:cubicBezTo>
                    <a:pt x="12" y="53"/>
                    <a:pt x="10" y="49"/>
                    <a:pt x="9" y="44"/>
                  </a:cubicBezTo>
                  <a:close/>
                  <a:moveTo>
                    <a:pt x="16" y="57"/>
                  </a:moveTo>
                  <a:cubicBezTo>
                    <a:pt x="32" y="40"/>
                    <a:pt x="32" y="40"/>
                    <a:pt x="32" y="40"/>
                  </a:cubicBezTo>
                  <a:cubicBezTo>
                    <a:pt x="32" y="40"/>
                    <a:pt x="33" y="41"/>
                    <a:pt x="33" y="41"/>
                  </a:cubicBezTo>
                  <a:cubicBezTo>
                    <a:pt x="28" y="64"/>
                    <a:pt x="28" y="64"/>
                    <a:pt x="28" y="64"/>
                  </a:cubicBezTo>
                  <a:cubicBezTo>
                    <a:pt x="23" y="62"/>
                    <a:pt x="19" y="60"/>
                    <a:pt x="16" y="57"/>
                  </a:cubicBezTo>
                  <a:close/>
                  <a:moveTo>
                    <a:pt x="29" y="64"/>
                  </a:moveTo>
                  <a:cubicBezTo>
                    <a:pt x="34" y="41"/>
                    <a:pt x="34" y="41"/>
                    <a:pt x="34" y="41"/>
                  </a:cubicBezTo>
                  <a:cubicBezTo>
                    <a:pt x="35" y="41"/>
                    <a:pt x="35" y="41"/>
                    <a:pt x="36" y="41"/>
                  </a:cubicBezTo>
                  <a:cubicBezTo>
                    <a:pt x="42" y="64"/>
                    <a:pt x="42" y="64"/>
                    <a:pt x="42" y="64"/>
                  </a:cubicBezTo>
                  <a:cubicBezTo>
                    <a:pt x="38" y="65"/>
                    <a:pt x="33" y="65"/>
                    <a:pt x="29" y="64"/>
                  </a:cubicBezTo>
                  <a:close/>
                  <a:moveTo>
                    <a:pt x="43" y="64"/>
                  </a:moveTo>
                  <a:cubicBezTo>
                    <a:pt x="37" y="41"/>
                    <a:pt x="37" y="41"/>
                    <a:pt x="37" y="41"/>
                  </a:cubicBezTo>
                  <a:cubicBezTo>
                    <a:pt x="37" y="41"/>
                    <a:pt x="38" y="40"/>
                    <a:pt x="39" y="40"/>
                  </a:cubicBezTo>
                  <a:cubicBezTo>
                    <a:pt x="55" y="56"/>
                    <a:pt x="55" y="56"/>
                    <a:pt x="55" y="56"/>
                  </a:cubicBezTo>
                  <a:cubicBezTo>
                    <a:pt x="51" y="60"/>
                    <a:pt x="47" y="62"/>
                    <a:pt x="43" y="64"/>
                  </a:cubicBezTo>
                  <a:close/>
                  <a:moveTo>
                    <a:pt x="55" y="56"/>
                  </a:moveTo>
                  <a:cubicBezTo>
                    <a:pt x="39" y="39"/>
                    <a:pt x="39" y="39"/>
                    <a:pt x="39" y="39"/>
                  </a:cubicBezTo>
                  <a:cubicBezTo>
                    <a:pt x="39" y="39"/>
                    <a:pt x="40" y="38"/>
                    <a:pt x="40" y="38"/>
                  </a:cubicBezTo>
                  <a:cubicBezTo>
                    <a:pt x="62" y="43"/>
                    <a:pt x="62" y="43"/>
                    <a:pt x="62" y="43"/>
                  </a:cubicBezTo>
                  <a:cubicBezTo>
                    <a:pt x="61" y="48"/>
                    <a:pt x="58" y="52"/>
                    <a:pt x="55" y="56"/>
                  </a:cubicBezTo>
                  <a:close/>
                  <a:moveTo>
                    <a:pt x="62" y="43"/>
                  </a:moveTo>
                  <a:cubicBezTo>
                    <a:pt x="40" y="37"/>
                    <a:pt x="40" y="37"/>
                    <a:pt x="40" y="37"/>
                  </a:cubicBezTo>
                  <a:cubicBezTo>
                    <a:pt x="40" y="36"/>
                    <a:pt x="40" y="35"/>
                    <a:pt x="40" y="35"/>
                  </a:cubicBezTo>
                  <a:cubicBezTo>
                    <a:pt x="62" y="28"/>
                    <a:pt x="62" y="28"/>
                    <a:pt x="62" y="28"/>
                  </a:cubicBezTo>
                  <a:cubicBezTo>
                    <a:pt x="63" y="33"/>
                    <a:pt x="63" y="38"/>
                    <a:pt x="62" y="43"/>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8"/>
            <p:cNvSpPr>
              <a:spLocks noEditPoints="1"/>
            </p:cNvSpPr>
            <p:nvPr/>
          </p:nvSpPr>
          <p:spPr bwMode="auto">
            <a:xfrm>
              <a:off x="1030288" y="2438401"/>
              <a:ext cx="90488" cy="95250"/>
            </a:xfrm>
            <a:custGeom>
              <a:avLst/>
              <a:gdLst>
                <a:gd name="T0" fmla="*/ 85 w 85"/>
                <a:gd name="T1" fmla="*/ 48 h 89"/>
                <a:gd name="T2" fmla="*/ 85 w 85"/>
                <a:gd name="T3" fmla="*/ 41 h 89"/>
                <a:gd name="T4" fmla="*/ 75 w 85"/>
                <a:gd name="T5" fmla="*/ 37 h 89"/>
                <a:gd name="T6" fmla="*/ 74 w 85"/>
                <a:gd name="T7" fmla="*/ 33 h 89"/>
                <a:gd name="T8" fmla="*/ 81 w 85"/>
                <a:gd name="T9" fmla="*/ 25 h 89"/>
                <a:gd name="T10" fmla="*/ 78 w 85"/>
                <a:gd name="T11" fmla="*/ 19 h 89"/>
                <a:gd name="T12" fmla="*/ 68 w 85"/>
                <a:gd name="T13" fmla="*/ 21 h 89"/>
                <a:gd name="T14" fmla="*/ 68 w 85"/>
                <a:gd name="T15" fmla="*/ 21 h 89"/>
                <a:gd name="T16" fmla="*/ 65 w 85"/>
                <a:gd name="T17" fmla="*/ 18 h 89"/>
                <a:gd name="T18" fmla="*/ 65 w 85"/>
                <a:gd name="T19" fmla="*/ 18 h 89"/>
                <a:gd name="T20" fmla="*/ 67 w 85"/>
                <a:gd name="T21" fmla="*/ 7 h 89"/>
                <a:gd name="T22" fmla="*/ 61 w 85"/>
                <a:gd name="T23" fmla="*/ 4 h 89"/>
                <a:gd name="T24" fmla="*/ 53 w 85"/>
                <a:gd name="T25" fmla="*/ 11 h 89"/>
                <a:gd name="T26" fmla="*/ 53 w 85"/>
                <a:gd name="T27" fmla="*/ 11 h 89"/>
                <a:gd name="T28" fmla="*/ 49 w 85"/>
                <a:gd name="T29" fmla="*/ 10 h 89"/>
                <a:gd name="T30" fmla="*/ 49 w 85"/>
                <a:gd name="T31" fmla="*/ 10 h 89"/>
                <a:gd name="T32" fmla="*/ 46 w 85"/>
                <a:gd name="T33" fmla="*/ 0 h 89"/>
                <a:gd name="T34" fmla="*/ 39 w 85"/>
                <a:gd name="T35" fmla="*/ 0 h 89"/>
                <a:gd name="T36" fmla="*/ 36 w 85"/>
                <a:gd name="T37" fmla="*/ 10 h 89"/>
                <a:gd name="T38" fmla="*/ 36 w 85"/>
                <a:gd name="T39" fmla="*/ 10 h 89"/>
                <a:gd name="T40" fmla="*/ 32 w 85"/>
                <a:gd name="T41" fmla="*/ 11 h 89"/>
                <a:gd name="T42" fmla="*/ 32 w 85"/>
                <a:gd name="T43" fmla="*/ 11 h 89"/>
                <a:gd name="T44" fmla="*/ 24 w 85"/>
                <a:gd name="T45" fmla="*/ 4 h 89"/>
                <a:gd name="T46" fmla="*/ 18 w 85"/>
                <a:gd name="T47" fmla="*/ 7 h 89"/>
                <a:gd name="T48" fmla="*/ 20 w 85"/>
                <a:gd name="T49" fmla="*/ 18 h 89"/>
                <a:gd name="T50" fmla="*/ 20 w 85"/>
                <a:gd name="T51" fmla="*/ 18 h 89"/>
                <a:gd name="T52" fmla="*/ 17 w 85"/>
                <a:gd name="T53" fmla="*/ 21 h 89"/>
                <a:gd name="T54" fmla="*/ 17 w 85"/>
                <a:gd name="T55" fmla="*/ 21 h 89"/>
                <a:gd name="T56" fmla="*/ 7 w 85"/>
                <a:gd name="T57" fmla="*/ 19 h 89"/>
                <a:gd name="T58" fmla="*/ 4 w 85"/>
                <a:gd name="T59" fmla="*/ 25 h 89"/>
                <a:gd name="T60" fmla="*/ 10 w 85"/>
                <a:gd name="T61" fmla="*/ 33 h 89"/>
                <a:gd name="T62" fmla="*/ 9 w 85"/>
                <a:gd name="T63" fmla="*/ 37 h 89"/>
                <a:gd name="T64" fmla="*/ 0 w 85"/>
                <a:gd name="T65" fmla="*/ 41 h 89"/>
                <a:gd name="T66" fmla="*/ 0 w 85"/>
                <a:gd name="T67" fmla="*/ 48 h 89"/>
                <a:gd name="T68" fmla="*/ 9 w 85"/>
                <a:gd name="T69" fmla="*/ 51 h 89"/>
                <a:gd name="T70" fmla="*/ 10 w 85"/>
                <a:gd name="T71" fmla="*/ 55 h 89"/>
                <a:gd name="T72" fmla="*/ 4 w 85"/>
                <a:gd name="T73" fmla="*/ 63 h 89"/>
                <a:gd name="T74" fmla="*/ 7 w 85"/>
                <a:gd name="T75" fmla="*/ 69 h 89"/>
                <a:gd name="T76" fmla="*/ 17 w 85"/>
                <a:gd name="T77" fmla="*/ 67 h 89"/>
                <a:gd name="T78" fmla="*/ 20 w 85"/>
                <a:gd name="T79" fmla="*/ 71 h 89"/>
                <a:gd name="T80" fmla="*/ 18 w 85"/>
                <a:gd name="T81" fmla="*/ 81 h 89"/>
                <a:gd name="T82" fmla="*/ 24 w 85"/>
                <a:gd name="T83" fmla="*/ 84 h 89"/>
                <a:gd name="T84" fmla="*/ 32 w 85"/>
                <a:gd name="T85" fmla="*/ 78 h 89"/>
                <a:gd name="T86" fmla="*/ 36 w 85"/>
                <a:gd name="T87" fmla="*/ 79 h 89"/>
                <a:gd name="T88" fmla="*/ 39 w 85"/>
                <a:gd name="T89" fmla="*/ 89 h 89"/>
                <a:gd name="T90" fmla="*/ 46 w 85"/>
                <a:gd name="T91" fmla="*/ 89 h 89"/>
                <a:gd name="T92" fmla="*/ 49 w 85"/>
                <a:gd name="T93" fmla="*/ 79 h 89"/>
                <a:gd name="T94" fmla="*/ 53 w 85"/>
                <a:gd name="T95" fmla="*/ 78 h 89"/>
                <a:gd name="T96" fmla="*/ 61 w 85"/>
                <a:gd name="T97" fmla="*/ 84 h 89"/>
                <a:gd name="T98" fmla="*/ 67 w 85"/>
                <a:gd name="T99" fmla="*/ 81 h 89"/>
                <a:gd name="T100" fmla="*/ 65 w 85"/>
                <a:gd name="T101" fmla="*/ 71 h 89"/>
                <a:gd name="T102" fmla="*/ 68 w 85"/>
                <a:gd name="T103" fmla="*/ 67 h 89"/>
                <a:gd name="T104" fmla="*/ 78 w 85"/>
                <a:gd name="T105" fmla="*/ 69 h 89"/>
                <a:gd name="T106" fmla="*/ 81 w 85"/>
                <a:gd name="T107" fmla="*/ 63 h 89"/>
                <a:gd name="T108" fmla="*/ 74 w 85"/>
                <a:gd name="T109" fmla="*/ 55 h 89"/>
                <a:gd name="T110" fmla="*/ 75 w 85"/>
                <a:gd name="T111" fmla="*/ 51 h 89"/>
                <a:gd name="T112" fmla="*/ 85 w 85"/>
                <a:gd name="T113" fmla="*/ 48 h 89"/>
                <a:gd name="T114" fmla="*/ 42 w 85"/>
                <a:gd name="T115" fmla="*/ 62 h 89"/>
                <a:gd name="T116" fmla="*/ 25 w 85"/>
                <a:gd name="T117" fmla="*/ 44 h 89"/>
                <a:gd name="T118" fmla="*/ 42 w 85"/>
                <a:gd name="T119" fmla="*/ 27 h 89"/>
                <a:gd name="T120" fmla="*/ 59 w 85"/>
                <a:gd name="T121" fmla="*/ 44 h 89"/>
                <a:gd name="T122" fmla="*/ 42 w 85"/>
                <a:gd name="T123" fmla="*/ 6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5" h="89">
                  <a:moveTo>
                    <a:pt x="85" y="48"/>
                  </a:moveTo>
                  <a:cubicBezTo>
                    <a:pt x="85" y="41"/>
                    <a:pt x="85" y="41"/>
                    <a:pt x="85" y="41"/>
                  </a:cubicBezTo>
                  <a:cubicBezTo>
                    <a:pt x="75" y="37"/>
                    <a:pt x="75" y="37"/>
                    <a:pt x="75" y="37"/>
                  </a:cubicBezTo>
                  <a:cubicBezTo>
                    <a:pt x="75" y="36"/>
                    <a:pt x="75" y="34"/>
                    <a:pt x="74" y="33"/>
                  </a:cubicBezTo>
                  <a:cubicBezTo>
                    <a:pt x="81" y="25"/>
                    <a:pt x="81" y="25"/>
                    <a:pt x="81" y="25"/>
                  </a:cubicBezTo>
                  <a:cubicBezTo>
                    <a:pt x="78" y="19"/>
                    <a:pt x="78" y="19"/>
                    <a:pt x="78" y="19"/>
                  </a:cubicBezTo>
                  <a:cubicBezTo>
                    <a:pt x="68" y="21"/>
                    <a:pt x="68" y="21"/>
                    <a:pt x="68" y="21"/>
                  </a:cubicBezTo>
                  <a:cubicBezTo>
                    <a:pt x="68" y="21"/>
                    <a:pt x="68" y="21"/>
                    <a:pt x="68" y="21"/>
                  </a:cubicBezTo>
                  <a:cubicBezTo>
                    <a:pt x="67" y="20"/>
                    <a:pt x="66" y="19"/>
                    <a:pt x="65" y="18"/>
                  </a:cubicBezTo>
                  <a:cubicBezTo>
                    <a:pt x="65" y="18"/>
                    <a:pt x="65" y="18"/>
                    <a:pt x="65" y="18"/>
                  </a:cubicBezTo>
                  <a:cubicBezTo>
                    <a:pt x="67" y="7"/>
                    <a:pt x="67" y="7"/>
                    <a:pt x="67" y="7"/>
                  </a:cubicBezTo>
                  <a:cubicBezTo>
                    <a:pt x="61" y="4"/>
                    <a:pt x="61" y="4"/>
                    <a:pt x="61" y="4"/>
                  </a:cubicBezTo>
                  <a:cubicBezTo>
                    <a:pt x="53" y="11"/>
                    <a:pt x="53" y="11"/>
                    <a:pt x="53" y="11"/>
                  </a:cubicBezTo>
                  <a:cubicBezTo>
                    <a:pt x="53" y="11"/>
                    <a:pt x="53" y="11"/>
                    <a:pt x="53" y="11"/>
                  </a:cubicBezTo>
                  <a:cubicBezTo>
                    <a:pt x="52" y="10"/>
                    <a:pt x="50" y="10"/>
                    <a:pt x="49" y="10"/>
                  </a:cubicBezTo>
                  <a:cubicBezTo>
                    <a:pt x="49" y="10"/>
                    <a:pt x="49" y="10"/>
                    <a:pt x="49" y="10"/>
                  </a:cubicBezTo>
                  <a:cubicBezTo>
                    <a:pt x="46" y="0"/>
                    <a:pt x="46" y="0"/>
                    <a:pt x="46" y="0"/>
                  </a:cubicBezTo>
                  <a:cubicBezTo>
                    <a:pt x="39" y="0"/>
                    <a:pt x="39" y="0"/>
                    <a:pt x="39" y="0"/>
                  </a:cubicBezTo>
                  <a:cubicBezTo>
                    <a:pt x="36" y="10"/>
                    <a:pt x="36" y="10"/>
                    <a:pt x="36" y="10"/>
                  </a:cubicBezTo>
                  <a:cubicBezTo>
                    <a:pt x="36" y="10"/>
                    <a:pt x="36" y="10"/>
                    <a:pt x="36" y="10"/>
                  </a:cubicBezTo>
                  <a:cubicBezTo>
                    <a:pt x="34" y="10"/>
                    <a:pt x="33" y="10"/>
                    <a:pt x="32" y="11"/>
                  </a:cubicBezTo>
                  <a:cubicBezTo>
                    <a:pt x="32" y="11"/>
                    <a:pt x="32" y="11"/>
                    <a:pt x="32" y="11"/>
                  </a:cubicBezTo>
                  <a:cubicBezTo>
                    <a:pt x="24" y="4"/>
                    <a:pt x="24" y="4"/>
                    <a:pt x="24" y="4"/>
                  </a:cubicBezTo>
                  <a:cubicBezTo>
                    <a:pt x="18" y="7"/>
                    <a:pt x="18" y="7"/>
                    <a:pt x="18" y="7"/>
                  </a:cubicBezTo>
                  <a:cubicBezTo>
                    <a:pt x="20" y="18"/>
                    <a:pt x="20" y="18"/>
                    <a:pt x="20" y="18"/>
                  </a:cubicBezTo>
                  <a:cubicBezTo>
                    <a:pt x="20" y="18"/>
                    <a:pt x="20" y="18"/>
                    <a:pt x="20" y="18"/>
                  </a:cubicBezTo>
                  <a:cubicBezTo>
                    <a:pt x="19" y="19"/>
                    <a:pt x="18" y="20"/>
                    <a:pt x="17" y="21"/>
                  </a:cubicBezTo>
                  <a:cubicBezTo>
                    <a:pt x="17" y="21"/>
                    <a:pt x="17" y="21"/>
                    <a:pt x="17" y="21"/>
                  </a:cubicBezTo>
                  <a:cubicBezTo>
                    <a:pt x="7" y="19"/>
                    <a:pt x="7" y="19"/>
                    <a:pt x="7" y="19"/>
                  </a:cubicBezTo>
                  <a:cubicBezTo>
                    <a:pt x="4" y="25"/>
                    <a:pt x="4" y="25"/>
                    <a:pt x="4" y="25"/>
                  </a:cubicBezTo>
                  <a:cubicBezTo>
                    <a:pt x="10" y="33"/>
                    <a:pt x="10" y="33"/>
                    <a:pt x="10" y="33"/>
                  </a:cubicBezTo>
                  <a:cubicBezTo>
                    <a:pt x="10" y="34"/>
                    <a:pt x="10" y="36"/>
                    <a:pt x="9" y="37"/>
                  </a:cubicBezTo>
                  <a:cubicBezTo>
                    <a:pt x="0" y="41"/>
                    <a:pt x="0" y="41"/>
                    <a:pt x="0" y="41"/>
                  </a:cubicBezTo>
                  <a:cubicBezTo>
                    <a:pt x="0" y="48"/>
                    <a:pt x="0" y="48"/>
                    <a:pt x="0" y="48"/>
                  </a:cubicBezTo>
                  <a:cubicBezTo>
                    <a:pt x="9" y="51"/>
                    <a:pt x="9" y="51"/>
                    <a:pt x="9" y="51"/>
                  </a:cubicBezTo>
                  <a:cubicBezTo>
                    <a:pt x="10" y="53"/>
                    <a:pt x="10" y="54"/>
                    <a:pt x="10" y="55"/>
                  </a:cubicBezTo>
                  <a:cubicBezTo>
                    <a:pt x="4" y="63"/>
                    <a:pt x="4" y="63"/>
                    <a:pt x="4" y="63"/>
                  </a:cubicBezTo>
                  <a:cubicBezTo>
                    <a:pt x="7" y="69"/>
                    <a:pt x="7" y="69"/>
                    <a:pt x="7" y="69"/>
                  </a:cubicBezTo>
                  <a:cubicBezTo>
                    <a:pt x="17" y="67"/>
                    <a:pt x="17" y="67"/>
                    <a:pt x="17" y="67"/>
                  </a:cubicBezTo>
                  <a:cubicBezTo>
                    <a:pt x="18" y="69"/>
                    <a:pt x="19" y="70"/>
                    <a:pt x="20" y="71"/>
                  </a:cubicBezTo>
                  <a:cubicBezTo>
                    <a:pt x="18" y="81"/>
                    <a:pt x="18" y="81"/>
                    <a:pt x="18" y="81"/>
                  </a:cubicBezTo>
                  <a:cubicBezTo>
                    <a:pt x="24" y="84"/>
                    <a:pt x="24" y="84"/>
                    <a:pt x="24" y="84"/>
                  </a:cubicBezTo>
                  <a:cubicBezTo>
                    <a:pt x="32" y="78"/>
                    <a:pt x="32" y="78"/>
                    <a:pt x="32" y="78"/>
                  </a:cubicBezTo>
                  <a:cubicBezTo>
                    <a:pt x="33" y="78"/>
                    <a:pt x="34" y="78"/>
                    <a:pt x="36" y="79"/>
                  </a:cubicBezTo>
                  <a:cubicBezTo>
                    <a:pt x="39" y="89"/>
                    <a:pt x="39" y="89"/>
                    <a:pt x="39" y="89"/>
                  </a:cubicBezTo>
                  <a:cubicBezTo>
                    <a:pt x="46" y="89"/>
                    <a:pt x="46" y="89"/>
                    <a:pt x="46" y="89"/>
                  </a:cubicBezTo>
                  <a:cubicBezTo>
                    <a:pt x="49" y="79"/>
                    <a:pt x="49" y="79"/>
                    <a:pt x="49" y="79"/>
                  </a:cubicBezTo>
                  <a:cubicBezTo>
                    <a:pt x="50" y="78"/>
                    <a:pt x="52" y="78"/>
                    <a:pt x="53" y="78"/>
                  </a:cubicBezTo>
                  <a:cubicBezTo>
                    <a:pt x="61" y="84"/>
                    <a:pt x="61" y="84"/>
                    <a:pt x="61" y="84"/>
                  </a:cubicBezTo>
                  <a:cubicBezTo>
                    <a:pt x="67" y="81"/>
                    <a:pt x="67" y="81"/>
                    <a:pt x="67" y="81"/>
                  </a:cubicBezTo>
                  <a:cubicBezTo>
                    <a:pt x="65" y="71"/>
                    <a:pt x="65" y="71"/>
                    <a:pt x="65" y="71"/>
                  </a:cubicBezTo>
                  <a:cubicBezTo>
                    <a:pt x="66" y="70"/>
                    <a:pt x="67" y="69"/>
                    <a:pt x="68" y="67"/>
                  </a:cubicBezTo>
                  <a:cubicBezTo>
                    <a:pt x="78" y="69"/>
                    <a:pt x="78" y="69"/>
                    <a:pt x="78" y="69"/>
                  </a:cubicBezTo>
                  <a:cubicBezTo>
                    <a:pt x="81" y="63"/>
                    <a:pt x="81" y="63"/>
                    <a:pt x="81" y="63"/>
                  </a:cubicBezTo>
                  <a:cubicBezTo>
                    <a:pt x="74" y="55"/>
                    <a:pt x="74" y="55"/>
                    <a:pt x="74" y="55"/>
                  </a:cubicBezTo>
                  <a:cubicBezTo>
                    <a:pt x="75" y="54"/>
                    <a:pt x="75" y="53"/>
                    <a:pt x="75" y="51"/>
                  </a:cubicBezTo>
                  <a:lnTo>
                    <a:pt x="85" y="48"/>
                  </a:lnTo>
                  <a:close/>
                  <a:moveTo>
                    <a:pt x="42" y="62"/>
                  </a:moveTo>
                  <a:cubicBezTo>
                    <a:pt x="33" y="62"/>
                    <a:pt x="25" y="54"/>
                    <a:pt x="25" y="44"/>
                  </a:cubicBezTo>
                  <a:cubicBezTo>
                    <a:pt x="25" y="34"/>
                    <a:pt x="33" y="27"/>
                    <a:pt x="42" y="27"/>
                  </a:cubicBezTo>
                  <a:cubicBezTo>
                    <a:pt x="52" y="27"/>
                    <a:pt x="59" y="34"/>
                    <a:pt x="59" y="44"/>
                  </a:cubicBezTo>
                  <a:cubicBezTo>
                    <a:pt x="59" y="54"/>
                    <a:pt x="52" y="62"/>
                    <a:pt x="42" y="62"/>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9"/>
            <p:cNvSpPr>
              <a:spLocks noEditPoints="1"/>
            </p:cNvSpPr>
            <p:nvPr/>
          </p:nvSpPr>
          <p:spPr bwMode="auto">
            <a:xfrm>
              <a:off x="1200150" y="2738438"/>
              <a:ext cx="28575" cy="31750"/>
            </a:xfrm>
            <a:custGeom>
              <a:avLst/>
              <a:gdLst>
                <a:gd name="T0" fmla="*/ 27 w 27"/>
                <a:gd name="T1" fmla="*/ 16 h 29"/>
                <a:gd name="T2" fmla="*/ 27 w 27"/>
                <a:gd name="T3" fmla="*/ 14 h 29"/>
                <a:gd name="T4" fmla="*/ 24 w 27"/>
                <a:gd name="T5" fmla="*/ 13 h 29"/>
                <a:gd name="T6" fmla="*/ 24 w 27"/>
                <a:gd name="T7" fmla="*/ 11 h 29"/>
                <a:gd name="T8" fmla="*/ 26 w 27"/>
                <a:gd name="T9" fmla="*/ 9 h 29"/>
                <a:gd name="T10" fmla="*/ 25 w 27"/>
                <a:gd name="T11" fmla="*/ 7 h 29"/>
                <a:gd name="T12" fmla="*/ 22 w 27"/>
                <a:gd name="T13" fmla="*/ 7 h 29"/>
                <a:gd name="T14" fmla="*/ 22 w 27"/>
                <a:gd name="T15" fmla="*/ 7 h 29"/>
                <a:gd name="T16" fmla="*/ 21 w 27"/>
                <a:gd name="T17" fmla="*/ 6 h 29"/>
                <a:gd name="T18" fmla="*/ 21 w 27"/>
                <a:gd name="T19" fmla="*/ 6 h 29"/>
                <a:gd name="T20" fmla="*/ 21 w 27"/>
                <a:gd name="T21" fmla="*/ 3 h 29"/>
                <a:gd name="T22" fmla="*/ 19 w 27"/>
                <a:gd name="T23" fmla="*/ 2 h 29"/>
                <a:gd name="T24" fmla="*/ 17 w 27"/>
                <a:gd name="T25" fmla="*/ 4 h 29"/>
                <a:gd name="T26" fmla="*/ 17 w 27"/>
                <a:gd name="T27" fmla="*/ 4 h 29"/>
                <a:gd name="T28" fmla="*/ 16 w 27"/>
                <a:gd name="T29" fmla="*/ 4 h 29"/>
                <a:gd name="T30" fmla="*/ 16 w 27"/>
                <a:gd name="T31" fmla="*/ 4 h 29"/>
                <a:gd name="T32" fmla="*/ 15 w 27"/>
                <a:gd name="T33" fmla="*/ 0 h 29"/>
                <a:gd name="T34" fmla="*/ 12 w 27"/>
                <a:gd name="T35" fmla="*/ 0 h 29"/>
                <a:gd name="T36" fmla="*/ 11 w 27"/>
                <a:gd name="T37" fmla="*/ 4 h 29"/>
                <a:gd name="T38" fmla="*/ 11 w 27"/>
                <a:gd name="T39" fmla="*/ 4 h 29"/>
                <a:gd name="T40" fmla="*/ 10 w 27"/>
                <a:gd name="T41" fmla="*/ 4 h 29"/>
                <a:gd name="T42" fmla="*/ 10 w 27"/>
                <a:gd name="T43" fmla="*/ 4 h 29"/>
                <a:gd name="T44" fmla="*/ 7 w 27"/>
                <a:gd name="T45" fmla="*/ 2 h 29"/>
                <a:gd name="T46" fmla="*/ 6 w 27"/>
                <a:gd name="T47" fmla="*/ 3 h 29"/>
                <a:gd name="T48" fmla="*/ 6 w 27"/>
                <a:gd name="T49" fmla="*/ 6 h 29"/>
                <a:gd name="T50" fmla="*/ 6 w 27"/>
                <a:gd name="T51" fmla="*/ 6 h 29"/>
                <a:gd name="T52" fmla="*/ 5 w 27"/>
                <a:gd name="T53" fmla="*/ 7 h 29"/>
                <a:gd name="T54" fmla="*/ 5 w 27"/>
                <a:gd name="T55" fmla="*/ 7 h 29"/>
                <a:gd name="T56" fmla="*/ 2 w 27"/>
                <a:gd name="T57" fmla="*/ 7 h 29"/>
                <a:gd name="T58" fmla="*/ 1 w 27"/>
                <a:gd name="T59" fmla="*/ 9 h 29"/>
                <a:gd name="T60" fmla="*/ 3 w 27"/>
                <a:gd name="T61" fmla="*/ 11 h 29"/>
                <a:gd name="T62" fmla="*/ 3 w 27"/>
                <a:gd name="T63" fmla="*/ 13 h 29"/>
                <a:gd name="T64" fmla="*/ 0 w 27"/>
                <a:gd name="T65" fmla="*/ 14 h 29"/>
                <a:gd name="T66" fmla="*/ 0 w 27"/>
                <a:gd name="T67" fmla="*/ 16 h 29"/>
                <a:gd name="T68" fmla="*/ 3 w 27"/>
                <a:gd name="T69" fmla="*/ 17 h 29"/>
                <a:gd name="T70" fmla="*/ 3 w 27"/>
                <a:gd name="T71" fmla="*/ 19 h 29"/>
                <a:gd name="T72" fmla="*/ 1 w 27"/>
                <a:gd name="T73" fmla="*/ 21 h 29"/>
                <a:gd name="T74" fmla="*/ 2 w 27"/>
                <a:gd name="T75" fmla="*/ 23 h 29"/>
                <a:gd name="T76" fmla="*/ 5 w 27"/>
                <a:gd name="T77" fmla="*/ 22 h 29"/>
                <a:gd name="T78" fmla="*/ 6 w 27"/>
                <a:gd name="T79" fmla="*/ 23 h 29"/>
                <a:gd name="T80" fmla="*/ 6 w 27"/>
                <a:gd name="T81" fmla="*/ 27 h 29"/>
                <a:gd name="T82" fmla="*/ 7 w 27"/>
                <a:gd name="T83" fmla="*/ 28 h 29"/>
                <a:gd name="T84" fmla="*/ 10 w 27"/>
                <a:gd name="T85" fmla="*/ 26 h 29"/>
                <a:gd name="T86" fmla="*/ 11 w 27"/>
                <a:gd name="T87" fmla="*/ 26 h 29"/>
                <a:gd name="T88" fmla="*/ 12 w 27"/>
                <a:gd name="T89" fmla="*/ 29 h 29"/>
                <a:gd name="T90" fmla="*/ 15 w 27"/>
                <a:gd name="T91" fmla="*/ 29 h 29"/>
                <a:gd name="T92" fmla="*/ 16 w 27"/>
                <a:gd name="T93" fmla="*/ 26 h 29"/>
                <a:gd name="T94" fmla="*/ 17 w 27"/>
                <a:gd name="T95" fmla="*/ 26 h 29"/>
                <a:gd name="T96" fmla="*/ 19 w 27"/>
                <a:gd name="T97" fmla="*/ 28 h 29"/>
                <a:gd name="T98" fmla="*/ 21 w 27"/>
                <a:gd name="T99" fmla="*/ 27 h 29"/>
                <a:gd name="T100" fmla="*/ 21 w 27"/>
                <a:gd name="T101" fmla="*/ 23 h 29"/>
                <a:gd name="T102" fmla="*/ 22 w 27"/>
                <a:gd name="T103" fmla="*/ 22 h 29"/>
                <a:gd name="T104" fmla="*/ 25 w 27"/>
                <a:gd name="T105" fmla="*/ 23 h 29"/>
                <a:gd name="T106" fmla="*/ 26 w 27"/>
                <a:gd name="T107" fmla="*/ 21 h 29"/>
                <a:gd name="T108" fmla="*/ 24 w 27"/>
                <a:gd name="T109" fmla="*/ 19 h 29"/>
                <a:gd name="T110" fmla="*/ 24 w 27"/>
                <a:gd name="T111" fmla="*/ 17 h 29"/>
                <a:gd name="T112" fmla="*/ 27 w 27"/>
                <a:gd name="T113" fmla="*/ 16 h 29"/>
                <a:gd name="T114" fmla="*/ 13 w 27"/>
                <a:gd name="T115" fmla="*/ 21 h 29"/>
                <a:gd name="T116" fmla="*/ 8 w 27"/>
                <a:gd name="T117" fmla="*/ 15 h 29"/>
                <a:gd name="T118" fmla="*/ 13 w 27"/>
                <a:gd name="T119" fmla="*/ 9 h 29"/>
                <a:gd name="T120" fmla="*/ 19 w 27"/>
                <a:gd name="T121" fmla="*/ 15 h 29"/>
                <a:gd name="T122" fmla="*/ 13 w 27"/>
                <a:gd name="T123"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 h="29">
                  <a:moveTo>
                    <a:pt x="27" y="16"/>
                  </a:moveTo>
                  <a:cubicBezTo>
                    <a:pt x="27" y="14"/>
                    <a:pt x="27" y="14"/>
                    <a:pt x="27" y="14"/>
                  </a:cubicBezTo>
                  <a:cubicBezTo>
                    <a:pt x="24" y="13"/>
                    <a:pt x="24" y="13"/>
                    <a:pt x="24" y="13"/>
                  </a:cubicBezTo>
                  <a:cubicBezTo>
                    <a:pt x="24" y="12"/>
                    <a:pt x="24" y="12"/>
                    <a:pt x="24" y="11"/>
                  </a:cubicBezTo>
                  <a:cubicBezTo>
                    <a:pt x="26" y="9"/>
                    <a:pt x="26" y="9"/>
                    <a:pt x="26" y="9"/>
                  </a:cubicBezTo>
                  <a:cubicBezTo>
                    <a:pt x="25" y="7"/>
                    <a:pt x="25" y="7"/>
                    <a:pt x="25" y="7"/>
                  </a:cubicBezTo>
                  <a:cubicBezTo>
                    <a:pt x="22" y="7"/>
                    <a:pt x="22" y="7"/>
                    <a:pt x="22" y="7"/>
                  </a:cubicBezTo>
                  <a:cubicBezTo>
                    <a:pt x="22" y="7"/>
                    <a:pt x="22" y="7"/>
                    <a:pt x="22" y="7"/>
                  </a:cubicBezTo>
                  <a:cubicBezTo>
                    <a:pt x="21" y="7"/>
                    <a:pt x="21" y="7"/>
                    <a:pt x="21" y="6"/>
                  </a:cubicBezTo>
                  <a:cubicBezTo>
                    <a:pt x="21" y="6"/>
                    <a:pt x="21" y="6"/>
                    <a:pt x="21" y="6"/>
                  </a:cubicBezTo>
                  <a:cubicBezTo>
                    <a:pt x="21" y="3"/>
                    <a:pt x="21" y="3"/>
                    <a:pt x="21" y="3"/>
                  </a:cubicBezTo>
                  <a:cubicBezTo>
                    <a:pt x="19" y="2"/>
                    <a:pt x="19" y="2"/>
                    <a:pt x="19" y="2"/>
                  </a:cubicBezTo>
                  <a:cubicBezTo>
                    <a:pt x="17" y="4"/>
                    <a:pt x="17" y="4"/>
                    <a:pt x="17" y="4"/>
                  </a:cubicBezTo>
                  <a:cubicBezTo>
                    <a:pt x="17" y="4"/>
                    <a:pt x="17" y="4"/>
                    <a:pt x="17" y="4"/>
                  </a:cubicBezTo>
                  <a:cubicBezTo>
                    <a:pt x="16" y="4"/>
                    <a:pt x="16" y="4"/>
                    <a:pt x="16" y="4"/>
                  </a:cubicBezTo>
                  <a:cubicBezTo>
                    <a:pt x="16" y="4"/>
                    <a:pt x="16" y="4"/>
                    <a:pt x="16" y="4"/>
                  </a:cubicBezTo>
                  <a:cubicBezTo>
                    <a:pt x="15" y="0"/>
                    <a:pt x="15" y="0"/>
                    <a:pt x="15" y="0"/>
                  </a:cubicBezTo>
                  <a:cubicBezTo>
                    <a:pt x="12" y="0"/>
                    <a:pt x="12" y="0"/>
                    <a:pt x="12" y="0"/>
                  </a:cubicBezTo>
                  <a:cubicBezTo>
                    <a:pt x="11" y="4"/>
                    <a:pt x="11" y="4"/>
                    <a:pt x="11" y="4"/>
                  </a:cubicBezTo>
                  <a:cubicBezTo>
                    <a:pt x="11" y="4"/>
                    <a:pt x="11" y="4"/>
                    <a:pt x="11" y="4"/>
                  </a:cubicBezTo>
                  <a:cubicBezTo>
                    <a:pt x="11" y="4"/>
                    <a:pt x="10" y="4"/>
                    <a:pt x="10" y="4"/>
                  </a:cubicBezTo>
                  <a:cubicBezTo>
                    <a:pt x="10" y="4"/>
                    <a:pt x="10" y="4"/>
                    <a:pt x="10" y="4"/>
                  </a:cubicBezTo>
                  <a:cubicBezTo>
                    <a:pt x="7" y="2"/>
                    <a:pt x="7" y="2"/>
                    <a:pt x="7" y="2"/>
                  </a:cubicBezTo>
                  <a:cubicBezTo>
                    <a:pt x="6" y="3"/>
                    <a:pt x="6" y="3"/>
                    <a:pt x="6" y="3"/>
                  </a:cubicBezTo>
                  <a:cubicBezTo>
                    <a:pt x="6" y="6"/>
                    <a:pt x="6" y="6"/>
                    <a:pt x="6" y="6"/>
                  </a:cubicBezTo>
                  <a:cubicBezTo>
                    <a:pt x="6" y="6"/>
                    <a:pt x="6" y="6"/>
                    <a:pt x="6" y="6"/>
                  </a:cubicBezTo>
                  <a:cubicBezTo>
                    <a:pt x="6" y="7"/>
                    <a:pt x="6" y="7"/>
                    <a:pt x="5" y="7"/>
                  </a:cubicBezTo>
                  <a:cubicBezTo>
                    <a:pt x="5" y="7"/>
                    <a:pt x="5" y="7"/>
                    <a:pt x="5" y="7"/>
                  </a:cubicBezTo>
                  <a:cubicBezTo>
                    <a:pt x="2" y="7"/>
                    <a:pt x="2" y="7"/>
                    <a:pt x="2" y="7"/>
                  </a:cubicBezTo>
                  <a:cubicBezTo>
                    <a:pt x="1" y="9"/>
                    <a:pt x="1" y="9"/>
                    <a:pt x="1" y="9"/>
                  </a:cubicBezTo>
                  <a:cubicBezTo>
                    <a:pt x="3" y="11"/>
                    <a:pt x="3" y="11"/>
                    <a:pt x="3" y="11"/>
                  </a:cubicBezTo>
                  <a:cubicBezTo>
                    <a:pt x="3" y="12"/>
                    <a:pt x="3" y="12"/>
                    <a:pt x="3" y="13"/>
                  </a:cubicBezTo>
                  <a:cubicBezTo>
                    <a:pt x="0" y="14"/>
                    <a:pt x="0" y="14"/>
                    <a:pt x="0" y="14"/>
                  </a:cubicBezTo>
                  <a:cubicBezTo>
                    <a:pt x="0" y="16"/>
                    <a:pt x="0" y="16"/>
                    <a:pt x="0" y="16"/>
                  </a:cubicBezTo>
                  <a:cubicBezTo>
                    <a:pt x="3" y="17"/>
                    <a:pt x="3" y="17"/>
                    <a:pt x="3" y="17"/>
                  </a:cubicBezTo>
                  <a:cubicBezTo>
                    <a:pt x="3" y="18"/>
                    <a:pt x="3" y="18"/>
                    <a:pt x="3" y="19"/>
                  </a:cubicBezTo>
                  <a:cubicBezTo>
                    <a:pt x="1" y="21"/>
                    <a:pt x="1" y="21"/>
                    <a:pt x="1" y="21"/>
                  </a:cubicBezTo>
                  <a:cubicBezTo>
                    <a:pt x="2" y="23"/>
                    <a:pt x="2" y="23"/>
                    <a:pt x="2" y="23"/>
                  </a:cubicBezTo>
                  <a:cubicBezTo>
                    <a:pt x="5" y="22"/>
                    <a:pt x="5" y="22"/>
                    <a:pt x="5" y="22"/>
                  </a:cubicBezTo>
                  <a:cubicBezTo>
                    <a:pt x="6" y="23"/>
                    <a:pt x="6" y="23"/>
                    <a:pt x="6" y="23"/>
                  </a:cubicBezTo>
                  <a:cubicBezTo>
                    <a:pt x="6" y="27"/>
                    <a:pt x="6" y="27"/>
                    <a:pt x="6" y="27"/>
                  </a:cubicBezTo>
                  <a:cubicBezTo>
                    <a:pt x="7" y="28"/>
                    <a:pt x="7" y="28"/>
                    <a:pt x="7" y="28"/>
                  </a:cubicBezTo>
                  <a:cubicBezTo>
                    <a:pt x="10" y="26"/>
                    <a:pt x="10" y="26"/>
                    <a:pt x="10" y="26"/>
                  </a:cubicBezTo>
                  <a:cubicBezTo>
                    <a:pt x="10" y="26"/>
                    <a:pt x="11" y="26"/>
                    <a:pt x="11" y="26"/>
                  </a:cubicBezTo>
                  <a:cubicBezTo>
                    <a:pt x="12" y="29"/>
                    <a:pt x="12" y="29"/>
                    <a:pt x="12" y="29"/>
                  </a:cubicBezTo>
                  <a:cubicBezTo>
                    <a:pt x="15" y="29"/>
                    <a:pt x="15" y="29"/>
                    <a:pt x="15" y="29"/>
                  </a:cubicBezTo>
                  <a:cubicBezTo>
                    <a:pt x="16" y="26"/>
                    <a:pt x="16" y="26"/>
                    <a:pt x="16" y="26"/>
                  </a:cubicBezTo>
                  <a:cubicBezTo>
                    <a:pt x="16" y="26"/>
                    <a:pt x="17" y="26"/>
                    <a:pt x="17" y="26"/>
                  </a:cubicBezTo>
                  <a:cubicBezTo>
                    <a:pt x="19" y="28"/>
                    <a:pt x="19" y="28"/>
                    <a:pt x="19" y="28"/>
                  </a:cubicBezTo>
                  <a:cubicBezTo>
                    <a:pt x="21" y="27"/>
                    <a:pt x="21" y="27"/>
                    <a:pt x="21" y="27"/>
                  </a:cubicBezTo>
                  <a:cubicBezTo>
                    <a:pt x="21" y="23"/>
                    <a:pt x="21" y="23"/>
                    <a:pt x="21" y="23"/>
                  </a:cubicBezTo>
                  <a:cubicBezTo>
                    <a:pt x="21" y="23"/>
                    <a:pt x="21" y="23"/>
                    <a:pt x="22" y="22"/>
                  </a:cubicBezTo>
                  <a:cubicBezTo>
                    <a:pt x="25" y="23"/>
                    <a:pt x="25" y="23"/>
                    <a:pt x="25" y="23"/>
                  </a:cubicBezTo>
                  <a:cubicBezTo>
                    <a:pt x="26" y="21"/>
                    <a:pt x="26" y="21"/>
                    <a:pt x="26" y="21"/>
                  </a:cubicBezTo>
                  <a:cubicBezTo>
                    <a:pt x="24" y="19"/>
                    <a:pt x="24" y="19"/>
                    <a:pt x="24" y="19"/>
                  </a:cubicBezTo>
                  <a:cubicBezTo>
                    <a:pt x="24" y="18"/>
                    <a:pt x="24" y="18"/>
                    <a:pt x="24" y="17"/>
                  </a:cubicBezTo>
                  <a:lnTo>
                    <a:pt x="27" y="16"/>
                  </a:lnTo>
                  <a:close/>
                  <a:moveTo>
                    <a:pt x="13" y="21"/>
                  </a:moveTo>
                  <a:cubicBezTo>
                    <a:pt x="10" y="21"/>
                    <a:pt x="8" y="18"/>
                    <a:pt x="8" y="15"/>
                  </a:cubicBezTo>
                  <a:cubicBezTo>
                    <a:pt x="8" y="12"/>
                    <a:pt x="10" y="9"/>
                    <a:pt x="13" y="9"/>
                  </a:cubicBezTo>
                  <a:cubicBezTo>
                    <a:pt x="16" y="9"/>
                    <a:pt x="19" y="12"/>
                    <a:pt x="19" y="15"/>
                  </a:cubicBezTo>
                  <a:cubicBezTo>
                    <a:pt x="19" y="18"/>
                    <a:pt x="16" y="21"/>
                    <a:pt x="13" y="21"/>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60"/>
            <p:cNvSpPr>
              <a:spLocks noEditPoints="1"/>
            </p:cNvSpPr>
            <p:nvPr/>
          </p:nvSpPr>
          <p:spPr bwMode="auto">
            <a:xfrm>
              <a:off x="1347788" y="2432051"/>
              <a:ext cx="50800" cy="50800"/>
            </a:xfrm>
            <a:custGeom>
              <a:avLst/>
              <a:gdLst>
                <a:gd name="T0" fmla="*/ 47 w 47"/>
                <a:gd name="T1" fmla="*/ 27 h 49"/>
                <a:gd name="T2" fmla="*/ 47 w 47"/>
                <a:gd name="T3" fmla="*/ 23 h 49"/>
                <a:gd name="T4" fmla="*/ 42 w 47"/>
                <a:gd name="T5" fmla="*/ 21 h 49"/>
                <a:gd name="T6" fmla="*/ 41 w 47"/>
                <a:gd name="T7" fmla="*/ 19 h 49"/>
                <a:gd name="T8" fmla="*/ 45 w 47"/>
                <a:gd name="T9" fmla="*/ 14 h 49"/>
                <a:gd name="T10" fmla="*/ 43 w 47"/>
                <a:gd name="T11" fmla="*/ 11 h 49"/>
                <a:gd name="T12" fmla="*/ 38 w 47"/>
                <a:gd name="T13" fmla="*/ 12 h 49"/>
                <a:gd name="T14" fmla="*/ 38 w 47"/>
                <a:gd name="T15" fmla="*/ 12 h 49"/>
                <a:gd name="T16" fmla="*/ 36 w 47"/>
                <a:gd name="T17" fmla="*/ 10 h 49"/>
                <a:gd name="T18" fmla="*/ 36 w 47"/>
                <a:gd name="T19" fmla="*/ 10 h 49"/>
                <a:gd name="T20" fmla="*/ 37 w 47"/>
                <a:gd name="T21" fmla="*/ 5 h 49"/>
                <a:gd name="T22" fmla="*/ 34 w 47"/>
                <a:gd name="T23" fmla="*/ 3 h 49"/>
                <a:gd name="T24" fmla="*/ 30 w 47"/>
                <a:gd name="T25" fmla="*/ 7 h 49"/>
                <a:gd name="T26" fmla="*/ 30 w 47"/>
                <a:gd name="T27" fmla="*/ 7 h 49"/>
                <a:gd name="T28" fmla="*/ 27 w 47"/>
                <a:gd name="T29" fmla="*/ 6 h 49"/>
                <a:gd name="T30" fmla="*/ 27 w 47"/>
                <a:gd name="T31" fmla="*/ 6 h 49"/>
                <a:gd name="T32" fmla="*/ 26 w 47"/>
                <a:gd name="T33" fmla="*/ 0 h 49"/>
                <a:gd name="T34" fmla="*/ 22 w 47"/>
                <a:gd name="T35" fmla="*/ 0 h 49"/>
                <a:gd name="T36" fmla="*/ 20 w 47"/>
                <a:gd name="T37" fmla="*/ 6 h 49"/>
                <a:gd name="T38" fmla="*/ 20 w 47"/>
                <a:gd name="T39" fmla="*/ 6 h 49"/>
                <a:gd name="T40" fmla="*/ 18 w 47"/>
                <a:gd name="T41" fmla="*/ 7 h 49"/>
                <a:gd name="T42" fmla="*/ 18 w 47"/>
                <a:gd name="T43" fmla="*/ 7 h 49"/>
                <a:gd name="T44" fmla="*/ 14 w 47"/>
                <a:gd name="T45" fmla="*/ 3 h 49"/>
                <a:gd name="T46" fmla="*/ 10 w 47"/>
                <a:gd name="T47" fmla="*/ 5 h 49"/>
                <a:gd name="T48" fmla="*/ 12 w 47"/>
                <a:gd name="T49" fmla="*/ 10 h 49"/>
                <a:gd name="T50" fmla="*/ 12 w 47"/>
                <a:gd name="T51" fmla="*/ 10 h 49"/>
                <a:gd name="T52" fmla="*/ 10 w 47"/>
                <a:gd name="T53" fmla="*/ 12 h 49"/>
                <a:gd name="T54" fmla="*/ 10 w 47"/>
                <a:gd name="T55" fmla="*/ 12 h 49"/>
                <a:gd name="T56" fmla="*/ 4 w 47"/>
                <a:gd name="T57" fmla="*/ 11 h 49"/>
                <a:gd name="T58" fmla="*/ 3 w 47"/>
                <a:gd name="T59" fmla="*/ 14 h 49"/>
                <a:gd name="T60" fmla="*/ 6 w 47"/>
                <a:gd name="T61" fmla="*/ 19 h 49"/>
                <a:gd name="T62" fmla="*/ 6 w 47"/>
                <a:gd name="T63" fmla="*/ 21 h 49"/>
                <a:gd name="T64" fmla="*/ 0 w 47"/>
                <a:gd name="T65" fmla="*/ 23 h 49"/>
                <a:gd name="T66" fmla="*/ 0 w 47"/>
                <a:gd name="T67" fmla="*/ 27 h 49"/>
                <a:gd name="T68" fmla="*/ 6 w 47"/>
                <a:gd name="T69" fmla="*/ 29 h 49"/>
                <a:gd name="T70" fmla="*/ 6 w 47"/>
                <a:gd name="T71" fmla="*/ 31 h 49"/>
                <a:gd name="T72" fmla="*/ 3 w 47"/>
                <a:gd name="T73" fmla="*/ 35 h 49"/>
                <a:gd name="T74" fmla="*/ 4 w 47"/>
                <a:gd name="T75" fmla="*/ 39 h 49"/>
                <a:gd name="T76" fmla="*/ 10 w 47"/>
                <a:gd name="T77" fmla="*/ 38 h 49"/>
                <a:gd name="T78" fmla="*/ 12 w 47"/>
                <a:gd name="T79" fmla="*/ 39 h 49"/>
                <a:gd name="T80" fmla="*/ 10 w 47"/>
                <a:gd name="T81" fmla="*/ 45 h 49"/>
                <a:gd name="T82" fmla="*/ 14 w 47"/>
                <a:gd name="T83" fmla="*/ 47 h 49"/>
                <a:gd name="T84" fmla="*/ 18 w 47"/>
                <a:gd name="T85" fmla="*/ 43 h 49"/>
                <a:gd name="T86" fmla="*/ 20 w 47"/>
                <a:gd name="T87" fmla="*/ 44 h 49"/>
                <a:gd name="T88" fmla="*/ 22 w 47"/>
                <a:gd name="T89" fmla="*/ 49 h 49"/>
                <a:gd name="T90" fmla="*/ 26 w 47"/>
                <a:gd name="T91" fmla="*/ 49 h 49"/>
                <a:gd name="T92" fmla="*/ 27 w 47"/>
                <a:gd name="T93" fmla="*/ 44 h 49"/>
                <a:gd name="T94" fmla="*/ 30 w 47"/>
                <a:gd name="T95" fmla="*/ 43 h 49"/>
                <a:gd name="T96" fmla="*/ 34 w 47"/>
                <a:gd name="T97" fmla="*/ 47 h 49"/>
                <a:gd name="T98" fmla="*/ 37 w 47"/>
                <a:gd name="T99" fmla="*/ 45 h 49"/>
                <a:gd name="T100" fmla="*/ 36 w 47"/>
                <a:gd name="T101" fmla="*/ 39 h 49"/>
                <a:gd name="T102" fmla="*/ 38 w 47"/>
                <a:gd name="T103" fmla="*/ 38 h 49"/>
                <a:gd name="T104" fmla="*/ 43 w 47"/>
                <a:gd name="T105" fmla="*/ 39 h 49"/>
                <a:gd name="T106" fmla="*/ 45 w 47"/>
                <a:gd name="T107" fmla="*/ 35 h 49"/>
                <a:gd name="T108" fmla="*/ 41 w 47"/>
                <a:gd name="T109" fmla="*/ 31 h 49"/>
                <a:gd name="T110" fmla="*/ 42 w 47"/>
                <a:gd name="T111" fmla="*/ 29 h 49"/>
                <a:gd name="T112" fmla="*/ 47 w 47"/>
                <a:gd name="T113" fmla="*/ 27 h 49"/>
                <a:gd name="T114" fmla="*/ 24 w 47"/>
                <a:gd name="T115" fmla="*/ 35 h 49"/>
                <a:gd name="T116" fmla="*/ 14 w 47"/>
                <a:gd name="T117" fmla="*/ 25 h 49"/>
                <a:gd name="T118" fmla="*/ 24 w 47"/>
                <a:gd name="T119" fmla="*/ 15 h 49"/>
                <a:gd name="T120" fmla="*/ 33 w 47"/>
                <a:gd name="T121" fmla="*/ 25 h 49"/>
                <a:gd name="T122" fmla="*/ 24 w 47"/>
                <a:gd name="T123"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49">
                  <a:moveTo>
                    <a:pt x="47" y="27"/>
                  </a:moveTo>
                  <a:cubicBezTo>
                    <a:pt x="47" y="23"/>
                    <a:pt x="47" y="23"/>
                    <a:pt x="47" y="23"/>
                  </a:cubicBezTo>
                  <a:cubicBezTo>
                    <a:pt x="42" y="21"/>
                    <a:pt x="42" y="21"/>
                    <a:pt x="42" y="21"/>
                  </a:cubicBezTo>
                  <a:cubicBezTo>
                    <a:pt x="42" y="20"/>
                    <a:pt x="41" y="19"/>
                    <a:pt x="41" y="19"/>
                  </a:cubicBezTo>
                  <a:cubicBezTo>
                    <a:pt x="45" y="14"/>
                    <a:pt x="45" y="14"/>
                    <a:pt x="45" y="14"/>
                  </a:cubicBezTo>
                  <a:cubicBezTo>
                    <a:pt x="43" y="11"/>
                    <a:pt x="43" y="11"/>
                    <a:pt x="43" y="11"/>
                  </a:cubicBezTo>
                  <a:cubicBezTo>
                    <a:pt x="38" y="12"/>
                    <a:pt x="38" y="12"/>
                    <a:pt x="38" y="12"/>
                  </a:cubicBezTo>
                  <a:cubicBezTo>
                    <a:pt x="38" y="12"/>
                    <a:pt x="38" y="12"/>
                    <a:pt x="38" y="12"/>
                  </a:cubicBezTo>
                  <a:cubicBezTo>
                    <a:pt x="37" y="11"/>
                    <a:pt x="37" y="11"/>
                    <a:pt x="36" y="10"/>
                  </a:cubicBezTo>
                  <a:cubicBezTo>
                    <a:pt x="36" y="10"/>
                    <a:pt x="36" y="10"/>
                    <a:pt x="36" y="10"/>
                  </a:cubicBezTo>
                  <a:cubicBezTo>
                    <a:pt x="37" y="5"/>
                    <a:pt x="37" y="5"/>
                    <a:pt x="37" y="5"/>
                  </a:cubicBezTo>
                  <a:cubicBezTo>
                    <a:pt x="34" y="3"/>
                    <a:pt x="34" y="3"/>
                    <a:pt x="34" y="3"/>
                  </a:cubicBezTo>
                  <a:cubicBezTo>
                    <a:pt x="30" y="7"/>
                    <a:pt x="30" y="7"/>
                    <a:pt x="30" y="7"/>
                  </a:cubicBezTo>
                  <a:cubicBezTo>
                    <a:pt x="30" y="7"/>
                    <a:pt x="30" y="7"/>
                    <a:pt x="30" y="7"/>
                  </a:cubicBezTo>
                  <a:cubicBezTo>
                    <a:pt x="29" y="6"/>
                    <a:pt x="28" y="6"/>
                    <a:pt x="27" y="6"/>
                  </a:cubicBezTo>
                  <a:cubicBezTo>
                    <a:pt x="27" y="6"/>
                    <a:pt x="27" y="6"/>
                    <a:pt x="27" y="6"/>
                  </a:cubicBezTo>
                  <a:cubicBezTo>
                    <a:pt x="26" y="0"/>
                    <a:pt x="26" y="0"/>
                    <a:pt x="26" y="0"/>
                  </a:cubicBezTo>
                  <a:cubicBezTo>
                    <a:pt x="22" y="0"/>
                    <a:pt x="22" y="0"/>
                    <a:pt x="22" y="0"/>
                  </a:cubicBezTo>
                  <a:cubicBezTo>
                    <a:pt x="20" y="6"/>
                    <a:pt x="20" y="6"/>
                    <a:pt x="20" y="6"/>
                  </a:cubicBezTo>
                  <a:cubicBezTo>
                    <a:pt x="20" y="6"/>
                    <a:pt x="20" y="6"/>
                    <a:pt x="20" y="6"/>
                  </a:cubicBezTo>
                  <a:cubicBezTo>
                    <a:pt x="19" y="6"/>
                    <a:pt x="19" y="6"/>
                    <a:pt x="18" y="7"/>
                  </a:cubicBezTo>
                  <a:cubicBezTo>
                    <a:pt x="18" y="7"/>
                    <a:pt x="18" y="7"/>
                    <a:pt x="18" y="7"/>
                  </a:cubicBezTo>
                  <a:cubicBezTo>
                    <a:pt x="14" y="3"/>
                    <a:pt x="14" y="3"/>
                    <a:pt x="14" y="3"/>
                  </a:cubicBezTo>
                  <a:cubicBezTo>
                    <a:pt x="10" y="5"/>
                    <a:pt x="10" y="5"/>
                    <a:pt x="10" y="5"/>
                  </a:cubicBezTo>
                  <a:cubicBezTo>
                    <a:pt x="12" y="10"/>
                    <a:pt x="12" y="10"/>
                    <a:pt x="12" y="10"/>
                  </a:cubicBezTo>
                  <a:cubicBezTo>
                    <a:pt x="12" y="10"/>
                    <a:pt x="12" y="10"/>
                    <a:pt x="12" y="10"/>
                  </a:cubicBezTo>
                  <a:cubicBezTo>
                    <a:pt x="11" y="11"/>
                    <a:pt x="10" y="11"/>
                    <a:pt x="10" y="12"/>
                  </a:cubicBezTo>
                  <a:cubicBezTo>
                    <a:pt x="10" y="12"/>
                    <a:pt x="10" y="12"/>
                    <a:pt x="10" y="12"/>
                  </a:cubicBezTo>
                  <a:cubicBezTo>
                    <a:pt x="4" y="11"/>
                    <a:pt x="4" y="11"/>
                    <a:pt x="4" y="11"/>
                  </a:cubicBezTo>
                  <a:cubicBezTo>
                    <a:pt x="3" y="14"/>
                    <a:pt x="3" y="14"/>
                    <a:pt x="3" y="14"/>
                  </a:cubicBezTo>
                  <a:cubicBezTo>
                    <a:pt x="6" y="19"/>
                    <a:pt x="6" y="19"/>
                    <a:pt x="6" y="19"/>
                  </a:cubicBezTo>
                  <a:cubicBezTo>
                    <a:pt x="6" y="19"/>
                    <a:pt x="6" y="20"/>
                    <a:pt x="6" y="21"/>
                  </a:cubicBezTo>
                  <a:cubicBezTo>
                    <a:pt x="0" y="23"/>
                    <a:pt x="0" y="23"/>
                    <a:pt x="0" y="23"/>
                  </a:cubicBezTo>
                  <a:cubicBezTo>
                    <a:pt x="0" y="27"/>
                    <a:pt x="0" y="27"/>
                    <a:pt x="0" y="27"/>
                  </a:cubicBezTo>
                  <a:cubicBezTo>
                    <a:pt x="6" y="29"/>
                    <a:pt x="6" y="29"/>
                    <a:pt x="6" y="29"/>
                  </a:cubicBezTo>
                  <a:cubicBezTo>
                    <a:pt x="6" y="29"/>
                    <a:pt x="6" y="30"/>
                    <a:pt x="6" y="31"/>
                  </a:cubicBezTo>
                  <a:cubicBezTo>
                    <a:pt x="3" y="35"/>
                    <a:pt x="3" y="35"/>
                    <a:pt x="3" y="35"/>
                  </a:cubicBezTo>
                  <a:cubicBezTo>
                    <a:pt x="4" y="39"/>
                    <a:pt x="4" y="39"/>
                    <a:pt x="4" y="39"/>
                  </a:cubicBezTo>
                  <a:cubicBezTo>
                    <a:pt x="10" y="38"/>
                    <a:pt x="10" y="38"/>
                    <a:pt x="10" y="38"/>
                  </a:cubicBezTo>
                  <a:cubicBezTo>
                    <a:pt x="10" y="38"/>
                    <a:pt x="11" y="39"/>
                    <a:pt x="12" y="39"/>
                  </a:cubicBezTo>
                  <a:cubicBezTo>
                    <a:pt x="10" y="45"/>
                    <a:pt x="10" y="45"/>
                    <a:pt x="10" y="45"/>
                  </a:cubicBezTo>
                  <a:cubicBezTo>
                    <a:pt x="14" y="47"/>
                    <a:pt x="14" y="47"/>
                    <a:pt x="14" y="47"/>
                  </a:cubicBezTo>
                  <a:cubicBezTo>
                    <a:pt x="18" y="43"/>
                    <a:pt x="18" y="43"/>
                    <a:pt x="18" y="43"/>
                  </a:cubicBezTo>
                  <a:cubicBezTo>
                    <a:pt x="19" y="43"/>
                    <a:pt x="19" y="44"/>
                    <a:pt x="20" y="44"/>
                  </a:cubicBezTo>
                  <a:cubicBezTo>
                    <a:pt x="22" y="49"/>
                    <a:pt x="22" y="49"/>
                    <a:pt x="22" y="49"/>
                  </a:cubicBezTo>
                  <a:cubicBezTo>
                    <a:pt x="26" y="49"/>
                    <a:pt x="26" y="49"/>
                    <a:pt x="26" y="49"/>
                  </a:cubicBezTo>
                  <a:cubicBezTo>
                    <a:pt x="27" y="44"/>
                    <a:pt x="27" y="44"/>
                    <a:pt x="27" y="44"/>
                  </a:cubicBezTo>
                  <a:cubicBezTo>
                    <a:pt x="28" y="44"/>
                    <a:pt x="29" y="43"/>
                    <a:pt x="30" y="43"/>
                  </a:cubicBezTo>
                  <a:cubicBezTo>
                    <a:pt x="34" y="47"/>
                    <a:pt x="34" y="47"/>
                    <a:pt x="34" y="47"/>
                  </a:cubicBezTo>
                  <a:cubicBezTo>
                    <a:pt x="37" y="45"/>
                    <a:pt x="37" y="45"/>
                    <a:pt x="37" y="45"/>
                  </a:cubicBezTo>
                  <a:cubicBezTo>
                    <a:pt x="36" y="39"/>
                    <a:pt x="36" y="39"/>
                    <a:pt x="36" y="39"/>
                  </a:cubicBezTo>
                  <a:cubicBezTo>
                    <a:pt x="37" y="39"/>
                    <a:pt x="37" y="38"/>
                    <a:pt x="38" y="38"/>
                  </a:cubicBezTo>
                  <a:cubicBezTo>
                    <a:pt x="43" y="39"/>
                    <a:pt x="43" y="39"/>
                    <a:pt x="43" y="39"/>
                  </a:cubicBezTo>
                  <a:cubicBezTo>
                    <a:pt x="45" y="35"/>
                    <a:pt x="45" y="35"/>
                    <a:pt x="45" y="35"/>
                  </a:cubicBezTo>
                  <a:cubicBezTo>
                    <a:pt x="41" y="31"/>
                    <a:pt x="41" y="31"/>
                    <a:pt x="41" y="31"/>
                  </a:cubicBezTo>
                  <a:cubicBezTo>
                    <a:pt x="41" y="30"/>
                    <a:pt x="42" y="29"/>
                    <a:pt x="42" y="29"/>
                  </a:cubicBezTo>
                  <a:lnTo>
                    <a:pt x="47" y="27"/>
                  </a:lnTo>
                  <a:close/>
                  <a:moveTo>
                    <a:pt x="24" y="35"/>
                  </a:moveTo>
                  <a:cubicBezTo>
                    <a:pt x="19" y="35"/>
                    <a:pt x="14" y="30"/>
                    <a:pt x="14" y="25"/>
                  </a:cubicBezTo>
                  <a:cubicBezTo>
                    <a:pt x="14" y="20"/>
                    <a:pt x="19" y="15"/>
                    <a:pt x="24" y="15"/>
                  </a:cubicBezTo>
                  <a:cubicBezTo>
                    <a:pt x="29" y="15"/>
                    <a:pt x="33" y="20"/>
                    <a:pt x="33" y="25"/>
                  </a:cubicBezTo>
                  <a:cubicBezTo>
                    <a:pt x="33" y="30"/>
                    <a:pt x="29" y="35"/>
                    <a:pt x="24"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61"/>
            <p:cNvSpPr>
              <a:spLocks noEditPoints="1"/>
            </p:cNvSpPr>
            <p:nvPr/>
          </p:nvSpPr>
          <p:spPr bwMode="auto">
            <a:xfrm>
              <a:off x="1270000" y="2611438"/>
              <a:ext cx="49213" cy="53975"/>
            </a:xfrm>
            <a:custGeom>
              <a:avLst/>
              <a:gdLst>
                <a:gd name="T0" fmla="*/ 46 w 47"/>
                <a:gd name="T1" fmla="*/ 35 h 50"/>
                <a:gd name="T2" fmla="*/ 47 w 47"/>
                <a:gd name="T3" fmla="*/ 31 h 50"/>
                <a:gd name="T4" fmla="*/ 42 w 47"/>
                <a:gd name="T5" fmla="*/ 27 h 50"/>
                <a:gd name="T6" fmla="*/ 42 w 47"/>
                <a:gd name="T7" fmla="*/ 25 h 50"/>
                <a:gd name="T8" fmla="*/ 47 w 47"/>
                <a:gd name="T9" fmla="*/ 22 h 50"/>
                <a:gd name="T10" fmla="*/ 46 w 47"/>
                <a:gd name="T11" fmla="*/ 18 h 50"/>
                <a:gd name="T12" fmla="*/ 41 w 47"/>
                <a:gd name="T13" fmla="*/ 17 h 50"/>
                <a:gd name="T14" fmla="*/ 41 w 47"/>
                <a:gd name="T15" fmla="*/ 17 h 50"/>
                <a:gd name="T16" fmla="*/ 40 w 47"/>
                <a:gd name="T17" fmla="*/ 15 h 50"/>
                <a:gd name="T18" fmla="*/ 40 w 47"/>
                <a:gd name="T19" fmla="*/ 15 h 50"/>
                <a:gd name="T20" fmla="*/ 42 w 47"/>
                <a:gd name="T21" fmla="*/ 10 h 50"/>
                <a:gd name="T22" fmla="*/ 40 w 47"/>
                <a:gd name="T23" fmla="*/ 7 h 50"/>
                <a:gd name="T24" fmla="*/ 35 w 47"/>
                <a:gd name="T25" fmla="*/ 9 h 50"/>
                <a:gd name="T26" fmla="*/ 35 w 47"/>
                <a:gd name="T27" fmla="*/ 9 h 50"/>
                <a:gd name="T28" fmla="*/ 33 w 47"/>
                <a:gd name="T29" fmla="*/ 8 h 50"/>
                <a:gd name="T30" fmla="*/ 33 w 47"/>
                <a:gd name="T31" fmla="*/ 8 h 50"/>
                <a:gd name="T32" fmla="*/ 33 w 47"/>
                <a:gd name="T33" fmla="*/ 2 h 50"/>
                <a:gd name="T34" fmla="*/ 29 w 47"/>
                <a:gd name="T35" fmla="*/ 1 h 50"/>
                <a:gd name="T36" fmla="*/ 25 w 47"/>
                <a:gd name="T37" fmla="*/ 5 h 50"/>
                <a:gd name="T38" fmla="*/ 25 w 47"/>
                <a:gd name="T39" fmla="*/ 5 h 50"/>
                <a:gd name="T40" fmla="*/ 23 w 47"/>
                <a:gd name="T41" fmla="*/ 5 h 50"/>
                <a:gd name="T42" fmla="*/ 23 w 47"/>
                <a:gd name="T43" fmla="*/ 5 h 50"/>
                <a:gd name="T44" fmla="*/ 20 w 47"/>
                <a:gd name="T45" fmla="*/ 0 h 50"/>
                <a:gd name="T46" fmla="*/ 16 w 47"/>
                <a:gd name="T47" fmla="*/ 1 h 50"/>
                <a:gd name="T48" fmla="*/ 16 w 47"/>
                <a:gd name="T49" fmla="*/ 7 h 50"/>
                <a:gd name="T50" fmla="*/ 16 w 47"/>
                <a:gd name="T51" fmla="*/ 7 h 50"/>
                <a:gd name="T52" fmla="*/ 14 w 47"/>
                <a:gd name="T53" fmla="*/ 8 h 50"/>
                <a:gd name="T54" fmla="*/ 14 w 47"/>
                <a:gd name="T55" fmla="*/ 8 h 50"/>
                <a:gd name="T56" fmla="*/ 9 w 47"/>
                <a:gd name="T57" fmla="*/ 5 h 50"/>
                <a:gd name="T58" fmla="*/ 6 w 47"/>
                <a:gd name="T59" fmla="*/ 8 h 50"/>
                <a:gd name="T60" fmla="*/ 8 w 47"/>
                <a:gd name="T61" fmla="*/ 13 h 50"/>
                <a:gd name="T62" fmla="*/ 7 w 47"/>
                <a:gd name="T63" fmla="*/ 15 h 50"/>
                <a:gd name="T64" fmla="*/ 1 w 47"/>
                <a:gd name="T65" fmla="*/ 15 h 50"/>
                <a:gd name="T66" fmla="*/ 0 w 47"/>
                <a:gd name="T67" fmla="*/ 19 h 50"/>
                <a:gd name="T68" fmla="*/ 4 w 47"/>
                <a:gd name="T69" fmla="*/ 23 h 50"/>
                <a:gd name="T70" fmla="*/ 4 w 47"/>
                <a:gd name="T71" fmla="*/ 25 h 50"/>
                <a:gd name="T72" fmla="*/ 0 w 47"/>
                <a:gd name="T73" fmla="*/ 28 h 50"/>
                <a:gd name="T74" fmla="*/ 0 w 47"/>
                <a:gd name="T75" fmla="*/ 32 h 50"/>
                <a:gd name="T76" fmla="*/ 6 w 47"/>
                <a:gd name="T77" fmla="*/ 33 h 50"/>
                <a:gd name="T78" fmla="*/ 7 w 47"/>
                <a:gd name="T79" fmla="*/ 35 h 50"/>
                <a:gd name="T80" fmla="*/ 4 w 47"/>
                <a:gd name="T81" fmla="*/ 40 h 50"/>
                <a:gd name="T82" fmla="*/ 7 w 47"/>
                <a:gd name="T83" fmla="*/ 43 h 50"/>
                <a:gd name="T84" fmla="*/ 12 w 47"/>
                <a:gd name="T85" fmla="*/ 41 h 50"/>
                <a:gd name="T86" fmla="*/ 14 w 47"/>
                <a:gd name="T87" fmla="*/ 42 h 50"/>
                <a:gd name="T88" fmla="*/ 14 w 47"/>
                <a:gd name="T89" fmla="*/ 48 h 50"/>
                <a:gd name="T90" fmla="*/ 18 w 47"/>
                <a:gd name="T91" fmla="*/ 49 h 50"/>
                <a:gd name="T92" fmla="*/ 21 w 47"/>
                <a:gd name="T93" fmla="*/ 45 h 50"/>
                <a:gd name="T94" fmla="*/ 24 w 47"/>
                <a:gd name="T95" fmla="*/ 45 h 50"/>
                <a:gd name="T96" fmla="*/ 27 w 47"/>
                <a:gd name="T97" fmla="*/ 50 h 50"/>
                <a:gd name="T98" fmla="*/ 30 w 47"/>
                <a:gd name="T99" fmla="*/ 49 h 50"/>
                <a:gd name="T100" fmla="*/ 31 w 47"/>
                <a:gd name="T101" fmla="*/ 43 h 50"/>
                <a:gd name="T102" fmla="*/ 33 w 47"/>
                <a:gd name="T103" fmla="*/ 42 h 50"/>
                <a:gd name="T104" fmla="*/ 38 w 47"/>
                <a:gd name="T105" fmla="*/ 45 h 50"/>
                <a:gd name="T106" fmla="*/ 41 w 47"/>
                <a:gd name="T107" fmla="*/ 42 h 50"/>
                <a:gd name="T108" fmla="*/ 39 w 47"/>
                <a:gd name="T109" fmla="*/ 37 h 50"/>
                <a:gd name="T110" fmla="*/ 40 w 47"/>
                <a:gd name="T111" fmla="*/ 35 h 50"/>
                <a:gd name="T112" fmla="*/ 46 w 47"/>
                <a:gd name="T113" fmla="*/ 35 h 50"/>
                <a:gd name="T114" fmla="*/ 20 w 47"/>
                <a:gd name="T115" fmla="*/ 35 h 50"/>
                <a:gd name="T116" fmla="*/ 14 w 47"/>
                <a:gd name="T117" fmla="*/ 22 h 50"/>
                <a:gd name="T118" fmla="*/ 26 w 47"/>
                <a:gd name="T119" fmla="*/ 16 h 50"/>
                <a:gd name="T120" fmla="*/ 32 w 47"/>
                <a:gd name="T121" fmla="*/ 28 h 50"/>
                <a:gd name="T122" fmla="*/ 20 w 47"/>
                <a:gd name="T123"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 h="50">
                  <a:moveTo>
                    <a:pt x="46" y="35"/>
                  </a:moveTo>
                  <a:cubicBezTo>
                    <a:pt x="47" y="31"/>
                    <a:pt x="47" y="31"/>
                    <a:pt x="47" y="31"/>
                  </a:cubicBezTo>
                  <a:cubicBezTo>
                    <a:pt x="42" y="27"/>
                    <a:pt x="42" y="27"/>
                    <a:pt x="42" y="27"/>
                  </a:cubicBezTo>
                  <a:cubicBezTo>
                    <a:pt x="42" y="26"/>
                    <a:pt x="42" y="26"/>
                    <a:pt x="42" y="25"/>
                  </a:cubicBezTo>
                  <a:cubicBezTo>
                    <a:pt x="47" y="22"/>
                    <a:pt x="47" y="22"/>
                    <a:pt x="47" y="22"/>
                  </a:cubicBezTo>
                  <a:cubicBezTo>
                    <a:pt x="46" y="18"/>
                    <a:pt x="46" y="18"/>
                    <a:pt x="46" y="18"/>
                  </a:cubicBezTo>
                  <a:cubicBezTo>
                    <a:pt x="41" y="17"/>
                    <a:pt x="41" y="17"/>
                    <a:pt x="41" y="17"/>
                  </a:cubicBezTo>
                  <a:cubicBezTo>
                    <a:pt x="41" y="17"/>
                    <a:pt x="41" y="17"/>
                    <a:pt x="41" y="17"/>
                  </a:cubicBezTo>
                  <a:cubicBezTo>
                    <a:pt x="40" y="16"/>
                    <a:pt x="40" y="16"/>
                    <a:pt x="40" y="15"/>
                  </a:cubicBezTo>
                  <a:cubicBezTo>
                    <a:pt x="40" y="15"/>
                    <a:pt x="40" y="15"/>
                    <a:pt x="40" y="15"/>
                  </a:cubicBezTo>
                  <a:cubicBezTo>
                    <a:pt x="42" y="10"/>
                    <a:pt x="42" y="10"/>
                    <a:pt x="42" y="10"/>
                  </a:cubicBezTo>
                  <a:cubicBezTo>
                    <a:pt x="40" y="7"/>
                    <a:pt x="40" y="7"/>
                    <a:pt x="40" y="7"/>
                  </a:cubicBezTo>
                  <a:cubicBezTo>
                    <a:pt x="35" y="9"/>
                    <a:pt x="35" y="9"/>
                    <a:pt x="35" y="9"/>
                  </a:cubicBezTo>
                  <a:cubicBezTo>
                    <a:pt x="35" y="9"/>
                    <a:pt x="35" y="9"/>
                    <a:pt x="35" y="9"/>
                  </a:cubicBezTo>
                  <a:cubicBezTo>
                    <a:pt x="34" y="9"/>
                    <a:pt x="33" y="8"/>
                    <a:pt x="33" y="8"/>
                  </a:cubicBezTo>
                  <a:cubicBezTo>
                    <a:pt x="33" y="8"/>
                    <a:pt x="33" y="8"/>
                    <a:pt x="33" y="8"/>
                  </a:cubicBezTo>
                  <a:cubicBezTo>
                    <a:pt x="33" y="2"/>
                    <a:pt x="33" y="2"/>
                    <a:pt x="33" y="2"/>
                  </a:cubicBezTo>
                  <a:cubicBezTo>
                    <a:pt x="29" y="1"/>
                    <a:pt x="29" y="1"/>
                    <a:pt x="29" y="1"/>
                  </a:cubicBezTo>
                  <a:cubicBezTo>
                    <a:pt x="25" y="5"/>
                    <a:pt x="25" y="5"/>
                    <a:pt x="25" y="5"/>
                  </a:cubicBezTo>
                  <a:cubicBezTo>
                    <a:pt x="25" y="5"/>
                    <a:pt x="25" y="5"/>
                    <a:pt x="25" y="5"/>
                  </a:cubicBezTo>
                  <a:cubicBezTo>
                    <a:pt x="25" y="5"/>
                    <a:pt x="24" y="5"/>
                    <a:pt x="23" y="5"/>
                  </a:cubicBezTo>
                  <a:cubicBezTo>
                    <a:pt x="23" y="5"/>
                    <a:pt x="23" y="5"/>
                    <a:pt x="23" y="5"/>
                  </a:cubicBezTo>
                  <a:cubicBezTo>
                    <a:pt x="20" y="0"/>
                    <a:pt x="20" y="0"/>
                    <a:pt x="20" y="0"/>
                  </a:cubicBezTo>
                  <a:cubicBezTo>
                    <a:pt x="16" y="1"/>
                    <a:pt x="16" y="1"/>
                    <a:pt x="16" y="1"/>
                  </a:cubicBezTo>
                  <a:cubicBezTo>
                    <a:pt x="16" y="7"/>
                    <a:pt x="16" y="7"/>
                    <a:pt x="16" y="7"/>
                  </a:cubicBezTo>
                  <a:cubicBezTo>
                    <a:pt x="16" y="7"/>
                    <a:pt x="16" y="7"/>
                    <a:pt x="16" y="7"/>
                  </a:cubicBezTo>
                  <a:cubicBezTo>
                    <a:pt x="15" y="7"/>
                    <a:pt x="14" y="8"/>
                    <a:pt x="14" y="8"/>
                  </a:cubicBezTo>
                  <a:cubicBezTo>
                    <a:pt x="14" y="8"/>
                    <a:pt x="14" y="8"/>
                    <a:pt x="14" y="8"/>
                  </a:cubicBezTo>
                  <a:cubicBezTo>
                    <a:pt x="9" y="5"/>
                    <a:pt x="9" y="5"/>
                    <a:pt x="9" y="5"/>
                  </a:cubicBezTo>
                  <a:cubicBezTo>
                    <a:pt x="6" y="8"/>
                    <a:pt x="6" y="8"/>
                    <a:pt x="6" y="8"/>
                  </a:cubicBezTo>
                  <a:cubicBezTo>
                    <a:pt x="8" y="13"/>
                    <a:pt x="8" y="13"/>
                    <a:pt x="8" y="13"/>
                  </a:cubicBezTo>
                  <a:cubicBezTo>
                    <a:pt x="8" y="14"/>
                    <a:pt x="7" y="15"/>
                    <a:pt x="7" y="15"/>
                  </a:cubicBezTo>
                  <a:cubicBezTo>
                    <a:pt x="1" y="15"/>
                    <a:pt x="1" y="15"/>
                    <a:pt x="1" y="15"/>
                  </a:cubicBezTo>
                  <a:cubicBezTo>
                    <a:pt x="0" y="19"/>
                    <a:pt x="0" y="19"/>
                    <a:pt x="0" y="19"/>
                  </a:cubicBezTo>
                  <a:cubicBezTo>
                    <a:pt x="4" y="23"/>
                    <a:pt x="4" y="23"/>
                    <a:pt x="4" y="23"/>
                  </a:cubicBezTo>
                  <a:cubicBezTo>
                    <a:pt x="4" y="24"/>
                    <a:pt x="4" y="24"/>
                    <a:pt x="4" y="25"/>
                  </a:cubicBezTo>
                  <a:cubicBezTo>
                    <a:pt x="0" y="28"/>
                    <a:pt x="0" y="28"/>
                    <a:pt x="0" y="28"/>
                  </a:cubicBezTo>
                  <a:cubicBezTo>
                    <a:pt x="0" y="32"/>
                    <a:pt x="0" y="32"/>
                    <a:pt x="0" y="32"/>
                  </a:cubicBezTo>
                  <a:cubicBezTo>
                    <a:pt x="6" y="33"/>
                    <a:pt x="6" y="33"/>
                    <a:pt x="6" y="33"/>
                  </a:cubicBezTo>
                  <a:cubicBezTo>
                    <a:pt x="6" y="34"/>
                    <a:pt x="7" y="34"/>
                    <a:pt x="7" y="35"/>
                  </a:cubicBezTo>
                  <a:cubicBezTo>
                    <a:pt x="4" y="40"/>
                    <a:pt x="4" y="40"/>
                    <a:pt x="4" y="40"/>
                  </a:cubicBezTo>
                  <a:cubicBezTo>
                    <a:pt x="7" y="43"/>
                    <a:pt x="7" y="43"/>
                    <a:pt x="7" y="43"/>
                  </a:cubicBezTo>
                  <a:cubicBezTo>
                    <a:pt x="12" y="41"/>
                    <a:pt x="12" y="41"/>
                    <a:pt x="12" y="41"/>
                  </a:cubicBezTo>
                  <a:cubicBezTo>
                    <a:pt x="13" y="42"/>
                    <a:pt x="13" y="42"/>
                    <a:pt x="14" y="42"/>
                  </a:cubicBezTo>
                  <a:cubicBezTo>
                    <a:pt x="14" y="48"/>
                    <a:pt x="14" y="48"/>
                    <a:pt x="14" y="48"/>
                  </a:cubicBezTo>
                  <a:cubicBezTo>
                    <a:pt x="18" y="49"/>
                    <a:pt x="18" y="49"/>
                    <a:pt x="18" y="49"/>
                  </a:cubicBezTo>
                  <a:cubicBezTo>
                    <a:pt x="21" y="45"/>
                    <a:pt x="21" y="45"/>
                    <a:pt x="21" y="45"/>
                  </a:cubicBezTo>
                  <a:cubicBezTo>
                    <a:pt x="22" y="45"/>
                    <a:pt x="23" y="45"/>
                    <a:pt x="24" y="45"/>
                  </a:cubicBezTo>
                  <a:cubicBezTo>
                    <a:pt x="27" y="50"/>
                    <a:pt x="27" y="50"/>
                    <a:pt x="27" y="50"/>
                  </a:cubicBezTo>
                  <a:cubicBezTo>
                    <a:pt x="30" y="49"/>
                    <a:pt x="30" y="49"/>
                    <a:pt x="30" y="49"/>
                  </a:cubicBezTo>
                  <a:cubicBezTo>
                    <a:pt x="31" y="43"/>
                    <a:pt x="31" y="43"/>
                    <a:pt x="31" y="43"/>
                  </a:cubicBezTo>
                  <a:cubicBezTo>
                    <a:pt x="32" y="43"/>
                    <a:pt x="32" y="43"/>
                    <a:pt x="33" y="42"/>
                  </a:cubicBezTo>
                  <a:cubicBezTo>
                    <a:pt x="38" y="45"/>
                    <a:pt x="38" y="45"/>
                    <a:pt x="38" y="45"/>
                  </a:cubicBezTo>
                  <a:cubicBezTo>
                    <a:pt x="41" y="42"/>
                    <a:pt x="41" y="42"/>
                    <a:pt x="41" y="42"/>
                  </a:cubicBezTo>
                  <a:cubicBezTo>
                    <a:pt x="39" y="37"/>
                    <a:pt x="39" y="37"/>
                    <a:pt x="39" y="37"/>
                  </a:cubicBezTo>
                  <a:cubicBezTo>
                    <a:pt x="39" y="36"/>
                    <a:pt x="40" y="35"/>
                    <a:pt x="40" y="35"/>
                  </a:cubicBezTo>
                  <a:lnTo>
                    <a:pt x="46" y="35"/>
                  </a:lnTo>
                  <a:close/>
                  <a:moveTo>
                    <a:pt x="20" y="35"/>
                  </a:moveTo>
                  <a:cubicBezTo>
                    <a:pt x="15" y="33"/>
                    <a:pt x="13" y="27"/>
                    <a:pt x="14" y="22"/>
                  </a:cubicBezTo>
                  <a:cubicBezTo>
                    <a:pt x="16" y="17"/>
                    <a:pt x="21" y="14"/>
                    <a:pt x="26" y="16"/>
                  </a:cubicBezTo>
                  <a:cubicBezTo>
                    <a:pt x="31" y="17"/>
                    <a:pt x="34" y="23"/>
                    <a:pt x="32" y="28"/>
                  </a:cubicBezTo>
                  <a:cubicBezTo>
                    <a:pt x="31" y="33"/>
                    <a:pt x="25" y="36"/>
                    <a:pt x="20" y="35"/>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62"/>
            <p:cNvSpPr>
              <a:spLocks noEditPoints="1"/>
            </p:cNvSpPr>
            <p:nvPr/>
          </p:nvSpPr>
          <p:spPr bwMode="auto">
            <a:xfrm>
              <a:off x="996950" y="2262188"/>
              <a:ext cx="434975" cy="696913"/>
            </a:xfrm>
            <a:custGeom>
              <a:avLst/>
              <a:gdLst>
                <a:gd name="T0" fmla="*/ 217 w 410"/>
                <a:gd name="T1" fmla="*/ 18 h 658"/>
                <a:gd name="T2" fmla="*/ 392 w 410"/>
                <a:gd name="T3" fmla="*/ 217 h 658"/>
                <a:gd name="T4" fmla="*/ 330 w 410"/>
                <a:gd name="T5" fmla="*/ 366 h 658"/>
                <a:gd name="T6" fmla="*/ 290 w 410"/>
                <a:gd name="T7" fmla="*/ 484 h 658"/>
                <a:gd name="T8" fmla="*/ 296 w 410"/>
                <a:gd name="T9" fmla="*/ 508 h 658"/>
                <a:gd name="T10" fmla="*/ 296 w 410"/>
                <a:gd name="T11" fmla="*/ 537 h 658"/>
                <a:gd name="T12" fmla="*/ 287 w 410"/>
                <a:gd name="T13" fmla="*/ 564 h 658"/>
                <a:gd name="T14" fmla="*/ 289 w 410"/>
                <a:gd name="T15" fmla="*/ 580 h 658"/>
                <a:gd name="T16" fmla="*/ 259 w 410"/>
                <a:gd name="T17" fmla="*/ 605 h 658"/>
                <a:gd name="T18" fmla="*/ 259 w 410"/>
                <a:gd name="T19" fmla="*/ 615 h 658"/>
                <a:gd name="T20" fmla="*/ 177 w 410"/>
                <a:gd name="T21" fmla="*/ 640 h 658"/>
                <a:gd name="T22" fmla="*/ 152 w 410"/>
                <a:gd name="T23" fmla="*/ 608 h 658"/>
                <a:gd name="T24" fmla="*/ 147 w 410"/>
                <a:gd name="T25" fmla="*/ 605 h 658"/>
                <a:gd name="T26" fmla="*/ 122 w 410"/>
                <a:gd name="T27" fmla="*/ 573 h 658"/>
                <a:gd name="T28" fmla="*/ 115 w 410"/>
                <a:gd name="T29" fmla="*/ 544 h 658"/>
                <a:gd name="T30" fmla="*/ 119 w 410"/>
                <a:gd name="T31" fmla="*/ 523 h 658"/>
                <a:gd name="T32" fmla="*/ 115 w 410"/>
                <a:gd name="T33" fmla="*/ 502 h 658"/>
                <a:gd name="T34" fmla="*/ 117 w 410"/>
                <a:gd name="T35" fmla="*/ 432 h 658"/>
                <a:gd name="T36" fmla="*/ 39 w 410"/>
                <a:gd name="T37" fmla="*/ 310 h 658"/>
                <a:gd name="T38" fmla="*/ 72 w 410"/>
                <a:gd name="T39" fmla="*/ 76 h 658"/>
                <a:gd name="T40" fmla="*/ 205 w 410"/>
                <a:gd name="T41" fmla="*/ 18 h 658"/>
                <a:gd name="T42" fmla="*/ 193 w 410"/>
                <a:gd name="T43" fmla="*/ 1 h 658"/>
                <a:gd name="T44" fmla="*/ 192 w 410"/>
                <a:gd name="T45" fmla="*/ 1 h 658"/>
                <a:gd name="T46" fmla="*/ 60 w 410"/>
                <a:gd name="T47" fmla="*/ 64 h 658"/>
                <a:gd name="T48" fmla="*/ 24 w 410"/>
                <a:gd name="T49" fmla="*/ 317 h 658"/>
                <a:gd name="T50" fmla="*/ 100 w 410"/>
                <a:gd name="T51" fmla="*/ 433 h 658"/>
                <a:gd name="T52" fmla="*/ 98 w 410"/>
                <a:gd name="T53" fmla="*/ 502 h 658"/>
                <a:gd name="T54" fmla="*/ 101 w 410"/>
                <a:gd name="T55" fmla="*/ 523 h 658"/>
                <a:gd name="T56" fmla="*/ 98 w 410"/>
                <a:gd name="T57" fmla="*/ 544 h 658"/>
                <a:gd name="T58" fmla="*/ 106 w 410"/>
                <a:gd name="T59" fmla="*/ 573 h 658"/>
                <a:gd name="T60" fmla="*/ 136 w 410"/>
                <a:gd name="T61" fmla="*/ 621 h 658"/>
                <a:gd name="T62" fmla="*/ 234 w 410"/>
                <a:gd name="T63" fmla="*/ 658 h 658"/>
                <a:gd name="T64" fmla="*/ 305 w 410"/>
                <a:gd name="T65" fmla="*/ 580 h 658"/>
                <a:gd name="T66" fmla="*/ 305 w 410"/>
                <a:gd name="T67" fmla="*/ 569 h 658"/>
                <a:gd name="T68" fmla="*/ 313 w 410"/>
                <a:gd name="T69" fmla="*/ 537 h 658"/>
                <a:gd name="T70" fmla="*/ 313 w 410"/>
                <a:gd name="T71" fmla="*/ 508 h 658"/>
                <a:gd name="T72" fmla="*/ 307 w 410"/>
                <a:gd name="T73" fmla="*/ 480 h 658"/>
                <a:gd name="T74" fmla="*/ 341 w 410"/>
                <a:gd name="T75" fmla="*/ 379 h 658"/>
                <a:gd name="T76" fmla="*/ 409 w 410"/>
                <a:gd name="T77" fmla="*/ 216 h 658"/>
                <a:gd name="T78" fmla="*/ 290 w 410"/>
                <a:gd name="T79" fmla="*/ 19 h 658"/>
                <a:gd name="T80" fmla="*/ 218 w 410"/>
                <a:gd name="T81" fmla="*/ 1 h 658"/>
                <a:gd name="T82" fmla="*/ 205 w 410"/>
                <a:gd name="T83" fmla="*/ 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0" h="658">
                  <a:moveTo>
                    <a:pt x="205" y="18"/>
                  </a:moveTo>
                  <a:cubicBezTo>
                    <a:pt x="209" y="18"/>
                    <a:pt x="217" y="18"/>
                    <a:pt x="217" y="18"/>
                  </a:cubicBezTo>
                  <a:cubicBezTo>
                    <a:pt x="264" y="21"/>
                    <a:pt x="306" y="41"/>
                    <a:pt x="339" y="76"/>
                  </a:cubicBezTo>
                  <a:cubicBezTo>
                    <a:pt x="373" y="114"/>
                    <a:pt x="392" y="163"/>
                    <a:pt x="392" y="217"/>
                  </a:cubicBezTo>
                  <a:cubicBezTo>
                    <a:pt x="393" y="222"/>
                    <a:pt x="394" y="262"/>
                    <a:pt x="372" y="310"/>
                  </a:cubicBezTo>
                  <a:cubicBezTo>
                    <a:pt x="360" y="335"/>
                    <a:pt x="344" y="352"/>
                    <a:pt x="330" y="366"/>
                  </a:cubicBezTo>
                  <a:cubicBezTo>
                    <a:pt x="311" y="386"/>
                    <a:pt x="295" y="402"/>
                    <a:pt x="294" y="432"/>
                  </a:cubicBezTo>
                  <a:cubicBezTo>
                    <a:pt x="294" y="436"/>
                    <a:pt x="292" y="471"/>
                    <a:pt x="290" y="484"/>
                  </a:cubicBezTo>
                  <a:cubicBezTo>
                    <a:pt x="294" y="489"/>
                    <a:pt x="296" y="495"/>
                    <a:pt x="296" y="502"/>
                  </a:cubicBezTo>
                  <a:cubicBezTo>
                    <a:pt x="296" y="508"/>
                    <a:pt x="296" y="508"/>
                    <a:pt x="296" y="508"/>
                  </a:cubicBezTo>
                  <a:cubicBezTo>
                    <a:pt x="296" y="513"/>
                    <a:pt x="294" y="518"/>
                    <a:pt x="291" y="523"/>
                  </a:cubicBezTo>
                  <a:cubicBezTo>
                    <a:pt x="294" y="527"/>
                    <a:pt x="296" y="532"/>
                    <a:pt x="296" y="537"/>
                  </a:cubicBezTo>
                  <a:cubicBezTo>
                    <a:pt x="296" y="544"/>
                    <a:pt x="296" y="544"/>
                    <a:pt x="296" y="544"/>
                  </a:cubicBezTo>
                  <a:cubicBezTo>
                    <a:pt x="296" y="552"/>
                    <a:pt x="292" y="559"/>
                    <a:pt x="287" y="564"/>
                  </a:cubicBezTo>
                  <a:cubicBezTo>
                    <a:pt x="288" y="567"/>
                    <a:pt x="289" y="570"/>
                    <a:pt x="289" y="573"/>
                  </a:cubicBezTo>
                  <a:cubicBezTo>
                    <a:pt x="289" y="580"/>
                    <a:pt x="289" y="580"/>
                    <a:pt x="289" y="580"/>
                  </a:cubicBezTo>
                  <a:cubicBezTo>
                    <a:pt x="289" y="594"/>
                    <a:pt x="277" y="605"/>
                    <a:pt x="264" y="605"/>
                  </a:cubicBezTo>
                  <a:cubicBezTo>
                    <a:pt x="259" y="605"/>
                    <a:pt x="259" y="605"/>
                    <a:pt x="259" y="605"/>
                  </a:cubicBezTo>
                  <a:cubicBezTo>
                    <a:pt x="259" y="606"/>
                    <a:pt x="259" y="607"/>
                    <a:pt x="259" y="608"/>
                  </a:cubicBezTo>
                  <a:cubicBezTo>
                    <a:pt x="259" y="615"/>
                    <a:pt x="259" y="615"/>
                    <a:pt x="259" y="615"/>
                  </a:cubicBezTo>
                  <a:cubicBezTo>
                    <a:pt x="259" y="629"/>
                    <a:pt x="248" y="640"/>
                    <a:pt x="234" y="640"/>
                  </a:cubicBezTo>
                  <a:cubicBezTo>
                    <a:pt x="177" y="640"/>
                    <a:pt x="177" y="640"/>
                    <a:pt x="177" y="640"/>
                  </a:cubicBezTo>
                  <a:cubicBezTo>
                    <a:pt x="163" y="640"/>
                    <a:pt x="152" y="629"/>
                    <a:pt x="152" y="615"/>
                  </a:cubicBezTo>
                  <a:cubicBezTo>
                    <a:pt x="152" y="608"/>
                    <a:pt x="152" y="608"/>
                    <a:pt x="152" y="608"/>
                  </a:cubicBezTo>
                  <a:cubicBezTo>
                    <a:pt x="152" y="607"/>
                    <a:pt x="152" y="606"/>
                    <a:pt x="152" y="605"/>
                  </a:cubicBezTo>
                  <a:cubicBezTo>
                    <a:pt x="147" y="605"/>
                    <a:pt x="147" y="605"/>
                    <a:pt x="147" y="605"/>
                  </a:cubicBezTo>
                  <a:cubicBezTo>
                    <a:pt x="133" y="605"/>
                    <a:pt x="122" y="594"/>
                    <a:pt x="122" y="580"/>
                  </a:cubicBezTo>
                  <a:cubicBezTo>
                    <a:pt x="122" y="573"/>
                    <a:pt x="122" y="573"/>
                    <a:pt x="122" y="573"/>
                  </a:cubicBezTo>
                  <a:cubicBezTo>
                    <a:pt x="122" y="570"/>
                    <a:pt x="123" y="567"/>
                    <a:pt x="124" y="564"/>
                  </a:cubicBezTo>
                  <a:cubicBezTo>
                    <a:pt x="118" y="559"/>
                    <a:pt x="115" y="552"/>
                    <a:pt x="115" y="544"/>
                  </a:cubicBezTo>
                  <a:cubicBezTo>
                    <a:pt x="115" y="537"/>
                    <a:pt x="115" y="537"/>
                    <a:pt x="115" y="537"/>
                  </a:cubicBezTo>
                  <a:cubicBezTo>
                    <a:pt x="115" y="532"/>
                    <a:pt x="117" y="527"/>
                    <a:pt x="119" y="523"/>
                  </a:cubicBezTo>
                  <a:cubicBezTo>
                    <a:pt x="117" y="518"/>
                    <a:pt x="115" y="513"/>
                    <a:pt x="115" y="508"/>
                  </a:cubicBezTo>
                  <a:cubicBezTo>
                    <a:pt x="115" y="502"/>
                    <a:pt x="115" y="502"/>
                    <a:pt x="115" y="502"/>
                  </a:cubicBezTo>
                  <a:cubicBezTo>
                    <a:pt x="115" y="495"/>
                    <a:pt x="117" y="489"/>
                    <a:pt x="121" y="484"/>
                  </a:cubicBezTo>
                  <a:cubicBezTo>
                    <a:pt x="119" y="471"/>
                    <a:pt x="117" y="436"/>
                    <a:pt x="117" y="432"/>
                  </a:cubicBezTo>
                  <a:cubicBezTo>
                    <a:pt x="116" y="402"/>
                    <a:pt x="100" y="386"/>
                    <a:pt x="81" y="366"/>
                  </a:cubicBezTo>
                  <a:cubicBezTo>
                    <a:pt x="67" y="352"/>
                    <a:pt x="51" y="335"/>
                    <a:pt x="39" y="310"/>
                  </a:cubicBezTo>
                  <a:cubicBezTo>
                    <a:pt x="16" y="262"/>
                    <a:pt x="18" y="222"/>
                    <a:pt x="18" y="217"/>
                  </a:cubicBezTo>
                  <a:cubicBezTo>
                    <a:pt x="18" y="163"/>
                    <a:pt x="38" y="114"/>
                    <a:pt x="72" y="76"/>
                  </a:cubicBezTo>
                  <a:cubicBezTo>
                    <a:pt x="105" y="41"/>
                    <a:pt x="147" y="21"/>
                    <a:pt x="193" y="18"/>
                  </a:cubicBezTo>
                  <a:cubicBezTo>
                    <a:pt x="193" y="18"/>
                    <a:pt x="202" y="18"/>
                    <a:pt x="205" y="18"/>
                  </a:cubicBezTo>
                  <a:moveTo>
                    <a:pt x="205" y="0"/>
                  </a:moveTo>
                  <a:cubicBezTo>
                    <a:pt x="202" y="0"/>
                    <a:pt x="194" y="0"/>
                    <a:pt x="193" y="1"/>
                  </a:cubicBezTo>
                  <a:cubicBezTo>
                    <a:pt x="193" y="1"/>
                    <a:pt x="193" y="1"/>
                    <a:pt x="193" y="1"/>
                  </a:cubicBezTo>
                  <a:cubicBezTo>
                    <a:pt x="192" y="1"/>
                    <a:pt x="192" y="1"/>
                    <a:pt x="192" y="1"/>
                  </a:cubicBezTo>
                  <a:cubicBezTo>
                    <a:pt x="167" y="2"/>
                    <a:pt x="143" y="9"/>
                    <a:pt x="121" y="19"/>
                  </a:cubicBezTo>
                  <a:cubicBezTo>
                    <a:pt x="98" y="30"/>
                    <a:pt x="78" y="45"/>
                    <a:pt x="60" y="64"/>
                  </a:cubicBezTo>
                  <a:cubicBezTo>
                    <a:pt x="23" y="105"/>
                    <a:pt x="2" y="158"/>
                    <a:pt x="2" y="216"/>
                  </a:cubicBezTo>
                  <a:cubicBezTo>
                    <a:pt x="1" y="225"/>
                    <a:pt x="0" y="268"/>
                    <a:pt x="24" y="317"/>
                  </a:cubicBezTo>
                  <a:cubicBezTo>
                    <a:pt x="37" y="345"/>
                    <a:pt x="55" y="364"/>
                    <a:pt x="69" y="379"/>
                  </a:cubicBezTo>
                  <a:cubicBezTo>
                    <a:pt x="88" y="398"/>
                    <a:pt x="99" y="410"/>
                    <a:pt x="100" y="433"/>
                  </a:cubicBezTo>
                  <a:cubicBezTo>
                    <a:pt x="101" y="439"/>
                    <a:pt x="102" y="464"/>
                    <a:pt x="104" y="480"/>
                  </a:cubicBezTo>
                  <a:cubicBezTo>
                    <a:pt x="100" y="486"/>
                    <a:pt x="98" y="494"/>
                    <a:pt x="98" y="502"/>
                  </a:cubicBezTo>
                  <a:cubicBezTo>
                    <a:pt x="98" y="508"/>
                    <a:pt x="98" y="508"/>
                    <a:pt x="98" y="508"/>
                  </a:cubicBezTo>
                  <a:cubicBezTo>
                    <a:pt x="98" y="513"/>
                    <a:pt x="99" y="518"/>
                    <a:pt x="101" y="523"/>
                  </a:cubicBezTo>
                  <a:cubicBezTo>
                    <a:pt x="99" y="527"/>
                    <a:pt x="98" y="532"/>
                    <a:pt x="98" y="537"/>
                  </a:cubicBezTo>
                  <a:cubicBezTo>
                    <a:pt x="98" y="544"/>
                    <a:pt x="98" y="544"/>
                    <a:pt x="98" y="544"/>
                  </a:cubicBezTo>
                  <a:cubicBezTo>
                    <a:pt x="98" y="553"/>
                    <a:pt x="101" y="562"/>
                    <a:pt x="106" y="569"/>
                  </a:cubicBezTo>
                  <a:cubicBezTo>
                    <a:pt x="106" y="570"/>
                    <a:pt x="106" y="572"/>
                    <a:pt x="106" y="573"/>
                  </a:cubicBezTo>
                  <a:cubicBezTo>
                    <a:pt x="106" y="580"/>
                    <a:pt x="106" y="580"/>
                    <a:pt x="106" y="580"/>
                  </a:cubicBezTo>
                  <a:cubicBezTo>
                    <a:pt x="106" y="599"/>
                    <a:pt x="119" y="616"/>
                    <a:pt x="136" y="621"/>
                  </a:cubicBezTo>
                  <a:cubicBezTo>
                    <a:pt x="139" y="642"/>
                    <a:pt x="156" y="658"/>
                    <a:pt x="177" y="658"/>
                  </a:cubicBezTo>
                  <a:cubicBezTo>
                    <a:pt x="234" y="658"/>
                    <a:pt x="234" y="658"/>
                    <a:pt x="234" y="658"/>
                  </a:cubicBezTo>
                  <a:cubicBezTo>
                    <a:pt x="255" y="658"/>
                    <a:pt x="272" y="642"/>
                    <a:pt x="275" y="621"/>
                  </a:cubicBezTo>
                  <a:cubicBezTo>
                    <a:pt x="292" y="616"/>
                    <a:pt x="305" y="599"/>
                    <a:pt x="305" y="580"/>
                  </a:cubicBezTo>
                  <a:cubicBezTo>
                    <a:pt x="305" y="573"/>
                    <a:pt x="305" y="573"/>
                    <a:pt x="305" y="573"/>
                  </a:cubicBezTo>
                  <a:cubicBezTo>
                    <a:pt x="305" y="572"/>
                    <a:pt x="305" y="570"/>
                    <a:pt x="305" y="569"/>
                  </a:cubicBezTo>
                  <a:cubicBezTo>
                    <a:pt x="310" y="562"/>
                    <a:pt x="313" y="553"/>
                    <a:pt x="313" y="544"/>
                  </a:cubicBezTo>
                  <a:cubicBezTo>
                    <a:pt x="313" y="537"/>
                    <a:pt x="313" y="537"/>
                    <a:pt x="313" y="537"/>
                  </a:cubicBezTo>
                  <a:cubicBezTo>
                    <a:pt x="313" y="532"/>
                    <a:pt x="312" y="527"/>
                    <a:pt x="310" y="523"/>
                  </a:cubicBezTo>
                  <a:cubicBezTo>
                    <a:pt x="312" y="518"/>
                    <a:pt x="313" y="513"/>
                    <a:pt x="313" y="508"/>
                  </a:cubicBezTo>
                  <a:cubicBezTo>
                    <a:pt x="313" y="502"/>
                    <a:pt x="313" y="502"/>
                    <a:pt x="313" y="502"/>
                  </a:cubicBezTo>
                  <a:cubicBezTo>
                    <a:pt x="313" y="494"/>
                    <a:pt x="311" y="486"/>
                    <a:pt x="307" y="480"/>
                  </a:cubicBezTo>
                  <a:cubicBezTo>
                    <a:pt x="309" y="464"/>
                    <a:pt x="310" y="439"/>
                    <a:pt x="310" y="433"/>
                  </a:cubicBezTo>
                  <a:cubicBezTo>
                    <a:pt x="312" y="410"/>
                    <a:pt x="323" y="398"/>
                    <a:pt x="341" y="379"/>
                  </a:cubicBezTo>
                  <a:cubicBezTo>
                    <a:pt x="356" y="364"/>
                    <a:pt x="374" y="345"/>
                    <a:pt x="387" y="317"/>
                  </a:cubicBezTo>
                  <a:cubicBezTo>
                    <a:pt x="410" y="268"/>
                    <a:pt x="410" y="225"/>
                    <a:pt x="409" y="216"/>
                  </a:cubicBezTo>
                  <a:cubicBezTo>
                    <a:pt x="409" y="158"/>
                    <a:pt x="388" y="105"/>
                    <a:pt x="351" y="64"/>
                  </a:cubicBezTo>
                  <a:cubicBezTo>
                    <a:pt x="333" y="45"/>
                    <a:pt x="313" y="30"/>
                    <a:pt x="290" y="19"/>
                  </a:cubicBezTo>
                  <a:cubicBezTo>
                    <a:pt x="268" y="9"/>
                    <a:pt x="244" y="2"/>
                    <a:pt x="218" y="1"/>
                  </a:cubicBezTo>
                  <a:cubicBezTo>
                    <a:pt x="218" y="1"/>
                    <a:pt x="218" y="1"/>
                    <a:pt x="218" y="1"/>
                  </a:cubicBezTo>
                  <a:cubicBezTo>
                    <a:pt x="218" y="1"/>
                    <a:pt x="218" y="1"/>
                    <a:pt x="218" y="1"/>
                  </a:cubicBezTo>
                  <a:cubicBezTo>
                    <a:pt x="217" y="0"/>
                    <a:pt x="209" y="0"/>
                    <a:pt x="205" y="0"/>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63"/>
            <p:cNvSpPr/>
            <p:nvPr/>
          </p:nvSpPr>
          <p:spPr bwMode="auto">
            <a:xfrm>
              <a:off x="1127125" y="2776538"/>
              <a:ext cx="176213" cy="38100"/>
            </a:xfrm>
            <a:custGeom>
              <a:avLst/>
              <a:gdLst>
                <a:gd name="T0" fmla="*/ 166 w 166"/>
                <a:gd name="T1" fmla="*/ 21 h 36"/>
                <a:gd name="T2" fmla="*/ 152 w 166"/>
                <a:gd name="T3" fmla="*/ 36 h 36"/>
                <a:gd name="T4" fmla="*/ 14 w 166"/>
                <a:gd name="T5" fmla="*/ 36 h 36"/>
                <a:gd name="T6" fmla="*/ 0 w 166"/>
                <a:gd name="T7" fmla="*/ 21 h 36"/>
                <a:gd name="T8" fmla="*/ 0 w 166"/>
                <a:gd name="T9" fmla="*/ 15 h 36"/>
                <a:gd name="T10" fmla="*/ 14 w 166"/>
                <a:gd name="T11" fmla="*/ 0 h 36"/>
                <a:gd name="T12" fmla="*/ 152 w 166"/>
                <a:gd name="T13" fmla="*/ 0 h 36"/>
                <a:gd name="T14" fmla="*/ 166 w 166"/>
                <a:gd name="T15" fmla="*/ 15 h 36"/>
                <a:gd name="T16" fmla="*/ 166 w 166"/>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6">
                  <a:moveTo>
                    <a:pt x="166" y="21"/>
                  </a:moveTo>
                  <a:cubicBezTo>
                    <a:pt x="166" y="29"/>
                    <a:pt x="160" y="36"/>
                    <a:pt x="152" y="36"/>
                  </a:cubicBezTo>
                  <a:cubicBezTo>
                    <a:pt x="14" y="36"/>
                    <a:pt x="14" y="36"/>
                    <a:pt x="14" y="36"/>
                  </a:cubicBezTo>
                  <a:cubicBezTo>
                    <a:pt x="7" y="36"/>
                    <a:pt x="0" y="29"/>
                    <a:pt x="0" y="21"/>
                  </a:cubicBezTo>
                  <a:cubicBezTo>
                    <a:pt x="0" y="15"/>
                    <a:pt x="0" y="15"/>
                    <a:pt x="0" y="15"/>
                  </a:cubicBezTo>
                  <a:cubicBezTo>
                    <a:pt x="0" y="7"/>
                    <a:pt x="7" y="0"/>
                    <a:pt x="14" y="0"/>
                  </a:cubicBezTo>
                  <a:cubicBezTo>
                    <a:pt x="152" y="0"/>
                    <a:pt x="152" y="0"/>
                    <a:pt x="152" y="0"/>
                  </a:cubicBezTo>
                  <a:cubicBezTo>
                    <a:pt x="160" y="0"/>
                    <a:pt x="166" y="7"/>
                    <a:pt x="166" y="15"/>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4"/>
            <p:cNvSpPr/>
            <p:nvPr/>
          </p:nvSpPr>
          <p:spPr bwMode="auto">
            <a:xfrm>
              <a:off x="1127125" y="2816226"/>
              <a:ext cx="176213" cy="38100"/>
            </a:xfrm>
            <a:custGeom>
              <a:avLst/>
              <a:gdLst>
                <a:gd name="T0" fmla="*/ 166 w 166"/>
                <a:gd name="T1" fmla="*/ 21 h 35"/>
                <a:gd name="T2" fmla="*/ 152 w 166"/>
                <a:gd name="T3" fmla="*/ 35 h 35"/>
                <a:gd name="T4" fmla="*/ 14 w 166"/>
                <a:gd name="T5" fmla="*/ 35 h 35"/>
                <a:gd name="T6" fmla="*/ 0 w 166"/>
                <a:gd name="T7" fmla="*/ 21 h 35"/>
                <a:gd name="T8" fmla="*/ 0 w 166"/>
                <a:gd name="T9" fmla="*/ 14 h 35"/>
                <a:gd name="T10" fmla="*/ 14 w 166"/>
                <a:gd name="T11" fmla="*/ 0 h 35"/>
                <a:gd name="T12" fmla="*/ 152 w 166"/>
                <a:gd name="T13" fmla="*/ 0 h 35"/>
                <a:gd name="T14" fmla="*/ 166 w 166"/>
                <a:gd name="T15" fmla="*/ 14 h 35"/>
                <a:gd name="T16" fmla="*/ 166 w 166"/>
                <a:gd name="T1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5">
                  <a:moveTo>
                    <a:pt x="166" y="21"/>
                  </a:moveTo>
                  <a:cubicBezTo>
                    <a:pt x="166" y="29"/>
                    <a:pt x="160" y="35"/>
                    <a:pt x="152" y="35"/>
                  </a:cubicBezTo>
                  <a:cubicBezTo>
                    <a:pt x="14" y="35"/>
                    <a:pt x="14" y="35"/>
                    <a:pt x="14" y="35"/>
                  </a:cubicBezTo>
                  <a:cubicBezTo>
                    <a:pt x="7" y="35"/>
                    <a:pt x="0" y="29"/>
                    <a:pt x="0" y="21"/>
                  </a:cubicBezTo>
                  <a:cubicBezTo>
                    <a:pt x="0" y="14"/>
                    <a:pt x="0" y="14"/>
                    <a:pt x="0" y="14"/>
                  </a:cubicBezTo>
                  <a:cubicBezTo>
                    <a:pt x="0" y="6"/>
                    <a:pt x="7" y="0"/>
                    <a:pt x="14" y="0"/>
                  </a:cubicBezTo>
                  <a:cubicBezTo>
                    <a:pt x="152" y="0"/>
                    <a:pt x="152" y="0"/>
                    <a:pt x="152" y="0"/>
                  </a:cubicBezTo>
                  <a:cubicBezTo>
                    <a:pt x="160" y="0"/>
                    <a:pt x="166" y="6"/>
                    <a:pt x="166" y="14"/>
                  </a:cubicBezTo>
                  <a:lnTo>
                    <a:pt x="166"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5"/>
            <p:cNvSpPr/>
            <p:nvPr/>
          </p:nvSpPr>
          <p:spPr bwMode="auto">
            <a:xfrm>
              <a:off x="1136650" y="2857501"/>
              <a:ext cx="158750" cy="36513"/>
            </a:xfrm>
            <a:custGeom>
              <a:avLst/>
              <a:gdLst>
                <a:gd name="T0" fmla="*/ 150 w 150"/>
                <a:gd name="T1" fmla="*/ 20 h 35"/>
                <a:gd name="T2" fmla="*/ 137 w 150"/>
                <a:gd name="T3" fmla="*/ 35 h 35"/>
                <a:gd name="T4" fmla="*/ 14 w 150"/>
                <a:gd name="T5" fmla="*/ 35 h 35"/>
                <a:gd name="T6" fmla="*/ 0 w 150"/>
                <a:gd name="T7" fmla="*/ 20 h 35"/>
                <a:gd name="T8" fmla="*/ 0 w 150"/>
                <a:gd name="T9" fmla="*/ 14 h 35"/>
                <a:gd name="T10" fmla="*/ 14 w 150"/>
                <a:gd name="T11" fmla="*/ 0 h 35"/>
                <a:gd name="T12" fmla="*/ 137 w 150"/>
                <a:gd name="T13" fmla="*/ 0 h 35"/>
                <a:gd name="T14" fmla="*/ 150 w 150"/>
                <a:gd name="T15" fmla="*/ 14 h 35"/>
                <a:gd name="T16" fmla="*/ 150 w 150"/>
                <a:gd name="T17" fmla="*/ 2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35">
                  <a:moveTo>
                    <a:pt x="150" y="20"/>
                  </a:moveTo>
                  <a:cubicBezTo>
                    <a:pt x="150" y="28"/>
                    <a:pt x="144" y="35"/>
                    <a:pt x="137" y="35"/>
                  </a:cubicBezTo>
                  <a:cubicBezTo>
                    <a:pt x="14" y="35"/>
                    <a:pt x="14" y="35"/>
                    <a:pt x="14" y="35"/>
                  </a:cubicBezTo>
                  <a:cubicBezTo>
                    <a:pt x="6" y="35"/>
                    <a:pt x="0" y="28"/>
                    <a:pt x="0" y="20"/>
                  </a:cubicBezTo>
                  <a:cubicBezTo>
                    <a:pt x="0" y="14"/>
                    <a:pt x="0" y="14"/>
                    <a:pt x="0" y="14"/>
                  </a:cubicBezTo>
                  <a:cubicBezTo>
                    <a:pt x="0" y="6"/>
                    <a:pt x="6" y="0"/>
                    <a:pt x="14" y="0"/>
                  </a:cubicBezTo>
                  <a:cubicBezTo>
                    <a:pt x="137" y="0"/>
                    <a:pt x="137" y="0"/>
                    <a:pt x="137" y="0"/>
                  </a:cubicBezTo>
                  <a:cubicBezTo>
                    <a:pt x="144" y="0"/>
                    <a:pt x="150" y="6"/>
                    <a:pt x="150" y="14"/>
                  </a:cubicBezTo>
                  <a:lnTo>
                    <a:pt x="150" y="20"/>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6"/>
            <p:cNvSpPr/>
            <p:nvPr/>
          </p:nvSpPr>
          <p:spPr bwMode="auto">
            <a:xfrm>
              <a:off x="1169988" y="2895601"/>
              <a:ext cx="92075" cy="38100"/>
            </a:xfrm>
            <a:custGeom>
              <a:avLst/>
              <a:gdLst>
                <a:gd name="T0" fmla="*/ 87 w 87"/>
                <a:gd name="T1" fmla="*/ 21 h 36"/>
                <a:gd name="T2" fmla="*/ 73 w 87"/>
                <a:gd name="T3" fmla="*/ 36 h 36"/>
                <a:gd name="T4" fmla="*/ 13 w 87"/>
                <a:gd name="T5" fmla="*/ 36 h 36"/>
                <a:gd name="T6" fmla="*/ 0 w 87"/>
                <a:gd name="T7" fmla="*/ 21 h 36"/>
                <a:gd name="T8" fmla="*/ 0 w 87"/>
                <a:gd name="T9" fmla="*/ 15 h 36"/>
                <a:gd name="T10" fmla="*/ 13 w 87"/>
                <a:gd name="T11" fmla="*/ 0 h 36"/>
                <a:gd name="T12" fmla="*/ 73 w 87"/>
                <a:gd name="T13" fmla="*/ 0 h 36"/>
                <a:gd name="T14" fmla="*/ 87 w 87"/>
                <a:gd name="T15" fmla="*/ 15 h 36"/>
                <a:gd name="T16" fmla="*/ 87 w 87"/>
                <a:gd name="T17"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36">
                  <a:moveTo>
                    <a:pt x="87" y="21"/>
                  </a:moveTo>
                  <a:cubicBezTo>
                    <a:pt x="87" y="29"/>
                    <a:pt x="81" y="36"/>
                    <a:pt x="73" y="36"/>
                  </a:cubicBezTo>
                  <a:cubicBezTo>
                    <a:pt x="13" y="36"/>
                    <a:pt x="13" y="36"/>
                    <a:pt x="13" y="36"/>
                  </a:cubicBezTo>
                  <a:cubicBezTo>
                    <a:pt x="6" y="36"/>
                    <a:pt x="0" y="29"/>
                    <a:pt x="0" y="21"/>
                  </a:cubicBezTo>
                  <a:cubicBezTo>
                    <a:pt x="0" y="15"/>
                    <a:pt x="0" y="15"/>
                    <a:pt x="0" y="15"/>
                  </a:cubicBezTo>
                  <a:cubicBezTo>
                    <a:pt x="0" y="7"/>
                    <a:pt x="6" y="0"/>
                    <a:pt x="13" y="0"/>
                  </a:cubicBezTo>
                  <a:cubicBezTo>
                    <a:pt x="73" y="0"/>
                    <a:pt x="73" y="0"/>
                    <a:pt x="73" y="0"/>
                  </a:cubicBezTo>
                  <a:cubicBezTo>
                    <a:pt x="81" y="0"/>
                    <a:pt x="87" y="7"/>
                    <a:pt x="87" y="15"/>
                  </a:cubicBezTo>
                  <a:lnTo>
                    <a:pt x="87" y="21"/>
                  </a:ln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7"/>
            <p:cNvSpPr>
              <a:spLocks noEditPoints="1"/>
            </p:cNvSpPr>
            <p:nvPr/>
          </p:nvSpPr>
          <p:spPr bwMode="auto">
            <a:xfrm>
              <a:off x="1228725" y="2700338"/>
              <a:ext cx="68263" cy="69850"/>
            </a:xfrm>
            <a:custGeom>
              <a:avLst/>
              <a:gdLst>
                <a:gd name="T0" fmla="*/ 59 w 63"/>
                <a:gd name="T1" fmla="*/ 30 h 65"/>
                <a:gd name="T2" fmla="*/ 58 w 63"/>
                <a:gd name="T3" fmla="*/ 25 h 65"/>
                <a:gd name="T4" fmla="*/ 56 w 63"/>
                <a:gd name="T5" fmla="*/ 20 h 65"/>
                <a:gd name="T6" fmla="*/ 53 w 63"/>
                <a:gd name="T7" fmla="*/ 16 h 65"/>
                <a:gd name="T8" fmla="*/ 50 w 63"/>
                <a:gd name="T9" fmla="*/ 12 h 65"/>
                <a:gd name="T10" fmla="*/ 46 w 63"/>
                <a:gd name="T11" fmla="*/ 9 h 65"/>
                <a:gd name="T12" fmla="*/ 42 w 63"/>
                <a:gd name="T13" fmla="*/ 7 h 65"/>
                <a:gd name="T14" fmla="*/ 37 w 63"/>
                <a:gd name="T15" fmla="*/ 5 h 65"/>
                <a:gd name="T16" fmla="*/ 33 w 63"/>
                <a:gd name="T17" fmla="*/ 4 h 65"/>
                <a:gd name="T18" fmla="*/ 28 w 63"/>
                <a:gd name="T19" fmla="*/ 1 h 65"/>
                <a:gd name="T20" fmla="*/ 22 w 63"/>
                <a:gd name="T21" fmla="*/ 2 h 65"/>
                <a:gd name="T22" fmla="*/ 17 w 63"/>
                <a:gd name="T23" fmla="*/ 4 h 65"/>
                <a:gd name="T24" fmla="*/ 12 w 63"/>
                <a:gd name="T25" fmla="*/ 7 h 65"/>
                <a:gd name="T26" fmla="*/ 8 w 63"/>
                <a:gd name="T27" fmla="*/ 11 h 65"/>
                <a:gd name="T28" fmla="*/ 5 w 63"/>
                <a:gd name="T29" fmla="*/ 16 h 65"/>
                <a:gd name="T30" fmla="*/ 3 w 63"/>
                <a:gd name="T31" fmla="*/ 21 h 65"/>
                <a:gd name="T32" fmla="*/ 1 w 63"/>
                <a:gd name="T33" fmla="*/ 27 h 65"/>
                <a:gd name="T34" fmla="*/ 0 w 63"/>
                <a:gd name="T35" fmla="*/ 32 h 65"/>
                <a:gd name="T36" fmla="*/ 1 w 63"/>
                <a:gd name="T37" fmla="*/ 38 h 65"/>
                <a:gd name="T38" fmla="*/ 2 w 63"/>
                <a:gd name="T39" fmla="*/ 44 h 65"/>
                <a:gd name="T40" fmla="*/ 5 w 63"/>
                <a:gd name="T41" fmla="*/ 49 h 65"/>
                <a:gd name="T42" fmla="*/ 8 w 63"/>
                <a:gd name="T43" fmla="*/ 54 h 65"/>
                <a:gd name="T44" fmla="*/ 12 w 63"/>
                <a:gd name="T45" fmla="*/ 58 h 65"/>
                <a:gd name="T46" fmla="*/ 16 w 63"/>
                <a:gd name="T47" fmla="*/ 61 h 65"/>
                <a:gd name="T48" fmla="*/ 21 w 63"/>
                <a:gd name="T49" fmla="*/ 64 h 65"/>
                <a:gd name="T50" fmla="*/ 27 w 63"/>
                <a:gd name="T51" fmla="*/ 65 h 65"/>
                <a:gd name="T52" fmla="*/ 31 w 63"/>
                <a:gd name="T53" fmla="*/ 65 h 65"/>
                <a:gd name="T54" fmla="*/ 36 w 63"/>
                <a:gd name="T55" fmla="*/ 65 h 65"/>
                <a:gd name="T56" fmla="*/ 41 w 63"/>
                <a:gd name="T57" fmla="*/ 64 h 65"/>
                <a:gd name="T58" fmla="*/ 46 w 63"/>
                <a:gd name="T59" fmla="*/ 61 h 65"/>
                <a:gd name="T60" fmla="*/ 51 w 63"/>
                <a:gd name="T61" fmla="*/ 58 h 65"/>
                <a:gd name="T62" fmla="*/ 55 w 63"/>
                <a:gd name="T63" fmla="*/ 54 h 65"/>
                <a:gd name="T64" fmla="*/ 58 w 63"/>
                <a:gd name="T65" fmla="*/ 49 h 65"/>
                <a:gd name="T66" fmla="*/ 61 w 63"/>
                <a:gd name="T67" fmla="*/ 44 h 65"/>
                <a:gd name="T68" fmla="*/ 62 w 63"/>
                <a:gd name="T69" fmla="*/ 39 h 65"/>
                <a:gd name="T70" fmla="*/ 56 w 63"/>
                <a:gd name="T71" fmla="*/ 32 h 65"/>
                <a:gd name="T72" fmla="*/ 56 w 63"/>
                <a:gd name="T73" fmla="*/ 32 h 65"/>
                <a:gd name="T74" fmla="*/ 34 w 63"/>
                <a:gd name="T75" fmla="*/ 33 h 65"/>
                <a:gd name="T76" fmla="*/ 34 w 63"/>
                <a:gd name="T77" fmla="*/ 29 h 65"/>
                <a:gd name="T78" fmla="*/ 34 w 63"/>
                <a:gd name="T79" fmla="*/ 28 h 65"/>
                <a:gd name="T80" fmla="*/ 31 w 63"/>
                <a:gd name="T81" fmla="*/ 7 h 65"/>
                <a:gd name="T82" fmla="*/ 31 w 63"/>
                <a:gd name="T83" fmla="*/ 7 h 65"/>
                <a:gd name="T84" fmla="*/ 10 w 63"/>
                <a:gd name="T85" fmla="*/ 20 h 65"/>
                <a:gd name="T86" fmla="*/ 27 w 63"/>
                <a:gd name="T87" fmla="*/ 32 h 65"/>
                <a:gd name="T88" fmla="*/ 27 w 63"/>
                <a:gd name="T89" fmla="*/ 33 h 65"/>
                <a:gd name="T90" fmla="*/ 10 w 63"/>
                <a:gd name="T91" fmla="*/ 46 h 65"/>
                <a:gd name="T92" fmla="*/ 10 w 63"/>
                <a:gd name="T93" fmla="*/ 46 h 65"/>
                <a:gd name="T94" fmla="*/ 31 w 63"/>
                <a:gd name="T95" fmla="*/ 59 h 65"/>
                <a:gd name="T96" fmla="*/ 34 w 63"/>
                <a:gd name="T97" fmla="*/ 37 h 65"/>
                <a:gd name="T98" fmla="*/ 34 w 63"/>
                <a:gd name="T99" fmla="*/ 37 h 65"/>
                <a:gd name="T100" fmla="*/ 53 w 63"/>
                <a:gd name="T101" fmla="*/ 46 h 65"/>
                <a:gd name="T102" fmla="*/ 53 w 63"/>
                <a:gd name="T103"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 h="65">
                  <a:moveTo>
                    <a:pt x="59" y="33"/>
                  </a:moveTo>
                  <a:cubicBezTo>
                    <a:pt x="63" y="33"/>
                    <a:pt x="63" y="33"/>
                    <a:pt x="63" y="33"/>
                  </a:cubicBezTo>
                  <a:cubicBezTo>
                    <a:pt x="63" y="32"/>
                    <a:pt x="62" y="31"/>
                    <a:pt x="62" y="30"/>
                  </a:cubicBezTo>
                  <a:cubicBezTo>
                    <a:pt x="59" y="30"/>
                    <a:pt x="59" y="30"/>
                    <a:pt x="59" y="30"/>
                  </a:cubicBezTo>
                  <a:cubicBezTo>
                    <a:pt x="59" y="29"/>
                    <a:pt x="58" y="29"/>
                    <a:pt x="58" y="28"/>
                  </a:cubicBezTo>
                  <a:cubicBezTo>
                    <a:pt x="62" y="27"/>
                    <a:pt x="62" y="27"/>
                    <a:pt x="62" y="27"/>
                  </a:cubicBezTo>
                  <a:cubicBezTo>
                    <a:pt x="62" y="26"/>
                    <a:pt x="62" y="25"/>
                    <a:pt x="61" y="25"/>
                  </a:cubicBezTo>
                  <a:cubicBezTo>
                    <a:pt x="58" y="25"/>
                    <a:pt x="58" y="25"/>
                    <a:pt x="58" y="25"/>
                  </a:cubicBezTo>
                  <a:cubicBezTo>
                    <a:pt x="57" y="24"/>
                    <a:pt x="57" y="24"/>
                    <a:pt x="57" y="23"/>
                  </a:cubicBezTo>
                  <a:cubicBezTo>
                    <a:pt x="61" y="21"/>
                    <a:pt x="61" y="21"/>
                    <a:pt x="61" y="21"/>
                  </a:cubicBezTo>
                  <a:cubicBezTo>
                    <a:pt x="60" y="21"/>
                    <a:pt x="60" y="20"/>
                    <a:pt x="60" y="19"/>
                  </a:cubicBezTo>
                  <a:cubicBezTo>
                    <a:pt x="56" y="20"/>
                    <a:pt x="56" y="20"/>
                    <a:pt x="56" y="20"/>
                  </a:cubicBezTo>
                  <a:cubicBezTo>
                    <a:pt x="56" y="20"/>
                    <a:pt x="55" y="19"/>
                    <a:pt x="55" y="19"/>
                  </a:cubicBezTo>
                  <a:cubicBezTo>
                    <a:pt x="58" y="16"/>
                    <a:pt x="58" y="16"/>
                    <a:pt x="58" y="16"/>
                  </a:cubicBezTo>
                  <a:cubicBezTo>
                    <a:pt x="58" y="15"/>
                    <a:pt x="57" y="15"/>
                    <a:pt x="57" y="14"/>
                  </a:cubicBezTo>
                  <a:cubicBezTo>
                    <a:pt x="53" y="16"/>
                    <a:pt x="53" y="16"/>
                    <a:pt x="53" y="16"/>
                  </a:cubicBezTo>
                  <a:cubicBezTo>
                    <a:pt x="53" y="15"/>
                    <a:pt x="53" y="15"/>
                    <a:pt x="52" y="14"/>
                  </a:cubicBezTo>
                  <a:cubicBezTo>
                    <a:pt x="55" y="11"/>
                    <a:pt x="55" y="11"/>
                    <a:pt x="55" y="11"/>
                  </a:cubicBezTo>
                  <a:cubicBezTo>
                    <a:pt x="54" y="11"/>
                    <a:pt x="54" y="10"/>
                    <a:pt x="53" y="10"/>
                  </a:cubicBezTo>
                  <a:cubicBezTo>
                    <a:pt x="50" y="12"/>
                    <a:pt x="50" y="12"/>
                    <a:pt x="50" y="12"/>
                  </a:cubicBezTo>
                  <a:cubicBezTo>
                    <a:pt x="50" y="12"/>
                    <a:pt x="49" y="11"/>
                    <a:pt x="49" y="11"/>
                  </a:cubicBezTo>
                  <a:cubicBezTo>
                    <a:pt x="51" y="7"/>
                    <a:pt x="51" y="7"/>
                    <a:pt x="51" y="7"/>
                  </a:cubicBezTo>
                  <a:cubicBezTo>
                    <a:pt x="50" y="7"/>
                    <a:pt x="50" y="6"/>
                    <a:pt x="49" y="6"/>
                  </a:cubicBezTo>
                  <a:cubicBezTo>
                    <a:pt x="46" y="9"/>
                    <a:pt x="46" y="9"/>
                    <a:pt x="46" y="9"/>
                  </a:cubicBezTo>
                  <a:cubicBezTo>
                    <a:pt x="46" y="9"/>
                    <a:pt x="45" y="8"/>
                    <a:pt x="45" y="8"/>
                  </a:cubicBezTo>
                  <a:cubicBezTo>
                    <a:pt x="46" y="4"/>
                    <a:pt x="46" y="4"/>
                    <a:pt x="46" y="4"/>
                  </a:cubicBezTo>
                  <a:cubicBezTo>
                    <a:pt x="45" y="4"/>
                    <a:pt x="45" y="3"/>
                    <a:pt x="44" y="3"/>
                  </a:cubicBezTo>
                  <a:cubicBezTo>
                    <a:pt x="42" y="7"/>
                    <a:pt x="42" y="7"/>
                    <a:pt x="42" y="7"/>
                  </a:cubicBezTo>
                  <a:cubicBezTo>
                    <a:pt x="41" y="6"/>
                    <a:pt x="41" y="6"/>
                    <a:pt x="40" y="6"/>
                  </a:cubicBezTo>
                  <a:cubicBezTo>
                    <a:pt x="41" y="2"/>
                    <a:pt x="41" y="2"/>
                    <a:pt x="41" y="2"/>
                  </a:cubicBezTo>
                  <a:cubicBezTo>
                    <a:pt x="40" y="2"/>
                    <a:pt x="40" y="1"/>
                    <a:pt x="39" y="1"/>
                  </a:cubicBezTo>
                  <a:cubicBezTo>
                    <a:pt x="37" y="5"/>
                    <a:pt x="37" y="5"/>
                    <a:pt x="37" y="5"/>
                  </a:cubicBezTo>
                  <a:cubicBezTo>
                    <a:pt x="37" y="5"/>
                    <a:pt x="36" y="5"/>
                    <a:pt x="36" y="5"/>
                  </a:cubicBezTo>
                  <a:cubicBezTo>
                    <a:pt x="36" y="1"/>
                    <a:pt x="36" y="1"/>
                    <a:pt x="36" y="1"/>
                  </a:cubicBezTo>
                  <a:cubicBezTo>
                    <a:pt x="35" y="1"/>
                    <a:pt x="34" y="0"/>
                    <a:pt x="33" y="0"/>
                  </a:cubicBezTo>
                  <a:cubicBezTo>
                    <a:pt x="33" y="4"/>
                    <a:pt x="33" y="4"/>
                    <a:pt x="33" y="4"/>
                  </a:cubicBezTo>
                  <a:cubicBezTo>
                    <a:pt x="32" y="4"/>
                    <a:pt x="32" y="4"/>
                    <a:pt x="31" y="4"/>
                  </a:cubicBezTo>
                  <a:cubicBezTo>
                    <a:pt x="31" y="4"/>
                    <a:pt x="31" y="4"/>
                    <a:pt x="31" y="4"/>
                  </a:cubicBezTo>
                  <a:cubicBezTo>
                    <a:pt x="30" y="0"/>
                    <a:pt x="30" y="0"/>
                    <a:pt x="30" y="0"/>
                  </a:cubicBezTo>
                  <a:cubicBezTo>
                    <a:pt x="29" y="0"/>
                    <a:pt x="28" y="1"/>
                    <a:pt x="28" y="1"/>
                  </a:cubicBezTo>
                  <a:cubicBezTo>
                    <a:pt x="28" y="5"/>
                    <a:pt x="28" y="5"/>
                    <a:pt x="28" y="5"/>
                  </a:cubicBezTo>
                  <a:cubicBezTo>
                    <a:pt x="27" y="5"/>
                    <a:pt x="26" y="5"/>
                    <a:pt x="26" y="5"/>
                  </a:cubicBezTo>
                  <a:cubicBezTo>
                    <a:pt x="25" y="1"/>
                    <a:pt x="25" y="1"/>
                    <a:pt x="25" y="1"/>
                  </a:cubicBezTo>
                  <a:cubicBezTo>
                    <a:pt x="24" y="1"/>
                    <a:pt x="23" y="2"/>
                    <a:pt x="22" y="2"/>
                  </a:cubicBezTo>
                  <a:cubicBezTo>
                    <a:pt x="23" y="6"/>
                    <a:pt x="23" y="6"/>
                    <a:pt x="23" y="6"/>
                  </a:cubicBezTo>
                  <a:cubicBezTo>
                    <a:pt x="22" y="6"/>
                    <a:pt x="22" y="6"/>
                    <a:pt x="21" y="6"/>
                  </a:cubicBezTo>
                  <a:cubicBezTo>
                    <a:pt x="19" y="3"/>
                    <a:pt x="19" y="3"/>
                    <a:pt x="19" y="3"/>
                  </a:cubicBezTo>
                  <a:cubicBezTo>
                    <a:pt x="19" y="3"/>
                    <a:pt x="18" y="4"/>
                    <a:pt x="17" y="4"/>
                  </a:cubicBezTo>
                  <a:cubicBezTo>
                    <a:pt x="18" y="8"/>
                    <a:pt x="18" y="8"/>
                    <a:pt x="18" y="8"/>
                  </a:cubicBezTo>
                  <a:cubicBezTo>
                    <a:pt x="18" y="8"/>
                    <a:pt x="17" y="8"/>
                    <a:pt x="17" y="9"/>
                  </a:cubicBezTo>
                  <a:cubicBezTo>
                    <a:pt x="14" y="6"/>
                    <a:pt x="14" y="6"/>
                    <a:pt x="14" y="6"/>
                  </a:cubicBezTo>
                  <a:cubicBezTo>
                    <a:pt x="14" y="6"/>
                    <a:pt x="13" y="7"/>
                    <a:pt x="12" y="7"/>
                  </a:cubicBezTo>
                  <a:cubicBezTo>
                    <a:pt x="14" y="11"/>
                    <a:pt x="14" y="11"/>
                    <a:pt x="14" y="11"/>
                  </a:cubicBezTo>
                  <a:cubicBezTo>
                    <a:pt x="14" y="11"/>
                    <a:pt x="13" y="11"/>
                    <a:pt x="13" y="12"/>
                  </a:cubicBezTo>
                  <a:cubicBezTo>
                    <a:pt x="10" y="9"/>
                    <a:pt x="10" y="9"/>
                    <a:pt x="10" y="9"/>
                  </a:cubicBezTo>
                  <a:cubicBezTo>
                    <a:pt x="9" y="10"/>
                    <a:pt x="9" y="10"/>
                    <a:pt x="8" y="11"/>
                  </a:cubicBezTo>
                  <a:cubicBezTo>
                    <a:pt x="11" y="14"/>
                    <a:pt x="11" y="14"/>
                    <a:pt x="11" y="14"/>
                  </a:cubicBezTo>
                  <a:cubicBezTo>
                    <a:pt x="11" y="15"/>
                    <a:pt x="10" y="15"/>
                    <a:pt x="10" y="16"/>
                  </a:cubicBezTo>
                  <a:cubicBezTo>
                    <a:pt x="6" y="14"/>
                    <a:pt x="6" y="14"/>
                    <a:pt x="6" y="14"/>
                  </a:cubicBezTo>
                  <a:cubicBezTo>
                    <a:pt x="6" y="14"/>
                    <a:pt x="5" y="15"/>
                    <a:pt x="5" y="16"/>
                  </a:cubicBezTo>
                  <a:cubicBezTo>
                    <a:pt x="8" y="18"/>
                    <a:pt x="8" y="18"/>
                    <a:pt x="8" y="18"/>
                  </a:cubicBezTo>
                  <a:cubicBezTo>
                    <a:pt x="8" y="19"/>
                    <a:pt x="7" y="19"/>
                    <a:pt x="7" y="20"/>
                  </a:cubicBezTo>
                  <a:cubicBezTo>
                    <a:pt x="4" y="19"/>
                    <a:pt x="4" y="19"/>
                    <a:pt x="4" y="19"/>
                  </a:cubicBezTo>
                  <a:cubicBezTo>
                    <a:pt x="3" y="19"/>
                    <a:pt x="3" y="20"/>
                    <a:pt x="3" y="21"/>
                  </a:cubicBezTo>
                  <a:cubicBezTo>
                    <a:pt x="6" y="23"/>
                    <a:pt x="6" y="23"/>
                    <a:pt x="6" y="23"/>
                  </a:cubicBezTo>
                  <a:cubicBezTo>
                    <a:pt x="6" y="23"/>
                    <a:pt x="6" y="24"/>
                    <a:pt x="5" y="25"/>
                  </a:cubicBezTo>
                  <a:cubicBezTo>
                    <a:pt x="2" y="24"/>
                    <a:pt x="2" y="24"/>
                    <a:pt x="2" y="24"/>
                  </a:cubicBezTo>
                  <a:cubicBezTo>
                    <a:pt x="1" y="25"/>
                    <a:pt x="1" y="26"/>
                    <a:pt x="1" y="27"/>
                  </a:cubicBezTo>
                  <a:cubicBezTo>
                    <a:pt x="5" y="28"/>
                    <a:pt x="5" y="28"/>
                    <a:pt x="5" y="28"/>
                  </a:cubicBezTo>
                  <a:cubicBezTo>
                    <a:pt x="5" y="28"/>
                    <a:pt x="4" y="29"/>
                    <a:pt x="4" y="30"/>
                  </a:cubicBezTo>
                  <a:cubicBezTo>
                    <a:pt x="1" y="30"/>
                    <a:pt x="1" y="30"/>
                    <a:pt x="1" y="30"/>
                  </a:cubicBezTo>
                  <a:cubicBezTo>
                    <a:pt x="0" y="31"/>
                    <a:pt x="0" y="31"/>
                    <a:pt x="0" y="32"/>
                  </a:cubicBezTo>
                  <a:cubicBezTo>
                    <a:pt x="4" y="33"/>
                    <a:pt x="4" y="33"/>
                    <a:pt x="4" y="33"/>
                  </a:cubicBezTo>
                  <a:cubicBezTo>
                    <a:pt x="4" y="34"/>
                    <a:pt x="4" y="34"/>
                    <a:pt x="4" y="35"/>
                  </a:cubicBezTo>
                  <a:cubicBezTo>
                    <a:pt x="1" y="36"/>
                    <a:pt x="1" y="36"/>
                    <a:pt x="1" y="36"/>
                  </a:cubicBezTo>
                  <a:cubicBezTo>
                    <a:pt x="1" y="36"/>
                    <a:pt x="1" y="37"/>
                    <a:pt x="1" y="38"/>
                  </a:cubicBezTo>
                  <a:cubicBezTo>
                    <a:pt x="5" y="38"/>
                    <a:pt x="5" y="38"/>
                    <a:pt x="5" y="38"/>
                  </a:cubicBezTo>
                  <a:cubicBezTo>
                    <a:pt x="5" y="39"/>
                    <a:pt x="5" y="39"/>
                    <a:pt x="5" y="40"/>
                  </a:cubicBezTo>
                  <a:cubicBezTo>
                    <a:pt x="1" y="41"/>
                    <a:pt x="1" y="41"/>
                    <a:pt x="1" y="41"/>
                  </a:cubicBezTo>
                  <a:cubicBezTo>
                    <a:pt x="2" y="42"/>
                    <a:pt x="2" y="43"/>
                    <a:pt x="2" y="44"/>
                  </a:cubicBezTo>
                  <a:cubicBezTo>
                    <a:pt x="6" y="43"/>
                    <a:pt x="6" y="43"/>
                    <a:pt x="6" y="43"/>
                  </a:cubicBezTo>
                  <a:cubicBezTo>
                    <a:pt x="6" y="43"/>
                    <a:pt x="6" y="44"/>
                    <a:pt x="7" y="45"/>
                  </a:cubicBezTo>
                  <a:cubicBezTo>
                    <a:pt x="3" y="47"/>
                    <a:pt x="3" y="47"/>
                    <a:pt x="3" y="47"/>
                  </a:cubicBezTo>
                  <a:cubicBezTo>
                    <a:pt x="4" y="48"/>
                    <a:pt x="4" y="48"/>
                    <a:pt x="5" y="49"/>
                  </a:cubicBezTo>
                  <a:cubicBezTo>
                    <a:pt x="8" y="47"/>
                    <a:pt x="8" y="47"/>
                    <a:pt x="8" y="47"/>
                  </a:cubicBezTo>
                  <a:cubicBezTo>
                    <a:pt x="8" y="48"/>
                    <a:pt x="9" y="49"/>
                    <a:pt x="9" y="49"/>
                  </a:cubicBezTo>
                  <a:cubicBezTo>
                    <a:pt x="6" y="52"/>
                    <a:pt x="6" y="52"/>
                    <a:pt x="6" y="52"/>
                  </a:cubicBezTo>
                  <a:cubicBezTo>
                    <a:pt x="7" y="53"/>
                    <a:pt x="7" y="53"/>
                    <a:pt x="8" y="54"/>
                  </a:cubicBezTo>
                  <a:cubicBezTo>
                    <a:pt x="11" y="52"/>
                    <a:pt x="11" y="52"/>
                    <a:pt x="11" y="52"/>
                  </a:cubicBezTo>
                  <a:cubicBezTo>
                    <a:pt x="11" y="52"/>
                    <a:pt x="12" y="53"/>
                    <a:pt x="12" y="53"/>
                  </a:cubicBezTo>
                  <a:cubicBezTo>
                    <a:pt x="10" y="56"/>
                    <a:pt x="10" y="56"/>
                    <a:pt x="10" y="56"/>
                  </a:cubicBezTo>
                  <a:cubicBezTo>
                    <a:pt x="10" y="57"/>
                    <a:pt x="11" y="57"/>
                    <a:pt x="12" y="58"/>
                  </a:cubicBezTo>
                  <a:cubicBezTo>
                    <a:pt x="15" y="55"/>
                    <a:pt x="15" y="55"/>
                    <a:pt x="15" y="55"/>
                  </a:cubicBezTo>
                  <a:cubicBezTo>
                    <a:pt x="15" y="56"/>
                    <a:pt x="15" y="56"/>
                    <a:pt x="16" y="56"/>
                  </a:cubicBezTo>
                  <a:cubicBezTo>
                    <a:pt x="14" y="60"/>
                    <a:pt x="14" y="60"/>
                    <a:pt x="14" y="60"/>
                  </a:cubicBezTo>
                  <a:cubicBezTo>
                    <a:pt x="15" y="60"/>
                    <a:pt x="16" y="61"/>
                    <a:pt x="16" y="61"/>
                  </a:cubicBezTo>
                  <a:cubicBezTo>
                    <a:pt x="19" y="58"/>
                    <a:pt x="19" y="58"/>
                    <a:pt x="19" y="58"/>
                  </a:cubicBezTo>
                  <a:cubicBezTo>
                    <a:pt x="19" y="58"/>
                    <a:pt x="20" y="59"/>
                    <a:pt x="20" y="59"/>
                  </a:cubicBezTo>
                  <a:cubicBezTo>
                    <a:pt x="19" y="63"/>
                    <a:pt x="19" y="63"/>
                    <a:pt x="19" y="63"/>
                  </a:cubicBezTo>
                  <a:cubicBezTo>
                    <a:pt x="20" y="63"/>
                    <a:pt x="21" y="63"/>
                    <a:pt x="21" y="64"/>
                  </a:cubicBezTo>
                  <a:cubicBezTo>
                    <a:pt x="23" y="60"/>
                    <a:pt x="23" y="60"/>
                    <a:pt x="23" y="60"/>
                  </a:cubicBezTo>
                  <a:cubicBezTo>
                    <a:pt x="24" y="60"/>
                    <a:pt x="24" y="60"/>
                    <a:pt x="25" y="60"/>
                  </a:cubicBezTo>
                  <a:cubicBezTo>
                    <a:pt x="24" y="64"/>
                    <a:pt x="24" y="64"/>
                    <a:pt x="24" y="64"/>
                  </a:cubicBezTo>
                  <a:cubicBezTo>
                    <a:pt x="25" y="65"/>
                    <a:pt x="26" y="65"/>
                    <a:pt x="27" y="65"/>
                  </a:cubicBezTo>
                  <a:cubicBezTo>
                    <a:pt x="28" y="61"/>
                    <a:pt x="28" y="61"/>
                    <a:pt x="28" y="61"/>
                  </a:cubicBezTo>
                  <a:cubicBezTo>
                    <a:pt x="28" y="61"/>
                    <a:pt x="29" y="61"/>
                    <a:pt x="30" y="61"/>
                  </a:cubicBezTo>
                  <a:cubicBezTo>
                    <a:pt x="30" y="65"/>
                    <a:pt x="30" y="65"/>
                    <a:pt x="30" y="65"/>
                  </a:cubicBezTo>
                  <a:cubicBezTo>
                    <a:pt x="30" y="65"/>
                    <a:pt x="31" y="65"/>
                    <a:pt x="31" y="65"/>
                  </a:cubicBezTo>
                  <a:cubicBezTo>
                    <a:pt x="32" y="65"/>
                    <a:pt x="32" y="65"/>
                    <a:pt x="32" y="65"/>
                  </a:cubicBezTo>
                  <a:cubicBezTo>
                    <a:pt x="33" y="61"/>
                    <a:pt x="33" y="61"/>
                    <a:pt x="33" y="61"/>
                  </a:cubicBezTo>
                  <a:cubicBezTo>
                    <a:pt x="33" y="61"/>
                    <a:pt x="34" y="61"/>
                    <a:pt x="35" y="61"/>
                  </a:cubicBezTo>
                  <a:cubicBezTo>
                    <a:pt x="36" y="65"/>
                    <a:pt x="36" y="65"/>
                    <a:pt x="36" y="65"/>
                  </a:cubicBezTo>
                  <a:cubicBezTo>
                    <a:pt x="36" y="65"/>
                    <a:pt x="37" y="65"/>
                    <a:pt x="38" y="65"/>
                  </a:cubicBezTo>
                  <a:cubicBezTo>
                    <a:pt x="38" y="61"/>
                    <a:pt x="38" y="61"/>
                    <a:pt x="38" y="61"/>
                  </a:cubicBezTo>
                  <a:cubicBezTo>
                    <a:pt x="38" y="60"/>
                    <a:pt x="39" y="60"/>
                    <a:pt x="39" y="60"/>
                  </a:cubicBezTo>
                  <a:cubicBezTo>
                    <a:pt x="41" y="64"/>
                    <a:pt x="41" y="64"/>
                    <a:pt x="41" y="64"/>
                  </a:cubicBezTo>
                  <a:cubicBezTo>
                    <a:pt x="42" y="63"/>
                    <a:pt x="43" y="63"/>
                    <a:pt x="43" y="63"/>
                  </a:cubicBezTo>
                  <a:cubicBezTo>
                    <a:pt x="42" y="59"/>
                    <a:pt x="42" y="59"/>
                    <a:pt x="42" y="59"/>
                  </a:cubicBezTo>
                  <a:cubicBezTo>
                    <a:pt x="43" y="59"/>
                    <a:pt x="43" y="58"/>
                    <a:pt x="44" y="58"/>
                  </a:cubicBezTo>
                  <a:cubicBezTo>
                    <a:pt x="46" y="61"/>
                    <a:pt x="46" y="61"/>
                    <a:pt x="46" y="61"/>
                  </a:cubicBezTo>
                  <a:cubicBezTo>
                    <a:pt x="47" y="61"/>
                    <a:pt x="48" y="61"/>
                    <a:pt x="48" y="60"/>
                  </a:cubicBezTo>
                  <a:cubicBezTo>
                    <a:pt x="47" y="57"/>
                    <a:pt x="47" y="57"/>
                    <a:pt x="47" y="57"/>
                  </a:cubicBezTo>
                  <a:cubicBezTo>
                    <a:pt x="47" y="56"/>
                    <a:pt x="48" y="56"/>
                    <a:pt x="48" y="55"/>
                  </a:cubicBezTo>
                  <a:cubicBezTo>
                    <a:pt x="51" y="58"/>
                    <a:pt x="51" y="58"/>
                    <a:pt x="51" y="58"/>
                  </a:cubicBezTo>
                  <a:cubicBezTo>
                    <a:pt x="51" y="58"/>
                    <a:pt x="52" y="57"/>
                    <a:pt x="53" y="57"/>
                  </a:cubicBezTo>
                  <a:cubicBezTo>
                    <a:pt x="50" y="53"/>
                    <a:pt x="50" y="53"/>
                    <a:pt x="50" y="53"/>
                  </a:cubicBezTo>
                  <a:cubicBezTo>
                    <a:pt x="51" y="53"/>
                    <a:pt x="51" y="52"/>
                    <a:pt x="52" y="52"/>
                  </a:cubicBezTo>
                  <a:cubicBezTo>
                    <a:pt x="55" y="54"/>
                    <a:pt x="55" y="54"/>
                    <a:pt x="55" y="54"/>
                  </a:cubicBezTo>
                  <a:cubicBezTo>
                    <a:pt x="55" y="54"/>
                    <a:pt x="56" y="53"/>
                    <a:pt x="56" y="52"/>
                  </a:cubicBezTo>
                  <a:cubicBezTo>
                    <a:pt x="54" y="49"/>
                    <a:pt x="54" y="49"/>
                    <a:pt x="54" y="49"/>
                  </a:cubicBezTo>
                  <a:cubicBezTo>
                    <a:pt x="54" y="49"/>
                    <a:pt x="54" y="48"/>
                    <a:pt x="55" y="48"/>
                  </a:cubicBezTo>
                  <a:cubicBezTo>
                    <a:pt x="58" y="49"/>
                    <a:pt x="58" y="49"/>
                    <a:pt x="58" y="49"/>
                  </a:cubicBezTo>
                  <a:cubicBezTo>
                    <a:pt x="59" y="49"/>
                    <a:pt x="59" y="48"/>
                    <a:pt x="59" y="47"/>
                  </a:cubicBezTo>
                  <a:cubicBezTo>
                    <a:pt x="56" y="45"/>
                    <a:pt x="56" y="45"/>
                    <a:pt x="56" y="45"/>
                  </a:cubicBezTo>
                  <a:cubicBezTo>
                    <a:pt x="56" y="44"/>
                    <a:pt x="57" y="44"/>
                    <a:pt x="57" y="43"/>
                  </a:cubicBezTo>
                  <a:cubicBezTo>
                    <a:pt x="61" y="44"/>
                    <a:pt x="61" y="44"/>
                    <a:pt x="61" y="44"/>
                  </a:cubicBezTo>
                  <a:cubicBezTo>
                    <a:pt x="61" y="43"/>
                    <a:pt x="61" y="43"/>
                    <a:pt x="61" y="42"/>
                  </a:cubicBezTo>
                  <a:cubicBezTo>
                    <a:pt x="58" y="40"/>
                    <a:pt x="58" y="40"/>
                    <a:pt x="58" y="40"/>
                  </a:cubicBezTo>
                  <a:cubicBezTo>
                    <a:pt x="58" y="40"/>
                    <a:pt x="58" y="39"/>
                    <a:pt x="58" y="38"/>
                  </a:cubicBezTo>
                  <a:cubicBezTo>
                    <a:pt x="62" y="39"/>
                    <a:pt x="62" y="39"/>
                    <a:pt x="62" y="39"/>
                  </a:cubicBezTo>
                  <a:cubicBezTo>
                    <a:pt x="62" y="38"/>
                    <a:pt x="62" y="37"/>
                    <a:pt x="62" y="36"/>
                  </a:cubicBezTo>
                  <a:cubicBezTo>
                    <a:pt x="59" y="35"/>
                    <a:pt x="59" y="35"/>
                    <a:pt x="59" y="35"/>
                  </a:cubicBezTo>
                  <a:cubicBezTo>
                    <a:pt x="59" y="35"/>
                    <a:pt x="59" y="34"/>
                    <a:pt x="59" y="33"/>
                  </a:cubicBezTo>
                  <a:close/>
                  <a:moveTo>
                    <a:pt x="56" y="32"/>
                  </a:moveTo>
                  <a:cubicBezTo>
                    <a:pt x="36" y="32"/>
                    <a:pt x="36" y="32"/>
                    <a:pt x="36" y="32"/>
                  </a:cubicBezTo>
                  <a:cubicBezTo>
                    <a:pt x="36" y="32"/>
                    <a:pt x="36" y="31"/>
                    <a:pt x="36" y="31"/>
                  </a:cubicBezTo>
                  <a:cubicBezTo>
                    <a:pt x="53" y="20"/>
                    <a:pt x="53" y="20"/>
                    <a:pt x="53" y="20"/>
                  </a:cubicBezTo>
                  <a:cubicBezTo>
                    <a:pt x="55" y="24"/>
                    <a:pt x="56" y="28"/>
                    <a:pt x="56" y="32"/>
                  </a:cubicBezTo>
                  <a:close/>
                  <a:moveTo>
                    <a:pt x="31" y="35"/>
                  </a:moveTo>
                  <a:cubicBezTo>
                    <a:pt x="30" y="35"/>
                    <a:pt x="29" y="34"/>
                    <a:pt x="29" y="33"/>
                  </a:cubicBezTo>
                  <a:cubicBezTo>
                    <a:pt x="29" y="32"/>
                    <a:pt x="30" y="30"/>
                    <a:pt x="31" y="30"/>
                  </a:cubicBezTo>
                  <a:cubicBezTo>
                    <a:pt x="33" y="30"/>
                    <a:pt x="34" y="32"/>
                    <a:pt x="34" y="33"/>
                  </a:cubicBezTo>
                  <a:cubicBezTo>
                    <a:pt x="34" y="34"/>
                    <a:pt x="33" y="35"/>
                    <a:pt x="31" y="35"/>
                  </a:cubicBezTo>
                  <a:close/>
                  <a:moveTo>
                    <a:pt x="53" y="20"/>
                  </a:moveTo>
                  <a:cubicBezTo>
                    <a:pt x="35" y="30"/>
                    <a:pt x="35" y="30"/>
                    <a:pt x="35" y="30"/>
                  </a:cubicBezTo>
                  <a:cubicBezTo>
                    <a:pt x="35" y="30"/>
                    <a:pt x="35" y="29"/>
                    <a:pt x="34" y="29"/>
                  </a:cubicBezTo>
                  <a:cubicBezTo>
                    <a:pt x="44" y="11"/>
                    <a:pt x="44" y="11"/>
                    <a:pt x="44" y="11"/>
                  </a:cubicBezTo>
                  <a:cubicBezTo>
                    <a:pt x="48" y="13"/>
                    <a:pt x="51" y="16"/>
                    <a:pt x="53" y="20"/>
                  </a:cubicBezTo>
                  <a:close/>
                  <a:moveTo>
                    <a:pt x="44" y="10"/>
                  </a:moveTo>
                  <a:cubicBezTo>
                    <a:pt x="34" y="28"/>
                    <a:pt x="34" y="28"/>
                    <a:pt x="34" y="28"/>
                  </a:cubicBezTo>
                  <a:cubicBezTo>
                    <a:pt x="33" y="28"/>
                    <a:pt x="32" y="28"/>
                    <a:pt x="32" y="28"/>
                  </a:cubicBezTo>
                  <a:cubicBezTo>
                    <a:pt x="32" y="7"/>
                    <a:pt x="32" y="7"/>
                    <a:pt x="32" y="7"/>
                  </a:cubicBezTo>
                  <a:cubicBezTo>
                    <a:pt x="36" y="7"/>
                    <a:pt x="40" y="8"/>
                    <a:pt x="44" y="10"/>
                  </a:cubicBezTo>
                  <a:close/>
                  <a:moveTo>
                    <a:pt x="31" y="7"/>
                  </a:moveTo>
                  <a:cubicBezTo>
                    <a:pt x="31" y="28"/>
                    <a:pt x="31" y="28"/>
                    <a:pt x="31" y="28"/>
                  </a:cubicBezTo>
                  <a:cubicBezTo>
                    <a:pt x="31" y="28"/>
                    <a:pt x="30" y="28"/>
                    <a:pt x="29" y="28"/>
                  </a:cubicBezTo>
                  <a:cubicBezTo>
                    <a:pt x="19" y="10"/>
                    <a:pt x="19" y="10"/>
                    <a:pt x="19" y="10"/>
                  </a:cubicBezTo>
                  <a:cubicBezTo>
                    <a:pt x="23" y="8"/>
                    <a:pt x="27" y="7"/>
                    <a:pt x="31" y="7"/>
                  </a:cubicBezTo>
                  <a:close/>
                  <a:moveTo>
                    <a:pt x="19" y="11"/>
                  </a:moveTo>
                  <a:cubicBezTo>
                    <a:pt x="29" y="29"/>
                    <a:pt x="29" y="29"/>
                    <a:pt x="29" y="29"/>
                  </a:cubicBezTo>
                  <a:cubicBezTo>
                    <a:pt x="28" y="29"/>
                    <a:pt x="28" y="30"/>
                    <a:pt x="28" y="30"/>
                  </a:cubicBezTo>
                  <a:cubicBezTo>
                    <a:pt x="10" y="20"/>
                    <a:pt x="10" y="20"/>
                    <a:pt x="10" y="20"/>
                  </a:cubicBezTo>
                  <a:cubicBezTo>
                    <a:pt x="12" y="16"/>
                    <a:pt x="15" y="13"/>
                    <a:pt x="19" y="11"/>
                  </a:cubicBezTo>
                  <a:close/>
                  <a:moveTo>
                    <a:pt x="10" y="20"/>
                  </a:moveTo>
                  <a:cubicBezTo>
                    <a:pt x="27" y="31"/>
                    <a:pt x="27" y="31"/>
                    <a:pt x="27" y="31"/>
                  </a:cubicBezTo>
                  <a:cubicBezTo>
                    <a:pt x="27" y="31"/>
                    <a:pt x="27" y="32"/>
                    <a:pt x="27" y="32"/>
                  </a:cubicBezTo>
                  <a:cubicBezTo>
                    <a:pt x="7" y="32"/>
                    <a:pt x="7" y="32"/>
                    <a:pt x="7" y="32"/>
                  </a:cubicBezTo>
                  <a:cubicBezTo>
                    <a:pt x="7" y="28"/>
                    <a:pt x="8" y="24"/>
                    <a:pt x="10" y="20"/>
                  </a:cubicBezTo>
                  <a:close/>
                  <a:moveTo>
                    <a:pt x="7" y="33"/>
                  </a:moveTo>
                  <a:cubicBezTo>
                    <a:pt x="27" y="33"/>
                    <a:pt x="27" y="33"/>
                    <a:pt x="27" y="33"/>
                  </a:cubicBezTo>
                  <a:cubicBezTo>
                    <a:pt x="27" y="34"/>
                    <a:pt x="27" y="34"/>
                    <a:pt x="27" y="35"/>
                  </a:cubicBezTo>
                  <a:cubicBezTo>
                    <a:pt x="10" y="46"/>
                    <a:pt x="10" y="46"/>
                    <a:pt x="10" y="46"/>
                  </a:cubicBezTo>
                  <a:cubicBezTo>
                    <a:pt x="8" y="42"/>
                    <a:pt x="7" y="38"/>
                    <a:pt x="7" y="33"/>
                  </a:cubicBezTo>
                  <a:close/>
                  <a:moveTo>
                    <a:pt x="10" y="46"/>
                  </a:moveTo>
                  <a:cubicBezTo>
                    <a:pt x="28" y="36"/>
                    <a:pt x="28" y="36"/>
                    <a:pt x="28" y="36"/>
                  </a:cubicBezTo>
                  <a:cubicBezTo>
                    <a:pt x="28" y="36"/>
                    <a:pt x="28" y="37"/>
                    <a:pt x="29" y="37"/>
                  </a:cubicBezTo>
                  <a:cubicBezTo>
                    <a:pt x="19" y="55"/>
                    <a:pt x="19" y="55"/>
                    <a:pt x="19" y="55"/>
                  </a:cubicBezTo>
                  <a:cubicBezTo>
                    <a:pt x="15" y="53"/>
                    <a:pt x="12" y="50"/>
                    <a:pt x="10" y="46"/>
                  </a:cubicBezTo>
                  <a:close/>
                  <a:moveTo>
                    <a:pt x="19" y="56"/>
                  </a:moveTo>
                  <a:cubicBezTo>
                    <a:pt x="29" y="37"/>
                    <a:pt x="29" y="37"/>
                    <a:pt x="29" y="37"/>
                  </a:cubicBezTo>
                  <a:cubicBezTo>
                    <a:pt x="30" y="38"/>
                    <a:pt x="31" y="38"/>
                    <a:pt x="31" y="38"/>
                  </a:cubicBezTo>
                  <a:cubicBezTo>
                    <a:pt x="31" y="59"/>
                    <a:pt x="31" y="59"/>
                    <a:pt x="31" y="59"/>
                  </a:cubicBezTo>
                  <a:cubicBezTo>
                    <a:pt x="27" y="59"/>
                    <a:pt x="23" y="58"/>
                    <a:pt x="19" y="56"/>
                  </a:cubicBezTo>
                  <a:close/>
                  <a:moveTo>
                    <a:pt x="32" y="59"/>
                  </a:moveTo>
                  <a:cubicBezTo>
                    <a:pt x="32" y="38"/>
                    <a:pt x="32" y="38"/>
                    <a:pt x="32" y="38"/>
                  </a:cubicBezTo>
                  <a:cubicBezTo>
                    <a:pt x="32" y="38"/>
                    <a:pt x="33" y="38"/>
                    <a:pt x="34" y="37"/>
                  </a:cubicBezTo>
                  <a:cubicBezTo>
                    <a:pt x="44" y="56"/>
                    <a:pt x="44" y="56"/>
                    <a:pt x="44" y="56"/>
                  </a:cubicBezTo>
                  <a:cubicBezTo>
                    <a:pt x="40" y="58"/>
                    <a:pt x="36" y="59"/>
                    <a:pt x="32" y="59"/>
                  </a:cubicBezTo>
                  <a:close/>
                  <a:moveTo>
                    <a:pt x="44" y="55"/>
                  </a:moveTo>
                  <a:cubicBezTo>
                    <a:pt x="34" y="37"/>
                    <a:pt x="34" y="37"/>
                    <a:pt x="34" y="37"/>
                  </a:cubicBezTo>
                  <a:cubicBezTo>
                    <a:pt x="35" y="37"/>
                    <a:pt x="35" y="36"/>
                    <a:pt x="35" y="36"/>
                  </a:cubicBezTo>
                  <a:cubicBezTo>
                    <a:pt x="53" y="46"/>
                    <a:pt x="53" y="46"/>
                    <a:pt x="53" y="46"/>
                  </a:cubicBezTo>
                  <a:cubicBezTo>
                    <a:pt x="51" y="50"/>
                    <a:pt x="48" y="53"/>
                    <a:pt x="44" y="55"/>
                  </a:cubicBezTo>
                  <a:close/>
                  <a:moveTo>
                    <a:pt x="53" y="46"/>
                  </a:moveTo>
                  <a:cubicBezTo>
                    <a:pt x="36" y="35"/>
                    <a:pt x="36" y="35"/>
                    <a:pt x="36" y="35"/>
                  </a:cubicBezTo>
                  <a:cubicBezTo>
                    <a:pt x="36" y="34"/>
                    <a:pt x="36" y="34"/>
                    <a:pt x="36" y="33"/>
                  </a:cubicBezTo>
                  <a:cubicBezTo>
                    <a:pt x="56" y="33"/>
                    <a:pt x="56" y="33"/>
                    <a:pt x="56" y="33"/>
                  </a:cubicBezTo>
                  <a:cubicBezTo>
                    <a:pt x="56" y="38"/>
                    <a:pt x="55" y="42"/>
                    <a:pt x="53"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5" name="组合 37"/>
          <p:cNvGrpSpPr/>
          <p:nvPr/>
        </p:nvGrpSpPr>
        <p:grpSpPr>
          <a:xfrm>
            <a:off x="446709" y="708630"/>
            <a:ext cx="2399181" cy="2399181"/>
            <a:chOff x="817563" y="2030413"/>
            <a:chExt cx="765175" cy="765175"/>
          </a:xfrm>
          <a:solidFill>
            <a:schemeClr val="bg1">
              <a:lumMod val="75000"/>
            </a:schemeClr>
          </a:solidFill>
        </p:grpSpPr>
        <p:grpSp>
          <p:nvGrpSpPr>
            <p:cNvPr id="66" name="组合 45"/>
            <p:cNvGrpSpPr/>
            <p:nvPr/>
          </p:nvGrpSpPr>
          <p:grpSpPr>
            <a:xfrm>
              <a:off x="1050925" y="2039938"/>
              <a:ext cx="495300" cy="269876"/>
              <a:chOff x="1050925" y="2039938"/>
              <a:chExt cx="495300" cy="269876"/>
            </a:xfrm>
            <a:grpFill/>
          </p:grpSpPr>
          <p:sp>
            <p:nvSpPr>
              <p:cNvPr id="465" name="Freeform 68"/>
              <p:cNvSpPr>
                <a:spLocks noEditPoints="1"/>
              </p:cNvSpPr>
              <p:nvPr/>
            </p:nvSpPr>
            <p:spPr bwMode="auto">
              <a:xfrm>
                <a:off x="1208088" y="2168526"/>
                <a:ext cx="179388" cy="82550"/>
              </a:xfrm>
              <a:custGeom>
                <a:avLst/>
                <a:gdLst>
                  <a:gd name="T0" fmla="*/ 154 w 169"/>
                  <a:gd name="T1" fmla="*/ 62 h 77"/>
                  <a:gd name="T2" fmla="*/ 156 w 169"/>
                  <a:gd name="T3" fmla="*/ 36 h 77"/>
                  <a:gd name="T4" fmla="*/ 151 w 169"/>
                  <a:gd name="T5" fmla="*/ 36 h 77"/>
                  <a:gd name="T6" fmla="*/ 116 w 169"/>
                  <a:gd name="T7" fmla="*/ 57 h 77"/>
                  <a:gd name="T8" fmla="*/ 115 w 169"/>
                  <a:gd name="T9" fmla="*/ 50 h 77"/>
                  <a:gd name="T10" fmla="*/ 98 w 169"/>
                  <a:gd name="T11" fmla="*/ 45 h 77"/>
                  <a:gd name="T12" fmla="*/ 81 w 169"/>
                  <a:gd name="T13" fmla="*/ 67 h 77"/>
                  <a:gd name="T14" fmla="*/ 84 w 169"/>
                  <a:gd name="T15" fmla="*/ 51 h 77"/>
                  <a:gd name="T16" fmla="*/ 107 w 169"/>
                  <a:gd name="T17" fmla="*/ 1 h 77"/>
                  <a:gd name="T18" fmla="*/ 84 w 169"/>
                  <a:gd name="T19" fmla="*/ 37 h 77"/>
                  <a:gd name="T20" fmla="*/ 33 w 169"/>
                  <a:gd name="T21" fmla="*/ 69 h 77"/>
                  <a:gd name="T22" fmla="*/ 36 w 169"/>
                  <a:gd name="T23" fmla="*/ 36 h 77"/>
                  <a:gd name="T24" fmla="*/ 25 w 169"/>
                  <a:gd name="T25" fmla="*/ 50 h 77"/>
                  <a:gd name="T26" fmla="*/ 1 w 169"/>
                  <a:gd name="T27" fmla="*/ 70 h 77"/>
                  <a:gd name="T28" fmla="*/ 4 w 169"/>
                  <a:gd name="T29" fmla="*/ 73 h 77"/>
                  <a:gd name="T30" fmla="*/ 11 w 169"/>
                  <a:gd name="T31" fmla="*/ 70 h 77"/>
                  <a:gd name="T32" fmla="*/ 22 w 169"/>
                  <a:gd name="T33" fmla="*/ 62 h 77"/>
                  <a:gd name="T34" fmla="*/ 48 w 169"/>
                  <a:gd name="T35" fmla="*/ 64 h 77"/>
                  <a:gd name="T36" fmla="*/ 61 w 169"/>
                  <a:gd name="T37" fmla="*/ 72 h 77"/>
                  <a:gd name="T38" fmla="*/ 75 w 169"/>
                  <a:gd name="T39" fmla="*/ 67 h 77"/>
                  <a:gd name="T40" fmla="*/ 121 w 169"/>
                  <a:gd name="T41" fmla="*/ 58 h 77"/>
                  <a:gd name="T42" fmla="*/ 128 w 169"/>
                  <a:gd name="T43" fmla="*/ 68 h 77"/>
                  <a:gd name="T44" fmla="*/ 148 w 169"/>
                  <a:gd name="T45" fmla="*/ 60 h 77"/>
                  <a:gd name="T46" fmla="*/ 163 w 169"/>
                  <a:gd name="T47" fmla="*/ 58 h 77"/>
                  <a:gd name="T48" fmla="*/ 101 w 169"/>
                  <a:gd name="T49" fmla="*/ 12 h 77"/>
                  <a:gd name="T50" fmla="*/ 73 w 169"/>
                  <a:gd name="T51" fmla="*/ 59 h 77"/>
                  <a:gd name="T52" fmla="*/ 59 w 169"/>
                  <a:gd name="T53" fmla="*/ 55 h 77"/>
                  <a:gd name="T54" fmla="*/ 74 w 169"/>
                  <a:gd name="T55" fmla="*/ 59 h 77"/>
                  <a:gd name="T56" fmla="*/ 100 w 169"/>
                  <a:gd name="T57" fmla="*/ 54 h 77"/>
                  <a:gd name="T58" fmla="*/ 103 w 169"/>
                  <a:gd name="T59" fmla="*/ 58 h 77"/>
                  <a:gd name="T60" fmla="*/ 100 w 169"/>
                  <a:gd name="T61" fmla="*/ 54 h 77"/>
                  <a:gd name="T62" fmla="*/ 130 w 169"/>
                  <a:gd name="T63" fmla="*/ 64 h 77"/>
                  <a:gd name="T64" fmla="*/ 149 w 169"/>
                  <a:gd name="T65" fmla="*/ 38 h 77"/>
                  <a:gd name="T66" fmla="*/ 137 w 169"/>
                  <a:gd name="T67" fmla="*/ 6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9" h="77">
                    <a:moveTo>
                      <a:pt x="163" y="58"/>
                    </a:moveTo>
                    <a:cubicBezTo>
                      <a:pt x="161" y="59"/>
                      <a:pt x="157" y="63"/>
                      <a:pt x="154" y="62"/>
                    </a:cubicBezTo>
                    <a:cubicBezTo>
                      <a:pt x="151" y="61"/>
                      <a:pt x="152" y="56"/>
                      <a:pt x="152" y="54"/>
                    </a:cubicBezTo>
                    <a:cubicBezTo>
                      <a:pt x="151" y="48"/>
                      <a:pt x="153" y="41"/>
                      <a:pt x="156" y="36"/>
                    </a:cubicBezTo>
                    <a:cubicBezTo>
                      <a:pt x="158" y="33"/>
                      <a:pt x="154" y="31"/>
                      <a:pt x="153" y="33"/>
                    </a:cubicBezTo>
                    <a:cubicBezTo>
                      <a:pt x="152" y="34"/>
                      <a:pt x="152" y="35"/>
                      <a:pt x="151" y="36"/>
                    </a:cubicBezTo>
                    <a:cubicBezTo>
                      <a:pt x="151" y="35"/>
                      <a:pt x="151" y="34"/>
                      <a:pt x="150" y="34"/>
                    </a:cubicBezTo>
                    <a:cubicBezTo>
                      <a:pt x="132" y="26"/>
                      <a:pt x="125" y="46"/>
                      <a:pt x="116" y="57"/>
                    </a:cubicBezTo>
                    <a:cubicBezTo>
                      <a:pt x="113" y="61"/>
                      <a:pt x="108" y="63"/>
                      <a:pt x="104" y="63"/>
                    </a:cubicBezTo>
                    <a:cubicBezTo>
                      <a:pt x="109" y="58"/>
                      <a:pt x="113" y="53"/>
                      <a:pt x="115" y="50"/>
                    </a:cubicBezTo>
                    <a:cubicBezTo>
                      <a:pt x="118" y="45"/>
                      <a:pt x="120" y="36"/>
                      <a:pt x="113" y="33"/>
                    </a:cubicBezTo>
                    <a:cubicBezTo>
                      <a:pt x="106" y="30"/>
                      <a:pt x="100" y="41"/>
                      <a:pt x="98" y="45"/>
                    </a:cubicBezTo>
                    <a:cubicBezTo>
                      <a:pt x="95" y="51"/>
                      <a:pt x="93" y="59"/>
                      <a:pt x="97" y="64"/>
                    </a:cubicBezTo>
                    <a:cubicBezTo>
                      <a:pt x="92" y="68"/>
                      <a:pt x="85" y="71"/>
                      <a:pt x="81" y="67"/>
                    </a:cubicBezTo>
                    <a:cubicBezTo>
                      <a:pt x="78" y="66"/>
                      <a:pt x="78" y="63"/>
                      <a:pt x="78" y="61"/>
                    </a:cubicBezTo>
                    <a:cubicBezTo>
                      <a:pt x="81" y="57"/>
                      <a:pt x="83" y="54"/>
                      <a:pt x="84" y="51"/>
                    </a:cubicBezTo>
                    <a:cubicBezTo>
                      <a:pt x="94" y="36"/>
                      <a:pt x="102" y="20"/>
                      <a:pt x="110" y="4"/>
                    </a:cubicBezTo>
                    <a:cubicBezTo>
                      <a:pt x="111" y="2"/>
                      <a:pt x="109" y="0"/>
                      <a:pt x="107" y="1"/>
                    </a:cubicBezTo>
                    <a:cubicBezTo>
                      <a:pt x="95" y="8"/>
                      <a:pt x="91" y="23"/>
                      <a:pt x="85" y="34"/>
                    </a:cubicBezTo>
                    <a:cubicBezTo>
                      <a:pt x="85" y="35"/>
                      <a:pt x="84" y="36"/>
                      <a:pt x="84" y="37"/>
                    </a:cubicBezTo>
                    <a:cubicBezTo>
                      <a:pt x="74" y="36"/>
                      <a:pt x="66" y="39"/>
                      <a:pt x="58" y="46"/>
                    </a:cubicBezTo>
                    <a:cubicBezTo>
                      <a:pt x="50" y="53"/>
                      <a:pt x="45" y="66"/>
                      <a:pt x="33" y="69"/>
                    </a:cubicBezTo>
                    <a:cubicBezTo>
                      <a:pt x="25" y="72"/>
                      <a:pt x="27" y="60"/>
                      <a:pt x="30" y="50"/>
                    </a:cubicBezTo>
                    <a:cubicBezTo>
                      <a:pt x="33" y="45"/>
                      <a:pt x="34" y="40"/>
                      <a:pt x="36" y="36"/>
                    </a:cubicBezTo>
                    <a:cubicBezTo>
                      <a:pt x="37" y="33"/>
                      <a:pt x="34" y="32"/>
                      <a:pt x="32" y="34"/>
                    </a:cubicBezTo>
                    <a:cubicBezTo>
                      <a:pt x="30" y="39"/>
                      <a:pt x="27" y="44"/>
                      <a:pt x="25" y="50"/>
                    </a:cubicBezTo>
                    <a:cubicBezTo>
                      <a:pt x="23" y="54"/>
                      <a:pt x="20" y="59"/>
                      <a:pt x="16" y="63"/>
                    </a:cubicBezTo>
                    <a:cubicBezTo>
                      <a:pt x="11" y="66"/>
                      <a:pt x="5" y="66"/>
                      <a:pt x="1" y="70"/>
                    </a:cubicBezTo>
                    <a:cubicBezTo>
                      <a:pt x="0" y="71"/>
                      <a:pt x="1" y="73"/>
                      <a:pt x="2" y="73"/>
                    </a:cubicBezTo>
                    <a:cubicBezTo>
                      <a:pt x="3" y="73"/>
                      <a:pt x="3" y="73"/>
                      <a:pt x="4" y="73"/>
                    </a:cubicBezTo>
                    <a:cubicBezTo>
                      <a:pt x="5" y="73"/>
                      <a:pt x="6" y="73"/>
                      <a:pt x="6" y="72"/>
                    </a:cubicBezTo>
                    <a:cubicBezTo>
                      <a:pt x="8" y="71"/>
                      <a:pt x="10" y="71"/>
                      <a:pt x="11" y="70"/>
                    </a:cubicBezTo>
                    <a:cubicBezTo>
                      <a:pt x="15" y="69"/>
                      <a:pt x="19" y="66"/>
                      <a:pt x="22" y="63"/>
                    </a:cubicBezTo>
                    <a:cubicBezTo>
                      <a:pt x="22" y="63"/>
                      <a:pt x="22" y="62"/>
                      <a:pt x="22" y="62"/>
                    </a:cubicBezTo>
                    <a:cubicBezTo>
                      <a:pt x="22" y="66"/>
                      <a:pt x="23" y="70"/>
                      <a:pt x="26" y="73"/>
                    </a:cubicBezTo>
                    <a:cubicBezTo>
                      <a:pt x="34" y="77"/>
                      <a:pt x="43" y="69"/>
                      <a:pt x="48" y="64"/>
                    </a:cubicBezTo>
                    <a:cubicBezTo>
                      <a:pt x="50" y="62"/>
                      <a:pt x="52" y="60"/>
                      <a:pt x="53" y="58"/>
                    </a:cubicBezTo>
                    <a:cubicBezTo>
                      <a:pt x="51" y="65"/>
                      <a:pt x="52" y="72"/>
                      <a:pt x="61" y="72"/>
                    </a:cubicBezTo>
                    <a:cubicBezTo>
                      <a:pt x="66" y="72"/>
                      <a:pt x="70" y="69"/>
                      <a:pt x="74" y="65"/>
                    </a:cubicBezTo>
                    <a:cubicBezTo>
                      <a:pt x="74" y="66"/>
                      <a:pt x="74" y="66"/>
                      <a:pt x="75" y="67"/>
                    </a:cubicBezTo>
                    <a:cubicBezTo>
                      <a:pt x="80" y="77"/>
                      <a:pt x="91" y="74"/>
                      <a:pt x="100" y="67"/>
                    </a:cubicBezTo>
                    <a:cubicBezTo>
                      <a:pt x="107" y="71"/>
                      <a:pt x="117" y="63"/>
                      <a:pt x="121" y="58"/>
                    </a:cubicBezTo>
                    <a:cubicBezTo>
                      <a:pt x="121" y="57"/>
                      <a:pt x="122" y="56"/>
                      <a:pt x="123" y="55"/>
                    </a:cubicBezTo>
                    <a:cubicBezTo>
                      <a:pt x="121" y="61"/>
                      <a:pt x="122" y="66"/>
                      <a:pt x="128" y="68"/>
                    </a:cubicBezTo>
                    <a:cubicBezTo>
                      <a:pt x="137" y="71"/>
                      <a:pt x="143" y="63"/>
                      <a:pt x="147" y="54"/>
                    </a:cubicBezTo>
                    <a:cubicBezTo>
                      <a:pt x="147" y="56"/>
                      <a:pt x="147" y="58"/>
                      <a:pt x="148" y="60"/>
                    </a:cubicBezTo>
                    <a:cubicBezTo>
                      <a:pt x="150" y="70"/>
                      <a:pt x="161" y="65"/>
                      <a:pt x="166" y="61"/>
                    </a:cubicBezTo>
                    <a:cubicBezTo>
                      <a:pt x="169" y="59"/>
                      <a:pt x="165" y="56"/>
                      <a:pt x="163" y="58"/>
                    </a:cubicBezTo>
                    <a:close/>
                    <a:moveTo>
                      <a:pt x="91" y="32"/>
                    </a:moveTo>
                    <a:cubicBezTo>
                      <a:pt x="94" y="26"/>
                      <a:pt x="97" y="18"/>
                      <a:pt x="101" y="12"/>
                    </a:cubicBezTo>
                    <a:cubicBezTo>
                      <a:pt x="98" y="19"/>
                      <a:pt x="94" y="26"/>
                      <a:pt x="91" y="32"/>
                    </a:cubicBezTo>
                    <a:close/>
                    <a:moveTo>
                      <a:pt x="73" y="59"/>
                    </a:moveTo>
                    <a:cubicBezTo>
                      <a:pt x="70" y="62"/>
                      <a:pt x="67" y="66"/>
                      <a:pt x="63" y="67"/>
                    </a:cubicBezTo>
                    <a:cubicBezTo>
                      <a:pt x="54" y="71"/>
                      <a:pt x="57" y="59"/>
                      <a:pt x="59" y="55"/>
                    </a:cubicBezTo>
                    <a:cubicBezTo>
                      <a:pt x="63" y="46"/>
                      <a:pt x="72" y="42"/>
                      <a:pt x="81" y="41"/>
                    </a:cubicBezTo>
                    <a:cubicBezTo>
                      <a:pt x="78" y="47"/>
                      <a:pt x="75" y="53"/>
                      <a:pt x="74" y="59"/>
                    </a:cubicBezTo>
                    <a:cubicBezTo>
                      <a:pt x="74" y="59"/>
                      <a:pt x="73" y="59"/>
                      <a:pt x="73" y="59"/>
                    </a:cubicBezTo>
                    <a:close/>
                    <a:moveTo>
                      <a:pt x="100" y="54"/>
                    </a:moveTo>
                    <a:cubicBezTo>
                      <a:pt x="100" y="51"/>
                      <a:pt x="108" y="32"/>
                      <a:pt x="113" y="38"/>
                    </a:cubicBezTo>
                    <a:cubicBezTo>
                      <a:pt x="117" y="44"/>
                      <a:pt x="107" y="55"/>
                      <a:pt x="103" y="58"/>
                    </a:cubicBezTo>
                    <a:cubicBezTo>
                      <a:pt x="102" y="59"/>
                      <a:pt x="102" y="60"/>
                      <a:pt x="101" y="61"/>
                    </a:cubicBezTo>
                    <a:cubicBezTo>
                      <a:pt x="99" y="59"/>
                      <a:pt x="99" y="57"/>
                      <a:pt x="100" y="54"/>
                    </a:cubicBezTo>
                    <a:close/>
                    <a:moveTo>
                      <a:pt x="137" y="60"/>
                    </a:moveTo>
                    <a:cubicBezTo>
                      <a:pt x="136" y="63"/>
                      <a:pt x="133" y="65"/>
                      <a:pt x="130" y="64"/>
                    </a:cubicBezTo>
                    <a:cubicBezTo>
                      <a:pt x="124" y="63"/>
                      <a:pt x="127" y="54"/>
                      <a:pt x="129" y="51"/>
                    </a:cubicBezTo>
                    <a:cubicBezTo>
                      <a:pt x="133" y="43"/>
                      <a:pt x="139" y="37"/>
                      <a:pt x="149" y="38"/>
                    </a:cubicBezTo>
                    <a:cubicBezTo>
                      <a:pt x="149" y="38"/>
                      <a:pt x="150" y="38"/>
                      <a:pt x="150" y="37"/>
                    </a:cubicBezTo>
                    <a:cubicBezTo>
                      <a:pt x="146" y="45"/>
                      <a:pt x="143" y="54"/>
                      <a:pt x="137"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6" name="Freeform 69"/>
              <p:cNvSpPr/>
              <p:nvPr/>
            </p:nvSpPr>
            <p:spPr bwMode="auto">
              <a:xfrm>
                <a:off x="1247775" y="2190751"/>
                <a:ext cx="6350" cy="6350"/>
              </a:xfrm>
              <a:custGeom>
                <a:avLst/>
                <a:gdLst>
                  <a:gd name="T0" fmla="*/ 2 w 6"/>
                  <a:gd name="T1" fmla="*/ 5 h 6"/>
                  <a:gd name="T2" fmla="*/ 5 w 6"/>
                  <a:gd name="T3" fmla="*/ 4 h 6"/>
                  <a:gd name="T4" fmla="*/ 6 w 6"/>
                  <a:gd name="T5" fmla="*/ 2 h 6"/>
                  <a:gd name="T6" fmla="*/ 3 w 6"/>
                  <a:gd name="T7" fmla="*/ 0 h 6"/>
                  <a:gd name="T8" fmla="*/ 1 w 6"/>
                  <a:gd name="T9" fmla="*/ 2 h 6"/>
                  <a:gd name="T10" fmla="*/ 2 w 6"/>
                  <a:gd name="T11" fmla="*/ 5 h 6"/>
                </a:gdLst>
                <a:ahLst/>
                <a:cxnLst>
                  <a:cxn ang="0">
                    <a:pos x="T0" y="T1"/>
                  </a:cxn>
                  <a:cxn ang="0">
                    <a:pos x="T2" y="T3"/>
                  </a:cxn>
                  <a:cxn ang="0">
                    <a:pos x="T4" y="T5"/>
                  </a:cxn>
                  <a:cxn ang="0">
                    <a:pos x="T6" y="T7"/>
                  </a:cxn>
                  <a:cxn ang="0">
                    <a:pos x="T8" y="T9"/>
                  </a:cxn>
                  <a:cxn ang="0">
                    <a:pos x="T10" y="T11"/>
                  </a:cxn>
                </a:cxnLst>
                <a:rect l="0" t="0" r="r" b="b"/>
                <a:pathLst>
                  <a:path w="6" h="6">
                    <a:moveTo>
                      <a:pt x="2" y="5"/>
                    </a:moveTo>
                    <a:cubicBezTo>
                      <a:pt x="3" y="6"/>
                      <a:pt x="4" y="5"/>
                      <a:pt x="5" y="4"/>
                    </a:cubicBezTo>
                    <a:cubicBezTo>
                      <a:pt x="5" y="4"/>
                      <a:pt x="6" y="3"/>
                      <a:pt x="6" y="2"/>
                    </a:cubicBezTo>
                    <a:cubicBezTo>
                      <a:pt x="5" y="1"/>
                      <a:pt x="4" y="0"/>
                      <a:pt x="3" y="0"/>
                    </a:cubicBezTo>
                    <a:cubicBezTo>
                      <a:pt x="2" y="1"/>
                      <a:pt x="1" y="1"/>
                      <a:pt x="1" y="2"/>
                    </a:cubicBezTo>
                    <a:cubicBezTo>
                      <a:pt x="0" y="3"/>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7" name="Freeform 70"/>
              <p:cNvSpPr/>
              <p:nvPr/>
            </p:nvSpPr>
            <p:spPr bwMode="auto">
              <a:xfrm>
                <a:off x="1154113" y="2085976"/>
                <a:ext cx="123825" cy="92075"/>
              </a:xfrm>
              <a:custGeom>
                <a:avLst/>
                <a:gdLst>
                  <a:gd name="T0" fmla="*/ 0 w 116"/>
                  <a:gd name="T1" fmla="*/ 1 h 87"/>
                  <a:gd name="T2" fmla="*/ 2 w 116"/>
                  <a:gd name="T3" fmla="*/ 40 h 87"/>
                  <a:gd name="T4" fmla="*/ 4 w 116"/>
                  <a:gd name="T5" fmla="*/ 85 h 87"/>
                  <a:gd name="T6" fmla="*/ 5 w 116"/>
                  <a:gd name="T7" fmla="*/ 86 h 87"/>
                  <a:gd name="T8" fmla="*/ 63 w 116"/>
                  <a:gd name="T9" fmla="*/ 82 h 87"/>
                  <a:gd name="T10" fmla="*/ 116 w 116"/>
                  <a:gd name="T11" fmla="*/ 78 h 87"/>
                  <a:gd name="T12" fmla="*/ 116 w 116"/>
                  <a:gd name="T13" fmla="*/ 77 h 87"/>
                  <a:gd name="T14" fmla="*/ 115 w 116"/>
                  <a:gd name="T15" fmla="*/ 75 h 87"/>
                  <a:gd name="T16" fmla="*/ 114 w 116"/>
                  <a:gd name="T17" fmla="*/ 76 h 87"/>
                  <a:gd name="T18" fmla="*/ 91 w 116"/>
                  <a:gd name="T19" fmla="*/ 80 h 87"/>
                  <a:gd name="T20" fmla="*/ 67 w 116"/>
                  <a:gd name="T21" fmla="*/ 81 h 87"/>
                  <a:gd name="T22" fmla="*/ 16 w 116"/>
                  <a:gd name="T23" fmla="*/ 85 h 87"/>
                  <a:gd name="T24" fmla="*/ 5 w 116"/>
                  <a:gd name="T25" fmla="*/ 82 h 87"/>
                  <a:gd name="T26" fmla="*/ 5 w 116"/>
                  <a:gd name="T27" fmla="*/ 71 h 87"/>
                  <a:gd name="T28" fmla="*/ 4 w 116"/>
                  <a:gd name="T29" fmla="*/ 47 h 87"/>
                  <a:gd name="T30" fmla="*/ 2 w 116"/>
                  <a:gd name="T31" fmla="*/ 1 h 87"/>
                  <a:gd name="T32" fmla="*/ 0 w 116"/>
                  <a:gd name="T33"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6" h="87">
                    <a:moveTo>
                      <a:pt x="0" y="1"/>
                    </a:moveTo>
                    <a:cubicBezTo>
                      <a:pt x="0" y="14"/>
                      <a:pt x="1" y="27"/>
                      <a:pt x="2" y="40"/>
                    </a:cubicBezTo>
                    <a:cubicBezTo>
                      <a:pt x="4" y="55"/>
                      <a:pt x="3" y="70"/>
                      <a:pt x="4" y="85"/>
                    </a:cubicBezTo>
                    <a:cubicBezTo>
                      <a:pt x="4" y="86"/>
                      <a:pt x="4" y="86"/>
                      <a:pt x="5" y="86"/>
                    </a:cubicBezTo>
                    <a:cubicBezTo>
                      <a:pt x="24" y="87"/>
                      <a:pt x="44" y="83"/>
                      <a:pt x="63" y="82"/>
                    </a:cubicBezTo>
                    <a:cubicBezTo>
                      <a:pt x="81" y="82"/>
                      <a:pt x="98" y="81"/>
                      <a:pt x="116" y="78"/>
                    </a:cubicBezTo>
                    <a:cubicBezTo>
                      <a:pt x="116" y="78"/>
                      <a:pt x="116" y="77"/>
                      <a:pt x="116" y="77"/>
                    </a:cubicBezTo>
                    <a:cubicBezTo>
                      <a:pt x="116" y="76"/>
                      <a:pt x="115" y="76"/>
                      <a:pt x="115" y="75"/>
                    </a:cubicBezTo>
                    <a:cubicBezTo>
                      <a:pt x="114" y="74"/>
                      <a:pt x="113" y="75"/>
                      <a:pt x="114" y="76"/>
                    </a:cubicBezTo>
                    <a:cubicBezTo>
                      <a:pt x="114" y="77"/>
                      <a:pt x="94" y="80"/>
                      <a:pt x="91" y="80"/>
                    </a:cubicBezTo>
                    <a:cubicBezTo>
                      <a:pt x="83" y="80"/>
                      <a:pt x="75" y="81"/>
                      <a:pt x="67" y="81"/>
                    </a:cubicBezTo>
                    <a:cubicBezTo>
                      <a:pt x="49" y="82"/>
                      <a:pt x="33" y="84"/>
                      <a:pt x="16" y="85"/>
                    </a:cubicBezTo>
                    <a:cubicBezTo>
                      <a:pt x="13" y="85"/>
                      <a:pt x="5" y="86"/>
                      <a:pt x="5" y="82"/>
                    </a:cubicBezTo>
                    <a:cubicBezTo>
                      <a:pt x="5" y="78"/>
                      <a:pt x="5" y="75"/>
                      <a:pt x="5" y="71"/>
                    </a:cubicBezTo>
                    <a:cubicBezTo>
                      <a:pt x="5" y="63"/>
                      <a:pt x="4" y="55"/>
                      <a:pt x="4" y="47"/>
                    </a:cubicBezTo>
                    <a:cubicBezTo>
                      <a:pt x="4" y="31"/>
                      <a:pt x="1" y="16"/>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8" name="Freeform 71"/>
              <p:cNvSpPr/>
              <p:nvPr/>
            </p:nvSpPr>
            <p:spPr bwMode="auto">
              <a:xfrm>
                <a:off x="1168400" y="2144713"/>
                <a:ext cx="19050" cy="31750"/>
              </a:xfrm>
              <a:custGeom>
                <a:avLst/>
                <a:gdLst>
                  <a:gd name="T0" fmla="*/ 4 w 18"/>
                  <a:gd name="T1" fmla="*/ 29 h 30"/>
                  <a:gd name="T2" fmla="*/ 3 w 18"/>
                  <a:gd name="T3" fmla="*/ 12 h 30"/>
                  <a:gd name="T4" fmla="*/ 3 w 18"/>
                  <a:gd name="T5" fmla="*/ 5 h 30"/>
                  <a:gd name="T6" fmla="*/ 6 w 18"/>
                  <a:gd name="T7" fmla="*/ 2 h 30"/>
                  <a:gd name="T8" fmla="*/ 13 w 18"/>
                  <a:gd name="T9" fmla="*/ 3 h 30"/>
                  <a:gd name="T10" fmla="*/ 14 w 18"/>
                  <a:gd name="T11" fmla="*/ 9 h 30"/>
                  <a:gd name="T12" fmla="*/ 16 w 18"/>
                  <a:gd name="T13" fmla="*/ 29 h 30"/>
                  <a:gd name="T14" fmla="*/ 17 w 18"/>
                  <a:gd name="T15" fmla="*/ 29 h 30"/>
                  <a:gd name="T16" fmla="*/ 15 w 18"/>
                  <a:gd name="T17" fmla="*/ 1 h 30"/>
                  <a:gd name="T18" fmla="*/ 14 w 18"/>
                  <a:gd name="T19" fmla="*/ 0 h 30"/>
                  <a:gd name="T20" fmla="*/ 2 w 18"/>
                  <a:gd name="T21" fmla="*/ 0 h 30"/>
                  <a:gd name="T22" fmla="*/ 1 w 18"/>
                  <a:gd name="T23" fmla="*/ 1 h 30"/>
                  <a:gd name="T24" fmla="*/ 3 w 18"/>
                  <a:gd name="T25" fmla="*/ 29 h 30"/>
                  <a:gd name="T26" fmla="*/ 4 w 18"/>
                  <a:gd name="T2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30">
                    <a:moveTo>
                      <a:pt x="4" y="29"/>
                    </a:moveTo>
                    <a:cubicBezTo>
                      <a:pt x="3" y="24"/>
                      <a:pt x="3" y="18"/>
                      <a:pt x="3" y="12"/>
                    </a:cubicBezTo>
                    <a:cubicBezTo>
                      <a:pt x="3" y="10"/>
                      <a:pt x="3" y="7"/>
                      <a:pt x="3" y="5"/>
                    </a:cubicBezTo>
                    <a:cubicBezTo>
                      <a:pt x="3" y="2"/>
                      <a:pt x="3" y="2"/>
                      <a:pt x="6" y="2"/>
                    </a:cubicBezTo>
                    <a:cubicBezTo>
                      <a:pt x="7" y="2"/>
                      <a:pt x="13" y="1"/>
                      <a:pt x="13" y="3"/>
                    </a:cubicBezTo>
                    <a:cubicBezTo>
                      <a:pt x="13" y="5"/>
                      <a:pt x="13" y="7"/>
                      <a:pt x="14" y="9"/>
                    </a:cubicBezTo>
                    <a:cubicBezTo>
                      <a:pt x="15" y="16"/>
                      <a:pt x="16" y="22"/>
                      <a:pt x="16" y="29"/>
                    </a:cubicBezTo>
                    <a:cubicBezTo>
                      <a:pt x="16" y="29"/>
                      <a:pt x="17" y="29"/>
                      <a:pt x="17" y="29"/>
                    </a:cubicBezTo>
                    <a:cubicBezTo>
                      <a:pt x="18" y="19"/>
                      <a:pt x="15" y="10"/>
                      <a:pt x="15" y="1"/>
                    </a:cubicBezTo>
                    <a:cubicBezTo>
                      <a:pt x="15" y="1"/>
                      <a:pt x="14" y="0"/>
                      <a:pt x="14" y="0"/>
                    </a:cubicBezTo>
                    <a:cubicBezTo>
                      <a:pt x="10" y="0"/>
                      <a:pt x="6" y="0"/>
                      <a:pt x="2" y="0"/>
                    </a:cubicBezTo>
                    <a:cubicBezTo>
                      <a:pt x="1" y="0"/>
                      <a:pt x="1" y="1"/>
                      <a:pt x="1" y="1"/>
                    </a:cubicBezTo>
                    <a:cubicBezTo>
                      <a:pt x="3" y="11"/>
                      <a:pt x="0" y="20"/>
                      <a:pt x="3" y="29"/>
                    </a:cubicBezTo>
                    <a:cubicBezTo>
                      <a:pt x="3" y="30"/>
                      <a:pt x="5" y="30"/>
                      <a:pt x="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9" name="Freeform 72"/>
              <p:cNvSpPr/>
              <p:nvPr/>
            </p:nvSpPr>
            <p:spPr bwMode="auto">
              <a:xfrm>
                <a:off x="1168400" y="2144713"/>
                <a:ext cx="15875" cy="31750"/>
              </a:xfrm>
              <a:custGeom>
                <a:avLst/>
                <a:gdLst>
                  <a:gd name="T0" fmla="*/ 5 w 15"/>
                  <a:gd name="T1" fmla="*/ 1 h 29"/>
                  <a:gd name="T2" fmla="*/ 1 w 15"/>
                  <a:gd name="T3" fmla="*/ 6 h 29"/>
                  <a:gd name="T4" fmla="*/ 6 w 15"/>
                  <a:gd name="T5" fmla="*/ 3 h 29"/>
                  <a:gd name="T6" fmla="*/ 2 w 15"/>
                  <a:gd name="T7" fmla="*/ 8 h 29"/>
                  <a:gd name="T8" fmla="*/ 9 w 15"/>
                  <a:gd name="T9" fmla="*/ 4 h 29"/>
                  <a:gd name="T10" fmla="*/ 2 w 15"/>
                  <a:gd name="T11" fmla="*/ 11 h 29"/>
                  <a:gd name="T12" fmla="*/ 11 w 15"/>
                  <a:gd name="T13" fmla="*/ 2 h 29"/>
                  <a:gd name="T14" fmla="*/ 2 w 15"/>
                  <a:gd name="T15" fmla="*/ 13 h 29"/>
                  <a:gd name="T16" fmla="*/ 10 w 15"/>
                  <a:gd name="T17" fmla="*/ 6 h 29"/>
                  <a:gd name="T18" fmla="*/ 2 w 15"/>
                  <a:gd name="T19" fmla="*/ 16 h 29"/>
                  <a:gd name="T20" fmla="*/ 10 w 15"/>
                  <a:gd name="T21" fmla="*/ 8 h 29"/>
                  <a:gd name="T22" fmla="*/ 2 w 15"/>
                  <a:gd name="T23" fmla="*/ 19 h 29"/>
                  <a:gd name="T24" fmla="*/ 11 w 15"/>
                  <a:gd name="T25" fmla="*/ 11 h 29"/>
                  <a:gd name="T26" fmla="*/ 3 w 15"/>
                  <a:gd name="T27" fmla="*/ 22 h 29"/>
                  <a:gd name="T28" fmla="*/ 12 w 15"/>
                  <a:gd name="T29" fmla="*/ 12 h 29"/>
                  <a:gd name="T30" fmla="*/ 2 w 15"/>
                  <a:gd name="T31" fmla="*/ 26 h 29"/>
                  <a:gd name="T32" fmla="*/ 12 w 15"/>
                  <a:gd name="T33" fmla="*/ 13 h 29"/>
                  <a:gd name="T34" fmla="*/ 6 w 15"/>
                  <a:gd name="T35" fmla="*/ 23 h 29"/>
                  <a:gd name="T36" fmla="*/ 14 w 15"/>
                  <a:gd name="T37" fmla="*/ 14 h 29"/>
                  <a:gd name="T38" fmla="*/ 6 w 15"/>
                  <a:gd name="T39" fmla="*/ 26 h 29"/>
                  <a:gd name="T40" fmla="*/ 13 w 15"/>
                  <a:gd name="T41" fmla="*/ 18 h 29"/>
                  <a:gd name="T42" fmla="*/ 7 w 15"/>
                  <a:gd name="T43" fmla="*/ 26 h 29"/>
                  <a:gd name="T44" fmla="*/ 13 w 15"/>
                  <a:gd name="T45" fmla="*/ 20 h 29"/>
                  <a:gd name="T46" fmla="*/ 9 w 15"/>
                  <a:gd name="T47" fmla="*/ 27 h 29"/>
                  <a:gd name="T48" fmla="*/ 14 w 15"/>
                  <a:gd name="T49" fmla="*/ 22 h 29"/>
                  <a:gd name="T50" fmla="*/ 10 w 15"/>
                  <a:gd name="T51" fmla="*/ 26 h 29"/>
                  <a:gd name="T52" fmla="*/ 13 w 15"/>
                  <a:gd name="T53" fmla="*/ 26 h 29"/>
                  <a:gd name="T54" fmla="*/ 14 w 15"/>
                  <a:gd name="T55" fmla="*/ 23 h 29"/>
                  <a:gd name="T56" fmla="*/ 10 w 15"/>
                  <a:gd name="T57" fmla="*/ 26 h 29"/>
                  <a:gd name="T58" fmla="*/ 14 w 15"/>
                  <a:gd name="T59" fmla="*/ 22 h 29"/>
                  <a:gd name="T60" fmla="*/ 9 w 15"/>
                  <a:gd name="T61" fmla="*/ 27 h 29"/>
                  <a:gd name="T62" fmla="*/ 14 w 15"/>
                  <a:gd name="T63" fmla="*/ 20 h 29"/>
                  <a:gd name="T64" fmla="*/ 7 w 15"/>
                  <a:gd name="T65" fmla="*/ 26 h 29"/>
                  <a:gd name="T66" fmla="*/ 13 w 15"/>
                  <a:gd name="T67" fmla="*/ 18 h 29"/>
                  <a:gd name="T68" fmla="*/ 6 w 15"/>
                  <a:gd name="T69" fmla="*/ 26 h 29"/>
                  <a:gd name="T70" fmla="*/ 14 w 15"/>
                  <a:gd name="T71" fmla="*/ 14 h 29"/>
                  <a:gd name="T72" fmla="*/ 6 w 15"/>
                  <a:gd name="T73" fmla="*/ 23 h 29"/>
                  <a:gd name="T74" fmla="*/ 12 w 15"/>
                  <a:gd name="T75" fmla="*/ 13 h 29"/>
                  <a:gd name="T76" fmla="*/ 2 w 15"/>
                  <a:gd name="T77" fmla="*/ 26 h 29"/>
                  <a:gd name="T78" fmla="*/ 12 w 15"/>
                  <a:gd name="T79" fmla="*/ 12 h 29"/>
                  <a:gd name="T80" fmla="*/ 3 w 15"/>
                  <a:gd name="T81" fmla="*/ 22 h 29"/>
                  <a:gd name="T82" fmla="*/ 11 w 15"/>
                  <a:gd name="T83" fmla="*/ 11 h 29"/>
                  <a:gd name="T84" fmla="*/ 2 w 15"/>
                  <a:gd name="T85" fmla="*/ 19 h 29"/>
                  <a:gd name="T86" fmla="*/ 10 w 15"/>
                  <a:gd name="T87" fmla="*/ 8 h 29"/>
                  <a:gd name="T88" fmla="*/ 2 w 15"/>
                  <a:gd name="T89" fmla="*/ 16 h 29"/>
                  <a:gd name="T90" fmla="*/ 10 w 15"/>
                  <a:gd name="T91" fmla="*/ 6 h 29"/>
                  <a:gd name="T92" fmla="*/ 2 w 15"/>
                  <a:gd name="T93" fmla="*/ 13 h 29"/>
                  <a:gd name="T94" fmla="*/ 11 w 15"/>
                  <a:gd name="T95" fmla="*/ 2 h 29"/>
                  <a:gd name="T96" fmla="*/ 2 w 15"/>
                  <a:gd name="T97" fmla="*/ 11 h 29"/>
                  <a:gd name="T98" fmla="*/ 9 w 15"/>
                  <a:gd name="T99" fmla="*/ 3 h 29"/>
                  <a:gd name="T100" fmla="*/ 2 w 15"/>
                  <a:gd name="T101" fmla="*/ 8 h 29"/>
                  <a:gd name="T102" fmla="*/ 6 w 15"/>
                  <a:gd name="T103" fmla="*/ 3 h 29"/>
                  <a:gd name="T104" fmla="*/ 1 w 15"/>
                  <a:gd name="T105" fmla="*/ 6 h 29"/>
                  <a:gd name="T106" fmla="*/ 6 w 15"/>
                  <a:gd name="T107" fmla="*/ 1 h 29"/>
                  <a:gd name="T108" fmla="*/ 1 w 15"/>
                  <a:gd name="T10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 h="29">
                    <a:moveTo>
                      <a:pt x="2" y="3"/>
                    </a:moveTo>
                    <a:cubicBezTo>
                      <a:pt x="3" y="3"/>
                      <a:pt x="4" y="2"/>
                      <a:pt x="5" y="1"/>
                    </a:cubicBezTo>
                    <a:cubicBezTo>
                      <a:pt x="5" y="1"/>
                      <a:pt x="5" y="1"/>
                      <a:pt x="4" y="0"/>
                    </a:cubicBezTo>
                    <a:cubicBezTo>
                      <a:pt x="3" y="2"/>
                      <a:pt x="2" y="4"/>
                      <a:pt x="1" y="6"/>
                    </a:cubicBezTo>
                    <a:cubicBezTo>
                      <a:pt x="1" y="7"/>
                      <a:pt x="1" y="8"/>
                      <a:pt x="2" y="7"/>
                    </a:cubicBezTo>
                    <a:cubicBezTo>
                      <a:pt x="4" y="6"/>
                      <a:pt x="5" y="5"/>
                      <a:pt x="6" y="3"/>
                    </a:cubicBezTo>
                    <a:cubicBezTo>
                      <a:pt x="6" y="3"/>
                      <a:pt x="6" y="3"/>
                      <a:pt x="5" y="2"/>
                    </a:cubicBezTo>
                    <a:cubicBezTo>
                      <a:pt x="4" y="4"/>
                      <a:pt x="3" y="6"/>
                      <a:pt x="2" y="8"/>
                    </a:cubicBezTo>
                    <a:cubicBezTo>
                      <a:pt x="1" y="9"/>
                      <a:pt x="2" y="10"/>
                      <a:pt x="3" y="9"/>
                    </a:cubicBezTo>
                    <a:cubicBezTo>
                      <a:pt x="5" y="7"/>
                      <a:pt x="7" y="5"/>
                      <a:pt x="9" y="4"/>
                    </a:cubicBezTo>
                    <a:cubicBezTo>
                      <a:pt x="9" y="3"/>
                      <a:pt x="9" y="3"/>
                      <a:pt x="8" y="3"/>
                    </a:cubicBezTo>
                    <a:cubicBezTo>
                      <a:pt x="6" y="5"/>
                      <a:pt x="4" y="8"/>
                      <a:pt x="2" y="11"/>
                    </a:cubicBezTo>
                    <a:cubicBezTo>
                      <a:pt x="2" y="12"/>
                      <a:pt x="3" y="12"/>
                      <a:pt x="3" y="12"/>
                    </a:cubicBezTo>
                    <a:cubicBezTo>
                      <a:pt x="6" y="8"/>
                      <a:pt x="8" y="5"/>
                      <a:pt x="11" y="2"/>
                    </a:cubicBezTo>
                    <a:cubicBezTo>
                      <a:pt x="10" y="2"/>
                      <a:pt x="10" y="2"/>
                      <a:pt x="10" y="2"/>
                    </a:cubicBezTo>
                    <a:cubicBezTo>
                      <a:pt x="7" y="5"/>
                      <a:pt x="5" y="9"/>
                      <a:pt x="2" y="13"/>
                    </a:cubicBezTo>
                    <a:cubicBezTo>
                      <a:pt x="2" y="14"/>
                      <a:pt x="3" y="14"/>
                      <a:pt x="4" y="14"/>
                    </a:cubicBezTo>
                    <a:cubicBezTo>
                      <a:pt x="6" y="11"/>
                      <a:pt x="8" y="9"/>
                      <a:pt x="10" y="6"/>
                    </a:cubicBezTo>
                    <a:cubicBezTo>
                      <a:pt x="10" y="5"/>
                      <a:pt x="9" y="5"/>
                      <a:pt x="9" y="5"/>
                    </a:cubicBezTo>
                    <a:cubicBezTo>
                      <a:pt x="6" y="9"/>
                      <a:pt x="3" y="12"/>
                      <a:pt x="2" y="16"/>
                    </a:cubicBezTo>
                    <a:cubicBezTo>
                      <a:pt x="1" y="17"/>
                      <a:pt x="2" y="18"/>
                      <a:pt x="3" y="17"/>
                    </a:cubicBezTo>
                    <a:cubicBezTo>
                      <a:pt x="5" y="14"/>
                      <a:pt x="8" y="11"/>
                      <a:pt x="10" y="8"/>
                    </a:cubicBezTo>
                    <a:cubicBezTo>
                      <a:pt x="11" y="7"/>
                      <a:pt x="10" y="7"/>
                      <a:pt x="9" y="7"/>
                    </a:cubicBezTo>
                    <a:cubicBezTo>
                      <a:pt x="7" y="11"/>
                      <a:pt x="4" y="15"/>
                      <a:pt x="2" y="19"/>
                    </a:cubicBezTo>
                    <a:cubicBezTo>
                      <a:pt x="2" y="19"/>
                      <a:pt x="3" y="20"/>
                      <a:pt x="3" y="20"/>
                    </a:cubicBezTo>
                    <a:cubicBezTo>
                      <a:pt x="6" y="17"/>
                      <a:pt x="8" y="14"/>
                      <a:pt x="11" y="11"/>
                    </a:cubicBezTo>
                    <a:cubicBezTo>
                      <a:pt x="10" y="11"/>
                      <a:pt x="10" y="11"/>
                      <a:pt x="9" y="10"/>
                    </a:cubicBezTo>
                    <a:cubicBezTo>
                      <a:pt x="8" y="15"/>
                      <a:pt x="5" y="18"/>
                      <a:pt x="3" y="22"/>
                    </a:cubicBezTo>
                    <a:cubicBezTo>
                      <a:pt x="3" y="23"/>
                      <a:pt x="4" y="23"/>
                      <a:pt x="4" y="23"/>
                    </a:cubicBezTo>
                    <a:cubicBezTo>
                      <a:pt x="7" y="19"/>
                      <a:pt x="9" y="16"/>
                      <a:pt x="12" y="12"/>
                    </a:cubicBezTo>
                    <a:cubicBezTo>
                      <a:pt x="12" y="12"/>
                      <a:pt x="11" y="12"/>
                      <a:pt x="11" y="11"/>
                    </a:cubicBezTo>
                    <a:cubicBezTo>
                      <a:pt x="8" y="16"/>
                      <a:pt x="4" y="21"/>
                      <a:pt x="2" y="26"/>
                    </a:cubicBezTo>
                    <a:cubicBezTo>
                      <a:pt x="2" y="26"/>
                      <a:pt x="3" y="26"/>
                      <a:pt x="3" y="27"/>
                    </a:cubicBezTo>
                    <a:cubicBezTo>
                      <a:pt x="6" y="22"/>
                      <a:pt x="9" y="18"/>
                      <a:pt x="12" y="13"/>
                    </a:cubicBezTo>
                    <a:cubicBezTo>
                      <a:pt x="12" y="13"/>
                      <a:pt x="11" y="13"/>
                      <a:pt x="11" y="13"/>
                    </a:cubicBezTo>
                    <a:cubicBezTo>
                      <a:pt x="9" y="16"/>
                      <a:pt x="7" y="20"/>
                      <a:pt x="6" y="23"/>
                    </a:cubicBezTo>
                    <a:cubicBezTo>
                      <a:pt x="5" y="24"/>
                      <a:pt x="6" y="25"/>
                      <a:pt x="7" y="24"/>
                    </a:cubicBezTo>
                    <a:cubicBezTo>
                      <a:pt x="10" y="21"/>
                      <a:pt x="13" y="18"/>
                      <a:pt x="14" y="14"/>
                    </a:cubicBezTo>
                    <a:cubicBezTo>
                      <a:pt x="15" y="13"/>
                      <a:pt x="14" y="12"/>
                      <a:pt x="13" y="13"/>
                    </a:cubicBezTo>
                    <a:cubicBezTo>
                      <a:pt x="11" y="17"/>
                      <a:pt x="8" y="21"/>
                      <a:pt x="6" y="26"/>
                    </a:cubicBezTo>
                    <a:cubicBezTo>
                      <a:pt x="6" y="27"/>
                      <a:pt x="7" y="27"/>
                      <a:pt x="7" y="27"/>
                    </a:cubicBezTo>
                    <a:cubicBezTo>
                      <a:pt x="9" y="24"/>
                      <a:pt x="11" y="21"/>
                      <a:pt x="13" y="18"/>
                    </a:cubicBezTo>
                    <a:cubicBezTo>
                      <a:pt x="13" y="17"/>
                      <a:pt x="12" y="17"/>
                      <a:pt x="12" y="17"/>
                    </a:cubicBezTo>
                    <a:cubicBezTo>
                      <a:pt x="10" y="20"/>
                      <a:pt x="9" y="23"/>
                      <a:pt x="7" y="26"/>
                    </a:cubicBezTo>
                    <a:cubicBezTo>
                      <a:pt x="7" y="27"/>
                      <a:pt x="8" y="27"/>
                      <a:pt x="9" y="26"/>
                    </a:cubicBezTo>
                    <a:cubicBezTo>
                      <a:pt x="10" y="24"/>
                      <a:pt x="12" y="22"/>
                      <a:pt x="13" y="20"/>
                    </a:cubicBezTo>
                    <a:cubicBezTo>
                      <a:pt x="13" y="20"/>
                      <a:pt x="13" y="20"/>
                      <a:pt x="12" y="19"/>
                    </a:cubicBezTo>
                    <a:cubicBezTo>
                      <a:pt x="11" y="22"/>
                      <a:pt x="10" y="25"/>
                      <a:pt x="9" y="27"/>
                    </a:cubicBezTo>
                    <a:cubicBezTo>
                      <a:pt x="8" y="28"/>
                      <a:pt x="10" y="29"/>
                      <a:pt x="10" y="28"/>
                    </a:cubicBezTo>
                    <a:cubicBezTo>
                      <a:pt x="11" y="26"/>
                      <a:pt x="13" y="24"/>
                      <a:pt x="14" y="22"/>
                    </a:cubicBezTo>
                    <a:cubicBezTo>
                      <a:pt x="13" y="22"/>
                      <a:pt x="13" y="21"/>
                      <a:pt x="13" y="21"/>
                    </a:cubicBezTo>
                    <a:cubicBezTo>
                      <a:pt x="12" y="23"/>
                      <a:pt x="11" y="25"/>
                      <a:pt x="10" y="26"/>
                    </a:cubicBezTo>
                    <a:cubicBezTo>
                      <a:pt x="10" y="27"/>
                      <a:pt x="11" y="28"/>
                      <a:pt x="11" y="27"/>
                    </a:cubicBezTo>
                    <a:cubicBezTo>
                      <a:pt x="12" y="27"/>
                      <a:pt x="12" y="27"/>
                      <a:pt x="13" y="26"/>
                    </a:cubicBezTo>
                    <a:cubicBezTo>
                      <a:pt x="13" y="27"/>
                      <a:pt x="14" y="27"/>
                      <a:pt x="14" y="26"/>
                    </a:cubicBezTo>
                    <a:cubicBezTo>
                      <a:pt x="14" y="25"/>
                      <a:pt x="15" y="25"/>
                      <a:pt x="14" y="23"/>
                    </a:cubicBezTo>
                    <a:cubicBezTo>
                      <a:pt x="14" y="23"/>
                      <a:pt x="13" y="23"/>
                      <a:pt x="13" y="23"/>
                    </a:cubicBezTo>
                    <a:cubicBezTo>
                      <a:pt x="12" y="24"/>
                      <a:pt x="11" y="25"/>
                      <a:pt x="10" y="26"/>
                    </a:cubicBezTo>
                    <a:cubicBezTo>
                      <a:pt x="11" y="26"/>
                      <a:pt x="11" y="27"/>
                      <a:pt x="12" y="27"/>
                    </a:cubicBezTo>
                    <a:cubicBezTo>
                      <a:pt x="12" y="25"/>
                      <a:pt x="13" y="23"/>
                      <a:pt x="14" y="22"/>
                    </a:cubicBezTo>
                    <a:cubicBezTo>
                      <a:pt x="14" y="21"/>
                      <a:pt x="13" y="20"/>
                      <a:pt x="13" y="21"/>
                    </a:cubicBezTo>
                    <a:cubicBezTo>
                      <a:pt x="11" y="23"/>
                      <a:pt x="10" y="25"/>
                      <a:pt x="9" y="27"/>
                    </a:cubicBezTo>
                    <a:cubicBezTo>
                      <a:pt x="9" y="27"/>
                      <a:pt x="10" y="28"/>
                      <a:pt x="10" y="28"/>
                    </a:cubicBezTo>
                    <a:cubicBezTo>
                      <a:pt x="12" y="25"/>
                      <a:pt x="13" y="23"/>
                      <a:pt x="14" y="20"/>
                    </a:cubicBezTo>
                    <a:cubicBezTo>
                      <a:pt x="14" y="19"/>
                      <a:pt x="13" y="19"/>
                      <a:pt x="12" y="19"/>
                    </a:cubicBezTo>
                    <a:cubicBezTo>
                      <a:pt x="11" y="21"/>
                      <a:pt x="9" y="24"/>
                      <a:pt x="7" y="26"/>
                    </a:cubicBezTo>
                    <a:cubicBezTo>
                      <a:pt x="8" y="26"/>
                      <a:pt x="8" y="26"/>
                      <a:pt x="9" y="26"/>
                    </a:cubicBezTo>
                    <a:cubicBezTo>
                      <a:pt x="10" y="23"/>
                      <a:pt x="11" y="21"/>
                      <a:pt x="13" y="18"/>
                    </a:cubicBezTo>
                    <a:cubicBezTo>
                      <a:pt x="12" y="18"/>
                      <a:pt x="12" y="18"/>
                      <a:pt x="12" y="17"/>
                    </a:cubicBezTo>
                    <a:cubicBezTo>
                      <a:pt x="10" y="20"/>
                      <a:pt x="8" y="23"/>
                      <a:pt x="6" y="26"/>
                    </a:cubicBezTo>
                    <a:cubicBezTo>
                      <a:pt x="6" y="26"/>
                      <a:pt x="7" y="26"/>
                      <a:pt x="7" y="27"/>
                    </a:cubicBezTo>
                    <a:cubicBezTo>
                      <a:pt x="10" y="22"/>
                      <a:pt x="12" y="18"/>
                      <a:pt x="14" y="14"/>
                    </a:cubicBezTo>
                    <a:cubicBezTo>
                      <a:pt x="14" y="13"/>
                      <a:pt x="14" y="13"/>
                      <a:pt x="13" y="13"/>
                    </a:cubicBezTo>
                    <a:cubicBezTo>
                      <a:pt x="11" y="17"/>
                      <a:pt x="9" y="20"/>
                      <a:pt x="6" y="23"/>
                    </a:cubicBezTo>
                    <a:cubicBezTo>
                      <a:pt x="6" y="23"/>
                      <a:pt x="6" y="24"/>
                      <a:pt x="7" y="24"/>
                    </a:cubicBezTo>
                    <a:cubicBezTo>
                      <a:pt x="9" y="20"/>
                      <a:pt x="10" y="17"/>
                      <a:pt x="12" y="13"/>
                    </a:cubicBezTo>
                    <a:cubicBezTo>
                      <a:pt x="13" y="12"/>
                      <a:pt x="11" y="12"/>
                      <a:pt x="11" y="13"/>
                    </a:cubicBezTo>
                    <a:cubicBezTo>
                      <a:pt x="8" y="17"/>
                      <a:pt x="4" y="21"/>
                      <a:pt x="2" y="26"/>
                    </a:cubicBezTo>
                    <a:cubicBezTo>
                      <a:pt x="2" y="27"/>
                      <a:pt x="3" y="27"/>
                      <a:pt x="3" y="27"/>
                    </a:cubicBezTo>
                    <a:cubicBezTo>
                      <a:pt x="6" y="21"/>
                      <a:pt x="9" y="17"/>
                      <a:pt x="12" y="12"/>
                    </a:cubicBezTo>
                    <a:cubicBezTo>
                      <a:pt x="13" y="11"/>
                      <a:pt x="11" y="11"/>
                      <a:pt x="11" y="11"/>
                    </a:cubicBezTo>
                    <a:cubicBezTo>
                      <a:pt x="8" y="15"/>
                      <a:pt x="6" y="18"/>
                      <a:pt x="3" y="22"/>
                    </a:cubicBezTo>
                    <a:cubicBezTo>
                      <a:pt x="3" y="22"/>
                      <a:pt x="4" y="22"/>
                      <a:pt x="4" y="23"/>
                    </a:cubicBezTo>
                    <a:cubicBezTo>
                      <a:pt x="6" y="19"/>
                      <a:pt x="9" y="15"/>
                      <a:pt x="11" y="11"/>
                    </a:cubicBezTo>
                    <a:cubicBezTo>
                      <a:pt x="11" y="10"/>
                      <a:pt x="10" y="10"/>
                      <a:pt x="10" y="10"/>
                    </a:cubicBezTo>
                    <a:cubicBezTo>
                      <a:pt x="7" y="13"/>
                      <a:pt x="5" y="16"/>
                      <a:pt x="2" y="19"/>
                    </a:cubicBezTo>
                    <a:cubicBezTo>
                      <a:pt x="3" y="19"/>
                      <a:pt x="3" y="19"/>
                      <a:pt x="4" y="19"/>
                    </a:cubicBezTo>
                    <a:cubicBezTo>
                      <a:pt x="5" y="15"/>
                      <a:pt x="8" y="12"/>
                      <a:pt x="10" y="8"/>
                    </a:cubicBezTo>
                    <a:cubicBezTo>
                      <a:pt x="10" y="8"/>
                      <a:pt x="10" y="8"/>
                      <a:pt x="9" y="7"/>
                    </a:cubicBezTo>
                    <a:cubicBezTo>
                      <a:pt x="7" y="11"/>
                      <a:pt x="4" y="13"/>
                      <a:pt x="2" y="16"/>
                    </a:cubicBezTo>
                    <a:cubicBezTo>
                      <a:pt x="2" y="17"/>
                      <a:pt x="2" y="17"/>
                      <a:pt x="3" y="17"/>
                    </a:cubicBezTo>
                    <a:cubicBezTo>
                      <a:pt x="5" y="13"/>
                      <a:pt x="8" y="10"/>
                      <a:pt x="10" y="6"/>
                    </a:cubicBezTo>
                    <a:cubicBezTo>
                      <a:pt x="10" y="5"/>
                      <a:pt x="9" y="4"/>
                      <a:pt x="9" y="5"/>
                    </a:cubicBezTo>
                    <a:cubicBezTo>
                      <a:pt x="7" y="8"/>
                      <a:pt x="5" y="10"/>
                      <a:pt x="2" y="13"/>
                    </a:cubicBezTo>
                    <a:cubicBezTo>
                      <a:pt x="3" y="13"/>
                      <a:pt x="3" y="13"/>
                      <a:pt x="4" y="14"/>
                    </a:cubicBezTo>
                    <a:cubicBezTo>
                      <a:pt x="6" y="10"/>
                      <a:pt x="9" y="6"/>
                      <a:pt x="11" y="2"/>
                    </a:cubicBezTo>
                    <a:cubicBezTo>
                      <a:pt x="11" y="2"/>
                      <a:pt x="10" y="1"/>
                      <a:pt x="10" y="1"/>
                    </a:cubicBezTo>
                    <a:cubicBezTo>
                      <a:pt x="7" y="5"/>
                      <a:pt x="4" y="8"/>
                      <a:pt x="2" y="11"/>
                    </a:cubicBezTo>
                    <a:cubicBezTo>
                      <a:pt x="2" y="11"/>
                      <a:pt x="3" y="11"/>
                      <a:pt x="3" y="12"/>
                    </a:cubicBezTo>
                    <a:cubicBezTo>
                      <a:pt x="5" y="8"/>
                      <a:pt x="7" y="6"/>
                      <a:pt x="9" y="3"/>
                    </a:cubicBezTo>
                    <a:cubicBezTo>
                      <a:pt x="10" y="3"/>
                      <a:pt x="9" y="2"/>
                      <a:pt x="9" y="2"/>
                    </a:cubicBezTo>
                    <a:cubicBezTo>
                      <a:pt x="6" y="4"/>
                      <a:pt x="4" y="6"/>
                      <a:pt x="2" y="8"/>
                    </a:cubicBezTo>
                    <a:cubicBezTo>
                      <a:pt x="2" y="8"/>
                      <a:pt x="3" y="9"/>
                      <a:pt x="3" y="9"/>
                    </a:cubicBezTo>
                    <a:cubicBezTo>
                      <a:pt x="4" y="7"/>
                      <a:pt x="5" y="5"/>
                      <a:pt x="6" y="3"/>
                    </a:cubicBezTo>
                    <a:cubicBezTo>
                      <a:pt x="7" y="2"/>
                      <a:pt x="6" y="1"/>
                      <a:pt x="5" y="2"/>
                    </a:cubicBezTo>
                    <a:cubicBezTo>
                      <a:pt x="4" y="4"/>
                      <a:pt x="2" y="5"/>
                      <a:pt x="1" y="6"/>
                    </a:cubicBezTo>
                    <a:cubicBezTo>
                      <a:pt x="1" y="7"/>
                      <a:pt x="2" y="7"/>
                      <a:pt x="2" y="7"/>
                    </a:cubicBezTo>
                    <a:cubicBezTo>
                      <a:pt x="3" y="5"/>
                      <a:pt x="4" y="3"/>
                      <a:pt x="6" y="1"/>
                    </a:cubicBezTo>
                    <a:cubicBezTo>
                      <a:pt x="6" y="0"/>
                      <a:pt x="5" y="0"/>
                      <a:pt x="5" y="0"/>
                    </a:cubicBezTo>
                    <a:cubicBezTo>
                      <a:pt x="4" y="1"/>
                      <a:pt x="2" y="1"/>
                      <a:pt x="1" y="2"/>
                    </a:cubicBezTo>
                    <a:cubicBezTo>
                      <a:pt x="0" y="2"/>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0" name="Freeform 73"/>
              <p:cNvSpPr/>
              <p:nvPr/>
            </p:nvSpPr>
            <p:spPr bwMode="auto">
              <a:xfrm>
                <a:off x="1187450" y="2135188"/>
                <a:ext cx="20638" cy="39688"/>
              </a:xfrm>
              <a:custGeom>
                <a:avLst/>
                <a:gdLst>
                  <a:gd name="T0" fmla="*/ 1 w 19"/>
                  <a:gd name="T1" fmla="*/ 37 h 37"/>
                  <a:gd name="T2" fmla="*/ 3 w 19"/>
                  <a:gd name="T3" fmla="*/ 37 h 37"/>
                  <a:gd name="T4" fmla="*/ 4 w 19"/>
                  <a:gd name="T5" fmla="*/ 36 h 37"/>
                  <a:gd name="T6" fmla="*/ 3 w 19"/>
                  <a:gd name="T7" fmla="*/ 18 h 37"/>
                  <a:gd name="T8" fmla="*/ 2 w 19"/>
                  <a:gd name="T9" fmla="*/ 8 h 37"/>
                  <a:gd name="T10" fmla="*/ 6 w 19"/>
                  <a:gd name="T11" fmla="*/ 3 h 37"/>
                  <a:gd name="T12" fmla="*/ 15 w 19"/>
                  <a:gd name="T13" fmla="*/ 12 h 37"/>
                  <a:gd name="T14" fmla="*/ 17 w 19"/>
                  <a:gd name="T15" fmla="*/ 34 h 37"/>
                  <a:gd name="T16" fmla="*/ 19 w 19"/>
                  <a:gd name="T17" fmla="*/ 34 h 37"/>
                  <a:gd name="T18" fmla="*/ 18 w 19"/>
                  <a:gd name="T19" fmla="*/ 19 h 37"/>
                  <a:gd name="T20" fmla="*/ 15 w 19"/>
                  <a:gd name="T21" fmla="*/ 5 h 37"/>
                  <a:gd name="T22" fmla="*/ 2 w 19"/>
                  <a:gd name="T23" fmla="*/ 2 h 37"/>
                  <a:gd name="T24" fmla="*/ 1 w 19"/>
                  <a:gd name="T25" fmla="*/ 2 h 37"/>
                  <a:gd name="T26" fmla="*/ 2 w 19"/>
                  <a:gd name="T27" fmla="*/ 18 h 37"/>
                  <a:gd name="T28" fmla="*/ 2 w 19"/>
                  <a:gd name="T29" fmla="*/ 35 h 37"/>
                  <a:gd name="T30" fmla="*/ 1 w 19"/>
                  <a:gd name="T3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37">
                    <a:moveTo>
                      <a:pt x="1" y="37"/>
                    </a:moveTo>
                    <a:cubicBezTo>
                      <a:pt x="2" y="37"/>
                      <a:pt x="2" y="37"/>
                      <a:pt x="3" y="37"/>
                    </a:cubicBezTo>
                    <a:cubicBezTo>
                      <a:pt x="4" y="37"/>
                      <a:pt x="4" y="37"/>
                      <a:pt x="4" y="36"/>
                    </a:cubicBezTo>
                    <a:cubicBezTo>
                      <a:pt x="4" y="30"/>
                      <a:pt x="4" y="24"/>
                      <a:pt x="3" y="18"/>
                    </a:cubicBezTo>
                    <a:cubicBezTo>
                      <a:pt x="3" y="15"/>
                      <a:pt x="2" y="11"/>
                      <a:pt x="2" y="8"/>
                    </a:cubicBezTo>
                    <a:cubicBezTo>
                      <a:pt x="2" y="4"/>
                      <a:pt x="3" y="3"/>
                      <a:pt x="6" y="3"/>
                    </a:cubicBezTo>
                    <a:cubicBezTo>
                      <a:pt x="13" y="2"/>
                      <a:pt x="14" y="7"/>
                      <a:pt x="15" y="12"/>
                    </a:cubicBezTo>
                    <a:cubicBezTo>
                      <a:pt x="16" y="20"/>
                      <a:pt x="17" y="27"/>
                      <a:pt x="17" y="34"/>
                    </a:cubicBezTo>
                    <a:cubicBezTo>
                      <a:pt x="17" y="35"/>
                      <a:pt x="19" y="35"/>
                      <a:pt x="19" y="34"/>
                    </a:cubicBezTo>
                    <a:cubicBezTo>
                      <a:pt x="19" y="29"/>
                      <a:pt x="18" y="24"/>
                      <a:pt x="18" y="19"/>
                    </a:cubicBezTo>
                    <a:cubicBezTo>
                      <a:pt x="17" y="15"/>
                      <a:pt x="17" y="9"/>
                      <a:pt x="15" y="5"/>
                    </a:cubicBezTo>
                    <a:cubicBezTo>
                      <a:pt x="12" y="0"/>
                      <a:pt x="7" y="1"/>
                      <a:pt x="2" y="2"/>
                    </a:cubicBezTo>
                    <a:cubicBezTo>
                      <a:pt x="1" y="2"/>
                      <a:pt x="1" y="2"/>
                      <a:pt x="1" y="2"/>
                    </a:cubicBezTo>
                    <a:cubicBezTo>
                      <a:pt x="1" y="8"/>
                      <a:pt x="1" y="13"/>
                      <a:pt x="2" y="18"/>
                    </a:cubicBezTo>
                    <a:cubicBezTo>
                      <a:pt x="2" y="19"/>
                      <a:pt x="3" y="36"/>
                      <a:pt x="2" y="35"/>
                    </a:cubicBezTo>
                    <a:cubicBezTo>
                      <a:pt x="1" y="35"/>
                      <a:pt x="0" y="36"/>
                      <a:pt x="1"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1" name="Freeform 74"/>
              <p:cNvSpPr/>
              <p:nvPr/>
            </p:nvSpPr>
            <p:spPr bwMode="auto">
              <a:xfrm>
                <a:off x="1187450" y="2138363"/>
                <a:ext cx="19050" cy="36513"/>
              </a:xfrm>
              <a:custGeom>
                <a:avLst/>
                <a:gdLst>
                  <a:gd name="T0" fmla="*/ 1 w 17"/>
                  <a:gd name="T1" fmla="*/ 5 h 34"/>
                  <a:gd name="T2" fmla="*/ 5 w 17"/>
                  <a:gd name="T3" fmla="*/ 2 h 34"/>
                  <a:gd name="T4" fmla="*/ 0 w 17"/>
                  <a:gd name="T5" fmla="*/ 7 h 34"/>
                  <a:gd name="T6" fmla="*/ 7 w 17"/>
                  <a:gd name="T7" fmla="*/ 2 h 34"/>
                  <a:gd name="T8" fmla="*/ 1 w 17"/>
                  <a:gd name="T9" fmla="*/ 9 h 34"/>
                  <a:gd name="T10" fmla="*/ 10 w 17"/>
                  <a:gd name="T11" fmla="*/ 1 h 34"/>
                  <a:gd name="T12" fmla="*/ 2 w 17"/>
                  <a:gd name="T13" fmla="*/ 10 h 34"/>
                  <a:gd name="T14" fmla="*/ 10 w 17"/>
                  <a:gd name="T15" fmla="*/ 2 h 34"/>
                  <a:gd name="T16" fmla="*/ 2 w 17"/>
                  <a:gd name="T17" fmla="*/ 14 h 34"/>
                  <a:gd name="T18" fmla="*/ 11 w 17"/>
                  <a:gd name="T19" fmla="*/ 6 h 34"/>
                  <a:gd name="T20" fmla="*/ 4 w 17"/>
                  <a:gd name="T21" fmla="*/ 15 h 34"/>
                  <a:gd name="T22" fmla="*/ 14 w 17"/>
                  <a:gd name="T23" fmla="*/ 5 h 34"/>
                  <a:gd name="T24" fmla="*/ 5 w 17"/>
                  <a:gd name="T25" fmla="*/ 16 h 34"/>
                  <a:gd name="T26" fmla="*/ 15 w 17"/>
                  <a:gd name="T27" fmla="*/ 6 h 34"/>
                  <a:gd name="T28" fmla="*/ 3 w 17"/>
                  <a:gd name="T29" fmla="*/ 21 h 34"/>
                  <a:gd name="T30" fmla="*/ 11 w 17"/>
                  <a:gd name="T31" fmla="*/ 13 h 34"/>
                  <a:gd name="T32" fmla="*/ 2 w 17"/>
                  <a:gd name="T33" fmla="*/ 25 h 34"/>
                  <a:gd name="T34" fmla="*/ 14 w 17"/>
                  <a:gd name="T35" fmla="*/ 12 h 34"/>
                  <a:gd name="T36" fmla="*/ 3 w 17"/>
                  <a:gd name="T37" fmla="*/ 29 h 34"/>
                  <a:gd name="T38" fmla="*/ 15 w 17"/>
                  <a:gd name="T39" fmla="*/ 15 h 34"/>
                  <a:gd name="T40" fmla="*/ 8 w 17"/>
                  <a:gd name="T41" fmla="*/ 27 h 34"/>
                  <a:gd name="T42" fmla="*/ 17 w 17"/>
                  <a:gd name="T43" fmla="*/ 18 h 34"/>
                  <a:gd name="T44" fmla="*/ 7 w 17"/>
                  <a:gd name="T45" fmla="*/ 33 h 34"/>
                  <a:gd name="T46" fmla="*/ 17 w 17"/>
                  <a:gd name="T47" fmla="*/ 22 h 34"/>
                  <a:gd name="T48" fmla="*/ 10 w 17"/>
                  <a:gd name="T49" fmla="*/ 31 h 34"/>
                  <a:gd name="T50" fmla="*/ 17 w 17"/>
                  <a:gd name="T51" fmla="*/ 27 h 34"/>
                  <a:gd name="T52" fmla="*/ 13 w 17"/>
                  <a:gd name="T53" fmla="*/ 31 h 34"/>
                  <a:gd name="T54" fmla="*/ 17 w 17"/>
                  <a:gd name="T55" fmla="*/ 27 h 34"/>
                  <a:gd name="T56" fmla="*/ 10 w 17"/>
                  <a:gd name="T57" fmla="*/ 31 h 34"/>
                  <a:gd name="T58" fmla="*/ 17 w 17"/>
                  <a:gd name="T59" fmla="*/ 22 h 34"/>
                  <a:gd name="T60" fmla="*/ 7 w 17"/>
                  <a:gd name="T61" fmla="*/ 32 h 34"/>
                  <a:gd name="T62" fmla="*/ 17 w 17"/>
                  <a:gd name="T63" fmla="*/ 18 h 34"/>
                  <a:gd name="T64" fmla="*/ 8 w 17"/>
                  <a:gd name="T65" fmla="*/ 27 h 34"/>
                  <a:gd name="T66" fmla="*/ 15 w 17"/>
                  <a:gd name="T67" fmla="*/ 15 h 34"/>
                  <a:gd name="T68" fmla="*/ 4 w 17"/>
                  <a:gd name="T69" fmla="*/ 29 h 34"/>
                  <a:gd name="T70" fmla="*/ 14 w 17"/>
                  <a:gd name="T71" fmla="*/ 12 h 34"/>
                  <a:gd name="T72" fmla="*/ 2 w 17"/>
                  <a:gd name="T73" fmla="*/ 25 h 34"/>
                  <a:gd name="T74" fmla="*/ 11 w 17"/>
                  <a:gd name="T75" fmla="*/ 13 h 34"/>
                  <a:gd name="T76" fmla="*/ 3 w 17"/>
                  <a:gd name="T77" fmla="*/ 21 h 34"/>
                  <a:gd name="T78" fmla="*/ 15 w 17"/>
                  <a:gd name="T79" fmla="*/ 6 h 34"/>
                  <a:gd name="T80" fmla="*/ 5 w 17"/>
                  <a:gd name="T81" fmla="*/ 16 h 34"/>
                  <a:gd name="T82" fmla="*/ 14 w 17"/>
                  <a:gd name="T83" fmla="*/ 5 h 34"/>
                  <a:gd name="T84" fmla="*/ 4 w 17"/>
                  <a:gd name="T85" fmla="*/ 15 h 34"/>
                  <a:gd name="T86" fmla="*/ 11 w 17"/>
                  <a:gd name="T87" fmla="*/ 6 h 34"/>
                  <a:gd name="T88" fmla="*/ 2 w 17"/>
                  <a:gd name="T89" fmla="*/ 14 h 34"/>
                  <a:gd name="T90" fmla="*/ 11 w 17"/>
                  <a:gd name="T91" fmla="*/ 2 h 34"/>
                  <a:gd name="T92" fmla="*/ 2 w 17"/>
                  <a:gd name="T93" fmla="*/ 10 h 34"/>
                  <a:gd name="T94" fmla="*/ 10 w 17"/>
                  <a:gd name="T95" fmla="*/ 1 h 34"/>
                  <a:gd name="T96" fmla="*/ 1 w 17"/>
                  <a:gd name="T97" fmla="*/ 9 h 34"/>
                  <a:gd name="T98" fmla="*/ 7 w 17"/>
                  <a:gd name="T99" fmla="*/ 2 h 34"/>
                  <a:gd name="T100" fmla="*/ 0 w 17"/>
                  <a:gd name="T101" fmla="*/ 7 h 34"/>
                  <a:gd name="T102" fmla="*/ 5 w 17"/>
                  <a:gd name="T103" fmla="*/ 2 h 34"/>
                  <a:gd name="T104" fmla="*/ 1 w 17"/>
                  <a:gd name="T105" fmla="*/ 5 h 34"/>
                  <a:gd name="T106" fmla="*/ 3 w 17"/>
                  <a:gd name="T10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 h="34">
                    <a:moveTo>
                      <a:pt x="2" y="3"/>
                    </a:moveTo>
                    <a:cubicBezTo>
                      <a:pt x="2" y="3"/>
                      <a:pt x="1" y="4"/>
                      <a:pt x="1" y="5"/>
                    </a:cubicBezTo>
                    <a:cubicBezTo>
                      <a:pt x="0" y="6"/>
                      <a:pt x="1" y="6"/>
                      <a:pt x="2" y="6"/>
                    </a:cubicBezTo>
                    <a:cubicBezTo>
                      <a:pt x="3" y="5"/>
                      <a:pt x="4" y="3"/>
                      <a:pt x="5" y="2"/>
                    </a:cubicBezTo>
                    <a:cubicBezTo>
                      <a:pt x="5" y="2"/>
                      <a:pt x="4" y="2"/>
                      <a:pt x="4" y="1"/>
                    </a:cubicBezTo>
                    <a:cubicBezTo>
                      <a:pt x="3" y="3"/>
                      <a:pt x="1" y="5"/>
                      <a:pt x="0" y="7"/>
                    </a:cubicBezTo>
                    <a:cubicBezTo>
                      <a:pt x="0" y="8"/>
                      <a:pt x="1" y="8"/>
                      <a:pt x="1" y="8"/>
                    </a:cubicBezTo>
                    <a:cubicBezTo>
                      <a:pt x="3" y="5"/>
                      <a:pt x="5" y="4"/>
                      <a:pt x="7" y="2"/>
                    </a:cubicBezTo>
                    <a:cubicBezTo>
                      <a:pt x="7" y="2"/>
                      <a:pt x="6" y="1"/>
                      <a:pt x="6" y="1"/>
                    </a:cubicBezTo>
                    <a:cubicBezTo>
                      <a:pt x="4" y="4"/>
                      <a:pt x="3" y="6"/>
                      <a:pt x="1" y="9"/>
                    </a:cubicBezTo>
                    <a:cubicBezTo>
                      <a:pt x="1" y="9"/>
                      <a:pt x="2" y="10"/>
                      <a:pt x="2" y="10"/>
                    </a:cubicBezTo>
                    <a:cubicBezTo>
                      <a:pt x="5" y="7"/>
                      <a:pt x="7" y="4"/>
                      <a:pt x="10" y="1"/>
                    </a:cubicBezTo>
                    <a:cubicBezTo>
                      <a:pt x="9" y="1"/>
                      <a:pt x="9" y="1"/>
                      <a:pt x="9" y="0"/>
                    </a:cubicBezTo>
                    <a:cubicBezTo>
                      <a:pt x="7" y="4"/>
                      <a:pt x="4" y="7"/>
                      <a:pt x="2" y="10"/>
                    </a:cubicBezTo>
                    <a:cubicBezTo>
                      <a:pt x="1" y="11"/>
                      <a:pt x="2" y="12"/>
                      <a:pt x="3" y="11"/>
                    </a:cubicBezTo>
                    <a:cubicBezTo>
                      <a:pt x="6" y="8"/>
                      <a:pt x="8" y="5"/>
                      <a:pt x="10" y="2"/>
                    </a:cubicBezTo>
                    <a:cubicBezTo>
                      <a:pt x="10" y="2"/>
                      <a:pt x="10" y="2"/>
                      <a:pt x="9" y="2"/>
                    </a:cubicBezTo>
                    <a:cubicBezTo>
                      <a:pt x="7" y="6"/>
                      <a:pt x="5" y="10"/>
                      <a:pt x="2" y="14"/>
                    </a:cubicBezTo>
                    <a:cubicBezTo>
                      <a:pt x="2" y="14"/>
                      <a:pt x="3" y="15"/>
                      <a:pt x="3" y="15"/>
                    </a:cubicBezTo>
                    <a:cubicBezTo>
                      <a:pt x="6" y="12"/>
                      <a:pt x="8" y="9"/>
                      <a:pt x="11" y="6"/>
                    </a:cubicBezTo>
                    <a:cubicBezTo>
                      <a:pt x="11" y="6"/>
                      <a:pt x="10" y="5"/>
                      <a:pt x="10" y="5"/>
                    </a:cubicBezTo>
                    <a:cubicBezTo>
                      <a:pt x="8" y="8"/>
                      <a:pt x="6" y="11"/>
                      <a:pt x="4" y="15"/>
                    </a:cubicBezTo>
                    <a:cubicBezTo>
                      <a:pt x="4" y="15"/>
                      <a:pt x="5" y="16"/>
                      <a:pt x="5" y="16"/>
                    </a:cubicBezTo>
                    <a:cubicBezTo>
                      <a:pt x="8" y="12"/>
                      <a:pt x="11" y="9"/>
                      <a:pt x="14" y="5"/>
                    </a:cubicBezTo>
                    <a:cubicBezTo>
                      <a:pt x="13" y="5"/>
                      <a:pt x="13" y="4"/>
                      <a:pt x="12" y="4"/>
                    </a:cubicBezTo>
                    <a:cubicBezTo>
                      <a:pt x="10" y="9"/>
                      <a:pt x="8" y="13"/>
                      <a:pt x="5" y="16"/>
                    </a:cubicBezTo>
                    <a:cubicBezTo>
                      <a:pt x="5" y="17"/>
                      <a:pt x="6" y="17"/>
                      <a:pt x="6" y="17"/>
                    </a:cubicBezTo>
                    <a:cubicBezTo>
                      <a:pt x="9" y="13"/>
                      <a:pt x="12" y="10"/>
                      <a:pt x="15" y="6"/>
                    </a:cubicBezTo>
                    <a:cubicBezTo>
                      <a:pt x="15" y="5"/>
                      <a:pt x="14" y="4"/>
                      <a:pt x="14" y="5"/>
                    </a:cubicBezTo>
                    <a:cubicBezTo>
                      <a:pt x="9" y="10"/>
                      <a:pt x="6" y="16"/>
                      <a:pt x="3" y="21"/>
                    </a:cubicBezTo>
                    <a:cubicBezTo>
                      <a:pt x="2" y="22"/>
                      <a:pt x="3" y="23"/>
                      <a:pt x="4" y="22"/>
                    </a:cubicBezTo>
                    <a:cubicBezTo>
                      <a:pt x="6" y="19"/>
                      <a:pt x="9" y="16"/>
                      <a:pt x="11" y="13"/>
                    </a:cubicBezTo>
                    <a:cubicBezTo>
                      <a:pt x="11" y="12"/>
                      <a:pt x="10" y="12"/>
                      <a:pt x="10" y="12"/>
                    </a:cubicBezTo>
                    <a:cubicBezTo>
                      <a:pt x="7" y="16"/>
                      <a:pt x="4" y="21"/>
                      <a:pt x="2" y="25"/>
                    </a:cubicBezTo>
                    <a:cubicBezTo>
                      <a:pt x="1" y="26"/>
                      <a:pt x="2" y="26"/>
                      <a:pt x="3" y="26"/>
                    </a:cubicBezTo>
                    <a:cubicBezTo>
                      <a:pt x="8" y="23"/>
                      <a:pt x="11" y="17"/>
                      <a:pt x="14" y="12"/>
                    </a:cubicBezTo>
                    <a:cubicBezTo>
                      <a:pt x="14" y="12"/>
                      <a:pt x="13" y="12"/>
                      <a:pt x="13" y="12"/>
                    </a:cubicBezTo>
                    <a:cubicBezTo>
                      <a:pt x="10" y="17"/>
                      <a:pt x="7" y="23"/>
                      <a:pt x="3" y="29"/>
                    </a:cubicBezTo>
                    <a:cubicBezTo>
                      <a:pt x="3" y="30"/>
                      <a:pt x="4" y="30"/>
                      <a:pt x="5" y="30"/>
                    </a:cubicBezTo>
                    <a:cubicBezTo>
                      <a:pt x="9" y="25"/>
                      <a:pt x="12" y="20"/>
                      <a:pt x="15" y="15"/>
                    </a:cubicBezTo>
                    <a:cubicBezTo>
                      <a:pt x="15" y="15"/>
                      <a:pt x="14" y="15"/>
                      <a:pt x="14" y="15"/>
                    </a:cubicBezTo>
                    <a:cubicBezTo>
                      <a:pt x="12" y="19"/>
                      <a:pt x="10" y="23"/>
                      <a:pt x="8" y="27"/>
                    </a:cubicBezTo>
                    <a:cubicBezTo>
                      <a:pt x="7" y="28"/>
                      <a:pt x="9" y="28"/>
                      <a:pt x="9" y="27"/>
                    </a:cubicBezTo>
                    <a:cubicBezTo>
                      <a:pt x="12" y="24"/>
                      <a:pt x="14" y="21"/>
                      <a:pt x="17" y="18"/>
                    </a:cubicBezTo>
                    <a:cubicBezTo>
                      <a:pt x="16" y="18"/>
                      <a:pt x="16" y="17"/>
                      <a:pt x="15" y="17"/>
                    </a:cubicBezTo>
                    <a:cubicBezTo>
                      <a:pt x="12" y="22"/>
                      <a:pt x="9" y="27"/>
                      <a:pt x="7" y="33"/>
                    </a:cubicBezTo>
                    <a:cubicBezTo>
                      <a:pt x="6" y="33"/>
                      <a:pt x="7" y="34"/>
                      <a:pt x="8" y="33"/>
                    </a:cubicBezTo>
                    <a:cubicBezTo>
                      <a:pt x="11" y="30"/>
                      <a:pt x="14" y="26"/>
                      <a:pt x="17" y="22"/>
                    </a:cubicBezTo>
                    <a:cubicBezTo>
                      <a:pt x="17" y="21"/>
                      <a:pt x="16" y="21"/>
                      <a:pt x="15" y="21"/>
                    </a:cubicBezTo>
                    <a:cubicBezTo>
                      <a:pt x="13" y="24"/>
                      <a:pt x="11" y="28"/>
                      <a:pt x="10" y="31"/>
                    </a:cubicBezTo>
                    <a:cubicBezTo>
                      <a:pt x="9" y="32"/>
                      <a:pt x="10" y="33"/>
                      <a:pt x="11" y="32"/>
                    </a:cubicBezTo>
                    <a:cubicBezTo>
                      <a:pt x="13" y="31"/>
                      <a:pt x="15" y="29"/>
                      <a:pt x="17" y="27"/>
                    </a:cubicBezTo>
                    <a:cubicBezTo>
                      <a:pt x="16" y="27"/>
                      <a:pt x="16" y="27"/>
                      <a:pt x="15" y="27"/>
                    </a:cubicBezTo>
                    <a:cubicBezTo>
                      <a:pt x="15" y="28"/>
                      <a:pt x="14" y="29"/>
                      <a:pt x="13" y="31"/>
                    </a:cubicBezTo>
                    <a:cubicBezTo>
                      <a:pt x="12" y="31"/>
                      <a:pt x="13" y="32"/>
                      <a:pt x="14" y="32"/>
                    </a:cubicBezTo>
                    <a:cubicBezTo>
                      <a:pt x="16" y="30"/>
                      <a:pt x="16" y="29"/>
                      <a:pt x="17" y="27"/>
                    </a:cubicBezTo>
                    <a:cubicBezTo>
                      <a:pt x="17" y="26"/>
                      <a:pt x="16" y="26"/>
                      <a:pt x="16" y="26"/>
                    </a:cubicBezTo>
                    <a:cubicBezTo>
                      <a:pt x="14" y="28"/>
                      <a:pt x="12" y="29"/>
                      <a:pt x="10" y="31"/>
                    </a:cubicBezTo>
                    <a:cubicBezTo>
                      <a:pt x="10" y="31"/>
                      <a:pt x="11" y="32"/>
                      <a:pt x="11" y="32"/>
                    </a:cubicBezTo>
                    <a:cubicBezTo>
                      <a:pt x="12" y="28"/>
                      <a:pt x="14" y="25"/>
                      <a:pt x="17" y="22"/>
                    </a:cubicBezTo>
                    <a:cubicBezTo>
                      <a:pt x="16" y="22"/>
                      <a:pt x="16" y="22"/>
                      <a:pt x="15" y="21"/>
                    </a:cubicBezTo>
                    <a:cubicBezTo>
                      <a:pt x="13" y="25"/>
                      <a:pt x="10" y="29"/>
                      <a:pt x="7" y="32"/>
                    </a:cubicBezTo>
                    <a:cubicBezTo>
                      <a:pt x="7" y="33"/>
                      <a:pt x="7" y="33"/>
                      <a:pt x="8" y="33"/>
                    </a:cubicBezTo>
                    <a:cubicBezTo>
                      <a:pt x="11" y="28"/>
                      <a:pt x="13" y="23"/>
                      <a:pt x="17" y="18"/>
                    </a:cubicBezTo>
                    <a:cubicBezTo>
                      <a:pt x="17" y="17"/>
                      <a:pt x="16" y="16"/>
                      <a:pt x="16" y="17"/>
                    </a:cubicBezTo>
                    <a:cubicBezTo>
                      <a:pt x="13" y="20"/>
                      <a:pt x="10" y="23"/>
                      <a:pt x="8" y="27"/>
                    </a:cubicBezTo>
                    <a:cubicBezTo>
                      <a:pt x="8" y="27"/>
                      <a:pt x="9" y="27"/>
                      <a:pt x="9" y="27"/>
                    </a:cubicBezTo>
                    <a:cubicBezTo>
                      <a:pt x="11" y="23"/>
                      <a:pt x="13" y="19"/>
                      <a:pt x="15" y="15"/>
                    </a:cubicBezTo>
                    <a:cubicBezTo>
                      <a:pt x="16" y="15"/>
                      <a:pt x="15" y="14"/>
                      <a:pt x="14" y="15"/>
                    </a:cubicBezTo>
                    <a:cubicBezTo>
                      <a:pt x="11" y="19"/>
                      <a:pt x="8" y="24"/>
                      <a:pt x="4" y="29"/>
                    </a:cubicBezTo>
                    <a:cubicBezTo>
                      <a:pt x="4" y="29"/>
                      <a:pt x="4" y="29"/>
                      <a:pt x="5" y="30"/>
                    </a:cubicBezTo>
                    <a:cubicBezTo>
                      <a:pt x="8" y="24"/>
                      <a:pt x="11" y="18"/>
                      <a:pt x="14" y="12"/>
                    </a:cubicBezTo>
                    <a:cubicBezTo>
                      <a:pt x="15" y="12"/>
                      <a:pt x="13" y="11"/>
                      <a:pt x="13" y="12"/>
                    </a:cubicBezTo>
                    <a:cubicBezTo>
                      <a:pt x="10" y="16"/>
                      <a:pt x="7" y="21"/>
                      <a:pt x="2" y="25"/>
                    </a:cubicBezTo>
                    <a:cubicBezTo>
                      <a:pt x="2" y="25"/>
                      <a:pt x="2" y="25"/>
                      <a:pt x="3" y="26"/>
                    </a:cubicBezTo>
                    <a:cubicBezTo>
                      <a:pt x="5" y="21"/>
                      <a:pt x="8" y="17"/>
                      <a:pt x="11" y="13"/>
                    </a:cubicBezTo>
                    <a:cubicBezTo>
                      <a:pt x="12" y="12"/>
                      <a:pt x="10" y="11"/>
                      <a:pt x="10" y="12"/>
                    </a:cubicBezTo>
                    <a:cubicBezTo>
                      <a:pt x="8" y="15"/>
                      <a:pt x="5" y="18"/>
                      <a:pt x="3" y="21"/>
                    </a:cubicBezTo>
                    <a:cubicBezTo>
                      <a:pt x="3" y="21"/>
                      <a:pt x="4" y="22"/>
                      <a:pt x="4" y="22"/>
                    </a:cubicBezTo>
                    <a:cubicBezTo>
                      <a:pt x="8" y="17"/>
                      <a:pt x="10" y="11"/>
                      <a:pt x="15" y="6"/>
                    </a:cubicBezTo>
                    <a:cubicBezTo>
                      <a:pt x="14" y="6"/>
                      <a:pt x="14" y="5"/>
                      <a:pt x="14" y="5"/>
                    </a:cubicBezTo>
                    <a:cubicBezTo>
                      <a:pt x="10" y="9"/>
                      <a:pt x="8" y="13"/>
                      <a:pt x="5" y="16"/>
                    </a:cubicBezTo>
                    <a:cubicBezTo>
                      <a:pt x="4" y="17"/>
                      <a:pt x="5" y="18"/>
                      <a:pt x="6" y="17"/>
                    </a:cubicBezTo>
                    <a:cubicBezTo>
                      <a:pt x="9" y="14"/>
                      <a:pt x="12" y="9"/>
                      <a:pt x="14" y="5"/>
                    </a:cubicBezTo>
                    <a:cubicBezTo>
                      <a:pt x="14" y="4"/>
                      <a:pt x="13" y="3"/>
                      <a:pt x="12" y="4"/>
                    </a:cubicBezTo>
                    <a:cubicBezTo>
                      <a:pt x="10" y="8"/>
                      <a:pt x="7" y="11"/>
                      <a:pt x="4" y="15"/>
                    </a:cubicBezTo>
                    <a:cubicBezTo>
                      <a:pt x="5" y="15"/>
                      <a:pt x="5" y="15"/>
                      <a:pt x="6" y="15"/>
                    </a:cubicBezTo>
                    <a:cubicBezTo>
                      <a:pt x="7" y="12"/>
                      <a:pt x="9" y="9"/>
                      <a:pt x="11" y="6"/>
                    </a:cubicBezTo>
                    <a:cubicBezTo>
                      <a:pt x="12" y="5"/>
                      <a:pt x="11" y="4"/>
                      <a:pt x="10" y="5"/>
                    </a:cubicBezTo>
                    <a:cubicBezTo>
                      <a:pt x="7" y="8"/>
                      <a:pt x="5" y="11"/>
                      <a:pt x="2" y="14"/>
                    </a:cubicBezTo>
                    <a:cubicBezTo>
                      <a:pt x="3" y="14"/>
                      <a:pt x="3" y="14"/>
                      <a:pt x="3" y="14"/>
                    </a:cubicBezTo>
                    <a:cubicBezTo>
                      <a:pt x="6" y="10"/>
                      <a:pt x="9" y="6"/>
                      <a:pt x="11" y="2"/>
                    </a:cubicBezTo>
                    <a:cubicBezTo>
                      <a:pt x="11" y="1"/>
                      <a:pt x="10" y="1"/>
                      <a:pt x="9" y="1"/>
                    </a:cubicBezTo>
                    <a:cubicBezTo>
                      <a:pt x="7" y="4"/>
                      <a:pt x="4" y="7"/>
                      <a:pt x="2" y="10"/>
                    </a:cubicBezTo>
                    <a:cubicBezTo>
                      <a:pt x="2" y="10"/>
                      <a:pt x="2" y="11"/>
                      <a:pt x="3" y="11"/>
                    </a:cubicBezTo>
                    <a:cubicBezTo>
                      <a:pt x="5" y="8"/>
                      <a:pt x="8" y="5"/>
                      <a:pt x="10" y="1"/>
                    </a:cubicBezTo>
                    <a:cubicBezTo>
                      <a:pt x="10" y="0"/>
                      <a:pt x="9" y="0"/>
                      <a:pt x="9" y="0"/>
                    </a:cubicBezTo>
                    <a:cubicBezTo>
                      <a:pt x="6" y="3"/>
                      <a:pt x="4" y="6"/>
                      <a:pt x="1" y="9"/>
                    </a:cubicBezTo>
                    <a:cubicBezTo>
                      <a:pt x="2" y="9"/>
                      <a:pt x="2" y="9"/>
                      <a:pt x="3" y="9"/>
                    </a:cubicBezTo>
                    <a:cubicBezTo>
                      <a:pt x="4" y="7"/>
                      <a:pt x="5" y="4"/>
                      <a:pt x="7" y="2"/>
                    </a:cubicBezTo>
                    <a:cubicBezTo>
                      <a:pt x="7" y="1"/>
                      <a:pt x="7" y="0"/>
                      <a:pt x="6" y="1"/>
                    </a:cubicBezTo>
                    <a:cubicBezTo>
                      <a:pt x="4" y="3"/>
                      <a:pt x="2" y="5"/>
                      <a:pt x="0" y="7"/>
                    </a:cubicBezTo>
                    <a:cubicBezTo>
                      <a:pt x="0" y="7"/>
                      <a:pt x="1" y="7"/>
                      <a:pt x="1" y="8"/>
                    </a:cubicBezTo>
                    <a:cubicBezTo>
                      <a:pt x="2" y="6"/>
                      <a:pt x="4" y="4"/>
                      <a:pt x="5" y="2"/>
                    </a:cubicBezTo>
                    <a:cubicBezTo>
                      <a:pt x="6" y="2"/>
                      <a:pt x="5" y="1"/>
                      <a:pt x="4" y="1"/>
                    </a:cubicBezTo>
                    <a:cubicBezTo>
                      <a:pt x="3" y="2"/>
                      <a:pt x="2" y="4"/>
                      <a:pt x="1" y="5"/>
                    </a:cubicBezTo>
                    <a:cubicBezTo>
                      <a:pt x="1" y="5"/>
                      <a:pt x="2" y="5"/>
                      <a:pt x="2" y="6"/>
                    </a:cubicBezTo>
                    <a:cubicBezTo>
                      <a:pt x="2" y="5"/>
                      <a:pt x="3" y="4"/>
                      <a:pt x="3" y="3"/>
                    </a:cubicBezTo>
                    <a:cubicBezTo>
                      <a:pt x="4" y="3"/>
                      <a:pt x="3"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2" name="Freeform 75"/>
              <p:cNvSpPr/>
              <p:nvPr/>
            </p:nvSpPr>
            <p:spPr bwMode="auto">
              <a:xfrm>
                <a:off x="1209675" y="2119313"/>
                <a:ext cx="19050" cy="52388"/>
              </a:xfrm>
              <a:custGeom>
                <a:avLst/>
                <a:gdLst>
                  <a:gd name="T0" fmla="*/ 2 w 18"/>
                  <a:gd name="T1" fmla="*/ 50 h 50"/>
                  <a:gd name="T2" fmla="*/ 4 w 18"/>
                  <a:gd name="T3" fmla="*/ 38 h 50"/>
                  <a:gd name="T4" fmla="*/ 2 w 18"/>
                  <a:gd name="T5" fmla="*/ 14 h 50"/>
                  <a:gd name="T6" fmla="*/ 8 w 18"/>
                  <a:gd name="T7" fmla="*/ 2 h 50"/>
                  <a:gd name="T8" fmla="*/ 14 w 18"/>
                  <a:gd name="T9" fmla="*/ 13 h 50"/>
                  <a:gd name="T10" fmla="*/ 17 w 18"/>
                  <a:gd name="T11" fmla="*/ 49 h 50"/>
                  <a:gd name="T12" fmla="*/ 18 w 18"/>
                  <a:gd name="T13" fmla="*/ 49 h 50"/>
                  <a:gd name="T14" fmla="*/ 16 w 18"/>
                  <a:gd name="T15" fmla="*/ 1 h 50"/>
                  <a:gd name="T16" fmla="*/ 15 w 18"/>
                  <a:gd name="T17" fmla="*/ 0 h 50"/>
                  <a:gd name="T18" fmla="*/ 2 w 18"/>
                  <a:gd name="T19" fmla="*/ 0 h 50"/>
                  <a:gd name="T20" fmla="*/ 1 w 18"/>
                  <a:gd name="T21" fmla="*/ 1 h 50"/>
                  <a:gd name="T22" fmla="*/ 2 w 18"/>
                  <a:gd name="T23" fmla="*/ 26 h 50"/>
                  <a:gd name="T24" fmla="*/ 1 w 18"/>
                  <a:gd name="T25" fmla="*/ 49 h 50"/>
                  <a:gd name="T26" fmla="*/ 2 w 18"/>
                  <a:gd name="T2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0">
                    <a:moveTo>
                      <a:pt x="2" y="50"/>
                    </a:moveTo>
                    <a:cubicBezTo>
                      <a:pt x="5" y="47"/>
                      <a:pt x="4" y="42"/>
                      <a:pt x="4" y="38"/>
                    </a:cubicBezTo>
                    <a:cubicBezTo>
                      <a:pt x="4" y="30"/>
                      <a:pt x="3" y="22"/>
                      <a:pt x="2" y="14"/>
                    </a:cubicBezTo>
                    <a:cubicBezTo>
                      <a:pt x="2" y="7"/>
                      <a:pt x="0" y="2"/>
                      <a:pt x="8" y="2"/>
                    </a:cubicBezTo>
                    <a:cubicBezTo>
                      <a:pt x="17" y="1"/>
                      <a:pt x="14" y="7"/>
                      <a:pt x="14" y="13"/>
                    </a:cubicBezTo>
                    <a:cubicBezTo>
                      <a:pt x="14" y="25"/>
                      <a:pt x="16" y="37"/>
                      <a:pt x="17" y="49"/>
                    </a:cubicBezTo>
                    <a:cubicBezTo>
                      <a:pt x="17" y="50"/>
                      <a:pt x="18" y="50"/>
                      <a:pt x="18" y="49"/>
                    </a:cubicBezTo>
                    <a:cubicBezTo>
                      <a:pt x="18" y="33"/>
                      <a:pt x="14" y="17"/>
                      <a:pt x="16" y="1"/>
                    </a:cubicBezTo>
                    <a:cubicBezTo>
                      <a:pt x="16" y="1"/>
                      <a:pt x="16" y="0"/>
                      <a:pt x="15" y="0"/>
                    </a:cubicBezTo>
                    <a:cubicBezTo>
                      <a:pt x="11" y="0"/>
                      <a:pt x="6" y="1"/>
                      <a:pt x="2" y="0"/>
                    </a:cubicBezTo>
                    <a:cubicBezTo>
                      <a:pt x="1" y="0"/>
                      <a:pt x="1" y="0"/>
                      <a:pt x="1" y="1"/>
                    </a:cubicBezTo>
                    <a:cubicBezTo>
                      <a:pt x="0" y="9"/>
                      <a:pt x="1" y="18"/>
                      <a:pt x="2" y="26"/>
                    </a:cubicBezTo>
                    <a:cubicBezTo>
                      <a:pt x="3" y="31"/>
                      <a:pt x="6" y="45"/>
                      <a:pt x="1" y="49"/>
                    </a:cubicBezTo>
                    <a:cubicBezTo>
                      <a:pt x="0" y="49"/>
                      <a:pt x="1" y="50"/>
                      <a:pt x="2"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3" name="Freeform 76"/>
              <p:cNvSpPr/>
              <p:nvPr/>
            </p:nvSpPr>
            <p:spPr bwMode="auto">
              <a:xfrm>
                <a:off x="1208088" y="2120901"/>
                <a:ext cx="17463" cy="50800"/>
              </a:xfrm>
              <a:custGeom>
                <a:avLst/>
                <a:gdLst>
                  <a:gd name="T0" fmla="*/ 5 w 16"/>
                  <a:gd name="T1" fmla="*/ 4 h 48"/>
                  <a:gd name="T2" fmla="*/ 0 w 16"/>
                  <a:gd name="T3" fmla="*/ 11 h 48"/>
                  <a:gd name="T4" fmla="*/ 6 w 16"/>
                  <a:gd name="T5" fmla="*/ 5 h 48"/>
                  <a:gd name="T6" fmla="*/ 3 w 16"/>
                  <a:gd name="T7" fmla="*/ 13 h 48"/>
                  <a:gd name="T8" fmla="*/ 9 w 16"/>
                  <a:gd name="T9" fmla="*/ 6 h 48"/>
                  <a:gd name="T10" fmla="*/ 6 w 16"/>
                  <a:gd name="T11" fmla="*/ 14 h 48"/>
                  <a:gd name="T12" fmla="*/ 9 w 16"/>
                  <a:gd name="T13" fmla="*/ 6 h 48"/>
                  <a:gd name="T14" fmla="*/ 4 w 16"/>
                  <a:gd name="T15" fmla="*/ 16 h 48"/>
                  <a:gd name="T16" fmla="*/ 12 w 16"/>
                  <a:gd name="T17" fmla="*/ 6 h 48"/>
                  <a:gd name="T18" fmla="*/ 4 w 16"/>
                  <a:gd name="T19" fmla="*/ 18 h 48"/>
                  <a:gd name="T20" fmla="*/ 10 w 16"/>
                  <a:gd name="T21" fmla="*/ 12 h 48"/>
                  <a:gd name="T22" fmla="*/ 12 w 16"/>
                  <a:gd name="T23" fmla="*/ 7 h 48"/>
                  <a:gd name="T24" fmla="*/ 7 w 16"/>
                  <a:gd name="T25" fmla="*/ 21 h 48"/>
                  <a:gd name="T26" fmla="*/ 13 w 16"/>
                  <a:gd name="T27" fmla="*/ 12 h 48"/>
                  <a:gd name="T28" fmla="*/ 4 w 16"/>
                  <a:gd name="T29" fmla="*/ 30 h 48"/>
                  <a:gd name="T30" fmla="*/ 6 w 16"/>
                  <a:gd name="T31" fmla="*/ 31 h 48"/>
                  <a:gd name="T32" fmla="*/ 13 w 16"/>
                  <a:gd name="T33" fmla="*/ 24 h 48"/>
                  <a:gd name="T34" fmla="*/ 7 w 16"/>
                  <a:gd name="T35" fmla="*/ 36 h 48"/>
                  <a:gd name="T36" fmla="*/ 13 w 16"/>
                  <a:gd name="T37" fmla="*/ 25 h 48"/>
                  <a:gd name="T38" fmla="*/ 4 w 16"/>
                  <a:gd name="T39" fmla="*/ 41 h 48"/>
                  <a:gd name="T40" fmla="*/ 12 w 16"/>
                  <a:gd name="T41" fmla="*/ 31 h 48"/>
                  <a:gd name="T42" fmla="*/ 4 w 16"/>
                  <a:gd name="T43" fmla="*/ 43 h 48"/>
                  <a:gd name="T44" fmla="*/ 11 w 16"/>
                  <a:gd name="T45" fmla="*/ 37 h 48"/>
                  <a:gd name="T46" fmla="*/ 7 w 16"/>
                  <a:gd name="T47" fmla="*/ 44 h 48"/>
                  <a:gd name="T48" fmla="*/ 14 w 16"/>
                  <a:gd name="T49" fmla="*/ 37 h 48"/>
                  <a:gd name="T50" fmla="*/ 9 w 16"/>
                  <a:gd name="T51" fmla="*/ 47 h 48"/>
                  <a:gd name="T52" fmla="*/ 13 w 16"/>
                  <a:gd name="T53" fmla="*/ 47 h 48"/>
                  <a:gd name="T54" fmla="*/ 14 w 16"/>
                  <a:gd name="T55" fmla="*/ 43 h 48"/>
                  <a:gd name="T56" fmla="*/ 14 w 16"/>
                  <a:gd name="T57" fmla="*/ 38 h 48"/>
                  <a:gd name="T58" fmla="*/ 11 w 16"/>
                  <a:gd name="T59" fmla="*/ 44 h 48"/>
                  <a:gd name="T60" fmla="*/ 15 w 16"/>
                  <a:gd name="T61" fmla="*/ 34 h 48"/>
                  <a:gd name="T62" fmla="*/ 10 w 16"/>
                  <a:gd name="T63" fmla="*/ 43 h 48"/>
                  <a:gd name="T64" fmla="*/ 13 w 16"/>
                  <a:gd name="T65" fmla="*/ 32 h 48"/>
                  <a:gd name="T66" fmla="*/ 15 w 16"/>
                  <a:gd name="T67" fmla="*/ 29 h 48"/>
                  <a:gd name="T68" fmla="*/ 5 w 16"/>
                  <a:gd name="T69" fmla="*/ 38 h 48"/>
                  <a:gd name="T70" fmla="*/ 12 w 16"/>
                  <a:gd name="T71" fmla="*/ 28 h 48"/>
                  <a:gd name="T72" fmla="*/ 9 w 16"/>
                  <a:gd name="T73" fmla="*/ 33 h 48"/>
                  <a:gd name="T74" fmla="*/ 14 w 16"/>
                  <a:gd name="T75" fmla="*/ 20 h 48"/>
                  <a:gd name="T76" fmla="*/ 10 w 16"/>
                  <a:gd name="T77" fmla="*/ 27 h 48"/>
                  <a:gd name="T78" fmla="*/ 13 w 16"/>
                  <a:gd name="T79" fmla="*/ 19 h 48"/>
                  <a:gd name="T80" fmla="*/ 7 w 16"/>
                  <a:gd name="T81" fmla="*/ 25 h 48"/>
                  <a:gd name="T82" fmla="*/ 15 w 16"/>
                  <a:gd name="T83" fmla="*/ 9 h 48"/>
                  <a:gd name="T84" fmla="*/ 15 w 16"/>
                  <a:gd name="T85" fmla="*/ 5 h 48"/>
                  <a:gd name="T86" fmla="*/ 6 w 16"/>
                  <a:gd name="T87" fmla="*/ 16 h 48"/>
                  <a:gd name="T88" fmla="*/ 10 w 16"/>
                  <a:gd name="T89" fmla="*/ 11 h 48"/>
                  <a:gd name="T90" fmla="*/ 13 w 16"/>
                  <a:gd name="T91" fmla="*/ 3 h 48"/>
                  <a:gd name="T92" fmla="*/ 6 w 16"/>
                  <a:gd name="T93" fmla="*/ 14 h 48"/>
                  <a:gd name="T94" fmla="*/ 11 w 16"/>
                  <a:gd name="T95" fmla="*/ 3 h 48"/>
                  <a:gd name="T96" fmla="*/ 7 w 16"/>
                  <a:gd name="T97" fmla="*/ 11 h 48"/>
                  <a:gd name="T98" fmla="*/ 11 w 16"/>
                  <a:gd name="T99" fmla="*/ 1 h 48"/>
                  <a:gd name="T100" fmla="*/ 6 w 16"/>
                  <a:gd name="T101" fmla="*/ 8 h 48"/>
                  <a:gd name="T102" fmla="*/ 7 w 16"/>
                  <a:gd name="T103" fmla="*/ 2 h 48"/>
                  <a:gd name="T104" fmla="*/ 2 w 16"/>
                  <a:gd name="T10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6" h="48">
                    <a:moveTo>
                      <a:pt x="3" y="8"/>
                    </a:moveTo>
                    <a:cubicBezTo>
                      <a:pt x="4" y="7"/>
                      <a:pt x="4" y="6"/>
                      <a:pt x="5" y="4"/>
                    </a:cubicBezTo>
                    <a:cubicBezTo>
                      <a:pt x="5" y="4"/>
                      <a:pt x="4" y="3"/>
                      <a:pt x="3" y="4"/>
                    </a:cubicBezTo>
                    <a:cubicBezTo>
                      <a:pt x="2" y="6"/>
                      <a:pt x="1" y="8"/>
                      <a:pt x="0" y="11"/>
                    </a:cubicBezTo>
                    <a:cubicBezTo>
                      <a:pt x="0" y="12"/>
                      <a:pt x="1" y="12"/>
                      <a:pt x="2" y="11"/>
                    </a:cubicBezTo>
                    <a:cubicBezTo>
                      <a:pt x="3" y="10"/>
                      <a:pt x="6" y="4"/>
                      <a:pt x="6" y="5"/>
                    </a:cubicBezTo>
                    <a:cubicBezTo>
                      <a:pt x="4" y="7"/>
                      <a:pt x="3" y="10"/>
                      <a:pt x="2" y="12"/>
                    </a:cubicBezTo>
                    <a:cubicBezTo>
                      <a:pt x="2" y="13"/>
                      <a:pt x="2" y="13"/>
                      <a:pt x="3" y="13"/>
                    </a:cubicBezTo>
                    <a:cubicBezTo>
                      <a:pt x="6" y="10"/>
                      <a:pt x="8" y="7"/>
                      <a:pt x="11" y="4"/>
                    </a:cubicBezTo>
                    <a:cubicBezTo>
                      <a:pt x="10" y="3"/>
                      <a:pt x="9" y="3"/>
                      <a:pt x="9" y="6"/>
                    </a:cubicBezTo>
                    <a:cubicBezTo>
                      <a:pt x="7" y="8"/>
                      <a:pt x="6" y="11"/>
                      <a:pt x="4" y="13"/>
                    </a:cubicBezTo>
                    <a:cubicBezTo>
                      <a:pt x="4" y="14"/>
                      <a:pt x="5" y="15"/>
                      <a:pt x="6" y="14"/>
                    </a:cubicBezTo>
                    <a:cubicBezTo>
                      <a:pt x="7" y="12"/>
                      <a:pt x="8" y="11"/>
                      <a:pt x="9" y="9"/>
                    </a:cubicBezTo>
                    <a:cubicBezTo>
                      <a:pt x="11" y="7"/>
                      <a:pt x="11" y="6"/>
                      <a:pt x="9" y="6"/>
                    </a:cubicBezTo>
                    <a:cubicBezTo>
                      <a:pt x="7" y="9"/>
                      <a:pt x="5" y="12"/>
                      <a:pt x="3" y="16"/>
                    </a:cubicBezTo>
                    <a:cubicBezTo>
                      <a:pt x="3" y="16"/>
                      <a:pt x="4" y="17"/>
                      <a:pt x="4" y="16"/>
                    </a:cubicBezTo>
                    <a:cubicBezTo>
                      <a:pt x="7" y="13"/>
                      <a:pt x="10" y="10"/>
                      <a:pt x="12" y="7"/>
                    </a:cubicBezTo>
                    <a:cubicBezTo>
                      <a:pt x="12" y="6"/>
                      <a:pt x="12" y="6"/>
                      <a:pt x="12" y="6"/>
                    </a:cubicBezTo>
                    <a:cubicBezTo>
                      <a:pt x="11" y="8"/>
                      <a:pt x="10" y="9"/>
                      <a:pt x="9" y="11"/>
                    </a:cubicBezTo>
                    <a:cubicBezTo>
                      <a:pt x="7" y="13"/>
                      <a:pt x="6" y="16"/>
                      <a:pt x="4" y="18"/>
                    </a:cubicBezTo>
                    <a:cubicBezTo>
                      <a:pt x="4" y="19"/>
                      <a:pt x="5" y="20"/>
                      <a:pt x="6" y="19"/>
                    </a:cubicBezTo>
                    <a:cubicBezTo>
                      <a:pt x="7" y="16"/>
                      <a:pt x="8" y="14"/>
                      <a:pt x="10" y="12"/>
                    </a:cubicBezTo>
                    <a:cubicBezTo>
                      <a:pt x="11" y="11"/>
                      <a:pt x="11" y="10"/>
                      <a:pt x="12" y="10"/>
                    </a:cubicBezTo>
                    <a:cubicBezTo>
                      <a:pt x="14" y="8"/>
                      <a:pt x="14" y="7"/>
                      <a:pt x="12" y="7"/>
                    </a:cubicBezTo>
                    <a:cubicBezTo>
                      <a:pt x="10" y="11"/>
                      <a:pt x="8" y="16"/>
                      <a:pt x="6" y="20"/>
                    </a:cubicBezTo>
                    <a:cubicBezTo>
                      <a:pt x="6" y="21"/>
                      <a:pt x="7" y="21"/>
                      <a:pt x="7" y="21"/>
                    </a:cubicBezTo>
                    <a:cubicBezTo>
                      <a:pt x="9" y="19"/>
                      <a:pt x="11" y="17"/>
                      <a:pt x="13" y="14"/>
                    </a:cubicBezTo>
                    <a:cubicBezTo>
                      <a:pt x="15" y="12"/>
                      <a:pt x="13" y="12"/>
                      <a:pt x="13" y="12"/>
                    </a:cubicBezTo>
                    <a:cubicBezTo>
                      <a:pt x="10" y="18"/>
                      <a:pt x="6" y="23"/>
                      <a:pt x="3" y="29"/>
                    </a:cubicBezTo>
                    <a:cubicBezTo>
                      <a:pt x="3" y="30"/>
                      <a:pt x="4" y="31"/>
                      <a:pt x="4" y="30"/>
                    </a:cubicBezTo>
                    <a:cubicBezTo>
                      <a:pt x="7" y="27"/>
                      <a:pt x="10" y="25"/>
                      <a:pt x="12" y="22"/>
                    </a:cubicBezTo>
                    <a:cubicBezTo>
                      <a:pt x="11" y="23"/>
                      <a:pt x="8" y="28"/>
                      <a:pt x="6" y="31"/>
                    </a:cubicBezTo>
                    <a:cubicBezTo>
                      <a:pt x="5" y="31"/>
                      <a:pt x="6" y="32"/>
                      <a:pt x="7" y="31"/>
                    </a:cubicBezTo>
                    <a:cubicBezTo>
                      <a:pt x="7" y="32"/>
                      <a:pt x="13" y="23"/>
                      <a:pt x="13" y="24"/>
                    </a:cubicBezTo>
                    <a:cubicBezTo>
                      <a:pt x="10" y="27"/>
                      <a:pt x="8" y="31"/>
                      <a:pt x="5" y="35"/>
                    </a:cubicBezTo>
                    <a:cubicBezTo>
                      <a:pt x="5" y="36"/>
                      <a:pt x="6" y="37"/>
                      <a:pt x="7" y="36"/>
                    </a:cubicBezTo>
                    <a:cubicBezTo>
                      <a:pt x="9" y="33"/>
                      <a:pt x="12" y="29"/>
                      <a:pt x="15" y="26"/>
                    </a:cubicBezTo>
                    <a:cubicBezTo>
                      <a:pt x="15" y="25"/>
                      <a:pt x="14" y="25"/>
                      <a:pt x="13" y="25"/>
                    </a:cubicBezTo>
                    <a:cubicBezTo>
                      <a:pt x="9" y="30"/>
                      <a:pt x="6" y="35"/>
                      <a:pt x="3" y="40"/>
                    </a:cubicBezTo>
                    <a:cubicBezTo>
                      <a:pt x="3" y="41"/>
                      <a:pt x="3" y="42"/>
                      <a:pt x="4" y="41"/>
                    </a:cubicBezTo>
                    <a:cubicBezTo>
                      <a:pt x="7" y="38"/>
                      <a:pt x="10" y="35"/>
                      <a:pt x="13" y="32"/>
                    </a:cubicBezTo>
                    <a:cubicBezTo>
                      <a:pt x="12" y="31"/>
                      <a:pt x="12" y="31"/>
                      <a:pt x="12" y="31"/>
                    </a:cubicBezTo>
                    <a:cubicBezTo>
                      <a:pt x="11" y="32"/>
                      <a:pt x="10" y="34"/>
                      <a:pt x="9" y="36"/>
                    </a:cubicBezTo>
                    <a:cubicBezTo>
                      <a:pt x="7" y="38"/>
                      <a:pt x="6" y="41"/>
                      <a:pt x="4" y="43"/>
                    </a:cubicBezTo>
                    <a:cubicBezTo>
                      <a:pt x="4" y="44"/>
                      <a:pt x="5" y="45"/>
                      <a:pt x="5" y="44"/>
                    </a:cubicBezTo>
                    <a:cubicBezTo>
                      <a:pt x="7" y="42"/>
                      <a:pt x="9" y="39"/>
                      <a:pt x="11" y="37"/>
                    </a:cubicBezTo>
                    <a:cubicBezTo>
                      <a:pt x="13" y="34"/>
                      <a:pt x="13" y="34"/>
                      <a:pt x="11" y="37"/>
                    </a:cubicBezTo>
                    <a:cubicBezTo>
                      <a:pt x="10" y="39"/>
                      <a:pt x="8" y="42"/>
                      <a:pt x="7" y="44"/>
                    </a:cubicBezTo>
                    <a:cubicBezTo>
                      <a:pt x="7" y="45"/>
                      <a:pt x="8" y="46"/>
                      <a:pt x="8" y="45"/>
                    </a:cubicBezTo>
                    <a:cubicBezTo>
                      <a:pt x="10" y="42"/>
                      <a:pt x="12" y="40"/>
                      <a:pt x="14" y="37"/>
                    </a:cubicBezTo>
                    <a:cubicBezTo>
                      <a:pt x="13" y="39"/>
                      <a:pt x="10" y="43"/>
                      <a:pt x="8" y="46"/>
                    </a:cubicBezTo>
                    <a:cubicBezTo>
                      <a:pt x="8" y="47"/>
                      <a:pt x="9" y="48"/>
                      <a:pt x="9" y="47"/>
                    </a:cubicBezTo>
                    <a:cubicBezTo>
                      <a:pt x="13" y="42"/>
                      <a:pt x="14" y="38"/>
                      <a:pt x="11" y="46"/>
                    </a:cubicBezTo>
                    <a:cubicBezTo>
                      <a:pt x="11" y="46"/>
                      <a:pt x="12" y="47"/>
                      <a:pt x="13" y="47"/>
                    </a:cubicBezTo>
                    <a:cubicBezTo>
                      <a:pt x="14" y="45"/>
                      <a:pt x="14" y="45"/>
                      <a:pt x="15" y="43"/>
                    </a:cubicBezTo>
                    <a:cubicBezTo>
                      <a:pt x="16" y="43"/>
                      <a:pt x="14" y="42"/>
                      <a:pt x="14" y="43"/>
                    </a:cubicBezTo>
                    <a:cubicBezTo>
                      <a:pt x="12" y="45"/>
                      <a:pt x="15" y="39"/>
                      <a:pt x="15" y="39"/>
                    </a:cubicBezTo>
                    <a:cubicBezTo>
                      <a:pt x="15" y="38"/>
                      <a:pt x="14" y="37"/>
                      <a:pt x="14" y="38"/>
                    </a:cubicBezTo>
                    <a:cubicBezTo>
                      <a:pt x="13" y="39"/>
                      <a:pt x="13" y="40"/>
                      <a:pt x="12" y="41"/>
                    </a:cubicBezTo>
                    <a:cubicBezTo>
                      <a:pt x="9" y="42"/>
                      <a:pt x="9" y="43"/>
                      <a:pt x="11" y="44"/>
                    </a:cubicBezTo>
                    <a:cubicBezTo>
                      <a:pt x="13" y="41"/>
                      <a:pt x="14" y="38"/>
                      <a:pt x="16" y="35"/>
                    </a:cubicBezTo>
                    <a:cubicBezTo>
                      <a:pt x="16" y="34"/>
                      <a:pt x="15" y="33"/>
                      <a:pt x="15" y="34"/>
                    </a:cubicBezTo>
                    <a:cubicBezTo>
                      <a:pt x="13" y="36"/>
                      <a:pt x="12" y="37"/>
                      <a:pt x="11" y="39"/>
                    </a:cubicBezTo>
                    <a:cubicBezTo>
                      <a:pt x="9" y="40"/>
                      <a:pt x="8" y="41"/>
                      <a:pt x="10" y="43"/>
                    </a:cubicBezTo>
                    <a:cubicBezTo>
                      <a:pt x="11" y="39"/>
                      <a:pt x="13" y="36"/>
                      <a:pt x="14" y="32"/>
                    </a:cubicBezTo>
                    <a:cubicBezTo>
                      <a:pt x="15" y="31"/>
                      <a:pt x="13" y="31"/>
                      <a:pt x="13" y="32"/>
                    </a:cubicBezTo>
                    <a:cubicBezTo>
                      <a:pt x="11" y="35"/>
                      <a:pt x="9" y="38"/>
                      <a:pt x="7" y="41"/>
                    </a:cubicBezTo>
                    <a:cubicBezTo>
                      <a:pt x="9" y="37"/>
                      <a:pt x="12" y="33"/>
                      <a:pt x="15" y="29"/>
                    </a:cubicBezTo>
                    <a:cubicBezTo>
                      <a:pt x="15" y="28"/>
                      <a:pt x="14" y="28"/>
                      <a:pt x="13" y="28"/>
                    </a:cubicBezTo>
                    <a:cubicBezTo>
                      <a:pt x="11" y="32"/>
                      <a:pt x="8" y="35"/>
                      <a:pt x="5" y="38"/>
                    </a:cubicBezTo>
                    <a:cubicBezTo>
                      <a:pt x="6" y="39"/>
                      <a:pt x="6" y="39"/>
                      <a:pt x="7" y="36"/>
                    </a:cubicBezTo>
                    <a:cubicBezTo>
                      <a:pt x="9" y="33"/>
                      <a:pt x="11" y="31"/>
                      <a:pt x="12" y="28"/>
                    </a:cubicBezTo>
                    <a:cubicBezTo>
                      <a:pt x="10" y="29"/>
                      <a:pt x="9" y="31"/>
                      <a:pt x="8" y="33"/>
                    </a:cubicBezTo>
                    <a:cubicBezTo>
                      <a:pt x="7" y="33"/>
                      <a:pt x="7" y="33"/>
                      <a:pt x="9" y="33"/>
                    </a:cubicBezTo>
                    <a:cubicBezTo>
                      <a:pt x="11" y="29"/>
                      <a:pt x="13" y="25"/>
                      <a:pt x="16" y="21"/>
                    </a:cubicBezTo>
                    <a:cubicBezTo>
                      <a:pt x="16" y="21"/>
                      <a:pt x="15" y="20"/>
                      <a:pt x="14" y="20"/>
                    </a:cubicBezTo>
                    <a:cubicBezTo>
                      <a:pt x="12" y="23"/>
                      <a:pt x="10" y="25"/>
                      <a:pt x="8" y="28"/>
                    </a:cubicBezTo>
                    <a:cubicBezTo>
                      <a:pt x="8" y="30"/>
                      <a:pt x="9" y="29"/>
                      <a:pt x="10" y="27"/>
                    </a:cubicBezTo>
                    <a:cubicBezTo>
                      <a:pt x="11" y="24"/>
                      <a:pt x="13" y="22"/>
                      <a:pt x="14" y="20"/>
                    </a:cubicBezTo>
                    <a:cubicBezTo>
                      <a:pt x="15" y="19"/>
                      <a:pt x="14" y="18"/>
                      <a:pt x="13" y="19"/>
                    </a:cubicBezTo>
                    <a:cubicBezTo>
                      <a:pt x="11" y="21"/>
                      <a:pt x="9" y="23"/>
                      <a:pt x="7" y="25"/>
                    </a:cubicBezTo>
                    <a:cubicBezTo>
                      <a:pt x="4" y="28"/>
                      <a:pt x="5" y="28"/>
                      <a:pt x="7" y="25"/>
                    </a:cubicBezTo>
                    <a:cubicBezTo>
                      <a:pt x="10" y="20"/>
                      <a:pt x="13" y="15"/>
                      <a:pt x="16" y="10"/>
                    </a:cubicBezTo>
                    <a:cubicBezTo>
                      <a:pt x="16" y="9"/>
                      <a:pt x="15" y="8"/>
                      <a:pt x="15" y="9"/>
                    </a:cubicBezTo>
                    <a:cubicBezTo>
                      <a:pt x="13" y="12"/>
                      <a:pt x="9" y="16"/>
                      <a:pt x="9" y="18"/>
                    </a:cubicBezTo>
                    <a:cubicBezTo>
                      <a:pt x="11" y="13"/>
                      <a:pt x="13" y="9"/>
                      <a:pt x="15" y="5"/>
                    </a:cubicBezTo>
                    <a:cubicBezTo>
                      <a:pt x="16" y="4"/>
                      <a:pt x="15" y="4"/>
                      <a:pt x="14" y="4"/>
                    </a:cubicBezTo>
                    <a:cubicBezTo>
                      <a:pt x="11" y="8"/>
                      <a:pt x="8" y="12"/>
                      <a:pt x="6" y="16"/>
                    </a:cubicBezTo>
                    <a:cubicBezTo>
                      <a:pt x="6" y="16"/>
                      <a:pt x="6" y="16"/>
                      <a:pt x="7" y="16"/>
                    </a:cubicBezTo>
                    <a:cubicBezTo>
                      <a:pt x="8" y="15"/>
                      <a:pt x="9" y="13"/>
                      <a:pt x="10" y="11"/>
                    </a:cubicBezTo>
                    <a:cubicBezTo>
                      <a:pt x="12" y="9"/>
                      <a:pt x="13" y="7"/>
                      <a:pt x="14" y="4"/>
                    </a:cubicBezTo>
                    <a:cubicBezTo>
                      <a:pt x="15" y="3"/>
                      <a:pt x="14" y="3"/>
                      <a:pt x="13" y="3"/>
                    </a:cubicBezTo>
                    <a:cubicBezTo>
                      <a:pt x="12" y="5"/>
                      <a:pt x="11" y="7"/>
                      <a:pt x="9" y="8"/>
                    </a:cubicBezTo>
                    <a:cubicBezTo>
                      <a:pt x="5" y="10"/>
                      <a:pt x="4" y="12"/>
                      <a:pt x="6" y="14"/>
                    </a:cubicBezTo>
                    <a:cubicBezTo>
                      <a:pt x="8" y="11"/>
                      <a:pt x="10" y="7"/>
                      <a:pt x="12" y="4"/>
                    </a:cubicBezTo>
                    <a:cubicBezTo>
                      <a:pt x="12" y="3"/>
                      <a:pt x="11" y="3"/>
                      <a:pt x="11" y="3"/>
                    </a:cubicBezTo>
                    <a:cubicBezTo>
                      <a:pt x="9" y="5"/>
                      <a:pt x="8" y="7"/>
                      <a:pt x="7" y="8"/>
                    </a:cubicBezTo>
                    <a:cubicBezTo>
                      <a:pt x="5" y="10"/>
                      <a:pt x="5" y="11"/>
                      <a:pt x="7" y="11"/>
                    </a:cubicBezTo>
                    <a:cubicBezTo>
                      <a:pt x="9" y="8"/>
                      <a:pt x="11" y="5"/>
                      <a:pt x="13" y="2"/>
                    </a:cubicBezTo>
                    <a:cubicBezTo>
                      <a:pt x="13" y="1"/>
                      <a:pt x="12" y="0"/>
                      <a:pt x="11" y="1"/>
                    </a:cubicBezTo>
                    <a:cubicBezTo>
                      <a:pt x="9" y="4"/>
                      <a:pt x="7" y="7"/>
                      <a:pt x="4" y="10"/>
                    </a:cubicBezTo>
                    <a:cubicBezTo>
                      <a:pt x="5" y="11"/>
                      <a:pt x="5" y="10"/>
                      <a:pt x="6" y="8"/>
                    </a:cubicBezTo>
                    <a:cubicBezTo>
                      <a:pt x="7" y="6"/>
                      <a:pt x="7" y="5"/>
                      <a:pt x="8" y="3"/>
                    </a:cubicBezTo>
                    <a:cubicBezTo>
                      <a:pt x="9" y="2"/>
                      <a:pt x="8" y="2"/>
                      <a:pt x="7" y="2"/>
                    </a:cubicBezTo>
                    <a:cubicBezTo>
                      <a:pt x="5" y="4"/>
                      <a:pt x="3" y="6"/>
                      <a:pt x="2" y="8"/>
                    </a:cubicBezTo>
                    <a:cubicBezTo>
                      <a:pt x="3" y="6"/>
                      <a:pt x="3" y="4"/>
                      <a:pt x="2" y="8"/>
                    </a:cubicBezTo>
                    <a:cubicBezTo>
                      <a:pt x="1" y="9"/>
                      <a:pt x="3"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4" name="Freeform 77"/>
              <p:cNvSpPr/>
              <p:nvPr/>
            </p:nvSpPr>
            <p:spPr bwMode="auto">
              <a:xfrm>
                <a:off x="1227138" y="2103438"/>
                <a:ext cx="22225" cy="68263"/>
              </a:xfrm>
              <a:custGeom>
                <a:avLst/>
                <a:gdLst>
                  <a:gd name="T0" fmla="*/ 7 w 20"/>
                  <a:gd name="T1" fmla="*/ 63 h 64"/>
                  <a:gd name="T2" fmla="*/ 6 w 20"/>
                  <a:gd name="T3" fmla="*/ 36 h 64"/>
                  <a:gd name="T4" fmla="*/ 3 w 20"/>
                  <a:gd name="T5" fmla="*/ 16 h 64"/>
                  <a:gd name="T6" fmla="*/ 7 w 20"/>
                  <a:gd name="T7" fmla="*/ 3 h 64"/>
                  <a:gd name="T8" fmla="*/ 13 w 20"/>
                  <a:gd name="T9" fmla="*/ 2 h 64"/>
                  <a:gd name="T10" fmla="*/ 16 w 20"/>
                  <a:gd name="T11" fmla="*/ 11 h 64"/>
                  <a:gd name="T12" fmla="*/ 17 w 20"/>
                  <a:gd name="T13" fmla="*/ 28 h 64"/>
                  <a:gd name="T14" fmla="*/ 19 w 20"/>
                  <a:gd name="T15" fmla="*/ 60 h 64"/>
                  <a:gd name="T16" fmla="*/ 20 w 20"/>
                  <a:gd name="T17" fmla="*/ 60 h 64"/>
                  <a:gd name="T18" fmla="*/ 16 w 20"/>
                  <a:gd name="T19" fmla="*/ 1 h 64"/>
                  <a:gd name="T20" fmla="*/ 16 w 20"/>
                  <a:gd name="T21" fmla="*/ 0 h 64"/>
                  <a:gd name="T22" fmla="*/ 1 w 20"/>
                  <a:gd name="T23" fmla="*/ 2 h 64"/>
                  <a:gd name="T24" fmla="*/ 0 w 20"/>
                  <a:gd name="T25" fmla="*/ 2 h 64"/>
                  <a:gd name="T26" fmla="*/ 4 w 20"/>
                  <a:gd name="T27" fmla="*/ 33 h 64"/>
                  <a:gd name="T28" fmla="*/ 5 w 20"/>
                  <a:gd name="T29" fmla="*/ 51 h 64"/>
                  <a:gd name="T30" fmla="*/ 6 w 20"/>
                  <a:gd name="T31" fmla="*/ 64 h 64"/>
                  <a:gd name="T32" fmla="*/ 7 w 20"/>
                  <a:gd name="T33" fmla="*/ 6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7" y="63"/>
                    </a:moveTo>
                    <a:cubicBezTo>
                      <a:pt x="5" y="55"/>
                      <a:pt x="7" y="45"/>
                      <a:pt x="6" y="36"/>
                    </a:cubicBezTo>
                    <a:cubicBezTo>
                      <a:pt x="5" y="29"/>
                      <a:pt x="4" y="23"/>
                      <a:pt x="3" y="16"/>
                    </a:cubicBezTo>
                    <a:cubicBezTo>
                      <a:pt x="3" y="11"/>
                      <a:pt x="0" y="3"/>
                      <a:pt x="7" y="3"/>
                    </a:cubicBezTo>
                    <a:cubicBezTo>
                      <a:pt x="9" y="2"/>
                      <a:pt x="11" y="2"/>
                      <a:pt x="13" y="2"/>
                    </a:cubicBezTo>
                    <a:cubicBezTo>
                      <a:pt x="16" y="2"/>
                      <a:pt x="15" y="10"/>
                      <a:pt x="16" y="11"/>
                    </a:cubicBezTo>
                    <a:cubicBezTo>
                      <a:pt x="16" y="17"/>
                      <a:pt x="16" y="22"/>
                      <a:pt x="17" y="28"/>
                    </a:cubicBezTo>
                    <a:cubicBezTo>
                      <a:pt x="18" y="39"/>
                      <a:pt x="19" y="49"/>
                      <a:pt x="19" y="60"/>
                    </a:cubicBezTo>
                    <a:cubicBezTo>
                      <a:pt x="19" y="61"/>
                      <a:pt x="20" y="61"/>
                      <a:pt x="20" y="60"/>
                    </a:cubicBezTo>
                    <a:cubicBezTo>
                      <a:pt x="20" y="41"/>
                      <a:pt x="17" y="21"/>
                      <a:pt x="16" y="1"/>
                    </a:cubicBezTo>
                    <a:cubicBezTo>
                      <a:pt x="16" y="1"/>
                      <a:pt x="16" y="0"/>
                      <a:pt x="16" y="0"/>
                    </a:cubicBezTo>
                    <a:cubicBezTo>
                      <a:pt x="11" y="0"/>
                      <a:pt x="6" y="1"/>
                      <a:pt x="1" y="2"/>
                    </a:cubicBezTo>
                    <a:cubicBezTo>
                      <a:pt x="1" y="2"/>
                      <a:pt x="0" y="2"/>
                      <a:pt x="0" y="2"/>
                    </a:cubicBezTo>
                    <a:cubicBezTo>
                      <a:pt x="1" y="13"/>
                      <a:pt x="2" y="23"/>
                      <a:pt x="4" y="33"/>
                    </a:cubicBezTo>
                    <a:cubicBezTo>
                      <a:pt x="5" y="39"/>
                      <a:pt x="6" y="45"/>
                      <a:pt x="5" y="51"/>
                    </a:cubicBezTo>
                    <a:cubicBezTo>
                      <a:pt x="5" y="55"/>
                      <a:pt x="5" y="59"/>
                      <a:pt x="6" y="64"/>
                    </a:cubicBezTo>
                    <a:cubicBezTo>
                      <a:pt x="6" y="64"/>
                      <a:pt x="8" y="64"/>
                      <a:pt x="7"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5" name="Freeform 78"/>
              <p:cNvSpPr/>
              <p:nvPr/>
            </p:nvSpPr>
            <p:spPr bwMode="auto">
              <a:xfrm>
                <a:off x="1228725" y="2106613"/>
                <a:ext cx="17463" cy="65088"/>
              </a:xfrm>
              <a:custGeom>
                <a:avLst/>
                <a:gdLst>
                  <a:gd name="T0" fmla="*/ 0 w 17"/>
                  <a:gd name="T1" fmla="*/ 10 h 61"/>
                  <a:gd name="T2" fmla="*/ 6 w 17"/>
                  <a:gd name="T3" fmla="*/ 4 h 61"/>
                  <a:gd name="T4" fmla="*/ 3 w 17"/>
                  <a:gd name="T5" fmla="*/ 12 h 61"/>
                  <a:gd name="T6" fmla="*/ 3 w 17"/>
                  <a:gd name="T7" fmla="*/ 16 h 61"/>
                  <a:gd name="T8" fmla="*/ 7 w 17"/>
                  <a:gd name="T9" fmla="*/ 12 h 61"/>
                  <a:gd name="T10" fmla="*/ 10 w 17"/>
                  <a:gd name="T11" fmla="*/ 7 h 61"/>
                  <a:gd name="T12" fmla="*/ 4 w 17"/>
                  <a:gd name="T13" fmla="*/ 21 h 61"/>
                  <a:gd name="T14" fmla="*/ 6 w 17"/>
                  <a:gd name="T15" fmla="*/ 23 h 61"/>
                  <a:gd name="T16" fmla="*/ 10 w 17"/>
                  <a:gd name="T17" fmla="*/ 19 h 61"/>
                  <a:gd name="T18" fmla="*/ 13 w 17"/>
                  <a:gd name="T19" fmla="*/ 14 h 61"/>
                  <a:gd name="T20" fmla="*/ 6 w 17"/>
                  <a:gd name="T21" fmla="*/ 30 h 61"/>
                  <a:gd name="T22" fmla="*/ 10 w 17"/>
                  <a:gd name="T23" fmla="*/ 22 h 61"/>
                  <a:gd name="T24" fmla="*/ 6 w 17"/>
                  <a:gd name="T25" fmla="*/ 32 h 61"/>
                  <a:gd name="T26" fmla="*/ 12 w 17"/>
                  <a:gd name="T27" fmla="*/ 26 h 61"/>
                  <a:gd name="T28" fmla="*/ 4 w 17"/>
                  <a:gd name="T29" fmla="*/ 38 h 61"/>
                  <a:gd name="T30" fmla="*/ 11 w 17"/>
                  <a:gd name="T31" fmla="*/ 29 h 61"/>
                  <a:gd name="T32" fmla="*/ 7 w 17"/>
                  <a:gd name="T33" fmla="*/ 42 h 61"/>
                  <a:gd name="T34" fmla="*/ 5 w 17"/>
                  <a:gd name="T35" fmla="*/ 47 h 61"/>
                  <a:gd name="T36" fmla="*/ 12 w 17"/>
                  <a:gd name="T37" fmla="*/ 39 h 61"/>
                  <a:gd name="T38" fmla="*/ 7 w 17"/>
                  <a:gd name="T39" fmla="*/ 51 h 61"/>
                  <a:gd name="T40" fmla="*/ 8 w 17"/>
                  <a:gd name="T41" fmla="*/ 54 h 61"/>
                  <a:gd name="T42" fmla="*/ 15 w 17"/>
                  <a:gd name="T43" fmla="*/ 47 h 61"/>
                  <a:gd name="T44" fmla="*/ 9 w 17"/>
                  <a:gd name="T45" fmla="*/ 59 h 61"/>
                  <a:gd name="T46" fmla="*/ 13 w 17"/>
                  <a:gd name="T47" fmla="*/ 52 h 61"/>
                  <a:gd name="T48" fmla="*/ 10 w 17"/>
                  <a:gd name="T49" fmla="*/ 60 h 61"/>
                  <a:gd name="T50" fmla="*/ 11 w 17"/>
                  <a:gd name="T51" fmla="*/ 58 h 61"/>
                  <a:gd name="T52" fmla="*/ 15 w 17"/>
                  <a:gd name="T53" fmla="*/ 49 h 61"/>
                  <a:gd name="T54" fmla="*/ 11 w 17"/>
                  <a:gd name="T55" fmla="*/ 56 h 61"/>
                  <a:gd name="T56" fmla="*/ 15 w 17"/>
                  <a:gd name="T57" fmla="*/ 43 h 61"/>
                  <a:gd name="T58" fmla="*/ 11 w 17"/>
                  <a:gd name="T59" fmla="*/ 50 h 61"/>
                  <a:gd name="T60" fmla="*/ 15 w 17"/>
                  <a:gd name="T61" fmla="*/ 39 h 61"/>
                  <a:gd name="T62" fmla="*/ 15 w 17"/>
                  <a:gd name="T63" fmla="*/ 36 h 61"/>
                  <a:gd name="T64" fmla="*/ 6 w 17"/>
                  <a:gd name="T65" fmla="*/ 45 h 61"/>
                  <a:gd name="T66" fmla="*/ 10 w 17"/>
                  <a:gd name="T67" fmla="*/ 40 h 61"/>
                  <a:gd name="T68" fmla="*/ 14 w 17"/>
                  <a:gd name="T69" fmla="*/ 31 h 61"/>
                  <a:gd name="T70" fmla="*/ 14 w 17"/>
                  <a:gd name="T71" fmla="*/ 27 h 61"/>
                  <a:gd name="T72" fmla="*/ 8 w 17"/>
                  <a:gd name="T73" fmla="*/ 33 h 61"/>
                  <a:gd name="T74" fmla="*/ 14 w 17"/>
                  <a:gd name="T75" fmla="*/ 21 h 61"/>
                  <a:gd name="T76" fmla="*/ 13 w 17"/>
                  <a:gd name="T77" fmla="*/ 20 h 61"/>
                  <a:gd name="T78" fmla="*/ 8 w 17"/>
                  <a:gd name="T79" fmla="*/ 24 h 61"/>
                  <a:gd name="T80" fmla="*/ 16 w 17"/>
                  <a:gd name="T81" fmla="*/ 12 h 61"/>
                  <a:gd name="T82" fmla="*/ 7 w 17"/>
                  <a:gd name="T83" fmla="*/ 21 h 61"/>
                  <a:gd name="T84" fmla="*/ 12 w 17"/>
                  <a:gd name="T85" fmla="*/ 10 h 61"/>
                  <a:gd name="T86" fmla="*/ 12 w 17"/>
                  <a:gd name="T87" fmla="*/ 5 h 61"/>
                  <a:gd name="T88" fmla="*/ 8 w 17"/>
                  <a:gd name="T89" fmla="*/ 9 h 61"/>
                  <a:gd name="T90" fmla="*/ 11 w 17"/>
                  <a:gd name="T91" fmla="*/ 1 h 61"/>
                  <a:gd name="T92" fmla="*/ 5 w 17"/>
                  <a:gd name="T93" fmla="*/ 7 h 61"/>
                  <a:gd name="T94" fmla="*/ 9 w 17"/>
                  <a:gd name="T95" fmla="*/ 3 h 61"/>
                  <a:gd name="T96" fmla="*/ 5 w 17"/>
                  <a:gd name="T97" fmla="*/ 2 h 61"/>
                  <a:gd name="T98" fmla="*/ 0 w 17"/>
                  <a:gd name="T9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 h="61">
                    <a:moveTo>
                      <a:pt x="1" y="8"/>
                    </a:moveTo>
                    <a:cubicBezTo>
                      <a:pt x="5" y="1"/>
                      <a:pt x="1" y="7"/>
                      <a:pt x="0" y="10"/>
                    </a:cubicBezTo>
                    <a:cubicBezTo>
                      <a:pt x="0" y="10"/>
                      <a:pt x="1" y="11"/>
                      <a:pt x="2" y="10"/>
                    </a:cubicBezTo>
                    <a:cubicBezTo>
                      <a:pt x="0" y="12"/>
                      <a:pt x="7" y="3"/>
                      <a:pt x="6" y="4"/>
                    </a:cubicBezTo>
                    <a:cubicBezTo>
                      <a:pt x="5" y="7"/>
                      <a:pt x="3" y="9"/>
                      <a:pt x="2" y="12"/>
                    </a:cubicBezTo>
                    <a:cubicBezTo>
                      <a:pt x="2" y="13"/>
                      <a:pt x="3" y="13"/>
                      <a:pt x="3" y="12"/>
                    </a:cubicBezTo>
                    <a:cubicBezTo>
                      <a:pt x="5" y="10"/>
                      <a:pt x="9" y="6"/>
                      <a:pt x="9" y="4"/>
                    </a:cubicBezTo>
                    <a:cubicBezTo>
                      <a:pt x="8" y="8"/>
                      <a:pt x="5" y="12"/>
                      <a:pt x="3" y="16"/>
                    </a:cubicBezTo>
                    <a:cubicBezTo>
                      <a:pt x="2" y="16"/>
                      <a:pt x="3" y="17"/>
                      <a:pt x="4" y="17"/>
                    </a:cubicBezTo>
                    <a:cubicBezTo>
                      <a:pt x="6" y="14"/>
                      <a:pt x="6" y="14"/>
                      <a:pt x="7" y="12"/>
                    </a:cubicBezTo>
                    <a:cubicBezTo>
                      <a:pt x="8" y="11"/>
                      <a:pt x="9" y="10"/>
                      <a:pt x="9" y="10"/>
                    </a:cubicBezTo>
                    <a:cubicBezTo>
                      <a:pt x="11" y="8"/>
                      <a:pt x="11" y="7"/>
                      <a:pt x="10" y="7"/>
                    </a:cubicBezTo>
                    <a:cubicBezTo>
                      <a:pt x="7" y="11"/>
                      <a:pt x="5" y="15"/>
                      <a:pt x="3" y="20"/>
                    </a:cubicBezTo>
                    <a:cubicBezTo>
                      <a:pt x="3" y="21"/>
                      <a:pt x="4" y="21"/>
                      <a:pt x="4" y="21"/>
                    </a:cubicBezTo>
                    <a:cubicBezTo>
                      <a:pt x="7" y="18"/>
                      <a:pt x="9" y="15"/>
                      <a:pt x="10" y="13"/>
                    </a:cubicBezTo>
                    <a:cubicBezTo>
                      <a:pt x="9" y="16"/>
                      <a:pt x="7" y="20"/>
                      <a:pt x="6" y="23"/>
                    </a:cubicBezTo>
                    <a:cubicBezTo>
                      <a:pt x="5" y="24"/>
                      <a:pt x="7" y="25"/>
                      <a:pt x="7" y="24"/>
                    </a:cubicBezTo>
                    <a:cubicBezTo>
                      <a:pt x="8" y="22"/>
                      <a:pt x="9" y="21"/>
                      <a:pt x="10" y="19"/>
                    </a:cubicBezTo>
                    <a:cubicBezTo>
                      <a:pt x="12" y="18"/>
                      <a:pt x="13" y="16"/>
                      <a:pt x="14" y="15"/>
                    </a:cubicBezTo>
                    <a:cubicBezTo>
                      <a:pt x="14" y="14"/>
                      <a:pt x="14" y="14"/>
                      <a:pt x="13" y="14"/>
                    </a:cubicBezTo>
                    <a:cubicBezTo>
                      <a:pt x="10" y="19"/>
                      <a:pt x="7" y="24"/>
                      <a:pt x="5" y="29"/>
                    </a:cubicBezTo>
                    <a:cubicBezTo>
                      <a:pt x="4" y="30"/>
                      <a:pt x="5" y="30"/>
                      <a:pt x="6" y="30"/>
                    </a:cubicBezTo>
                    <a:cubicBezTo>
                      <a:pt x="7" y="28"/>
                      <a:pt x="8" y="26"/>
                      <a:pt x="9" y="25"/>
                    </a:cubicBezTo>
                    <a:cubicBezTo>
                      <a:pt x="11" y="24"/>
                      <a:pt x="12" y="22"/>
                      <a:pt x="10" y="22"/>
                    </a:cubicBezTo>
                    <a:cubicBezTo>
                      <a:pt x="9" y="25"/>
                      <a:pt x="7" y="28"/>
                      <a:pt x="5" y="31"/>
                    </a:cubicBezTo>
                    <a:cubicBezTo>
                      <a:pt x="5" y="32"/>
                      <a:pt x="6" y="33"/>
                      <a:pt x="6" y="32"/>
                    </a:cubicBezTo>
                    <a:cubicBezTo>
                      <a:pt x="8" y="31"/>
                      <a:pt x="9" y="30"/>
                      <a:pt x="10" y="28"/>
                    </a:cubicBezTo>
                    <a:cubicBezTo>
                      <a:pt x="11" y="28"/>
                      <a:pt x="11" y="27"/>
                      <a:pt x="12" y="26"/>
                    </a:cubicBezTo>
                    <a:cubicBezTo>
                      <a:pt x="14" y="25"/>
                      <a:pt x="14" y="24"/>
                      <a:pt x="12" y="24"/>
                    </a:cubicBezTo>
                    <a:cubicBezTo>
                      <a:pt x="10" y="29"/>
                      <a:pt x="6" y="33"/>
                      <a:pt x="4" y="38"/>
                    </a:cubicBezTo>
                    <a:cubicBezTo>
                      <a:pt x="4" y="38"/>
                      <a:pt x="5" y="39"/>
                      <a:pt x="5" y="38"/>
                    </a:cubicBezTo>
                    <a:cubicBezTo>
                      <a:pt x="8" y="35"/>
                      <a:pt x="10" y="32"/>
                      <a:pt x="11" y="29"/>
                    </a:cubicBezTo>
                    <a:cubicBezTo>
                      <a:pt x="9" y="33"/>
                      <a:pt x="7" y="37"/>
                      <a:pt x="5" y="41"/>
                    </a:cubicBezTo>
                    <a:cubicBezTo>
                      <a:pt x="5" y="42"/>
                      <a:pt x="6" y="43"/>
                      <a:pt x="7" y="42"/>
                    </a:cubicBezTo>
                    <a:cubicBezTo>
                      <a:pt x="7" y="42"/>
                      <a:pt x="15" y="29"/>
                      <a:pt x="11" y="37"/>
                    </a:cubicBezTo>
                    <a:cubicBezTo>
                      <a:pt x="9" y="40"/>
                      <a:pt x="6" y="43"/>
                      <a:pt x="5" y="47"/>
                    </a:cubicBezTo>
                    <a:cubicBezTo>
                      <a:pt x="4" y="48"/>
                      <a:pt x="5" y="48"/>
                      <a:pt x="6" y="48"/>
                    </a:cubicBezTo>
                    <a:cubicBezTo>
                      <a:pt x="7" y="46"/>
                      <a:pt x="12" y="39"/>
                      <a:pt x="12" y="39"/>
                    </a:cubicBezTo>
                    <a:cubicBezTo>
                      <a:pt x="9" y="42"/>
                      <a:pt x="7" y="46"/>
                      <a:pt x="6" y="50"/>
                    </a:cubicBezTo>
                    <a:cubicBezTo>
                      <a:pt x="5" y="51"/>
                      <a:pt x="6" y="51"/>
                      <a:pt x="7" y="51"/>
                    </a:cubicBezTo>
                    <a:cubicBezTo>
                      <a:pt x="9" y="48"/>
                      <a:pt x="13" y="43"/>
                      <a:pt x="14" y="41"/>
                    </a:cubicBezTo>
                    <a:cubicBezTo>
                      <a:pt x="12" y="46"/>
                      <a:pt x="9" y="50"/>
                      <a:pt x="8" y="54"/>
                    </a:cubicBezTo>
                    <a:cubicBezTo>
                      <a:pt x="7" y="55"/>
                      <a:pt x="9" y="56"/>
                      <a:pt x="9" y="55"/>
                    </a:cubicBezTo>
                    <a:cubicBezTo>
                      <a:pt x="11" y="52"/>
                      <a:pt x="13" y="49"/>
                      <a:pt x="15" y="47"/>
                    </a:cubicBezTo>
                    <a:cubicBezTo>
                      <a:pt x="12" y="50"/>
                      <a:pt x="10" y="54"/>
                      <a:pt x="8" y="58"/>
                    </a:cubicBezTo>
                    <a:cubicBezTo>
                      <a:pt x="7" y="59"/>
                      <a:pt x="9" y="60"/>
                      <a:pt x="9" y="59"/>
                    </a:cubicBezTo>
                    <a:cubicBezTo>
                      <a:pt x="10" y="57"/>
                      <a:pt x="11" y="56"/>
                      <a:pt x="12" y="54"/>
                    </a:cubicBezTo>
                    <a:cubicBezTo>
                      <a:pt x="15" y="53"/>
                      <a:pt x="15" y="52"/>
                      <a:pt x="13" y="52"/>
                    </a:cubicBezTo>
                    <a:cubicBezTo>
                      <a:pt x="12" y="54"/>
                      <a:pt x="10" y="57"/>
                      <a:pt x="9" y="60"/>
                    </a:cubicBezTo>
                    <a:cubicBezTo>
                      <a:pt x="9" y="60"/>
                      <a:pt x="10" y="61"/>
                      <a:pt x="10" y="60"/>
                    </a:cubicBezTo>
                    <a:cubicBezTo>
                      <a:pt x="11" y="60"/>
                      <a:pt x="11" y="60"/>
                      <a:pt x="12" y="59"/>
                    </a:cubicBezTo>
                    <a:cubicBezTo>
                      <a:pt x="13" y="58"/>
                      <a:pt x="12" y="57"/>
                      <a:pt x="11" y="58"/>
                    </a:cubicBezTo>
                    <a:cubicBezTo>
                      <a:pt x="13" y="56"/>
                      <a:pt x="14" y="52"/>
                      <a:pt x="16" y="50"/>
                    </a:cubicBezTo>
                    <a:cubicBezTo>
                      <a:pt x="16" y="49"/>
                      <a:pt x="15" y="48"/>
                      <a:pt x="15" y="49"/>
                    </a:cubicBezTo>
                    <a:cubicBezTo>
                      <a:pt x="13" y="50"/>
                      <a:pt x="12" y="52"/>
                      <a:pt x="11" y="54"/>
                    </a:cubicBezTo>
                    <a:cubicBezTo>
                      <a:pt x="9" y="55"/>
                      <a:pt x="9" y="56"/>
                      <a:pt x="11" y="56"/>
                    </a:cubicBezTo>
                    <a:cubicBezTo>
                      <a:pt x="13" y="52"/>
                      <a:pt x="15" y="48"/>
                      <a:pt x="17" y="44"/>
                    </a:cubicBezTo>
                    <a:cubicBezTo>
                      <a:pt x="17" y="43"/>
                      <a:pt x="16" y="43"/>
                      <a:pt x="15" y="43"/>
                    </a:cubicBezTo>
                    <a:cubicBezTo>
                      <a:pt x="14" y="45"/>
                      <a:pt x="13" y="47"/>
                      <a:pt x="11" y="49"/>
                    </a:cubicBezTo>
                    <a:cubicBezTo>
                      <a:pt x="9" y="52"/>
                      <a:pt x="9" y="52"/>
                      <a:pt x="11" y="50"/>
                    </a:cubicBezTo>
                    <a:cubicBezTo>
                      <a:pt x="13" y="46"/>
                      <a:pt x="15" y="43"/>
                      <a:pt x="16" y="40"/>
                    </a:cubicBezTo>
                    <a:cubicBezTo>
                      <a:pt x="17" y="39"/>
                      <a:pt x="16" y="38"/>
                      <a:pt x="15" y="39"/>
                    </a:cubicBezTo>
                    <a:cubicBezTo>
                      <a:pt x="13" y="42"/>
                      <a:pt x="10" y="45"/>
                      <a:pt x="8" y="48"/>
                    </a:cubicBezTo>
                    <a:cubicBezTo>
                      <a:pt x="11" y="45"/>
                      <a:pt x="13" y="40"/>
                      <a:pt x="15" y="36"/>
                    </a:cubicBezTo>
                    <a:cubicBezTo>
                      <a:pt x="15" y="36"/>
                      <a:pt x="14" y="35"/>
                      <a:pt x="14" y="36"/>
                    </a:cubicBezTo>
                    <a:cubicBezTo>
                      <a:pt x="11" y="38"/>
                      <a:pt x="8" y="41"/>
                      <a:pt x="6" y="45"/>
                    </a:cubicBezTo>
                    <a:cubicBezTo>
                      <a:pt x="7" y="45"/>
                      <a:pt x="7" y="45"/>
                      <a:pt x="7" y="45"/>
                    </a:cubicBezTo>
                    <a:cubicBezTo>
                      <a:pt x="8" y="43"/>
                      <a:pt x="9" y="42"/>
                      <a:pt x="10" y="40"/>
                    </a:cubicBezTo>
                    <a:cubicBezTo>
                      <a:pt x="12" y="37"/>
                      <a:pt x="13" y="35"/>
                      <a:pt x="15" y="32"/>
                    </a:cubicBezTo>
                    <a:cubicBezTo>
                      <a:pt x="15" y="32"/>
                      <a:pt x="14" y="31"/>
                      <a:pt x="14" y="31"/>
                    </a:cubicBezTo>
                    <a:cubicBezTo>
                      <a:pt x="11" y="34"/>
                      <a:pt x="9" y="36"/>
                      <a:pt x="7" y="39"/>
                    </a:cubicBezTo>
                    <a:cubicBezTo>
                      <a:pt x="10" y="35"/>
                      <a:pt x="12" y="31"/>
                      <a:pt x="14" y="27"/>
                    </a:cubicBezTo>
                    <a:cubicBezTo>
                      <a:pt x="14" y="26"/>
                      <a:pt x="13" y="26"/>
                      <a:pt x="13" y="26"/>
                    </a:cubicBezTo>
                    <a:cubicBezTo>
                      <a:pt x="11" y="29"/>
                      <a:pt x="4" y="40"/>
                      <a:pt x="8" y="33"/>
                    </a:cubicBezTo>
                    <a:cubicBezTo>
                      <a:pt x="10" y="29"/>
                      <a:pt x="13" y="26"/>
                      <a:pt x="15" y="22"/>
                    </a:cubicBezTo>
                    <a:cubicBezTo>
                      <a:pt x="16" y="22"/>
                      <a:pt x="15" y="21"/>
                      <a:pt x="14" y="21"/>
                    </a:cubicBezTo>
                    <a:cubicBezTo>
                      <a:pt x="12" y="24"/>
                      <a:pt x="10" y="27"/>
                      <a:pt x="7" y="29"/>
                    </a:cubicBezTo>
                    <a:cubicBezTo>
                      <a:pt x="9" y="27"/>
                      <a:pt x="11" y="23"/>
                      <a:pt x="13" y="20"/>
                    </a:cubicBezTo>
                    <a:cubicBezTo>
                      <a:pt x="13" y="19"/>
                      <a:pt x="12" y="18"/>
                      <a:pt x="12" y="19"/>
                    </a:cubicBezTo>
                    <a:cubicBezTo>
                      <a:pt x="10" y="21"/>
                      <a:pt x="9" y="22"/>
                      <a:pt x="8" y="24"/>
                    </a:cubicBezTo>
                    <a:cubicBezTo>
                      <a:pt x="6" y="26"/>
                      <a:pt x="6" y="27"/>
                      <a:pt x="7" y="27"/>
                    </a:cubicBezTo>
                    <a:cubicBezTo>
                      <a:pt x="10" y="22"/>
                      <a:pt x="13" y="17"/>
                      <a:pt x="16" y="12"/>
                    </a:cubicBezTo>
                    <a:cubicBezTo>
                      <a:pt x="16" y="11"/>
                      <a:pt x="15" y="11"/>
                      <a:pt x="15" y="11"/>
                    </a:cubicBezTo>
                    <a:cubicBezTo>
                      <a:pt x="12" y="15"/>
                      <a:pt x="10" y="18"/>
                      <a:pt x="7" y="21"/>
                    </a:cubicBezTo>
                    <a:cubicBezTo>
                      <a:pt x="9" y="19"/>
                      <a:pt x="11" y="14"/>
                      <a:pt x="13" y="11"/>
                    </a:cubicBezTo>
                    <a:cubicBezTo>
                      <a:pt x="13" y="10"/>
                      <a:pt x="12" y="10"/>
                      <a:pt x="12" y="10"/>
                    </a:cubicBezTo>
                    <a:cubicBezTo>
                      <a:pt x="10" y="12"/>
                      <a:pt x="6" y="15"/>
                      <a:pt x="5" y="18"/>
                    </a:cubicBezTo>
                    <a:cubicBezTo>
                      <a:pt x="7" y="13"/>
                      <a:pt x="10" y="9"/>
                      <a:pt x="12" y="5"/>
                    </a:cubicBezTo>
                    <a:cubicBezTo>
                      <a:pt x="13" y="4"/>
                      <a:pt x="11" y="3"/>
                      <a:pt x="11" y="4"/>
                    </a:cubicBezTo>
                    <a:cubicBezTo>
                      <a:pt x="10" y="6"/>
                      <a:pt x="9" y="7"/>
                      <a:pt x="8" y="9"/>
                    </a:cubicBezTo>
                    <a:cubicBezTo>
                      <a:pt x="7" y="10"/>
                      <a:pt x="3" y="18"/>
                      <a:pt x="7" y="12"/>
                    </a:cubicBezTo>
                    <a:cubicBezTo>
                      <a:pt x="9" y="9"/>
                      <a:pt x="10" y="5"/>
                      <a:pt x="11" y="1"/>
                    </a:cubicBezTo>
                    <a:cubicBezTo>
                      <a:pt x="12" y="1"/>
                      <a:pt x="11" y="0"/>
                      <a:pt x="10" y="1"/>
                    </a:cubicBezTo>
                    <a:cubicBezTo>
                      <a:pt x="8" y="3"/>
                      <a:pt x="7" y="5"/>
                      <a:pt x="5" y="7"/>
                    </a:cubicBezTo>
                    <a:cubicBezTo>
                      <a:pt x="3" y="9"/>
                      <a:pt x="3" y="10"/>
                      <a:pt x="5" y="10"/>
                    </a:cubicBezTo>
                    <a:cubicBezTo>
                      <a:pt x="6" y="8"/>
                      <a:pt x="7" y="5"/>
                      <a:pt x="9" y="3"/>
                    </a:cubicBezTo>
                    <a:cubicBezTo>
                      <a:pt x="9" y="2"/>
                      <a:pt x="8" y="1"/>
                      <a:pt x="8" y="2"/>
                    </a:cubicBezTo>
                    <a:cubicBezTo>
                      <a:pt x="3" y="5"/>
                      <a:pt x="0" y="11"/>
                      <a:pt x="5" y="2"/>
                    </a:cubicBezTo>
                    <a:cubicBezTo>
                      <a:pt x="5" y="2"/>
                      <a:pt x="4" y="1"/>
                      <a:pt x="4" y="2"/>
                    </a:cubicBezTo>
                    <a:cubicBezTo>
                      <a:pt x="1" y="5"/>
                      <a:pt x="2" y="3"/>
                      <a:pt x="0" y="7"/>
                    </a:cubicBezTo>
                    <a:cubicBezTo>
                      <a:pt x="0" y="8"/>
                      <a:pt x="1" y="8"/>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6" name="Freeform 79"/>
              <p:cNvSpPr/>
              <p:nvPr/>
            </p:nvSpPr>
            <p:spPr bwMode="auto">
              <a:xfrm>
                <a:off x="1163638" y="2068513"/>
                <a:ext cx="68263" cy="50800"/>
              </a:xfrm>
              <a:custGeom>
                <a:avLst/>
                <a:gdLst>
                  <a:gd name="T0" fmla="*/ 1 w 64"/>
                  <a:gd name="T1" fmla="*/ 47 h 48"/>
                  <a:gd name="T2" fmla="*/ 35 w 64"/>
                  <a:gd name="T3" fmla="*/ 35 h 48"/>
                  <a:gd name="T4" fmla="*/ 60 w 64"/>
                  <a:gd name="T5" fmla="*/ 1 h 48"/>
                  <a:gd name="T6" fmla="*/ 59 w 64"/>
                  <a:gd name="T7" fmla="*/ 0 h 48"/>
                  <a:gd name="T8" fmla="*/ 49 w 64"/>
                  <a:gd name="T9" fmla="*/ 7 h 48"/>
                  <a:gd name="T10" fmla="*/ 49 w 64"/>
                  <a:gd name="T11" fmla="*/ 8 h 48"/>
                  <a:gd name="T12" fmla="*/ 58 w 64"/>
                  <a:gd name="T13" fmla="*/ 3 h 48"/>
                  <a:gd name="T14" fmla="*/ 62 w 64"/>
                  <a:gd name="T15" fmla="*/ 13 h 48"/>
                  <a:gd name="T16" fmla="*/ 64 w 64"/>
                  <a:gd name="T17" fmla="*/ 13 h 48"/>
                  <a:gd name="T18" fmla="*/ 61 w 64"/>
                  <a:gd name="T19" fmla="*/ 1 h 48"/>
                  <a:gd name="T20" fmla="*/ 60 w 64"/>
                  <a:gd name="T21" fmla="*/ 0 h 48"/>
                  <a:gd name="T22" fmla="*/ 51 w 64"/>
                  <a:gd name="T23" fmla="*/ 5 h 48"/>
                  <a:gd name="T24" fmla="*/ 58 w 64"/>
                  <a:gd name="T25" fmla="*/ 4 h 48"/>
                  <a:gd name="T26" fmla="*/ 44 w 64"/>
                  <a:gd name="T27" fmla="*/ 27 h 48"/>
                  <a:gd name="T28" fmla="*/ 2 w 64"/>
                  <a:gd name="T29" fmla="*/ 45 h 48"/>
                  <a:gd name="T30" fmla="*/ 1 w 64"/>
                  <a:gd name="T31" fmla="*/ 4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48">
                    <a:moveTo>
                      <a:pt x="1" y="47"/>
                    </a:moveTo>
                    <a:cubicBezTo>
                      <a:pt x="14" y="48"/>
                      <a:pt x="25" y="42"/>
                      <a:pt x="35" y="35"/>
                    </a:cubicBezTo>
                    <a:cubicBezTo>
                      <a:pt x="48" y="26"/>
                      <a:pt x="54" y="15"/>
                      <a:pt x="60" y="1"/>
                    </a:cubicBezTo>
                    <a:cubicBezTo>
                      <a:pt x="61" y="1"/>
                      <a:pt x="60" y="0"/>
                      <a:pt x="59" y="0"/>
                    </a:cubicBezTo>
                    <a:cubicBezTo>
                      <a:pt x="55" y="2"/>
                      <a:pt x="52" y="4"/>
                      <a:pt x="49" y="7"/>
                    </a:cubicBezTo>
                    <a:cubicBezTo>
                      <a:pt x="48" y="7"/>
                      <a:pt x="49" y="9"/>
                      <a:pt x="49" y="8"/>
                    </a:cubicBezTo>
                    <a:cubicBezTo>
                      <a:pt x="52" y="7"/>
                      <a:pt x="55" y="5"/>
                      <a:pt x="58" y="3"/>
                    </a:cubicBezTo>
                    <a:cubicBezTo>
                      <a:pt x="61" y="2"/>
                      <a:pt x="62" y="11"/>
                      <a:pt x="62" y="13"/>
                    </a:cubicBezTo>
                    <a:cubicBezTo>
                      <a:pt x="62" y="14"/>
                      <a:pt x="64" y="13"/>
                      <a:pt x="64" y="13"/>
                    </a:cubicBezTo>
                    <a:cubicBezTo>
                      <a:pt x="63" y="8"/>
                      <a:pt x="63" y="5"/>
                      <a:pt x="61" y="1"/>
                    </a:cubicBezTo>
                    <a:cubicBezTo>
                      <a:pt x="61" y="0"/>
                      <a:pt x="60" y="0"/>
                      <a:pt x="60" y="0"/>
                    </a:cubicBezTo>
                    <a:cubicBezTo>
                      <a:pt x="57" y="2"/>
                      <a:pt x="54" y="4"/>
                      <a:pt x="51" y="5"/>
                    </a:cubicBezTo>
                    <a:cubicBezTo>
                      <a:pt x="48" y="7"/>
                      <a:pt x="58" y="4"/>
                      <a:pt x="58" y="4"/>
                    </a:cubicBezTo>
                    <a:cubicBezTo>
                      <a:pt x="54" y="12"/>
                      <a:pt x="51" y="20"/>
                      <a:pt x="44" y="27"/>
                    </a:cubicBezTo>
                    <a:cubicBezTo>
                      <a:pt x="34" y="37"/>
                      <a:pt x="17" y="47"/>
                      <a:pt x="2" y="45"/>
                    </a:cubicBezTo>
                    <a:cubicBezTo>
                      <a:pt x="1" y="45"/>
                      <a:pt x="0" y="46"/>
                      <a:pt x="1"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7" name="Freeform 80"/>
              <p:cNvSpPr/>
              <p:nvPr/>
            </p:nvSpPr>
            <p:spPr bwMode="auto">
              <a:xfrm>
                <a:off x="1265238" y="2162176"/>
                <a:ext cx="14288" cy="15875"/>
              </a:xfrm>
              <a:custGeom>
                <a:avLst/>
                <a:gdLst>
                  <a:gd name="T0" fmla="*/ 2 w 14"/>
                  <a:gd name="T1" fmla="*/ 0 h 15"/>
                  <a:gd name="T2" fmla="*/ 1 w 14"/>
                  <a:gd name="T3" fmla="*/ 0 h 15"/>
                  <a:gd name="T4" fmla="*/ 1 w 14"/>
                  <a:gd name="T5" fmla="*/ 1 h 15"/>
                  <a:gd name="T6" fmla="*/ 13 w 14"/>
                  <a:gd name="T7" fmla="*/ 4 h 15"/>
                  <a:gd name="T8" fmla="*/ 13 w 14"/>
                  <a:gd name="T9" fmla="*/ 3 h 15"/>
                  <a:gd name="T10" fmla="*/ 8 w 14"/>
                  <a:gd name="T11" fmla="*/ 13 h 15"/>
                  <a:gd name="T12" fmla="*/ 9 w 14"/>
                  <a:gd name="T13" fmla="*/ 14 h 15"/>
                  <a:gd name="T14" fmla="*/ 14 w 14"/>
                  <a:gd name="T15" fmla="*/ 4 h 15"/>
                  <a:gd name="T16" fmla="*/ 13 w 14"/>
                  <a:gd name="T17" fmla="*/ 3 h 15"/>
                  <a:gd name="T18" fmla="*/ 1 w 14"/>
                  <a:gd name="T19" fmla="*/ 0 h 15"/>
                  <a:gd name="T20" fmla="*/ 0 w 14"/>
                  <a:gd name="T21" fmla="*/ 1 h 15"/>
                  <a:gd name="T22" fmla="*/ 1 w 14"/>
                  <a:gd name="T23" fmla="*/ 1 h 15"/>
                  <a:gd name="T24" fmla="*/ 2 w 14"/>
                  <a:gd name="T2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5">
                    <a:moveTo>
                      <a:pt x="2" y="0"/>
                    </a:moveTo>
                    <a:cubicBezTo>
                      <a:pt x="2" y="0"/>
                      <a:pt x="2" y="0"/>
                      <a:pt x="1" y="0"/>
                    </a:cubicBezTo>
                    <a:cubicBezTo>
                      <a:pt x="1" y="0"/>
                      <a:pt x="1" y="1"/>
                      <a:pt x="1" y="1"/>
                    </a:cubicBezTo>
                    <a:cubicBezTo>
                      <a:pt x="5" y="1"/>
                      <a:pt x="9" y="3"/>
                      <a:pt x="13" y="4"/>
                    </a:cubicBezTo>
                    <a:cubicBezTo>
                      <a:pt x="13" y="4"/>
                      <a:pt x="13" y="4"/>
                      <a:pt x="13" y="3"/>
                    </a:cubicBezTo>
                    <a:cubicBezTo>
                      <a:pt x="12" y="7"/>
                      <a:pt x="10" y="10"/>
                      <a:pt x="8" y="13"/>
                    </a:cubicBezTo>
                    <a:cubicBezTo>
                      <a:pt x="7" y="14"/>
                      <a:pt x="8" y="15"/>
                      <a:pt x="9" y="14"/>
                    </a:cubicBezTo>
                    <a:cubicBezTo>
                      <a:pt x="11" y="11"/>
                      <a:pt x="13" y="7"/>
                      <a:pt x="14" y="4"/>
                    </a:cubicBezTo>
                    <a:cubicBezTo>
                      <a:pt x="14" y="3"/>
                      <a:pt x="14" y="3"/>
                      <a:pt x="13" y="3"/>
                    </a:cubicBezTo>
                    <a:cubicBezTo>
                      <a:pt x="9" y="2"/>
                      <a:pt x="5" y="0"/>
                      <a:pt x="1" y="0"/>
                    </a:cubicBezTo>
                    <a:cubicBezTo>
                      <a:pt x="0" y="0"/>
                      <a:pt x="0" y="0"/>
                      <a:pt x="0" y="1"/>
                    </a:cubicBezTo>
                    <a:cubicBezTo>
                      <a:pt x="1" y="1"/>
                      <a:pt x="1" y="1"/>
                      <a:pt x="1" y="1"/>
                    </a:cubicBezTo>
                    <a:cubicBezTo>
                      <a:pt x="2" y="2"/>
                      <a:pt x="3"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8" name="Freeform 81"/>
              <p:cNvSpPr/>
              <p:nvPr/>
            </p:nvSpPr>
            <p:spPr bwMode="auto">
              <a:xfrm>
                <a:off x="1144588" y="2081213"/>
                <a:ext cx="20638" cy="17463"/>
              </a:xfrm>
              <a:custGeom>
                <a:avLst/>
                <a:gdLst>
                  <a:gd name="T0" fmla="*/ 1 w 19"/>
                  <a:gd name="T1" fmla="*/ 16 h 16"/>
                  <a:gd name="T2" fmla="*/ 12 w 19"/>
                  <a:gd name="T3" fmla="*/ 1 h 16"/>
                  <a:gd name="T4" fmla="*/ 11 w 19"/>
                  <a:gd name="T5" fmla="*/ 1 h 16"/>
                  <a:gd name="T6" fmla="*/ 17 w 19"/>
                  <a:gd name="T7" fmla="*/ 13 h 16"/>
                  <a:gd name="T8" fmla="*/ 18 w 19"/>
                  <a:gd name="T9" fmla="*/ 12 h 16"/>
                  <a:gd name="T10" fmla="*/ 12 w 19"/>
                  <a:gd name="T11" fmla="*/ 1 h 16"/>
                  <a:gd name="T12" fmla="*/ 11 w 19"/>
                  <a:gd name="T13" fmla="*/ 1 h 16"/>
                  <a:gd name="T14" fmla="*/ 1 w 19"/>
                  <a:gd name="T15" fmla="*/ 14 h 16"/>
                  <a:gd name="T16" fmla="*/ 1 w 19"/>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6">
                    <a:moveTo>
                      <a:pt x="1" y="16"/>
                    </a:moveTo>
                    <a:cubicBezTo>
                      <a:pt x="7" y="14"/>
                      <a:pt x="10" y="6"/>
                      <a:pt x="12" y="1"/>
                    </a:cubicBezTo>
                    <a:cubicBezTo>
                      <a:pt x="12" y="1"/>
                      <a:pt x="11" y="1"/>
                      <a:pt x="11" y="1"/>
                    </a:cubicBezTo>
                    <a:cubicBezTo>
                      <a:pt x="13" y="5"/>
                      <a:pt x="14" y="10"/>
                      <a:pt x="17" y="13"/>
                    </a:cubicBezTo>
                    <a:cubicBezTo>
                      <a:pt x="18" y="14"/>
                      <a:pt x="19" y="13"/>
                      <a:pt x="18" y="12"/>
                    </a:cubicBezTo>
                    <a:cubicBezTo>
                      <a:pt x="15" y="9"/>
                      <a:pt x="15" y="4"/>
                      <a:pt x="12" y="1"/>
                    </a:cubicBezTo>
                    <a:cubicBezTo>
                      <a:pt x="12" y="0"/>
                      <a:pt x="11" y="0"/>
                      <a:pt x="11" y="1"/>
                    </a:cubicBezTo>
                    <a:cubicBezTo>
                      <a:pt x="9" y="5"/>
                      <a:pt x="6" y="13"/>
                      <a:pt x="1" y="14"/>
                    </a:cubicBezTo>
                    <a:cubicBezTo>
                      <a:pt x="0" y="15"/>
                      <a:pt x="0"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9" name="Freeform 95"/>
              <p:cNvSpPr/>
              <p:nvPr/>
            </p:nvSpPr>
            <p:spPr bwMode="auto">
              <a:xfrm>
                <a:off x="1050925" y="2143126"/>
                <a:ext cx="92075" cy="84138"/>
              </a:xfrm>
              <a:custGeom>
                <a:avLst/>
                <a:gdLst>
                  <a:gd name="T0" fmla="*/ 55 w 87"/>
                  <a:gd name="T1" fmla="*/ 6 h 79"/>
                  <a:gd name="T2" fmla="*/ 28 w 87"/>
                  <a:gd name="T3" fmla="*/ 10 h 79"/>
                  <a:gd name="T4" fmla="*/ 7 w 87"/>
                  <a:gd name="T5" fmla="*/ 38 h 79"/>
                  <a:gd name="T6" fmla="*/ 44 w 87"/>
                  <a:gd name="T7" fmla="*/ 78 h 79"/>
                  <a:gd name="T8" fmla="*/ 81 w 87"/>
                  <a:gd name="T9" fmla="*/ 35 h 79"/>
                  <a:gd name="T10" fmla="*/ 47 w 87"/>
                  <a:gd name="T11" fmla="*/ 3 h 79"/>
                  <a:gd name="T12" fmla="*/ 48 w 87"/>
                  <a:gd name="T13" fmla="*/ 5 h 79"/>
                  <a:gd name="T14" fmla="*/ 79 w 87"/>
                  <a:gd name="T15" fmla="*/ 32 h 79"/>
                  <a:gd name="T16" fmla="*/ 47 w 87"/>
                  <a:gd name="T17" fmla="*/ 77 h 79"/>
                  <a:gd name="T18" fmla="*/ 7 w 87"/>
                  <a:gd name="T19" fmla="*/ 43 h 79"/>
                  <a:gd name="T20" fmla="*/ 25 w 87"/>
                  <a:gd name="T21" fmla="*/ 13 h 79"/>
                  <a:gd name="T22" fmla="*/ 54 w 87"/>
                  <a:gd name="T23" fmla="*/ 7 h 79"/>
                  <a:gd name="T24" fmla="*/ 55 w 87"/>
                  <a:gd name="T25" fmla="*/ 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7" h="79">
                    <a:moveTo>
                      <a:pt x="55" y="6"/>
                    </a:moveTo>
                    <a:cubicBezTo>
                      <a:pt x="47" y="0"/>
                      <a:pt x="36" y="6"/>
                      <a:pt x="28" y="10"/>
                    </a:cubicBezTo>
                    <a:cubicBezTo>
                      <a:pt x="17" y="15"/>
                      <a:pt x="10" y="26"/>
                      <a:pt x="7" y="38"/>
                    </a:cubicBezTo>
                    <a:cubicBezTo>
                      <a:pt x="0" y="60"/>
                      <a:pt x="23" y="78"/>
                      <a:pt x="44" y="78"/>
                    </a:cubicBezTo>
                    <a:cubicBezTo>
                      <a:pt x="65" y="79"/>
                      <a:pt x="86" y="55"/>
                      <a:pt x="81" y="35"/>
                    </a:cubicBezTo>
                    <a:cubicBezTo>
                      <a:pt x="79" y="24"/>
                      <a:pt x="62" y="0"/>
                      <a:pt x="47" y="3"/>
                    </a:cubicBezTo>
                    <a:cubicBezTo>
                      <a:pt x="46" y="4"/>
                      <a:pt x="47" y="5"/>
                      <a:pt x="48" y="5"/>
                    </a:cubicBezTo>
                    <a:cubicBezTo>
                      <a:pt x="60" y="1"/>
                      <a:pt x="75" y="23"/>
                      <a:pt x="79" y="32"/>
                    </a:cubicBezTo>
                    <a:cubicBezTo>
                      <a:pt x="87" y="52"/>
                      <a:pt x="66" y="75"/>
                      <a:pt x="47" y="77"/>
                    </a:cubicBezTo>
                    <a:cubicBezTo>
                      <a:pt x="27" y="79"/>
                      <a:pt x="6" y="63"/>
                      <a:pt x="7" y="43"/>
                    </a:cubicBezTo>
                    <a:cubicBezTo>
                      <a:pt x="7" y="32"/>
                      <a:pt x="16" y="20"/>
                      <a:pt x="25" y="13"/>
                    </a:cubicBezTo>
                    <a:cubicBezTo>
                      <a:pt x="33" y="8"/>
                      <a:pt x="46" y="1"/>
                      <a:pt x="54" y="7"/>
                    </a:cubicBezTo>
                    <a:cubicBezTo>
                      <a:pt x="55" y="8"/>
                      <a:pt x="55" y="6"/>
                      <a:pt x="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0" name="Freeform 96"/>
              <p:cNvSpPr/>
              <p:nvPr/>
            </p:nvSpPr>
            <p:spPr bwMode="auto">
              <a:xfrm>
                <a:off x="1063625" y="2144713"/>
                <a:ext cx="73025" cy="74613"/>
              </a:xfrm>
              <a:custGeom>
                <a:avLst/>
                <a:gdLst>
                  <a:gd name="T0" fmla="*/ 0 w 70"/>
                  <a:gd name="T1" fmla="*/ 24 h 70"/>
                  <a:gd name="T2" fmla="*/ 13 w 70"/>
                  <a:gd name="T3" fmla="*/ 37 h 70"/>
                  <a:gd name="T4" fmla="*/ 27 w 70"/>
                  <a:gd name="T5" fmla="*/ 39 h 70"/>
                  <a:gd name="T6" fmla="*/ 43 w 70"/>
                  <a:gd name="T7" fmla="*/ 40 h 70"/>
                  <a:gd name="T8" fmla="*/ 44 w 70"/>
                  <a:gd name="T9" fmla="*/ 47 h 70"/>
                  <a:gd name="T10" fmla="*/ 49 w 70"/>
                  <a:gd name="T11" fmla="*/ 68 h 70"/>
                  <a:gd name="T12" fmla="*/ 50 w 70"/>
                  <a:gd name="T13" fmla="*/ 69 h 70"/>
                  <a:gd name="T14" fmla="*/ 61 w 70"/>
                  <a:gd name="T15" fmla="*/ 48 h 70"/>
                  <a:gd name="T16" fmla="*/ 64 w 70"/>
                  <a:gd name="T17" fmla="*/ 36 h 70"/>
                  <a:gd name="T18" fmla="*/ 48 w 70"/>
                  <a:gd name="T19" fmla="*/ 32 h 70"/>
                  <a:gd name="T20" fmla="*/ 33 w 70"/>
                  <a:gd name="T21" fmla="*/ 35 h 70"/>
                  <a:gd name="T22" fmla="*/ 28 w 70"/>
                  <a:gd name="T23" fmla="*/ 34 h 70"/>
                  <a:gd name="T24" fmla="*/ 30 w 70"/>
                  <a:gd name="T25" fmla="*/ 26 h 70"/>
                  <a:gd name="T26" fmla="*/ 36 w 70"/>
                  <a:gd name="T27" fmla="*/ 22 h 70"/>
                  <a:gd name="T28" fmla="*/ 42 w 70"/>
                  <a:gd name="T29" fmla="*/ 11 h 70"/>
                  <a:gd name="T30" fmla="*/ 41 w 70"/>
                  <a:gd name="T31" fmla="*/ 1 h 70"/>
                  <a:gd name="T32" fmla="*/ 41 w 70"/>
                  <a:gd name="T33" fmla="*/ 0 h 70"/>
                  <a:gd name="T34" fmla="*/ 37 w 70"/>
                  <a:gd name="T35" fmla="*/ 6 h 70"/>
                  <a:gd name="T36" fmla="*/ 39 w 70"/>
                  <a:gd name="T37" fmla="*/ 10 h 70"/>
                  <a:gd name="T38" fmla="*/ 37 w 70"/>
                  <a:gd name="T39" fmla="*/ 18 h 70"/>
                  <a:gd name="T40" fmla="*/ 24 w 70"/>
                  <a:gd name="T41" fmla="*/ 28 h 70"/>
                  <a:gd name="T42" fmla="*/ 56 w 70"/>
                  <a:gd name="T43" fmla="*/ 32 h 70"/>
                  <a:gd name="T44" fmla="*/ 55 w 70"/>
                  <a:gd name="T45" fmla="*/ 57 h 70"/>
                  <a:gd name="T46" fmla="*/ 52 w 70"/>
                  <a:gd name="T47" fmla="*/ 62 h 70"/>
                  <a:gd name="T48" fmla="*/ 51 w 70"/>
                  <a:gd name="T49" fmla="*/ 67 h 70"/>
                  <a:gd name="T50" fmla="*/ 53 w 70"/>
                  <a:gd name="T51" fmla="*/ 62 h 70"/>
                  <a:gd name="T52" fmla="*/ 50 w 70"/>
                  <a:gd name="T53" fmla="*/ 54 h 70"/>
                  <a:gd name="T54" fmla="*/ 45 w 70"/>
                  <a:gd name="T55" fmla="*/ 40 h 70"/>
                  <a:gd name="T56" fmla="*/ 27 w 70"/>
                  <a:gd name="T57" fmla="*/ 38 h 70"/>
                  <a:gd name="T58" fmla="*/ 6 w 70"/>
                  <a:gd name="T59" fmla="*/ 26 h 70"/>
                  <a:gd name="T60" fmla="*/ 0 w 70"/>
                  <a:gd name="T61" fmla="*/ 23 h 70"/>
                  <a:gd name="T62" fmla="*/ 0 w 70"/>
                  <a:gd name="T63"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70">
                    <a:moveTo>
                      <a:pt x="0" y="24"/>
                    </a:moveTo>
                    <a:cubicBezTo>
                      <a:pt x="5" y="24"/>
                      <a:pt x="9" y="35"/>
                      <a:pt x="13" y="37"/>
                    </a:cubicBezTo>
                    <a:cubicBezTo>
                      <a:pt x="18" y="40"/>
                      <a:pt x="23" y="40"/>
                      <a:pt x="27" y="39"/>
                    </a:cubicBezTo>
                    <a:cubicBezTo>
                      <a:pt x="31" y="38"/>
                      <a:pt x="41" y="35"/>
                      <a:pt x="43" y="40"/>
                    </a:cubicBezTo>
                    <a:cubicBezTo>
                      <a:pt x="44" y="42"/>
                      <a:pt x="44" y="45"/>
                      <a:pt x="44" y="47"/>
                    </a:cubicBezTo>
                    <a:cubicBezTo>
                      <a:pt x="45" y="55"/>
                      <a:pt x="55" y="57"/>
                      <a:pt x="49" y="68"/>
                    </a:cubicBezTo>
                    <a:cubicBezTo>
                      <a:pt x="48" y="69"/>
                      <a:pt x="49" y="70"/>
                      <a:pt x="50" y="69"/>
                    </a:cubicBezTo>
                    <a:cubicBezTo>
                      <a:pt x="54" y="62"/>
                      <a:pt x="58" y="55"/>
                      <a:pt x="61" y="48"/>
                    </a:cubicBezTo>
                    <a:cubicBezTo>
                      <a:pt x="62" y="45"/>
                      <a:pt x="65" y="40"/>
                      <a:pt x="64" y="36"/>
                    </a:cubicBezTo>
                    <a:cubicBezTo>
                      <a:pt x="62" y="29"/>
                      <a:pt x="53" y="31"/>
                      <a:pt x="48" y="32"/>
                    </a:cubicBezTo>
                    <a:cubicBezTo>
                      <a:pt x="43" y="33"/>
                      <a:pt x="38" y="35"/>
                      <a:pt x="33" y="35"/>
                    </a:cubicBezTo>
                    <a:cubicBezTo>
                      <a:pt x="31" y="35"/>
                      <a:pt x="30" y="35"/>
                      <a:pt x="28" y="34"/>
                    </a:cubicBezTo>
                    <a:cubicBezTo>
                      <a:pt x="26" y="30"/>
                      <a:pt x="27" y="27"/>
                      <a:pt x="30" y="26"/>
                    </a:cubicBezTo>
                    <a:cubicBezTo>
                      <a:pt x="32" y="25"/>
                      <a:pt x="34" y="24"/>
                      <a:pt x="36" y="22"/>
                    </a:cubicBezTo>
                    <a:cubicBezTo>
                      <a:pt x="38" y="21"/>
                      <a:pt x="42" y="14"/>
                      <a:pt x="42" y="11"/>
                    </a:cubicBezTo>
                    <a:cubicBezTo>
                      <a:pt x="42" y="10"/>
                      <a:pt x="33" y="1"/>
                      <a:pt x="41" y="1"/>
                    </a:cubicBezTo>
                    <a:cubicBezTo>
                      <a:pt x="42" y="1"/>
                      <a:pt x="42" y="0"/>
                      <a:pt x="41" y="0"/>
                    </a:cubicBezTo>
                    <a:cubicBezTo>
                      <a:pt x="36" y="0"/>
                      <a:pt x="35" y="2"/>
                      <a:pt x="37" y="6"/>
                    </a:cubicBezTo>
                    <a:cubicBezTo>
                      <a:pt x="37" y="7"/>
                      <a:pt x="39" y="8"/>
                      <a:pt x="39" y="10"/>
                    </a:cubicBezTo>
                    <a:cubicBezTo>
                      <a:pt x="41" y="12"/>
                      <a:pt x="39" y="15"/>
                      <a:pt x="37" y="18"/>
                    </a:cubicBezTo>
                    <a:cubicBezTo>
                      <a:pt x="35" y="24"/>
                      <a:pt x="27" y="23"/>
                      <a:pt x="24" y="28"/>
                    </a:cubicBezTo>
                    <a:cubicBezTo>
                      <a:pt x="16" y="43"/>
                      <a:pt x="52" y="32"/>
                      <a:pt x="56" y="32"/>
                    </a:cubicBezTo>
                    <a:cubicBezTo>
                      <a:pt x="70" y="32"/>
                      <a:pt x="58" y="52"/>
                      <a:pt x="55" y="57"/>
                    </a:cubicBezTo>
                    <a:cubicBezTo>
                      <a:pt x="54" y="59"/>
                      <a:pt x="53" y="61"/>
                      <a:pt x="52" y="62"/>
                    </a:cubicBezTo>
                    <a:cubicBezTo>
                      <a:pt x="50" y="64"/>
                      <a:pt x="50" y="65"/>
                      <a:pt x="51" y="67"/>
                    </a:cubicBezTo>
                    <a:cubicBezTo>
                      <a:pt x="52" y="65"/>
                      <a:pt x="53" y="63"/>
                      <a:pt x="53" y="62"/>
                    </a:cubicBezTo>
                    <a:cubicBezTo>
                      <a:pt x="53" y="59"/>
                      <a:pt x="53" y="56"/>
                      <a:pt x="50" y="54"/>
                    </a:cubicBezTo>
                    <a:cubicBezTo>
                      <a:pt x="45" y="49"/>
                      <a:pt x="46" y="46"/>
                      <a:pt x="45" y="40"/>
                    </a:cubicBezTo>
                    <a:cubicBezTo>
                      <a:pt x="44" y="33"/>
                      <a:pt x="31" y="37"/>
                      <a:pt x="27" y="38"/>
                    </a:cubicBezTo>
                    <a:cubicBezTo>
                      <a:pt x="17" y="40"/>
                      <a:pt x="11" y="35"/>
                      <a:pt x="6" y="26"/>
                    </a:cubicBezTo>
                    <a:cubicBezTo>
                      <a:pt x="5" y="24"/>
                      <a:pt x="3" y="23"/>
                      <a:pt x="0" y="23"/>
                    </a:cubicBezTo>
                    <a:cubicBezTo>
                      <a:pt x="0" y="22"/>
                      <a:pt x="0" y="24"/>
                      <a:pt x="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1" name="Freeform 99"/>
              <p:cNvSpPr/>
              <p:nvPr/>
            </p:nvSpPr>
            <p:spPr bwMode="auto">
              <a:xfrm>
                <a:off x="1104900" y="2179638"/>
                <a:ext cx="25400" cy="30163"/>
              </a:xfrm>
              <a:custGeom>
                <a:avLst/>
                <a:gdLst>
                  <a:gd name="T0" fmla="*/ 2 w 24"/>
                  <a:gd name="T1" fmla="*/ 6 h 28"/>
                  <a:gd name="T2" fmla="*/ 5 w 24"/>
                  <a:gd name="T3" fmla="*/ 6 h 28"/>
                  <a:gd name="T4" fmla="*/ 5 w 24"/>
                  <a:gd name="T5" fmla="*/ 13 h 28"/>
                  <a:gd name="T6" fmla="*/ 8 w 24"/>
                  <a:gd name="T7" fmla="*/ 19 h 28"/>
                  <a:gd name="T8" fmla="*/ 11 w 24"/>
                  <a:gd name="T9" fmla="*/ 22 h 28"/>
                  <a:gd name="T10" fmla="*/ 13 w 24"/>
                  <a:gd name="T11" fmla="*/ 25 h 28"/>
                  <a:gd name="T12" fmla="*/ 14 w 24"/>
                  <a:gd name="T13" fmla="*/ 27 h 28"/>
                  <a:gd name="T14" fmla="*/ 16 w 24"/>
                  <a:gd name="T15" fmla="*/ 17 h 28"/>
                  <a:gd name="T16" fmla="*/ 17 w 24"/>
                  <a:gd name="T17" fmla="*/ 16 h 28"/>
                  <a:gd name="T18" fmla="*/ 18 w 24"/>
                  <a:gd name="T19" fmla="*/ 16 h 28"/>
                  <a:gd name="T20" fmla="*/ 20 w 24"/>
                  <a:gd name="T21" fmla="*/ 14 h 28"/>
                  <a:gd name="T22" fmla="*/ 21 w 24"/>
                  <a:gd name="T23" fmla="*/ 8 h 28"/>
                  <a:gd name="T24" fmla="*/ 14 w 24"/>
                  <a:gd name="T25" fmla="*/ 10 h 28"/>
                  <a:gd name="T26" fmla="*/ 13 w 24"/>
                  <a:gd name="T27" fmla="*/ 14 h 28"/>
                  <a:gd name="T28" fmla="*/ 9 w 24"/>
                  <a:gd name="T29" fmla="*/ 11 h 28"/>
                  <a:gd name="T30" fmla="*/ 10 w 24"/>
                  <a:gd name="T31" fmla="*/ 15 h 28"/>
                  <a:gd name="T32" fmla="*/ 7 w 24"/>
                  <a:gd name="T33" fmla="*/ 6 h 28"/>
                  <a:gd name="T34" fmla="*/ 20 w 24"/>
                  <a:gd name="T35" fmla="*/ 10 h 28"/>
                  <a:gd name="T36" fmla="*/ 18 w 24"/>
                  <a:gd name="T37" fmla="*/ 16 h 28"/>
                  <a:gd name="T38" fmla="*/ 14 w 24"/>
                  <a:gd name="T39" fmla="*/ 16 h 28"/>
                  <a:gd name="T40" fmla="*/ 11 w 24"/>
                  <a:gd name="T41" fmla="*/ 18 h 28"/>
                  <a:gd name="T42" fmla="*/ 7 w 24"/>
                  <a:gd name="T43" fmla="*/ 19 h 28"/>
                  <a:gd name="T44" fmla="*/ 17 w 24"/>
                  <a:gd name="T45" fmla="*/ 4 h 28"/>
                  <a:gd name="T46" fmla="*/ 11 w 24"/>
                  <a:gd name="T47" fmla="*/ 14 h 28"/>
                  <a:gd name="T48" fmla="*/ 9 w 24"/>
                  <a:gd name="T49" fmla="*/ 18 h 28"/>
                  <a:gd name="T50" fmla="*/ 10 w 24"/>
                  <a:gd name="T51" fmla="*/ 11 h 28"/>
                  <a:gd name="T52" fmla="*/ 10 w 24"/>
                  <a:gd name="T53" fmla="*/ 6 h 28"/>
                  <a:gd name="T54" fmla="*/ 13 w 24"/>
                  <a:gd name="T55" fmla="*/ 8 h 28"/>
                  <a:gd name="T56" fmla="*/ 12 w 24"/>
                  <a:gd name="T57" fmla="*/ 11 h 28"/>
                  <a:gd name="T58" fmla="*/ 17 w 24"/>
                  <a:gd name="T59" fmla="*/ 4 h 28"/>
                  <a:gd name="T60" fmla="*/ 8 w 24"/>
                  <a:gd name="T61" fmla="*/ 21 h 28"/>
                  <a:gd name="T62" fmla="*/ 11 w 24"/>
                  <a:gd name="T63" fmla="*/ 18 h 28"/>
                  <a:gd name="T64" fmla="*/ 13 w 24"/>
                  <a:gd name="T65" fmla="*/ 25 h 28"/>
                  <a:gd name="T66" fmla="*/ 15 w 24"/>
                  <a:gd name="T67" fmla="*/ 23 h 28"/>
                  <a:gd name="T68" fmla="*/ 15 w 24"/>
                  <a:gd name="T69" fmla="*/ 14 h 28"/>
                  <a:gd name="T70" fmla="*/ 7 w 24"/>
                  <a:gd name="T71" fmla="*/ 6 h 28"/>
                  <a:gd name="T72" fmla="*/ 10 w 24"/>
                  <a:gd name="T73" fmla="*/ 15 h 28"/>
                  <a:gd name="T74" fmla="*/ 9 w 24"/>
                  <a:gd name="T75" fmla="*/ 12 h 28"/>
                  <a:gd name="T76" fmla="*/ 13 w 24"/>
                  <a:gd name="T77" fmla="*/ 15 h 28"/>
                  <a:gd name="T78" fmla="*/ 14 w 24"/>
                  <a:gd name="T79" fmla="*/ 10 h 28"/>
                  <a:gd name="T80" fmla="*/ 22 w 24"/>
                  <a:gd name="T81" fmla="*/ 8 h 28"/>
                  <a:gd name="T82" fmla="*/ 22 w 24"/>
                  <a:gd name="T83" fmla="*/ 14 h 28"/>
                  <a:gd name="T84" fmla="*/ 20 w 24"/>
                  <a:gd name="T85" fmla="*/ 16 h 28"/>
                  <a:gd name="T86" fmla="*/ 18 w 24"/>
                  <a:gd name="T87" fmla="*/ 16 h 28"/>
                  <a:gd name="T88" fmla="*/ 18 w 24"/>
                  <a:gd name="T89" fmla="*/ 18 h 28"/>
                  <a:gd name="T90" fmla="*/ 15 w 24"/>
                  <a:gd name="T91" fmla="*/ 27 h 28"/>
                  <a:gd name="T92" fmla="*/ 15 w 24"/>
                  <a:gd name="T93" fmla="*/ 25 h 28"/>
                  <a:gd name="T94" fmla="*/ 12 w 24"/>
                  <a:gd name="T95" fmla="*/ 22 h 28"/>
                  <a:gd name="T96" fmla="*/ 9 w 24"/>
                  <a:gd name="T97" fmla="*/ 19 h 28"/>
                  <a:gd name="T98" fmla="*/ 6 w 24"/>
                  <a:gd name="T99" fmla="*/ 14 h 28"/>
                  <a:gd name="T100" fmla="*/ 6 w 24"/>
                  <a:gd name="T101" fmla="*/ 6 h 28"/>
                  <a:gd name="T102" fmla="*/ 0 w 24"/>
                  <a:gd name="T10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 h="28">
                    <a:moveTo>
                      <a:pt x="2" y="4"/>
                    </a:moveTo>
                    <a:cubicBezTo>
                      <a:pt x="2" y="4"/>
                      <a:pt x="2" y="4"/>
                      <a:pt x="2" y="4"/>
                    </a:cubicBezTo>
                    <a:cubicBezTo>
                      <a:pt x="1" y="4"/>
                      <a:pt x="1" y="4"/>
                      <a:pt x="1" y="5"/>
                    </a:cubicBezTo>
                    <a:cubicBezTo>
                      <a:pt x="1" y="5"/>
                      <a:pt x="1" y="6"/>
                      <a:pt x="2" y="6"/>
                    </a:cubicBezTo>
                    <a:cubicBezTo>
                      <a:pt x="2" y="7"/>
                      <a:pt x="3" y="7"/>
                      <a:pt x="3" y="7"/>
                    </a:cubicBezTo>
                    <a:cubicBezTo>
                      <a:pt x="4" y="6"/>
                      <a:pt x="5" y="5"/>
                      <a:pt x="6" y="4"/>
                    </a:cubicBezTo>
                    <a:cubicBezTo>
                      <a:pt x="5" y="4"/>
                      <a:pt x="5" y="4"/>
                      <a:pt x="4" y="3"/>
                    </a:cubicBezTo>
                    <a:cubicBezTo>
                      <a:pt x="5" y="4"/>
                      <a:pt x="5" y="5"/>
                      <a:pt x="5" y="6"/>
                    </a:cubicBezTo>
                    <a:cubicBezTo>
                      <a:pt x="5" y="7"/>
                      <a:pt x="6" y="7"/>
                      <a:pt x="6" y="6"/>
                    </a:cubicBezTo>
                    <a:cubicBezTo>
                      <a:pt x="7" y="5"/>
                      <a:pt x="7" y="4"/>
                      <a:pt x="7" y="3"/>
                    </a:cubicBezTo>
                    <a:cubicBezTo>
                      <a:pt x="7" y="3"/>
                      <a:pt x="7" y="3"/>
                      <a:pt x="6" y="3"/>
                    </a:cubicBezTo>
                    <a:cubicBezTo>
                      <a:pt x="6" y="7"/>
                      <a:pt x="5" y="10"/>
                      <a:pt x="5" y="13"/>
                    </a:cubicBezTo>
                    <a:cubicBezTo>
                      <a:pt x="4" y="14"/>
                      <a:pt x="6" y="15"/>
                      <a:pt x="6" y="14"/>
                    </a:cubicBezTo>
                    <a:cubicBezTo>
                      <a:pt x="7" y="10"/>
                      <a:pt x="8" y="7"/>
                      <a:pt x="9" y="3"/>
                    </a:cubicBezTo>
                    <a:cubicBezTo>
                      <a:pt x="9" y="3"/>
                      <a:pt x="8" y="3"/>
                      <a:pt x="8" y="3"/>
                    </a:cubicBezTo>
                    <a:cubicBezTo>
                      <a:pt x="9" y="8"/>
                      <a:pt x="7" y="14"/>
                      <a:pt x="8" y="19"/>
                    </a:cubicBezTo>
                    <a:cubicBezTo>
                      <a:pt x="8" y="20"/>
                      <a:pt x="9" y="20"/>
                      <a:pt x="9" y="19"/>
                    </a:cubicBezTo>
                    <a:cubicBezTo>
                      <a:pt x="11" y="15"/>
                      <a:pt x="11" y="10"/>
                      <a:pt x="12" y="5"/>
                    </a:cubicBezTo>
                    <a:cubicBezTo>
                      <a:pt x="11" y="5"/>
                      <a:pt x="11" y="5"/>
                      <a:pt x="11" y="5"/>
                    </a:cubicBezTo>
                    <a:cubicBezTo>
                      <a:pt x="11" y="11"/>
                      <a:pt x="11" y="16"/>
                      <a:pt x="11" y="22"/>
                    </a:cubicBezTo>
                    <a:cubicBezTo>
                      <a:pt x="11" y="23"/>
                      <a:pt x="12" y="23"/>
                      <a:pt x="12" y="22"/>
                    </a:cubicBezTo>
                    <a:cubicBezTo>
                      <a:pt x="13" y="15"/>
                      <a:pt x="15" y="8"/>
                      <a:pt x="16" y="2"/>
                    </a:cubicBezTo>
                    <a:cubicBezTo>
                      <a:pt x="16" y="1"/>
                      <a:pt x="16" y="1"/>
                      <a:pt x="15" y="1"/>
                    </a:cubicBezTo>
                    <a:cubicBezTo>
                      <a:pt x="15" y="9"/>
                      <a:pt x="14" y="17"/>
                      <a:pt x="13" y="25"/>
                    </a:cubicBezTo>
                    <a:cubicBezTo>
                      <a:pt x="14" y="25"/>
                      <a:pt x="14" y="25"/>
                      <a:pt x="15" y="25"/>
                    </a:cubicBezTo>
                    <a:cubicBezTo>
                      <a:pt x="15" y="18"/>
                      <a:pt x="16" y="11"/>
                      <a:pt x="17" y="3"/>
                    </a:cubicBezTo>
                    <a:cubicBezTo>
                      <a:pt x="17" y="3"/>
                      <a:pt x="16" y="3"/>
                      <a:pt x="16" y="3"/>
                    </a:cubicBezTo>
                    <a:cubicBezTo>
                      <a:pt x="16" y="11"/>
                      <a:pt x="14" y="19"/>
                      <a:pt x="14" y="27"/>
                    </a:cubicBezTo>
                    <a:cubicBezTo>
                      <a:pt x="14" y="28"/>
                      <a:pt x="15" y="28"/>
                      <a:pt x="15" y="27"/>
                    </a:cubicBezTo>
                    <a:cubicBezTo>
                      <a:pt x="16" y="19"/>
                      <a:pt x="18" y="12"/>
                      <a:pt x="20" y="5"/>
                    </a:cubicBezTo>
                    <a:cubicBezTo>
                      <a:pt x="19" y="5"/>
                      <a:pt x="19" y="5"/>
                      <a:pt x="18" y="5"/>
                    </a:cubicBezTo>
                    <a:cubicBezTo>
                      <a:pt x="18" y="9"/>
                      <a:pt x="17" y="13"/>
                      <a:pt x="16" y="17"/>
                    </a:cubicBezTo>
                    <a:cubicBezTo>
                      <a:pt x="17" y="17"/>
                      <a:pt x="17" y="17"/>
                      <a:pt x="18" y="17"/>
                    </a:cubicBezTo>
                    <a:cubicBezTo>
                      <a:pt x="18" y="12"/>
                      <a:pt x="19" y="7"/>
                      <a:pt x="20" y="3"/>
                    </a:cubicBezTo>
                    <a:cubicBezTo>
                      <a:pt x="19" y="3"/>
                      <a:pt x="19" y="2"/>
                      <a:pt x="18" y="2"/>
                    </a:cubicBezTo>
                    <a:cubicBezTo>
                      <a:pt x="19" y="7"/>
                      <a:pt x="18" y="11"/>
                      <a:pt x="17" y="16"/>
                    </a:cubicBezTo>
                    <a:cubicBezTo>
                      <a:pt x="18" y="16"/>
                      <a:pt x="18" y="16"/>
                      <a:pt x="18" y="16"/>
                    </a:cubicBezTo>
                    <a:cubicBezTo>
                      <a:pt x="18" y="12"/>
                      <a:pt x="19" y="9"/>
                      <a:pt x="20" y="5"/>
                    </a:cubicBezTo>
                    <a:cubicBezTo>
                      <a:pt x="20" y="5"/>
                      <a:pt x="19" y="5"/>
                      <a:pt x="19" y="5"/>
                    </a:cubicBezTo>
                    <a:cubicBezTo>
                      <a:pt x="19" y="9"/>
                      <a:pt x="19" y="12"/>
                      <a:pt x="18" y="16"/>
                    </a:cubicBezTo>
                    <a:cubicBezTo>
                      <a:pt x="19" y="16"/>
                      <a:pt x="19" y="16"/>
                      <a:pt x="20" y="16"/>
                    </a:cubicBezTo>
                    <a:cubicBezTo>
                      <a:pt x="20" y="11"/>
                      <a:pt x="21" y="7"/>
                      <a:pt x="22" y="3"/>
                    </a:cubicBezTo>
                    <a:cubicBezTo>
                      <a:pt x="22" y="3"/>
                      <a:pt x="21" y="3"/>
                      <a:pt x="21" y="3"/>
                    </a:cubicBezTo>
                    <a:cubicBezTo>
                      <a:pt x="21" y="6"/>
                      <a:pt x="20" y="10"/>
                      <a:pt x="20" y="14"/>
                    </a:cubicBezTo>
                    <a:cubicBezTo>
                      <a:pt x="21" y="14"/>
                      <a:pt x="21" y="14"/>
                      <a:pt x="22" y="14"/>
                    </a:cubicBezTo>
                    <a:cubicBezTo>
                      <a:pt x="22" y="9"/>
                      <a:pt x="23" y="5"/>
                      <a:pt x="24" y="1"/>
                    </a:cubicBezTo>
                    <a:cubicBezTo>
                      <a:pt x="24" y="1"/>
                      <a:pt x="23" y="1"/>
                      <a:pt x="23" y="1"/>
                    </a:cubicBezTo>
                    <a:cubicBezTo>
                      <a:pt x="22" y="3"/>
                      <a:pt x="22" y="6"/>
                      <a:pt x="21" y="8"/>
                    </a:cubicBezTo>
                    <a:cubicBezTo>
                      <a:pt x="21" y="8"/>
                      <a:pt x="22" y="8"/>
                      <a:pt x="22" y="8"/>
                    </a:cubicBezTo>
                    <a:cubicBezTo>
                      <a:pt x="21" y="6"/>
                      <a:pt x="20" y="5"/>
                      <a:pt x="19" y="3"/>
                    </a:cubicBezTo>
                    <a:cubicBezTo>
                      <a:pt x="19" y="3"/>
                      <a:pt x="18" y="3"/>
                      <a:pt x="18" y="3"/>
                    </a:cubicBezTo>
                    <a:cubicBezTo>
                      <a:pt x="16" y="5"/>
                      <a:pt x="15" y="7"/>
                      <a:pt x="14" y="10"/>
                    </a:cubicBezTo>
                    <a:cubicBezTo>
                      <a:pt x="15" y="10"/>
                      <a:pt x="15" y="10"/>
                      <a:pt x="16" y="10"/>
                    </a:cubicBezTo>
                    <a:cubicBezTo>
                      <a:pt x="16" y="8"/>
                      <a:pt x="16" y="6"/>
                      <a:pt x="17" y="3"/>
                    </a:cubicBezTo>
                    <a:cubicBezTo>
                      <a:pt x="17" y="2"/>
                      <a:pt x="15" y="2"/>
                      <a:pt x="15" y="3"/>
                    </a:cubicBezTo>
                    <a:cubicBezTo>
                      <a:pt x="14" y="7"/>
                      <a:pt x="14" y="11"/>
                      <a:pt x="13" y="14"/>
                    </a:cubicBezTo>
                    <a:cubicBezTo>
                      <a:pt x="14" y="14"/>
                      <a:pt x="14" y="15"/>
                      <a:pt x="15" y="15"/>
                    </a:cubicBezTo>
                    <a:cubicBezTo>
                      <a:pt x="15" y="10"/>
                      <a:pt x="15" y="6"/>
                      <a:pt x="14" y="2"/>
                    </a:cubicBezTo>
                    <a:cubicBezTo>
                      <a:pt x="14" y="1"/>
                      <a:pt x="13" y="1"/>
                      <a:pt x="13" y="2"/>
                    </a:cubicBezTo>
                    <a:cubicBezTo>
                      <a:pt x="11" y="5"/>
                      <a:pt x="10" y="8"/>
                      <a:pt x="9" y="11"/>
                    </a:cubicBezTo>
                    <a:cubicBezTo>
                      <a:pt x="10" y="11"/>
                      <a:pt x="10" y="12"/>
                      <a:pt x="11" y="12"/>
                    </a:cubicBezTo>
                    <a:cubicBezTo>
                      <a:pt x="10" y="8"/>
                      <a:pt x="11" y="5"/>
                      <a:pt x="11" y="1"/>
                    </a:cubicBezTo>
                    <a:cubicBezTo>
                      <a:pt x="11" y="1"/>
                      <a:pt x="10" y="1"/>
                      <a:pt x="10" y="1"/>
                    </a:cubicBezTo>
                    <a:cubicBezTo>
                      <a:pt x="11" y="6"/>
                      <a:pt x="10" y="10"/>
                      <a:pt x="10" y="15"/>
                    </a:cubicBezTo>
                    <a:cubicBezTo>
                      <a:pt x="10" y="16"/>
                      <a:pt x="11" y="16"/>
                      <a:pt x="11" y="15"/>
                    </a:cubicBezTo>
                    <a:cubicBezTo>
                      <a:pt x="12" y="11"/>
                      <a:pt x="12" y="7"/>
                      <a:pt x="11" y="3"/>
                    </a:cubicBezTo>
                    <a:cubicBezTo>
                      <a:pt x="11" y="3"/>
                      <a:pt x="10" y="3"/>
                      <a:pt x="10" y="3"/>
                    </a:cubicBezTo>
                    <a:cubicBezTo>
                      <a:pt x="9" y="4"/>
                      <a:pt x="8" y="5"/>
                      <a:pt x="7" y="6"/>
                    </a:cubicBezTo>
                    <a:cubicBezTo>
                      <a:pt x="8" y="7"/>
                      <a:pt x="8" y="7"/>
                      <a:pt x="9" y="7"/>
                    </a:cubicBezTo>
                    <a:cubicBezTo>
                      <a:pt x="12" y="1"/>
                      <a:pt x="14" y="12"/>
                      <a:pt x="14" y="14"/>
                    </a:cubicBezTo>
                    <a:cubicBezTo>
                      <a:pt x="15" y="15"/>
                      <a:pt x="15" y="15"/>
                      <a:pt x="16" y="15"/>
                    </a:cubicBezTo>
                    <a:cubicBezTo>
                      <a:pt x="17" y="13"/>
                      <a:pt x="18" y="11"/>
                      <a:pt x="20" y="10"/>
                    </a:cubicBezTo>
                    <a:cubicBezTo>
                      <a:pt x="20" y="10"/>
                      <a:pt x="19" y="9"/>
                      <a:pt x="19" y="9"/>
                    </a:cubicBezTo>
                    <a:cubicBezTo>
                      <a:pt x="19" y="14"/>
                      <a:pt x="18" y="18"/>
                      <a:pt x="15" y="23"/>
                    </a:cubicBezTo>
                    <a:cubicBezTo>
                      <a:pt x="16" y="23"/>
                      <a:pt x="16" y="23"/>
                      <a:pt x="17" y="23"/>
                    </a:cubicBezTo>
                    <a:cubicBezTo>
                      <a:pt x="17" y="20"/>
                      <a:pt x="17" y="18"/>
                      <a:pt x="18" y="16"/>
                    </a:cubicBezTo>
                    <a:cubicBezTo>
                      <a:pt x="18" y="16"/>
                      <a:pt x="17" y="16"/>
                      <a:pt x="17" y="16"/>
                    </a:cubicBezTo>
                    <a:cubicBezTo>
                      <a:pt x="16" y="19"/>
                      <a:pt x="14" y="22"/>
                      <a:pt x="13" y="25"/>
                    </a:cubicBezTo>
                    <a:cubicBezTo>
                      <a:pt x="14" y="25"/>
                      <a:pt x="14" y="25"/>
                      <a:pt x="15" y="25"/>
                    </a:cubicBezTo>
                    <a:cubicBezTo>
                      <a:pt x="15" y="22"/>
                      <a:pt x="15" y="19"/>
                      <a:pt x="14" y="16"/>
                    </a:cubicBezTo>
                    <a:cubicBezTo>
                      <a:pt x="13" y="14"/>
                      <a:pt x="10" y="14"/>
                      <a:pt x="9" y="11"/>
                    </a:cubicBezTo>
                    <a:cubicBezTo>
                      <a:pt x="9" y="11"/>
                      <a:pt x="7" y="11"/>
                      <a:pt x="8" y="12"/>
                    </a:cubicBezTo>
                    <a:cubicBezTo>
                      <a:pt x="9" y="14"/>
                      <a:pt x="9" y="16"/>
                      <a:pt x="10" y="18"/>
                    </a:cubicBezTo>
                    <a:cubicBezTo>
                      <a:pt x="10" y="19"/>
                      <a:pt x="12" y="19"/>
                      <a:pt x="11" y="18"/>
                    </a:cubicBezTo>
                    <a:cubicBezTo>
                      <a:pt x="11" y="15"/>
                      <a:pt x="10" y="12"/>
                      <a:pt x="10" y="9"/>
                    </a:cubicBezTo>
                    <a:cubicBezTo>
                      <a:pt x="10" y="8"/>
                      <a:pt x="9" y="8"/>
                      <a:pt x="9" y="9"/>
                    </a:cubicBezTo>
                    <a:cubicBezTo>
                      <a:pt x="9" y="11"/>
                      <a:pt x="9" y="13"/>
                      <a:pt x="9" y="15"/>
                    </a:cubicBezTo>
                    <a:cubicBezTo>
                      <a:pt x="9" y="15"/>
                      <a:pt x="8" y="20"/>
                      <a:pt x="7" y="19"/>
                    </a:cubicBezTo>
                    <a:cubicBezTo>
                      <a:pt x="6" y="18"/>
                      <a:pt x="6" y="16"/>
                      <a:pt x="6" y="15"/>
                    </a:cubicBezTo>
                    <a:cubicBezTo>
                      <a:pt x="5" y="11"/>
                      <a:pt x="6" y="11"/>
                      <a:pt x="9" y="9"/>
                    </a:cubicBezTo>
                    <a:cubicBezTo>
                      <a:pt x="11" y="7"/>
                      <a:pt x="2" y="12"/>
                      <a:pt x="12" y="5"/>
                    </a:cubicBezTo>
                    <a:cubicBezTo>
                      <a:pt x="13" y="4"/>
                      <a:pt x="15" y="4"/>
                      <a:pt x="17" y="4"/>
                    </a:cubicBezTo>
                    <a:cubicBezTo>
                      <a:pt x="18" y="4"/>
                      <a:pt x="18" y="2"/>
                      <a:pt x="17" y="2"/>
                    </a:cubicBezTo>
                    <a:cubicBezTo>
                      <a:pt x="16" y="2"/>
                      <a:pt x="15" y="2"/>
                      <a:pt x="15" y="2"/>
                    </a:cubicBezTo>
                    <a:cubicBezTo>
                      <a:pt x="14" y="2"/>
                      <a:pt x="14" y="3"/>
                      <a:pt x="14" y="3"/>
                    </a:cubicBezTo>
                    <a:cubicBezTo>
                      <a:pt x="14" y="7"/>
                      <a:pt x="12" y="10"/>
                      <a:pt x="11" y="14"/>
                    </a:cubicBezTo>
                    <a:cubicBezTo>
                      <a:pt x="11" y="14"/>
                      <a:pt x="11" y="14"/>
                      <a:pt x="12" y="14"/>
                    </a:cubicBezTo>
                    <a:cubicBezTo>
                      <a:pt x="12" y="13"/>
                      <a:pt x="12" y="12"/>
                      <a:pt x="12" y="11"/>
                    </a:cubicBezTo>
                    <a:cubicBezTo>
                      <a:pt x="11" y="11"/>
                      <a:pt x="10" y="11"/>
                      <a:pt x="10" y="11"/>
                    </a:cubicBezTo>
                    <a:cubicBezTo>
                      <a:pt x="10" y="14"/>
                      <a:pt x="10" y="16"/>
                      <a:pt x="9" y="18"/>
                    </a:cubicBezTo>
                    <a:cubicBezTo>
                      <a:pt x="9" y="19"/>
                      <a:pt x="11" y="19"/>
                      <a:pt x="11" y="18"/>
                    </a:cubicBezTo>
                    <a:cubicBezTo>
                      <a:pt x="12" y="15"/>
                      <a:pt x="12" y="11"/>
                      <a:pt x="13" y="8"/>
                    </a:cubicBezTo>
                    <a:cubicBezTo>
                      <a:pt x="13" y="7"/>
                      <a:pt x="12" y="7"/>
                      <a:pt x="11" y="7"/>
                    </a:cubicBezTo>
                    <a:cubicBezTo>
                      <a:pt x="11" y="9"/>
                      <a:pt x="11" y="10"/>
                      <a:pt x="10" y="11"/>
                    </a:cubicBezTo>
                    <a:cubicBezTo>
                      <a:pt x="9" y="11"/>
                      <a:pt x="8" y="11"/>
                      <a:pt x="8" y="11"/>
                    </a:cubicBezTo>
                    <a:cubicBezTo>
                      <a:pt x="8" y="9"/>
                      <a:pt x="9" y="8"/>
                      <a:pt x="11" y="8"/>
                    </a:cubicBezTo>
                    <a:cubicBezTo>
                      <a:pt x="12" y="9"/>
                      <a:pt x="13" y="8"/>
                      <a:pt x="13" y="8"/>
                    </a:cubicBezTo>
                    <a:cubicBezTo>
                      <a:pt x="12" y="6"/>
                      <a:pt x="12" y="7"/>
                      <a:pt x="10" y="6"/>
                    </a:cubicBezTo>
                    <a:cubicBezTo>
                      <a:pt x="10" y="6"/>
                      <a:pt x="10" y="6"/>
                      <a:pt x="10" y="6"/>
                    </a:cubicBezTo>
                    <a:cubicBezTo>
                      <a:pt x="7" y="8"/>
                      <a:pt x="6" y="10"/>
                      <a:pt x="5" y="13"/>
                    </a:cubicBezTo>
                    <a:cubicBezTo>
                      <a:pt x="5" y="13"/>
                      <a:pt x="5" y="14"/>
                      <a:pt x="5" y="14"/>
                    </a:cubicBezTo>
                    <a:cubicBezTo>
                      <a:pt x="10" y="15"/>
                      <a:pt x="12" y="12"/>
                      <a:pt x="13" y="8"/>
                    </a:cubicBezTo>
                    <a:cubicBezTo>
                      <a:pt x="12" y="8"/>
                      <a:pt x="12" y="8"/>
                      <a:pt x="11" y="8"/>
                    </a:cubicBezTo>
                    <a:cubicBezTo>
                      <a:pt x="11" y="11"/>
                      <a:pt x="11" y="14"/>
                      <a:pt x="9" y="18"/>
                    </a:cubicBezTo>
                    <a:cubicBezTo>
                      <a:pt x="10" y="18"/>
                      <a:pt x="10" y="18"/>
                      <a:pt x="11" y="18"/>
                    </a:cubicBezTo>
                    <a:cubicBezTo>
                      <a:pt x="11" y="16"/>
                      <a:pt x="11" y="14"/>
                      <a:pt x="12" y="11"/>
                    </a:cubicBezTo>
                    <a:cubicBezTo>
                      <a:pt x="11" y="11"/>
                      <a:pt x="11" y="11"/>
                      <a:pt x="10" y="11"/>
                    </a:cubicBezTo>
                    <a:cubicBezTo>
                      <a:pt x="10" y="13"/>
                      <a:pt x="10" y="13"/>
                      <a:pt x="11" y="14"/>
                    </a:cubicBezTo>
                    <a:cubicBezTo>
                      <a:pt x="11" y="15"/>
                      <a:pt x="12" y="15"/>
                      <a:pt x="12" y="14"/>
                    </a:cubicBezTo>
                    <a:cubicBezTo>
                      <a:pt x="13" y="12"/>
                      <a:pt x="14" y="4"/>
                      <a:pt x="17" y="4"/>
                    </a:cubicBezTo>
                    <a:cubicBezTo>
                      <a:pt x="17" y="3"/>
                      <a:pt x="17" y="3"/>
                      <a:pt x="17" y="2"/>
                    </a:cubicBezTo>
                    <a:cubicBezTo>
                      <a:pt x="11" y="3"/>
                      <a:pt x="9" y="6"/>
                      <a:pt x="5" y="9"/>
                    </a:cubicBezTo>
                    <a:cubicBezTo>
                      <a:pt x="2" y="12"/>
                      <a:pt x="5" y="19"/>
                      <a:pt x="7" y="21"/>
                    </a:cubicBezTo>
                    <a:cubicBezTo>
                      <a:pt x="8" y="22"/>
                      <a:pt x="8" y="21"/>
                      <a:pt x="8" y="21"/>
                    </a:cubicBezTo>
                    <a:cubicBezTo>
                      <a:pt x="12" y="18"/>
                      <a:pt x="10" y="13"/>
                      <a:pt x="10" y="9"/>
                    </a:cubicBezTo>
                    <a:cubicBezTo>
                      <a:pt x="10" y="9"/>
                      <a:pt x="9" y="9"/>
                      <a:pt x="9" y="9"/>
                    </a:cubicBezTo>
                    <a:cubicBezTo>
                      <a:pt x="9" y="12"/>
                      <a:pt x="10" y="15"/>
                      <a:pt x="10" y="18"/>
                    </a:cubicBezTo>
                    <a:cubicBezTo>
                      <a:pt x="10" y="18"/>
                      <a:pt x="11" y="18"/>
                      <a:pt x="11" y="18"/>
                    </a:cubicBezTo>
                    <a:cubicBezTo>
                      <a:pt x="11" y="16"/>
                      <a:pt x="10" y="14"/>
                      <a:pt x="9" y="12"/>
                    </a:cubicBezTo>
                    <a:cubicBezTo>
                      <a:pt x="9" y="12"/>
                      <a:pt x="8" y="12"/>
                      <a:pt x="8" y="12"/>
                    </a:cubicBezTo>
                    <a:cubicBezTo>
                      <a:pt x="9" y="14"/>
                      <a:pt x="9" y="15"/>
                      <a:pt x="11" y="15"/>
                    </a:cubicBezTo>
                    <a:cubicBezTo>
                      <a:pt x="14" y="17"/>
                      <a:pt x="13" y="22"/>
                      <a:pt x="13" y="25"/>
                    </a:cubicBezTo>
                    <a:cubicBezTo>
                      <a:pt x="13" y="26"/>
                      <a:pt x="15" y="26"/>
                      <a:pt x="15" y="25"/>
                    </a:cubicBezTo>
                    <a:cubicBezTo>
                      <a:pt x="16" y="22"/>
                      <a:pt x="17" y="19"/>
                      <a:pt x="18" y="16"/>
                    </a:cubicBezTo>
                    <a:cubicBezTo>
                      <a:pt x="19" y="15"/>
                      <a:pt x="17" y="15"/>
                      <a:pt x="17" y="16"/>
                    </a:cubicBezTo>
                    <a:cubicBezTo>
                      <a:pt x="16" y="18"/>
                      <a:pt x="15" y="20"/>
                      <a:pt x="15" y="23"/>
                    </a:cubicBezTo>
                    <a:cubicBezTo>
                      <a:pt x="15" y="24"/>
                      <a:pt x="16" y="24"/>
                      <a:pt x="17" y="23"/>
                    </a:cubicBezTo>
                    <a:cubicBezTo>
                      <a:pt x="19" y="19"/>
                      <a:pt x="21" y="14"/>
                      <a:pt x="20" y="9"/>
                    </a:cubicBezTo>
                    <a:cubicBezTo>
                      <a:pt x="20" y="9"/>
                      <a:pt x="20" y="8"/>
                      <a:pt x="19" y="9"/>
                    </a:cubicBezTo>
                    <a:cubicBezTo>
                      <a:pt x="17" y="10"/>
                      <a:pt x="16" y="12"/>
                      <a:pt x="15" y="14"/>
                    </a:cubicBezTo>
                    <a:cubicBezTo>
                      <a:pt x="15" y="14"/>
                      <a:pt x="15" y="14"/>
                      <a:pt x="16" y="14"/>
                    </a:cubicBezTo>
                    <a:cubicBezTo>
                      <a:pt x="15" y="10"/>
                      <a:pt x="15" y="6"/>
                      <a:pt x="11" y="3"/>
                    </a:cubicBezTo>
                    <a:cubicBezTo>
                      <a:pt x="11" y="3"/>
                      <a:pt x="10" y="3"/>
                      <a:pt x="10" y="3"/>
                    </a:cubicBezTo>
                    <a:cubicBezTo>
                      <a:pt x="9" y="4"/>
                      <a:pt x="8" y="5"/>
                      <a:pt x="7" y="6"/>
                    </a:cubicBezTo>
                    <a:cubicBezTo>
                      <a:pt x="7" y="7"/>
                      <a:pt x="8" y="8"/>
                      <a:pt x="9" y="7"/>
                    </a:cubicBezTo>
                    <a:cubicBezTo>
                      <a:pt x="9" y="6"/>
                      <a:pt x="10" y="5"/>
                      <a:pt x="11" y="4"/>
                    </a:cubicBezTo>
                    <a:cubicBezTo>
                      <a:pt x="10" y="4"/>
                      <a:pt x="10" y="4"/>
                      <a:pt x="9" y="4"/>
                    </a:cubicBezTo>
                    <a:cubicBezTo>
                      <a:pt x="10" y="7"/>
                      <a:pt x="10" y="11"/>
                      <a:pt x="10" y="15"/>
                    </a:cubicBezTo>
                    <a:cubicBezTo>
                      <a:pt x="11" y="15"/>
                      <a:pt x="11" y="15"/>
                      <a:pt x="11" y="15"/>
                    </a:cubicBezTo>
                    <a:cubicBezTo>
                      <a:pt x="12" y="10"/>
                      <a:pt x="12" y="5"/>
                      <a:pt x="11" y="1"/>
                    </a:cubicBezTo>
                    <a:cubicBezTo>
                      <a:pt x="11" y="0"/>
                      <a:pt x="10" y="0"/>
                      <a:pt x="10" y="1"/>
                    </a:cubicBezTo>
                    <a:cubicBezTo>
                      <a:pt x="9" y="4"/>
                      <a:pt x="9" y="8"/>
                      <a:pt x="9" y="12"/>
                    </a:cubicBezTo>
                    <a:cubicBezTo>
                      <a:pt x="9" y="12"/>
                      <a:pt x="10" y="13"/>
                      <a:pt x="11" y="12"/>
                    </a:cubicBezTo>
                    <a:cubicBezTo>
                      <a:pt x="11" y="8"/>
                      <a:pt x="12" y="5"/>
                      <a:pt x="14" y="2"/>
                    </a:cubicBezTo>
                    <a:cubicBezTo>
                      <a:pt x="14" y="2"/>
                      <a:pt x="13" y="2"/>
                      <a:pt x="13" y="2"/>
                    </a:cubicBezTo>
                    <a:cubicBezTo>
                      <a:pt x="14" y="6"/>
                      <a:pt x="13" y="10"/>
                      <a:pt x="13" y="15"/>
                    </a:cubicBezTo>
                    <a:cubicBezTo>
                      <a:pt x="13" y="15"/>
                      <a:pt x="14" y="16"/>
                      <a:pt x="15" y="15"/>
                    </a:cubicBezTo>
                    <a:cubicBezTo>
                      <a:pt x="15" y="11"/>
                      <a:pt x="15" y="7"/>
                      <a:pt x="16" y="3"/>
                    </a:cubicBezTo>
                    <a:cubicBezTo>
                      <a:pt x="16" y="3"/>
                      <a:pt x="16" y="3"/>
                      <a:pt x="15" y="3"/>
                    </a:cubicBezTo>
                    <a:cubicBezTo>
                      <a:pt x="15" y="6"/>
                      <a:pt x="15" y="8"/>
                      <a:pt x="14" y="10"/>
                    </a:cubicBezTo>
                    <a:cubicBezTo>
                      <a:pt x="14" y="11"/>
                      <a:pt x="16" y="11"/>
                      <a:pt x="16" y="10"/>
                    </a:cubicBezTo>
                    <a:cubicBezTo>
                      <a:pt x="16" y="10"/>
                      <a:pt x="18" y="4"/>
                      <a:pt x="19" y="5"/>
                    </a:cubicBezTo>
                    <a:cubicBezTo>
                      <a:pt x="19" y="6"/>
                      <a:pt x="20" y="7"/>
                      <a:pt x="21" y="8"/>
                    </a:cubicBezTo>
                    <a:cubicBezTo>
                      <a:pt x="21" y="9"/>
                      <a:pt x="22" y="9"/>
                      <a:pt x="22" y="8"/>
                    </a:cubicBezTo>
                    <a:cubicBezTo>
                      <a:pt x="23" y="6"/>
                      <a:pt x="24" y="4"/>
                      <a:pt x="24" y="1"/>
                    </a:cubicBezTo>
                    <a:cubicBezTo>
                      <a:pt x="24" y="0"/>
                      <a:pt x="23" y="0"/>
                      <a:pt x="23" y="1"/>
                    </a:cubicBezTo>
                    <a:cubicBezTo>
                      <a:pt x="21" y="5"/>
                      <a:pt x="20" y="9"/>
                      <a:pt x="20" y="14"/>
                    </a:cubicBezTo>
                    <a:cubicBezTo>
                      <a:pt x="20" y="15"/>
                      <a:pt x="22" y="15"/>
                      <a:pt x="22" y="14"/>
                    </a:cubicBezTo>
                    <a:cubicBezTo>
                      <a:pt x="22" y="10"/>
                      <a:pt x="22" y="6"/>
                      <a:pt x="22" y="3"/>
                    </a:cubicBezTo>
                    <a:cubicBezTo>
                      <a:pt x="22" y="2"/>
                      <a:pt x="21" y="2"/>
                      <a:pt x="21" y="3"/>
                    </a:cubicBezTo>
                    <a:cubicBezTo>
                      <a:pt x="20" y="7"/>
                      <a:pt x="19" y="11"/>
                      <a:pt x="18" y="16"/>
                    </a:cubicBezTo>
                    <a:cubicBezTo>
                      <a:pt x="18" y="16"/>
                      <a:pt x="20" y="16"/>
                      <a:pt x="20" y="16"/>
                    </a:cubicBezTo>
                    <a:cubicBezTo>
                      <a:pt x="20" y="12"/>
                      <a:pt x="21" y="9"/>
                      <a:pt x="20" y="5"/>
                    </a:cubicBezTo>
                    <a:cubicBezTo>
                      <a:pt x="20" y="4"/>
                      <a:pt x="19" y="4"/>
                      <a:pt x="19" y="5"/>
                    </a:cubicBezTo>
                    <a:cubicBezTo>
                      <a:pt x="18" y="8"/>
                      <a:pt x="17" y="12"/>
                      <a:pt x="17" y="16"/>
                    </a:cubicBezTo>
                    <a:cubicBezTo>
                      <a:pt x="17" y="17"/>
                      <a:pt x="18" y="17"/>
                      <a:pt x="18" y="16"/>
                    </a:cubicBezTo>
                    <a:cubicBezTo>
                      <a:pt x="20" y="12"/>
                      <a:pt x="20" y="7"/>
                      <a:pt x="20" y="2"/>
                    </a:cubicBezTo>
                    <a:cubicBezTo>
                      <a:pt x="20" y="2"/>
                      <a:pt x="18" y="1"/>
                      <a:pt x="18" y="2"/>
                    </a:cubicBezTo>
                    <a:cubicBezTo>
                      <a:pt x="17" y="7"/>
                      <a:pt x="17" y="12"/>
                      <a:pt x="16" y="17"/>
                    </a:cubicBezTo>
                    <a:cubicBezTo>
                      <a:pt x="16" y="18"/>
                      <a:pt x="18" y="18"/>
                      <a:pt x="18" y="18"/>
                    </a:cubicBezTo>
                    <a:cubicBezTo>
                      <a:pt x="19" y="13"/>
                      <a:pt x="19" y="9"/>
                      <a:pt x="20" y="5"/>
                    </a:cubicBezTo>
                    <a:cubicBezTo>
                      <a:pt x="20" y="4"/>
                      <a:pt x="19" y="4"/>
                      <a:pt x="18" y="5"/>
                    </a:cubicBezTo>
                    <a:cubicBezTo>
                      <a:pt x="16" y="12"/>
                      <a:pt x="15" y="19"/>
                      <a:pt x="14" y="27"/>
                    </a:cubicBezTo>
                    <a:cubicBezTo>
                      <a:pt x="14" y="27"/>
                      <a:pt x="15" y="27"/>
                      <a:pt x="15" y="27"/>
                    </a:cubicBezTo>
                    <a:cubicBezTo>
                      <a:pt x="16" y="19"/>
                      <a:pt x="17" y="11"/>
                      <a:pt x="17" y="3"/>
                    </a:cubicBezTo>
                    <a:cubicBezTo>
                      <a:pt x="17" y="2"/>
                      <a:pt x="16" y="2"/>
                      <a:pt x="16" y="3"/>
                    </a:cubicBezTo>
                    <a:cubicBezTo>
                      <a:pt x="14" y="10"/>
                      <a:pt x="14" y="18"/>
                      <a:pt x="13" y="25"/>
                    </a:cubicBezTo>
                    <a:cubicBezTo>
                      <a:pt x="13" y="26"/>
                      <a:pt x="15" y="26"/>
                      <a:pt x="15" y="25"/>
                    </a:cubicBezTo>
                    <a:cubicBezTo>
                      <a:pt x="15" y="17"/>
                      <a:pt x="16" y="9"/>
                      <a:pt x="16" y="1"/>
                    </a:cubicBezTo>
                    <a:cubicBezTo>
                      <a:pt x="17" y="1"/>
                      <a:pt x="15" y="0"/>
                      <a:pt x="15" y="1"/>
                    </a:cubicBezTo>
                    <a:cubicBezTo>
                      <a:pt x="14" y="8"/>
                      <a:pt x="11" y="15"/>
                      <a:pt x="11" y="22"/>
                    </a:cubicBezTo>
                    <a:cubicBezTo>
                      <a:pt x="11" y="22"/>
                      <a:pt x="12" y="22"/>
                      <a:pt x="12" y="22"/>
                    </a:cubicBezTo>
                    <a:cubicBezTo>
                      <a:pt x="12" y="16"/>
                      <a:pt x="12" y="11"/>
                      <a:pt x="12" y="5"/>
                    </a:cubicBezTo>
                    <a:cubicBezTo>
                      <a:pt x="12" y="4"/>
                      <a:pt x="11" y="4"/>
                      <a:pt x="11" y="5"/>
                    </a:cubicBezTo>
                    <a:cubicBezTo>
                      <a:pt x="10" y="9"/>
                      <a:pt x="9" y="14"/>
                      <a:pt x="8" y="19"/>
                    </a:cubicBezTo>
                    <a:cubicBezTo>
                      <a:pt x="8" y="19"/>
                      <a:pt x="9" y="19"/>
                      <a:pt x="9" y="19"/>
                    </a:cubicBezTo>
                    <a:cubicBezTo>
                      <a:pt x="9" y="13"/>
                      <a:pt x="10" y="8"/>
                      <a:pt x="9" y="3"/>
                    </a:cubicBezTo>
                    <a:cubicBezTo>
                      <a:pt x="9" y="2"/>
                      <a:pt x="8" y="2"/>
                      <a:pt x="8" y="3"/>
                    </a:cubicBezTo>
                    <a:cubicBezTo>
                      <a:pt x="6" y="6"/>
                      <a:pt x="5" y="10"/>
                      <a:pt x="5" y="13"/>
                    </a:cubicBezTo>
                    <a:cubicBezTo>
                      <a:pt x="5" y="13"/>
                      <a:pt x="5" y="14"/>
                      <a:pt x="6" y="14"/>
                    </a:cubicBezTo>
                    <a:cubicBezTo>
                      <a:pt x="7" y="10"/>
                      <a:pt x="8" y="7"/>
                      <a:pt x="8" y="3"/>
                    </a:cubicBezTo>
                    <a:cubicBezTo>
                      <a:pt x="8" y="2"/>
                      <a:pt x="6" y="2"/>
                      <a:pt x="6" y="3"/>
                    </a:cubicBezTo>
                    <a:cubicBezTo>
                      <a:pt x="6" y="4"/>
                      <a:pt x="5" y="5"/>
                      <a:pt x="5" y="6"/>
                    </a:cubicBezTo>
                    <a:cubicBezTo>
                      <a:pt x="5" y="6"/>
                      <a:pt x="6" y="6"/>
                      <a:pt x="6" y="6"/>
                    </a:cubicBezTo>
                    <a:cubicBezTo>
                      <a:pt x="6" y="4"/>
                      <a:pt x="6" y="5"/>
                      <a:pt x="6" y="3"/>
                    </a:cubicBezTo>
                    <a:cubicBezTo>
                      <a:pt x="6" y="3"/>
                      <a:pt x="5" y="2"/>
                      <a:pt x="5" y="3"/>
                    </a:cubicBezTo>
                    <a:cubicBezTo>
                      <a:pt x="3" y="5"/>
                      <a:pt x="3" y="6"/>
                      <a:pt x="2" y="4"/>
                    </a:cubicBezTo>
                    <a:cubicBezTo>
                      <a:pt x="1" y="3"/>
                      <a:pt x="1" y="3"/>
                      <a:pt x="0" y="4"/>
                    </a:cubicBezTo>
                    <a:cubicBezTo>
                      <a:pt x="0" y="4"/>
                      <a:pt x="0" y="4"/>
                      <a:pt x="0" y="4"/>
                    </a:cubicBezTo>
                    <a:cubicBezTo>
                      <a:pt x="0" y="5"/>
                      <a:pt x="2" y="5"/>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2" name="Freeform 167"/>
              <p:cNvSpPr/>
              <p:nvPr/>
            </p:nvSpPr>
            <p:spPr bwMode="auto">
              <a:xfrm>
                <a:off x="1460500" y="2222501"/>
                <a:ext cx="85725" cy="87313"/>
              </a:xfrm>
              <a:custGeom>
                <a:avLst/>
                <a:gdLst>
                  <a:gd name="T0" fmla="*/ 47 w 81"/>
                  <a:gd name="T1" fmla="*/ 2 h 82"/>
                  <a:gd name="T2" fmla="*/ 6 w 81"/>
                  <a:gd name="T3" fmla="*/ 34 h 82"/>
                  <a:gd name="T4" fmla="*/ 34 w 81"/>
                  <a:gd name="T5" fmla="*/ 77 h 82"/>
                  <a:gd name="T6" fmla="*/ 81 w 81"/>
                  <a:gd name="T7" fmla="*/ 37 h 82"/>
                  <a:gd name="T8" fmla="*/ 65 w 81"/>
                  <a:gd name="T9" fmla="*/ 13 h 82"/>
                  <a:gd name="T10" fmla="*/ 41 w 81"/>
                  <a:gd name="T11" fmla="*/ 2 h 82"/>
                  <a:gd name="T12" fmla="*/ 41 w 81"/>
                  <a:gd name="T13" fmla="*/ 3 h 82"/>
                  <a:gd name="T14" fmla="*/ 65 w 81"/>
                  <a:gd name="T15" fmla="*/ 16 h 82"/>
                  <a:gd name="T16" fmla="*/ 79 w 81"/>
                  <a:gd name="T17" fmla="*/ 40 h 82"/>
                  <a:gd name="T18" fmla="*/ 59 w 81"/>
                  <a:gd name="T19" fmla="*/ 70 h 82"/>
                  <a:gd name="T20" fmla="*/ 24 w 81"/>
                  <a:gd name="T21" fmla="*/ 72 h 82"/>
                  <a:gd name="T22" fmla="*/ 8 w 81"/>
                  <a:gd name="T23" fmla="*/ 31 h 82"/>
                  <a:gd name="T24" fmla="*/ 47 w 81"/>
                  <a:gd name="T25" fmla="*/ 4 h 82"/>
                  <a:gd name="T26" fmla="*/ 47 w 81"/>
                  <a:gd name="T27" fmla="*/ 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 h="82">
                    <a:moveTo>
                      <a:pt x="47" y="2"/>
                    </a:moveTo>
                    <a:cubicBezTo>
                      <a:pt x="27" y="3"/>
                      <a:pt x="10" y="15"/>
                      <a:pt x="6" y="34"/>
                    </a:cubicBezTo>
                    <a:cubicBezTo>
                      <a:pt x="0" y="53"/>
                      <a:pt x="14" y="73"/>
                      <a:pt x="34" y="77"/>
                    </a:cubicBezTo>
                    <a:cubicBezTo>
                      <a:pt x="57" y="82"/>
                      <a:pt x="80" y="59"/>
                      <a:pt x="81" y="37"/>
                    </a:cubicBezTo>
                    <a:cubicBezTo>
                      <a:pt x="81" y="27"/>
                      <a:pt x="71" y="19"/>
                      <a:pt x="65" y="13"/>
                    </a:cubicBezTo>
                    <a:cubicBezTo>
                      <a:pt x="58" y="7"/>
                      <a:pt x="50" y="0"/>
                      <a:pt x="41" y="2"/>
                    </a:cubicBezTo>
                    <a:cubicBezTo>
                      <a:pt x="40" y="2"/>
                      <a:pt x="40" y="3"/>
                      <a:pt x="41" y="3"/>
                    </a:cubicBezTo>
                    <a:cubicBezTo>
                      <a:pt x="50" y="1"/>
                      <a:pt x="59" y="10"/>
                      <a:pt x="65" y="16"/>
                    </a:cubicBezTo>
                    <a:cubicBezTo>
                      <a:pt x="73" y="22"/>
                      <a:pt x="79" y="29"/>
                      <a:pt x="79" y="40"/>
                    </a:cubicBezTo>
                    <a:cubicBezTo>
                      <a:pt x="79" y="52"/>
                      <a:pt x="69" y="64"/>
                      <a:pt x="59" y="70"/>
                    </a:cubicBezTo>
                    <a:cubicBezTo>
                      <a:pt x="49" y="77"/>
                      <a:pt x="35" y="78"/>
                      <a:pt x="24" y="72"/>
                    </a:cubicBezTo>
                    <a:cubicBezTo>
                      <a:pt x="9" y="65"/>
                      <a:pt x="3" y="46"/>
                      <a:pt x="8" y="31"/>
                    </a:cubicBezTo>
                    <a:cubicBezTo>
                      <a:pt x="13" y="14"/>
                      <a:pt x="30" y="4"/>
                      <a:pt x="47" y="4"/>
                    </a:cubicBezTo>
                    <a:cubicBezTo>
                      <a:pt x="48" y="4"/>
                      <a:pt x="48" y="2"/>
                      <a:pt x="4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3" name="Freeform 168"/>
              <p:cNvSpPr/>
              <p:nvPr/>
            </p:nvSpPr>
            <p:spPr bwMode="auto">
              <a:xfrm>
                <a:off x="1503363" y="2225676"/>
                <a:ext cx="38100" cy="55563"/>
              </a:xfrm>
              <a:custGeom>
                <a:avLst/>
                <a:gdLst>
                  <a:gd name="T0" fmla="*/ 7 w 35"/>
                  <a:gd name="T1" fmla="*/ 1 h 52"/>
                  <a:gd name="T2" fmla="*/ 0 w 35"/>
                  <a:gd name="T3" fmla="*/ 6 h 52"/>
                  <a:gd name="T4" fmla="*/ 3 w 35"/>
                  <a:gd name="T5" fmla="*/ 16 h 52"/>
                  <a:gd name="T6" fmla="*/ 11 w 35"/>
                  <a:gd name="T7" fmla="*/ 18 h 52"/>
                  <a:gd name="T8" fmla="*/ 16 w 35"/>
                  <a:gd name="T9" fmla="*/ 11 h 52"/>
                  <a:gd name="T10" fmla="*/ 19 w 35"/>
                  <a:gd name="T11" fmla="*/ 15 h 52"/>
                  <a:gd name="T12" fmla="*/ 16 w 35"/>
                  <a:gd name="T13" fmla="*/ 18 h 52"/>
                  <a:gd name="T14" fmla="*/ 12 w 35"/>
                  <a:gd name="T15" fmla="*/ 29 h 52"/>
                  <a:gd name="T16" fmla="*/ 18 w 35"/>
                  <a:gd name="T17" fmla="*/ 36 h 52"/>
                  <a:gd name="T18" fmla="*/ 24 w 35"/>
                  <a:gd name="T19" fmla="*/ 36 h 52"/>
                  <a:gd name="T20" fmla="*/ 32 w 35"/>
                  <a:gd name="T21" fmla="*/ 51 h 52"/>
                  <a:gd name="T22" fmla="*/ 34 w 35"/>
                  <a:gd name="T23" fmla="*/ 52 h 52"/>
                  <a:gd name="T24" fmla="*/ 27 w 35"/>
                  <a:gd name="T25" fmla="*/ 33 h 52"/>
                  <a:gd name="T26" fmla="*/ 25 w 35"/>
                  <a:gd name="T27" fmla="*/ 34 h 52"/>
                  <a:gd name="T28" fmla="*/ 17 w 35"/>
                  <a:gd name="T29" fmla="*/ 19 h 52"/>
                  <a:gd name="T30" fmla="*/ 23 w 35"/>
                  <a:gd name="T31" fmla="*/ 12 h 52"/>
                  <a:gd name="T32" fmla="*/ 12 w 35"/>
                  <a:gd name="T33" fmla="*/ 12 h 52"/>
                  <a:gd name="T34" fmla="*/ 10 w 35"/>
                  <a:gd name="T35" fmla="*/ 15 h 52"/>
                  <a:gd name="T36" fmla="*/ 9 w 35"/>
                  <a:gd name="T37" fmla="*/ 19 h 52"/>
                  <a:gd name="T38" fmla="*/ 5 w 35"/>
                  <a:gd name="T39" fmla="*/ 15 h 52"/>
                  <a:gd name="T40" fmla="*/ 6 w 35"/>
                  <a:gd name="T41" fmla="*/ 13 h 52"/>
                  <a:gd name="T42" fmla="*/ 6 w 35"/>
                  <a:gd name="T43" fmla="*/ 11 h 52"/>
                  <a:gd name="T44" fmla="*/ 5 w 35"/>
                  <a:gd name="T45" fmla="*/ 10 h 52"/>
                  <a:gd name="T46" fmla="*/ 5 w 35"/>
                  <a:gd name="T47" fmla="*/ 10 h 52"/>
                  <a:gd name="T48" fmla="*/ 7 w 35"/>
                  <a:gd name="T49" fmla="*/ 2 h 52"/>
                  <a:gd name="T50" fmla="*/ 7 w 35"/>
                  <a:gd name="T51" fmla="*/ 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5" h="52">
                    <a:moveTo>
                      <a:pt x="7" y="1"/>
                    </a:moveTo>
                    <a:cubicBezTo>
                      <a:pt x="4" y="0"/>
                      <a:pt x="0" y="2"/>
                      <a:pt x="0" y="6"/>
                    </a:cubicBezTo>
                    <a:cubicBezTo>
                      <a:pt x="0" y="10"/>
                      <a:pt x="5" y="11"/>
                      <a:pt x="3" y="16"/>
                    </a:cubicBezTo>
                    <a:cubicBezTo>
                      <a:pt x="2" y="22"/>
                      <a:pt x="9" y="24"/>
                      <a:pt x="11" y="18"/>
                    </a:cubicBezTo>
                    <a:cubicBezTo>
                      <a:pt x="12" y="15"/>
                      <a:pt x="12" y="12"/>
                      <a:pt x="16" y="11"/>
                    </a:cubicBezTo>
                    <a:cubicBezTo>
                      <a:pt x="20" y="13"/>
                      <a:pt x="21" y="15"/>
                      <a:pt x="19" y="15"/>
                    </a:cubicBezTo>
                    <a:cubicBezTo>
                      <a:pt x="17" y="16"/>
                      <a:pt x="18" y="16"/>
                      <a:pt x="16" y="18"/>
                    </a:cubicBezTo>
                    <a:cubicBezTo>
                      <a:pt x="13" y="20"/>
                      <a:pt x="11" y="25"/>
                      <a:pt x="12" y="29"/>
                    </a:cubicBezTo>
                    <a:cubicBezTo>
                      <a:pt x="12" y="32"/>
                      <a:pt x="14" y="36"/>
                      <a:pt x="18" y="36"/>
                    </a:cubicBezTo>
                    <a:cubicBezTo>
                      <a:pt x="20" y="37"/>
                      <a:pt x="22" y="37"/>
                      <a:pt x="24" y="36"/>
                    </a:cubicBezTo>
                    <a:cubicBezTo>
                      <a:pt x="33" y="32"/>
                      <a:pt x="34" y="47"/>
                      <a:pt x="32" y="51"/>
                    </a:cubicBezTo>
                    <a:cubicBezTo>
                      <a:pt x="32" y="52"/>
                      <a:pt x="34" y="52"/>
                      <a:pt x="34" y="52"/>
                    </a:cubicBezTo>
                    <a:cubicBezTo>
                      <a:pt x="35" y="47"/>
                      <a:pt x="34" y="33"/>
                      <a:pt x="27" y="33"/>
                    </a:cubicBezTo>
                    <a:cubicBezTo>
                      <a:pt x="27" y="33"/>
                      <a:pt x="26" y="33"/>
                      <a:pt x="25" y="34"/>
                    </a:cubicBezTo>
                    <a:cubicBezTo>
                      <a:pt x="13" y="39"/>
                      <a:pt x="11" y="25"/>
                      <a:pt x="17" y="19"/>
                    </a:cubicBezTo>
                    <a:cubicBezTo>
                      <a:pt x="19" y="16"/>
                      <a:pt x="24" y="16"/>
                      <a:pt x="23" y="12"/>
                    </a:cubicBezTo>
                    <a:cubicBezTo>
                      <a:pt x="23" y="7"/>
                      <a:pt x="14" y="9"/>
                      <a:pt x="12" y="12"/>
                    </a:cubicBezTo>
                    <a:cubicBezTo>
                      <a:pt x="11" y="13"/>
                      <a:pt x="11" y="14"/>
                      <a:pt x="10" y="15"/>
                    </a:cubicBezTo>
                    <a:cubicBezTo>
                      <a:pt x="10" y="16"/>
                      <a:pt x="9" y="18"/>
                      <a:pt x="9" y="19"/>
                    </a:cubicBezTo>
                    <a:cubicBezTo>
                      <a:pt x="8" y="18"/>
                      <a:pt x="7" y="16"/>
                      <a:pt x="5" y="15"/>
                    </a:cubicBezTo>
                    <a:cubicBezTo>
                      <a:pt x="6" y="15"/>
                      <a:pt x="6" y="14"/>
                      <a:pt x="6" y="13"/>
                    </a:cubicBezTo>
                    <a:cubicBezTo>
                      <a:pt x="6" y="13"/>
                      <a:pt x="7" y="12"/>
                      <a:pt x="6" y="11"/>
                    </a:cubicBezTo>
                    <a:cubicBezTo>
                      <a:pt x="6" y="11"/>
                      <a:pt x="6" y="10"/>
                      <a:pt x="5" y="10"/>
                    </a:cubicBezTo>
                    <a:cubicBezTo>
                      <a:pt x="5" y="10"/>
                      <a:pt x="5" y="10"/>
                      <a:pt x="5" y="10"/>
                    </a:cubicBezTo>
                    <a:cubicBezTo>
                      <a:pt x="1" y="9"/>
                      <a:pt x="2" y="6"/>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4" name="Freeform 169"/>
              <p:cNvSpPr/>
              <p:nvPr/>
            </p:nvSpPr>
            <p:spPr bwMode="auto">
              <a:xfrm>
                <a:off x="1465263" y="2232026"/>
                <a:ext cx="50800" cy="73025"/>
              </a:xfrm>
              <a:custGeom>
                <a:avLst/>
                <a:gdLst>
                  <a:gd name="T0" fmla="*/ 15 w 49"/>
                  <a:gd name="T1" fmla="*/ 5 h 68"/>
                  <a:gd name="T2" fmla="*/ 20 w 49"/>
                  <a:gd name="T3" fmla="*/ 3 h 68"/>
                  <a:gd name="T4" fmla="*/ 20 w 49"/>
                  <a:gd name="T5" fmla="*/ 9 h 68"/>
                  <a:gd name="T6" fmla="*/ 18 w 49"/>
                  <a:gd name="T7" fmla="*/ 8 h 68"/>
                  <a:gd name="T8" fmla="*/ 15 w 49"/>
                  <a:gd name="T9" fmla="*/ 9 h 68"/>
                  <a:gd name="T10" fmla="*/ 19 w 49"/>
                  <a:gd name="T11" fmla="*/ 17 h 68"/>
                  <a:gd name="T12" fmla="*/ 17 w 49"/>
                  <a:gd name="T13" fmla="*/ 26 h 68"/>
                  <a:gd name="T14" fmla="*/ 13 w 49"/>
                  <a:gd name="T15" fmla="*/ 37 h 68"/>
                  <a:gd name="T16" fmla="*/ 12 w 49"/>
                  <a:gd name="T17" fmla="*/ 42 h 68"/>
                  <a:gd name="T18" fmla="*/ 25 w 49"/>
                  <a:gd name="T19" fmla="*/ 47 h 68"/>
                  <a:gd name="T20" fmla="*/ 38 w 49"/>
                  <a:gd name="T21" fmla="*/ 47 h 68"/>
                  <a:gd name="T22" fmla="*/ 47 w 49"/>
                  <a:gd name="T23" fmla="*/ 46 h 68"/>
                  <a:gd name="T24" fmla="*/ 45 w 49"/>
                  <a:gd name="T25" fmla="*/ 58 h 68"/>
                  <a:gd name="T26" fmla="*/ 40 w 49"/>
                  <a:gd name="T27" fmla="*/ 65 h 68"/>
                  <a:gd name="T28" fmla="*/ 34 w 49"/>
                  <a:gd name="T29" fmla="*/ 61 h 68"/>
                  <a:gd name="T30" fmla="*/ 21 w 49"/>
                  <a:gd name="T31" fmla="*/ 50 h 68"/>
                  <a:gd name="T32" fmla="*/ 15 w 49"/>
                  <a:gd name="T33" fmla="*/ 44 h 68"/>
                  <a:gd name="T34" fmla="*/ 2 w 49"/>
                  <a:gd name="T35" fmla="*/ 32 h 68"/>
                  <a:gd name="T36" fmla="*/ 0 w 49"/>
                  <a:gd name="T37" fmla="*/ 33 h 68"/>
                  <a:gd name="T38" fmla="*/ 20 w 49"/>
                  <a:gd name="T39" fmla="*/ 51 h 68"/>
                  <a:gd name="T40" fmla="*/ 44 w 49"/>
                  <a:gd name="T41" fmla="*/ 68 h 68"/>
                  <a:gd name="T42" fmla="*/ 44 w 49"/>
                  <a:gd name="T43" fmla="*/ 67 h 68"/>
                  <a:gd name="T44" fmla="*/ 49 w 49"/>
                  <a:gd name="T45" fmla="*/ 44 h 68"/>
                  <a:gd name="T46" fmla="*/ 48 w 49"/>
                  <a:gd name="T47" fmla="*/ 43 h 68"/>
                  <a:gd name="T48" fmla="*/ 28 w 49"/>
                  <a:gd name="T49" fmla="*/ 45 h 68"/>
                  <a:gd name="T50" fmla="*/ 17 w 49"/>
                  <a:gd name="T51" fmla="*/ 43 h 68"/>
                  <a:gd name="T52" fmla="*/ 15 w 49"/>
                  <a:gd name="T53" fmla="*/ 38 h 68"/>
                  <a:gd name="T54" fmla="*/ 20 w 49"/>
                  <a:gd name="T55" fmla="*/ 26 h 68"/>
                  <a:gd name="T56" fmla="*/ 24 w 49"/>
                  <a:gd name="T57" fmla="*/ 18 h 68"/>
                  <a:gd name="T58" fmla="*/ 20 w 49"/>
                  <a:gd name="T59" fmla="*/ 10 h 68"/>
                  <a:gd name="T60" fmla="*/ 27 w 49"/>
                  <a:gd name="T61" fmla="*/ 8 h 68"/>
                  <a:gd name="T62" fmla="*/ 14 w 49"/>
                  <a:gd name="T63" fmla="*/ 4 h 68"/>
                  <a:gd name="T64" fmla="*/ 15 w 49"/>
                  <a:gd name="T65"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68">
                    <a:moveTo>
                      <a:pt x="15" y="5"/>
                    </a:moveTo>
                    <a:cubicBezTo>
                      <a:pt x="16" y="4"/>
                      <a:pt x="18" y="4"/>
                      <a:pt x="20" y="3"/>
                    </a:cubicBezTo>
                    <a:cubicBezTo>
                      <a:pt x="20" y="5"/>
                      <a:pt x="20" y="7"/>
                      <a:pt x="20" y="9"/>
                    </a:cubicBezTo>
                    <a:cubicBezTo>
                      <a:pt x="20" y="8"/>
                      <a:pt x="19" y="8"/>
                      <a:pt x="18" y="8"/>
                    </a:cubicBezTo>
                    <a:cubicBezTo>
                      <a:pt x="17" y="8"/>
                      <a:pt x="16" y="8"/>
                      <a:pt x="15" y="9"/>
                    </a:cubicBezTo>
                    <a:cubicBezTo>
                      <a:pt x="12" y="12"/>
                      <a:pt x="17" y="16"/>
                      <a:pt x="19" y="17"/>
                    </a:cubicBezTo>
                    <a:cubicBezTo>
                      <a:pt x="24" y="20"/>
                      <a:pt x="20" y="24"/>
                      <a:pt x="17" y="26"/>
                    </a:cubicBezTo>
                    <a:cubicBezTo>
                      <a:pt x="15" y="28"/>
                      <a:pt x="15" y="36"/>
                      <a:pt x="13" y="37"/>
                    </a:cubicBezTo>
                    <a:cubicBezTo>
                      <a:pt x="11" y="37"/>
                      <a:pt x="10" y="40"/>
                      <a:pt x="12" y="42"/>
                    </a:cubicBezTo>
                    <a:cubicBezTo>
                      <a:pt x="15" y="45"/>
                      <a:pt x="21" y="46"/>
                      <a:pt x="25" y="47"/>
                    </a:cubicBezTo>
                    <a:cubicBezTo>
                      <a:pt x="29" y="47"/>
                      <a:pt x="35" y="48"/>
                      <a:pt x="38" y="47"/>
                    </a:cubicBezTo>
                    <a:cubicBezTo>
                      <a:pt x="39" y="46"/>
                      <a:pt x="48" y="43"/>
                      <a:pt x="47" y="46"/>
                    </a:cubicBezTo>
                    <a:cubicBezTo>
                      <a:pt x="47" y="50"/>
                      <a:pt x="46" y="54"/>
                      <a:pt x="45" y="58"/>
                    </a:cubicBezTo>
                    <a:cubicBezTo>
                      <a:pt x="45" y="60"/>
                      <a:pt x="44" y="67"/>
                      <a:pt x="40" y="65"/>
                    </a:cubicBezTo>
                    <a:cubicBezTo>
                      <a:pt x="38" y="64"/>
                      <a:pt x="36" y="62"/>
                      <a:pt x="34" y="61"/>
                    </a:cubicBezTo>
                    <a:cubicBezTo>
                      <a:pt x="30" y="58"/>
                      <a:pt x="25" y="54"/>
                      <a:pt x="21" y="50"/>
                    </a:cubicBezTo>
                    <a:cubicBezTo>
                      <a:pt x="19" y="48"/>
                      <a:pt x="17" y="45"/>
                      <a:pt x="15" y="44"/>
                    </a:cubicBezTo>
                    <a:cubicBezTo>
                      <a:pt x="9" y="40"/>
                      <a:pt x="5" y="38"/>
                      <a:pt x="2" y="32"/>
                    </a:cubicBezTo>
                    <a:cubicBezTo>
                      <a:pt x="1" y="31"/>
                      <a:pt x="0" y="32"/>
                      <a:pt x="0" y="33"/>
                    </a:cubicBezTo>
                    <a:cubicBezTo>
                      <a:pt x="5" y="41"/>
                      <a:pt x="14" y="44"/>
                      <a:pt x="20" y="51"/>
                    </a:cubicBezTo>
                    <a:cubicBezTo>
                      <a:pt x="26" y="58"/>
                      <a:pt x="35" y="64"/>
                      <a:pt x="44" y="68"/>
                    </a:cubicBezTo>
                    <a:cubicBezTo>
                      <a:pt x="44" y="68"/>
                      <a:pt x="44" y="68"/>
                      <a:pt x="44" y="67"/>
                    </a:cubicBezTo>
                    <a:cubicBezTo>
                      <a:pt x="46" y="59"/>
                      <a:pt x="49" y="52"/>
                      <a:pt x="49" y="44"/>
                    </a:cubicBezTo>
                    <a:cubicBezTo>
                      <a:pt x="49" y="43"/>
                      <a:pt x="49" y="43"/>
                      <a:pt x="48" y="43"/>
                    </a:cubicBezTo>
                    <a:cubicBezTo>
                      <a:pt x="41" y="43"/>
                      <a:pt x="35" y="45"/>
                      <a:pt x="28" y="45"/>
                    </a:cubicBezTo>
                    <a:cubicBezTo>
                      <a:pt x="24" y="45"/>
                      <a:pt x="21" y="45"/>
                      <a:pt x="17" y="43"/>
                    </a:cubicBezTo>
                    <a:cubicBezTo>
                      <a:pt x="16" y="42"/>
                      <a:pt x="10" y="39"/>
                      <a:pt x="15" y="38"/>
                    </a:cubicBezTo>
                    <a:cubicBezTo>
                      <a:pt x="16" y="37"/>
                      <a:pt x="19" y="26"/>
                      <a:pt x="20" y="26"/>
                    </a:cubicBezTo>
                    <a:cubicBezTo>
                      <a:pt x="22" y="24"/>
                      <a:pt x="25" y="21"/>
                      <a:pt x="24" y="18"/>
                    </a:cubicBezTo>
                    <a:cubicBezTo>
                      <a:pt x="24" y="18"/>
                      <a:pt x="12" y="9"/>
                      <a:pt x="20" y="10"/>
                    </a:cubicBezTo>
                    <a:cubicBezTo>
                      <a:pt x="22" y="10"/>
                      <a:pt x="25" y="11"/>
                      <a:pt x="27" y="8"/>
                    </a:cubicBezTo>
                    <a:cubicBezTo>
                      <a:pt x="33" y="0"/>
                      <a:pt x="18" y="2"/>
                      <a:pt x="14" y="4"/>
                    </a:cubicBezTo>
                    <a:cubicBezTo>
                      <a:pt x="13" y="4"/>
                      <a:pt x="14" y="5"/>
                      <a:pt x="1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5" name="Freeform 170"/>
              <p:cNvSpPr/>
              <p:nvPr/>
            </p:nvSpPr>
            <p:spPr bwMode="auto">
              <a:xfrm>
                <a:off x="1466850" y="2235201"/>
                <a:ext cx="20638" cy="39688"/>
              </a:xfrm>
              <a:custGeom>
                <a:avLst/>
                <a:gdLst>
                  <a:gd name="T0" fmla="*/ 5 w 20"/>
                  <a:gd name="T1" fmla="*/ 19 h 38"/>
                  <a:gd name="T2" fmla="*/ 0 w 20"/>
                  <a:gd name="T3" fmla="*/ 29 h 38"/>
                  <a:gd name="T4" fmla="*/ 5 w 20"/>
                  <a:gd name="T5" fmla="*/ 20 h 38"/>
                  <a:gd name="T6" fmla="*/ 2 w 20"/>
                  <a:gd name="T7" fmla="*/ 29 h 38"/>
                  <a:gd name="T8" fmla="*/ 8 w 20"/>
                  <a:gd name="T9" fmla="*/ 18 h 38"/>
                  <a:gd name="T10" fmla="*/ 6 w 20"/>
                  <a:gd name="T11" fmla="*/ 24 h 38"/>
                  <a:gd name="T12" fmla="*/ 7 w 20"/>
                  <a:gd name="T13" fmla="*/ 34 h 38"/>
                  <a:gd name="T14" fmla="*/ 7 w 20"/>
                  <a:gd name="T15" fmla="*/ 21 h 38"/>
                  <a:gd name="T16" fmla="*/ 8 w 20"/>
                  <a:gd name="T17" fmla="*/ 34 h 38"/>
                  <a:gd name="T18" fmla="*/ 7 w 20"/>
                  <a:gd name="T19" fmla="*/ 25 h 38"/>
                  <a:gd name="T20" fmla="*/ 2 w 20"/>
                  <a:gd name="T21" fmla="*/ 29 h 38"/>
                  <a:gd name="T22" fmla="*/ 3 w 20"/>
                  <a:gd name="T23" fmla="*/ 36 h 38"/>
                  <a:gd name="T24" fmla="*/ 4 w 20"/>
                  <a:gd name="T25" fmla="*/ 34 h 38"/>
                  <a:gd name="T26" fmla="*/ 5 w 20"/>
                  <a:gd name="T27" fmla="*/ 38 h 38"/>
                  <a:gd name="T28" fmla="*/ 7 w 20"/>
                  <a:gd name="T29" fmla="*/ 34 h 38"/>
                  <a:gd name="T30" fmla="*/ 7 w 20"/>
                  <a:gd name="T31" fmla="*/ 37 h 38"/>
                  <a:gd name="T32" fmla="*/ 11 w 20"/>
                  <a:gd name="T33" fmla="*/ 21 h 38"/>
                  <a:gd name="T34" fmla="*/ 15 w 20"/>
                  <a:gd name="T35" fmla="*/ 19 h 38"/>
                  <a:gd name="T36" fmla="*/ 11 w 20"/>
                  <a:gd name="T37" fmla="*/ 28 h 38"/>
                  <a:gd name="T38" fmla="*/ 15 w 20"/>
                  <a:gd name="T39" fmla="*/ 19 h 38"/>
                  <a:gd name="T40" fmla="*/ 11 w 20"/>
                  <a:gd name="T41" fmla="*/ 27 h 38"/>
                  <a:gd name="T42" fmla="*/ 14 w 20"/>
                  <a:gd name="T43" fmla="*/ 23 h 38"/>
                  <a:gd name="T44" fmla="*/ 15 w 20"/>
                  <a:gd name="T45" fmla="*/ 17 h 38"/>
                  <a:gd name="T46" fmla="*/ 14 w 20"/>
                  <a:gd name="T47" fmla="*/ 15 h 38"/>
                  <a:gd name="T48" fmla="*/ 9 w 20"/>
                  <a:gd name="T49" fmla="*/ 17 h 38"/>
                  <a:gd name="T50" fmla="*/ 11 w 20"/>
                  <a:gd name="T51" fmla="*/ 14 h 38"/>
                  <a:gd name="T52" fmla="*/ 9 w 20"/>
                  <a:gd name="T53" fmla="*/ 10 h 38"/>
                  <a:gd name="T54" fmla="*/ 11 w 20"/>
                  <a:gd name="T55" fmla="*/ 5 h 38"/>
                  <a:gd name="T56" fmla="*/ 17 w 20"/>
                  <a:gd name="T57" fmla="*/ 3 h 38"/>
                  <a:gd name="T58" fmla="*/ 18 w 20"/>
                  <a:gd name="T59" fmla="*/ 2 h 38"/>
                  <a:gd name="T60" fmla="*/ 20 w 20"/>
                  <a:gd name="T61" fmla="*/ 1 h 38"/>
                  <a:gd name="T62" fmla="*/ 15 w 20"/>
                  <a:gd name="T63" fmla="*/ 2 h 38"/>
                  <a:gd name="T64" fmla="*/ 11 w 20"/>
                  <a:gd name="T65" fmla="*/ 5 h 38"/>
                  <a:gd name="T66" fmla="*/ 8 w 20"/>
                  <a:gd name="T67" fmla="*/ 9 h 38"/>
                  <a:gd name="T68" fmla="*/ 12 w 20"/>
                  <a:gd name="T69" fmla="*/ 4 h 38"/>
                  <a:gd name="T70" fmla="*/ 6 w 20"/>
                  <a:gd name="T71" fmla="*/ 15 h 38"/>
                  <a:gd name="T72" fmla="*/ 9 w 20"/>
                  <a:gd name="T73" fmla="*/ 21 h 38"/>
                  <a:gd name="T74" fmla="*/ 13 w 20"/>
                  <a:gd name="T75" fmla="*/ 10 h 38"/>
                  <a:gd name="T76" fmla="*/ 9 w 20"/>
                  <a:gd name="T77" fmla="*/ 19 h 38"/>
                  <a:gd name="T78" fmla="*/ 12 w 20"/>
                  <a:gd name="T79" fmla="*/ 10 h 38"/>
                  <a:gd name="T80" fmla="*/ 7 w 20"/>
                  <a:gd name="T81" fmla="*/ 20 h 38"/>
                  <a:gd name="T82" fmla="*/ 13 w 20"/>
                  <a:gd name="T83" fmla="*/ 21 h 38"/>
                  <a:gd name="T84" fmla="*/ 17 w 20"/>
                  <a:gd name="T85" fmla="*/ 16 h 38"/>
                  <a:gd name="T86" fmla="*/ 16 w 20"/>
                  <a:gd name="T87" fmla="*/ 16 h 38"/>
                  <a:gd name="T88" fmla="*/ 14 w 20"/>
                  <a:gd name="T89" fmla="*/ 21 h 38"/>
                  <a:gd name="T90" fmla="*/ 12 w 20"/>
                  <a:gd name="T91" fmla="*/ 24 h 38"/>
                  <a:gd name="T92" fmla="*/ 12 w 20"/>
                  <a:gd name="T93" fmla="*/ 31 h 38"/>
                  <a:gd name="T94" fmla="*/ 14 w 20"/>
                  <a:gd name="T95" fmla="*/ 24 h 38"/>
                  <a:gd name="T96" fmla="*/ 10 w 20"/>
                  <a:gd name="T97" fmla="*/ 31 h 38"/>
                  <a:gd name="T98" fmla="*/ 13 w 20"/>
                  <a:gd name="T99" fmla="*/ 19 h 38"/>
                  <a:gd name="T100" fmla="*/ 9 w 20"/>
                  <a:gd name="T101" fmla="*/ 28 h 38"/>
                  <a:gd name="T102" fmla="*/ 7 w 20"/>
                  <a:gd name="T103" fmla="*/ 31 h 38"/>
                  <a:gd name="T104" fmla="*/ 2 w 20"/>
                  <a:gd name="T105" fmla="*/ 30 h 38"/>
                  <a:gd name="T106" fmla="*/ 2 w 20"/>
                  <a:gd name="T107" fmla="*/ 34 h 38"/>
                  <a:gd name="T108" fmla="*/ 8 w 20"/>
                  <a:gd name="T109" fmla="*/ 35 h 38"/>
                  <a:gd name="T110" fmla="*/ 8 w 20"/>
                  <a:gd name="T111" fmla="*/ 28 h 38"/>
                  <a:gd name="T112" fmla="*/ 8 w 20"/>
                  <a:gd name="T113" fmla="*/ 27 h 38"/>
                  <a:gd name="T114" fmla="*/ 7 w 20"/>
                  <a:gd name="T115" fmla="*/ 31 h 38"/>
                  <a:gd name="T116" fmla="*/ 8 w 20"/>
                  <a:gd name="T117" fmla="*/ 15 h 38"/>
                  <a:gd name="T118" fmla="*/ 4 w 20"/>
                  <a:gd name="T119" fmla="*/ 28 h 38"/>
                  <a:gd name="T120" fmla="*/ 4 w 20"/>
                  <a:gd name="T121" fmla="*/ 16 h 38"/>
                  <a:gd name="T122" fmla="*/ 7 w 20"/>
                  <a:gd name="T123" fmla="*/ 17 h 38"/>
                  <a:gd name="T124" fmla="*/ 0 w 20"/>
                  <a:gd name="T125"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 h="38">
                    <a:moveTo>
                      <a:pt x="2" y="25"/>
                    </a:moveTo>
                    <a:cubicBezTo>
                      <a:pt x="2" y="23"/>
                      <a:pt x="3" y="21"/>
                      <a:pt x="5" y="19"/>
                    </a:cubicBezTo>
                    <a:cubicBezTo>
                      <a:pt x="4" y="18"/>
                      <a:pt x="3" y="18"/>
                      <a:pt x="3" y="20"/>
                    </a:cubicBezTo>
                    <a:cubicBezTo>
                      <a:pt x="1" y="23"/>
                      <a:pt x="1" y="26"/>
                      <a:pt x="0" y="29"/>
                    </a:cubicBezTo>
                    <a:cubicBezTo>
                      <a:pt x="0" y="30"/>
                      <a:pt x="1" y="30"/>
                      <a:pt x="2" y="29"/>
                    </a:cubicBezTo>
                    <a:cubicBezTo>
                      <a:pt x="4" y="27"/>
                      <a:pt x="4" y="24"/>
                      <a:pt x="5" y="20"/>
                    </a:cubicBezTo>
                    <a:cubicBezTo>
                      <a:pt x="6" y="16"/>
                      <a:pt x="4" y="20"/>
                      <a:pt x="4" y="22"/>
                    </a:cubicBezTo>
                    <a:cubicBezTo>
                      <a:pt x="3" y="24"/>
                      <a:pt x="3" y="27"/>
                      <a:pt x="2" y="29"/>
                    </a:cubicBezTo>
                    <a:cubicBezTo>
                      <a:pt x="2" y="30"/>
                      <a:pt x="3" y="31"/>
                      <a:pt x="4" y="30"/>
                    </a:cubicBezTo>
                    <a:cubicBezTo>
                      <a:pt x="6" y="26"/>
                      <a:pt x="7" y="22"/>
                      <a:pt x="8" y="18"/>
                    </a:cubicBezTo>
                    <a:cubicBezTo>
                      <a:pt x="6" y="17"/>
                      <a:pt x="6" y="18"/>
                      <a:pt x="6" y="20"/>
                    </a:cubicBezTo>
                    <a:cubicBezTo>
                      <a:pt x="6" y="21"/>
                      <a:pt x="6" y="23"/>
                      <a:pt x="6" y="24"/>
                    </a:cubicBezTo>
                    <a:cubicBezTo>
                      <a:pt x="5" y="27"/>
                      <a:pt x="6" y="30"/>
                      <a:pt x="6" y="33"/>
                    </a:cubicBezTo>
                    <a:cubicBezTo>
                      <a:pt x="6" y="34"/>
                      <a:pt x="7" y="34"/>
                      <a:pt x="7" y="34"/>
                    </a:cubicBezTo>
                    <a:cubicBezTo>
                      <a:pt x="9" y="29"/>
                      <a:pt x="9" y="25"/>
                      <a:pt x="9" y="21"/>
                    </a:cubicBezTo>
                    <a:cubicBezTo>
                      <a:pt x="8" y="20"/>
                      <a:pt x="7" y="20"/>
                      <a:pt x="7" y="21"/>
                    </a:cubicBezTo>
                    <a:cubicBezTo>
                      <a:pt x="6" y="25"/>
                      <a:pt x="6" y="29"/>
                      <a:pt x="6" y="34"/>
                    </a:cubicBezTo>
                    <a:cubicBezTo>
                      <a:pt x="6" y="34"/>
                      <a:pt x="8" y="35"/>
                      <a:pt x="8" y="34"/>
                    </a:cubicBezTo>
                    <a:cubicBezTo>
                      <a:pt x="8" y="31"/>
                      <a:pt x="9" y="28"/>
                      <a:pt x="9" y="25"/>
                    </a:cubicBezTo>
                    <a:cubicBezTo>
                      <a:pt x="8" y="24"/>
                      <a:pt x="7" y="24"/>
                      <a:pt x="7" y="25"/>
                    </a:cubicBezTo>
                    <a:cubicBezTo>
                      <a:pt x="7" y="27"/>
                      <a:pt x="6" y="32"/>
                      <a:pt x="8" y="33"/>
                    </a:cubicBezTo>
                    <a:cubicBezTo>
                      <a:pt x="6" y="31"/>
                      <a:pt x="4" y="30"/>
                      <a:pt x="2" y="29"/>
                    </a:cubicBezTo>
                    <a:cubicBezTo>
                      <a:pt x="2" y="28"/>
                      <a:pt x="1" y="29"/>
                      <a:pt x="1" y="29"/>
                    </a:cubicBezTo>
                    <a:cubicBezTo>
                      <a:pt x="1" y="32"/>
                      <a:pt x="2" y="34"/>
                      <a:pt x="3" y="36"/>
                    </a:cubicBezTo>
                    <a:cubicBezTo>
                      <a:pt x="3" y="37"/>
                      <a:pt x="4" y="36"/>
                      <a:pt x="4" y="36"/>
                    </a:cubicBezTo>
                    <a:cubicBezTo>
                      <a:pt x="4" y="35"/>
                      <a:pt x="4" y="34"/>
                      <a:pt x="4" y="34"/>
                    </a:cubicBezTo>
                    <a:cubicBezTo>
                      <a:pt x="4" y="32"/>
                      <a:pt x="3" y="31"/>
                      <a:pt x="2" y="32"/>
                    </a:cubicBezTo>
                    <a:cubicBezTo>
                      <a:pt x="3" y="34"/>
                      <a:pt x="4" y="36"/>
                      <a:pt x="5" y="38"/>
                    </a:cubicBezTo>
                    <a:cubicBezTo>
                      <a:pt x="6" y="38"/>
                      <a:pt x="7" y="38"/>
                      <a:pt x="7" y="38"/>
                    </a:cubicBezTo>
                    <a:cubicBezTo>
                      <a:pt x="7" y="36"/>
                      <a:pt x="7" y="35"/>
                      <a:pt x="7" y="34"/>
                    </a:cubicBezTo>
                    <a:cubicBezTo>
                      <a:pt x="7" y="34"/>
                      <a:pt x="7" y="34"/>
                      <a:pt x="6" y="34"/>
                    </a:cubicBezTo>
                    <a:cubicBezTo>
                      <a:pt x="7" y="35"/>
                      <a:pt x="7" y="36"/>
                      <a:pt x="7" y="37"/>
                    </a:cubicBezTo>
                    <a:cubicBezTo>
                      <a:pt x="7" y="38"/>
                      <a:pt x="9" y="38"/>
                      <a:pt x="9" y="37"/>
                    </a:cubicBezTo>
                    <a:cubicBezTo>
                      <a:pt x="10" y="32"/>
                      <a:pt x="11" y="27"/>
                      <a:pt x="11" y="21"/>
                    </a:cubicBezTo>
                    <a:cubicBezTo>
                      <a:pt x="11" y="22"/>
                      <a:pt x="10" y="34"/>
                      <a:pt x="12" y="27"/>
                    </a:cubicBezTo>
                    <a:cubicBezTo>
                      <a:pt x="13" y="24"/>
                      <a:pt x="14" y="22"/>
                      <a:pt x="15" y="19"/>
                    </a:cubicBezTo>
                    <a:cubicBezTo>
                      <a:pt x="15" y="18"/>
                      <a:pt x="14" y="17"/>
                      <a:pt x="14" y="18"/>
                    </a:cubicBezTo>
                    <a:cubicBezTo>
                      <a:pt x="13" y="21"/>
                      <a:pt x="12" y="25"/>
                      <a:pt x="11" y="28"/>
                    </a:cubicBezTo>
                    <a:cubicBezTo>
                      <a:pt x="12" y="29"/>
                      <a:pt x="13" y="29"/>
                      <a:pt x="13" y="26"/>
                    </a:cubicBezTo>
                    <a:cubicBezTo>
                      <a:pt x="13" y="24"/>
                      <a:pt x="14" y="22"/>
                      <a:pt x="15" y="19"/>
                    </a:cubicBezTo>
                    <a:cubicBezTo>
                      <a:pt x="15" y="18"/>
                      <a:pt x="13" y="18"/>
                      <a:pt x="13" y="19"/>
                    </a:cubicBezTo>
                    <a:cubicBezTo>
                      <a:pt x="12" y="22"/>
                      <a:pt x="12" y="24"/>
                      <a:pt x="11" y="27"/>
                    </a:cubicBezTo>
                    <a:cubicBezTo>
                      <a:pt x="11" y="28"/>
                      <a:pt x="12" y="29"/>
                      <a:pt x="12" y="28"/>
                    </a:cubicBezTo>
                    <a:cubicBezTo>
                      <a:pt x="14" y="25"/>
                      <a:pt x="13" y="26"/>
                      <a:pt x="14" y="23"/>
                    </a:cubicBezTo>
                    <a:cubicBezTo>
                      <a:pt x="15" y="22"/>
                      <a:pt x="15" y="22"/>
                      <a:pt x="15" y="21"/>
                    </a:cubicBezTo>
                    <a:cubicBezTo>
                      <a:pt x="16" y="19"/>
                      <a:pt x="16" y="18"/>
                      <a:pt x="15" y="17"/>
                    </a:cubicBezTo>
                    <a:cubicBezTo>
                      <a:pt x="14" y="18"/>
                      <a:pt x="15" y="19"/>
                      <a:pt x="16" y="18"/>
                    </a:cubicBezTo>
                    <a:cubicBezTo>
                      <a:pt x="14" y="22"/>
                      <a:pt x="14" y="17"/>
                      <a:pt x="14" y="15"/>
                    </a:cubicBezTo>
                    <a:cubicBezTo>
                      <a:pt x="14" y="15"/>
                      <a:pt x="13" y="15"/>
                      <a:pt x="13" y="15"/>
                    </a:cubicBezTo>
                    <a:cubicBezTo>
                      <a:pt x="11" y="16"/>
                      <a:pt x="11" y="15"/>
                      <a:pt x="9" y="17"/>
                    </a:cubicBezTo>
                    <a:cubicBezTo>
                      <a:pt x="5" y="21"/>
                      <a:pt x="10" y="14"/>
                      <a:pt x="11" y="12"/>
                    </a:cubicBezTo>
                    <a:cubicBezTo>
                      <a:pt x="10" y="19"/>
                      <a:pt x="13" y="7"/>
                      <a:pt x="11" y="14"/>
                    </a:cubicBezTo>
                    <a:cubicBezTo>
                      <a:pt x="10" y="20"/>
                      <a:pt x="10" y="12"/>
                      <a:pt x="10" y="11"/>
                    </a:cubicBezTo>
                    <a:cubicBezTo>
                      <a:pt x="10" y="10"/>
                      <a:pt x="9" y="10"/>
                      <a:pt x="9" y="10"/>
                    </a:cubicBezTo>
                    <a:cubicBezTo>
                      <a:pt x="4" y="16"/>
                      <a:pt x="10" y="7"/>
                      <a:pt x="12" y="6"/>
                    </a:cubicBezTo>
                    <a:cubicBezTo>
                      <a:pt x="12" y="6"/>
                      <a:pt x="11" y="6"/>
                      <a:pt x="11" y="5"/>
                    </a:cubicBezTo>
                    <a:cubicBezTo>
                      <a:pt x="12" y="7"/>
                      <a:pt x="13" y="7"/>
                      <a:pt x="14" y="5"/>
                    </a:cubicBezTo>
                    <a:cubicBezTo>
                      <a:pt x="16" y="4"/>
                      <a:pt x="16" y="4"/>
                      <a:pt x="17" y="3"/>
                    </a:cubicBezTo>
                    <a:cubicBezTo>
                      <a:pt x="18" y="2"/>
                      <a:pt x="17" y="1"/>
                      <a:pt x="17" y="2"/>
                    </a:cubicBezTo>
                    <a:cubicBezTo>
                      <a:pt x="14" y="2"/>
                      <a:pt x="17" y="2"/>
                      <a:pt x="18" y="2"/>
                    </a:cubicBezTo>
                    <a:cubicBezTo>
                      <a:pt x="17" y="3"/>
                      <a:pt x="18" y="3"/>
                      <a:pt x="19" y="3"/>
                    </a:cubicBezTo>
                    <a:cubicBezTo>
                      <a:pt x="19" y="2"/>
                      <a:pt x="20" y="1"/>
                      <a:pt x="20" y="1"/>
                    </a:cubicBezTo>
                    <a:cubicBezTo>
                      <a:pt x="20" y="0"/>
                      <a:pt x="19" y="0"/>
                      <a:pt x="19" y="0"/>
                    </a:cubicBezTo>
                    <a:cubicBezTo>
                      <a:pt x="18" y="1"/>
                      <a:pt x="16" y="1"/>
                      <a:pt x="15" y="2"/>
                    </a:cubicBezTo>
                    <a:cubicBezTo>
                      <a:pt x="14" y="2"/>
                      <a:pt x="15" y="4"/>
                      <a:pt x="16" y="3"/>
                    </a:cubicBezTo>
                    <a:cubicBezTo>
                      <a:pt x="18" y="2"/>
                      <a:pt x="11" y="5"/>
                      <a:pt x="11" y="5"/>
                    </a:cubicBezTo>
                    <a:cubicBezTo>
                      <a:pt x="10" y="6"/>
                      <a:pt x="9" y="7"/>
                      <a:pt x="8" y="8"/>
                    </a:cubicBezTo>
                    <a:cubicBezTo>
                      <a:pt x="7" y="8"/>
                      <a:pt x="8" y="9"/>
                      <a:pt x="8" y="9"/>
                    </a:cubicBezTo>
                    <a:cubicBezTo>
                      <a:pt x="11" y="8"/>
                      <a:pt x="12" y="7"/>
                      <a:pt x="14" y="5"/>
                    </a:cubicBezTo>
                    <a:cubicBezTo>
                      <a:pt x="14" y="4"/>
                      <a:pt x="13" y="3"/>
                      <a:pt x="12" y="4"/>
                    </a:cubicBezTo>
                    <a:cubicBezTo>
                      <a:pt x="9" y="7"/>
                      <a:pt x="5" y="9"/>
                      <a:pt x="5" y="14"/>
                    </a:cubicBezTo>
                    <a:cubicBezTo>
                      <a:pt x="5" y="15"/>
                      <a:pt x="6" y="15"/>
                      <a:pt x="6" y="15"/>
                    </a:cubicBezTo>
                    <a:cubicBezTo>
                      <a:pt x="7" y="14"/>
                      <a:pt x="8" y="11"/>
                      <a:pt x="8" y="13"/>
                    </a:cubicBezTo>
                    <a:cubicBezTo>
                      <a:pt x="8" y="16"/>
                      <a:pt x="8" y="18"/>
                      <a:pt x="9" y="21"/>
                    </a:cubicBezTo>
                    <a:cubicBezTo>
                      <a:pt x="9" y="22"/>
                      <a:pt x="10" y="22"/>
                      <a:pt x="10" y="21"/>
                    </a:cubicBezTo>
                    <a:cubicBezTo>
                      <a:pt x="12" y="17"/>
                      <a:pt x="13" y="14"/>
                      <a:pt x="13" y="10"/>
                    </a:cubicBezTo>
                    <a:cubicBezTo>
                      <a:pt x="13" y="9"/>
                      <a:pt x="12" y="9"/>
                      <a:pt x="12" y="10"/>
                    </a:cubicBezTo>
                    <a:cubicBezTo>
                      <a:pt x="10" y="13"/>
                      <a:pt x="9" y="15"/>
                      <a:pt x="9" y="19"/>
                    </a:cubicBezTo>
                    <a:cubicBezTo>
                      <a:pt x="9" y="19"/>
                      <a:pt x="10" y="20"/>
                      <a:pt x="10" y="19"/>
                    </a:cubicBezTo>
                    <a:cubicBezTo>
                      <a:pt x="11" y="16"/>
                      <a:pt x="12" y="14"/>
                      <a:pt x="12" y="10"/>
                    </a:cubicBezTo>
                    <a:cubicBezTo>
                      <a:pt x="13" y="10"/>
                      <a:pt x="12" y="9"/>
                      <a:pt x="11" y="10"/>
                    </a:cubicBezTo>
                    <a:cubicBezTo>
                      <a:pt x="9" y="13"/>
                      <a:pt x="7" y="16"/>
                      <a:pt x="7" y="20"/>
                    </a:cubicBezTo>
                    <a:cubicBezTo>
                      <a:pt x="7" y="21"/>
                      <a:pt x="7" y="21"/>
                      <a:pt x="8" y="21"/>
                    </a:cubicBezTo>
                    <a:cubicBezTo>
                      <a:pt x="10" y="18"/>
                      <a:pt x="13" y="15"/>
                      <a:pt x="13" y="21"/>
                    </a:cubicBezTo>
                    <a:cubicBezTo>
                      <a:pt x="13" y="22"/>
                      <a:pt x="14" y="22"/>
                      <a:pt x="14" y="22"/>
                    </a:cubicBezTo>
                    <a:cubicBezTo>
                      <a:pt x="16" y="20"/>
                      <a:pt x="17" y="18"/>
                      <a:pt x="17" y="16"/>
                    </a:cubicBezTo>
                    <a:cubicBezTo>
                      <a:pt x="18" y="15"/>
                      <a:pt x="17" y="15"/>
                      <a:pt x="16" y="15"/>
                    </a:cubicBezTo>
                    <a:cubicBezTo>
                      <a:pt x="13" y="19"/>
                      <a:pt x="17" y="14"/>
                      <a:pt x="16" y="16"/>
                    </a:cubicBezTo>
                    <a:cubicBezTo>
                      <a:pt x="17" y="16"/>
                      <a:pt x="15" y="15"/>
                      <a:pt x="15" y="16"/>
                    </a:cubicBezTo>
                    <a:cubicBezTo>
                      <a:pt x="15" y="18"/>
                      <a:pt x="14" y="19"/>
                      <a:pt x="14" y="21"/>
                    </a:cubicBezTo>
                    <a:cubicBezTo>
                      <a:pt x="13" y="22"/>
                      <a:pt x="12" y="29"/>
                      <a:pt x="14" y="22"/>
                    </a:cubicBezTo>
                    <a:cubicBezTo>
                      <a:pt x="12" y="21"/>
                      <a:pt x="12" y="21"/>
                      <a:pt x="12" y="24"/>
                    </a:cubicBezTo>
                    <a:cubicBezTo>
                      <a:pt x="11" y="26"/>
                      <a:pt x="11" y="28"/>
                      <a:pt x="10" y="31"/>
                    </a:cubicBezTo>
                    <a:cubicBezTo>
                      <a:pt x="10" y="32"/>
                      <a:pt x="11" y="32"/>
                      <a:pt x="12" y="31"/>
                    </a:cubicBezTo>
                    <a:cubicBezTo>
                      <a:pt x="12" y="29"/>
                      <a:pt x="12" y="28"/>
                      <a:pt x="13" y="26"/>
                    </a:cubicBezTo>
                    <a:cubicBezTo>
                      <a:pt x="13" y="25"/>
                      <a:pt x="13" y="24"/>
                      <a:pt x="14" y="24"/>
                    </a:cubicBezTo>
                    <a:cubicBezTo>
                      <a:pt x="15" y="22"/>
                      <a:pt x="15" y="21"/>
                      <a:pt x="13" y="20"/>
                    </a:cubicBezTo>
                    <a:cubicBezTo>
                      <a:pt x="12" y="24"/>
                      <a:pt x="10" y="27"/>
                      <a:pt x="10" y="31"/>
                    </a:cubicBezTo>
                    <a:cubicBezTo>
                      <a:pt x="10" y="32"/>
                      <a:pt x="11" y="32"/>
                      <a:pt x="11" y="31"/>
                    </a:cubicBezTo>
                    <a:cubicBezTo>
                      <a:pt x="12" y="27"/>
                      <a:pt x="13" y="23"/>
                      <a:pt x="13" y="19"/>
                    </a:cubicBezTo>
                    <a:cubicBezTo>
                      <a:pt x="13" y="18"/>
                      <a:pt x="12" y="18"/>
                      <a:pt x="12" y="19"/>
                    </a:cubicBezTo>
                    <a:cubicBezTo>
                      <a:pt x="10" y="22"/>
                      <a:pt x="9" y="24"/>
                      <a:pt x="9" y="28"/>
                    </a:cubicBezTo>
                    <a:cubicBezTo>
                      <a:pt x="8" y="30"/>
                      <a:pt x="8" y="32"/>
                      <a:pt x="8" y="35"/>
                    </a:cubicBezTo>
                    <a:cubicBezTo>
                      <a:pt x="8" y="36"/>
                      <a:pt x="7" y="32"/>
                      <a:pt x="7" y="31"/>
                    </a:cubicBezTo>
                    <a:cubicBezTo>
                      <a:pt x="7" y="31"/>
                      <a:pt x="6" y="31"/>
                      <a:pt x="6" y="32"/>
                    </a:cubicBezTo>
                    <a:cubicBezTo>
                      <a:pt x="6" y="38"/>
                      <a:pt x="4" y="32"/>
                      <a:pt x="2" y="30"/>
                    </a:cubicBezTo>
                    <a:cubicBezTo>
                      <a:pt x="2" y="29"/>
                      <a:pt x="1" y="29"/>
                      <a:pt x="1" y="30"/>
                    </a:cubicBezTo>
                    <a:cubicBezTo>
                      <a:pt x="1" y="31"/>
                      <a:pt x="2" y="33"/>
                      <a:pt x="2" y="34"/>
                    </a:cubicBezTo>
                    <a:cubicBezTo>
                      <a:pt x="1" y="30"/>
                      <a:pt x="2" y="29"/>
                      <a:pt x="4" y="33"/>
                    </a:cubicBezTo>
                    <a:cubicBezTo>
                      <a:pt x="5" y="34"/>
                      <a:pt x="7" y="34"/>
                      <a:pt x="8" y="35"/>
                    </a:cubicBezTo>
                    <a:cubicBezTo>
                      <a:pt x="9" y="35"/>
                      <a:pt x="9" y="35"/>
                      <a:pt x="9" y="34"/>
                    </a:cubicBezTo>
                    <a:cubicBezTo>
                      <a:pt x="9" y="32"/>
                      <a:pt x="8" y="30"/>
                      <a:pt x="8" y="28"/>
                    </a:cubicBezTo>
                    <a:cubicBezTo>
                      <a:pt x="7" y="28"/>
                      <a:pt x="6" y="29"/>
                      <a:pt x="8" y="32"/>
                    </a:cubicBezTo>
                    <a:cubicBezTo>
                      <a:pt x="8" y="30"/>
                      <a:pt x="8" y="29"/>
                      <a:pt x="8" y="27"/>
                    </a:cubicBezTo>
                    <a:cubicBezTo>
                      <a:pt x="8" y="26"/>
                      <a:pt x="7" y="19"/>
                      <a:pt x="7" y="25"/>
                    </a:cubicBezTo>
                    <a:cubicBezTo>
                      <a:pt x="8" y="27"/>
                      <a:pt x="7" y="29"/>
                      <a:pt x="7" y="31"/>
                    </a:cubicBezTo>
                    <a:cubicBezTo>
                      <a:pt x="7" y="30"/>
                      <a:pt x="7" y="28"/>
                      <a:pt x="7" y="27"/>
                    </a:cubicBezTo>
                    <a:cubicBezTo>
                      <a:pt x="7" y="23"/>
                      <a:pt x="8" y="19"/>
                      <a:pt x="8" y="15"/>
                    </a:cubicBezTo>
                    <a:cubicBezTo>
                      <a:pt x="8" y="15"/>
                      <a:pt x="7" y="14"/>
                      <a:pt x="7" y="15"/>
                    </a:cubicBezTo>
                    <a:cubicBezTo>
                      <a:pt x="6" y="19"/>
                      <a:pt x="5" y="24"/>
                      <a:pt x="4" y="28"/>
                    </a:cubicBezTo>
                    <a:cubicBezTo>
                      <a:pt x="5" y="25"/>
                      <a:pt x="5" y="20"/>
                      <a:pt x="6" y="17"/>
                    </a:cubicBezTo>
                    <a:cubicBezTo>
                      <a:pt x="6" y="16"/>
                      <a:pt x="5" y="15"/>
                      <a:pt x="4" y="16"/>
                    </a:cubicBezTo>
                    <a:cubicBezTo>
                      <a:pt x="4" y="20"/>
                      <a:pt x="3" y="24"/>
                      <a:pt x="2" y="27"/>
                    </a:cubicBezTo>
                    <a:cubicBezTo>
                      <a:pt x="3" y="24"/>
                      <a:pt x="4" y="20"/>
                      <a:pt x="7" y="17"/>
                    </a:cubicBezTo>
                    <a:cubicBezTo>
                      <a:pt x="7" y="16"/>
                      <a:pt x="6" y="16"/>
                      <a:pt x="5" y="16"/>
                    </a:cubicBezTo>
                    <a:cubicBezTo>
                      <a:pt x="2" y="19"/>
                      <a:pt x="1" y="21"/>
                      <a:pt x="0" y="25"/>
                    </a:cubicBezTo>
                    <a:cubicBezTo>
                      <a:pt x="0" y="26"/>
                      <a:pt x="1" y="26"/>
                      <a:pt x="2"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6" name="Freeform 171"/>
              <p:cNvSpPr/>
              <p:nvPr/>
            </p:nvSpPr>
            <p:spPr bwMode="auto">
              <a:xfrm>
                <a:off x="1482725" y="2279651"/>
                <a:ext cx="22225" cy="20638"/>
              </a:xfrm>
              <a:custGeom>
                <a:avLst/>
                <a:gdLst>
                  <a:gd name="T0" fmla="*/ 9 w 21"/>
                  <a:gd name="T1" fmla="*/ 4 h 19"/>
                  <a:gd name="T2" fmla="*/ 8 w 21"/>
                  <a:gd name="T3" fmla="*/ 2 h 19"/>
                  <a:gd name="T4" fmla="*/ 7 w 21"/>
                  <a:gd name="T5" fmla="*/ 3 h 19"/>
                  <a:gd name="T6" fmla="*/ 11 w 21"/>
                  <a:gd name="T7" fmla="*/ 7 h 19"/>
                  <a:gd name="T8" fmla="*/ 12 w 21"/>
                  <a:gd name="T9" fmla="*/ 6 h 19"/>
                  <a:gd name="T10" fmla="*/ 2 w 21"/>
                  <a:gd name="T11" fmla="*/ 0 h 19"/>
                  <a:gd name="T12" fmla="*/ 1 w 21"/>
                  <a:gd name="T13" fmla="*/ 2 h 19"/>
                  <a:gd name="T14" fmla="*/ 9 w 21"/>
                  <a:gd name="T15" fmla="*/ 8 h 19"/>
                  <a:gd name="T16" fmla="*/ 10 w 21"/>
                  <a:gd name="T17" fmla="*/ 7 h 19"/>
                  <a:gd name="T18" fmla="*/ 4 w 21"/>
                  <a:gd name="T19" fmla="*/ 2 h 19"/>
                  <a:gd name="T20" fmla="*/ 3 w 21"/>
                  <a:gd name="T21" fmla="*/ 3 h 19"/>
                  <a:gd name="T22" fmla="*/ 12 w 21"/>
                  <a:gd name="T23" fmla="*/ 10 h 19"/>
                  <a:gd name="T24" fmla="*/ 13 w 21"/>
                  <a:gd name="T25" fmla="*/ 9 h 19"/>
                  <a:gd name="T26" fmla="*/ 10 w 21"/>
                  <a:gd name="T27" fmla="*/ 6 h 19"/>
                  <a:gd name="T28" fmla="*/ 9 w 21"/>
                  <a:gd name="T29" fmla="*/ 7 h 19"/>
                  <a:gd name="T30" fmla="*/ 19 w 21"/>
                  <a:gd name="T31" fmla="*/ 12 h 19"/>
                  <a:gd name="T32" fmla="*/ 20 w 21"/>
                  <a:gd name="T33" fmla="*/ 11 h 19"/>
                  <a:gd name="T34" fmla="*/ 11 w 21"/>
                  <a:gd name="T35" fmla="*/ 3 h 19"/>
                  <a:gd name="T36" fmla="*/ 10 w 21"/>
                  <a:gd name="T37" fmla="*/ 4 h 19"/>
                  <a:gd name="T38" fmla="*/ 20 w 21"/>
                  <a:gd name="T39" fmla="*/ 18 h 19"/>
                  <a:gd name="T40" fmla="*/ 21 w 21"/>
                  <a:gd name="T41" fmla="*/ 17 h 19"/>
                  <a:gd name="T42" fmla="*/ 9 w 21"/>
                  <a:gd name="T43" fmla="*/ 7 h 19"/>
                  <a:gd name="T44" fmla="*/ 8 w 21"/>
                  <a:gd name="T45" fmla="*/ 8 h 19"/>
                  <a:gd name="T46" fmla="*/ 18 w 21"/>
                  <a:gd name="T47" fmla="*/ 16 h 19"/>
                  <a:gd name="T48" fmla="*/ 19 w 21"/>
                  <a:gd name="T49" fmla="*/ 15 h 19"/>
                  <a:gd name="T50" fmla="*/ 16 w 21"/>
                  <a:gd name="T51" fmla="*/ 9 h 19"/>
                  <a:gd name="T52" fmla="*/ 15 w 21"/>
                  <a:gd name="T53" fmla="*/ 8 h 19"/>
                  <a:gd name="T54" fmla="*/ 18 w 21"/>
                  <a:gd name="T55" fmla="*/ 16 h 19"/>
                  <a:gd name="T56" fmla="*/ 19 w 21"/>
                  <a:gd name="T57" fmla="*/ 15 h 19"/>
                  <a:gd name="T58" fmla="*/ 9 w 21"/>
                  <a:gd name="T59" fmla="*/ 7 h 19"/>
                  <a:gd name="T60" fmla="*/ 8 w 21"/>
                  <a:gd name="T61" fmla="*/ 8 h 19"/>
                  <a:gd name="T62" fmla="*/ 20 w 21"/>
                  <a:gd name="T63" fmla="*/ 18 h 19"/>
                  <a:gd name="T64" fmla="*/ 21 w 21"/>
                  <a:gd name="T65" fmla="*/ 18 h 19"/>
                  <a:gd name="T66" fmla="*/ 11 w 21"/>
                  <a:gd name="T67" fmla="*/ 3 h 19"/>
                  <a:gd name="T68" fmla="*/ 10 w 21"/>
                  <a:gd name="T69" fmla="*/ 4 h 19"/>
                  <a:gd name="T70" fmla="*/ 19 w 21"/>
                  <a:gd name="T71" fmla="*/ 12 h 19"/>
                  <a:gd name="T72" fmla="*/ 20 w 21"/>
                  <a:gd name="T73" fmla="*/ 11 h 19"/>
                  <a:gd name="T74" fmla="*/ 9 w 21"/>
                  <a:gd name="T75" fmla="*/ 5 h 19"/>
                  <a:gd name="T76" fmla="*/ 9 w 21"/>
                  <a:gd name="T77" fmla="*/ 7 h 19"/>
                  <a:gd name="T78" fmla="*/ 12 w 21"/>
                  <a:gd name="T79" fmla="*/ 10 h 19"/>
                  <a:gd name="T80" fmla="*/ 13 w 21"/>
                  <a:gd name="T81" fmla="*/ 9 h 19"/>
                  <a:gd name="T82" fmla="*/ 4 w 21"/>
                  <a:gd name="T83" fmla="*/ 2 h 19"/>
                  <a:gd name="T84" fmla="*/ 3 w 21"/>
                  <a:gd name="T85" fmla="*/ 3 h 19"/>
                  <a:gd name="T86" fmla="*/ 9 w 21"/>
                  <a:gd name="T87" fmla="*/ 8 h 19"/>
                  <a:gd name="T88" fmla="*/ 10 w 21"/>
                  <a:gd name="T89" fmla="*/ 7 h 19"/>
                  <a:gd name="T90" fmla="*/ 2 w 21"/>
                  <a:gd name="T91" fmla="*/ 1 h 19"/>
                  <a:gd name="T92" fmla="*/ 1 w 21"/>
                  <a:gd name="T93" fmla="*/ 2 h 19"/>
                  <a:gd name="T94" fmla="*/ 12 w 21"/>
                  <a:gd name="T95" fmla="*/ 7 h 19"/>
                  <a:gd name="T96" fmla="*/ 12 w 21"/>
                  <a:gd name="T97" fmla="*/ 6 h 19"/>
                  <a:gd name="T98" fmla="*/ 8 w 21"/>
                  <a:gd name="T99" fmla="*/ 2 h 19"/>
                  <a:gd name="T100" fmla="*/ 6 w 21"/>
                  <a:gd name="T101" fmla="*/ 3 h 19"/>
                  <a:gd name="T102" fmla="*/ 8 w 21"/>
                  <a:gd name="T103" fmla="*/ 5 h 19"/>
                  <a:gd name="T104" fmla="*/ 9 w 21"/>
                  <a:gd name="T105"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19">
                    <a:moveTo>
                      <a:pt x="9" y="4"/>
                    </a:moveTo>
                    <a:cubicBezTo>
                      <a:pt x="8" y="3"/>
                      <a:pt x="8" y="3"/>
                      <a:pt x="8" y="2"/>
                    </a:cubicBezTo>
                    <a:cubicBezTo>
                      <a:pt x="7" y="2"/>
                      <a:pt x="7" y="3"/>
                      <a:pt x="7" y="3"/>
                    </a:cubicBezTo>
                    <a:cubicBezTo>
                      <a:pt x="8" y="4"/>
                      <a:pt x="10" y="6"/>
                      <a:pt x="11" y="7"/>
                    </a:cubicBezTo>
                    <a:cubicBezTo>
                      <a:pt x="12" y="7"/>
                      <a:pt x="12" y="6"/>
                      <a:pt x="12" y="6"/>
                    </a:cubicBezTo>
                    <a:cubicBezTo>
                      <a:pt x="8" y="4"/>
                      <a:pt x="5" y="2"/>
                      <a:pt x="2" y="0"/>
                    </a:cubicBezTo>
                    <a:cubicBezTo>
                      <a:pt x="1" y="0"/>
                      <a:pt x="0" y="1"/>
                      <a:pt x="1" y="2"/>
                    </a:cubicBezTo>
                    <a:cubicBezTo>
                      <a:pt x="3" y="4"/>
                      <a:pt x="6" y="6"/>
                      <a:pt x="9" y="8"/>
                    </a:cubicBezTo>
                    <a:cubicBezTo>
                      <a:pt x="10" y="9"/>
                      <a:pt x="11" y="8"/>
                      <a:pt x="10" y="7"/>
                    </a:cubicBezTo>
                    <a:cubicBezTo>
                      <a:pt x="8" y="5"/>
                      <a:pt x="6" y="4"/>
                      <a:pt x="4" y="2"/>
                    </a:cubicBezTo>
                    <a:cubicBezTo>
                      <a:pt x="3" y="2"/>
                      <a:pt x="3" y="3"/>
                      <a:pt x="3" y="3"/>
                    </a:cubicBezTo>
                    <a:cubicBezTo>
                      <a:pt x="6" y="5"/>
                      <a:pt x="9" y="8"/>
                      <a:pt x="12" y="10"/>
                    </a:cubicBezTo>
                    <a:cubicBezTo>
                      <a:pt x="13" y="10"/>
                      <a:pt x="14" y="9"/>
                      <a:pt x="13" y="9"/>
                    </a:cubicBezTo>
                    <a:cubicBezTo>
                      <a:pt x="12" y="8"/>
                      <a:pt x="11" y="7"/>
                      <a:pt x="10" y="6"/>
                    </a:cubicBezTo>
                    <a:cubicBezTo>
                      <a:pt x="10" y="6"/>
                      <a:pt x="9" y="6"/>
                      <a:pt x="9" y="7"/>
                    </a:cubicBezTo>
                    <a:cubicBezTo>
                      <a:pt x="13" y="8"/>
                      <a:pt x="16" y="10"/>
                      <a:pt x="19" y="12"/>
                    </a:cubicBezTo>
                    <a:cubicBezTo>
                      <a:pt x="20" y="12"/>
                      <a:pt x="21" y="11"/>
                      <a:pt x="20" y="11"/>
                    </a:cubicBezTo>
                    <a:cubicBezTo>
                      <a:pt x="17" y="9"/>
                      <a:pt x="14" y="6"/>
                      <a:pt x="11" y="3"/>
                    </a:cubicBezTo>
                    <a:cubicBezTo>
                      <a:pt x="11" y="3"/>
                      <a:pt x="11" y="4"/>
                      <a:pt x="10" y="4"/>
                    </a:cubicBezTo>
                    <a:cubicBezTo>
                      <a:pt x="14" y="8"/>
                      <a:pt x="18" y="13"/>
                      <a:pt x="20" y="18"/>
                    </a:cubicBezTo>
                    <a:cubicBezTo>
                      <a:pt x="20" y="18"/>
                      <a:pt x="20" y="17"/>
                      <a:pt x="21" y="17"/>
                    </a:cubicBezTo>
                    <a:cubicBezTo>
                      <a:pt x="16" y="14"/>
                      <a:pt x="12" y="11"/>
                      <a:pt x="9" y="7"/>
                    </a:cubicBezTo>
                    <a:cubicBezTo>
                      <a:pt x="9" y="7"/>
                      <a:pt x="8" y="8"/>
                      <a:pt x="8" y="8"/>
                    </a:cubicBezTo>
                    <a:cubicBezTo>
                      <a:pt x="11" y="11"/>
                      <a:pt x="14" y="14"/>
                      <a:pt x="18" y="16"/>
                    </a:cubicBezTo>
                    <a:cubicBezTo>
                      <a:pt x="19" y="16"/>
                      <a:pt x="19" y="15"/>
                      <a:pt x="19" y="15"/>
                    </a:cubicBezTo>
                    <a:cubicBezTo>
                      <a:pt x="17" y="13"/>
                      <a:pt x="14" y="12"/>
                      <a:pt x="16" y="9"/>
                    </a:cubicBezTo>
                    <a:cubicBezTo>
                      <a:pt x="17" y="8"/>
                      <a:pt x="15" y="7"/>
                      <a:pt x="15" y="8"/>
                    </a:cubicBezTo>
                    <a:cubicBezTo>
                      <a:pt x="12" y="11"/>
                      <a:pt x="15" y="13"/>
                      <a:pt x="18" y="16"/>
                    </a:cubicBezTo>
                    <a:cubicBezTo>
                      <a:pt x="18" y="15"/>
                      <a:pt x="18" y="15"/>
                      <a:pt x="19" y="15"/>
                    </a:cubicBezTo>
                    <a:cubicBezTo>
                      <a:pt x="15" y="13"/>
                      <a:pt x="12" y="10"/>
                      <a:pt x="9" y="7"/>
                    </a:cubicBezTo>
                    <a:cubicBezTo>
                      <a:pt x="8" y="6"/>
                      <a:pt x="7" y="7"/>
                      <a:pt x="8" y="8"/>
                    </a:cubicBezTo>
                    <a:cubicBezTo>
                      <a:pt x="11" y="12"/>
                      <a:pt x="15" y="16"/>
                      <a:pt x="20" y="18"/>
                    </a:cubicBezTo>
                    <a:cubicBezTo>
                      <a:pt x="20" y="19"/>
                      <a:pt x="21" y="18"/>
                      <a:pt x="21" y="18"/>
                    </a:cubicBezTo>
                    <a:cubicBezTo>
                      <a:pt x="19" y="12"/>
                      <a:pt x="15" y="7"/>
                      <a:pt x="11" y="3"/>
                    </a:cubicBezTo>
                    <a:cubicBezTo>
                      <a:pt x="11" y="2"/>
                      <a:pt x="10" y="3"/>
                      <a:pt x="10" y="4"/>
                    </a:cubicBezTo>
                    <a:cubicBezTo>
                      <a:pt x="13" y="7"/>
                      <a:pt x="16" y="10"/>
                      <a:pt x="19" y="12"/>
                    </a:cubicBezTo>
                    <a:cubicBezTo>
                      <a:pt x="19" y="12"/>
                      <a:pt x="20" y="11"/>
                      <a:pt x="20" y="11"/>
                    </a:cubicBezTo>
                    <a:cubicBezTo>
                      <a:pt x="17" y="9"/>
                      <a:pt x="13" y="7"/>
                      <a:pt x="9" y="5"/>
                    </a:cubicBezTo>
                    <a:cubicBezTo>
                      <a:pt x="9" y="5"/>
                      <a:pt x="8" y="6"/>
                      <a:pt x="9" y="7"/>
                    </a:cubicBezTo>
                    <a:cubicBezTo>
                      <a:pt x="10" y="8"/>
                      <a:pt x="11" y="9"/>
                      <a:pt x="12" y="10"/>
                    </a:cubicBezTo>
                    <a:cubicBezTo>
                      <a:pt x="12" y="9"/>
                      <a:pt x="13" y="9"/>
                      <a:pt x="13" y="9"/>
                    </a:cubicBezTo>
                    <a:cubicBezTo>
                      <a:pt x="10" y="7"/>
                      <a:pt x="7" y="4"/>
                      <a:pt x="4" y="2"/>
                    </a:cubicBezTo>
                    <a:cubicBezTo>
                      <a:pt x="3" y="1"/>
                      <a:pt x="2" y="2"/>
                      <a:pt x="3" y="3"/>
                    </a:cubicBezTo>
                    <a:cubicBezTo>
                      <a:pt x="5" y="5"/>
                      <a:pt x="7" y="6"/>
                      <a:pt x="9" y="8"/>
                    </a:cubicBezTo>
                    <a:cubicBezTo>
                      <a:pt x="9" y="8"/>
                      <a:pt x="10" y="7"/>
                      <a:pt x="10" y="7"/>
                    </a:cubicBezTo>
                    <a:cubicBezTo>
                      <a:pt x="7" y="5"/>
                      <a:pt x="4" y="3"/>
                      <a:pt x="2" y="1"/>
                    </a:cubicBezTo>
                    <a:cubicBezTo>
                      <a:pt x="2" y="1"/>
                      <a:pt x="2" y="1"/>
                      <a:pt x="1" y="2"/>
                    </a:cubicBezTo>
                    <a:cubicBezTo>
                      <a:pt x="5" y="3"/>
                      <a:pt x="8" y="6"/>
                      <a:pt x="12" y="7"/>
                    </a:cubicBezTo>
                    <a:cubicBezTo>
                      <a:pt x="12" y="7"/>
                      <a:pt x="13" y="6"/>
                      <a:pt x="12" y="6"/>
                    </a:cubicBezTo>
                    <a:cubicBezTo>
                      <a:pt x="11" y="5"/>
                      <a:pt x="9" y="3"/>
                      <a:pt x="8" y="2"/>
                    </a:cubicBezTo>
                    <a:cubicBezTo>
                      <a:pt x="7" y="1"/>
                      <a:pt x="6" y="2"/>
                      <a:pt x="6" y="3"/>
                    </a:cubicBezTo>
                    <a:cubicBezTo>
                      <a:pt x="7" y="4"/>
                      <a:pt x="7" y="4"/>
                      <a:pt x="8" y="5"/>
                    </a:cubicBezTo>
                    <a:cubicBezTo>
                      <a:pt x="9" y="5"/>
                      <a:pt x="10" y="4"/>
                      <a:pt x="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7" name="Freeform 172"/>
              <p:cNvSpPr/>
              <p:nvPr/>
            </p:nvSpPr>
            <p:spPr bwMode="auto">
              <a:xfrm>
                <a:off x="1477963" y="2270126"/>
                <a:ext cx="38100" cy="34925"/>
              </a:xfrm>
              <a:custGeom>
                <a:avLst/>
                <a:gdLst>
                  <a:gd name="T0" fmla="*/ 2 w 37"/>
                  <a:gd name="T1" fmla="*/ 9 h 33"/>
                  <a:gd name="T2" fmla="*/ 15 w 37"/>
                  <a:gd name="T3" fmla="*/ 4 h 33"/>
                  <a:gd name="T4" fmla="*/ 22 w 37"/>
                  <a:gd name="T5" fmla="*/ 9 h 33"/>
                  <a:gd name="T6" fmla="*/ 31 w 37"/>
                  <a:gd name="T7" fmla="*/ 10 h 33"/>
                  <a:gd name="T8" fmla="*/ 32 w 37"/>
                  <a:gd name="T9" fmla="*/ 15 h 33"/>
                  <a:gd name="T10" fmla="*/ 31 w 37"/>
                  <a:gd name="T11" fmla="*/ 17 h 33"/>
                  <a:gd name="T12" fmla="*/ 29 w 37"/>
                  <a:gd name="T13" fmla="*/ 20 h 33"/>
                  <a:gd name="T14" fmla="*/ 30 w 37"/>
                  <a:gd name="T15" fmla="*/ 29 h 33"/>
                  <a:gd name="T16" fmla="*/ 29 w 37"/>
                  <a:gd name="T17" fmla="*/ 31 h 33"/>
                  <a:gd name="T18" fmla="*/ 32 w 37"/>
                  <a:gd name="T19" fmla="*/ 26 h 33"/>
                  <a:gd name="T20" fmla="*/ 34 w 37"/>
                  <a:gd name="T21" fmla="*/ 15 h 33"/>
                  <a:gd name="T22" fmla="*/ 36 w 37"/>
                  <a:gd name="T23" fmla="*/ 10 h 33"/>
                  <a:gd name="T24" fmla="*/ 32 w 37"/>
                  <a:gd name="T25" fmla="*/ 8 h 33"/>
                  <a:gd name="T26" fmla="*/ 25 w 37"/>
                  <a:gd name="T27" fmla="*/ 9 h 33"/>
                  <a:gd name="T28" fmla="*/ 19 w 37"/>
                  <a:gd name="T29" fmla="*/ 5 h 33"/>
                  <a:gd name="T30" fmla="*/ 1 w 37"/>
                  <a:gd name="T31" fmla="*/ 8 h 33"/>
                  <a:gd name="T32" fmla="*/ 2 w 37"/>
                  <a:gd name="T33"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3">
                    <a:moveTo>
                      <a:pt x="2" y="9"/>
                    </a:moveTo>
                    <a:cubicBezTo>
                      <a:pt x="6" y="6"/>
                      <a:pt x="9" y="3"/>
                      <a:pt x="15" y="4"/>
                    </a:cubicBezTo>
                    <a:cubicBezTo>
                      <a:pt x="17" y="5"/>
                      <a:pt x="20" y="7"/>
                      <a:pt x="22" y="9"/>
                    </a:cubicBezTo>
                    <a:cubicBezTo>
                      <a:pt x="25" y="11"/>
                      <a:pt x="28" y="11"/>
                      <a:pt x="31" y="10"/>
                    </a:cubicBezTo>
                    <a:cubicBezTo>
                      <a:pt x="35" y="11"/>
                      <a:pt x="35" y="13"/>
                      <a:pt x="32" y="15"/>
                    </a:cubicBezTo>
                    <a:cubicBezTo>
                      <a:pt x="32" y="15"/>
                      <a:pt x="31" y="16"/>
                      <a:pt x="31" y="17"/>
                    </a:cubicBezTo>
                    <a:cubicBezTo>
                      <a:pt x="30" y="18"/>
                      <a:pt x="29" y="19"/>
                      <a:pt x="29" y="20"/>
                    </a:cubicBezTo>
                    <a:cubicBezTo>
                      <a:pt x="29" y="21"/>
                      <a:pt x="30" y="30"/>
                      <a:pt x="30" y="29"/>
                    </a:cubicBezTo>
                    <a:cubicBezTo>
                      <a:pt x="29" y="29"/>
                      <a:pt x="28" y="30"/>
                      <a:pt x="29" y="31"/>
                    </a:cubicBezTo>
                    <a:cubicBezTo>
                      <a:pt x="32" y="33"/>
                      <a:pt x="32" y="27"/>
                      <a:pt x="32" y="26"/>
                    </a:cubicBezTo>
                    <a:cubicBezTo>
                      <a:pt x="31" y="21"/>
                      <a:pt x="31" y="18"/>
                      <a:pt x="34" y="15"/>
                    </a:cubicBezTo>
                    <a:cubicBezTo>
                      <a:pt x="36" y="13"/>
                      <a:pt x="37" y="12"/>
                      <a:pt x="36" y="10"/>
                    </a:cubicBezTo>
                    <a:cubicBezTo>
                      <a:pt x="36" y="8"/>
                      <a:pt x="34" y="8"/>
                      <a:pt x="32" y="8"/>
                    </a:cubicBezTo>
                    <a:cubicBezTo>
                      <a:pt x="29" y="8"/>
                      <a:pt x="28" y="10"/>
                      <a:pt x="25" y="9"/>
                    </a:cubicBezTo>
                    <a:cubicBezTo>
                      <a:pt x="23" y="9"/>
                      <a:pt x="21" y="6"/>
                      <a:pt x="19" y="5"/>
                    </a:cubicBezTo>
                    <a:cubicBezTo>
                      <a:pt x="12" y="0"/>
                      <a:pt x="6" y="4"/>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8" name="Freeform 173"/>
              <p:cNvSpPr/>
              <p:nvPr/>
            </p:nvSpPr>
            <p:spPr bwMode="auto">
              <a:xfrm>
                <a:off x="1508125" y="2286001"/>
                <a:ext cx="4763" cy="14288"/>
              </a:xfrm>
              <a:custGeom>
                <a:avLst/>
                <a:gdLst>
                  <a:gd name="T0" fmla="*/ 2 w 5"/>
                  <a:gd name="T1" fmla="*/ 12 h 13"/>
                  <a:gd name="T2" fmla="*/ 3 w 5"/>
                  <a:gd name="T3" fmla="*/ 8 h 13"/>
                  <a:gd name="T4" fmla="*/ 5 w 5"/>
                  <a:gd name="T5" fmla="*/ 3 h 13"/>
                  <a:gd name="T6" fmla="*/ 3 w 5"/>
                  <a:gd name="T7" fmla="*/ 3 h 13"/>
                  <a:gd name="T8" fmla="*/ 0 w 5"/>
                  <a:gd name="T9" fmla="*/ 9 h 13"/>
                  <a:gd name="T10" fmla="*/ 1 w 5"/>
                  <a:gd name="T11" fmla="*/ 10 h 13"/>
                  <a:gd name="T12" fmla="*/ 3 w 5"/>
                  <a:gd name="T13" fmla="*/ 2 h 13"/>
                  <a:gd name="T14" fmla="*/ 2 w 5"/>
                  <a:gd name="T15" fmla="*/ 1 h 13"/>
                  <a:gd name="T16" fmla="*/ 0 w 5"/>
                  <a:gd name="T17" fmla="*/ 8 h 13"/>
                  <a:gd name="T18" fmla="*/ 2 w 5"/>
                  <a:gd name="T19" fmla="*/ 8 h 13"/>
                  <a:gd name="T20" fmla="*/ 3 w 5"/>
                  <a:gd name="T21" fmla="*/ 1 h 13"/>
                  <a:gd name="T22" fmla="*/ 2 w 5"/>
                  <a:gd name="T23" fmla="*/ 1 h 13"/>
                  <a:gd name="T24" fmla="*/ 0 w 5"/>
                  <a:gd name="T25" fmla="*/ 8 h 13"/>
                  <a:gd name="T26" fmla="*/ 2 w 5"/>
                  <a:gd name="T27" fmla="*/ 8 h 13"/>
                  <a:gd name="T28" fmla="*/ 3 w 5"/>
                  <a:gd name="T29" fmla="*/ 2 h 13"/>
                  <a:gd name="T30" fmla="*/ 2 w 5"/>
                  <a:gd name="T31" fmla="*/ 1 h 13"/>
                  <a:gd name="T32" fmla="*/ 0 w 5"/>
                  <a:gd name="T33" fmla="*/ 10 h 13"/>
                  <a:gd name="T34" fmla="*/ 1 w 5"/>
                  <a:gd name="T35" fmla="*/ 10 h 13"/>
                  <a:gd name="T36" fmla="*/ 5 w 5"/>
                  <a:gd name="T37" fmla="*/ 3 h 13"/>
                  <a:gd name="T38" fmla="*/ 3 w 5"/>
                  <a:gd name="T39" fmla="*/ 3 h 13"/>
                  <a:gd name="T40" fmla="*/ 1 w 5"/>
                  <a:gd name="T41" fmla="*/ 8 h 13"/>
                  <a:gd name="T42" fmla="*/ 1 w 5"/>
                  <a:gd name="T43" fmla="*/ 12 h 13"/>
                  <a:gd name="T44" fmla="*/ 2 w 5"/>
                  <a:gd name="T45"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 h="13">
                    <a:moveTo>
                      <a:pt x="2" y="12"/>
                    </a:moveTo>
                    <a:cubicBezTo>
                      <a:pt x="2" y="10"/>
                      <a:pt x="3" y="9"/>
                      <a:pt x="3" y="8"/>
                    </a:cubicBezTo>
                    <a:cubicBezTo>
                      <a:pt x="3" y="6"/>
                      <a:pt x="4" y="4"/>
                      <a:pt x="5" y="3"/>
                    </a:cubicBezTo>
                    <a:cubicBezTo>
                      <a:pt x="4" y="3"/>
                      <a:pt x="4" y="3"/>
                      <a:pt x="3" y="3"/>
                    </a:cubicBezTo>
                    <a:cubicBezTo>
                      <a:pt x="2" y="5"/>
                      <a:pt x="1" y="7"/>
                      <a:pt x="0" y="9"/>
                    </a:cubicBezTo>
                    <a:cubicBezTo>
                      <a:pt x="0" y="10"/>
                      <a:pt x="1" y="10"/>
                      <a:pt x="1" y="10"/>
                    </a:cubicBezTo>
                    <a:cubicBezTo>
                      <a:pt x="1" y="7"/>
                      <a:pt x="2" y="4"/>
                      <a:pt x="3" y="2"/>
                    </a:cubicBezTo>
                    <a:cubicBezTo>
                      <a:pt x="3" y="2"/>
                      <a:pt x="2" y="1"/>
                      <a:pt x="2" y="1"/>
                    </a:cubicBezTo>
                    <a:cubicBezTo>
                      <a:pt x="1" y="3"/>
                      <a:pt x="1" y="5"/>
                      <a:pt x="0" y="8"/>
                    </a:cubicBezTo>
                    <a:cubicBezTo>
                      <a:pt x="1" y="8"/>
                      <a:pt x="1" y="8"/>
                      <a:pt x="2" y="8"/>
                    </a:cubicBezTo>
                    <a:cubicBezTo>
                      <a:pt x="2" y="6"/>
                      <a:pt x="2" y="3"/>
                      <a:pt x="3" y="1"/>
                    </a:cubicBezTo>
                    <a:cubicBezTo>
                      <a:pt x="3" y="1"/>
                      <a:pt x="2" y="0"/>
                      <a:pt x="2" y="1"/>
                    </a:cubicBezTo>
                    <a:cubicBezTo>
                      <a:pt x="1" y="3"/>
                      <a:pt x="0" y="6"/>
                      <a:pt x="0" y="8"/>
                    </a:cubicBezTo>
                    <a:cubicBezTo>
                      <a:pt x="0" y="8"/>
                      <a:pt x="1" y="9"/>
                      <a:pt x="2" y="8"/>
                    </a:cubicBezTo>
                    <a:cubicBezTo>
                      <a:pt x="2" y="6"/>
                      <a:pt x="3" y="4"/>
                      <a:pt x="3" y="2"/>
                    </a:cubicBezTo>
                    <a:cubicBezTo>
                      <a:pt x="3" y="1"/>
                      <a:pt x="2" y="0"/>
                      <a:pt x="2" y="1"/>
                    </a:cubicBezTo>
                    <a:cubicBezTo>
                      <a:pt x="1" y="4"/>
                      <a:pt x="0" y="7"/>
                      <a:pt x="0" y="10"/>
                    </a:cubicBezTo>
                    <a:cubicBezTo>
                      <a:pt x="0" y="10"/>
                      <a:pt x="1" y="11"/>
                      <a:pt x="1" y="10"/>
                    </a:cubicBezTo>
                    <a:cubicBezTo>
                      <a:pt x="2" y="8"/>
                      <a:pt x="4" y="5"/>
                      <a:pt x="5" y="3"/>
                    </a:cubicBezTo>
                    <a:cubicBezTo>
                      <a:pt x="5" y="2"/>
                      <a:pt x="4" y="2"/>
                      <a:pt x="3" y="3"/>
                    </a:cubicBezTo>
                    <a:cubicBezTo>
                      <a:pt x="3" y="4"/>
                      <a:pt x="2" y="6"/>
                      <a:pt x="1" y="8"/>
                    </a:cubicBezTo>
                    <a:cubicBezTo>
                      <a:pt x="1" y="9"/>
                      <a:pt x="1" y="11"/>
                      <a:pt x="1" y="12"/>
                    </a:cubicBezTo>
                    <a:cubicBezTo>
                      <a:pt x="1" y="13"/>
                      <a:pt x="3"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9" name="Freeform 174"/>
              <p:cNvSpPr/>
              <p:nvPr/>
            </p:nvSpPr>
            <p:spPr bwMode="auto">
              <a:xfrm>
                <a:off x="1481138" y="2273301"/>
                <a:ext cx="31750" cy="25400"/>
              </a:xfrm>
              <a:custGeom>
                <a:avLst/>
                <a:gdLst>
                  <a:gd name="T0" fmla="*/ 23 w 30"/>
                  <a:gd name="T1" fmla="*/ 23 h 24"/>
                  <a:gd name="T2" fmla="*/ 27 w 30"/>
                  <a:gd name="T3" fmla="*/ 16 h 24"/>
                  <a:gd name="T4" fmla="*/ 22 w 30"/>
                  <a:gd name="T5" fmla="*/ 17 h 24"/>
                  <a:gd name="T6" fmla="*/ 21 w 30"/>
                  <a:gd name="T7" fmla="*/ 12 h 24"/>
                  <a:gd name="T8" fmla="*/ 22 w 30"/>
                  <a:gd name="T9" fmla="*/ 19 h 24"/>
                  <a:gd name="T10" fmla="*/ 23 w 30"/>
                  <a:gd name="T11" fmla="*/ 18 h 24"/>
                  <a:gd name="T12" fmla="*/ 25 w 30"/>
                  <a:gd name="T13" fmla="*/ 9 h 24"/>
                  <a:gd name="T14" fmla="*/ 24 w 30"/>
                  <a:gd name="T15" fmla="*/ 10 h 24"/>
                  <a:gd name="T16" fmla="*/ 22 w 30"/>
                  <a:gd name="T17" fmla="*/ 13 h 24"/>
                  <a:gd name="T18" fmla="*/ 17 w 30"/>
                  <a:gd name="T19" fmla="*/ 12 h 24"/>
                  <a:gd name="T20" fmla="*/ 14 w 30"/>
                  <a:gd name="T21" fmla="*/ 9 h 24"/>
                  <a:gd name="T22" fmla="*/ 1 w 30"/>
                  <a:gd name="T23" fmla="*/ 5 h 24"/>
                  <a:gd name="T24" fmla="*/ 7 w 30"/>
                  <a:gd name="T25" fmla="*/ 5 h 24"/>
                  <a:gd name="T26" fmla="*/ 6 w 30"/>
                  <a:gd name="T27" fmla="*/ 4 h 24"/>
                  <a:gd name="T28" fmla="*/ 12 w 30"/>
                  <a:gd name="T29" fmla="*/ 3 h 24"/>
                  <a:gd name="T30" fmla="*/ 11 w 30"/>
                  <a:gd name="T31" fmla="*/ 9 h 24"/>
                  <a:gd name="T32" fmla="*/ 18 w 30"/>
                  <a:gd name="T33" fmla="*/ 10 h 24"/>
                  <a:gd name="T34" fmla="*/ 26 w 30"/>
                  <a:gd name="T35" fmla="*/ 11 h 24"/>
                  <a:gd name="T36" fmla="*/ 24 w 30"/>
                  <a:gd name="T37" fmla="*/ 8 h 24"/>
                  <a:gd name="T38" fmla="*/ 23 w 30"/>
                  <a:gd name="T39" fmla="*/ 13 h 24"/>
                  <a:gd name="T40" fmla="*/ 22 w 30"/>
                  <a:gd name="T41" fmla="*/ 15 h 24"/>
                  <a:gd name="T42" fmla="*/ 24 w 30"/>
                  <a:gd name="T43" fmla="*/ 8 h 24"/>
                  <a:gd name="T44" fmla="*/ 27 w 30"/>
                  <a:gd name="T45" fmla="*/ 11 h 24"/>
                  <a:gd name="T46" fmla="*/ 17 w 30"/>
                  <a:gd name="T47" fmla="*/ 9 h 24"/>
                  <a:gd name="T48" fmla="*/ 20 w 30"/>
                  <a:gd name="T49" fmla="*/ 14 h 24"/>
                  <a:gd name="T50" fmla="*/ 12 w 30"/>
                  <a:gd name="T51" fmla="*/ 8 h 24"/>
                  <a:gd name="T52" fmla="*/ 18 w 30"/>
                  <a:gd name="T53" fmla="*/ 13 h 24"/>
                  <a:gd name="T54" fmla="*/ 11 w 30"/>
                  <a:gd name="T55" fmla="*/ 11 h 24"/>
                  <a:gd name="T56" fmla="*/ 18 w 30"/>
                  <a:gd name="T57" fmla="*/ 13 h 24"/>
                  <a:gd name="T58" fmla="*/ 11 w 30"/>
                  <a:gd name="T59" fmla="*/ 9 h 24"/>
                  <a:gd name="T60" fmla="*/ 11 w 30"/>
                  <a:gd name="T61" fmla="*/ 4 h 24"/>
                  <a:gd name="T62" fmla="*/ 4 w 30"/>
                  <a:gd name="T63" fmla="*/ 4 h 24"/>
                  <a:gd name="T64" fmla="*/ 13 w 30"/>
                  <a:gd name="T65" fmla="*/ 6 h 24"/>
                  <a:gd name="T66" fmla="*/ 1 w 30"/>
                  <a:gd name="T67" fmla="*/ 5 h 24"/>
                  <a:gd name="T68" fmla="*/ 11 w 30"/>
                  <a:gd name="T69" fmla="*/ 4 h 24"/>
                  <a:gd name="T70" fmla="*/ 3 w 30"/>
                  <a:gd name="T71" fmla="*/ 4 h 24"/>
                  <a:gd name="T72" fmla="*/ 12 w 30"/>
                  <a:gd name="T73" fmla="*/ 5 h 24"/>
                  <a:gd name="T74" fmla="*/ 6 w 30"/>
                  <a:gd name="T75" fmla="*/ 3 h 24"/>
                  <a:gd name="T76" fmla="*/ 12 w 30"/>
                  <a:gd name="T77" fmla="*/ 7 h 24"/>
                  <a:gd name="T78" fmla="*/ 7 w 30"/>
                  <a:gd name="T79" fmla="*/ 5 h 24"/>
                  <a:gd name="T80" fmla="*/ 14 w 30"/>
                  <a:gd name="T81" fmla="*/ 10 h 24"/>
                  <a:gd name="T82" fmla="*/ 11 w 30"/>
                  <a:gd name="T83" fmla="*/ 9 h 24"/>
                  <a:gd name="T84" fmla="*/ 21 w 30"/>
                  <a:gd name="T85" fmla="*/ 10 h 24"/>
                  <a:gd name="T86" fmla="*/ 15 w 30"/>
                  <a:gd name="T87" fmla="*/ 13 h 24"/>
                  <a:gd name="T88" fmla="*/ 27 w 30"/>
                  <a:gd name="T89" fmla="*/ 8 h 24"/>
                  <a:gd name="T90" fmla="*/ 22 w 30"/>
                  <a:gd name="T91" fmla="*/ 15 h 24"/>
                  <a:gd name="T92" fmla="*/ 27 w 30"/>
                  <a:gd name="T93" fmla="*/ 8 h 24"/>
                  <a:gd name="T94" fmla="*/ 21 w 30"/>
                  <a:gd name="T95" fmla="*/ 16 h 24"/>
                  <a:gd name="T96" fmla="*/ 27 w 30"/>
                  <a:gd name="T97" fmla="*/ 10 h 24"/>
                  <a:gd name="T98" fmla="*/ 21 w 30"/>
                  <a:gd name="T99" fmla="*/ 19 h 24"/>
                  <a:gd name="T100" fmla="*/ 24 w 30"/>
                  <a:gd name="T101" fmla="*/ 11 h 24"/>
                  <a:gd name="T102" fmla="*/ 22 w 30"/>
                  <a:gd name="T103" fmla="*/ 22 h 24"/>
                  <a:gd name="T104" fmla="*/ 23 w 30"/>
                  <a:gd name="T105" fmla="*/ 11 h 24"/>
                  <a:gd name="T106" fmla="*/ 23 w 30"/>
                  <a:gd name="T107" fmla="*/ 21 h 24"/>
                  <a:gd name="T108" fmla="*/ 23 w 30"/>
                  <a:gd name="T109" fmla="*/ 13 h 24"/>
                  <a:gd name="T110" fmla="*/ 27 w 30"/>
                  <a:gd name="T111" fmla="*/ 16 h 24"/>
                  <a:gd name="T112" fmla="*/ 23 w 30"/>
                  <a:gd name="T113" fmla="*/ 23 h 24"/>
                  <a:gd name="T114" fmla="*/ 29 w 30"/>
                  <a:gd name="T11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 h="24">
                    <a:moveTo>
                      <a:pt x="28" y="12"/>
                    </a:moveTo>
                    <a:cubicBezTo>
                      <a:pt x="26" y="16"/>
                      <a:pt x="25" y="19"/>
                      <a:pt x="23" y="23"/>
                    </a:cubicBezTo>
                    <a:cubicBezTo>
                      <a:pt x="24" y="23"/>
                      <a:pt x="24" y="23"/>
                      <a:pt x="25" y="23"/>
                    </a:cubicBezTo>
                    <a:cubicBezTo>
                      <a:pt x="25" y="21"/>
                      <a:pt x="26" y="18"/>
                      <a:pt x="27" y="16"/>
                    </a:cubicBezTo>
                    <a:cubicBezTo>
                      <a:pt x="27" y="15"/>
                      <a:pt x="26" y="15"/>
                      <a:pt x="25" y="15"/>
                    </a:cubicBezTo>
                    <a:cubicBezTo>
                      <a:pt x="24" y="16"/>
                      <a:pt x="23" y="16"/>
                      <a:pt x="22" y="17"/>
                    </a:cubicBezTo>
                    <a:cubicBezTo>
                      <a:pt x="22" y="15"/>
                      <a:pt x="22" y="13"/>
                      <a:pt x="23" y="12"/>
                    </a:cubicBezTo>
                    <a:cubicBezTo>
                      <a:pt x="22" y="12"/>
                      <a:pt x="22" y="12"/>
                      <a:pt x="21" y="12"/>
                    </a:cubicBezTo>
                    <a:cubicBezTo>
                      <a:pt x="22" y="13"/>
                      <a:pt x="22" y="14"/>
                      <a:pt x="23" y="14"/>
                    </a:cubicBezTo>
                    <a:cubicBezTo>
                      <a:pt x="23" y="16"/>
                      <a:pt x="23" y="18"/>
                      <a:pt x="22" y="19"/>
                    </a:cubicBezTo>
                    <a:cubicBezTo>
                      <a:pt x="20" y="15"/>
                      <a:pt x="26" y="12"/>
                      <a:pt x="21" y="18"/>
                    </a:cubicBezTo>
                    <a:cubicBezTo>
                      <a:pt x="22" y="18"/>
                      <a:pt x="22" y="18"/>
                      <a:pt x="23" y="18"/>
                    </a:cubicBezTo>
                    <a:cubicBezTo>
                      <a:pt x="22" y="15"/>
                      <a:pt x="23" y="12"/>
                      <a:pt x="26" y="10"/>
                    </a:cubicBezTo>
                    <a:cubicBezTo>
                      <a:pt x="26" y="10"/>
                      <a:pt x="26" y="10"/>
                      <a:pt x="25" y="9"/>
                    </a:cubicBezTo>
                    <a:cubicBezTo>
                      <a:pt x="25" y="10"/>
                      <a:pt x="25" y="10"/>
                      <a:pt x="25" y="11"/>
                    </a:cubicBezTo>
                    <a:cubicBezTo>
                      <a:pt x="23" y="15"/>
                      <a:pt x="23" y="15"/>
                      <a:pt x="24" y="10"/>
                    </a:cubicBezTo>
                    <a:cubicBezTo>
                      <a:pt x="24" y="11"/>
                      <a:pt x="25" y="12"/>
                      <a:pt x="25" y="12"/>
                    </a:cubicBezTo>
                    <a:cubicBezTo>
                      <a:pt x="24" y="11"/>
                      <a:pt x="23" y="11"/>
                      <a:pt x="22" y="13"/>
                    </a:cubicBezTo>
                    <a:cubicBezTo>
                      <a:pt x="21" y="13"/>
                      <a:pt x="20" y="13"/>
                      <a:pt x="19" y="14"/>
                    </a:cubicBezTo>
                    <a:cubicBezTo>
                      <a:pt x="20" y="11"/>
                      <a:pt x="19" y="10"/>
                      <a:pt x="17" y="12"/>
                    </a:cubicBezTo>
                    <a:cubicBezTo>
                      <a:pt x="16" y="12"/>
                      <a:pt x="10" y="11"/>
                      <a:pt x="14" y="10"/>
                    </a:cubicBezTo>
                    <a:cubicBezTo>
                      <a:pt x="15" y="10"/>
                      <a:pt x="14" y="9"/>
                      <a:pt x="14" y="9"/>
                    </a:cubicBezTo>
                    <a:cubicBezTo>
                      <a:pt x="10" y="9"/>
                      <a:pt x="9" y="7"/>
                      <a:pt x="10" y="5"/>
                    </a:cubicBezTo>
                    <a:cubicBezTo>
                      <a:pt x="7" y="7"/>
                      <a:pt x="4" y="7"/>
                      <a:pt x="1" y="5"/>
                    </a:cubicBezTo>
                    <a:cubicBezTo>
                      <a:pt x="1" y="6"/>
                      <a:pt x="1" y="6"/>
                      <a:pt x="1" y="6"/>
                    </a:cubicBezTo>
                    <a:cubicBezTo>
                      <a:pt x="3" y="6"/>
                      <a:pt x="5" y="5"/>
                      <a:pt x="7" y="5"/>
                    </a:cubicBezTo>
                    <a:cubicBezTo>
                      <a:pt x="7" y="5"/>
                      <a:pt x="8" y="5"/>
                      <a:pt x="8" y="5"/>
                    </a:cubicBezTo>
                    <a:cubicBezTo>
                      <a:pt x="13" y="6"/>
                      <a:pt x="12" y="5"/>
                      <a:pt x="6" y="4"/>
                    </a:cubicBezTo>
                    <a:cubicBezTo>
                      <a:pt x="7" y="3"/>
                      <a:pt x="8" y="2"/>
                      <a:pt x="9" y="2"/>
                    </a:cubicBezTo>
                    <a:cubicBezTo>
                      <a:pt x="10" y="2"/>
                      <a:pt x="11" y="2"/>
                      <a:pt x="12" y="3"/>
                    </a:cubicBezTo>
                    <a:cubicBezTo>
                      <a:pt x="13" y="4"/>
                      <a:pt x="15" y="8"/>
                      <a:pt x="11" y="8"/>
                    </a:cubicBezTo>
                    <a:cubicBezTo>
                      <a:pt x="11" y="8"/>
                      <a:pt x="11" y="9"/>
                      <a:pt x="11" y="9"/>
                    </a:cubicBezTo>
                    <a:cubicBezTo>
                      <a:pt x="13" y="8"/>
                      <a:pt x="14" y="9"/>
                      <a:pt x="13" y="11"/>
                    </a:cubicBezTo>
                    <a:cubicBezTo>
                      <a:pt x="15" y="9"/>
                      <a:pt x="17" y="8"/>
                      <a:pt x="18" y="10"/>
                    </a:cubicBezTo>
                    <a:cubicBezTo>
                      <a:pt x="19" y="10"/>
                      <a:pt x="20" y="10"/>
                      <a:pt x="20" y="10"/>
                    </a:cubicBezTo>
                    <a:cubicBezTo>
                      <a:pt x="23" y="9"/>
                      <a:pt x="25" y="9"/>
                      <a:pt x="26" y="11"/>
                    </a:cubicBezTo>
                    <a:cubicBezTo>
                      <a:pt x="27" y="10"/>
                      <a:pt x="27" y="10"/>
                      <a:pt x="27" y="10"/>
                    </a:cubicBezTo>
                    <a:cubicBezTo>
                      <a:pt x="26" y="9"/>
                      <a:pt x="25" y="9"/>
                      <a:pt x="24" y="8"/>
                    </a:cubicBezTo>
                    <a:cubicBezTo>
                      <a:pt x="23" y="8"/>
                      <a:pt x="23" y="9"/>
                      <a:pt x="23" y="9"/>
                    </a:cubicBezTo>
                    <a:cubicBezTo>
                      <a:pt x="23" y="10"/>
                      <a:pt x="23" y="12"/>
                      <a:pt x="23" y="13"/>
                    </a:cubicBezTo>
                    <a:cubicBezTo>
                      <a:pt x="23" y="12"/>
                      <a:pt x="21" y="12"/>
                      <a:pt x="21" y="13"/>
                    </a:cubicBezTo>
                    <a:cubicBezTo>
                      <a:pt x="22" y="14"/>
                      <a:pt x="22" y="14"/>
                      <a:pt x="22" y="15"/>
                    </a:cubicBezTo>
                    <a:cubicBezTo>
                      <a:pt x="22" y="15"/>
                      <a:pt x="23" y="15"/>
                      <a:pt x="23" y="15"/>
                    </a:cubicBezTo>
                    <a:cubicBezTo>
                      <a:pt x="26" y="13"/>
                      <a:pt x="27" y="10"/>
                      <a:pt x="24" y="8"/>
                    </a:cubicBezTo>
                    <a:cubicBezTo>
                      <a:pt x="24" y="9"/>
                      <a:pt x="23" y="9"/>
                      <a:pt x="23" y="9"/>
                    </a:cubicBezTo>
                    <a:cubicBezTo>
                      <a:pt x="24" y="10"/>
                      <a:pt x="25" y="10"/>
                      <a:pt x="27" y="11"/>
                    </a:cubicBezTo>
                    <a:cubicBezTo>
                      <a:pt x="27" y="11"/>
                      <a:pt x="28" y="10"/>
                      <a:pt x="27" y="10"/>
                    </a:cubicBezTo>
                    <a:cubicBezTo>
                      <a:pt x="24" y="7"/>
                      <a:pt x="20" y="8"/>
                      <a:pt x="17" y="9"/>
                    </a:cubicBezTo>
                    <a:cubicBezTo>
                      <a:pt x="17" y="9"/>
                      <a:pt x="16" y="10"/>
                      <a:pt x="16" y="10"/>
                    </a:cubicBezTo>
                    <a:cubicBezTo>
                      <a:pt x="17" y="13"/>
                      <a:pt x="17" y="13"/>
                      <a:pt x="20" y="14"/>
                    </a:cubicBezTo>
                    <a:cubicBezTo>
                      <a:pt x="20" y="14"/>
                      <a:pt x="21" y="14"/>
                      <a:pt x="21" y="13"/>
                    </a:cubicBezTo>
                    <a:cubicBezTo>
                      <a:pt x="21" y="10"/>
                      <a:pt x="15" y="5"/>
                      <a:pt x="12" y="8"/>
                    </a:cubicBezTo>
                    <a:cubicBezTo>
                      <a:pt x="8" y="12"/>
                      <a:pt x="14" y="16"/>
                      <a:pt x="18" y="14"/>
                    </a:cubicBezTo>
                    <a:cubicBezTo>
                      <a:pt x="18" y="14"/>
                      <a:pt x="18" y="14"/>
                      <a:pt x="18" y="13"/>
                    </a:cubicBezTo>
                    <a:cubicBezTo>
                      <a:pt x="18" y="10"/>
                      <a:pt x="15" y="9"/>
                      <a:pt x="11" y="10"/>
                    </a:cubicBezTo>
                    <a:cubicBezTo>
                      <a:pt x="11" y="10"/>
                      <a:pt x="10" y="11"/>
                      <a:pt x="11" y="11"/>
                    </a:cubicBezTo>
                    <a:cubicBezTo>
                      <a:pt x="12" y="14"/>
                      <a:pt x="15" y="14"/>
                      <a:pt x="18" y="13"/>
                    </a:cubicBezTo>
                    <a:cubicBezTo>
                      <a:pt x="18" y="13"/>
                      <a:pt x="18" y="13"/>
                      <a:pt x="18" y="13"/>
                    </a:cubicBezTo>
                    <a:cubicBezTo>
                      <a:pt x="18" y="8"/>
                      <a:pt x="14" y="7"/>
                      <a:pt x="10" y="8"/>
                    </a:cubicBezTo>
                    <a:cubicBezTo>
                      <a:pt x="10" y="8"/>
                      <a:pt x="10" y="9"/>
                      <a:pt x="11" y="9"/>
                    </a:cubicBezTo>
                    <a:cubicBezTo>
                      <a:pt x="19" y="10"/>
                      <a:pt x="13" y="0"/>
                      <a:pt x="8" y="0"/>
                    </a:cubicBezTo>
                    <a:cubicBezTo>
                      <a:pt x="1" y="1"/>
                      <a:pt x="6" y="9"/>
                      <a:pt x="11" y="4"/>
                    </a:cubicBezTo>
                    <a:cubicBezTo>
                      <a:pt x="11" y="4"/>
                      <a:pt x="11" y="4"/>
                      <a:pt x="10" y="3"/>
                    </a:cubicBezTo>
                    <a:cubicBezTo>
                      <a:pt x="8" y="1"/>
                      <a:pt x="6" y="2"/>
                      <a:pt x="4" y="4"/>
                    </a:cubicBezTo>
                    <a:cubicBezTo>
                      <a:pt x="3" y="4"/>
                      <a:pt x="4" y="5"/>
                      <a:pt x="4" y="5"/>
                    </a:cubicBezTo>
                    <a:cubicBezTo>
                      <a:pt x="6" y="8"/>
                      <a:pt x="10" y="8"/>
                      <a:pt x="13" y="6"/>
                    </a:cubicBezTo>
                    <a:cubicBezTo>
                      <a:pt x="13" y="5"/>
                      <a:pt x="13" y="5"/>
                      <a:pt x="13" y="4"/>
                    </a:cubicBezTo>
                    <a:cubicBezTo>
                      <a:pt x="9" y="3"/>
                      <a:pt x="5" y="4"/>
                      <a:pt x="1" y="5"/>
                    </a:cubicBezTo>
                    <a:cubicBezTo>
                      <a:pt x="0" y="5"/>
                      <a:pt x="0" y="6"/>
                      <a:pt x="1" y="6"/>
                    </a:cubicBezTo>
                    <a:cubicBezTo>
                      <a:pt x="5" y="9"/>
                      <a:pt x="9" y="8"/>
                      <a:pt x="11" y="4"/>
                    </a:cubicBezTo>
                    <a:cubicBezTo>
                      <a:pt x="11" y="4"/>
                      <a:pt x="11" y="4"/>
                      <a:pt x="11" y="3"/>
                    </a:cubicBezTo>
                    <a:cubicBezTo>
                      <a:pt x="8" y="1"/>
                      <a:pt x="6" y="1"/>
                      <a:pt x="3" y="4"/>
                    </a:cubicBezTo>
                    <a:cubicBezTo>
                      <a:pt x="3" y="4"/>
                      <a:pt x="3" y="5"/>
                      <a:pt x="3" y="5"/>
                    </a:cubicBezTo>
                    <a:cubicBezTo>
                      <a:pt x="6" y="8"/>
                      <a:pt x="9" y="8"/>
                      <a:pt x="12" y="5"/>
                    </a:cubicBezTo>
                    <a:cubicBezTo>
                      <a:pt x="12" y="5"/>
                      <a:pt x="12" y="4"/>
                      <a:pt x="11" y="4"/>
                    </a:cubicBezTo>
                    <a:cubicBezTo>
                      <a:pt x="10" y="3"/>
                      <a:pt x="8" y="3"/>
                      <a:pt x="6" y="3"/>
                    </a:cubicBezTo>
                    <a:cubicBezTo>
                      <a:pt x="6" y="3"/>
                      <a:pt x="6" y="4"/>
                      <a:pt x="6" y="4"/>
                    </a:cubicBezTo>
                    <a:cubicBezTo>
                      <a:pt x="7" y="7"/>
                      <a:pt x="10" y="11"/>
                      <a:pt x="12" y="7"/>
                    </a:cubicBezTo>
                    <a:cubicBezTo>
                      <a:pt x="13" y="7"/>
                      <a:pt x="13" y="7"/>
                      <a:pt x="12" y="7"/>
                    </a:cubicBezTo>
                    <a:cubicBezTo>
                      <a:pt x="10" y="5"/>
                      <a:pt x="9" y="4"/>
                      <a:pt x="7" y="5"/>
                    </a:cubicBezTo>
                    <a:cubicBezTo>
                      <a:pt x="6" y="5"/>
                      <a:pt x="6" y="6"/>
                      <a:pt x="6" y="6"/>
                    </a:cubicBezTo>
                    <a:cubicBezTo>
                      <a:pt x="8" y="9"/>
                      <a:pt x="10" y="11"/>
                      <a:pt x="14" y="10"/>
                    </a:cubicBezTo>
                    <a:cubicBezTo>
                      <a:pt x="14" y="10"/>
                      <a:pt x="14" y="9"/>
                      <a:pt x="14" y="9"/>
                    </a:cubicBezTo>
                    <a:cubicBezTo>
                      <a:pt x="12" y="9"/>
                      <a:pt x="11" y="9"/>
                      <a:pt x="11" y="9"/>
                    </a:cubicBezTo>
                    <a:cubicBezTo>
                      <a:pt x="10" y="10"/>
                      <a:pt x="10" y="10"/>
                      <a:pt x="10" y="11"/>
                    </a:cubicBezTo>
                    <a:cubicBezTo>
                      <a:pt x="13" y="13"/>
                      <a:pt x="19" y="15"/>
                      <a:pt x="21" y="10"/>
                    </a:cubicBezTo>
                    <a:cubicBezTo>
                      <a:pt x="21" y="10"/>
                      <a:pt x="20" y="9"/>
                      <a:pt x="20" y="9"/>
                    </a:cubicBezTo>
                    <a:cubicBezTo>
                      <a:pt x="17" y="10"/>
                      <a:pt x="16" y="11"/>
                      <a:pt x="15" y="13"/>
                    </a:cubicBezTo>
                    <a:cubicBezTo>
                      <a:pt x="15" y="13"/>
                      <a:pt x="15" y="14"/>
                      <a:pt x="15" y="14"/>
                    </a:cubicBezTo>
                    <a:cubicBezTo>
                      <a:pt x="20" y="17"/>
                      <a:pt x="27" y="13"/>
                      <a:pt x="27" y="8"/>
                    </a:cubicBezTo>
                    <a:cubicBezTo>
                      <a:pt x="27" y="7"/>
                      <a:pt x="27" y="7"/>
                      <a:pt x="27" y="7"/>
                    </a:cubicBezTo>
                    <a:cubicBezTo>
                      <a:pt x="22" y="7"/>
                      <a:pt x="18" y="11"/>
                      <a:pt x="22" y="15"/>
                    </a:cubicBezTo>
                    <a:cubicBezTo>
                      <a:pt x="22" y="15"/>
                      <a:pt x="23" y="15"/>
                      <a:pt x="23" y="15"/>
                    </a:cubicBezTo>
                    <a:cubicBezTo>
                      <a:pt x="26" y="14"/>
                      <a:pt x="28" y="12"/>
                      <a:pt x="27" y="8"/>
                    </a:cubicBezTo>
                    <a:cubicBezTo>
                      <a:pt x="27" y="8"/>
                      <a:pt x="27" y="8"/>
                      <a:pt x="26" y="8"/>
                    </a:cubicBezTo>
                    <a:cubicBezTo>
                      <a:pt x="22" y="8"/>
                      <a:pt x="19" y="12"/>
                      <a:pt x="21" y="16"/>
                    </a:cubicBezTo>
                    <a:cubicBezTo>
                      <a:pt x="21" y="16"/>
                      <a:pt x="21" y="17"/>
                      <a:pt x="22" y="16"/>
                    </a:cubicBezTo>
                    <a:cubicBezTo>
                      <a:pt x="25" y="15"/>
                      <a:pt x="26" y="13"/>
                      <a:pt x="27" y="10"/>
                    </a:cubicBezTo>
                    <a:cubicBezTo>
                      <a:pt x="27" y="9"/>
                      <a:pt x="26" y="9"/>
                      <a:pt x="26" y="9"/>
                    </a:cubicBezTo>
                    <a:cubicBezTo>
                      <a:pt x="22" y="11"/>
                      <a:pt x="20" y="15"/>
                      <a:pt x="21" y="19"/>
                    </a:cubicBezTo>
                    <a:cubicBezTo>
                      <a:pt x="22" y="19"/>
                      <a:pt x="22" y="19"/>
                      <a:pt x="23" y="19"/>
                    </a:cubicBezTo>
                    <a:cubicBezTo>
                      <a:pt x="24" y="16"/>
                      <a:pt x="25" y="14"/>
                      <a:pt x="24" y="11"/>
                    </a:cubicBezTo>
                    <a:cubicBezTo>
                      <a:pt x="23" y="11"/>
                      <a:pt x="23" y="11"/>
                      <a:pt x="22" y="11"/>
                    </a:cubicBezTo>
                    <a:cubicBezTo>
                      <a:pt x="19" y="14"/>
                      <a:pt x="20" y="18"/>
                      <a:pt x="22" y="22"/>
                    </a:cubicBezTo>
                    <a:cubicBezTo>
                      <a:pt x="22" y="22"/>
                      <a:pt x="23" y="22"/>
                      <a:pt x="23" y="22"/>
                    </a:cubicBezTo>
                    <a:cubicBezTo>
                      <a:pt x="25" y="18"/>
                      <a:pt x="24" y="15"/>
                      <a:pt x="23" y="11"/>
                    </a:cubicBezTo>
                    <a:cubicBezTo>
                      <a:pt x="22" y="11"/>
                      <a:pt x="22" y="11"/>
                      <a:pt x="21" y="11"/>
                    </a:cubicBezTo>
                    <a:cubicBezTo>
                      <a:pt x="20" y="15"/>
                      <a:pt x="21" y="18"/>
                      <a:pt x="23" y="21"/>
                    </a:cubicBezTo>
                    <a:cubicBezTo>
                      <a:pt x="24" y="21"/>
                      <a:pt x="24" y="21"/>
                      <a:pt x="25" y="20"/>
                    </a:cubicBezTo>
                    <a:cubicBezTo>
                      <a:pt x="26" y="18"/>
                      <a:pt x="26" y="15"/>
                      <a:pt x="23" y="13"/>
                    </a:cubicBezTo>
                    <a:cubicBezTo>
                      <a:pt x="23" y="13"/>
                      <a:pt x="23" y="13"/>
                      <a:pt x="22" y="13"/>
                    </a:cubicBezTo>
                    <a:cubicBezTo>
                      <a:pt x="17" y="18"/>
                      <a:pt x="23" y="22"/>
                      <a:pt x="27" y="16"/>
                    </a:cubicBezTo>
                    <a:cubicBezTo>
                      <a:pt x="26" y="16"/>
                      <a:pt x="26" y="16"/>
                      <a:pt x="25" y="16"/>
                    </a:cubicBezTo>
                    <a:cubicBezTo>
                      <a:pt x="25" y="18"/>
                      <a:pt x="24" y="20"/>
                      <a:pt x="23" y="23"/>
                    </a:cubicBezTo>
                    <a:cubicBezTo>
                      <a:pt x="23" y="24"/>
                      <a:pt x="24" y="24"/>
                      <a:pt x="25" y="23"/>
                    </a:cubicBezTo>
                    <a:cubicBezTo>
                      <a:pt x="26" y="20"/>
                      <a:pt x="27" y="16"/>
                      <a:pt x="29" y="13"/>
                    </a:cubicBezTo>
                    <a:cubicBezTo>
                      <a:pt x="30" y="12"/>
                      <a:pt x="28" y="11"/>
                      <a:pt x="28"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0" name="Freeform 175"/>
              <p:cNvSpPr/>
              <p:nvPr/>
            </p:nvSpPr>
            <p:spPr bwMode="auto">
              <a:xfrm>
                <a:off x="1501775" y="2225676"/>
                <a:ext cx="42863" cy="52388"/>
              </a:xfrm>
              <a:custGeom>
                <a:avLst/>
                <a:gdLst>
                  <a:gd name="T0" fmla="*/ 13 w 41"/>
                  <a:gd name="T1" fmla="*/ 6 h 49"/>
                  <a:gd name="T2" fmla="*/ 8 w 41"/>
                  <a:gd name="T3" fmla="*/ 12 h 49"/>
                  <a:gd name="T4" fmla="*/ 9 w 41"/>
                  <a:gd name="T5" fmla="*/ 19 h 49"/>
                  <a:gd name="T6" fmla="*/ 13 w 41"/>
                  <a:gd name="T7" fmla="*/ 6 h 49"/>
                  <a:gd name="T8" fmla="*/ 18 w 41"/>
                  <a:gd name="T9" fmla="*/ 6 h 49"/>
                  <a:gd name="T10" fmla="*/ 10 w 41"/>
                  <a:gd name="T11" fmla="*/ 17 h 49"/>
                  <a:gd name="T12" fmla="*/ 20 w 41"/>
                  <a:gd name="T13" fmla="*/ 8 h 49"/>
                  <a:gd name="T14" fmla="*/ 26 w 41"/>
                  <a:gd name="T15" fmla="*/ 27 h 49"/>
                  <a:gd name="T16" fmla="*/ 17 w 41"/>
                  <a:gd name="T17" fmla="*/ 24 h 49"/>
                  <a:gd name="T18" fmla="*/ 22 w 41"/>
                  <a:gd name="T19" fmla="*/ 26 h 49"/>
                  <a:gd name="T20" fmla="*/ 27 w 41"/>
                  <a:gd name="T21" fmla="*/ 18 h 49"/>
                  <a:gd name="T22" fmla="*/ 23 w 41"/>
                  <a:gd name="T23" fmla="*/ 30 h 49"/>
                  <a:gd name="T24" fmla="*/ 22 w 41"/>
                  <a:gd name="T25" fmla="*/ 34 h 49"/>
                  <a:gd name="T26" fmla="*/ 26 w 41"/>
                  <a:gd name="T27" fmla="*/ 32 h 49"/>
                  <a:gd name="T28" fmla="*/ 30 w 41"/>
                  <a:gd name="T29" fmla="*/ 28 h 49"/>
                  <a:gd name="T30" fmla="*/ 30 w 41"/>
                  <a:gd name="T31" fmla="*/ 31 h 49"/>
                  <a:gd name="T32" fmla="*/ 34 w 41"/>
                  <a:gd name="T33" fmla="*/ 24 h 49"/>
                  <a:gd name="T34" fmla="*/ 30 w 41"/>
                  <a:gd name="T35" fmla="*/ 18 h 49"/>
                  <a:gd name="T36" fmla="*/ 36 w 41"/>
                  <a:gd name="T37" fmla="*/ 47 h 49"/>
                  <a:gd name="T38" fmla="*/ 36 w 41"/>
                  <a:gd name="T39" fmla="*/ 44 h 49"/>
                  <a:gd name="T40" fmla="*/ 33 w 41"/>
                  <a:gd name="T41" fmla="*/ 23 h 49"/>
                  <a:gd name="T42" fmla="*/ 33 w 41"/>
                  <a:gd name="T43" fmla="*/ 21 h 49"/>
                  <a:gd name="T44" fmla="*/ 36 w 41"/>
                  <a:gd name="T45" fmla="*/ 31 h 49"/>
                  <a:gd name="T46" fmla="*/ 32 w 41"/>
                  <a:gd name="T47" fmla="*/ 31 h 49"/>
                  <a:gd name="T48" fmla="*/ 33 w 41"/>
                  <a:gd name="T49" fmla="*/ 35 h 49"/>
                  <a:gd name="T50" fmla="*/ 31 w 41"/>
                  <a:gd name="T51" fmla="*/ 33 h 49"/>
                  <a:gd name="T52" fmla="*/ 26 w 41"/>
                  <a:gd name="T53" fmla="*/ 29 h 49"/>
                  <a:gd name="T54" fmla="*/ 25 w 41"/>
                  <a:gd name="T55" fmla="*/ 33 h 49"/>
                  <a:gd name="T56" fmla="*/ 28 w 41"/>
                  <a:gd name="T57" fmla="*/ 30 h 49"/>
                  <a:gd name="T58" fmla="*/ 29 w 41"/>
                  <a:gd name="T59" fmla="*/ 19 h 49"/>
                  <a:gd name="T60" fmla="*/ 25 w 41"/>
                  <a:gd name="T61" fmla="*/ 16 h 49"/>
                  <a:gd name="T62" fmla="*/ 28 w 41"/>
                  <a:gd name="T63" fmla="*/ 13 h 49"/>
                  <a:gd name="T64" fmla="*/ 26 w 41"/>
                  <a:gd name="T65" fmla="*/ 16 h 49"/>
                  <a:gd name="T66" fmla="*/ 24 w 41"/>
                  <a:gd name="T67" fmla="*/ 18 h 49"/>
                  <a:gd name="T68" fmla="*/ 24 w 41"/>
                  <a:gd name="T69" fmla="*/ 20 h 49"/>
                  <a:gd name="T70" fmla="*/ 22 w 41"/>
                  <a:gd name="T71" fmla="*/ 20 h 49"/>
                  <a:gd name="T72" fmla="*/ 18 w 41"/>
                  <a:gd name="T73" fmla="*/ 20 h 49"/>
                  <a:gd name="T74" fmla="*/ 18 w 41"/>
                  <a:gd name="T75" fmla="*/ 30 h 49"/>
                  <a:gd name="T76" fmla="*/ 28 w 41"/>
                  <a:gd name="T77" fmla="*/ 26 h 49"/>
                  <a:gd name="T78" fmla="*/ 24 w 41"/>
                  <a:gd name="T79" fmla="*/ 21 h 49"/>
                  <a:gd name="T80" fmla="*/ 19 w 41"/>
                  <a:gd name="T81" fmla="*/ 25 h 49"/>
                  <a:gd name="T82" fmla="*/ 19 w 41"/>
                  <a:gd name="T83" fmla="*/ 21 h 49"/>
                  <a:gd name="T84" fmla="*/ 9 w 41"/>
                  <a:gd name="T85" fmla="*/ 16 h 49"/>
                  <a:gd name="T86" fmla="*/ 10 w 41"/>
                  <a:gd name="T87" fmla="*/ 13 h 49"/>
                  <a:gd name="T88" fmla="*/ 6 w 41"/>
                  <a:gd name="T89" fmla="*/ 2 h 49"/>
                  <a:gd name="T90" fmla="*/ 17 w 41"/>
                  <a:gd name="T91" fmla="*/ 9 h 49"/>
                  <a:gd name="T92" fmla="*/ 15 w 41"/>
                  <a:gd name="T93" fmla="*/ 4 h 49"/>
                  <a:gd name="T94" fmla="*/ 14 w 41"/>
                  <a:gd name="T95" fmla="*/ 3 h 49"/>
                  <a:gd name="T96" fmla="*/ 10 w 41"/>
                  <a:gd name="T97" fmla="*/ 14 h 49"/>
                  <a:gd name="T98" fmla="*/ 13 w 41"/>
                  <a:gd name="T99" fmla="*/ 11 h 49"/>
                  <a:gd name="T100" fmla="*/ 8 w 41"/>
                  <a:gd name="T101" fmla="*/ 16 h 49"/>
                  <a:gd name="T102" fmla="*/ 9 w 41"/>
                  <a:gd name="T103" fmla="*/ 17 h 49"/>
                  <a:gd name="T104" fmla="*/ 12 w 41"/>
                  <a:gd name="T105" fmla="*/ 12 h 49"/>
                  <a:gd name="T106" fmla="*/ 5 w 41"/>
                  <a:gd name="T107" fmla="*/ 10 h 49"/>
                  <a:gd name="T108" fmla="*/ 6 w 41"/>
                  <a:gd name="T109" fmla="*/ 5 h 49"/>
                  <a:gd name="T110" fmla="*/ 11 w 41"/>
                  <a:gd name="T111" fmla="*/ 4 h 49"/>
                  <a:gd name="T112" fmla="*/ 11 w 41"/>
                  <a:gd name="T113" fmla="*/ 6 h 49"/>
                  <a:gd name="T114" fmla="*/ 9 w 41"/>
                  <a:gd name="T115" fmla="*/ 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 h="49">
                    <a:moveTo>
                      <a:pt x="10" y="6"/>
                    </a:moveTo>
                    <a:cubicBezTo>
                      <a:pt x="10" y="6"/>
                      <a:pt x="9" y="6"/>
                      <a:pt x="9" y="6"/>
                    </a:cubicBezTo>
                    <a:cubicBezTo>
                      <a:pt x="9" y="6"/>
                      <a:pt x="10" y="6"/>
                      <a:pt x="12" y="6"/>
                    </a:cubicBezTo>
                    <a:cubicBezTo>
                      <a:pt x="11" y="6"/>
                      <a:pt x="11" y="6"/>
                      <a:pt x="13" y="6"/>
                    </a:cubicBezTo>
                    <a:cubicBezTo>
                      <a:pt x="16" y="7"/>
                      <a:pt x="14" y="13"/>
                      <a:pt x="11" y="9"/>
                    </a:cubicBezTo>
                    <a:cubicBezTo>
                      <a:pt x="10" y="8"/>
                      <a:pt x="10" y="8"/>
                      <a:pt x="9" y="9"/>
                    </a:cubicBezTo>
                    <a:cubicBezTo>
                      <a:pt x="9" y="12"/>
                      <a:pt x="10" y="11"/>
                      <a:pt x="8" y="11"/>
                    </a:cubicBezTo>
                    <a:cubicBezTo>
                      <a:pt x="8" y="11"/>
                      <a:pt x="8" y="12"/>
                      <a:pt x="8" y="12"/>
                    </a:cubicBezTo>
                    <a:cubicBezTo>
                      <a:pt x="8" y="14"/>
                      <a:pt x="8" y="15"/>
                      <a:pt x="9" y="14"/>
                    </a:cubicBezTo>
                    <a:cubicBezTo>
                      <a:pt x="9" y="13"/>
                      <a:pt x="8" y="13"/>
                      <a:pt x="7" y="14"/>
                    </a:cubicBezTo>
                    <a:cubicBezTo>
                      <a:pt x="8" y="16"/>
                      <a:pt x="8" y="18"/>
                      <a:pt x="8" y="20"/>
                    </a:cubicBezTo>
                    <a:cubicBezTo>
                      <a:pt x="8" y="20"/>
                      <a:pt x="9" y="20"/>
                      <a:pt x="9" y="19"/>
                    </a:cubicBezTo>
                    <a:cubicBezTo>
                      <a:pt x="9" y="14"/>
                      <a:pt x="12" y="10"/>
                      <a:pt x="14" y="5"/>
                    </a:cubicBezTo>
                    <a:cubicBezTo>
                      <a:pt x="14" y="5"/>
                      <a:pt x="14" y="5"/>
                      <a:pt x="13" y="5"/>
                    </a:cubicBezTo>
                    <a:cubicBezTo>
                      <a:pt x="8" y="4"/>
                      <a:pt x="16" y="3"/>
                      <a:pt x="13" y="5"/>
                    </a:cubicBezTo>
                    <a:cubicBezTo>
                      <a:pt x="12" y="5"/>
                      <a:pt x="12" y="6"/>
                      <a:pt x="13" y="6"/>
                    </a:cubicBezTo>
                    <a:cubicBezTo>
                      <a:pt x="14" y="6"/>
                      <a:pt x="18" y="9"/>
                      <a:pt x="19" y="9"/>
                    </a:cubicBezTo>
                    <a:cubicBezTo>
                      <a:pt x="20" y="9"/>
                      <a:pt x="20" y="8"/>
                      <a:pt x="19" y="8"/>
                    </a:cubicBezTo>
                    <a:cubicBezTo>
                      <a:pt x="17" y="7"/>
                      <a:pt x="16" y="7"/>
                      <a:pt x="18" y="8"/>
                    </a:cubicBezTo>
                    <a:cubicBezTo>
                      <a:pt x="18" y="8"/>
                      <a:pt x="19" y="7"/>
                      <a:pt x="18" y="6"/>
                    </a:cubicBezTo>
                    <a:cubicBezTo>
                      <a:pt x="15" y="5"/>
                      <a:pt x="12" y="3"/>
                      <a:pt x="9" y="2"/>
                    </a:cubicBezTo>
                    <a:cubicBezTo>
                      <a:pt x="12" y="3"/>
                      <a:pt x="9" y="12"/>
                      <a:pt x="8" y="14"/>
                    </a:cubicBezTo>
                    <a:cubicBezTo>
                      <a:pt x="8" y="15"/>
                      <a:pt x="9" y="16"/>
                      <a:pt x="9" y="15"/>
                    </a:cubicBezTo>
                    <a:cubicBezTo>
                      <a:pt x="11" y="14"/>
                      <a:pt x="10" y="16"/>
                      <a:pt x="10" y="17"/>
                    </a:cubicBezTo>
                    <a:cubicBezTo>
                      <a:pt x="10" y="18"/>
                      <a:pt x="11" y="18"/>
                      <a:pt x="12" y="18"/>
                    </a:cubicBezTo>
                    <a:cubicBezTo>
                      <a:pt x="12" y="16"/>
                      <a:pt x="12" y="15"/>
                      <a:pt x="12" y="14"/>
                    </a:cubicBezTo>
                    <a:cubicBezTo>
                      <a:pt x="12" y="13"/>
                      <a:pt x="11" y="13"/>
                      <a:pt x="11" y="14"/>
                    </a:cubicBezTo>
                    <a:cubicBezTo>
                      <a:pt x="13" y="10"/>
                      <a:pt x="16" y="8"/>
                      <a:pt x="20" y="8"/>
                    </a:cubicBezTo>
                    <a:cubicBezTo>
                      <a:pt x="29" y="8"/>
                      <a:pt x="29" y="13"/>
                      <a:pt x="20" y="23"/>
                    </a:cubicBezTo>
                    <a:cubicBezTo>
                      <a:pt x="22" y="22"/>
                      <a:pt x="24" y="22"/>
                      <a:pt x="24" y="25"/>
                    </a:cubicBezTo>
                    <a:cubicBezTo>
                      <a:pt x="24" y="25"/>
                      <a:pt x="14" y="29"/>
                      <a:pt x="21" y="23"/>
                    </a:cubicBezTo>
                    <a:cubicBezTo>
                      <a:pt x="24" y="21"/>
                      <a:pt x="26" y="23"/>
                      <a:pt x="26" y="27"/>
                    </a:cubicBezTo>
                    <a:cubicBezTo>
                      <a:pt x="22" y="32"/>
                      <a:pt x="20" y="32"/>
                      <a:pt x="19" y="27"/>
                    </a:cubicBezTo>
                    <a:cubicBezTo>
                      <a:pt x="22" y="20"/>
                      <a:pt x="23" y="19"/>
                      <a:pt x="20" y="24"/>
                    </a:cubicBezTo>
                    <a:cubicBezTo>
                      <a:pt x="18" y="28"/>
                      <a:pt x="18" y="28"/>
                      <a:pt x="19" y="25"/>
                    </a:cubicBezTo>
                    <a:cubicBezTo>
                      <a:pt x="19" y="24"/>
                      <a:pt x="18" y="24"/>
                      <a:pt x="17" y="24"/>
                    </a:cubicBezTo>
                    <a:cubicBezTo>
                      <a:pt x="16" y="27"/>
                      <a:pt x="16" y="26"/>
                      <a:pt x="19" y="23"/>
                    </a:cubicBezTo>
                    <a:cubicBezTo>
                      <a:pt x="19" y="26"/>
                      <a:pt x="20" y="28"/>
                      <a:pt x="20" y="31"/>
                    </a:cubicBezTo>
                    <a:cubicBezTo>
                      <a:pt x="20" y="32"/>
                      <a:pt x="21" y="32"/>
                      <a:pt x="21" y="31"/>
                    </a:cubicBezTo>
                    <a:cubicBezTo>
                      <a:pt x="22" y="24"/>
                      <a:pt x="22" y="22"/>
                      <a:pt x="22" y="26"/>
                    </a:cubicBezTo>
                    <a:cubicBezTo>
                      <a:pt x="23" y="30"/>
                      <a:pt x="24" y="29"/>
                      <a:pt x="24" y="23"/>
                    </a:cubicBezTo>
                    <a:cubicBezTo>
                      <a:pt x="24" y="25"/>
                      <a:pt x="24" y="26"/>
                      <a:pt x="24" y="28"/>
                    </a:cubicBezTo>
                    <a:cubicBezTo>
                      <a:pt x="24" y="28"/>
                      <a:pt x="26" y="25"/>
                      <a:pt x="26" y="24"/>
                    </a:cubicBezTo>
                    <a:cubicBezTo>
                      <a:pt x="26" y="22"/>
                      <a:pt x="27" y="20"/>
                      <a:pt x="27" y="18"/>
                    </a:cubicBezTo>
                    <a:cubicBezTo>
                      <a:pt x="29" y="22"/>
                      <a:pt x="29" y="29"/>
                      <a:pt x="28" y="18"/>
                    </a:cubicBezTo>
                    <a:cubicBezTo>
                      <a:pt x="29" y="20"/>
                      <a:pt x="30" y="22"/>
                      <a:pt x="31" y="24"/>
                    </a:cubicBezTo>
                    <a:cubicBezTo>
                      <a:pt x="33" y="33"/>
                      <a:pt x="26" y="29"/>
                      <a:pt x="23" y="28"/>
                    </a:cubicBezTo>
                    <a:cubicBezTo>
                      <a:pt x="23" y="28"/>
                      <a:pt x="22" y="30"/>
                      <a:pt x="23" y="30"/>
                    </a:cubicBezTo>
                    <a:cubicBezTo>
                      <a:pt x="26" y="31"/>
                      <a:pt x="25" y="31"/>
                      <a:pt x="29" y="31"/>
                    </a:cubicBezTo>
                    <a:cubicBezTo>
                      <a:pt x="29" y="31"/>
                      <a:pt x="29" y="29"/>
                      <a:pt x="28" y="29"/>
                    </a:cubicBezTo>
                    <a:cubicBezTo>
                      <a:pt x="25" y="30"/>
                      <a:pt x="24" y="30"/>
                      <a:pt x="22" y="33"/>
                    </a:cubicBezTo>
                    <a:cubicBezTo>
                      <a:pt x="21" y="33"/>
                      <a:pt x="22" y="33"/>
                      <a:pt x="22" y="34"/>
                    </a:cubicBezTo>
                    <a:cubicBezTo>
                      <a:pt x="22" y="33"/>
                      <a:pt x="21" y="32"/>
                      <a:pt x="19" y="33"/>
                    </a:cubicBezTo>
                    <a:cubicBezTo>
                      <a:pt x="18" y="33"/>
                      <a:pt x="18" y="35"/>
                      <a:pt x="19" y="35"/>
                    </a:cubicBezTo>
                    <a:cubicBezTo>
                      <a:pt x="22" y="35"/>
                      <a:pt x="24" y="34"/>
                      <a:pt x="27" y="33"/>
                    </a:cubicBezTo>
                    <a:cubicBezTo>
                      <a:pt x="27" y="33"/>
                      <a:pt x="27" y="32"/>
                      <a:pt x="26" y="32"/>
                    </a:cubicBezTo>
                    <a:cubicBezTo>
                      <a:pt x="25" y="32"/>
                      <a:pt x="25" y="32"/>
                      <a:pt x="24" y="33"/>
                    </a:cubicBezTo>
                    <a:cubicBezTo>
                      <a:pt x="23" y="33"/>
                      <a:pt x="23" y="34"/>
                      <a:pt x="24" y="34"/>
                    </a:cubicBezTo>
                    <a:cubicBezTo>
                      <a:pt x="28" y="34"/>
                      <a:pt x="30" y="32"/>
                      <a:pt x="31" y="28"/>
                    </a:cubicBezTo>
                    <a:cubicBezTo>
                      <a:pt x="31" y="28"/>
                      <a:pt x="30" y="27"/>
                      <a:pt x="30" y="28"/>
                    </a:cubicBezTo>
                    <a:cubicBezTo>
                      <a:pt x="25" y="29"/>
                      <a:pt x="31" y="27"/>
                      <a:pt x="31" y="30"/>
                    </a:cubicBezTo>
                    <a:cubicBezTo>
                      <a:pt x="33" y="30"/>
                      <a:pt x="33" y="29"/>
                      <a:pt x="32" y="27"/>
                    </a:cubicBezTo>
                    <a:cubicBezTo>
                      <a:pt x="34" y="32"/>
                      <a:pt x="33" y="33"/>
                      <a:pt x="30" y="30"/>
                    </a:cubicBezTo>
                    <a:cubicBezTo>
                      <a:pt x="30" y="31"/>
                      <a:pt x="30" y="31"/>
                      <a:pt x="30" y="31"/>
                    </a:cubicBezTo>
                    <a:cubicBezTo>
                      <a:pt x="31" y="33"/>
                      <a:pt x="33" y="35"/>
                      <a:pt x="34" y="36"/>
                    </a:cubicBezTo>
                    <a:cubicBezTo>
                      <a:pt x="37" y="35"/>
                      <a:pt x="38" y="36"/>
                      <a:pt x="38" y="39"/>
                    </a:cubicBezTo>
                    <a:cubicBezTo>
                      <a:pt x="37" y="38"/>
                      <a:pt x="37" y="34"/>
                      <a:pt x="37" y="32"/>
                    </a:cubicBezTo>
                    <a:cubicBezTo>
                      <a:pt x="36" y="29"/>
                      <a:pt x="36" y="26"/>
                      <a:pt x="34" y="24"/>
                    </a:cubicBezTo>
                    <a:cubicBezTo>
                      <a:pt x="39" y="30"/>
                      <a:pt x="39" y="32"/>
                      <a:pt x="34" y="28"/>
                    </a:cubicBezTo>
                    <a:cubicBezTo>
                      <a:pt x="32" y="22"/>
                      <a:pt x="35" y="30"/>
                      <a:pt x="35" y="30"/>
                    </a:cubicBezTo>
                    <a:cubicBezTo>
                      <a:pt x="35" y="31"/>
                      <a:pt x="37" y="30"/>
                      <a:pt x="36" y="30"/>
                    </a:cubicBezTo>
                    <a:cubicBezTo>
                      <a:pt x="35" y="25"/>
                      <a:pt x="33" y="21"/>
                      <a:pt x="30" y="18"/>
                    </a:cubicBezTo>
                    <a:cubicBezTo>
                      <a:pt x="29" y="17"/>
                      <a:pt x="28" y="17"/>
                      <a:pt x="29" y="18"/>
                    </a:cubicBezTo>
                    <a:cubicBezTo>
                      <a:pt x="29" y="21"/>
                      <a:pt x="31" y="22"/>
                      <a:pt x="33" y="24"/>
                    </a:cubicBezTo>
                    <a:cubicBezTo>
                      <a:pt x="36" y="28"/>
                      <a:pt x="38" y="29"/>
                      <a:pt x="38" y="35"/>
                    </a:cubicBezTo>
                    <a:cubicBezTo>
                      <a:pt x="39" y="37"/>
                      <a:pt x="36" y="45"/>
                      <a:pt x="36" y="47"/>
                    </a:cubicBezTo>
                    <a:cubicBezTo>
                      <a:pt x="36" y="48"/>
                      <a:pt x="37" y="49"/>
                      <a:pt x="37" y="48"/>
                    </a:cubicBezTo>
                    <a:cubicBezTo>
                      <a:pt x="38" y="45"/>
                      <a:pt x="38" y="43"/>
                      <a:pt x="37" y="39"/>
                    </a:cubicBezTo>
                    <a:cubicBezTo>
                      <a:pt x="37" y="39"/>
                      <a:pt x="36" y="39"/>
                      <a:pt x="36" y="40"/>
                    </a:cubicBezTo>
                    <a:cubicBezTo>
                      <a:pt x="36" y="41"/>
                      <a:pt x="36" y="42"/>
                      <a:pt x="36" y="44"/>
                    </a:cubicBezTo>
                    <a:cubicBezTo>
                      <a:pt x="37" y="45"/>
                      <a:pt x="38" y="44"/>
                      <a:pt x="38" y="44"/>
                    </a:cubicBezTo>
                    <a:cubicBezTo>
                      <a:pt x="40" y="38"/>
                      <a:pt x="41" y="33"/>
                      <a:pt x="38" y="28"/>
                    </a:cubicBezTo>
                    <a:cubicBezTo>
                      <a:pt x="36" y="26"/>
                      <a:pt x="34" y="24"/>
                      <a:pt x="32" y="22"/>
                    </a:cubicBezTo>
                    <a:cubicBezTo>
                      <a:pt x="27" y="16"/>
                      <a:pt x="39" y="35"/>
                      <a:pt x="33" y="23"/>
                    </a:cubicBezTo>
                    <a:cubicBezTo>
                      <a:pt x="33" y="23"/>
                      <a:pt x="32" y="23"/>
                      <a:pt x="32" y="24"/>
                    </a:cubicBezTo>
                    <a:cubicBezTo>
                      <a:pt x="33" y="28"/>
                      <a:pt x="33" y="33"/>
                      <a:pt x="37" y="35"/>
                    </a:cubicBezTo>
                    <a:cubicBezTo>
                      <a:pt x="38" y="35"/>
                      <a:pt x="38" y="35"/>
                      <a:pt x="39" y="34"/>
                    </a:cubicBezTo>
                    <a:cubicBezTo>
                      <a:pt x="39" y="29"/>
                      <a:pt x="37" y="25"/>
                      <a:pt x="33" y="21"/>
                    </a:cubicBezTo>
                    <a:cubicBezTo>
                      <a:pt x="32" y="21"/>
                      <a:pt x="31" y="22"/>
                      <a:pt x="32" y="22"/>
                    </a:cubicBezTo>
                    <a:cubicBezTo>
                      <a:pt x="36" y="28"/>
                      <a:pt x="36" y="35"/>
                      <a:pt x="38" y="41"/>
                    </a:cubicBezTo>
                    <a:cubicBezTo>
                      <a:pt x="38" y="42"/>
                      <a:pt x="40" y="41"/>
                      <a:pt x="39" y="41"/>
                    </a:cubicBezTo>
                    <a:cubicBezTo>
                      <a:pt x="39" y="37"/>
                      <a:pt x="38" y="34"/>
                      <a:pt x="36" y="31"/>
                    </a:cubicBezTo>
                    <a:cubicBezTo>
                      <a:pt x="36" y="30"/>
                      <a:pt x="35" y="31"/>
                      <a:pt x="35" y="31"/>
                    </a:cubicBezTo>
                    <a:cubicBezTo>
                      <a:pt x="34" y="35"/>
                      <a:pt x="34" y="37"/>
                      <a:pt x="37" y="40"/>
                    </a:cubicBezTo>
                    <a:cubicBezTo>
                      <a:pt x="37" y="41"/>
                      <a:pt x="38" y="40"/>
                      <a:pt x="38" y="39"/>
                    </a:cubicBezTo>
                    <a:cubicBezTo>
                      <a:pt x="37" y="38"/>
                      <a:pt x="32" y="31"/>
                      <a:pt x="32" y="31"/>
                    </a:cubicBezTo>
                    <a:cubicBezTo>
                      <a:pt x="33" y="30"/>
                      <a:pt x="33" y="30"/>
                      <a:pt x="32" y="30"/>
                    </a:cubicBezTo>
                    <a:cubicBezTo>
                      <a:pt x="31" y="28"/>
                      <a:pt x="32" y="28"/>
                      <a:pt x="30" y="28"/>
                    </a:cubicBezTo>
                    <a:cubicBezTo>
                      <a:pt x="29" y="27"/>
                      <a:pt x="29" y="28"/>
                      <a:pt x="29" y="28"/>
                    </a:cubicBezTo>
                    <a:cubicBezTo>
                      <a:pt x="30" y="31"/>
                      <a:pt x="30" y="33"/>
                      <a:pt x="33" y="35"/>
                    </a:cubicBezTo>
                    <a:cubicBezTo>
                      <a:pt x="33" y="35"/>
                      <a:pt x="34" y="35"/>
                      <a:pt x="34" y="34"/>
                    </a:cubicBezTo>
                    <a:cubicBezTo>
                      <a:pt x="34" y="30"/>
                      <a:pt x="34" y="26"/>
                      <a:pt x="32" y="22"/>
                    </a:cubicBezTo>
                    <a:cubicBezTo>
                      <a:pt x="32" y="22"/>
                      <a:pt x="31" y="22"/>
                      <a:pt x="31" y="22"/>
                    </a:cubicBezTo>
                    <a:cubicBezTo>
                      <a:pt x="30" y="26"/>
                      <a:pt x="30" y="29"/>
                      <a:pt x="31" y="33"/>
                    </a:cubicBezTo>
                    <a:cubicBezTo>
                      <a:pt x="31" y="33"/>
                      <a:pt x="33" y="33"/>
                      <a:pt x="33" y="32"/>
                    </a:cubicBezTo>
                    <a:cubicBezTo>
                      <a:pt x="33" y="29"/>
                      <a:pt x="33" y="27"/>
                      <a:pt x="31" y="24"/>
                    </a:cubicBezTo>
                    <a:cubicBezTo>
                      <a:pt x="31" y="23"/>
                      <a:pt x="31" y="23"/>
                      <a:pt x="30" y="24"/>
                    </a:cubicBezTo>
                    <a:cubicBezTo>
                      <a:pt x="29" y="25"/>
                      <a:pt x="27" y="27"/>
                      <a:pt x="26" y="29"/>
                    </a:cubicBezTo>
                    <a:cubicBezTo>
                      <a:pt x="25" y="30"/>
                      <a:pt x="26" y="31"/>
                      <a:pt x="27" y="30"/>
                    </a:cubicBezTo>
                    <a:cubicBezTo>
                      <a:pt x="27" y="34"/>
                      <a:pt x="26" y="35"/>
                      <a:pt x="24" y="33"/>
                    </a:cubicBezTo>
                    <a:cubicBezTo>
                      <a:pt x="21" y="35"/>
                      <a:pt x="21" y="35"/>
                      <a:pt x="25" y="35"/>
                    </a:cubicBezTo>
                    <a:cubicBezTo>
                      <a:pt x="26" y="35"/>
                      <a:pt x="26" y="34"/>
                      <a:pt x="25" y="33"/>
                    </a:cubicBezTo>
                    <a:cubicBezTo>
                      <a:pt x="24" y="32"/>
                      <a:pt x="23" y="31"/>
                      <a:pt x="23" y="30"/>
                    </a:cubicBezTo>
                    <a:cubicBezTo>
                      <a:pt x="22" y="30"/>
                      <a:pt x="22" y="31"/>
                      <a:pt x="23" y="31"/>
                    </a:cubicBezTo>
                    <a:cubicBezTo>
                      <a:pt x="24" y="32"/>
                      <a:pt x="26" y="31"/>
                      <a:pt x="27" y="31"/>
                    </a:cubicBezTo>
                    <a:cubicBezTo>
                      <a:pt x="28" y="31"/>
                      <a:pt x="28" y="30"/>
                      <a:pt x="28" y="30"/>
                    </a:cubicBezTo>
                    <a:cubicBezTo>
                      <a:pt x="23" y="28"/>
                      <a:pt x="26" y="32"/>
                      <a:pt x="29" y="32"/>
                    </a:cubicBezTo>
                    <a:cubicBezTo>
                      <a:pt x="31" y="32"/>
                      <a:pt x="33" y="32"/>
                      <a:pt x="34" y="31"/>
                    </a:cubicBezTo>
                    <a:cubicBezTo>
                      <a:pt x="36" y="26"/>
                      <a:pt x="34" y="22"/>
                      <a:pt x="30" y="19"/>
                    </a:cubicBezTo>
                    <a:cubicBezTo>
                      <a:pt x="30" y="19"/>
                      <a:pt x="30" y="19"/>
                      <a:pt x="29" y="19"/>
                    </a:cubicBezTo>
                    <a:cubicBezTo>
                      <a:pt x="28" y="23"/>
                      <a:pt x="28" y="25"/>
                      <a:pt x="31" y="28"/>
                    </a:cubicBezTo>
                    <a:cubicBezTo>
                      <a:pt x="32" y="28"/>
                      <a:pt x="32" y="28"/>
                      <a:pt x="32" y="28"/>
                    </a:cubicBezTo>
                    <a:cubicBezTo>
                      <a:pt x="32" y="22"/>
                      <a:pt x="31" y="18"/>
                      <a:pt x="26" y="15"/>
                    </a:cubicBezTo>
                    <a:cubicBezTo>
                      <a:pt x="25" y="15"/>
                      <a:pt x="24" y="16"/>
                      <a:pt x="25" y="16"/>
                    </a:cubicBezTo>
                    <a:cubicBezTo>
                      <a:pt x="26" y="18"/>
                      <a:pt x="27" y="19"/>
                      <a:pt x="29" y="19"/>
                    </a:cubicBezTo>
                    <a:cubicBezTo>
                      <a:pt x="30" y="19"/>
                      <a:pt x="30" y="19"/>
                      <a:pt x="30" y="18"/>
                    </a:cubicBezTo>
                    <a:cubicBezTo>
                      <a:pt x="30" y="15"/>
                      <a:pt x="30" y="16"/>
                      <a:pt x="29" y="13"/>
                    </a:cubicBezTo>
                    <a:cubicBezTo>
                      <a:pt x="29" y="12"/>
                      <a:pt x="28" y="12"/>
                      <a:pt x="28" y="13"/>
                    </a:cubicBezTo>
                    <a:cubicBezTo>
                      <a:pt x="26" y="18"/>
                      <a:pt x="27" y="22"/>
                      <a:pt x="28" y="26"/>
                    </a:cubicBezTo>
                    <a:cubicBezTo>
                      <a:pt x="28" y="27"/>
                      <a:pt x="30" y="27"/>
                      <a:pt x="30" y="26"/>
                    </a:cubicBezTo>
                    <a:cubicBezTo>
                      <a:pt x="29" y="22"/>
                      <a:pt x="29" y="19"/>
                      <a:pt x="28" y="16"/>
                    </a:cubicBezTo>
                    <a:cubicBezTo>
                      <a:pt x="27" y="15"/>
                      <a:pt x="26" y="15"/>
                      <a:pt x="26" y="16"/>
                    </a:cubicBezTo>
                    <a:cubicBezTo>
                      <a:pt x="25" y="20"/>
                      <a:pt x="25" y="23"/>
                      <a:pt x="26" y="28"/>
                    </a:cubicBezTo>
                    <a:cubicBezTo>
                      <a:pt x="26" y="28"/>
                      <a:pt x="27" y="28"/>
                      <a:pt x="27" y="28"/>
                    </a:cubicBezTo>
                    <a:cubicBezTo>
                      <a:pt x="27" y="24"/>
                      <a:pt x="27" y="21"/>
                      <a:pt x="26" y="18"/>
                    </a:cubicBezTo>
                    <a:cubicBezTo>
                      <a:pt x="26" y="17"/>
                      <a:pt x="24" y="17"/>
                      <a:pt x="24" y="18"/>
                    </a:cubicBezTo>
                    <a:cubicBezTo>
                      <a:pt x="24" y="22"/>
                      <a:pt x="24" y="27"/>
                      <a:pt x="24" y="31"/>
                    </a:cubicBezTo>
                    <a:cubicBezTo>
                      <a:pt x="24" y="32"/>
                      <a:pt x="25" y="32"/>
                      <a:pt x="25" y="31"/>
                    </a:cubicBezTo>
                    <a:cubicBezTo>
                      <a:pt x="25" y="27"/>
                      <a:pt x="26" y="23"/>
                      <a:pt x="25" y="20"/>
                    </a:cubicBezTo>
                    <a:cubicBezTo>
                      <a:pt x="25" y="19"/>
                      <a:pt x="24" y="19"/>
                      <a:pt x="24" y="20"/>
                    </a:cubicBezTo>
                    <a:cubicBezTo>
                      <a:pt x="22" y="24"/>
                      <a:pt x="22" y="27"/>
                      <a:pt x="22" y="31"/>
                    </a:cubicBezTo>
                    <a:cubicBezTo>
                      <a:pt x="22" y="32"/>
                      <a:pt x="23" y="32"/>
                      <a:pt x="23" y="31"/>
                    </a:cubicBezTo>
                    <a:cubicBezTo>
                      <a:pt x="24" y="28"/>
                      <a:pt x="24" y="24"/>
                      <a:pt x="23" y="20"/>
                    </a:cubicBezTo>
                    <a:cubicBezTo>
                      <a:pt x="23" y="20"/>
                      <a:pt x="22" y="20"/>
                      <a:pt x="22" y="20"/>
                    </a:cubicBezTo>
                    <a:cubicBezTo>
                      <a:pt x="21" y="23"/>
                      <a:pt x="20" y="25"/>
                      <a:pt x="20" y="27"/>
                    </a:cubicBezTo>
                    <a:cubicBezTo>
                      <a:pt x="20" y="28"/>
                      <a:pt x="20" y="28"/>
                      <a:pt x="21" y="28"/>
                    </a:cubicBezTo>
                    <a:cubicBezTo>
                      <a:pt x="21" y="26"/>
                      <a:pt x="20" y="23"/>
                      <a:pt x="19" y="21"/>
                    </a:cubicBezTo>
                    <a:cubicBezTo>
                      <a:pt x="19" y="20"/>
                      <a:pt x="18" y="20"/>
                      <a:pt x="18" y="20"/>
                    </a:cubicBezTo>
                    <a:cubicBezTo>
                      <a:pt x="15" y="23"/>
                      <a:pt x="15" y="24"/>
                      <a:pt x="15" y="27"/>
                    </a:cubicBezTo>
                    <a:cubicBezTo>
                      <a:pt x="15" y="28"/>
                      <a:pt x="16" y="28"/>
                      <a:pt x="17" y="28"/>
                    </a:cubicBezTo>
                    <a:cubicBezTo>
                      <a:pt x="18" y="25"/>
                      <a:pt x="17" y="28"/>
                      <a:pt x="17" y="29"/>
                    </a:cubicBezTo>
                    <a:cubicBezTo>
                      <a:pt x="17" y="30"/>
                      <a:pt x="18" y="30"/>
                      <a:pt x="18" y="30"/>
                    </a:cubicBezTo>
                    <a:cubicBezTo>
                      <a:pt x="21" y="26"/>
                      <a:pt x="23" y="23"/>
                      <a:pt x="24" y="19"/>
                    </a:cubicBezTo>
                    <a:cubicBezTo>
                      <a:pt x="24" y="19"/>
                      <a:pt x="24" y="18"/>
                      <a:pt x="23" y="19"/>
                    </a:cubicBezTo>
                    <a:cubicBezTo>
                      <a:pt x="17" y="21"/>
                      <a:pt x="15" y="26"/>
                      <a:pt x="19" y="31"/>
                    </a:cubicBezTo>
                    <a:cubicBezTo>
                      <a:pt x="23" y="36"/>
                      <a:pt x="28" y="30"/>
                      <a:pt x="28" y="26"/>
                    </a:cubicBezTo>
                    <a:cubicBezTo>
                      <a:pt x="28" y="15"/>
                      <a:pt x="8" y="27"/>
                      <a:pt x="20" y="34"/>
                    </a:cubicBezTo>
                    <a:cubicBezTo>
                      <a:pt x="20" y="34"/>
                      <a:pt x="20" y="34"/>
                      <a:pt x="20" y="34"/>
                    </a:cubicBezTo>
                    <a:cubicBezTo>
                      <a:pt x="24" y="31"/>
                      <a:pt x="27" y="27"/>
                      <a:pt x="25" y="22"/>
                    </a:cubicBezTo>
                    <a:cubicBezTo>
                      <a:pt x="25" y="22"/>
                      <a:pt x="24" y="21"/>
                      <a:pt x="24" y="21"/>
                    </a:cubicBezTo>
                    <a:cubicBezTo>
                      <a:pt x="20" y="22"/>
                      <a:pt x="18" y="24"/>
                      <a:pt x="18" y="28"/>
                    </a:cubicBezTo>
                    <a:cubicBezTo>
                      <a:pt x="18" y="28"/>
                      <a:pt x="18" y="28"/>
                      <a:pt x="18" y="28"/>
                    </a:cubicBezTo>
                    <a:cubicBezTo>
                      <a:pt x="32" y="32"/>
                      <a:pt x="20" y="12"/>
                      <a:pt x="18" y="24"/>
                    </a:cubicBezTo>
                    <a:cubicBezTo>
                      <a:pt x="18" y="25"/>
                      <a:pt x="18" y="25"/>
                      <a:pt x="19" y="25"/>
                    </a:cubicBezTo>
                    <a:cubicBezTo>
                      <a:pt x="23" y="24"/>
                      <a:pt x="25" y="22"/>
                      <a:pt x="24" y="17"/>
                    </a:cubicBezTo>
                    <a:cubicBezTo>
                      <a:pt x="24" y="17"/>
                      <a:pt x="23" y="17"/>
                      <a:pt x="23" y="17"/>
                    </a:cubicBezTo>
                    <a:cubicBezTo>
                      <a:pt x="20" y="18"/>
                      <a:pt x="20" y="18"/>
                      <a:pt x="19" y="20"/>
                    </a:cubicBezTo>
                    <a:cubicBezTo>
                      <a:pt x="18" y="21"/>
                      <a:pt x="19" y="21"/>
                      <a:pt x="19" y="21"/>
                    </a:cubicBezTo>
                    <a:cubicBezTo>
                      <a:pt x="24" y="20"/>
                      <a:pt x="26" y="18"/>
                      <a:pt x="25" y="13"/>
                    </a:cubicBezTo>
                    <a:cubicBezTo>
                      <a:pt x="25" y="12"/>
                      <a:pt x="24" y="13"/>
                      <a:pt x="24" y="13"/>
                    </a:cubicBezTo>
                    <a:cubicBezTo>
                      <a:pt x="23" y="20"/>
                      <a:pt x="32" y="17"/>
                      <a:pt x="30" y="12"/>
                    </a:cubicBezTo>
                    <a:cubicBezTo>
                      <a:pt x="26" y="3"/>
                      <a:pt x="9" y="5"/>
                      <a:pt x="9" y="16"/>
                    </a:cubicBezTo>
                    <a:cubicBezTo>
                      <a:pt x="9" y="16"/>
                      <a:pt x="10" y="17"/>
                      <a:pt x="11" y="16"/>
                    </a:cubicBezTo>
                    <a:cubicBezTo>
                      <a:pt x="11" y="16"/>
                      <a:pt x="11" y="16"/>
                      <a:pt x="12" y="15"/>
                    </a:cubicBezTo>
                    <a:cubicBezTo>
                      <a:pt x="10" y="17"/>
                      <a:pt x="12" y="15"/>
                      <a:pt x="11" y="13"/>
                    </a:cubicBezTo>
                    <a:cubicBezTo>
                      <a:pt x="11" y="13"/>
                      <a:pt x="11" y="12"/>
                      <a:pt x="10" y="13"/>
                    </a:cubicBezTo>
                    <a:cubicBezTo>
                      <a:pt x="8" y="14"/>
                      <a:pt x="11" y="12"/>
                      <a:pt x="11" y="10"/>
                    </a:cubicBezTo>
                    <a:cubicBezTo>
                      <a:pt x="11" y="9"/>
                      <a:pt x="11" y="7"/>
                      <a:pt x="11" y="6"/>
                    </a:cubicBezTo>
                    <a:cubicBezTo>
                      <a:pt x="10" y="3"/>
                      <a:pt x="9" y="2"/>
                      <a:pt x="6" y="1"/>
                    </a:cubicBezTo>
                    <a:cubicBezTo>
                      <a:pt x="5" y="1"/>
                      <a:pt x="5" y="2"/>
                      <a:pt x="6" y="2"/>
                    </a:cubicBezTo>
                    <a:cubicBezTo>
                      <a:pt x="3" y="1"/>
                      <a:pt x="17" y="6"/>
                      <a:pt x="15" y="7"/>
                    </a:cubicBezTo>
                    <a:cubicBezTo>
                      <a:pt x="14" y="8"/>
                      <a:pt x="14" y="9"/>
                      <a:pt x="15" y="9"/>
                    </a:cubicBezTo>
                    <a:cubicBezTo>
                      <a:pt x="16" y="9"/>
                      <a:pt x="17" y="9"/>
                      <a:pt x="18" y="8"/>
                    </a:cubicBezTo>
                    <a:cubicBezTo>
                      <a:pt x="17" y="8"/>
                      <a:pt x="17" y="9"/>
                      <a:pt x="17" y="9"/>
                    </a:cubicBezTo>
                    <a:cubicBezTo>
                      <a:pt x="19" y="9"/>
                      <a:pt x="20" y="9"/>
                      <a:pt x="22" y="10"/>
                    </a:cubicBezTo>
                    <a:cubicBezTo>
                      <a:pt x="22" y="10"/>
                      <a:pt x="22" y="8"/>
                      <a:pt x="22" y="8"/>
                    </a:cubicBezTo>
                    <a:cubicBezTo>
                      <a:pt x="21" y="8"/>
                      <a:pt x="12" y="6"/>
                      <a:pt x="16" y="5"/>
                    </a:cubicBezTo>
                    <a:cubicBezTo>
                      <a:pt x="16" y="4"/>
                      <a:pt x="16" y="4"/>
                      <a:pt x="15" y="4"/>
                    </a:cubicBezTo>
                    <a:cubicBezTo>
                      <a:pt x="14" y="3"/>
                      <a:pt x="12" y="3"/>
                      <a:pt x="10" y="4"/>
                    </a:cubicBezTo>
                    <a:cubicBezTo>
                      <a:pt x="9" y="4"/>
                      <a:pt x="9" y="5"/>
                      <a:pt x="10" y="5"/>
                    </a:cubicBezTo>
                    <a:cubicBezTo>
                      <a:pt x="11" y="5"/>
                      <a:pt x="13" y="5"/>
                      <a:pt x="14" y="5"/>
                    </a:cubicBezTo>
                    <a:cubicBezTo>
                      <a:pt x="15" y="5"/>
                      <a:pt x="15" y="3"/>
                      <a:pt x="14" y="3"/>
                    </a:cubicBezTo>
                    <a:cubicBezTo>
                      <a:pt x="11" y="4"/>
                      <a:pt x="12" y="3"/>
                      <a:pt x="9" y="4"/>
                    </a:cubicBezTo>
                    <a:cubicBezTo>
                      <a:pt x="8" y="5"/>
                      <a:pt x="8" y="6"/>
                      <a:pt x="9" y="6"/>
                    </a:cubicBezTo>
                    <a:cubicBezTo>
                      <a:pt x="14" y="6"/>
                      <a:pt x="10" y="10"/>
                      <a:pt x="10" y="13"/>
                    </a:cubicBezTo>
                    <a:cubicBezTo>
                      <a:pt x="9" y="13"/>
                      <a:pt x="10" y="14"/>
                      <a:pt x="10" y="14"/>
                    </a:cubicBezTo>
                    <a:cubicBezTo>
                      <a:pt x="14" y="13"/>
                      <a:pt x="16" y="12"/>
                      <a:pt x="18" y="9"/>
                    </a:cubicBezTo>
                    <a:cubicBezTo>
                      <a:pt x="18" y="8"/>
                      <a:pt x="18" y="7"/>
                      <a:pt x="17" y="7"/>
                    </a:cubicBezTo>
                    <a:cubicBezTo>
                      <a:pt x="14" y="8"/>
                      <a:pt x="12" y="8"/>
                      <a:pt x="11" y="11"/>
                    </a:cubicBezTo>
                    <a:cubicBezTo>
                      <a:pt x="11" y="12"/>
                      <a:pt x="13" y="12"/>
                      <a:pt x="13" y="11"/>
                    </a:cubicBezTo>
                    <a:cubicBezTo>
                      <a:pt x="13" y="9"/>
                      <a:pt x="13" y="10"/>
                      <a:pt x="13" y="8"/>
                    </a:cubicBezTo>
                    <a:cubicBezTo>
                      <a:pt x="13" y="7"/>
                      <a:pt x="13" y="7"/>
                      <a:pt x="12" y="7"/>
                    </a:cubicBezTo>
                    <a:cubicBezTo>
                      <a:pt x="10" y="9"/>
                      <a:pt x="9" y="11"/>
                      <a:pt x="8" y="14"/>
                    </a:cubicBezTo>
                    <a:cubicBezTo>
                      <a:pt x="7" y="16"/>
                      <a:pt x="9" y="19"/>
                      <a:pt x="8" y="16"/>
                    </a:cubicBezTo>
                    <a:cubicBezTo>
                      <a:pt x="7" y="15"/>
                      <a:pt x="6" y="16"/>
                      <a:pt x="6" y="16"/>
                    </a:cubicBezTo>
                    <a:cubicBezTo>
                      <a:pt x="6" y="18"/>
                      <a:pt x="6" y="18"/>
                      <a:pt x="7" y="20"/>
                    </a:cubicBezTo>
                    <a:cubicBezTo>
                      <a:pt x="7" y="21"/>
                      <a:pt x="8" y="20"/>
                      <a:pt x="8" y="20"/>
                    </a:cubicBezTo>
                    <a:cubicBezTo>
                      <a:pt x="7" y="22"/>
                      <a:pt x="9" y="17"/>
                      <a:pt x="9" y="17"/>
                    </a:cubicBezTo>
                    <a:cubicBezTo>
                      <a:pt x="9" y="17"/>
                      <a:pt x="10" y="17"/>
                      <a:pt x="10" y="16"/>
                    </a:cubicBezTo>
                    <a:cubicBezTo>
                      <a:pt x="10" y="16"/>
                      <a:pt x="9" y="13"/>
                      <a:pt x="10" y="13"/>
                    </a:cubicBezTo>
                    <a:cubicBezTo>
                      <a:pt x="10" y="13"/>
                      <a:pt x="11" y="12"/>
                      <a:pt x="11" y="12"/>
                    </a:cubicBezTo>
                    <a:cubicBezTo>
                      <a:pt x="11" y="10"/>
                      <a:pt x="10" y="11"/>
                      <a:pt x="12" y="12"/>
                    </a:cubicBezTo>
                    <a:cubicBezTo>
                      <a:pt x="12" y="12"/>
                      <a:pt x="12" y="12"/>
                      <a:pt x="13" y="12"/>
                    </a:cubicBezTo>
                    <a:cubicBezTo>
                      <a:pt x="26" y="5"/>
                      <a:pt x="1" y="2"/>
                      <a:pt x="10" y="11"/>
                    </a:cubicBezTo>
                    <a:cubicBezTo>
                      <a:pt x="11" y="11"/>
                      <a:pt x="11" y="11"/>
                      <a:pt x="11" y="11"/>
                    </a:cubicBezTo>
                    <a:cubicBezTo>
                      <a:pt x="22" y="5"/>
                      <a:pt x="0" y="0"/>
                      <a:pt x="5" y="10"/>
                    </a:cubicBezTo>
                    <a:cubicBezTo>
                      <a:pt x="5" y="11"/>
                      <a:pt x="6" y="11"/>
                      <a:pt x="6" y="11"/>
                    </a:cubicBezTo>
                    <a:cubicBezTo>
                      <a:pt x="9" y="9"/>
                      <a:pt x="10" y="9"/>
                      <a:pt x="10" y="5"/>
                    </a:cubicBezTo>
                    <a:cubicBezTo>
                      <a:pt x="10" y="5"/>
                      <a:pt x="10" y="5"/>
                      <a:pt x="10" y="5"/>
                    </a:cubicBezTo>
                    <a:cubicBezTo>
                      <a:pt x="7" y="4"/>
                      <a:pt x="8" y="4"/>
                      <a:pt x="6" y="5"/>
                    </a:cubicBezTo>
                    <a:cubicBezTo>
                      <a:pt x="5" y="5"/>
                      <a:pt x="5" y="6"/>
                      <a:pt x="5" y="6"/>
                    </a:cubicBezTo>
                    <a:cubicBezTo>
                      <a:pt x="5" y="7"/>
                      <a:pt x="5" y="7"/>
                      <a:pt x="6" y="8"/>
                    </a:cubicBezTo>
                    <a:cubicBezTo>
                      <a:pt x="6" y="8"/>
                      <a:pt x="6" y="8"/>
                      <a:pt x="6" y="8"/>
                    </a:cubicBezTo>
                    <a:cubicBezTo>
                      <a:pt x="9" y="7"/>
                      <a:pt x="10" y="7"/>
                      <a:pt x="11" y="4"/>
                    </a:cubicBezTo>
                    <a:cubicBezTo>
                      <a:pt x="11" y="4"/>
                      <a:pt x="10" y="3"/>
                      <a:pt x="10" y="4"/>
                    </a:cubicBezTo>
                    <a:cubicBezTo>
                      <a:pt x="8" y="5"/>
                      <a:pt x="8" y="5"/>
                      <a:pt x="7" y="7"/>
                    </a:cubicBezTo>
                    <a:cubicBezTo>
                      <a:pt x="7" y="8"/>
                      <a:pt x="8" y="8"/>
                      <a:pt x="9" y="8"/>
                    </a:cubicBezTo>
                    <a:cubicBezTo>
                      <a:pt x="9" y="7"/>
                      <a:pt x="10" y="7"/>
                      <a:pt x="11" y="6"/>
                    </a:cubicBezTo>
                    <a:cubicBezTo>
                      <a:pt x="11" y="6"/>
                      <a:pt x="11" y="5"/>
                      <a:pt x="10" y="5"/>
                    </a:cubicBezTo>
                    <a:cubicBezTo>
                      <a:pt x="10" y="5"/>
                      <a:pt x="9" y="5"/>
                      <a:pt x="9" y="5"/>
                    </a:cubicBezTo>
                    <a:cubicBezTo>
                      <a:pt x="9" y="5"/>
                      <a:pt x="8" y="6"/>
                      <a:pt x="9" y="6"/>
                    </a:cubicBezTo>
                    <a:cubicBezTo>
                      <a:pt x="9" y="6"/>
                      <a:pt x="9" y="7"/>
                      <a:pt x="9" y="7"/>
                    </a:cubicBezTo>
                    <a:cubicBezTo>
                      <a:pt x="9" y="8"/>
                      <a:pt x="11" y="7"/>
                      <a:pt x="1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1" name="Freeform 184"/>
              <p:cNvSpPr>
                <a:spLocks noEditPoints="1"/>
              </p:cNvSpPr>
              <p:nvPr/>
            </p:nvSpPr>
            <p:spPr bwMode="auto">
              <a:xfrm>
                <a:off x="1401763" y="2203451"/>
                <a:ext cx="58738" cy="28575"/>
              </a:xfrm>
              <a:custGeom>
                <a:avLst/>
                <a:gdLst>
                  <a:gd name="T0" fmla="*/ 54 w 55"/>
                  <a:gd name="T1" fmla="*/ 21 h 26"/>
                  <a:gd name="T2" fmla="*/ 49 w 55"/>
                  <a:gd name="T3" fmla="*/ 17 h 26"/>
                  <a:gd name="T4" fmla="*/ 49 w 55"/>
                  <a:gd name="T5" fmla="*/ 16 h 26"/>
                  <a:gd name="T6" fmla="*/ 49 w 55"/>
                  <a:gd name="T7" fmla="*/ 16 h 26"/>
                  <a:gd name="T8" fmla="*/ 50 w 55"/>
                  <a:gd name="T9" fmla="*/ 15 h 26"/>
                  <a:gd name="T10" fmla="*/ 50 w 55"/>
                  <a:gd name="T11" fmla="*/ 14 h 26"/>
                  <a:gd name="T12" fmla="*/ 50 w 55"/>
                  <a:gd name="T13" fmla="*/ 12 h 26"/>
                  <a:gd name="T14" fmla="*/ 49 w 55"/>
                  <a:gd name="T15" fmla="*/ 11 h 26"/>
                  <a:gd name="T16" fmla="*/ 49 w 55"/>
                  <a:gd name="T17" fmla="*/ 12 h 26"/>
                  <a:gd name="T18" fmla="*/ 49 w 55"/>
                  <a:gd name="T19" fmla="*/ 12 h 26"/>
                  <a:gd name="T20" fmla="*/ 42 w 55"/>
                  <a:gd name="T21" fmla="*/ 15 h 26"/>
                  <a:gd name="T22" fmla="*/ 42 w 55"/>
                  <a:gd name="T23" fmla="*/ 16 h 26"/>
                  <a:gd name="T24" fmla="*/ 40 w 55"/>
                  <a:gd name="T25" fmla="*/ 19 h 26"/>
                  <a:gd name="T26" fmla="*/ 36 w 55"/>
                  <a:gd name="T27" fmla="*/ 16 h 26"/>
                  <a:gd name="T28" fmla="*/ 36 w 55"/>
                  <a:gd name="T29" fmla="*/ 13 h 26"/>
                  <a:gd name="T30" fmla="*/ 35 w 55"/>
                  <a:gd name="T31" fmla="*/ 12 h 26"/>
                  <a:gd name="T32" fmla="*/ 32 w 55"/>
                  <a:gd name="T33" fmla="*/ 21 h 26"/>
                  <a:gd name="T34" fmla="*/ 27 w 55"/>
                  <a:gd name="T35" fmla="*/ 18 h 26"/>
                  <a:gd name="T36" fmla="*/ 34 w 55"/>
                  <a:gd name="T37" fmla="*/ 1 h 26"/>
                  <a:gd name="T38" fmla="*/ 33 w 55"/>
                  <a:gd name="T39" fmla="*/ 1 h 26"/>
                  <a:gd name="T40" fmla="*/ 27 w 55"/>
                  <a:gd name="T41" fmla="*/ 11 h 26"/>
                  <a:gd name="T42" fmla="*/ 26 w 55"/>
                  <a:gd name="T43" fmla="*/ 12 h 26"/>
                  <a:gd name="T44" fmla="*/ 25 w 55"/>
                  <a:gd name="T45" fmla="*/ 12 h 26"/>
                  <a:gd name="T46" fmla="*/ 23 w 55"/>
                  <a:gd name="T47" fmla="*/ 13 h 26"/>
                  <a:gd name="T48" fmla="*/ 18 w 55"/>
                  <a:gd name="T49" fmla="*/ 18 h 26"/>
                  <a:gd name="T50" fmla="*/ 18 w 55"/>
                  <a:gd name="T51" fmla="*/ 20 h 26"/>
                  <a:gd name="T52" fmla="*/ 12 w 55"/>
                  <a:gd name="T53" fmla="*/ 19 h 26"/>
                  <a:gd name="T54" fmla="*/ 15 w 55"/>
                  <a:gd name="T55" fmla="*/ 11 h 26"/>
                  <a:gd name="T56" fmla="*/ 14 w 55"/>
                  <a:gd name="T57" fmla="*/ 10 h 26"/>
                  <a:gd name="T58" fmla="*/ 10 w 55"/>
                  <a:gd name="T59" fmla="*/ 20 h 26"/>
                  <a:gd name="T60" fmla="*/ 0 w 55"/>
                  <a:gd name="T61" fmla="*/ 23 h 26"/>
                  <a:gd name="T62" fmla="*/ 0 w 55"/>
                  <a:gd name="T63" fmla="*/ 25 h 26"/>
                  <a:gd name="T64" fmla="*/ 10 w 55"/>
                  <a:gd name="T65" fmla="*/ 21 h 26"/>
                  <a:gd name="T66" fmla="*/ 11 w 55"/>
                  <a:gd name="T67" fmla="*/ 25 h 26"/>
                  <a:gd name="T68" fmla="*/ 18 w 55"/>
                  <a:gd name="T69" fmla="*/ 24 h 26"/>
                  <a:gd name="T70" fmla="*/ 19 w 55"/>
                  <a:gd name="T71" fmla="*/ 23 h 26"/>
                  <a:gd name="T72" fmla="*/ 20 w 55"/>
                  <a:gd name="T73" fmla="*/ 24 h 26"/>
                  <a:gd name="T74" fmla="*/ 25 w 55"/>
                  <a:gd name="T75" fmla="*/ 21 h 26"/>
                  <a:gd name="T76" fmla="*/ 26 w 55"/>
                  <a:gd name="T77" fmla="*/ 24 h 26"/>
                  <a:gd name="T78" fmla="*/ 33 w 55"/>
                  <a:gd name="T79" fmla="*/ 22 h 26"/>
                  <a:gd name="T80" fmla="*/ 37 w 55"/>
                  <a:gd name="T81" fmla="*/ 23 h 26"/>
                  <a:gd name="T82" fmla="*/ 39 w 55"/>
                  <a:gd name="T83" fmla="*/ 22 h 26"/>
                  <a:gd name="T84" fmla="*/ 39 w 55"/>
                  <a:gd name="T85" fmla="*/ 22 h 26"/>
                  <a:gd name="T86" fmla="*/ 43 w 55"/>
                  <a:gd name="T87" fmla="*/ 25 h 26"/>
                  <a:gd name="T88" fmla="*/ 47 w 55"/>
                  <a:gd name="T89" fmla="*/ 21 h 26"/>
                  <a:gd name="T90" fmla="*/ 47 w 55"/>
                  <a:gd name="T91" fmla="*/ 22 h 26"/>
                  <a:gd name="T92" fmla="*/ 55 w 55"/>
                  <a:gd name="T93" fmla="*/ 22 h 26"/>
                  <a:gd name="T94" fmla="*/ 54 w 55"/>
                  <a:gd name="T95" fmla="*/ 21 h 26"/>
                  <a:gd name="T96" fmla="*/ 24 w 55"/>
                  <a:gd name="T97" fmla="*/ 19 h 26"/>
                  <a:gd name="T98" fmla="*/ 21 w 55"/>
                  <a:gd name="T99" fmla="*/ 18 h 26"/>
                  <a:gd name="T100" fmla="*/ 23 w 55"/>
                  <a:gd name="T101" fmla="*/ 15 h 26"/>
                  <a:gd name="T102" fmla="*/ 25 w 55"/>
                  <a:gd name="T103" fmla="*/ 14 h 26"/>
                  <a:gd name="T104" fmla="*/ 26 w 55"/>
                  <a:gd name="T105" fmla="*/ 13 h 26"/>
                  <a:gd name="T106" fmla="*/ 25 w 55"/>
                  <a:gd name="T107" fmla="*/ 18 h 26"/>
                  <a:gd name="T108" fmla="*/ 24 w 55"/>
                  <a:gd name="T109" fmla="*/ 19 h 26"/>
                  <a:gd name="T110" fmla="*/ 45 w 55"/>
                  <a:gd name="T111" fmla="*/ 21 h 26"/>
                  <a:gd name="T112" fmla="*/ 43 w 55"/>
                  <a:gd name="T113" fmla="*/ 17 h 26"/>
                  <a:gd name="T114" fmla="*/ 44 w 55"/>
                  <a:gd name="T115" fmla="*/ 17 h 26"/>
                  <a:gd name="T116" fmla="*/ 48 w 55"/>
                  <a:gd name="T117" fmla="*/ 14 h 26"/>
                  <a:gd name="T118" fmla="*/ 47 w 55"/>
                  <a:gd name="T119" fmla="*/ 16 h 26"/>
                  <a:gd name="T120" fmla="*/ 45 w 55"/>
                  <a:gd name="T121"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5" h="26">
                    <a:moveTo>
                      <a:pt x="54" y="21"/>
                    </a:moveTo>
                    <a:cubicBezTo>
                      <a:pt x="50" y="20"/>
                      <a:pt x="48" y="19"/>
                      <a:pt x="49" y="17"/>
                    </a:cubicBezTo>
                    <a:cubicBezTo>
                      <a:pt x="49" y="17"/>
                      <a:pt x="49" y="16"/>
                      <a:pt x="49" y="16"/>
                    </a:cubicBezTo>
                    <a:cubicBezTo>
                      <a:pt x="49" y="16"/>
                      <a:pt x="49" y="16"/>
                      <a:pt x="49" y="16"/>
                    </a:cubicBezTo>
                    <a:cubicBezTo>
                      <a:pt x="49" y="15"/>
                      <a:pt x="49" y="15"/>
                      <a:pt x="50" y="15"/>
                    </a:cubicBezTo>
                    <a:cubicBezTo>
                      <a:pt x="50" y="14"/>
                      <a:pt x="50" y="14"/>
                      <a:pt x="50" y="14"/>
                    </a:cubicBezTo>
                    <a:cubicBezTo>
                      <a:pt x="50" y="13"/>
                      <a:pt x="50" y="12"/>
                      <a:pt x="50" y="12"/>
                    </a:cubicBezTo>
                    <a:cubicBezTo>
                      <a:pt x="51" y="11"/>
                      <a:pt x="49" y="11"/>
                      <a:pt x="49" y="11"/>
                    </a:cubicBezTo>
                    <a:cubicBezTo>
                      <a:pt x="49" y="12"/>
                      <a:pt x="49" y="12"/>
                      <a:pt x="49" y="12"/>
                    </a:cubicBezTo>
                    <a:cubicBezTo>
                      <a:pt x="49" y="12"/>
                      <a:pt x="49" y="12"/>
                      <a:pt x="49" y="12"/>
                    </a:cubicBezTo>
                    <a:cubicBezTo>
                      <a:pt x="46" y="12"/>
                      <a:pt x="44" y="13"/>
                      <a:pt x="42" y="15"/>
                    </a:cubicBezTo>
                    <a:cubicBezTo>
                      <a:pt x="42" y="15"/>
                      <a:pt x="42" y="16"/>
                      <a:pt x="42" y="16"/>
                    </a:cubicBezTo>
                    <a:cubicBezTo>
                      <a:pt x="41" y="17"/>
                      <a:pt x="40" y="18"/>
                      <a:pt x="40" y="19"/>
                    </a:cubicBezTo>
                    <a:cubicBezTo>
                      <a:pt x="38" y="19"/>
                      <a:pt x="37" y="18"/>
                      <a:pt x="36" y="16"/>
                    </a:cubicBezTo>
                    <a:cubicBezTo>
                      <a:pt x="36" y="15"/>
                      <a:pt x="36" y="14"/>
                      <a:pt x="36" y="13"/>
                    </a:cubicBezTo>
                    <a:cubicBezTo>
                      <a:pt x="36" y="12"/>
                      <a:pt x="36" y="12"/>
                      <a:pt x="35" y="12"/>
                    </a:cubicBezTo>
                    <a:cubicBezTo>
                      <a:pt x="31" y="14"/>
                      <a:pt x="30" y="19"/>
                      <a:pt x="32" y="21"/>
                    </a:cubicBezTo>
                    <a:cubicBezTo>
                      <a:pt x="31" y="22"/>
                      <a:pt x="29" y="21"/>
                      <a:pt x="27" y="18"/>
                    </a:cubicBezTo>
                    <a:cubicBezTo>
                      <a:pt x="31" y="13"/>
                      <a:pt x="33" y="5"/>
                      <a:pt x="34" y="1"/>
                    </a:cubicBezTo>
                    <a:cubicBezTo>
                      <a:pt x="34" y="0"/>
                      <a:pt x="33" y="0"/>
                      <a:pt x="33" y="1"/>
                    </a:cubicBezTo>
                    <a:cubicBezTo>
                      <a:pt x="32" y="3"/>
                      <a:pt x="29" y="7"/>
                      <a:pt x="27" y="11"/>
                    </a:cubicBezTo>
                    <a:cubicBezTo>
                      <a:pt x="27" y="12"/>
                      <a:pt x="26" y="12"/>
                      <a:pt x="26" y="12"/>
                    </a:cubicBezTo>
                    <a:cubicBezTo>
                      <a:pt x="26" y="12"/>
                      <a:pt x="25" y="12"/>
                      <a:pt x="25" y="12"/>
                    </a:cubicBezTo>
                    <a:cubicBezTo>
                      <a:pt x="24" y="12"/>
                      <a:pt x="23" y="13"/>
                      <a:pt x="23" y="13"/>
                    </a:cubicBezTo>
                    <a:cubicBezTo>
                      <a:pt x="21" y="14"/>
                      <a:pt x="19" y="16"/>
                      <a:pt x="18" y="18"/>
                    </a:cubicBezTo>
                    <a:cubicBezTo>
                      <a:pt x="18" y="19"/>
                      <a:pt x="18" y="20"/>
                      <a:pt x="18" y="20"/>
                    </a:cubicBezTo>
                    <a:cubicBezTo>
                      <a:pt x="17" y="21"/>
                      <a:pt x="15" y="21"/>
                      <a:pt x="12" y="19"/>
                    </a:cubicBezTo>
                    <a:cubicBezTo>
                      <a:pt x="13" y="17"/>
                      <a:pt x="15" y="14"/>
                      <a:pt x="15" y="11"/>
                    </a:cubicBezTo>
                    <a:cubicBezTo>
                      <a:pt x="15" y="10"/>
                      <a:pt x="14" y="9"/>
                      <a:pt x="14" y="10"/>
                    </a:cubicBezTo>
                    <a:cubicBezTo>
                      <a:pt x="13" y="12"/>
                      <a:pt x="10" y="16"/>
                      <a:pt x="10" y="20"/>
                    </a:cubicBezTo>
                    <a:cubicBezTo>
                      <a:pt x="7" y="22"/>
                      <a:pt x="4" y="23"/>
                      <a:pt x="0" y="23"/>
                    </a:cubicBezTo>
                    <a:cubicBezTo>
                      <a:pt x="0" y="23"/>
                      <a:pt x="0" y="25"/>
                      <a:pt x="0" y="25"/>
                    </a:cubicBezTo>
                    <a:cubicBezTo>
                      <a:pt x="4" y="24"/>
                      <a:pt x="7" y="23"/>
                      <a:pt x="10" y="21"/>
                    </a:cubicBezTo>
                    <a:cubicBezTo>
                      <a:pt x="10" y="23"/>
                      <a:pt x="10" y="24"/>
                      <a:pt x="11" y="25"/>
                    </a:cubicBezTo>
                    <a:cubicBezTo>
                      <a:pt x="14" y="26"/>
                      <a:pt x="16" y="25"/>
                      <a:pt x="18" y="24"/>
                    </a:cubicBezTo>
                    <a:cubicBezTo>
                      <a:pt x="18" y="23"/>
                      <a:pt x="18" y="23"/>
                      <a:pt x="19" y="23"/>
                    </a:cubicBezTo>
                    <a:cubicBezTo>
                      <a:pt x="19" y="23"/>
                      <a:pt x="20" y="24"/>
                      <a:pt x="20" y="24"/>
                    </a:cubicBezTo>
                    <a:cubicBezTo>
                      <a:pt x="22" y="24"/>
                      <a:pt x="24" y="23"/>
                      <a:pt x="25" y="21"/>
                    </a:cubicBezTo>
                    <a:cubicBezTo>
                      <a:pt x="25" y="22"/>
                      <a:pt x="26" y="23"/>
                      <a:pt x="26" y="24"/>
                    </a:cubicBezTo>
                    <a:cubicBezTo>
                      <a:pt x="29" y="26"/>
                      <a:pt x="31" y="25"/>
                      <a:pt x="33" y="22"/>
                    </a:cubicBezTo>
                    <a:cubicBezTo>
                      <a:pt x="34" y="23"/>
                      <a:pt x="35" y="23"/>
                      <a:pt x="37" y="23"/>
                    </a:cubicBezTo>
                    <a:cubicBezTo>
                      <a:pt x="38" y="23"/>
                      <a:pt x="38" y="22"/>
                      <a:pt x="39" y="22"/>
                    </a:cubicBezTo>
                    <a:cubicBezTo>
                      <a:pt x="39" y="22"/>
                      <a:pt x="39" y="22"/>
                      <a:pt x="39" y="22"/>
                    </a:cubicBezTo>
                    <a:cubicBezTo>
                      <a:pt x="39" y="24"/>
                      <a:pt x="42" y="25"/>
                      <a:pt x="43" y="25"/>
                    </a:cubicBezTo>
                    <a:cubicBezTo>
                      <a:pt x="45" y="24"/>
                      <a:pt x="46" y="23"/>
                      <a:pt x="47" y="21"/>
                    </a:cubicBezTo>
                    <a:cubicBezTo>
                      <a:pt x="47" y="21"/>
                      <a:pt x="47" y="22"/>
                      <a:pt x="47" y="22"/>
                    </a:cubicBezTo>
                    <a:cubicBezTo>
                      <a:pt x="50" y="25"/>
                      <a:pt x="52" y="25"/>
                      <a:pt x="55" y="22"/>
                    </a:cubicBezTo>
                    <a:cubicBezTo>
                      <a:pt x="55" y="21"/>
                      <a:pt x="54" y="20"/>
                      <a:pt x="54" y="21"/>
                    </a:cubicBezTo>
                    <a:close/>
                    <a:moveTo>
                      <a:pt x="24" y="19"/>
                    </a:moveTo>
                    <a:cubicBezTo>
                      <a:pt x="22" y="23"/>
                      <a:pt x="21" y="22"/>
                      <a:pt x="21" y="18"/>
                    </a:cubicBezTo>
                    <a:cubicBezTo>
                      <a:pt x="22" y="17"/>
                      <a:pt x="22" y="16"/>
                      <a:pt x="23" y="15"/>
                    </a:cubicBezTo>
                    <a:cubicBezTo>
                      <a:pt x="24" y="15"/>
                      <a:pt x="24" y="14"/>
                      <a:pt x="25" y="14"/>
                    </a:cubicBezTo>
                    <a:cubicBezTo>
                      <a:pt x="25" y="14"/>
                      <a:pt x="26" y="13"/>
                      <a:pt x="26" y="13"/>
                    </a:cubicBezTo>
                    <a:cubicBezTo>
                      <a:pt x="25" y="15"/>
                      <a:pt x="25" y="17"/>
                      <a:pt x="25" y="18"/>
                    </a:cubicBezTo>
                    <a:cubicBezTo>
                      <a:pt x="25" y="19"/>
                      <a:pt x="24" y="19"/>
                      <a:pt x="24" y="19"/>
                    </a:cubicBezTo>
                    <a:close/>
                    <a:moveTo>
                      <a:pt x="45" y="21"/>
                    </a:moveTo>
                    <a:cubicBezTo>
                      <a:pt x="45" y="20"/>
                      <a:pt x="44" y="18"/>
                      <a:pt x="43" y="17"/>
                    </a:cubicBezTo>
                    <a:cubicBezTo>
                      <a:pt x="43" y="17"/>
                      <a:pt x="43" y="17"/>
                      <a:pt x="44" y="17"/>
                    </a:cubicBezTo>
                    <a:cubicBezTo>
                      <a:pt x="45" y="15"/>
                      <a:pt x="47" y="14"/>
                      <a:pt x="48" y="14"/>
                    </a:cubicBezTo>
                    <a:cubicBezTo>
                      <a:pt x="48" y="15"/>
                      <a:pt x="48" y="15"/>
                      <a:pt x="47" y="16"/>
                    </a:cubicBezTo>
                    <a:cubicBezTo>
                      <a:pt x="47" y="18"/>
                      <a:pt x="46" y="20"/>
                      <a:pt x="4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2" name="Freeform 185"/>
              <p:cNvSpPr/>
              <p:nvPr/>
            </p:nvSpPr>
            <p:spPr bwMode="auto">
              <a:xfrm>
                <a:off x="1417638" y="2205038"/>
                <a:ext cx="3175" cy="3175"/>
              </a:xfrm>
              <a:custGeom>
                <a:avLst/>
                <a:gdLst>
                  <a:gd name="T0" fmla="*/ 2 w 3"/>
                  <a:gd name="T1" fmla="*/ 1 h 3"/>
                  <a:gd name="T2" fmla="*/ 1 w 3"/>
                  <a:gd name="T3" fmla="*/ 1 h 3"/>
                  <a:gd name="T4" fmla="*/ 0 w 3"/>
                  <a:gd name="T5" fmla="*/ 2 h 3"/>
                  <a:gd name="T6" fmla="*/ 1 w 3"/>
                  <a:gd name="T7" fmla="*/ 2 h 3"/>
                  <a:gd name="T8" fmla="*/ 2 w 3"/>
                  <a:gd name="T9" fmla="*/ 1 h 3"/>
                </a:gdLst>
                <a:ahLst/>
                <a:cxnLst>
                  <a:cxn ang="0">
                    <a:pos x="T0" y="T1"/>
                  </a:cxn>
                  <a:cxn ang="0">
                    <a:pos x="T2" y="T3"/>
                  </a:cxn>
                  <a:cxn ang="0">
                    <a:pos x="T4" y="T5"/>
                  </a:cxn>
                  <a:cxn ang="0">
                    <a:pos x="T6" y="T7"/>
                  </a:cxn>
                  <a:cxn ang="0">
                    <a:pos x="T8" y="T9"/>
                  </a:cxn>
                </a:cxnLst>
                <a:rect l="0" t="0" r="r" b="b"/>
                <a:pathLst>
                  <a:path w="3" h="3">
                    <a:moveTo>
                      <a:pt x="2" y="1"/>
                    </a:moveTo>
                    <a:cubicBezTo>
                      <a:pt x="2" y="1"/>
                      <a:pt x="2" y="1"/>
                      <a:pt x="1" y="1"/>
                    </a:cubicBezTo>
                    <a:cubicBezTo>
                      <a:pt x="1" y="0"/>
                      <a:pt x="0" y="1"/>
                      <a:pt x="0" y="2"/>
                    </a:cubicBezTo>
                    <a:cubicBezTo>
                      <a:pt x="1"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3" name="Freeform 186"/>
              <p:cNvSpPr/>
              <p:nvPr/>
            </p:nvSpPr>
            <p:spPr bwMode="auto">
              <a:xfrm>
                <a:off x="1401763" y="2225676"/>
                <a:ext cx="31750" cy="53975"/>
              </a:xfrm>
              <a:custGeom>
                <a:avLst/>
                <a:gdLst>
                  <a:gd name="T0" fmla="*/ 1 w 31"/>
                  <a:gd name="T1" fmla="*/ 5 h 50"/>
                  <a:gd name="T2" fmla="*/ 21 w 31"/>
                  <a:gd name="T3" fmla="*/ 19 h 50"/>
                  <a:gd name="T4" fmla="*/ 27 w 31"/>
                  <a:gd name="T5" fmla="*/ 49 h 50"/>
                  <a:gd name="T6" fmla="*/ 29 w 31"/>
                  <a:gd name="T7" fmla="*/ 49 h 50"/>
                  <a:gd name="T8" fmla="*/ 29 w 31"/>
                  <a:gd name="T9" fmla="*/ 47 h 50"/>
                  <a:gd name="T10" fmla="*/ 28 w 31"/>
                  <a:gd name="T11" fmla="*/ 46 h 50"/>
                  <a:gd name="T12" fmla="*/ 1 w 31"/>
                  <a:gd name="T13" fmla="*/ 3 h 50"/>
                  <a:gd name="T14" fmla="*/ 1 w 31"/>
                  <a:gd name="T15" fmla="*/ 5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50">
                    <a:moveTo>
                      <a:pt x="1" y="5"/>
                    </a:moveTo>
                    <a:cubicBezTo>
                      <a:pt x="10" y="3"/>
                      <a:pt x="17" y="13"/>
                      <a:pt x="21" y="19"/>
                    </a:cubicBezTo>
                    <a:cubicBezTo>
                      <a:pt x="26" y="28"/>
                      <a:pt x="27" y="39"/>
                      <a:pt x="27" y="49"/>
                    </a:cubicBezTo>
                    <a:cubicBezTo>
                      <a:pt x="27" y="49"/>
                      <a:pt x="28" y="50"/>
                      <a:pt x="29" y="49"/>
                    </a:cubicBezTo>
                    <a:cubicBezTo>
                      <a:pt x="29" y="48"/>
                      <a:pt x="29" y="47"/>
                      <a:pt x="29" y="47"/>
                    </a:cubicBezTo>
                    <a:cubicBezTo>
                      <a:pt x="29" y="46"/>
                      <a:pt x="28" y="46"/>
                      <a:pt x="28" y="46"/>
                    </a:cubicBezTo>
                    <a:cubicBezTo>
                      <a:pt x="31" y="33"/>
                      <a:pt x="20" y="0"/>
                      <a:pt x="1" y="3"/>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4" name="Freeform 187"/>
              <p:cNvSpPr/>
              <p:nvPr/>
            </p:nvSpPr>
            <p:spPr bwMode="auto">
              <a:xfrm>
                <a:off x="1433513" y="2225676"/>
                <a:ext cx="25400" cy="50800"/>
              </a:xfrm>
              <a:custGeom>
                <a:avLst/>
                <a:gdLst>
                  <a:gd name="T0" fmla="*/ 23 w 24"/>
                  <a:gd name="T1" fmla="*/ 0 h 48"/>
                  <a:gd name="T2" fmla="*/ 0 w 24"/>
                  <a:gd name="T3" fmla="*/ 47 h 48"/>
                  <a:gd name="T4" fmla="*/ 1 w 24"/>
                  <a:gd name="T5" fmla="*/ 47 h 48"/>
                  <a:gd name="T6" fmla="*/ 23 w 24"/>
                  <a:gd name="T7" fmla="*/ 2 h 48"/>
                  <a:gd name="T8" fmla="*/ 23 w 24"/>
                  <a:gd name="T9" fmla="*/ 0 h 48"/>
                </a:gdLst>
                <a:ahLst/>
                <a:cxnLst>
                  <a:cxn ang="0">
                    <a:pos x="T0" y="T1"/>
                  </a:cxn>
                  <a:cxn ang="0">
                    <a:pos x="T2" y="T3"/>
                  </a:cxn>
                  <a:cxn ang="0">
                    <a:pos x="T4" y="T5"/>
                  </a:cxn>
                  <a:cxn ang="0">
                    <a:pos x="T6" y="T7"/>
                  </a:cxn>
                  <a:cxn ang="0">
                    <a:pos x="T8" y="T9"/>
                  </a:cxn>
                </a:cxnLst>
                <a:rect l="0" t="0" r="r" b="b"/>
                <a:pathLst>
                  <a:path w="24" h="48">
                    <a:moveTo>
                      <a:pt x="23" y="0"/>
                    </a:moveTo>
                    <a:cubicBezTo>
                      <a:pt x="5" y="11"/>
                      <a:pt x="0" y="28"/>
                      <a:pt x="0" y="47"/>
                    </a:cubicBezTo>
                    <a:cubicBezTo>
                      <a:pt x="0" y="48"/>
                      <a:pt x="1" y="48"/>
                      <a:pt x="1" y="47"/>
                    </a:cubicBezTo>
                    <a:cubicBezTo>
                      <a:pt x="1" y="29"/>
                      <a:pt x="6" y="12"/>
                      <a:pt x="23" y="2"/>
                    </a:cubicBezTo>
                    <a:cubicBezTo>
                      <a:pt x="24" y="1"/>
                      <a:pt x="23"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5" name="Freeform 188"/>
              <p:cNvSpPr/>
              <p:nvPr/>
            </p:nvSpPr>
            <p:spPr bwMode="auto">
              <a:xfrm>
                <a:off x="1395413" y="2182813"/>
                <a:ext cx="76200" cy="98425"/>
              </a:xfrm>
              <a:custGeom>
                <a:avLst/>
                <a:gdLst>
                  <a:gd name="T0" fmla="*/ 21 w 73"/>
                  <a:gd name="T1" fmla="*/ 90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4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0"/>
                    </a:moveTo>
                    <a:cubicBezTo>
                      <a:pt x="16" y="84"/>
                      <a:pt x="19" y="76"/>
                      <a:pt x="18" y="69"/>
                    </a:cubicBezTo>
                    <a:cubicBezTo>
                      <a:pt x="16" y="61"/>
                      <a:pt x="9" y="54"/>
                      <a:pt x="7" y="46"/>
                    </a:cubicBezTo>
                    <a:cubicBezTo>
                      <a:pt x="0" y="26"/>
                      <a:pt x="19" y="4"/>
                      <a:pt x="39" y="4"/>
                    </a:cubicBezTo>
                    <a:cubicBezTo>
                      <a:pt x="51" y="4"/>
                      <a:pt x="61" y="13"/>
                      <a:pt x="65" y="23"/>
                    </a:cubicBezTo>
                    <a:cubicBezTo>
                      <a:pt x="69" y="33"/>
                      <a:pt x="66" y="42"/>
                      <a:pt x="61" y="50"/>
                    </a:cubicBezTo>
                    <a:cubicBezTo>
                      <a:pt x="57" y="55"/>
                      <a:pt x="53" y="60"/>
                      <a:pt x="50" y="66"/>
                    </a:cubicBezTo>
                    <a:cubicBezTo>
                      <a:pt x="47" y="74"/>
                      <a:pt x="50" y="85"/>
                      <a:pt x="44" y="92"/>
                    </a:cubicBezTo>
                    <a:cubicBezTo>
                      <a:pt x="43" y="92"/>
                      <a:pt x="44" y="93"/>
                      <a:pt x="45" y="93"/>
                    </a:cubicBezTo>
                    <a:cubicBezTo>
                      <a:pt x="52" y="85"/>
                      <a:pt x="48" y="74"/>
                      <a:pt x="53" y="64"/>
                    </a:cubicBezTo>
                    <a:cubicBezTo>
                      <a:pt x="57" y="56"/>
                      <a:pt x="64" y="50"/>
                      <a:pt x="67" y="40"/>
                    </a:cubicBezTo>
                    <a:cubicBezTo>
                      <a:pt x="73" y="23"/>
                      <a:pt x="59" y="5"/>
                      <a:pt x="42" y="3"/>
                    </a:cubicBezTo>
                    <a:cubicBezTo>
                      <a:pt x="24" y="0"/>
                      <a:pt x="9" y="16"/>
                      <a:pt x="5" y="32"/>
                    </a:cubicBezTo>
                    <a:cubicBezTo>
                      <a:pt x="3" y="41"/>
                      <a:pt x="6" y="49"/>
                      <a:pt x="10" y="57"/>
                    </a:cubicBezTo>
                    <a:cubicBezTo>
                      <a:pt x="15" y="64"/>
                      <a:pt x="17" y="70"/>
                      <a:pt x="17" y="79"/>
                    </a:cubicBezTo>
                    <a:cubicBezTo>
                      <a:pt x="16" y="84"/>
                      <a:pt x="17" y="87"/>
                      <a:pt x="20" y="91"/>
                    </a:cubicBezTo>
                    <a:cubicBezTo>
                      <a:pt x="20" y="92"/>
                      <a:pt x="21" y="91"/>
                      <a:pt x="21" y="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6" name="Freeform 189"/>
              <p:cNvSpPr/>
              <p:nvPr/>
            </p:nvSpPr>
            <p:spPr bwMode="auto">
              <a:xfrm>
                <a:off x="1411288" y="228123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7" name="Freeform 190"/>
              <p:cNvSpPr/>
              <p:nvPr/>
            </p:nvSpPr>
            <p:spPr bwMode="auto">
              <a:xfrm>
                <a:off x="1411288" y="2287588"/>
                <a:ext cx="34925" cy="4763"/>
              </a:xfrm>
              <a:custGeom>
                <a:avLst/>
                <a:gdLst>
                  <a:gd name="T0" fmla="*/ 3 w 33"/>
                  <a:gd name="T1" fmla="*/ 4 h 4"/>
                  <a:gd name="T2" fmla="*/ 30 w 33"/>
                  <a:gd name="T3" fmla="*/ 4 h 4"/>
                  <a:gd name="T4" fmla="*/ 30 w 33"/>
                  <a:gd name="T5" fmla="*/ 0 h 4"/>
                  <a:gd name="T6" fmla="*/ 3 w 33"/>
                  <a:gd name="T7" fmla="*/ 0 h 4"/>
                  <a:gd name="T8" fmla="*/ 3 w 33"/>
                  <a:gd name="T9" fmla="*/ 4 h 4"/>
                </a:gdLst>
                <a:ahLst/>
                <a:cxnLst>
                  <a:cxn ang="0">
                    <a:pos x="T0" y="T1"/>
                  </a:cxn>
                  <a:cxn ang="0">
                    <a:pos x="T2" y="T3"/>
                  </a:cxn>
                  <a:cxn ang="0">
                    <a:pos x="T4" y="T5"/>
                  </a:cxn>
                  <a:cxn ang="0">
                    <a:pos x="T6" y="T7"/>
                  </a:cxn>
                  <a:cxn ang="0">
                    <a:pos x="T8" y="T9"/>
                  </a:cxn>
                </a:cxnLst>
                <a:rect l="0" t="0" r="r" b="b"/>
                <a:pathLst>
                  <a:path w="33" h="4">
                    <a:moveTo>
                      <a:pt x="3" y="4"/>
                    </a:moveTo>
                    <a:cubicBezTo>
                      <a:pt x="12" y="4"/>
                      <a:pt x="21" y="4"/>
                      <a:pt x="30" y="4"/>
                    </a:cubicBezTo>
                    <a:cubicBezTo>
                      <a:pt x="33" y="4"/>
                      <a:pt x="33" y="0"/>
                      <a:pt x="30" y="0"/>
                    </a:cubicBezTo>
                    <a:cubicBezTo>
                      <a:pt x="21" y="0"/>
                      <a:pt x="12"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8" name="Freeform 191"/>
              <p:cNvSpPr/>
              <p:nvPr/>
            </p:nvSpPr>
            <p:spPr bwMode="auto">
              <a:xfrm>
                <a:off x="1412875" y="2293938"/>
                <a:ext cx="33338" cy="4763"/>
              </a:xfrm>
              <a:custGeom>
                <a:avLst/>
                <a:gdLst>
                  <a:gd name="T0" fmla="*/ 3 w 31"/>
                  <a:gd name="T1" fmla="*/ 5 h 5"/>
                  <a:gd name="T2" fmla="*/ 28 w 31"/>
                  <a:gd name="T3" fmla="*/ 5 h 5"/>
                  <a:gd name="T4" fmla="*/ 28 w 31"/>
                  <a:gd name="T5" fmla="*/ 0 h 5"/>
                  <a:gd name="T6" fmla="*/ 3 w 31"/>
                  <a:gd name="T7" fmla="*/ 0 h 5"/>
                  <a:gd name="T8" fmla="*/ 3 w 31"/>
                  <a:gd name="T9" fmla="*/ 5 h 5"/>
                </a:gdLst>
                <a:ahLst/>
                <a:cxnLst>
                  <a:cxn ang="0">
                    <a:pos x="T0" y="T1"/>
                  </a:cxn>
                  <a:cxn ang="0">
                    <a:pos x="T2" y="T3"/>
                  </a:cxn>
                  <a:cxn ang="0">
                    <a:pos x="T4" y="T5"/>
                  </a:cxn>
                  <a:cxn ang="0">
                    <a:pos x="T6" y="T7"/>
                  </a:cxn>
                  <a:cxn ang="0">
                    <a:pos x="T8" y="T9"/>
                  </a:cxn>
                </a:cxnLst>
                <a:rect l="0" t="0" r="r" b="b"/>
                <a:pathLst>
                  <a:path w="31" h="5">
                    <a:moveTo>
                      <a:pt x="3" y="5"/>
                    </a:moveTo>
                    <a:cubicBezTo>
                      <a:pt x="11" y="5"/>
                      <a:pt x="20" y="5"/>
                      <a:pt x="28" y="5"/>
                    </a:cubicBezTo>
                    <a:cubicBezTo>
                      <a:pt x="31" y="5"/>
                      <a:pt x="31" y="0"/>
                      <a:pt x="28" y="0"/>
                    </a:cubicBezTo>
                    <a:cubicBezTo>
                      <a:pt x="20" y="0"/>
                      <a:pt x="11" y="0"/>
                      <a:pt x="3" y="0"/>
                    </a:cubicBezTo>
                    <a:cubicBezTo>
                      <a:pt x="0" y="0"/>
                      <a:pt x="0"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9" name="Freeform 192"/>
              <p:cNvSpPr/>
              <p:nvPr/>
            </p:nvSpPr>
            <p:spPr bwMode="auto">
              <a:xfrm>
                <a:off x="1417638" y="2301876"/>
                <a:ext cx="25400" cy="4763"/>
              </a:xfrm>
              <a:custGeom>
                <a:avLst/>
                <a:gdLst>
                  <a:gd name="T0" fmla="*/ 4 w 25"/>
                  <a:gd name="T1" fmla="*/ 5 h 5"/>
                  <a:gd name="T2" fmla="*/ 21 w 25"/>
                  <a:gd name="T3" fmla="*/ 5 h 5"/>
                  <a:gd name="T4" fmla="*/ 21 w 25"/>
                  <a:gd name="T5" fmla="*/ 0 h 5"/>
                  <a:gd name="T6" fmla="*/ 4 w 25"/>
                  <a:gd name="T7" fmla="*/ 0 h 5"/>
                  <a:gd name="T8" fmla="*/ 4 w 25"/>
                  <a:gd name="T9" fmla="*/ 5 h 5"/>
                </a:gdLst>
                <a:ahLst/>
                <a:cxnLst>
                  <a:cxn ang="0">
                    <a:pos x="T0" y="T1"/>
                  </a:cxn>
                  <a:cxn ang="0">
                    <a:pos x="T2" y="T3"/>
                  </a:cxn>
                  <a:cxn ang="0">
                    <a:pos x="T4" y="T5"/>
                  </a:cxn>
                  <a:cxn ang="0">
                    <a:pos x="T6" y="T7"/>
                  </a:cxn>
                  <a:cxn ang="0">
                    <a:pos x="T8" y="T9"/>
                  </a:cxn>
                </a:cxnLst>
                <a:rect l="0" t="0" r="r" b="b"/>
                <a:pathLst>
                  <a:path w="25" h="5">
                    <a:moveTo>
                      <a:pt x="4" y="5"/>
                    </a:moveTo>
                    <a:cubicBezTo>
                      <a:pt x="10" y="5"/>
                      <a:pt x="15" y="5"/>
                      <a:pt x="21" y="5"/>
                    </a:cubicBezTo>
                    <a:cubicBezTo>
                      <a:pt x="25" y="5"/>
                      <a:pt x="25" y="0"/>
                      <a:pt x="21" y="0"/>
                    </a:cubicBezTo>
                    <a:cubicBezTo>
                      <a:pt x="15" y="0"/>
                      <a:pt x="10" y="0"/>
                      <a:pt x="4" y="0"/>
                    </a:cubicBezTo>
                    <a:cubicBezTo>
                      <a:pt x="0" y="0"/>
                      <a:pt x="0" y="5"/>
                      <a:pt x="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0" name="Freeform 197"/>
              <p:cNvSpPr/>
              <p:nvPr/>
            </p:nvSpPr>
            <p:spPr bwMode="auto">
              <a:xfrm>
                <a:off x="1052513" y="2039938"/>
                <a:ext cx="76200" cy="85725"/>
              </a:xfrm>
              <a:custGeom>
                <a:avLst/>
                <a:gdLst>
                  <a:gd name="T0" fmla="*/ 24 w 72"/>
                  <a:gd name="T1" fmla="*/ 63 h 80"/>
                  <a:gd name="T2" fmla="*/ 2 w 72"/>
                  <a:gd name="T3" fmla="*/ 65 h 80"/>
                  <a:gd name="T4" fmla="*/ 14 w 72"/>
                  <a:gd name="T5" fmla="*/ 78 h 80"/>
                  <a:gd name="T6" fmla="*/ 26 w 72"/>
                  <a:gd name="T7" fmla="*/ 43 h 80"/>
                  <a:gd name="T8" fmla="*/ 28 w 72"/>
                  <a:gd name="T9" fmla="*/ 16 h 80"/>
                  <a:gd name="T10" fmla="*/ 58 w 72"/>
                  <a:gd name="T11" fmla="*/ 9 h 80"/>
                  <a:gd name="T12" fmla="*/ 69 w 72"/>
                  <a:gd name="T13" fmla="*/ 6 h 80"/>
                  <a:gd name="T14" fmla="*/ 66 w 72"/>
                  <a:gd name="T15" fmla="*/ 25 h 80"/>
                  <a:gd name="T16" fmla="*/ 65 w 72"/>
                  <a:gd name="T17" fmla="*/ 59 h 80"/>
                  <a:gd name="T18" fmla="*/ 65 w 72"/>
                  <a:gd name="T19" fmla="*/ 67 h 80"/>
                  <a:gd name="T20" fmla="*/ 65 w 72"/>
                  <a:gd name="T21" fmla="*/ 65 h 80"/>
                  <a:gd name="T22" fmla="*/ 53 w 72"/>
                  <a:gd name="T23" fmla="*/ 62 h 80"/>
                  <a:gd name="T24" fmla="*/ 48 w 72"/>
                  <a:gd name="T25" fmla="*/ 75 h 80"/>
                  <a:gd name="T26" fmla="*/ 69 w 72"/>
                  <a:gd name="T27" fmla="*/ 70 h 80"/>
                  <a:gd name="T28" fmla="*/ 67 w 72"/>
                  <a:gd name="T29" fmla="*/ 68 h 80"/>
                  <a:gd name="T30" fmla="*/ 60 w 72"/>
                  <a:gd name="T31" fmla="*/ 72 h 80"/>
                  <a:gd name="T32" fmla="*/ 66 w 72"/>
                  <a:gd name="T33" fmla="*/ 70 h 80"/>
                  <a:gd name="T34" fmla="*/ 69 w 72"/>
                  <a:gd name="T35" fmla="*/ 69 h 80"/>
                  <a:gd name="T36" fmla="*/ 71 w 72"/>
                  <a:gd name="T37" fmla="*/ 2 h 80"/>
                  <a:gd name="T38" fmla="*/ 69 w 72"/>
                  <a:gd name="T39" fmla="*/ 0 h 80"/>
                  <a:gd name="T40" fmla="*/ 24 w 72"/>
                  <a:gd name="T41" fmla="*/ 12 h 80"/>
                  <a:gd name="T42" fmla="*/ 22 w 72"/>
                  <a:gd name="T43" fmla="*/ 14 h 80"/>
                  <a:gd name="T44" fmla="*/ 23 w 72"/>
                  <a:gd name="T45" fmla="*/ 48 h 80"/>
                  <a:gd name="T46" fmla="*/ 22 w 72"/>
                  <a:gd name="T47" fmla="*/ 61 h 80"/>
                  <a:gd name="T48" fmla="*/ 18 w 72"/>
                  <a:gd name="T49" fmla="*/ 65 h 80"/>
                  <a:gd name="T50" fmla="*/ 23 w 72"/>
                  <a:gd name="T51" fmla="*/ 66 h 80"/>
                  <a:gd name="T52" fmla="*/ 24 w 72"/>
                  <a:gd name="T53" fmla="*/ 6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2" h="80">
                    <a:moveTo>
                      <a:pt x="24" y="63"/>
                    </a:moveTo>
                    <a:cubicBezTo>
                      <a:pt x="18" y="62"/>
                      <a:pt x="5" y="58"/>
                      <a:pt x="2" y="65"/>
                    </a:cubicBezTo>
                    <a:cubicBezTo>
                      <a:pt x="0" y="72"/>
                      <a:pt x="6" y="80"/>
                      <a:pt x="14" y="78"/>
                    </a:cubicBezTo>
                    <a:cubicBezTo>
                      <a:pt x="27" y="73"/>
                      <a:pt x="26" y="55"/>
                      <a:pt x="26" y="43"/>
                    </a:cubicBezTo>
                    <a:cubicBezTo>
                      <a:pt x="26" y="39"/>
                      <a:pt x="20" y="15"/>
                      <a:pt x="28" y="16"/>
                    </a:cubicBezTo>
                    <a:cubicBezTo>
                      <a:pt x="39" y="17"/>
                      <a:pt x="48" y="14"/>
                      <a:pt x="58" y="9"/>
                    </a:cubicBezTo>
                    <a:cubicBezTo>
                      <a:pt x="59" y="9"/>
                      <a:pt x="69" y="2"/>
                      <a:pt x="69" y="6"/>
                    </a:cubicBezTo>
                    <a:cubicBezTo>
                      <a:pt x="69" y="12"/>
                      <a:pt x="67" y="18"/>
                      <a:pt x="66" y="25"/>
                    </a:cubicBezTo>
                    <a:cubicBezTo>
                      <a:pt x="65" y="36"/>
                      <a:pt x="66" y="47"/>
                      <a:pt x="65" y="59"/>
                    </a:cubicBezTo>
                    <a:cubicBezTo>
                      <a:pt x="65" y="61"/>
                      <a:pt x="65" y="64"/>
                      <a:pt x="65" y="67"/>
                    </a:cubicBezTo>
                    <a:cubicBezTo>
                      <a:pt x="65" y="66"/>
                      <a:pt x="71" y="68"/>
                      <a:pt x="65" y="65"/>
                    </a:cubicBezTo>
                    <a:cubicBezTo>
                      <a:pt x="61" y="63"/>
                      <a:pt x="57" y="61"/>
                      <a:pt x="53" y="62"/>
                    </a:cubicBezTo>
                    <a:cubicBezTo>
                      <a:pt x="47" y="64"/>
                      <a:pt x="44" y="70"/>
                      <a:pt x="48" y="75"/>
                    </a:cubicBezTo>
                    <a:cubicBezTo>
                      <a:pt x="53" y="80"/>
                      <a:pt x="66" y="74"/>
                      <a:pt x="69" y="70"/>
                    </a:cubicBezTo>
                    <a:cubicBezTo>
                      <a:pt x="70" y="68"/>
                      <a:pt x="68" y="66"/>
                      <a:pt x="67" y="68"/>
                    </a:cubicBezTo>
                    <a:cubicBezTo>
                      <a:pt x="65" y="70"/>
                      <a:pt x="63" y="72"/>
                      <a:pt x="60" y="72"/>
                    </a:cubicBezTo>
                    <a:cubicBezTo>
                      <a:pt x="55" y="74"/>
                      <a:pt x="56" y="55"/>
                      <a:pt x="66" y="70"/>
                    </a:cubicBezTo>
                    <a:cubicBezTo>
                      <a:pt x="67" y="72"/>
                      <a:pt x="69" y="71"/>
                      <a:pt x="69" y="69"/>
                    </a:cubicBezTo>
                    <a:cubicBezTo>
                      <a:pt x="63" y="47"/>
                      <a:pt x="72" y="24"/>
                      <a:pt x="71" y="2"/>
                    </a:cubicBezTo>
                    <a:cubicBezTo>
                      <a:pt x="71" y="0"/>
                      <a:pt x="70" y="0"/>
                      <a:pt x="69" y="0"/>
                    </a:cubicBezTo>
                    <a:cubicBezTo>
                      <a:pt x="54" y="7"/>
                      <a:pt x="42" y="17"/>
                      <a:pt x="24" y="12"/>
                    </a:cubicBezTo>
                    <a:cubicBezTo>
                      <a:pt x="23" y="12"/>
                      <a:pt x="22" y="13"/>
                      <a:pt x="22" y="14"/>
                    </a:cubicBezTo>
                    <a:cubicBezTo>
                      <a:pt x="21" y="25"/>
                      <a:pt x="23" y="36"/>
                      <a:pt x="23" y="48"/>
                    </a:cubicBezTo>
                    <a:cubicBezTo>
                      <a:pt x="23" y="52"/>
                      <a:pt x="23" y="57"/>
                      <a:pt x="22" y="61"/>
                    </a:cubicBezTo>
                    <a:cubicBezTo>
                      <a:pt x="14" y="63"/>
                      <a:pt x="13" y="64"/>
                      <a:pt x="18" y="65"/>
                    </a:cubicBezTo>
                    <a:cubicBezTo>
                      <a:pt x="20" y="65"/>
                      <a:pt x="21" y="66"/>
                      <a:pt x="23" y="66"/>
                    </a:cubicBezTo>
                    <a:cubicBezTo>
                      <a:pt x="25" y="66"/>
                      <a:pt x="25" y="64"/>
                      <a:pt x="24"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1" name="Freeform 198"/>
              <p:cNvSpPr/>
              <p:nvPr/>
            </p:nvSpPr>
            <p:spPr bwMode="auto">
              <a:xfrm>
                <a:off x="1073150" y="2051051"/>
                <a:ext cx="57150" cy="20638"/>
              </a:xfrm>
              <a:custGeom>
                <a:avLst/>
                <a:gdLst>
                  <a:gd name="T0" fmla="*/ 2 w 53"/>
                  <a:gd name="T1" fmla="*/ 19 h 20"/>
                  <a:gd name="T2" fmla="*/ 21 w 53"/>
                  <a:gd name="T3" fmla="*/ 14 h 20"/>
                  <a:gd name="T4" fmla="*/ 51 w 53"/>
                  <a:gd name="T5" fmla="*/ 3 h 20"/>
                  <a:gd name="T6" fmla="*/ 50 w 53"/>
                  <a:gd name="T7" fmla="*/ 1 h 20"/>
                  <a:gd name="T8" fmla="*/ 28 w 53"/>
                  <a:gd name="T9" fmla="*/ 9 h 20"/>
                  <a:gd name="T10" fmla="*/ 3 w 53"/>
                  <a:gd name="T11" fmla="*/ 16 h 20"/>
                  <a:gd name="T12" fmla="*/ 2 w 53"/>
                  <a:gd name="T13" fmla="*/ 19 h 20"/>
                </a:gdLst>
                <a:ahLst/>
                <a:cxnLst>
                  <a:cxn ang="0">
                    <a:pos x="T0" y="T1"/>
                  </a:cxn>
                  <a:cxn ang="0">
                    <a:pos x="T2" y="T3"/>
                  </a:cxn>
                  <a:cxn ang="0">
                    <a:pos x="T4" y="T5"/>
                  </a:cxn>
                  <a:cxn ang="0">
                    <a:pos x="T6" y="T7"/>
                  </a:cxn>
                  <a:cxn ang="0">
                    <a:pos x="T8" y="T9"/>
                  </a:cxn>
                  <a:cxn ang="0">
                    <a:pos x="T10" y="T11"/>
                  </a:cxn>
                  <a:cxn ang="0">
                    <a:pos x="T12" y="T13"/>
                  </a:cxn>
                </a:cxnLst>
                <a:rect l="0" t="0" r="r" b="b"/>
                <a:pathLst>
                  <a:path w="53" h="20">
                    <a:moveTo>
                      <a:pt x="2" y="19"/>
                    </a:moveTo>
                    <a:cubicBezTo>
                      <a:pt x="8" y="20"/>
                      <a:pt x="16" y="16"/>
                      <a:pt x="21" y="14"/>
                    </a:cubicBezTo>
                    <a:cubicBezTo>
                      <a:pt x="31" y="11"/>
                      <a:pt x="42" y="8"/>
                      <a:pt x="51" y="3"/>
                    </a:cubicBezTo>
                    <a:cubicBezTo>
                      <a:pt x="53" y="2"/>
                      <a:pt x="51" y="0"/>
                      <a:pt x="50" y="1"/>
                    </a:cubicBezTo>
                    <a:cubicBezTo>
                      <a:pt x="43" y="5"/>
                      <a:pt x="35" y="7"/>
                      <a:pt x="28" y="9"/>
                    </a:cubicBezTo>
                    <a:cubicBezTo>
                      <a:pt x="21" y="11"/>
                      <a:pt x="10" y="18"/>
                      <a:pt x="3" y="16"/>
                    </a:cubicBezTo>
                    <a:cubicBezTo>
                      <a:pt x="1" y="16"/>
                      <a:pt x="0" y="18"/>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2" name="Freeform 199"/>
              <p:cNvSpPr/>
              <p:nvPr/>
            </p:nvSpPr>
            <p:spPr bwMode="auto">
              <a:xfrm>
                <a:off x="1111250" y="2106613"/>
                <a:ext cx="11113" cy="12700"/>
              </a:xfrm>
              <a:custGeom>
                <a:avLst/>
                <a:gdLst>
                  <a:gd name="T0" fmla="*/ 1 w 10"/>
                  <a:gd name="T1" fmla="*/ 4 h 11"/>
                  <a:gd name="T2" fmla="*/ 1 w 10"/>
                  <a:gd name="T3" fmla="*/ 5 h 11"/>
                  <a:gd name="T4" fmla="*/ 3 w 10"/>
                  <a:gd name="T5" fmla="*/ 5 h 11"/>
                  <a:gd name="T6" fmla="*/ 3 w 10"/>
                  <a:gd name="T7" fmla="*/ 1 h 11"/>
                  <a:gd name="T8" fmla="*/ 0 w 10"/>
                  <a:gd name="T9" fmla="*/ 1 h 11"/>
                  <a:gd name="T10" fmla="*/ 2 w 10"/>
                  <a:gd name="T11" fmla="*/ 5 h 11"/>
                  <a:gd name="T12" fmla="*/ 4 w 10"/>
                  <a:gd name="T13" fmla="*/ 5 h 11"/>
                  <a:gd name="T14" fmla="*/ 3 w 10"/>
                  <a:gd name="T15" fmla="*/ 4 h 11"/>
                  <a:gd name="T16" fmla="*/ 4 w 10"/>
                  <a:gd name="T17" fmla="*/ 5 h 11"/>
                  <a:gd name="T18" fmla="*/ 2 w 10"/>
                  <a:gd name="T19" fmla="*/ 5 h 11"/>
                  <a:gd name="T20" fmla="*/ 3 w 10"/>
                  <a:gd name="T21" fmla="*/ 6 h 11"/>
                  <a:gd name="T22" fmla="*/ 6 w 10"/>
                  <a:gd name="T23" fmla="*/ 5 h 11"/>
                  <a:gd name="T24" fmla="*/ 3 w 10"/>
                  <a:gd name="T25" fmla="*/ 7 h 11"/>
                  <a:gd name="T26" fmla="*/ 4 w 10"/>
                  <a:gd name="T27" fmla="*/ 9 h 11"/>
                  <a:gd name="T28" fmla="*/ 8 w 10"/>
                  <a:gd name="T29" fmla="*/ 7 h 11"/>
                  <a:gd name="T30" fmla="*/ 7 w 10"/>
                  <a:gd name="T31" fmla="*/ 6 h 11"/>
                  <a:gd name="T32" fmla="*/ 5 w 10"/>
                  <a:gd name="T33" fmla="*/ 7 h 11"/>
                  <a:gd name="T34" fmla="*/ 3 w 10"/>
                  <a:gd name="T35" fmla="*/ 9 h 11"/>
                  <a:gd name="T36" fmla="*/ 9 w 10"/>
                  <a:gd name="T37" fmla="*/ 5 h 11"/>
                  <a:gd name="T38" fmla="*/ 8 w 10"/>
                  <a:gd name="T39" fmla="*/ 4 h 11"/>
                  <a:gd name="T40" fmla="*/ 1 w 10"/>
                  <a:gd name="T41" fmla="*/ 7 h 11"/>
                  <a:gd name="T42" fmla="*/ 2 w 10"/>
                  <a:gd name="T43" fmla="*/ 9 h 11"/>
                  <a:gd name="T44" fmla="*/ 9 w 10"/>
                  <a:gd name="T45" fmla="*/ 3 h 11"/>
                  <a:gd name="T46" fmla="*/ 3 w 10"/>
                  <a:gd name="T47" fmla="*/ 2 h 11"/>
                  <a:gd name="T48" fmla="*/ 1 w 10"/>
                  <a:gd name="T49" fmla="*/ 7 h 11"/>
                  <a:gd name="T50" fmla="*/ 2 w 10"/>
                  <a:gd name="T51" fmla="*/ 8 h 11"/>
                  <a:gd name="T52" fmla="*/ 6 w 10"/>
                  <a:gd name="T53" fmla="*/ 7 h 11"/>
                  <a:gd name="T54" fmla="*/ 6 w 10"/>
                  <a:gd name="T55" fmla="*/ 3 h 11"/>
                  <a:gd name="T56" fmla="*/ 4 w 10"/>
                  <a:gd name="T57" fmla="*/ 2 h 11"/>
                  <a:gd name="T58" fmla="*/ 1 w 10"/>
                  <a:gd name="T59" fmla="*/ 5 h 11"/>
                  <a:gd name="T60" fmla="*/ 4 w 10"/>
                  <a:gd name="T61" fmla="*/ 4 h 11"/>
                  <a:gd name="T62" fmla="*/ 3 w 10"/>
                  <a:gd name="T63" fmla="*/ 1 h 11"/>
                  <a:gd name="T64" fmla="*/ 0 w 10"/>
                  <a:gd name="T65" fmla="*/ 1 h 11"/>
                  <a:gd name="T66" fmla="*/ 1 w 10"/>
                  <a:gd name="T67" fmla="*/ 6 h 11"/>
                  <a:gd name="T68" fmla="*/ 3 w 10"/>
                  <a:gd name="T69" fmla="*/ 6 h 11"/>
                  <a:gd name="T70" fmla="*/ 4 w 10"/>
                  <a:gd name="T71" fmla="*/ 5 h 11"/>
                  <a:gd name="T72" fmla="*/ 1 w 10"/>
                  <a:gd name="T7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 h="11">
                    <a:moveTo>
                      <a:pt x="1" y="4"/>
                    </a:moveTo>
                    <a:cubicBezTo>
                      <a:pt x="1" y="5"/>
                      <a:pt x="1" y="5"/>
                      <a:pt x="1" y="5"/>
                    </a:cubicBezTo>
                    <a:cubicBezTo>
                      <a:pt x="2" y="5"/>
                      <a:pt x="2" y="5"/>
                      <a:pt x="3" y="5"/>
                    </a:cubicBezTo>
                    <a:cubicBezTo>
                      <a:pt x="3" y="4"/>
                      <a:pt x="3" y="3"/>
                      <a:pt x="3" y="1"/>
                    </a:cubicBezTo>
                    <a:cubicBezTo>
                      <a:pt x="2" y="1"/>
                      <a:pt x="1" y="1"/>
                      <a:pt x="0" y="1"/>
                    </a:cubicBezTo>
                    <a:cubicBezTo>
                      <a:pt x="0" y="3"/>
                      <a:pt x="1" y="4"/>
                      <a:pt x="2" y="5"/>
                    </a:cubicBezTo>
                    <a:cubicBezTo>
                      <a:pt x="2" y="7"/>
                      <a:pt x="4" y="6"/>
                      <a:pt x="4" y="5"/>
                    </a:cubicBezTo>
                    <a:cubicBezTo>
                      <a:pt x="4" y="3"/>
                      <a:pt x="4" y="5"/>
                      <a:pt x="3" y="4"/>
                    </a:cubicBezTo>
                    <a:cubicBezTo>
                      <a:pt x="3" y="4"/>
                      <a:pt x="4" y="5"/>
                      <a:pt x="4" y="5"/>
                    </a:cubicBezTo>
                    <a:cubicBezTo>
                      <a:pt x="4" y="6"/>
                      <a:pt x="3" y="5"/>
                      <a:pt x="2" y="5"/>
                    </a:cubicBezTo>
                    <a:cubicBezTo>
                      <a:pt x="3" y="6"/>
                      <a:pt x="3" y="6"/>
                      <a:pt x="3" y="6"/>
                    </a:cubicBezTo>
                    <a:cubicBezTo>
                      <a:pt x="3" y="5"/>
                      <a:pt x="6" y="4"/>
                      <a:pt x="6" y="5"/>
                    </a:cubicBezTo>
                    <a:cubicBezTo>
                      <a:pt x="6" y="6"/>
                      <a:pt x="4" y="7"/>
                      <a:pt x="3" y="7"/>
                    </a:cubicBezTo>
                    <a:cubicBezTo>
                      <a:pt x="3" y="8"/>
                      <a:pt x="3" y="8"/>
                      <a:pt x="4" y="9"/>
                    </a:cubicBezTo>
                    <a:cubicBezTo>
                      <a:pt x="4" y="8"/>
                      <a:pt x="6" y="7"/>
                      <a:pt x="8" y="7"/>
                    </a:cubicBezTo>
                    <a:cubicBezTo>
                      <a:pt x="7" y="6"/>
                      <a:pt x="7" y="6"/>
                      <a:pt x="7" y="6"/>
                    </a:cubicBezTo>
                    <a:cubicBezTo>
                      <a:pt x="7" y="7"/>
                      <a:pt x="6" y="7"/>
                      <a:pt x="5" y="7"/>
                    </a:cubicBezTo>
                    <a:cubicBezTo>
                      <a:pt x="3" y="6"/>
                      <a:pt x="2" y="9"/>
                      <a:pt x="3" y="9"/>
                    </a:cubicBezTo>
                    <a:cubicBezTo>
                      <a:pt x="7" y="11"/>
                      <a:pt x="10" y="9"/>
                      <a:pt x="9" y="5"/>
                    </a:cubicBezTo>
                    <a:cubicBezTo>
                      <a:pt x="9" y="5"/>
                      <a:pt x="9" y="4"/>
                      <a:pt x="8" y="4"/>
                    </a:cubicBezTo>
                    <a:cubicBezTo>
                      <a:pt x="5" y="4"/>
                      <a:pt x="3" y="5"/>
                      <a:pt x="1" y="7"/>
                    </a:cubicBezTo>
                    <a:cubicBezTo>
                      <a:pt x="1" y="8"/>
                      <a:pt x="1" y="9"/>
                      <a:pt x="2" y="9"/>
                    </a:cubicBezTo>
                    <a:cubicBezTo>
                      <a:pt x="5" y="11"/>
                      <a:pt x="10" y="7"/>
                      <a:pt x="9" y="3"/>
                    </a:cubicBezTo>
                    <a:cubicBezTo>
                      <a:pt x="8" y="1"/>
                      <a:pt x="5" y="1"/>
                      <a:pt x="3" y="2"/>
                    </a:cubicBezTo>
                    <a:cubicBezTo>
                      <a:pt x="1" y="3"/>
                      <a:pt x="0" y="5"/>
                      <a:pt x="1" y="7"/>
                    </a:cubicBezTo>
                    <a:cubicBezTo>
                      <a:pt x="1" y="8"/>
                      <a:pt x="1" y="8"/>
                      <a:pt x="2" y="8"/>
                    </a:cubicBezTo>
                    <a:cubicBezTo>
                      <a:pt x="3" y="8"/>
                      <a:pt x="5" y="8"/>
                      <a:pt x="6" y="7"/>
                    </a:cubicBezTo>
                    <a:cubicBezTo>
                      <a:pt x="7" y="6"/>
                      <a:pt x="7" y="5"/>
                      <a:pt x="6" y="3"/>
                    </a:cubicBezTo>
                    <a:cubicBezTo>
                      <a:pt x="6" y="2"/>
                      <a:pt x="5" y="2"/>
                      <a:pt x="4" y="2"/>
                    </a:cubicBezTo>
                    <a:cubicBezTo>
                      <a:pt x="2" y="1"/>
                      <a:pt x="2" y="3"/>
                      <a:pt x="1" y="5"/>
                    </a:cubicBezTo>
                    <a:cubicBezTo>
                      <a:pt x="2" y="4"/>
                      <a:pt x="3" y="4"/>
                      <a:pt x="4" y="4"/>
                    </a:cubicBezTo>
                    <a:cubicBezTo>
                      <a:pt x="4" y="3"/>
                      <a:pt x="3" y="2"/>
                      <a:pt x="3" y="1"/>
                    </a:cubicBezTo>
                    <a:cubicBezTo>
                      <a:pt x="3" y="0"/>
                      <a:pt x="0" y="0"/>
                      <a:pt x="0" y="1"/>
                    </a:cubicBezTo>
                    <a:cubicBezTo>
                      <a:pt x="0" y="3"/>
                      <a:pt x="0" y="5"/>
                      <a:pt x="1" y="6"/>
                    </a:cubicBezTo>
                    <a:cubicBezTo>
                      <a:pt x="1" y="7"/>
                      <a:pt x="3" y="7"/>
                      <a:pt x="3" y="6"/>
                    </a:cubicBezTo>
                    <a:cubicBezTo>
                      <a:pt x="4" y="6"/>
                      <a:pt x="4" y="6"/>
                      <a:pt x="4" y="5"/>
                    </a:cubicBezTo>
                    <a:cubicBezTo>
                      <a:pt x="5" y="3"/>
                      <a:pt x="2" y="3"/>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7" name="组合 46"/>
            <p:cNvGrpSpPr/>
            <p:nvPr/>
          </p:nvGrpSpPr>
          <p:grpSpPr>
            <a:xfrm>
              <a:off x="1341438" y="2374901"/>
              <a:ext cx="174625" cy="404812"/>
              <a:chOff x="1341438" y="2374901"/>
              <a:chExt cx="174625" cy="404812"/>
            </a:xfrm>
            <a:grpFill/>
          </p:grpSpPr>
          <p:sp>
            <p:nvSpPr>
              <p:cNvPr id="392" name="Freeform 92"/>
              <p:cNvSpPr/>
              <p:nvPr/>
            </p:nvSpPr>
            <p:spPr bwMode="auto">
              <a:xfrm>
                <a:off x="1470025" y="2381251"/>
                <a:ext cx="44450" cy="47625"/>
              </a:xfrm>
              <a:custGeom>
                <a:avLst/>
                <a:gdLst>
                  <a:gd name="T0" fmla="*/ 36 w 42"/>
                  <a:gd name="T1" fmla="*/ 2 h 46"/>
                  <a:gd name="T2" fmla="*/ 11 w 42"/>
                  <a:gd name="T3" fmla="*/ 7 h 46"/>
                  <a:gd name="T4" fmla="*/ 17 w 42"/>
                  <a:gd name="T5" fmla="*/ 17 h 46"/>
                  <a:gd name="T6" fmla="*/ 29 w 42"/>
                  <a:gd name="T7" fmla="*/ 19 h 46"/>
                  <a:gd name="T8" fmla="*/ 32 w 42"/>
                  <a:gd name="T9" fmla="*/ 34 h 46"/>
                  <a:gd name="T10" fmla="*/ 11 w 42"/>
                  <a:gd name="T11" fmla="*/ 22 h 46"/>
                  <a:gd name="T12" fmla="*/ 8 w 42"/>
                  <a:gd name="T13" fmla="*/ 21 h 46"/>
                  <a:gd name="T14" fmla="*/ 37 w 42"/>
                  <a:gd name="T15" fmla="*/ 33 h 46"/>
                  <a:gd name="T16" fmla="*/ 29 w 42"/>
                  <a:gd name="T17" fmla="*/ 16 h 46"/>
                  <a:gd name="T18" fmla="*/ 17 w 42"/>
                  <a:gd name="T19" fmla="*/ 14 h 46"/>
                  <a:gd name="T20" fmla="*/ 14 w 42"/>
                  <a:gd name="T21" fmla="*/ 8 h 46"/>
                  <a:gd name="T22" fmla="*/ 23 w 42"/>
                  <a:gd name="T23" fmla="*/ 4 h 46"/>
                  <a:gd name="T24" fmla="*/ 36 w 42"/>
                  <a:gd name="T25" fmla="*/ 5 h 46"/>
                  <a:gd name="T26" fmla="*/ 36 w 42"/>
                  <a:gd name="T27"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46">
                    <a:moveTo>
                      <a:pt x="36" y="2"/>
                    </a:moveTo>
                    <a:cubicBezTo>
                      <a:pt x="27" y="2"/>
                      <a:pt x="18" y="0"/>
                      <a:pt x="11" y="7"/>
                    </a:cubicBezTo>
                    <a:cubicBezTo>
                      <a:pt x="7" y="12"/>
                      <a:pt x="13" y="16"/>
                      <a:pt x="17" y="17"/>
                    </a:cubicBezTo>
                    <a:cubicBezTo>
                      <a:pt x="21" y="18"/>
                      <a:pt x="25" y="17"/>
                      <a:pt x="29" y="19"/>
                    </a:cubicBezTo>
                    <a:cubicBezTo>
                      <a:pt x="35" y="22"/>
                      <a:pt x="39" y="30"/>
                      <a:pt x="32" y="34"/>
                    </a:cubicBezTo>
                    <a:cubicBezTo>
                      <a:pt x="24" y="39"/>
                      <a:pt x="5" y="33"/>
                      <a:pt x="11" y="22"/>
                    </a:cubicBezTo>
                    <a:cubicBezTo>
                      <a:pt x="12" y="20"/>
                      <a:pt x="9" y="19"/>
                      <a:pt x="8" y="21"/>
                    </a:cubicBezTo>
                    <a:cubicBezTo>
                      <a:pt x="0" y="36"/>
                      <a:pt x="29" y="46"/>
                      <a:pt x="37" y="33"/>
                    </a:cubicBezTo>
                    <a:cubicBezTo>
                      <a:pt x="42" y="26"/>
                      <a:pt x="35" y="19"/>
                      <a:pt x="29" y="16"/>
                    </a:cubicBezTo>
                    <a:cubicBezTo>
                      <a:pt x="25" y="14"/>
                      <a:pt x="21" y="15"/>
                      <a:pt x="17" y="14"/>
                    </a:cubicBezTo>
                    <a:cubicBezTo>
                      <a:pt x="14" y="14"/>
                      <a:pt x="13" y="12"/>
                      <a:pt x="14" y="8"/>
                    </a:cubicBezTo>
                    <a:cubicBezTo>
                      <a:pt x="16" y="6"/>
                      <a:pt x="21" y="5"/>
                      <a:pt x="23" y="4"/>
                    </a:cubicBezTo>
                    <a:cubicBezTo>
                      <a:pt x="27" y="4"/>
                      <a:pt x="32" y="5"/>
                      <a:pt x="36" y="5"/>
                    </a:cubicBezTo>
                    <a:cubicBezTo>
                      <a:pt x="38" y="5"/>
                      <a:pt x="38" y="2"/>
                      <a:pt x="3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3" name="Freeform 93"/>
              <p:cNvSpPr/>
              <p:nvPr/>
            </p:nvSpPr>
            <p:spPr bwMode="auto">
              <a:xfrm>
                <a:off x="1487488" y="2374901"/>
                <a:ext cx="9525" cy="57150"/>
              </a:xfrm>
              <a:custGeom>
                <a:avLst/>
                <a:gdLst>
                  <a:gd name="T0" fmla="*/ 8 w 9"/>
                  <a:gd name="T1" fmla="*/ 2 h 53"/>
                  <a:gd name="T2" fmla="*/ 7 w 9"/>
                  <a:gd name="T3" fmla="*/ 0 h 53"/>
                  <a:gd name="T4" fmla="*/ 4 w 9"/>
                  <a:gd name="T5" fmla="*/ 1 h 53"/>
                  <a:gd name="T6" fmla="*/ 4 w 9"/>
                  <a:gd name="T7" fmla="*/ 51 h 53"/>
                  <a:gd name="T8" fmla="*/ 7 w 9"/>
                  <a:gd name="T9" fmla="*/ 51 h 53"/>
                  <a:gd name="T10" fmla="*/ 7 w 9"/>
                  <a:gd name="T11" fmla="*/ 49 h 53"/>
                  <a:gd name="T12" fmla="*/ 4 w 9"/>
                  <a:gd name="T13" fmla="*/ 49 h 53"/>
                  <a:gd name="T14" fmla="*/ 4 w 9"/>
                  <a:gd name="T15" fmla="*/ 51 h 53"/>
                  <a:gd name="T16" fmla="*/ 7 w 9"/>
                  <a:gd name="T17" fmla="*/ 51 h 53"/>
                  <a:gd name="T18" fmla="*/ 7 w 9"/>
                  <a:gd name="T19" fmla="*/ 2 h 53"/>
                  <a:gd name="T20" fmla="*/ 5 w 9"/>
                  <a:gd name="T21" fmla="*/ 2 h 53"/>
                  <a:gd name="T22" fmla="*/ 6 w 9"/>
                  <a:gd name="T23" fmla="*/ 4 h 53"/>
                  <a:gd name="T24" fmla="*/ 8 w 9"/>
                  <a:gd name="T25"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3">
                    <a:moveTo>
                      <a:pt x="8" y="2"/>
                    </a:moveTo>
                    <a:cubicBezTo>
                      <a:pt x="8" y="1"/>
                      <a:pt x="7" y="1"/>
                      <a:pt x="7" y="0"/>
                    </a:cubicBezTo>
                    <a:cubicBezTo>
                      <a:pt x="6" y="0"/>
                      <a:pt x="4" y="0"/>
                      <a:pt x="4" y="1"/>
                    </a:cubicBezTo>
                    <a:cubicBezTo>
                      <a:pt x="0" y="17"/>
                      <a:pt x="5" y="34"/>
                      <a:pt x="4" y="51"/>
                    </a:cubicBezTo>
                    <a:cubicBezTo>
                      <a:pt x="5" y="51"/>
                      <a:pt x="6" y="51"/>
                      <a:pt x="7" y="51"/>
                    </a:cubicBezTo>
                    <a:cubicBezTo>
                      <a:pt x="7" y="51"/>
                      <a:pt x="7" y="50"/>
                      <a:pt x="7" y="49"/>
                    </a:cubicBezTo>
                    <a:cubicBezTo>
                      <a:pt x="7" y="48"/>
                      <a:pt x="4" y="48"/>
                      <a:pt x="4" y="49"/>
                    </a:cubicBezTo>
                    <a:cubicBezTo>
                      <a:pt x="4" y="50"/>
                      <a:pt x="4" y="51"/>
                      <a:pt x="4" y="51"/>
                    </a:cubicBezTo>
                    <a:cubicBezTo>
                      <a:pt x="4" y="53"/>
                      <a:pt x="7" y="53"/>
                      <a:pt x="7" y="51"/>
                    </a:cubicBezTo>
                    <a:cubicBezTo>
                      <a:pt x="7" y="35"/>
                      <a:pt x="3" y="18"/>
                      <a:pt x="7" y="2"/>
                    </a:cubicBezTo>
                    <a:cubicBezTo>
                      <a:pt x="6" y="2"/>
                      <a:pt x="5" y="2"/>
                      <a:pt x="5" y="2"/>
                    </a:cubicBezTo>
                    <a:cubicBezTo>
                      <a:pt x="5" y="3"/>
                      <a:pt x="6" y="3"/>
                      <a:pt x="6" y="4"/>
                    </a:cubicBezTo>
                    <a:cubicBezTo>
                      <a:pt x="7" y="5"/>
                      <a:pt x="9" y="3"/>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4" name="Freeform 94"/>
              <p:cNvSpPr/>
              <p:nvPr/>
            </p:nvSpPr>
            <p:spPr bwMode="auto">
              <a:xfrm>
                <a:off x="1493838" y="2376488"/>
                <a:ext cx="9525" cy="55563"/>
              </a:xfrm>
              <a:custGeom>
                <a:avLst/>
                <a:gdLst>
                  <a:gd name="T0" fmla="*/ 4 w 8"/>
                  <a:gd name="T1" fmla="*/ 1 h 53"/>
                  <a:gd name="T2" fmla="*/ 2 w 8"/>
                  <a:gd name="T3" fmla="*/ 22 h 53"/>
                  <a:gd name="T4" fmla="*/ 2 w 8"/>
                  <a:gd name="T5" fmla="*/ 51 h 53"/>
                  <a:gd name="T6" fmla="*/ 5 w 8"/>
                  <a:gd name="T7" fmla="*/ 51 h 53"/>
                  <a:gd name="T8" fmla="*/ 5 w 8"/>
                  <a:gd name="T9" fmla="*/ 29 h 53"/>
                  <a:gd name="T10" fmla="*/ 6 w 8"/>
                  <a:gd name="T11" fmla="*/ 3 h 53"/>
                  <a:gd name="T12" fmla="*/ 4 w 8"/>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8" h="53">
                    <a:moveTo>
                      <a:pt x="4" y="1"/>
                    </a:moveTo>
                    <a:cubicBezTo>
                      <a:pt x="0" y="7"/>
                      <a:pt x="1" y="16"/>
                      <a:pt x="2" y="22"/>
                    </a:cubicBezTo>
                    <a:cubicBezTo>
                      <a:pt x="2" y="32"/>
                      <a:pt x="2" y="42"/>
                      <a:pt x="2" y="51"/>
                    </a:cubicBezTo>
                    <a:cubicBezTo>
                      <a:pt x="2" y="53"/>
                      <a:pt x="5" y="53"/>
                      <a:pt x="5" y="51"/>
                    </a:cubicBezTo>
                    <a:cubicBezTo>
                      <a:pt x="5" y="44"/>
                      <a:pt x="6" y="36"/>
                      <a:pt x="5" y="29"/>
                    </a:cubicBezTo>
                    <a:cubicBezTo>
                      <a:pt x="5" y="21"/>
                      <a:pt x="2" y="9"/>
                      <a:pt x="6" y="3"/>
                    </a:cubicBezTo>
                    <a:cubicBezTo>
                      <a:pt x="8" y="1"/>
                      <a:pt x="5" y="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5" name="Freeform 101"/>
              <p:cNvSpPr/>
              <p:nvPr/>
            </p:nvSpPr>
            <p:spPr bwMode="auto">
              <a:xfrm>
                <a:off x="1341438" y="2697163"/>
                <a:ext cx="85725" cy="82550"/>
              </a:xfrm>
              <a:custGeom>
                <a:avLst/>
                <a:gdLst>
                  <a:gd name="T0" fmla="*/ 54 w 80"/>
                  <a:gd name="T1" fmla="*/ 8 h 77"/>
                  <a:gd name="T2" fmla="*/ 6 w 80"/>
                  <a:gd name="T3" fmla="*/ 25 h 77"/>
                  <a:gd name="T4" fmla="*/ 28 w 80"/>
                  <a:gd name="T5" fmla="*/ 71 h 77"/>
                  <a:gd name="T6" fmla="*/ 75 w 80"/>
                  <a:gd name="T7" fmla="*/ 48 h 77"/>
                  <a:gd name="T8" fmla="*/ 47 w 80"/>
                  <a:gd name="T9" fmla="*/ 7 h 77"/>
                  <a:gd name="T10" fmla="*/ 47 w 80"/>
                  <a:gd name="T11" fmla="*/ 8 h 77"/>
                  <a:gd name="T12" fmla="*/ 75 w 80"/>
                  <a:gd name="T13" fmla="*/ 44 h 77"/>
                  <a:gd name="T14" fmla="*/ 34 w 80"/>
                  <a:gd name="T15" fmla="*/ 71 h 77"/>
                  <a:gd name="T16" fmla="*/ 6 w 80"/>
                  <a:gd name="T17" fmla="*/ 33 h 77"/>
                  <a:gd name="T18" fmla="*/ 53 w 80"/>
                  <a:gd name="T19" fmla="*/ 9 h 77"/>
                  <a:gd name="T20" fmla="*/ 54 w 80"/>
                  <a:gd name="T21" fmla="*/ 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77">
                    <a:moveTo>
                      <a:pt x="54" y="8"/>
                    </a:moveTo>
                    <a:cubicBezTo>
                      <a:pt x="37" y="0"/>
                      <a:pt x="12" y="7"/>
                      <a:pt x="6" y="25"/>
                    </a:cubicBezTo>
                    <a:cubicBezTo>
                      <a:pt x="0" y="43"/>
                      <a:pt x="11" y="65"/>
                      <a:pt x="28" y="71"/>
                    </a:cubicBezTo>
                    <a:cubicBezTo>
                      <a:pt x="45" y="77"/>
                      <a:pt x="70" y="64"/>
                      <a:pt x="75" y="48"/>
                    </a:cubicBezTo>
                    <a:cubicBezTo>
                      <a:pt x="80" y="30"/>
                      <a:pt x="65" y="9"/>
                      <a:pt x="47" y="7"/>
                    </a:cubicBezTo>
                    <a:cubicBezTo>
                      <a:pt x="46" y="7"/>
                      <a:pt x="46" y="8"/>
                      <a:pt x="47" y="8"/>
                    </a:cubicBezTo>
                    <a:cubicBezTo>
                      <a:pt x="64" y="11"/>
                      <a:pt x="75" y="27"/>
                      <a:pt x="75" y="44"/>
                    </a:cubicBezTo>
                    <a:cubicBezTo>
                      <a:pt x="73" y="62"/>
                      <a:pt x="50" y="71"/>
                      <a:pt x="34" y="71"/>
                    </a:cubicBezTo>
                    <a:cubicBezTo>
                      <a:pt x="16" y="70"/>
                      <a:pt x="5" y="49"/>
                      <a:pt x="6" y="33"/>
                    </a:cubicBezTo>
                    <a:cubicBezTo>
                      <a:pt x="6" y="12"/>
                      <a:pt x="35" y="1"/>
                      <a:pt x="53" y="9"/>
                    </a:cubicBezTo>
                    <a:cubicBezTo>
                      <a:pt x="54" y="9"/>
                      <a:pt x="55" y="8"/>
                      <a:pt x="5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6" name="Freeform 102"/>
              <p:cNvSpPr/>
              <p:nvPr/>
            </p:nvSpPr>
            <p:spPr bwMode="auto">
              <a:xfrm>
                <a:off x="1347788" y="2703513"/>
                <a:ext cx="66675" cy="69850"/>
              </a:xfrm>
              <a:custGeom>
                <a:avLst/>
                <a:gdLst>
                  <a:gd name="T0" fmla="*/ 33 w 63"/>
                  <a:gd name="T1" fmla="*/ 0 h 66"/>
                  <a:gd name="T2" fmla="*/ 16 w 63"/>
                  <a:gd name="T3" fmla="*/ 13 h 66"/>
                  <a:gd name="T4" fmla="*/ 6 w 63"/>
                  <a:gd name="T5" fmla="*/ 23 h 66"/>
                  <a:gd name="T6" fmla="*/ 16 w 63"/>
                  <a:gd name="T7" fmla="*/ 29 h 66"/>
                  <a:gd name="T8" fmla="*/ 19 w 63"/>
                  <a:gd name="T9" fmla="*/ 30 h 66"/>
                  <a:gd name="T10" fmla="*/ 12 w 63"/>
                  <a:gd name="T11" fmla="*/ 31 h 66"/>
                  <a:gd name="T12" fmla="*/ 7 w 63"/>
                  <a:gd name="T13" fmla="*/ 32 h 66"/>
                  <a:gd name="T14" fmla="*/ 5 w 63"/>
                  <a:gd name="T15" fmla="*/ 42 h 66"/>
                  <a:gd name="T16" fmla="*/ 17 w 63"/>
                  <a:gd name="T17" fmla="*/ 51 h 66"/>
                  <a:gd name="T18" fmla="*/ 34 w 63"/>
                  <a:gd name="T19" fmla="*/ 64 h 66"/>
                  <a:gd name="T20" fmla="*/ 38 w 63"/>
                  <a:gd name="T21" fmla="*/ 50 h 66"/>
                  <a:gd name="T22" fmla="*/ 38 w 63"/>
                  <a:gd name="T23" fmla="*/ 38 h 66"/>
                  <a:gd name="T24" fmla="*/ 37 w 63"/>
                  <a:gd name="T25" fmla="*/ 34 h 66"/>
                  <a:gd name="T26" fmla="*/ 38 w 63"/>
                  <a:gd name="T27" fmla="*/ 29 h 66"/>
                  <a:gd name="T28" fmla="*/ 45 w 63"/>
                  <a:gd name="T29" fmla="*/ 34 h 66"/>
                  <a:gd name="T30" fmla="*/ 51 w 63"/>
                  <a:gd name="T31" fmla="*/ 35 h 66"/>
                  <a:gd name="T32" fmla="*/ 55 w 63"/>
                  <a:gd name="T33" fmla="*/ 26 h 66"/>
                  <a:gd name="T34" fmla="*/ 54 w 63"/>
                  <a:gd name="T35" fmla="*/ 8 h 66"/>
                  <a:gd name="T36" fmla="*/ 53 w 63"/>
                  <a:gd name="T37" fmla="*/ 9 h 66"/>
                  <a:gd name="T38" fmla="*/ 56 w 63"/>
                  <a:gd name="T39" fmla="*/ 19 h 66"/>
                  <a:gd name="T40" fmla="*/ 51 w 63"/>
                  <a:gd name="T41" fmla="*/ 24 h 66"/>
                  <a:gd name="T42" fmla="*/ 49 w 63"/>
                  <a:gd name="T43" fmla="*/ 25 h 66"/>
                  <a:gd name="T44" fmla="*/ 48 w 63"/>
                  <a:gd name="T45" fmla="*/ 34 h 66"/>
                  <a:gd name="T46" fmla="*/ 33 w 63"/>
                  <a:gd name="T47" fmla="*/ 28 h 66"/>
                  <a:gd name="T48" fmla="*/ 36 w 63"/>
                  <a:gd name="T49" fmla="*/ 40 h 66"/>
                  <a:gd name="T50" fmla="*/ 38 w 63"/>
                  <a:gd name="T51" fmla="*/ 58 h 66"/>
                  <a:gd name="T52" fmla="*/ 30 w 63"/>
                  <a:gd name="T53" fmla="*/ 61 h 66"/>
                  <a:gd name="T54" fmla="*/ 25 w 63"/>
                  <a:gd name="T55" fmla="*/ 55 h 66"/>
                  <a:gd name="T56" fmla="*/ 19 w 63"/>
                  <a:gd name="T57" fmla="*/ 50 h 66"/>
                  <a:gd name="T58" fmla="*/ 15 w 63"/>
                  <a:gd name="T59" fmla="*/ 49 h 66"/>
                  <a:gd name="T60" fmla="*/ 11 w 63"/>
                  <a:gd name="T61" fmla="*/ 47 h 66"/>
                  <a:gd name="T62" fmla="*/ 12 w 63"/>
                  <a:gd name="T63" fmla="*/ 32 h 66"/>
                  <a:gd name="T64" fmla="*/ 21 w 63"/>
                  <a:gd name="T65" fmla="*/ 31 h 66"/>
                  <a:gd name="T66" fmla="*/ 22 w 63"/>
                  <a:gd name="T67" fmla="*/ 30 h 66"/>
                  <a:gd name="T68" fmla="*/ 18 w 63"/>
                  <a:gd name="T69" fmla="*/ 27 h 66"/>
                  <a:gd name="T70" fmla="*/ 11 w 63"/>
                  <a:gd name="T71" fmla="*/ 29 h 66"/>
                  <a:gd name="T72" fmla="*/ 12 w 63"/>
                  <a:gd name="T73" fmla="*/ 17 h 66"/>
                  <a:gd name="T74" fmla="*/ 35 w 63"/>
                  <a:gd name="T75" fmla="*/ 0 h 66"/>
                  <a:gd name="T76" fmla="*/ 33 w 63"/>
                  <a:gd name="T7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66">
                    <a:moveTo>
                      <a:pt x="33" y="0"/>
                    </a:moveTo>
                    <a:cubicBezTo>
                      <a:pt x="33" y="9"/>
                      <a:pt x="23" y="11"/>
                      <a:pt x="16" y="13"/>
                    </a:cubicBezTo>
                    <a:cubicBezTo>
                      <a:pt x="12" y="15"/>
                      <a:pt x="9" y="19"/>
                      <a:pt x="6" y="23"/>
                    </a:cubicBezTo>
                    <a:cubicBezTo>
                      <a:pt x="0" y="32"/>
                      <a:pt x="9" y="31"/>
                      <a:pt x="16" y="29"/>
                    </a:cubicBezTo>
                    <a:cubicBezTo>
                      <a:pt x="17" y="28"/>
                      <a:pt x="18" y="29"/>
                      <a:pt x="19" y="30"/>
                    </a:cubicBezTo>
                    <a:cubicBezTo>
                      <a:pt x="17" y="31"/>
                      <a:pt x="14" y="31"/>
                      <a:pt x="12" y="31"/>
                    </a:cubicBezTo>
                    <a:cubicBezTo>
                      <a:pt x="10" y="30"/>
                      <a:pt x="8" y="31"/>
                      <a:pt x="7" y="32"/>
                    </a:cubicBezTo>
                    <a:cubicBezTo>
                      <a:pt x="4" y="34"/>
                      <a:pt x="3" y="40"/>
                      <a:pt x="5" y="42"/>
                    </a:cubicBezTo>
                    <a:cubicBezTo>
                      <a:pt x="7" y="47"/>
                      <a:pt x="12" y="49"/>
                      <a:pt x="17" y="51"/>
                    </a:cubicBezTo>
                    <a:cubicBezTo>
                      <a:pt x="24" y="53"/>
                      <a:pt x="26" y="61"/>
                      <a:pt x="34" y="64"/>
                    </a:cubicBezTo>
                    <a:cubicBezTo>
                      <a:pt x="41" y="66"/>
                      <a:pt x="39" y="54"/>
                      <a:pt x="38" y="50"/>
                    </a:cubicBezTo>
                    <a:cubicBezTo>
                      <a:pt x="37" y="46"/>
                      <a:pt x="37" y="43"/>
                      <a:pt x="38" y="38"/>
                    </a:cubicBezTo>
                    <a:cubicBezTo>
                      <a:pt x="39" y="36"/>
                      <a:pt x="38" y="36"/>
                      <a:pt x="37" y="34"/>
                    </a:cubicBezTo>
                    <a:cubicBezTo>
                      <a:pt x="36" y="33"/>
                      <a:pt x="31" y="25"/>
                      <a:pt x="38" y="29"/>
                    </a:cubicBezTo>
                    <a:cubicBezTo>
                      <a:pt x="40" y="30"/>
                      <a:pt x="43" y="32"/>
                      <a:pt x="45" y="34"/>
                    </a:cubicBezTo>
                    <a:cubicBezTo>
                      <a:pt x="46" y="35"/>
                      <a:pt x="49" y="36"/>
                      <a:pt x="51" y="35"/>
                    </a:cubicBezTo>
                    <a:cubicBezTo>
                      <a:pt x="55" y="33"/>
                      <a:pt x="45" y="24"/>
                      <a:pt x="55" y="26"/>
                    </a:cubicBezTo>
                    <a:cubicBezTo>
                      <a:pt x="63" y="28"/>
                      <a:pt x="55" y="10"/>
                      <a:pt x="54" y="8"/>
                    </a:cubicBezTo>
                    <a:cubicBezTo>
                      <a:pt x="53" y="7"/>
                      <a:pt x="52" y="8"/>
                      <a:pt x="53" y="9"/>
                    </a:cubicBezTo>
                    <a:cubicBezTo>
                      <a:pt x="55" y="12"/>
                      <a:pt x="55" y="15"/>
                      <a:pt x="56" y="19"/>
                    </a:cubicBezTo>
                    <a:cubicBezTo>
                      <a:pt x="58" y="24"/>
                      <a:pt x="54" y="23"/>
                      <a:pt x="51" y="24"/>
                    </a:cubicBezTo>
                    <a:cubicBezTo>
                      <a:pt x="50" y="24"/>
                      <a:pt x="50" y="25"/>
                      <a:pt x="49" y="25"/>
                    </a:cubicBezTo>
                    <a:cubicBezTo>
                      <a:pt x="49" y="27"/>
                      <a:pt x="50" y="35"/>
                      <a:pt x="48" y="34"/>
                    </a:cubicBezTo>
                    <a:cubicBezTo>
                      <a:pt x="45" y="33"/>
                      <a:pt x="35" y="23"/>
                      <a:pt x="33" y="28"/>
                    </a:cubicBezTo>
                    <a:cubicBezTo>
                      <a:pt x="31" y="32"/>
                      <a:pt x="38" y="35"/>
                      <a:pt x="36" y="40"/>
                    </a:cubicBezTo>
                    <a:cubicBezTo>
                      <a:pt x="34" y="45"/>
                      <a:pt x="37" y="53"/>
                      <a:pt x="38" y="58"/>
                    </a:cubicBezTo>
                    <a:cubicBezTo>
                      <a:pt x="38" y="62"/>
                      <a:pt x="36" y="63"/>
                      <a:pt x="30" y="61"/>
                    </a:cubicBezTo>
                    <a:cubicBezTo>
                      <a:pt x="27" y="59"/>
                      <a:pt x="27" y="57"/>
                      <a:pt x="25" y="55"/>
                    </a:cubicBezTo>
                    <a:cubicBezTo>
                      <a:pt x="23" y="53"/>
                      <a:pt x="21" y="51"/>
                      <a:pt x="19" y="50"/>
                    </a:cubicBezTo>
                    <a:cubicBezTo>
                      <a:pt x="17" y="50"/>
                      <a:pt x="16" y="49"/>
                      <a:pt x="15" y="49"/>
                    </a:cubicBezTo>
                    <a:cubicBezTo>
                      <a:pt x="14" y="48"/>
                      <a:pt x="12" y="48"/>
                      <a:pt x="11" y="47"/>
                    </a:cubicBezTo>
                    <a:cubicBezTo>
                      <a:pt x="5" y="44"/>
                      <a:pt x="5" y="39"/>
                      <a:pt x="12" y="32"/>
                    </a:cubicBezTo>
                    <a:cubicBezTo>
                      <a:pt x="15" y="32"/>
                      <a:pt x="18" y="32"/>
                      <a:pt x="21" y="31"/>
                    </a:cubicBezTo>
                    <a:cubicBezTo>
                      <a:pt x="21" y="31"/>
                      <a:pt x="22" y="30"/>
                      <a:pt x="22" y="30"/>
                    </a:cubicBezTo>
                    <a:cubicBezTo>
                      <a:pt x="21" y="28"/>
                      <a:pt x="20" y="27"/>
                      <a:pt x="18" y="27"/>
                    </a:cubicBezTo>
                    <a:cubicBezTo>
                      <a:pt x="15" y="28"/>
                      <a:pt x="13" y="29"/>
                      <a:pt x="11" y="29"/>
                    </a:cubicBezTo>
                    <a:cubicBezTo>
                      <a:pt x="1" y="33"/>
                      <a:pt x="10" y="20"/>
                      <a:pt x="12" y="17"/>
                    </a:cubicBezTo>
                    <a:cubicBezTo>
                      <a:pt x="19" y="11"/>
                      <a:pt x="34" y="12"/>
                      <a:pt x="35" y="0"/>
                    </a:cubicBezTo>
                    <a:cubicBezTo>
                      <a:pt x="35" y="0"/>
                      <a:pt x="33" y="0"/>
                      <a:pt x="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7" name="Freeform 103"/>
              <p:cNvSpPr/>
              <p:nvPr/>
            </p:nvSpPr>
            <p:spPr bwMode="auto">
              <a:xfrm>
                <a:off x="1354138" y="2735263"/>
                <a:ext cx="6350" cy="12700"/>
              </a:xfrm>
              <a:custGeom>
                <a:avLst/>
                <a:gdLst>
                  <a:gd name="T0" fmla="*/ 2 w 7"/>
                  <a:gd name="T1" fmla="*/ 9 h 11"/>
                  <a:gd name="T2" fmla="*/ 1 w 7"/>
                  <a:gd name="T3" fmla="*/ 10 h 11"/>
                  <a:gd name="T4" fmla="*/ 2 w 7"/>
                  <a:gd name="T5" fmla="*/ 11 h 11"/>
                  <a:gd name="T6" fmla="*/ 7 w 7"/>
                  <a:gd name="T7" fmla="*/ 2 h 11"/>
                  <a:gd name="T8" fmla="*/ 6 w 7"/>
                  <a:gd name="T9" fmla="*/ 1 h 11"/>
                  <a:gd name="T10" fmla="*/ 0 w 7"/>
                  <a:gd name="T11" fmla="*/ 10 h 11"/>
                  <a:gd name="T12" fmla="*/ 1 w 7"/>
                  <a:gd name="T13" fmla="*/ 11 h 11"/>
                  <a:gd name="T14" fmla="*/ 3 w 7"/>
                  <a:gd name="T15" fmla="*/ 10 h 11"/>
                  <a:gd name="T16" fmla="*/ 2 w 7"/>
                  <a:gd name="T17"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1">
                    <a:moveTo>
                      <a:pt x="2" y="9"/>
                    </a:moveTo>
                    <a:cubicBezTo>
                      <a:pt x="1" y="9"/>
                      <a:pt x="1" y="10"/>
                      <a:pt x="1" y="10"/>
                    </a:cubicBezTo>
                    <a:cubicBezTo>
                      <a:pt x="1" y="10"/>
                      <a:pt x="1" y="10"/>
                      <a:pt x="2" y="11"/>
                    </a:cubicBezTo>
                    <a:cubicBezTo>
                      <a:pt x="3" y="7"/>
                      <a:pt x="4" y="4"/>
                      <a:pt x="7" y="2"/>
                    </a:cubicBezTo>
                    <a:cubicBezTo>
                      <a:pt x="7" y="1"/>
                      <a:pt x="6" y="0"/>
                      <a:pt x="6" y="1"/>
                    </a:cubicBezTo>
                    <a:cubicBezTo>
                      <a:pt x="3" y="3"/>
                      <a:pt x="2" y="7"/>
                      <a:pt x="0" y="10"/>
                    </a:cubicBezTo>
                    <a:cubicBezTo>
                      <a:pt x="0" y="11"/>
                      <a:pt x="1" y="11"/>
                      <a:pt x="1" y="11"/>
                    </a:cubicBezTo>
                    <a:cubicBezTo>
                      <a:pt x="2" y="11"/>
                      <a:pt x="2" y="10"/>
                      <a:pt x="3" y="10"/>
                    </a:cubicBezTo>
                    <a:cubicBezTo>
                      <a:pt x="3" y="9"/>
                      <a:pt x="2" y="8"/>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8" name="Freeform 104"/>
              <p:cNvSpPr/>
              <p:nvPr/>
            </p:nvSpPr>
            <p:spPr bwMode="auto">
              <a:xfrm>
                <a:off x="1355725" y="2735263"/>
                <a:ext cx="9525" cy="15875"/>
              </a:xfrm>
              <a:custGeom>
                <a:avLst/>
                <a:gdLst>
                  <a:gd name="T0" fmla="*/ 1 w 9"/>
                  <a:gd name="T1" fmla="*/ 14 h 15"/>
                  <a:gd name="T2" fmla="*/ 8 w 9"/>
                  <a:gd name="T3" fmla="*/ 1 h 15"/>
                  <a:gd name="T4" fmla="*/ 7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8" y="1"/>
                    </a:cubicBezTo>
                    <a:cubicBezTo>
                      <a:pt x="9" y="1"/>
                      <a:pt x="7" y="0"/>
                      <a:pt x="7" y="1"/>
                    </a:cubicBezTo>
                    <a:cubicBezTo>
                      <a:pt x="5" y="5"/>
                      <a:pt x="3" y="10"/>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9" name="Freeform 105"/>
              <p:cNvSpPr/>
              <p:nvPr/>
            </p:nvSpPr>
            <p:spPr bwMode="auto">
              <a:xfrm>
                <a:off x="1357313" y="2735263"/>
                <a:ext cx="9525" cy="15875"/>
              </a:xfrm>
              <a:custGeom>
                <a:avLst/>
                <a:gdLst>
                  <a:gd name="T0" fmla="*/ 1 w 10"/>
                  <a:gd name="T1" fmla="*/ 14 h 15"/>
                  <a:gd name="T2" fmla="*/ 3 w 10"/>
                  <a:gd name="T3" fmla="*/ 12 h 15"/>
                  <a:gd name="T4" fmla="*/ 6 w 10"/>
                  <a:gd name="T5" fmla="*/ 8 h 15"/>
                  <a:gd name="T6" fmla="*/ 8 w 10"/>
                  <a:gd name="T7" fmla="*/ 4 h 15"/>
                  <a:gd name="T8" fmla="*/ 10 w 10"/>
                  <a:gd name="T9" fmla="*/ 1 h 15"/>
                  <a:gd name="T10" fmla="*/ 9 w 10"/>
                  <a:gd name="T11" fmla="*/ 1 h 15"/>
                  <a:gd name="T12" fmla="*/ 8 w 10"/>
                  <a:gd name="T13" fmla="*/ 1 h 15"/>
                  <a:gd name="T14" fmla="*/ 10 w 10"/>
                  <a:gd name="T15" fmla="*/ 1 h 15"/>
                  <a:gd name="T16" fmla="*/ 10 w 10"/>
                  <a:gd name="T17" fmla="*/ 0 h 15"/>
                  <a:gd name="T18" fmla="*/ 9 w 10"/>
                  <a:gd name="T19" fmla="*/ 0 h 15"/>
                  <a:gd name="T20" fmla="*/ 5 w 10"/>
                  <a:gd name="T21" fmla="*/ 6 h 15"/>
                  <a:gd name="T22" fmla="*/ 3 w 10"/>
                  <a:gd name="T23" fmla="*/ 9 h 15"/>
                  <a:gd name="T24" fmla="*/ 1 w 10"/>
                  <a:gd name="T25" fmla="*/ 13 h 15"/>
                  <a:gd name="T26" fmla="*/ 1 w 10"/>
                  <a:gd name="T2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 h="15">
                    <a:moveTo>
                      <a:pt x="1" y="14"/>
                    </a:moveTo>
                    <a:cubicBezTo>
                      <a:pt x="2" y="14"/>
                      <a:pt x="3" y="12"/>
                      <a:pt x="3" y="12"/>
                    </a:cubicBezTo>
                    <a:cubicBezTo>
                      <a:pt x="4" y="10"/>
                      <a:pt x="5" y="9"/>
                      <a:pt x="6" y="8"/>
                    </a:cubicBezTo>
                    <a:cubicBezTo>
                      <a:pt x="6" y="6"/>
                      <a:pt x="7" y="5"/>
                      <a:pt x="8" y="4"/>
                    </a:cubicBezTo>
                    <a:cubicBezTo>
                      <a:pt x="8" y="3"/>
                      <a:pt x="9" y="2"/>
                      <a:pt x="10" y="1"/>
                    </a:cubicBezTo>
                    <a:cubicBezTo>
                      <a:pt x="9" y="1"/>
                      <a:pt x="9" y="1"/>
                      <a:pt x="9" y="1"/>
                    </a:cubicBezTo>
                    <a:cubicBezTo>
                      <a:pt x="8" y="1"/>
                      <a:pt x="9" y="1"/>
                      <a:pt x="8" y="1"/>
                    </a:cubicBezTo>
                    <a:cubicBezTo>
                      <a:pt x="8" y="2"/>
                      <a:pt x="9" y="2"/>
                      <a:pt x="10" y="1"/>
                    </a:cubicBezTo>
                    <a:cubicBezTo>
                      <a:pt x="10" y="1"/>
                      <a:pt x="10" y="1"/>
                      <a:pt x="10" y="0"/>
                    </a:cubicBezTo>
                    <a:cubicBezTo>
                      <a:pt x="10" y="0"/>
                      <a:pt x="9" y="0"/>
                      <a:pt x="9" y="0"/>
                    </a:cubicBezTo>
                    <a:cubicBezTo>
                      <a:pt x="7" y="1"/>
                      <a:pt x="6" y="4"/>
                      <a:pt x="5" y="6"/>
                    </a:cubicBezTo>
                    <a:cubicBezTo>
                      <a:pt x="5" y="7"/>
                      <a:pt x="4" y="8"/>
                      <a:pt x="3" y="9"/>
                    </a:cubicBezTo>
                    <a:cubicBezTo>
                      <a:pt x="3" y="10"/>
                      <a:pt x="2" y="13"/>
                      <a:pt x="1" y="13"/>
                    </a:cubicBezTo>
                    <a:cubicBezTo>
                      <a:pt x="0" y="14"/>
                      <a:pt x="0"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0" name="Freeform 106"/>
              <p:cNvSpPr/>
              <p:nvPr/>
            </p:nvSpPr>
            <p:spPr bwMode="auto">
              <a:xfrm>
                <a:off x="1358900" y="2735263"/>
                <a:ext cx="11113" cy="17463"/>
              </a:xfrm>
              <a:custGeom>
                <a:avLst/>
                <a:gdLst>
                  <a:gd name="T0" fmla="*/ 2 w 10"/>
                  <a:gd name="T1" fmla="*/ 16 h 17"/>
                  <a:gd name="T2" fmla="*/ 10 w 10"/>
                  <a:gd name="T3" fmla="*/ 1 h 17"/>
                  <a:gd name="T4" fmla="*/ 9 w 10"/>
                  <a:gd name="T5" fmla="*/ 1 h 17"/>
                  <a:gd name="T6" fmla="*/ 1 w 10"/>
                  <a:gd name="T7" fmla="*/ 16 h 17"/>
                  <a:gd name="T8" fmla="*/ 2 w 10"/>
                  <a:gd name="T9" fmla="*/ 16 h 17"/>
                </a:gdLst>
                <a:ahLst/>
                <a:cxnLst>
                  <a:cxn ang="0">
                    <a:pos x="T0" y="T1"/>
                  </a:cxn>
                  <a:cxn ang="0">
                    <a:pos x="T2" y="T3"/>
                  </a:cxn>
                  <a:cxn ang="0">
                    <a:pos x="T4" y="T5"/>
                  </a:cxn>
                  <a:cxn ang="0">
                    <a:pos x="T6" y="T7"/>
                  </a:cxn>
                  <a:cxn ang="0">
                    <a:pos x="T8" y="T9"/>
                  </a:cxn>
                </a:cxnLst>
                <a:rect l="0" t="0" r="r" b="b"/>
                <a:pathLst>
                  <a:path w="10" h="17">
                    <a:moveTo>
                      <a:pt x="2" y="16"/>
                    </a:moveTo>
                    <a:cubicBezTo>
                      <a:pt x="4" y="11"/>
                      <a:pt x="8" y="7"/>
                      <a:pt x="10" y="1"/>
                    </a:cubicBezTo>
                    <a:cubicBezTo>
                      <a:pt x="10" y="1"/>
                      <a:pt x="9" y="0"/>
                      <a:pt x="9" y="1"/>
                    </a:cubicBezTo>
                    <a:cubicBezTo>
                      <a:pt x="7" y="6"/>
                      <a:pt x="3" y="11"/>
                      <a:pt x="1"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1" name="Freeform 107"/>
              <p:cNvSpPr/>
              <p:nvPr/>
            </p:nvSpPr>
            <p:spPr bwMode="auto">
              <a:xfrm>
                <a:off x="1362075" y="2735263"/>
                <a:ext cx="9525" cy="15875"/>
              </a:xfrm>
              <a:custGeom>
                <a:avLst/>
                <a:gdLst>
                  <a:gd name="T0" fmla="*/ 1 w 9"/>
                  <a:gd name="T1" fmla="*/ 14 h 15"/>
                  <a:gd name="T2" fmla="*/ 9 w 9"/>
                  <a:gd name="T3" fmla="*/ 2 h 15"/>
                  <a:gd name="T4" fmla="*/ 8 w 9"/>
                  <a:gd name="T5" fmla="*/ 1 h 15"/>
                  <a:gd name="T6" fmla="*/ 0 w 9"/>
                  <a:gd name="T7" fmla="*/ 14 h 15"/>
                  <a:gd name="T8" fmla="*/ 1 w 9"/>
                  <a:gd name="T9" fmla="*/ 14 h 15"/>
                </a:gdLst>
                <a:ahLst/>
                <a:cxnLst>
                  <a:cxn ang="0">
                    <a:pos x="T0" y="T1"/>
                  </a:cxn>
                  <a:cxn ang="0">
                    <a:pos x="T2" y="T3"/>
                  </a:cxn>
                  <a:cxn ang="0">
                    <a:pos x="T4" y="T5"/>
                  </a:cxn>
                  <a:cxn ang="0">
                    <a:pos x="T6" y="T7"/>
                  </a:cxn>
                  <a:cxn ang="0">
                    <a:pos x="T8" y="T9"/>
                  </a:cxn>
                </a:cxnLst>
                <a:rect l="0" t="0" r="r" b="b"/>
                <a:pathLst>
                  <a:path w="9" h="15">
                    <a:moveTo>
                      <a:pt x="1" y="14"/>
                    </a:moveTo>
                    <a:cubicBezTo>
                      <a:pt x="4" y="10"/>
                      <a:pt x="6" y="6"/>
                      <a:pt x="9" y="2"/>
                    </a:cubicBezTo>
                    <a:cubicBezTo>
                      <a:pt x="9" y="1"/>
                      <a:pt x="8" y="0"/>
                      <a:pt x="8" y="1"/>
                    </a:cubicBezTo>
                    <a:cubicBezTo>
                      <a:pt x="5" y="5"/>
                      <a:pt x="3" y="9"/>
                      <a:pt x="0" y="14"/>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2" name="Freeform 108"/>
              <p:cNvSpPr/>
              <p:nvPr/>
            </p:nvSpPr>
            <p:spPr bwMode="auto">
              <a:xfrm>
                <a:off x="1363663" y="2735263"/>
                <a:ext cx="12700" cy="19050"/>
              </a:xfrm>
              <a:custGeom>
                <a:avLst/>
                <a:gdLst>
                  <a:gd name="T0" fmla="*/ 2 w 12"/>
                  <a:gd name="T1" fmla="*/ 18 h 19"/>
                  <a:gd name="T2" fmla="*/ 11 w 12"/>
                  <a:gd name="T3" fmla="*/ 2 h 19"/>
                  <a:gd name="T4" fmla="*/ 10 w 12"/>
                  <a:gd name="T5" fmla="*/ 1 h 19"/>
                  <a:gd name="T6" fmla="*/ 1 w 12"/>
                  <a:gd name="T7" fmla="*/ 18 h 19"/>
                  <a:gd name="T8" fmla="*/ 2 w 12"/>
                  <a:gd name="T9" fmla="*/ 18 h 19"/>
                </a:gdLst>
                <a:ahLst/>
                <a:cxnLst>
                  <a:cxn ang="0">
                    <a:pos x="T0" y="T1"/>
                  </a:cxn>
                  <a:cxn ang="0">
                    <a:pos x="T2" y="T3"/>
                  </a:cxn>
                  <a:cxn ang="0">
                    <a:pos x="T4" y="T5"/>
                  </a:cxn>
                  <a:cxn ang="0">
                    <a:pos x="T6" y="T7"/>
                  </a:cxn>
                  <a:cxn ang="0">
                    <a:pos x="T8" y="T9"/>
                  </a:cxn>
                </a:cxnLst>
                <a:rect l="0" t="0" r="r" b="b"/>
                <a:pathLst>
                  <a:path w="12" h="19">
                    <a:moveTo>
                      <a:pt x="2" y="18"/>
                    </a:moveTo>
                    <a:cubicBezTo>
                      <a:pt x="4" y="12"/>
                      <a:pt x="7" y="6"/>
                      <a:pt x="11" y="2"/>
                    </a:cubicBezTo>
                    <a:cubicBezTo>
                      <a:pt x="12" y="1"/>
                      <a:pt x="11" y="0"/>
                      <a:pt x="10" y="1"/>
                    </a:cubicBezTo>
                    <a:cubicBezTo>
                      <a:pt x="6" y="6"/>
                      <a:pt x="2" y="11"/>
                      <a:pt x="1" y="18"/>
                    </a:cubicBezTo>
                    <a:cubicBezTo>
                      <a:pt x="0" y="18"/>
                      <a:pt x="2" y="19"/>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3" name="Freeform 109"/>
              <p:cNvSpPr/>
              <p:nvPr/>
            </p:nvSpPr>
            <p:spPr bwMode="auto">
              <a:xfrm>
                <a:off x="1365250" y="2738438"/>
                <a:ext cx="11113" cy="17463"/>
              </a:xfrm>
              <a:custGeom>
                <a:avLst/>
                <a:gdLst>
                  <a:gd name="T0" fmla="*/ 2 w 11"/>
                  <a:gd name="T1" fmla="*/ 16 h 17"/>
                  <a:gd name="T2" fmla="*/ 11 w 11"/>
                  <a:gd name="T3" fmla="*/ 1 h 17"/>
                  <a:gd name="T4" fmla="*/ 10 w 11"/>
                  <a:gd name="T5" fmla="*/ 1 h 17"/>
                  <a:gd name="T6" fmla="*/ 0 w 11"/>
                  <a:gd name="T7" fmla="*/ 16 h 17"/>
                  <a:gd name="T8" fmla="*/ 2 w 11"/>
                  <a:gd name="T9" fmla="*/ 16 h 17"/>
                </a:gdLst>
                <a:ahLst/>
                <a:cxnLst>
                  <a:cxn ang="0">
                    <a:pos x="T0" y="T1"/>
                  </a:cxn>
                  <a:cxn ang="0">
                    <a:pos x="T2" y="T3"/>
                  </a:cxn>
                  <a:cxn ang="0">
                    <a:pos x="T4" y="T5"/>
                  </a:cxn>
                  <a:cxn ang="0">
                    <a:pos x="T6" y="T7"/>
                  </a:cxn>
                  <a:cxn ang="0">
                    <a:pos x="T8" y="T9"/>
                  </a:cxn>
                </a:cxnLst>
                <a:rect l="0" t="0" r="r" b="b"/>
                <a:pathLst>
                  <a:path w="11" h="17">
                    <a:moveTo>
                      <a:pt x="2" y="16"/>
                    </a:moveTo>
                    <a:cubicBezTo>
                      <a:pt x="5" y="11"/>
                      <a:pt x="7" y="6"/>
                      <a:pt x="11" y="1"/>
                    </a:cubicBezTo>
                    <a:cubicBezTo>
                      <a:pt x="11" y="1"/>
                      <a:pt x="10" y="0"/>
                      <a:pt x="10" y="1"/>
                    </a:cubicBezTo>
                    <a:cubicBezTo>
                      <a:pt x="6" y="5"/>
                      <a:pt x="4" y="11"/>
                      <a:pt x="0" y="16"/>
                    </a:cubicBezTo>
                    <a:cubicBezTo>
                      <a:pt x="0" y="16"/>
                      <a:pt x="1" y="17"/>
                      <a:pt x="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4" name="Freeform 110"/>
              <p:cNvSpPr/>
              <p:nvPr/>
            </p:nvSpPr>
            <p:spPr bwMode="auto">
              <a:xfrm>
                <a:off x="1368425" y="2740026"/>
                <a:ext cx="9525" cy="15875"/>
              </a:xfrm>
              <a:custGeom>
                <a:avLst/>
                <a:gdLst>
                  <a:gd name="T0" fmla="*/ 2 w 9"/>
                  <a:gd name="T1" fmla="*/ 14 h 15"/>
                  <a:gd name="T2" fmla="*/ 9 w 9"/>
                  <a:gd name="T3" fmla="*/ 1 h 15"/>
                  <a:gd name="T4" fmla="*/ 7 w 9"/>
                  <a:gd name="T5" fmla="*/ 0 h 15"/>
                  <a:gd name="T6" fmla="*/ 0 w 9"/>
                  <a:gd name="T7" fmla="*/ 14 h 15"/>
                  <a:gd name="T8" fmla="*/ 2 w 9"/>
                  <a:gd name="T9" fmla="*/ 14 h 15"/>
                </a:gdLst>
                <a:ahLst/>
                <a:cxnLst>
                  <a:cxn ang="0">
                    <a:pos x="T0" y="T1"/>
                  </a:cxn>
                  <a:cxn ang="0">
                    <a:pos x="T2" y="T3"/>
                  </a:cxn>
                  <a:cxn ang="0">
                    <a:pos x="T4" y="T5"/>
                  </a:cxn>
                  <a:cxn ang="0">
                    <a:pos x="T6" y="T7"/>
                  </a:cxn>
                  <a:cxn ang="0">
                    <a:pos x="T8" y="T9"/>
                  </a:cxn>
                </a:cxnLst>
                <a:rect l="0" t="0" r="r" b="b"/>
                <a:pathLst>
                  <a:path w="9" h="15">
                    <a:moveTo>
                      <a:pt x="2" y="14"/>
                    </a:moveTo>
                    <a:cubicBezTo>
                      <a:pt x="3" y="9"/>
                      <a:pt x="6" y="5"/>
                      <a:pt x="9" y="1"/>
                    </a:cubicBezTo>
                    <a:cubicBezTo>
                      <a:pt x="9" y="0"/>
                      <a:pt x="8" y="0"/>
                      <a:pt x="7" y="0"/>
                    </a:cubicBezTo>
                    <a:cubicBezTo>
                      <a:pt x="5" y="5"/>
                      <a:pt x="2" y="9"/>
                      <a:pt x="0" y="14"/>
                    </a:cubicBezTo>
                    <a:cubicBezTo>
                      <a:pt x="0" y="14"/>
                      <a:pt x="1"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5" name="Freeform 111"/>
              <p:cNvSpPr/>
              <p:nvPr/>
            </p:nvSpPr>
            <p:spPr bwMode="auto">
              <a:xfrm>
                <a:off x="1370013" y="2743201"/>
                <a:ext cx="9525" cy="17463"/>
              </a:xfrm>
              <a:custGeom>
                <a:avLst/>
                <a:gdLst>
                  <a:gd name="T0" fmla="*/ 1 w 8"/>
                  <a:gd name="T1" fmla="*/ 16 h 16"/>
                  <a:gd name="T2" fmla="*/ 8 w 8"/>
                  <a:gd name="T3" fmla="*/ 1 h 16"/>
                  <a:gd name="T4" fmla="*/ 7 w 8"/>
                  <a:gd name="T5" fmla="*/ 1 h 16"/>
                  <a:gd name="T6" fmla="*/ 0 w 8"/>
                  <a:gd name="T7" fmla="*/ 15 h 16"/>
                  <a:gd name="T8" fmla="*/ 1 w 8"/>
                  <a:gd name="T9" fmla="*/ 16 h 16"/>
                </a:gdLst>
                <a:ahLst/>
                <a:cxnLst>
                  <a:cxn ang="0">
                    <a:pos x="T0" y="T1"/>
                  </a:cxn>
                  <a:cxn ang="0">
                    <a:pos x="T2" y="T3"/>
                  </a:cxn>
                  <a:cxn ang="0">
                    <a:pos x="T4" y="T5"/>
                  </a:cxn>
                  <a:cxn ang="0">
                    <a:pos x="T6" y="T7"/>
                  </a:cxn>
                  <a:cxn ang="0">
                    <a:pos x="T8" y="T9"/>
                  </a:cxn>
                </a:cxnLst>
                <a:rect l="0" t="0" r="r" b="b"/>
                <a:pathLst>
                  <a:path w="8" h="16">
                    <a:moveTo>
                      <a:pt x="1" y="16"/>
                    </a:moveTo>
                    <a:cubicBezTo>
                      <a:pt x="3" y="11"/>
                      <a:pt x="6" y="6"/>
                      <a:pt x="8" y="1"/>
                    </a:cubicBezTo>
                    <a:cubicBezTo>
                      <a:pt x="8" y="1"/>
                      <a:pt x="7" y="0"/>
                      <a:pt x="7" y="1"/>
                    </a:cubicBezTo>
                    <a:cubicBezTo>
                      <a:pt x="4" y="6"/>
                      <a:pt x="2" y="10"/>
                      <a:pt x="0" y="15"/>
                    </a:cubicBezTo>
                    <a:cubicBezTo>
                      <a:pt x="0" y="16"/>
                      <a:pt x="1" y="16"/>
                      <a:pt x="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6" name="Freeform 112"/>
              <p:cNvSpPr/>
              <p:nvPr/>
            </p:nvSpPr>
            <p:spPr bwMode="auto">
              <a:xfrm>
                <a:off x="1373188" y="2743201"/>
                <a:ext cx="7938" cy="17463"/>
              </a:xfrm>
              <a:custGeom>
                <a:avLst/>
                <a:gdLst>
                  <a:gd name="T0" fmla="*/ 2 w 8"/>
                  <a:gd name="T1" fmla="*/ 15 h 16"/>
                  <a:gd name="T2" fmla="*/ 8 w 8"/>
                  <a:gd name="T3" fmla="*/ 1 h 16"/>
                  <a:gd name="T4" fmla="*/ 7 w 8"/>
                  <a:gd name="T5" fmla="*/ 1 h 16"/>
                  <a:gd name="T6" fmla="*/ 1 w 8"/>
                  <a:gd name="T7" fmla="*/ 14 h 16"/>
                  <a:gd name="T8" fmla="*/ 2 w 8"/>
                  <a:gd name="T9" fmla="*/ 15 h 16"/>
                </a:gdLst>
                <a:ahLst/>
                <a:cxnLst>
                  <a:cxn ang="0">
                    <a:pos x="T0" y="T1"/>
                  </a:cxn>
                  <a:cxn ang="0">
                    <a:pos x="T2" y="T3"/>
                  </a:cxn>
                  <a:cxn ang="0">
                    <a:pos x="T4" y="T5"/>
                  </a:cxn>
                  <a:cxn ang="0">
                    <a:pos x="T6" y="T7"/>
                  </a:cxn>
                  <a:cxn ang="0">
                    <a:pos x="T8" y="T9"/>
                  </a:cxn>
                </a:cxnLst>
                <a:rect l="0" t="0" r="r" b="b"/>
                <a:pathLst>
                  <a:path w="8" h="16">
                    <a:moveTo>
                      <a:pt x="2" y="15"/>
                    </a:moveTo>
                    <a:cubicBezTo>
                      <a:pt x="4" y="11"/>
                      <a:pt x="6" y="6"/>
                      <a:pt x="8" y="1"/>
                    </a:cubicBezTo>
                    <a:cubicBezTo>
                      <a:pt x="8" y="1"/>
                      <a:pt x="7" y="0"/>
                      <a:pt x="7" y="1"/>
                    </a:cubicBezTo>
                    <a:cubicBezTo>
                      <a:pt x="5" y="5"/>
                      <a:pt x="3" y="10"/>
                      <a:pt x="1" y="14"/>
                    </a:cubicBezTo>
                    <a:cubicBezTo>
                      <a:pt x="0" y="15"/>
                      <a:pt x="1"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7" name="Freeform 113"/>
              <p:cNvSpPr/>
              <p:nvPr/>
            </p:nvSpPr>
            <p:spPr bwMode="auto">
              <a:xfrm>
                <a:off x="1376363" y="2744788"/>
                <a:ext cx="6350" cy="20638"/>
              </a:xfrm>
              <a:custGeom>
                <a:avLst/>
                <a:gdLst>
                  <a:gd name="T0" fmla="*/ 2 w 6"/>
                  <a:gd name="T1" fmla="*/ 19 h 19"/>
                  <a:gd name="T2" fmla="*/ 6 w 6"/>
                  <a:gd name="T3" fmla="*/ 1 h 19"/>
                  <a:gd name="T4" fmla="*/ 5 w 6"/>
                  <a:gd name="T5" fmla="*/ 1 h 19"/>
                  <a:gd name="T6" fmla="*/ 0 w 6"/>
                  <a:gd name="T7" fmla="*/ 19 h 19"/>
                  <a:gd name="T8" fmla="*/ 2 w 6"/>
                  <a:gd name="T9" fmla="*/ 19 h 19"/>
                </a:gdLst>
                <a:ahLst/>
                <a:cxnLst>
                  <a:cxn ang="0">
                    <a:pos x="T0" y="T1"/>
                  </a:cxn>
                  <a:cxn ang="0">
                    <a:pos x="T2" y="T3"/>
                  </a:cxn>
                  <a:cxn ang="0">
                    <a:pos x="T4" y="T5"/>
                  </a:cxn>
                  <a:cxn ang="0">
                    <a:pos x="T6" y="T7"/>
                  </a:cxn>
                  <a:cxn ang="0">
                    <a:pos x="T8" y="T9"/>
                  </a:cxn>
                </a:cxnLst>
                <a:rect l="0" t="0" r="r" b="b"/>
                <a:pathLst>
                  <a:path w="6" h="19">
                    <a:moveTo>
                      <a:pt x="2" y="19"/>
                    </a:moveTo>
                    <a:cubicBezTo>
                      <a:pt x="2" y="12"/>
                      <a:pt x="5" y="7"/>
                      <a:pt x="6" y="1"/>
                    </a:cubicBezTo>
                    <a:cubicBezTo>
                      <a:pt x="6" y="0"/>
                      <a:pt x="5" y="0"/>
                      <a:pt x="5" y="1"/>
                    </a:cubicBezTo>
                    <a:cubicBezTo>
                      <a:pt x="4" y="7"/>
                      <a:pt x="1" y="12"/>
                      <a:pt x="0" y="19"/>
                    </a:cubicBezTo>
                    <a:cubicBezTo>
                      <a:pt x="0" y="19"/>
                      <a:pt x="2" y="19"/>
                      <a:pt x="2"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8" name="Freeform 114"/>
              <p:cNvSpPr/>
              <p:nvPr/>
            </p:nvSpPr>
            <p:spPr bwMode="auto">
              <a:xfrm>
                <a:off x="1376363" y="2751138"/>
                <a:ext cx="6350" cy="15875"/>
              </a:xfrm>
              <a:custGeom>
                <a:avLst/>
                <a:gdLst>
                  <a:gd name="T0" fmla="*/ 1 w 6"/>
                  <a:gd name="T1" fmla="*/ 14 h 15"/>
                  <a:gd name="T2" fmla="*/ 5 w 6"/>
                  <a:gd name="T3" fmla="*/ 1 h 15"/>
                  <a:gd name="T4" fmla="*/ 4 w 6"/>
                  <a:gd name="T5" fmla="*/ 1 h 15"/>
                  <a:gd name="T6" fmla="*/ 0 w 6"/>
                  <a:gd name="T7" fmla="*/ 13 h 15"/>
                  <a:gd name="T8" fmla="*/ 1 w 6"/>
                  <a:gd name="T9" fmla="*/ 14 h 15"/>
                </a:gdLst>
                <a:ahLst/>
                <a:cxnLst>
                  <a:cxn ang="0">
                    <a:pos x="T0" y="T1"/>
                  </a:cxn>
                  <a:cxn ang="0">
                    <a:pos x="T2" y="T3"/>
                  </a:cxn>
                  <a:cxn ang="0">
                    <a:pos x="T4" y="T5"/>
                  </a:cxn>
                  <a:cxn ang="0">
                    <a:pos x="T6" y="T7"/>
                  </a:cxn>
                  <a:cxn ang="0">
                    <a:pos x="T8" y="T9"/>
                  </a:cxn>
                </a:cxnLst>
                <a:rect l="0" t="0" r="r" b="b"/>
                <a:pathLst>
                  <a:path w="6" h="15">
                    <a:moveTo>
                      <a:pt x="1" y="14"/>
                    </a:moveTo>
                    <a:cubicBezTo>
                      <a:pt x="2" y="10"/>
                      <a:pt x="4" y="6"/>
                      <a:pt x="5" y="1"/>
                    </a:cubicBezTo>
                    <a:cubicBezTo>
                      <a:pt x="6" y="0"/>
                      <a:pt x="4" y="0"/>
                      <a:pt x="4" y="1"/>
                    </a:cubicBezTo>
                    <a:cubicBezTo>
                      <a:pt x="3" y="5"/>
                      <a:pt x="1" y="9"/>
                      <a:pt x="0" y="13"/>
                    </a:cubicBezTo>
                    <a:cubicBezTo>
                      <a:pt x="0" y="14"/>
                      <a:pt x="1" y="1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9" name="Freeform 115"/>
              <p:cNvSpPr/>
              <p:nvPr/>
            </p:nvSpPr>
            <p:spPr bwMode="auto">
              <a:xfrm>
                <a:off x="1379538" y="2754313"/>
                <a:ext cx="4763" cy="14288"/>
              </a:xfrm>
              <a:custGeom>
                <a:avLst/>
                <a:gdLst>
                  <a:gd name="T0" fmla="*/ 2 w 4"/>
                  <a:gd name="T1" fmla="*/ 13 h 14"/>
                  <a:gd name="T2" fmla="*/ 3 w 4"/>
                  <a:gd name="T3" fmla="*/ 2 h 14"/>
                  <a:gd name="T4" fmla="*/ 2 w 4"/>
                  <a:gd name="T5" fmla="*/ 1 h 14"/>
                  <a:gd name="T6" fmla="*/ 0 w 4"/>
                  <a:gd name="T7" fmla="*/ 13 h 14"/>
                  <a:gd name="T8" fmla="*/ 2 w 4"/>
                  <a:gd name="T9" fmla="*/ 13 h 14"/>
                </a:gdLst>
                <a:ahLst/>
                <a:cxnLst>
                  <a:cxn ang="0">
                    <a:pos x="T0" y="T1"/>
                  </a:cxn>
                  <a:cxn ang="0">
                    <a:pos x="T2" y="T3"/>
                  </a:cxn>
                  <a:cxn ang="0">
                    <a:pos x="T4" y="T5"/>
                  </a:cxn>
                  <a:cxn ang="0">
                    <a:pos x="T6" y="T7"/>
                  </a:cxn>
                  <a:cxn ang="0">
                    <a:pos x="T8" y="T9"/>
                  </a:cxn>
                </a:cxnLst>
                <a:rect l="0" t="0" r="r" b="b"/>
                <a:pathLst>
                  <a:path w="4" h="14">
                    <a:moveTo>
                      <a:pt x="2" y="13"/>
                    </a:moveTo>
                    <a:cubicBezTo>
                      <a:pt x="2" y="9"/>
                      <a:pt x="3" y="5"/>
                      <a:pt x="3" y="2"/>
                    </a:cubicBezTo>
                    <a:cubicBezTo>
                      <a:pt x="4" y="1"/>
                      <a:pt x="2" y="0"/>
                      <a:pt x="2" y="1"/>
                    </a:cubicBezTo>
                    <a:cubicBezTo>
                      <a:pt x="1" y="5"/>
                      <a:pt x="1"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0" name="Freeform 116"/>
              <p:cNvSpPr/>
              <p:nvPr/>
            </p:nvSpPr>
            <p:spPr bwMode="auto">
              <a:xfrm>
                <a:off x="1382713" y="2754313"/>
                <a:ext cx="1588" cy="15875"/>
              </a:xfrm>
              <a:custGeom>
                <a:avLst/>
                <a:gdLst>
                  <a:gd name="T0" fmla="*/ 2 w 2"/>
                  <a:gd name="T1" fmla="*/ 14 h 14"/>
                  <a:gd name="T2" fmla="*/ 2 w 2"/>
                  <a:gd name="T3" fmla="*/ 1 h 14"/>
                  <a:gd name="T4" fmla="*/ 1 w 2"/>
                  <a:gd name="T5" fmla="*/ 1 h 14"/>
                  <a:gd name="T6" fmla="*/ 0 w 2"/>
                  <a:gd name="T7" fmla="*/ 14 h 14"/>
                  <a:gd name="T8" fmla="*/ 2 w 2"/>
                  <a:gd name="T9" fmla="*/ 14 h 14"/>
                </a:gdLst>
                <a:ahLst/>
                <a:cxnLst>
                  <a:cxn ang="0">
                    <a:pos x="T0" y="T1"/>
                  </a:cxn>
                  <a:cxn ang="0">
                    <a:pos x="T2" y="T3"/>
                  </a:cxn>
                  <a:cxn ang="0">
                    <a:pos x="T4" y="T5"/>
                  </a:cxn>
                  <a:cxn ang="0">
                    <a:pos x="T6" y="T7"/>
                  </a:cxn>
                  <a:cxn ang="0">
                    <a:pos x="T8" y="T9"/>
                  </a:cxn>
                </a:cxnLst>
                <a:rect l="0" t="0" r="r" b="b"/>
                <a:pathLst>
                  <a:path w="2" h="14">
                    <a:moveTo>
                      <a:pt x="2" y="14"/>
                    </a:moveTo>
                    <a:cubicBezTo>
                      <a:pt x="2" y="9"/>
                      <a:pt x="1" y="5"/>
                      <a:pt x="2" y="1"/>
                    </a:cubicBezTo>
                    <a:cubicBezTo>
                      <a:pt x="2" y="0"/>
                      <a:pt x="1" y="0"/>
                      <a:pt x="1" y="1"/>
                    </a:cubicBezTo>
                    <a:cubicBezTo>
                      <a:pt x="0" y="5"/>
                      <a:pt x="0" y="9"/>
                      <a:pt x="0" y="14"/>
                    </a:cubicBezTo>
                    <a:cubicBezTo>
                      <a:pt x="0" y="14"/>
                      <a:pt x="2" y="14"/>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1" name="Freeform 117"/>
              <p:cNvSpPr/>
              <p:nvPr/>
            </p:nvSpPr>
            <p:spPr bwMode="auto">
              <a:xfrm>
                <a:off x="1384300" y="2755901"/>
                <a:ext cx="1588" cy="14288"/>
              </a:xfrm>
              <a:custGeom>
                <a:avLst/>
                <a:gdLst>
                  <a:gd name="T0" fmla="*/ 1 w 2"/>
                  <a:gd name="T1" fmla="*/ 12 h 13"/>
                  <a:gd name="T2" fmla="*/ 2 w 2"/>
                  <a:gd name="T3" fmla="*/ 1 h 13"/>
                  <a:gd name="T4" fmla="*/ 1 w 2"/>
                  <a:gd name="T5" fmla="*/ 1 h 13"/>
                  <a:gd name="T6" fmla="*/ 0 w 2"/>
                  <a:gd name="T7" fmla="*/ 12 h 13"/>
                  <a:gd name="T8" fmla="*/ 1 w 2"/>
                  <a:gd name="T9" fmla="*/ 12 h 13"/>
                </a:gdLst>
                <a:ahLst/>
                <a:cxnLst>
                  <a:cxn ang="0">
                    <a:pos x="T0" y="T1"/>
                  </a:cxn>
                  <a:cxn ang="0">
                    <a:pos x="T2" y="T3"/>
                  </a:cxn>
                  <a:cxn ang="0">
                    <a:pos x="T4" y="T5"/>
                  </a:cxn>
                  <a:cxn ang="0">
                    <a:pos x="T6" y="T7"/>
                  </a:cxn>
                  <a:cxn ang="0">
                    <a:pos x="T8" y="T9"/>
                  </a:cxn>
                </a:cxnLst>
                <a:rect l="0" t="0" r="r" b="b"/>
                <a:pathLst>
                  <a:path w="2" h="13">
                    <a:moveTo>
                      <a:pt x="1" y="12"/>
                    </a:moveTo>
                    <a:cubicBezTo>
                      <a:pt x="2" y="8"/>
                      <a:pt x="2" y="4"/>
                      <a:pt x="2" y="1"/>
                    </a:cubicBezTo>
                    <a:cubicBezTo>
                      <a:pt x="2" y="0"/>
                      <a:pt x="1" y="0"/>
                      <a:pt x="1" y="1"/>
                    </a:cubicBezTo>
                    <a:cubicBezTo>
                      <a:pt x="1" y="4"/>
                      <a:pt x="1" y="8"/>
                      <a:pt x="0" y="12"/>
                    </a:cubicBezTo>
                    <a:cubicBezTo>
                      <a:pt x="0" y="13"/>
                      <a:pt x="1" y="13"/>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2" name="Freeform 118"/>
              <p:cNvSpPr/>
              <p:nvPr/>
            </p:nvSpPr>
            <p:spPr bwMode="auto">
              <a:xfrm>
                <a:off x="1385888" y="2751138"/>
                <a:ext cx="0" cy="15875"/>
              </a:xfrm>
              <a:custGeom>
                <a:avLst/>
                <a:gdLst>
                  <a:gd name="T0" fmla="*/ 1 w 1"/>
                  <a:gd name="T1" fmla="*/ 13 h 14"/>
                  <a:gd name="T2" fmla="*/ 1 w 1"/>
                  <a:gd name="T3" fmla="*/ 1 h 14"/>
                  <a:gd name="T4" fmla="*/ 0 w 1"/>
                  <a:gd name="T5" fmla="*/ 1 h 14"/>
                  <a:gd name="T6" fmla="*/ 0 w 1"/>
                  <a:gd name="T7" fmla="*/ 13 h 14"/>
                  <a:gd name="T8" fmla="*/ 1 w 1"/>
                  <a:gd name="T9" fmla="*/ 13 h 14"/>
                </a:gdLst>
                <a:ahLst/>
                <a:cxnLst>
                  <a:cxn ang="0">
                    <a:pos x="T0" y="T1"/>
                  </a:cxn>
                  <a:cxn ang="0">
                    <a:pos x="T2" y="T3"/>
                  </a:cxn>
                  <a:cxn ang="0">
                    <a:pos x="T4" y="T5"/>
                  </a:cxn>
                  <a:cxn ang="0">
                    <a:pos x="T6" y="T7"/>
                  </a:cxn>
                  <a:cxn ang="0">
                    <a:pos x="T8" y="T9"/>
                  </a:cxn>
                </a:cxnLst>
                <a:rect l="0" t="0" r="r" b="b"/>
                <a:pathLst>
                  <a:path w="1" h="14">
                    <a:moveTo>
                      <a:pt x="1" y="13"/>
                    </a:moveTo>
                    <a:cubicBezTo>
                      <a:pt x="1" y="9"/>
                      <a:pt x="1" y="5"/>
                      <a:pt x="1" y="1"/>
                    </a:cubicBezTo>
                    <a:cubicBezTo>
                      <a:pt x="1" y="0"/>
                      <a:pt x="0" y="0"/>
                      <a:pt x="0" y="1"/>
                    </a:cubicBezTo>
                    <a:cubicBezTo>
                      <a:pt x="0" y="5"/>
                      <a:pt x="0" y="9"/>
                      <a:pt x="0" y="13"/>
                    </a:cubicBezTo>
                    <a:cubicBezTo>
                      <a:pt x="0" y="14"/>
                      <a:pt x="1" y="14"/>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3" name="Freeform 119"/>
              <p:cNvSpPr/>
              <p:nvPr/>
            </p:nvSpPr>
            <p:spPr bwMode="auto">
              <a:xfrm>
                <a:off x="1354138" y="2720976"/>
                <a:ext cx="9525" cy="12700"/>
              </a:xfrm>
              <a:custGeom>
                <a:avLst/>
                <a:gdLst>
                  <a:gd name="T0" fmla="*/ 1 w 9"/>
                  <a:gd name="T1" fmla="*/ 11 h 12"/>
                  <a:gd name="T2" fmla="*/ 9 w 9"/>
                  <a:gd name="T3" fmla="*/ 1 h 12"/>
                  <a:gd name="T4" fmla="*/ 8 w 9"/>
                  <a:gd name="T5" fmla="*/ 1 h 12"/>
                  <a:gd name="T6" fmla="*/ 0 w 9"/>
                  <a:gd name="T7" fmla="*/ 10 h 12"/>
                  <a:gd name="T8" fmla="*/ 1 w 9"/>
                  <a:gd name="T9" fmla="*/ 11 h 12"/>
                </a:gdLst>
                <a:ahLst/>
                <a:cxnLst>
                  <a:cxn ang="0">
                    <a:pos x="T0" y="T1"/>
                  </a:cxn>
                  <a:cxn ang="0">
                    <a:pos x="T2" y="T3"/>
                  </a:cxn>
                  <a:cxn ang="0">
                    <a:pos x="T4" y="T5"/>
                  </a:cxn>
                  <a:cxn ang="0">
                    <a:pos x="T6" y="T7"/>
                  </a:cxn>
                  <a:cxn ang="0">
                    <a:pos x="T8" y="T9"/>
                  </a:cxn>
                </a:cxnLst>
                <a:rect l="0" t="0" r="r" b="b"/>
                <a:pathLst>
                  <a:path w="9" h="12">
                    <a:moveTo>
                      <a:pt x="1" y="11"/>
                    </a:moveTo>
                    <a:cubicBezTo>
                      <a:pt x="4" y="8"/>
                      <a:pt x="6" y="4"/>
                      <a:pt x="9" y="1"/>
                    </a:cubicBezTo>
                    <a:cubicBezTo>
                      <a:pt x="9" y="1"/>
                      <a:pt x="8" y="0"/>
                      <a:pt x="8" y="1"/>
                    </a:cubicBezTo>
                    <a:cubicBezTo>
                      <a:pt x="5" y="4"/>
                      <a:pt x="3" y="7"/>
                      <a:pt x="0" y="10"/>
                    </a:cubicBezTo>
                    <a:cubicBezTo>
                      <a:pt x="0" y="11"/>
                      <a:pt x="0"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4" name="Freeform 120"/>
              <p:cNvSpPr/>
              <p:nvPr/>
            </p:nvSpPr>
            <p:spPr bwMode="auto">
              <a:xfrm>
                <a:off x="1355725" y="2720976"/>
                <a:ext cx="11113" cy="12700"/>
              </a:xfrm>
              <a:custGeom>
                <a:avLst/>
                <a:gdLst>
                  <a:gd name="T0" fmla="*/ 1 w 10"/>
                  <a:gd name="T1" fmla="*/ 11 h 12"/>
                  <a:gd name="T2" fmla="*/ 9 w 10"/>
                  <a:gd name="T3" fmla="*/ 1 h 12"/>
                  <a:gd name="T4" fmla="*/ 8 w 10"/>
                  <a:gd name="T5" fmla="*/ 1 h 12"/>
                  <a:gd name="T6" fmla="*/ 0 w 10"/>
                  <a:gd name="T7" fmla="*/ 11 h 12"/>
                  <a:gd name="T8" fmla="*/ 1 w 10"/>
                  <a:gd name="T9" fmla="*/ 11 h 12"/>
                </a:gdLst>
                <a:ahLst/>
                <a:cxnLst>
                  <a:cxn ang="0">
                    <a:pos x="T0" y="T1"/>
                  </a:cxn>
                  <a:cxn ang="0">
                    <a:pos x="T2" y="T3"/>
                  </a:cxn>
                  <a:cxn ang="0">
                    <a:pos x="T4" y="T5"/>
                  </a:cxn>
                  <a:cxn ang="0">
                    <a:pos x="T6" y="T7"/>
                  </a:cxn>
                  <a:cxn ang="0">
                    <a:pos x="T8" y="T9"/>
                  </a:cxn>
                </a:cxnLst>
                <a:rect l="0" t="0" r="r" b="b"/>
                <a:pathLst>
                  <a:path w="10" h="12">
                    <a:moveTo>
                      <a:pt x="1" y="11"/>
                    </a:moveTo>
                    <a:cubicBezTo>
                      <a:pt x="3" y="7"/>
                      <a:pt x="6" y="4"/>
                      <a:pt x="9" y="1"/>
                    </a:cubicBezTo>
                    <a:cubicBezTo>
                      <a:pt x="10" y="1"/>
                      <a:pt x="9" y="0"/>
                      <a:pt x="8" y="1"/>
                    </a:cubicBezTo>
                    <a:cubicBezTo>
                      <a:pt x="5" y="3"/>
                      <a:pt x="2" y="7"/>
                      <a:pt x="0" y="11"/>
                    </a:cubicBezTo>
                    <a:cubicBezTo>
                      <a:pt x="0" y="11"/>
                      <a:pt x="1" y="12"/>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5" name="Freeform 121"/>
              <p:cNvSpPr/>
              <p:nvPr/>
            </p:nvSpPr>
            <p:spPr bwMode="auto">
              <a:xfrm>
                <a:off x="1360488" y="2720976"/>
                <a:ext cx="9525" cy="11113"/>
              </a:xfrm>
              <a:custGeom>
                <a:avLst/>
                <a:gdLst>
                  <a:gd name="T0" fmla="*/ 2 w 8"/>
                  <a:gd name="T1" fmla="*/ 9 h 10"/>
                  <a:gd name="T2" fmla="*/ 8 w 8"/>
                  <a:gd name="T3" fmla="*/ 1 h 10"/>
                  <a:gd name="T4" fmla="*/ 7 w 8"/>
                  <a:gd name="T5" fmla="*/ 1 h 10"/>
                  <a:gd name="T6" fmla="*/ 1 w 8"/>
                  <a:gd name="T7" fmla="*/ 9 h 10"/>
                  <a:gd name="T8" fmla="*/ 2 w 8"/>
                  <a:gd name="T9" fmla="*/ 9 h 10"/>
                </a:gdLst>
                <a:ahLst/>
                <a:cxnLst>
                  <a:cxn ang="0">
                    <a:pos x="T0" y="T1"/>
                  </a:cxn>
                  <a:cxn ang="0">
                    <a:pos x="T2" y="T3"/>
                  </a:cxn>
                  <a:cxn ang="0">
                    <a:pos x="T4" y="T5"/>
                  </a:cxn>
                  <a:cxn ang="0">
                    <a:pos x="T6" y="T7"/>
                  </a:cxn>
                  <a:cxn ang="0">
                    <a:pos x="T8" y="T9"/>
                  </a:cxn>
                </a:cxnLst>
                <a:rect l="0" t="0" r="r" b="b"/>
                <a:pathLst>
                  <a:path w="8" h="10">
                    <a:moveTo>
                      <a:pt x="2" y="9"/>
                    </a:moveTo>
                    <a:cubicBezTo>
                      <a:pt x="4" y="7"/>
                      <a:pt x="6" y="4"/>
                      <a:pt x="8" y="1"/>
                    </a:cubicBezTo>
                    <a:cubicBezTo>
                      <a:pt x="8" y="1"/>
                      <a:pt x="7" y="0"/>
                      <a:pt x="7" y="1"/>
                    </a:cubicBezTo>
                    <a:cubicBezTo>
                      <a:pt x="5" y="3"/>
                      <a:pt x="3" y="6"/>
                      <a:pt x="1" y="9"/>
                    </a:cubicBezTo>
                    <a:cubicBezTo>
                      <a:pt x="0" y="9"/>
                      <a:pt x="2"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6" name="Freeform 122"/>
              <p:cNvSpPr/>
              <p:nvPr/>
            </p:nvSpPr>
            <p:spPr bwMode="auto">
              <a:xfrm>
                <a:off x="1362075" y="2720976"/>
                <a:ext cx="7938" cy="11113"/>
              </a:xfrm>
              <a:custGeom>
                <a:avLst/>
                <a:gdLst>
                  <a:gd name="T0" fmla="*/ 1 w 8"/>
                  <a:gd name="T1" fmla="*/ 10 h 11"/>
                  <a:gd name="T2" fmla="*/ 7 w 8"/>
                  <a:gd name="T3" fmla="*/ 1 h 11"/>
                  <a:gd name="T4" fmla="*/ 7 w 8"/>
                  <a:gd name="T5" fmla="*/ 1 h 11"/>
                  <a:gd name="T6" fmla="*/ 0 w 8"/>
                  <a:gd name="T7" fmla="*/ 9 h 11"/>
                  <a:gd name="T8" fmla="*/ 1 w 8"/>
                  <a:gd name="T9" fmla="*/ 10 h 11"/>
                </a:gdLst>
                <a:ahLst/>
                <a:cxnLst>
                  <a:cxn ang="0">
                    <a:pos x="T0" y="T1"/>
                  </a:cxn>
                  <a:cxn ang="0">
                    <a:pos x="T2" y="T3"/>
                  </a:cxn>
                  <a:cxn ang="0">
                    <a:pos x="T4" y="T5"/>
                  </a:cxn>
                  <a:cxn ang="0">
                    <a:pos x="T6" y="T7"/>
                  </a:cxn>
                  <a:cxn ang="0">
                    <a:pos x="T8" y="T9"/>
                  </a:cxn>
                </a:cxnLst>
                <a:rect l="0" t="0" r="r" b="b"/>
                <a:pathLst>
                  <a:path w="8" h="11">
                    <a:moveTo>
                      <a:pt x="1" y="10"/>
                    </a:moveTo>
                    <a:cubicBezTo>
                      <a:pt x="3" y="7"/>
                      <a:pt x="5" y="4"/>
                      <a:pt x="7" y="1"/>
                    </a:cubicBezTo>
                    <a:cubicBezTo>
                      <a:pt x="8" y="1"/>
                      <a:pt x="7" y="0"/>
                      <a:pt x="7" y="1"/>
                    </a:cubicBezTo>
                    <a:cubicBezTo>
                      <a:pt x="4" y="3"/>
                      <a:pt x="2"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7" name="Freeform 123"/>
              <p:cNvSpPr/>
              <p:nvPr/>
            </p:nvSpPr>
            <p:spPr bwMode="auto">
              <a:xfrm>
                <a:off x="1363663" y="2719388"/>
                <a:ext cx="12700" cy="11113"/>
              </a:xfrm>
              <a:custGeom>
                <a:avLst/>
                <a:gdLst>
                  <a:gd name="T0" fmla="*/ 1 w 11"/>
                  <a:gd name="T1" fmla="*/ 10 h 11"/>
                  <a:gd name="T2" fmla="*/ 10 w 11"/>
                  <a:gd name="T3" fmla="*/ 2 h 11"/>
                  <a:gd name="T4" fmla="*/ 9 w 11"/>
                  <a:gd name="T5" fmla="*/ 1 h 11"/>
                  <a:gd name="T6" fmla="*/ 1 w 11"/>
                  <a:gd name="T7" fmla="*/ 9 h 11"/>
                  <a:gd name="T8" fmla="*/ 1 w 11"/>
                  <a:gd name="T9" fmla="*/ 10 h 11"/>
                </a:gdLst>
                <a:ahLst/>
                <a:cxnLst>
                  <a:cxn ang="0">
                    <a:pos x="T0" y="T1"/>
                  </a:cxn>
                  <a:cxn ang="0">
                    <a:pos x="T2" y="T3"/>
                  </a:cxn>
                  <a:cxn ang="0">
                    <a:pos x="T4" y="T5"/>
                  </a:cxn>
                  <a:cxn ang="0">
                    <a:pos x="T6" y="T7"/>
                  </a:cxn>
                  <a:cxn ang="0">
                    <a:pos x="T8" y="T9"/>
                  </a:cxn>
                </a:cxnLst>
                <a:rect l="0" t="0" r="r" b="b"/>
                <a:pathLst>
                  <a:path w="11" h="11">
                    <a:moveTo>
                      <a:pt x="1" y="10"/>
                    </a:moveTo>
                    <a:cubicBezTo>
                      <a:pt x="5" y="8"/>
                      <a:pt x="8" y="5"/>
                      <a:pt x="10" y="2"/>
                    </a:cubicBezTo>
                    <a:cubicBezTo>
                      <a:pt x="11" y="1"/>
                      <a:pt x="10" y="0"/>
                      <a:pt x="9" y="1"/>
                    </a:cubicBezTo>
                    <a:cubicBezTo>
                      <a:pt x="7" y="4"/>
                      <a:pt x="4" y="7"/>
                      <a:pt x="1" y="9"/>
                    </a:cubicBezTo>
                    <a:cubicBezTo>
                      <a:pt x="0" y="10"/>
                      <a:pt x="0"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8" name="Freeform 124"/>
              <p:cNvSpPr/>
              <p:nvPr/>
            </p:nvSpPr>
            <p:spPr bwMode="auto">
              <a:xfrm>
                <a:off x="1368425" y="2722563"/>
                <a:ext cx="7938" cy="9525"/>
              </a:xfrm>
              <a:custGeom>
                <a:avLst/>
                <a:gdLst>
                  <a:gd name="T0" fmla="*/ 1 w 8"/>
                  <a:gd name="T1" fmla="*/ 9 h 9"/>
                  <a:gd name="T2" fmla="*/ 8 w 8"/>
                  <a:gd name="T3" fmla="*/ 2 h 9"/>
                  <a:gd name="T4" fmla="*/ 7 w 8"/>
                  <a:gd name="T5" fmla="*/ 1 h 9"/>
                  <a:gd name="T6" fmla="*/ 1 w 8"/>
                  <a:gd name="T7" fmla="*/ 8 h 9"/>
                  <a:gd name="T8" fmla="*/ 1 w 8"/>
                  <a:gd name="T9" fmla="*/ 9 h 9"/>
                </a:gdLst>
                <a:ahLst/>
                <a:cxnLst>
                  <a:cxn ang="0">
                    <a:pos x="T0" y="T1"/>
                  </a:cxn>
                  <a:cxn ang="0">
                    <a:pos x="T2" y="T3"/>
                  </a:cxn>
                  <a:cxn ang="0">
                    <a:pos x="T4" y="T5"/>
                  </a:cxn>
                  <a:cxn ang="0">
                    <a:pos x="T6" y="T7"/>
                  </a:cxn>
                  <a:cxn ang="0">
                    <a:pos x="T8" y="T9"/>
                  </a:cxn>
                </a:cxnLst>
                <a:rect l="0" t="0" r="r" b="b"/>
                <a:pathLst>
                  <a:path w="8" h="9">
                    <a:moveTo>
                      <a:pt x="1" y="9"/>
                    </a:moveTo>
                    <a:cubicBezTo>
                      <a:pt x="4" y="7"/>
                      <a:pt x="6" y="4"/>
                      <a:pt x="8" y="2"/>
                    </a:cubicBezTo>
                    <a:cubicBezTo>
                      <a:pt x="8" y="1"/>
                      <a:pt x="7" y="0"/>
                      <a:pt x="7" y="1"/>
                    </a:cubicBezTo>
                    <a:cubicBezTo>
                      <a:pt x="5" y="4"/>
                      <a:pt x="3" y="6"/>
                      <a:pt x="1" y="8"/>
                    </a:cubicBezTo>
                    <a:cubicBezTo>
                      <a:pt x="0" y="8"/>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9" name="Freeform 125"/>
              <p:cNvSpPr/>
              <p:nvPr/>
            </p:nvSpPr>
            <p:spPr bwMode="auto">
              <a:xfrm>
                <a:off x="1370013" y="2724151"/>
                <a:ext cx="9525" cy="11113"/>
              </a:xfrm>
              <a:custGeom>
                <a:avLst/>
                <a:gdLst>
                  <a:gd name="T0" fmla="*/ 1 w 9"/>
                  <a:gd name="T1" fmla="*/ 10 h 11"/>
                  <a:gd name="T2" fmla="*/ 9 w 9"/>
                  <a:gd name="T3" fmla="*/ 1 h 11"/>
                  <a:gd name="T4" fmla="*/ 8 w 9"/>
                  <a:gd name="T5" fmla="*/ 0 h 11"/>
                  <a:gd name="T6" fmla="*/ 0 w 9"/>
                  <a:gd name="T7" fmla="*/ 9 h 11"/>
                  <a:gd name="T8" fmla="*/ 1 w 9"/>
                  <a:gd name="T9" fmla="*/ 10 h 11"/>
                </a:gdLst>
                <a:ahLst/>
                <a:cxnLst>
                  <a:cxn ang="0">
                    <a:pos x="T0" y="T1"/>
                  </a:cxn>
                  <a:cxn ang="0">
                    <a:pos x="T2" y="T3"/>
                  </a:cxn>
                  <a:cxn ang="0">
                    <a:pos x="T4" y="T5"/>
                  </a:cxn>
                  <a:cxn ang="0">
                    <a:pos x="T6" y="T7"/>
                  </a:cxn>
                  <a:cxn ang="0">
                    <a:pos x="T8" y="T9"/>
                  </a:cxn>
                </a:cxnLst>
                <a:rect l="0" t="0" r="r" b="b"/>
                <a:pathLst>
                  <a:path w="9" h="11">
                    <a:moveTo>
                      <a:pt x="1" y="10"/>
                    </a:moveTo>
                    <a:cubicBezTo>
                      <a:pt x="4" y="7"/>
                      <a:pt x="6" y="4"/>
                      <a:pt x="9" y="1"/>
                    </a:cubicBezTo>
                    <a:cubicBezTo>
                      <a:pt x="9" y="1"/>
                      <a:pt x="9" y="0"/>
                      <a:pt x="8" y="0"/>
                    </a:cubicBezTo>
                    <a:cubicBezTo>
                      <a:pt x="5" y="3"/>
                      <a:pt x="3" y="6"/>
                      <a:pt x="0" y="9"/>
                    </a:cubicBezTo>
                    <a:cubicBezTo>
                      <a:pt x="0" y="10"/>
                      <a:pt x="1" y="11"/>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0" name="Freeform 126"/>
              <p:cNvSpPr/>
              <p:nvPr/>
            </p:nvSpPr>
            <p:spPr bwMode="auto">
              <a:xfrm>
                <a:off x="1370013" y="2727326"/>
                <a:ext cx="12700" cy="15875"/>
              </a:xfrm>
              <a:custGeom>
                <a:avLst/>
                <a:gdLst>
                  <a:gd name="T0" fmla="*/ 2 w 11"/>
                  <a:gd name="T1" fmla="*/ 14 h 15"/>
                  <a:gd name="T2" fmla="*/ 10 w 11"/>
                  <a:gd name="T3" fmla="*/ 2 h 15"/>
                  <a:gd name="T4" fmla="*/ 9 w 11"/>
                  <a:gd name="T5" fmla="*/ 1 h 15"/>
                  <a:gd name="T6" fmla="*/ 1 w 11"/>
                  <a:gd name="T7" fmla="*/ 14 h 15"/>
                  <a:gd name="T8" fmla="*/ 2 w 11"/>
                  <a:gd name="T9" fmla="*/ 14 h 15"/>
                </a:gdLst>
                <a:ahLst/>
                <a:cxnLst>
                  <a:cxn ang="0">
                    <a:pos x="T0" y="T1"/>
                  </a:cxn>
                  <a:cxn ang="0">
                    <a:pos x="T2" y="T3"/>
                  </a:cxn>
                  <a:cxn ang="0">
                    <a:pos x="T4" y="T5"/>
                  </a:cxn>
                  <a:cxn ang="0">
                    <a:pos x="T6" y="T7"/>
                  </a:cxn>
                  <a:cxn ang="0">
                    <a:pos x="T8" y="T9"/>
                  </a:cxn>
                </a:cxnLst>
                <a:rect l="0" t="0" r="r" b="b"/>
                <a:pathLst>
                  <a:path w="11" h="15">
                    <a:moveTo>
                      <a:pt x="2" y="14"/>
                    </a:moveTo>
                    <a:cubicBezTo>
                      <a:pt x="4" y="10"/>
                      <a:pt x="7" y="6"/>
                      <a:pt x="10" y="2"/>
                    </a:cubicBezTo>
                    <a:cubicBezTo>
                      <a:pt x="11" y="1"/>
                      <a:pt x="9" y="0"/>
                      <a:pt x="9" y="1"/>
                    </a:cubicBezTo>
                    <a:cubicBezTo>
                      <a:pt x="6" y="5"/>
                      <a:pt x="3" y="9"/>
                      <a:pt x="1" y="14"/>
                    </a:cubicBezTo>
                    <a:cubicBezTo>
                      <a:pt x="0" y="14"/>
                      <a:pt x="2" y="15"/>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1" name="Freeform 127"/>
              <p:cNvSpPr/>
              <p:nvPr/>
            </p:nvSpPr>
            <p:spPr bwMode="auto">
              <a:xfrm>
                <a:off x="1374775" y="2725738"/>
                <a:ext cx="9525" cy="17463"/>
              </a:xfrm>
              <a:custGeom>
                <a:avLst/>
                <a:gdLst>
                  <a:gd name="T0" fmla="*/ 1 w 9"/>
                  <a:gd name="T1" fmla="*/ 17 h 17"/>
                  <a:gd name="T2" fmla="*/ 9 w 9"/>
                  <a:gd name="T3" fmla="*/ 1 h 17"/>
                  <a:gd name="T4" fmla="*/ 8 w 9"/>
                  <a:gd name="T5" fmla="*/ 1 h 17"/>
                  <a:gd name="T6" fmla="*/ 0 w 9"/>
                  <a:gd name="T7" fmla="*/ 16 h 17"/>
                  <a:gd name="T8" fmla="*/ 1 w 9"/>
                  <a:gd name="T9" fmla="*/ 17 h 17"/>
                </a:gdLst>
                <a:ahLst/>
                <a:cxnLst>
                  <a:cxn ang="0">
                    <a:pos x="T0" y="T1"/>
                  </a:cxn>
                  <a:cxn ang="0">
                    <a:pos x="T2" y="T3"/>
                  </a:cxn>
                  <a:cxn ang="0">
                    <a:pos x="T4" y="T5"/>
                  </a:cxn>
                  <a:cxn ang="0">
                    <a:pos x="T6" y="T7"/>
                  </a:cxn>
                  <a:cxn ang="0">
                    <a:pos x="T8" y="T9"/>
                  </a:cxn>
                </a:cxnLst>
                <a:rect l="0" t="0" r="r" b="b"/>
                <a:pathLst>
                  <a:path w="9" h="17">
                    <a:moveTo>
                      <a:pt x="1" y="17"/>
                    </a:moveTo>
                    <a:cubicBezTo>
                      <a:pt x="4" y="12"/>
                      <a:pt x="6" y="6"/>
                      <a:pt x="9" y="1"/>
                    </a:cubicBezTo>
                    <a:cubicBezTo>
                      <a:pt x="9" y="1"/>
                      <a:pt x="8" y="0"/>
                      <a:pt x="8" y="1"/>
                    </a:cubicBezTo>
                    <a:cubicBezTo>
                      <a:pt x="5" y="6"/>
                      <a:pt x="3" y="11"/>
                      <a:pt x="0" y="16"/>
                    </a:cubicBezTo>
                    <a:cubicBezTo>
                      <a:pt x="0" y="17"/>
                      <a:pt x="1" y="17"/>
                      <a:pt x="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2" name="Freeform 128"/>
              <p:cNvSpPr/>
              <p:nvPr/>
            </p:nvSpPr>
            <p:spPr bwMode="auto">
              <a:xfrm>
                <a:off x="1373188" y="2713038"/>
                <a:ext cx="9525" cy="12700"/>
              </a:xfrm>
              <a:custGeom>
                <a:avLst/>
                <a:gdLst>
                  <a:gd name="T0" fmla="*/ 1 w 10"/>
                  <a:gd name="T1" fmla="*/ 13 h 13"/>
                  <a:gd name="T2" fmla="*/ 9 w 10"/>
                  <a:gd name="T3" fmla="*/ 2 h 13"/>
                  <a:gd name="T4" fmla="*/ 8 w 10"/>
                  <a:gd name="T5" fmla="*/ 1 h 13"/>
                  <a:gd name="T6" fmla="*/ 0 w 10"/>
                  <a:gd name="T7" fmla="*/ 12 h 13"/>
                  <a:gd name="T8" fmla="*/ 1 w 10"/>
                  <a:gd name="T9" fmla="*/ 13 h 13"/>
                </a:gdLst>
                <a:ahLst/>
                <a:cxnLst>
                  <a:cxn ang="0">
                    <a:pos x="T0" y="T1"/>
                  </a:cxn>
                  <a:cxn ang="0">
                    <a:pos x="T2" y="T3"/>
                  </a:cxn>
                  <a:cxn ang="0">
                    <a:pos x="T4" y="T5"/>
                  </a:cxn>
                  <a:cxn ang="0">
                    <a:pos x="T6" y="T7"/>
                  </a:cxn>
                  <a:cxn ang="0">
                    <a:pos x="T8" y="T9"/>
                  </a:cxn>
                </a:cxnLst>
                <a:rect l="0" t="0" r="r" b="b"/>
                <a:pathLst>
                  <a:path w="10" h="13">
                    <a:moveTo>
                      <a:pt x="1" y="13"/>
                    </a:moveTo>
                    <a:cubicBezTo>
                      <a:pt x="3" y="8"/>
                      <a:pt x="6" y="5"/>
                      <a:pt x="9" y="2"/>
                    </a:cubicBezTo>
                    <a:cubicBezTo>
                      <a:pt x="10" y="1"/>
                      <a:pt x="9" y="0"/>
                      <a:pt x="8" y="1"/>
                    </a:cubicBezTo>
                    <a:cubicBezTo>
                      <a:pt x="5" y="4"/>
                      <a:pt x="1" y="8"/>
                      <a:pt x="0" y="12"/>
                    </a:cubicBezTo>
                    <a:cubicBezTo>
                      <a:pt x="0" y="13"/>
                      <a:pt x="1" y="13"/>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3" name="Freeform 129"/>
              <p:cNvSpPr/>
              <p:nvPr/>
            </p:nvSpPr>
            <p:spPr bwMode="auto">
              <a:xfrm>
                <a:off x="1370013" y="2709863"/>
                <a:ext cx="12700" cy="14288"/>
              </a:xfrm>
              <a:custGeom>
                <a:avLst/>
                <a:gdLst>
                  <a:gd name="T0" fmla="*/ 2 w 12"/>
                  <a:gd name="T1" fmla="*/ 12 h 13"/>
                  <a:gd name="T2" fmla="*/ 11 w 12"/>
                  <a:gd name="T3" fmla="*/ 2 h 13"/>
                  <a:gd name="T4" fmla="*/ 10 w 12"/>
                  <a:gd name="T5" fmla="*/ 1 h 13"/>
                  <a:gd name="T6" fmla="*/ 1 w 12"/>
                  <a:gd name="T7" fmla="*/ 11 h 13"/>
                  <a:gd name="T8" fmla="*/ 2 w 12"/>
                  <a:gd name="T9" fmla="*/ 12 h 13"/>
                </a:gdLst>
                <a:ahLst/>
                <a:cxnLst>
                  <a:cxn ang="0">
                    <a:pos x="T0" y="T1"/>
                  </a:cxn>
                  <a:cxn ang="0">
                    <a:pos x="T2" y="T3"/>
                  </a:cxn>
                  <a:cxn ang="0">
                    <a:pos x="T4" y="T5"/>
                  </a:cxn>
                  <a:cxn ang="0">
                    <a:pos x="T6" y="T7"/>
                  </a:cxn>
                  <a:cxn ang="0">
                    <a:pos x="T8" y="T9"/>
                  </a:cxn>
                </a:cxnLst>
                <a:rect l="0" t="0" r="r" b="b"/>
                <a:pathLst>
                  <a:path w="12" h="13">
                    <a:moveTo>
                      <a:pt x="2" y="12"/>
                    </a:moveTo>
                    <a:cubicBezTo>
                      <a:pt x="4" y="8"/>
                      <a:pt x="8" y="5"/>
                      <a:pt x="11" y="2"/>
                    </a:cubicBezTo>
                    <a:cubicBezTo>
                      <a:pt x="12" y="1"/>
                      <a:pt x="11" y="0"/>
                      <a:pt x="10" y="1"/>
                    </a:cubicBezTo>
                    <a:cubicBezTo>
                      <a:pt x="7" y="5"/>
                      <a:pt x="3" y="7"/>
                      <a:pt x="1" y="11"/>
                    </a:cubicBezTo>
                    <a:cubicBezTo>
                      <a:pt x="0" y="12"/>
                      <a:pt x="1" y="13"/>
                      <a:pt x="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4" name="Freeform 130"/>
              <p:cNvSpPr/>
              <p:nvPr/>
            </p:nvSpPr>
            <p:spPr bwMode="auto">
              <a:xfrm>
                <a:off x="1363663" y="2714626"/>
                <a:ext cx="9525" cy="11113"/>
              </a:xfrm>
              <a:custGeom>
                <a:avLst/>
                <a:gdLst>
                  <a:gd name="T0" fmla="*/ 1 w 9"/>
                  <a:gd name="T1" fmla="*/ 9 h 10"/>
                  <a:gd name="T2" fmla="*/ 9 w 9"/>
                  <a:gd name="T3" fmla="*/ 2 h 10"/>
                  <a:gd name="T4" fmla="*/ 8 w 9"/>
                  <a:gd name="T5" fmla="*/ 1 h 10"/>
                  <a:gd name="T6" fmla="*/ 0 w 9"/>
                  <a:gd name="T7" fmla="*/ 8 h 10"/>
                  <a:gd name="T8" fmla="*/ 1 w 9"/>
                  <a:gd name="T9" fmla="*/ 9 h 10"/>
                </a:gdLst>
                <a:ahLst/>
                <a:cxnLst>
                  <a:cxn ang="0">
                    <a:pos x="T0" y="T1"/>
                  </a:cxn>
                  <a:cxn ang="0">
                    <a:pos x="T2" y="T3"/>
                  </a:cxn>
                  <a:cxn ang="0">
                    <a:pos x="T4" y="T5"/>
                  </a:cxn>
                  <a:cxn ang="0">
                    <a:pos x="T6" y="T7"/>
                  </a:cxn>
                  <a:cxn ang="0">
                    <a:pos x="T8" y="T9"/>
                  </a:cxn>
                </a:cxnLst>
                <a:rect l="0" t="0" r="r" b="b"/>
                <a:pathLst>
                  <a:path w="9" h="10">
                    <a:moveTo>
                      <a:pt x="1" y="9"/>
                    </a:moveTo>
                    <a:cubicBezTo>
                      <a:pt x="3" y="6"/>
                      <a:pt x="6" y="4"/>
                      <a:pt x="9" y="2"/>
                    </a:cubicBezTo>
                    <a:cubicBezTo>
                      <a:pt x="9" y="1"/>
                      <a:pt x="8" y="0"/>
                      <a:pt x="8" y="1"/>
                    </a:cubicBezTo>
                    <a:cubicBezTo>
                      <a:pt x="5" y="3"/>
                      <a:pt x="2" y="6"/>
                      <a:pt x="0" y="8"/>
                    </a:cubicBezTo>
                    <a:cubicBezTo>
                      <a:pt x="0" y="9"/>
                      <a:pt x="1" y="10"/>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5" name="Freeform 131"/>
              <p:cNvSpPr/>
              <p:nvPr/>
            </p:nvSpPr>
            <p:spPr bwMode="auto">
              <a:xfrm>
                <a:off x="1370013" y="2708276"/>
                <a:ext cx="15875" cy="11113"/>
              </a:xfrm>
              <a:custGeom>
                <a:avLst/>
                <a:gdLst>
                  <a:gd name="T0" fmla="*/ 1 w 15"/>
                  <a:gd name="T1" fmla="*/ 11 h 11"/>
                  <a:gd name="T2" fmla="*/ 15 w 15"/>
                  <a:gd name="T3" fmla="*/ 2 h 11"/>
                  <a:gd name="T4" fmla="*/ 14 w 15"/>
                  <a:gd name="T5" fmla="*/ 1 h 11"/>
                  <a:gd name="T6" fmla="*/ 0 w 15"/>
                  <a:gd name="T7" fmla="*/ 10 h 11"/>
                  <a:gd name="T8" fmla="*/ 1 w 15"/>
                  <a:gd name="T9" fmla="*/ 11 h 11"/>
                </a:gdLst>
                <a:ahLst/>
                <a:cxnLst>
                  <a:cxn ang="0">
                    <a:pos x="T0" y="T1"/>
                  </a:cxn>
                  <a:cxn ang="0">
                    <a:pos x="T2" y="T3"/>
                  </a:cxn>
                  <a:cxn ang="0">
                    <a:pos x="T4" y="T5"/>
                  </a:cxn>
                  <a:cxn ang="0">
                    <a:pos x="T6" y="T7"/>
                  </a:cxn>
                  <a:cxn ang="0">
                    <a:pos x="T8" y="T9"/>
                  </a:cxn>
                </a:cxnLst>
                <a:rect l="0" t="0" r="r" b="b"/>
                <a:pathLst>
                  <a:path w="15" h="11">
                    <a:moveTo>
                      <a:pt x="1" y="11"/>
                    </a:moveTo>
                    <a:cubicBezTo>
                      <a:pt x="6" y="8"/>
                      <a:pt x="10" y="5"/>
                      <a:pt x="15" y="2"/>
                    </a:cubicBezTo>
                    <a:cubicBezTo>
                      <a:pt x="15" y="1"/>
                      <a:pt x="15" y="0"/>
                      <a:pt x="14" y="1"/>
                    </a:cubicBezTo>
                    <a:cubicBezTo>
                      <a:pt x="10" y="4"/>
                      <a:pt x="5" y="7"/>
                      <a:pt x="0" y="10"/>
                    </a:cubicBezTo>
                    <a:cubicBezTo>
                      <a:pt x="0" y="10"/>
                      <a:pt x="0" y="11"/>
                      <a:pt x="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6" name="Freeform 132"/>
              <p:cNvSpPr/>
              <p:nvPr/>
            </p:nvSpPr>
            <p:spPr bwMode="auto">
              <a:xfrm>
                <a:off x="1376363" y="2701926"/>
                <a:ext cx="9525" cy="14288"/>
              </a:xfrm>
              <a:custGeom>
                <a:avLst/>
                <a:gdLst>
                  <a:gd name="T0" fmla="*/ 2 w 9"/>
                  <a:gd name="T1" fmla="*/ 13 h 14"/>
                  <a:gd name="T2" fmla="*/ 9 w 9"/>
                  <a:gd name="T3" fmla="*/ 1 h 14"/>
                  <a:gd name="T4" fmla="*/ 8 w 9"/>
                  <a:gd name="T5" fmla="*/ 1 h 14"/>
                  <a:gd name="T6" fmla="*/ 1 w 9"/>
                  <a:gd name="T7" fmla="*/ 12 h 14"/>
                  <a:gd name="T8" fmla="*/ 2 w 9"/>
                  <a:gd name="T9" fmla="*/ 13 h 14"/>
                </a:gdLst>
                <a:ahLst/>
                <a:cxnLst>
                  <a:cxn ang="0">
                    <a:pos x="T0" y="T1"/>
                  </a:cxn>
                  <a:cxn ang="0">
                    <a:pos x="T2" y="T3"/>
                  </a:cxn>
                  <a:cxn ang="0">
                    <a:pos x="T4" y="T5"/>
                  </a:cxn>
                  <a:cxn ang="0">
                    <a:pos x="T6" y="T7"/>
                  </a:cxn>
                  <a:cxn ang="0">
                    <a:pos x="T8" y="T9"/>
                  </a:cxn>
                </a:cxnLst>
                <a:rect l="0" t="0" r="r" b="b"/>
                <a:pathLst>
                  <a:path w="9" h="14">
                    <a:moveTo>
                      <a:pt x="2" y="13"/>
                    </a:moveTo>
                    <a:cubicBezTo>
                      <a:pt x="4" y="9"/>
                      <a:pt x="7" y="5"/>
                      <a:pt x="9" y="1"/>
                    </a:cubicBezTo>
                    <a:cubicBezTo>
                      <a:pt x="9" y="0"/>
                      <a:pt x="8" y="0"/>
                      <a:pt x="8" y="1"/>
                    </a:cubicBezTo>
                    <a:cubicBezTo>
                      <a:pt x="6" y="5"/>
                      <a:pt x="3" y="8"/>
                      <a:pt x="1" y="12"/>
                    </a:cubicBezTo>
                    <a:cubicBezTo>
                      <a:pt x="0" y="13"/>
                      <a:pt x="1"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7" name="Freeform 133"/>
              <p:cNvSpPr/>
              <p:nvPr/>
            </p:nvSpPr>
            <p:spPr bwMode="auto">
              <a:xfrm>
                <a:off x="1377950" y="2703513"/>
                <a:ext cx="7938" cy="20638"/>
              </a:xfrm>
              <a:custGeom>
                <a:avLst/>
                <a:gdLst>
                  <a:gd name="T0" fmla="*/ 7 w 8"/>
                  <a:gd name="T1" fmla="*/ 1 h 19"/>
                  <a:gd name="T2" fmla="*/ 0 w 8"/>
                  <a:gd name="T3" fmla="*/ 17 h 19"/>
                  <a:gd name="T4" fmla="*/ 1 w 8"/>
                  <a:gd name="T5" fmla="*/ 18 h 19"/>
                  <a:gd name="T6" fmla="*/ 8 w 8"/>
                  <a:gd name="T7" fmla="*/ 1 h 19"/>
                  <a:gd name="T8" fmla="*/ 7 w 8"/>
                  <a:gd name="T9" fmla="*/ 1 h 19"/>
                </a:gdLst>
                <a:ahLst/>
                <a:cxnLst>
                  <a:cxn ang="0">
                    <a:pos x="T0" y="T1"/>
                  </a:cxn>
                  <a:cxn ang="0">
                    <a:pos x="T2" y="T3"/>
                  </a:cxn>
                  <a:cxn ang="0">
                    <a:pos x="T4" y="T5"/>
                  </a:cxn>
                  <a:cxn ang="0">
                    <a:pos x="T6" y="T7"/>
                  </a:cxn>
                  <a:cxn ang="0">
                    <a:pos x="T8" y="T9"/>
                  </a:cxn>
                </a:cxnLst>
                <a:rect l="0" t="0" r="r" b="b"/>
                <a:pathLst>
                  <a:path w="8" h="19">
                    <a:moveTo>
                      <a:pt x="7" y="1"/>
                    </a:moveTo>
                    <a:cubicBezTo>
                      <a:pt x="7" y="7"/>
                      <a:pt x="3" y="12"/>
                      <a:pt x="0" y="17"/>
                    </a:cubicBezTo>
                    <a:cubicBezTo>
                      <a:pt x="0" y="18"/>
                      <a:pt x="1" y="19"/>
                      <a:pt x="1" y="18"/>
                    </a:cubicBezTo>
                    <a:cubicBezTo>
                      <a:pt x="5" y="13"/>
                      <a:pt x="8" y="7"/>
                      <a:pt x="8" y="1"/>
                    </a:cubicBezTo>
                    <a:cubicBezTo>
                      <a:pt x="8"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8" name="Freeform 134"/>
              <p:cNvSpPr/>
              <p:nvPr/>
            </p:nvSpPr>
            <p:spPr bwMode="auto">
              <a:xfrm>
                <a:off x="1379538" y="2703513"/>
                <a:ext cx="9525" cy="22225"/>
              </a:xfrm>
              <a:custGeom>
                <a:avLst/>
                <a:gdLst>
                  <a:gd name="T0" fmla="*/ 7 w 9"/>
                  <a:gd name="T1" fmla="*/ 1 h 20"/>
                  <a:gd name="T2" fmla="*/ 0 w 9"/>
                  <a:gd name="T3" fmla="*/ 19 h 20"/>
                  <a:gd name="T4" fmla="*/ 2 w 9"/>
                  <a:gd name="T5" fmla="*/ 20 h 20"/>
                  <a:gd name="T6" fmla="*/ 9 w 9"/>
                  <a:gd name="T7" fmla="*/ 1 h 20"/>
                  <a:gd name="T8" fmla="*/ 7 w 9"/>
                  <a:gd name="T9" fmla="*/ 1 h 20"/>
                </a:gdLst>
                <a:ahLst/>
                <a:cxnLst>
                  <a:cxn ang="0">
                    <a:pos x="T0" y="T1"/>
                  </a:cxn>
                  <a:cxn ang="0">
                    <a:pos x="T2" y="T3"/>
                  </a:cxn>
                  <a:cxn ang="0">
                    <a:pos x="T4" y="T5"/>
                  </a:cxn>
                  <a:cxn ang="0">
                    <a:pos x="T6" y="T7"/>
                  </a:cxn>
                  <a:cxn ang="0">
                    <a:pos x="T8" y="T9"/>
                  </a:cxn>
                </a:cxnLst>
                <a:rect l="0" t="0" r="r" b="b"/>
                <a:pathLst>
                  <a:path w="9" h="20">
                    <a:moveTo>
                      <a:pt x="7" y="1"/>
                    </a:moveTo>
                    <a:cubicBezTo>
                      <a:pt x="7" y="7"/>
                      <a:pt x="3" y="13"/>
                      <a:pt x="0" y="19"/>
                    </a:cubicBezTo>
                    <a:cubicBezTo>
                      <a:pt x="0" y="20"/>
                      <a:pt x="1" y="20"/>
                      <a:pt x="2" y="20"/>
                    </a:cubicBezTo>
                    <a:cubicBezTo>
                      <a:pt x="5" y="14"/>
                      <a:pt x="8" y="7"/>
                      <a:pt x="9" y="1"/>
                    </a:cubicBezTo>
                    <a:cubicBezTo>
                      <a:pt x="9" y="0"/>
                      <a:pt x="7"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9" name="Freeform 135"/>
              <p:cNvSpPr/>
              <p:nvPr/>
            </p:nvSpPr>
            <p:spPr bwMode="auto">
              <a:xfrm>
                <a:off x="1384300" y="2703513"/>
                <a:ext cx="7938" cy="19050"/>
              </a:xfrm>
              <a:custGeom>
                <a:avLst/>
                <a:gdLst>
                  <a:gd name="T0" fmla="*/ 5 w 7"/>
                  <a:gd name="T1" fmla="*/ 2 h 19"/>
                  <a:gd name="T2" fmla="*/ 6 w 7"/>
                  <a:gd name="T3" fmla="*/ 1 h 19"/>
                  <a:gd name="T4" fmla="*/ 5 w 7"/>
                  <a:gd name="T5" fmla="*/ 2 h 19"/>
                  <a:gd name="T6" fmla="*/ 4 w 7"/>
                  <a:gd name="T7" fmla="*/ 9 h 19"/>
                  <a:gd name="T8" fmla="*/ 2 w 7"/>
                  <a:gd name="T9" fmla="*/ 14 h 19"/>
                  <a:gd name="T10" fmla="*/ 1 w 7"/>
                  <a:gd name="T11" fmla="*/ 16 h 19"/>
                  <a:gd name="T12" fmla="*/ 0 w 7"/>
                  <a:gd name="T13" fmla="*/ 18 h 19"/>
                  <a:gd name="T14" fmla="*/ 1 w 7"/>
                  <a:gd name="T15" fmla="*/ 18 h 19"/>
                  <a:gd name="T16" fmla="*/ 0 w 7"/>
                  <a:gd name="T17" fmla="*/ 17 h 19"/>
                  <a:gd name="T18" fmla="*/ 0 w 7"/>
                  <a:gd name="T19" fmla="*/ 18 h 19"/>
                  <a:gd name="T20" fmla="*/ 0 w 7"/>
                  <a:gd name="T21" fmla="*/ 19 h 19"/>
                  <a:gd name="T22" fmla="*/ 1 w 7"/>
                  <a:gd name="T23" fmla="*/ 19 h 19"/>
                  <a:gd name="T24" fmla="*/ 1 w 7"/>
                  <a:gd name="T25" fmla="*/ 19 h 19"/>
                  <a:gd name="T26" fmla="*/ 3 w 7"/>
                  <a:gd name="T27" fmla="*/ 13 h 19"/>
                  <a:gd name="T28" fmla="*/ 6 w 7"/>
                  <a:gd name="T29" fmla="*/ 5 h 19"/>
                  <a:gd name="T30" fmla="*/ 5 w 7"/>
                  <a:gd name="T31" fmla="*/ 1 h 19"/>
                  <a:gd name="T32" fmla="*/ 4 w 7"/>
                  <a:gd name="T33" fmla="*/ 1 h 19"/>
                  <a:gd name="T34" fmla="*/ 4 w 7"/>
                  <a:gd name="T35" fmla="*/ 2 h 19"/>
                  <a:gd name="T36" fmla="*/ 5 w 7"/>
                  <a:gd name="T3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19">
                    <a:moveTo>
                      <a:pt x="5" y="2"/>
                    </a:moveTo>
                    <a:cubicBezTo>
                      <a:pt x="6" y="2"/>
                      <a:pt x="5" y="2"/>
                      <a:pt x="6" y="1"/>
                    </a:cubicBezTo>
                    <a:cubicBezTo>
                      <a:pt x="5" y="1"/>
                      <a:pt x="5" y="1"/>
                      <a:pt x="5" y="2"/>
                    </a:cubicBezTo>
                    <a:cubicBezTo>
                      <a:pt x="6" y="3"/>
                      <a:pt x="4" y="7"/>
                      <a:pt x="4" y="9"/>
                    </a:cubicBezTo>
                    <a:cubicBezTo>
                      <a:pt x="3" y="11"/>
                      <a:pt x="2" y="12"/>
                      <a:pt x="2" y="14"/>
                    </a:cubicBezTo>
                    <a:cubicBezTo>
                      <a:pt x="1" y="15"/>
                      <a:pt x="1" y="16"/>
                      <a:pt x="1" y="16"/>
                    </a:cubicBezTo>
                    <a:cubicBezTo>
                      <a:pt x="1" y="17"/>
                      <a:pt x="0" y="17"/>
                      <a:pt x="0" y="18"/>
                    </a:cubicBezTo>
                    <a:cubicBezTo>
                      <a:pt x="0" y="18"/>
                      <a:pt x="1" y="19"/>
                      <a:pt x="1" y="18"/>
                    </a:cubicBezTo>
                    <a:cubicBezTo>
                      <a:pt x="1" y="17"/>
                      <a:pt x="0" y="16"/>
                      <a:pt x="0" y="17"/>
                    </a:cubicBezTo>
                    <a:cubicBezTo>
                      <a:pt x="0" y="18"/>
                      <a:pt x="0" y="18"/>
                      <a:pt x="0" y="18"/>
                    </a:cubicBezTo>
                    <a:cubicBezTo>
                      <a:pt x="0" y="19"/>
                      <a:pt x="0" y="19"/>
                      <a:pt x="0" y="19"/>
                    </a:cubicBezTo>
                    <a:cubicBezTo>
                      <a:pt x="1" y="19"/>
                      <a:pt x="1" y="19"/>
                      <a:pt x="1" y="19"/>
                    </a:cubicBezTo>
                    <a:cubicBezTo>
                      <a:pt x="1" y="19"/>
                      <a:pt x="1" y="19"/>
                      <a:pt x="1" y="19"/>
                    </a:cubicBezTo>
                    <a:cubicBezTo>
                      <a:pt x="2" y="17"/>
                      <a:pt x="3" y="15"/>
                      <a:pt x="3" y="13"/>
                    </a:cubicBezTo>
                    <a:cubicBezTo>
                      <a:pt x="5" y="11"/>
                      <a:pt x="5" y="8"/>
                      <a:pt x="6" y="5"/>
                    </a:cubicBezTo>
                    <a:cubicBezTo>
                      <a:pt x="6" y="4"/>
                      <a:pt x="7" y="2"/>
                      <a:pt x="5" y="1"/>
                    </a:cubicBezTo>
                    <a:cubicBezTo>
                      <a:pt x="5" y="0"/>
                      <a:pt x="5" y="0"/>
                      <a:pt x="4" y="1"/>
                    </a:cubicBezTo>
                    <a:cubicBezTo>
                      <a:pt x="4" y="1"/>
                      <a:pt x="4" y="2"/>
                      <a:pt x="4" y="2"/>
                    </a:cubicBezTo>
                    <a:cubicBezTo>
                      <a:pt x="4" y="2"/>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0" name="Freeform 136"/>
              <p:cNvSpPr/>
              <p:nvPr/>
            </p:nvSpPr>
            <p:spPr bwMode="auto">
              <a:xfrm>
                <a:off x="1385888" y="2705101"/>
                <a:ext cx="7938" cy="19050"/>
              </a:xfrm>
              <a:custGeom>
                <a:avLst/>
                <a:gdLst>
                  <a:gd name="T0" fmla="*/ 5 w 7"/>
                  <a:gd name="T1" fmla="*/ 1 h 18"/>
                  <a:gd name="T2" fmla="*/ 0 w 7"/>
                  <a:gd name="T3" fmla="*/ 17 h 18"/>
                  <a:gd name="T4" fmla="*/ 2 w 7"/>
                  <a:gd name="T5" fmla="*/ 17 h 18"/>
                  <a:gd name="T6" fmla="*/ 6 w 7"/>
                  <a:gd name="T7" fmla="*/ 1 h 18"/>
                  <a:gd name="T8" fmla="*/ 5 w 7"/>
                  <a:gd name="T9" fmla="*/ 1 h 18"/>
                </a:gdLst>
                <a:ahLst/>
                <a:cxnLst>
                  <a:cxn ang="0">
                    <a:pos x="T0" y="T1"/>
                  </a:cxn>
                  <a:cxn ang="0">
                    <a:pos x="T2" y="T3"/>
                  </a:cxn>
                  <a:cxn ang="0">
                    <a:pos x="T4" y="T5"/>
                  </a:cxn>
                  <a:cxn ang="0">
                    <a:pos x="T6" y="T7"/>
                  </a:cxn>
                  <a:cxn ang="0">
                    <a:pos x="T8" y="T9"/>
                  </a:cxn>
                </a:cxnLst>
                <a:rect l="0" t="0" r="r" b="b"/>
                <a:pathLst>
                  <a:path w="7" h="18">
                    <a:moveTo>
                      <a:pt x="5" y="1"/>
                    </a:moveTo>
                    <a:cubicBezTo>
                      <a:pt x="5" y="6"/>
                      <a:pt x="2" y="12"/>
                      <a:pt x="0" y="17"/>
                    </a:cubicBezTo>
                    <a:cubicBezTo>
                      <a:pt x="0" y="18"/>
                      <a:pt x="1" y="18"/>
                      <a:pt x="2" y="17"/>
                    </a:cubicBezTo>
                    <a:cubicBezTo>
                      <a:pt x="3" y="12"/>
                      <a:pt x="7" y="7"/>
                      <a:pt x="6" y="1"/>
                    </a:cubicBezTo>
                    <a:cubicBezTo>
                      <a:pt x="6"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1" name="Freeform 137"/>
              <p:cNvSpPr/>
              <p:nvPr/>
            </p:nvSpPr>
            <p:spPr bwMode="auto">
              <a:xfrm>
                <a:off x="1389063" y="2705101"/>
                <a:ext cx="6350" cy="20638"/>
              </a:xfrm>
              <a:custGeom>
                <a:avLst/>
                <a:gdLst>
                  <a:gd name="T0" fmla="*/ 5 w 7"/>
                  <a:gd name="T1" fmla="*/ 1 h 19"/>
                  <a:gd name="T2" fmla="*/ 1 w 7"/>
                  <a:gd name="T3" fmla="*/ 17 h 19"/>
                  <a:gd name="T4" fmla="*/ 2 w 7"/>
                  <a:gd name="T5" fmla="*/ 18 h 19"/>
                  <a:gd name="T6" fmla="*/ 5 w 7"/>
                  <a:gd name="T7" fmla="*/ 11 h 19"/>
                  <a:gd name="T8" fmla="*/ 7 w 7"/>
                  <a:gd name="T9" fmla="*/ 1 h 19"/>
                  <a:gd name="T10" fmla="*/ 5 w 7"/>
                  <a:gd name="T11" fmla="*/ 1 h 19"/>
                </a:gdLst>
                <a:ahLst/>
                <a:cxnLst>
                  <a:cxn ang="0">
                    <a:pos x="T0" y="T1"/>
                  </a:cxn>
                  <a:cxn ang="0">
                    <a:pos x="T2" y="T3"/>
                  </a:cxn>
                  <a:cxn ang="0">
                    <a:pos x="T4" y="T5"/>
                  </a:cxn>
                  <a:cxn ang="0">
                    <a:pos x="T6" y="T7"/>
                  </a:cxn>
                  <a:cxn ang="0">
                    <a:pos x="T8" y="T9"/>
                  </a:cxn>
                  <a:cxn ang="0">
                    <a:pos x="T10" y="T11"/>
                  </a:cxn>
                </a:cxnLst>
                <a:rect l="0" t="0" r="r" b="b"/>
                <a:pathLst>
                  <a:path w="7" h="19">
                    <a:moveTo>
                      <a:pt x="5" y="1"/>
                    </a:moveTo>
                    <a:cubicBezTo>
                      <a:pt x="5" y="6"/>
                      <a:pt x="4" y="13"/>
                      <a:pt x="1" y="17"/>
                    </a:cubicBezTo>
                    <a:cubicBezTo>
                      <a:pt x="0" y="18"/>
                      <a:pt x="1" y="19"/>
                      <a:pt x="2" y="18"/>
                    </a:cubicBezTo>
                    <a:cubicBezTo>
                      <a:pt x="3" y="16"/>
                      <a:pt x="4" y="13"/>
                      <a:pt x="5" y="11"/>
                    </a:cubicBezTo>
                    <a:cubicBezTo>
                      <a:pt x="6" y="8"/>
                      <a:pt x="7" y="4"/>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2" name="Freeform 138"/>
              <p:cNvSpPr/>
              <p:nvPr/>
            </p:nvSpPr>
            <p:spPr bwMode="auto">
              <a:xfrm>
                <a:off x="1389063" y="2706688"/>
                <a:ext cx="7938" cy="19050"/>
              </a:xfrm>
              <a:custGeom>
                <a:avLst/>
                <a:gdLst>
                  <a:gd name="T0" fmla="*/ 5 w 7"/>
                  <a:gd name="T1" fmla="*/ 1 h 17"/>
                  <a:gd name="T2" fmla="*/ 1 w 7"/>
                  <a:gd name="T3" fmla="*/ 15 h 17"/>
                  <a:gd name="T4" fmla="*/ 2 w 7"/>
                  <a:gd name="T5" fmla="*/ 16 h 17"/>
                  <a:gd name="T6" fmla="*/ 7 w 7"/>
                  <a:gd name="T7" fmla="*/ 1 h 17"/>
                  <a:gd name="T8" fmla="*/ 5 w 7"/>
                  <a:gd name="T9" fmla="*/ 1 h 17"/>
                </a:gdLst>
                <a:ahLst/>
                <a:cxnLst>
                  <a:cxn ang="0">
                    <a:pos x="T0" y="T1"/>
                  </a:cxn>
                  <a:cxn ang="0">
                    <a:pos x="T2" y="T3"/>
                  </a:cxn>
                  <a:cxn ang="0">
                    <a:pos x="T4" y="T5"/>
                  </a:cxn>
                  <a:cxn ang="0">
                    <a:pos x="T6" y="T7"/>
                  </a:cxn>
                  <a:cxn ang="0">
                    <a:pos x="T8" y="T9"/>
                  </a:cxn>
                </a:cxnLst>
                <a:rect l="0" t="0" r="r" b="b"/>
                <a:pathLst>
                  <a:path w="7" h="17">
                    <a:moveTo>
                      <a:pt x="5" y="1"/>
                    </a:moveTo>
                    <a:cubicBezTo>
                      <a:pt x="6" y="6"/>
                      <a:pt x="3" y="11"/>
                      <a:pt x="1" y="15"/>
                    </a:cubicBezTo>
                    <a:cubicBezTo>
                      <a:pt x="0" y="16"/>
                      <a:pt x="2" y="17"/>
                      <a:pt x="2" y="16"/>
                    </a:cubicBezTo>
                    <a:cubicBezTo>
                      <a:pt x="5" y="12"/>
                      <a:pt x="7" y="6"/>
                      <a:pt x="7" y="1"/>
                    </a:cubicBezTo>
                    <a:cubicBezTo>
                      <a:pt x="7" y="0"/>
                      <a:pt x="5" y="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3" name="Freeform 139"/>
              <p:cNvSpPr/>
              <p:nvPr/>
            </p:nvSpPr>
            <p:spPr bwMode="auto">
              <a:xfrm>
                <a:off x="1389063" y="2708276"/>
                <a:ext cx="11113" cy="20638"/>
              </a:xfrm>
              <a:custGeom>
                <a:avLst/>
                <a:gdLst>
                  <a:gd name="T0" fmla="*/ 9 w 11"/>
                  <a:gd name="T1" fmla="*/ 1 h 19"/>
                  <a:gd name="T2" fmla="*/ 0 w 11"/>
                  <a:gd name="T3" fmla="*/ 17 h 19"/>
                  <a:gd name="T4" fmla="*/ 1 w 11"/>
                  <a:gd name="T5" fmla="*/ 18 h 19"/>
                  <a:gd name="T6" fmla="*/ 11 w 11"/>
                  <a:gd name="T7" fmla="*/ 1 h 19"/>
                  <a:gd name="T8" fmla="*/ 9 w 11"/>
                  <a:gd name="T9" fmla="*/ 1 h 19"/>
                </a:gdLst>
                <a:ahLst/>
                <a:cxnLst>
                  <a:cxn ang="0">
                    <a:pos x="T0" y="T1"/>
                  </a:cxn>
                  <a:cxn ang="0">
                    <a:pos x="T2" y="T3"/>
                  </a:cxn>
                  <a:cxn ang="0">
                    <a:pos x="T4" y="T5"/>
                  </a:cxn>
                  <a:cxn ang="0">
                    <a:pos x="T6" y="T7"/>
                  </a:cxn>
                  <a:cxn ang="0">
                    <a:pos x="T8" y="T9"/>
                  </a:cxn>
                </a:cxnLst>
                <a:rect l="0" t="0" r="r" b="b"/>
                <a:pathLst>
                  <a:path w="11" h="19">
                    <a:moveTo>
                      <a:pt x="9" y="1"/>
                    </a:moveTo>
                    <a:cubicBezTo>
                      <a:pt x="9" y="7"/>
                      <a:pt x="5" y="13"/>
                      <a:pt x="0" y="17"/>
                    </a:cubicBezTo>
                    <a:cubicBezTo>
                      <a:pt x="0" y="18"/>
                      <a:pt x="1" y="19"/>
                      <a:pt x="1" y="18"/>
                    </a:cubicBezTo>
                    <a:cubicBezTo>
                      <a:pt x="6" y="14"/>
                      <a:pt x="10" y="8"/>
                      <a:pt x="11" y="1"/>
                    </a:cubicBezTo>
                    <a:cubicBezTo>
                      <a:pt x="11" y="0"/>
                      <a:pt x="9"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4" name="Freeform 140"/>
              <p:cNvSpPr/>
              <p:nvPr/>
            </p:nvSpPr>
            <p:spPr bwMode="auto">
              <a:xfrm>
                <a:off x="1373188" y="2714626"/>
                <a:ext cx="17463" cy="33338"/>
              </a:xfrm>
              <a:custGeom>
                <a:avLst/>
                <a:gdLst>
                  <a:gd name="T0" fmla="*/ 16 w 17"/>
                  <a:gd name="T1" fmla="*/ 3 h 31"/>
                  <a:gd name="T2" fmla="*/ 6 w 17"/>
                  <a:gd name="T3" fmla="*/ 11 h 31"/>
                  <a:gd name="T4" fmla="*/ 12 w 17"/>
                  <a:gd name="T5" fmla="*/ 3 h 31"/>
                  <a:gd name="T6" fmla="*/ 3 w 17"/>
                  <a:gd name="T7" fmla="*/ 11 h 31"/>
                  <a:gd name="T8" fmla="*/ 9 w 17"/>
                  <a:gd name="T9" fmla="*/ 3 h 31"/>
                  <a:gd name="T10" fmla="*/ 6 w 17"/>
                  <a:gd name="T11" fmla="*/ 5 h 31"/>
                  <a:gd name="T12" fmla="*/ 11 w 17"/>
                  <a:gd name="T13" fmla="*/ 3 h 31"/>
                  <a:gd name="T14" fmla="*/ 4 w 17"/>
                  <a:gd name="T15" fmla="*/ 15 h 31"/>
                  <a:gd name="T16" fmla="*/ 11 w 17"/>
                  <a:gd name="T17" fmla="*/ 12 h 31"/>
                  <a:gd name="T18" fmla="*/ 1 w 17"/>
                  <a:gd name="T19" fmla="*/ 22 h 31"/>
                  <a:gd name="T20" fmla="*/ 12 w 17"/>
                  <a:gd name="T21" fmla="*/ 12 h 31"/>
                  <a:gd name="T22" fmla="*/ 5 w 17"/>
                  <a:gd name="T23" fmla="*/ 22 h 31"/>
                  <a:gd name="T24" fmla="*/ 7 w 17"/>
                  <a:gd name="T25" fmla="*/ 21 h 31"/>
                  <a:gd name="T26" fmla="*/ 4 w 17"/>
                  <a:gd name="T27" fmla="*/ 27 h 31"/>
                  <a:gd name="T28" fmla="*/ 9 w 17"/>
                  <a:gd name="T29" fmla="*/ 21 h 31"/>
                  <a:gd name="T30" fmla="*/ 4 w 17"/>
                  <a:gd name="T31" fmla="*/ 29 h 31"/>
                  <a:gd name="T32" fmla="*/ 6 w 17"/>
                  <a:gd name="T33" fmla="*/ 30 h 31"/>
                  <a:gd name="T34" fmla="*/ 9 w 17"/>
                  <a:gd name="T35" fmla="*/ 26 h 31"/>
                  <a:gd name="T36" fmla="*/ 6 w 17"/>
                  <a:gd name="T37" fmla="*/ 30 h 31"/>
                  <a:gd name="T38" fmla="*/ 9 w 17"/>
                  <a:gd name="T39" fmla="*/ 23 h 31"/>
                  <a:gd name="T40" fmla="*/ 5 w 17"/>
                  <a:gd name="T41" fmla="*/ 28 h 31"/>
                  <a:gd name="T42" fmla="*/ 9 w 17"/>
                  <a:gd name="T43" fmla="*/ 21 h 31"/>
                  <a:gd name="T44" fmla="*/ 5 w 17"/>
                  <a:gd name="T45" fmla="*/ 27 h 31"/>
                  <a:gd name="T46" fmla="*/ 7 w 17"/>
                  <a:gd name="T47" fmla="*/ 21 h 31"/>
                  <a:gd name="T48" fmla="*/ 5 w 17"/>
                  <a:gd name="T49" fmla="*/ 22 h 31"/>
                  <a:gd name="T50" fmla="*/ 12 w 17"/>
                  <a:gd name="T51" fmla="*/ 11 h 31"/>
                  <a:gd name="T52" fmla="*/ 1 w 17"/>
                  <a:gd name="T53" fmla="*/ 21 h 31"/>
                  <a:gd name="T54" fmla="*/ 11 w 17"/>
                  <a:gd name="T55" fmla="*/ 11 h 31"/>
                  <a:gd name="T56" fmla="*/ 4 w 17"/>
                  <a:gd name="T57" fmla="*/ 15 h 31"/>
                  <a:gd name="T58" fmla="*/ 14 w 17"/>
                  <a:gd name="T59" fmla="*/ 1 h 31"/>
                  <a:gd name="T60" fmla="*/ 6 w 17"/>
                  <a:gd name="T61" fmla="*/ 5 h 31"/>
                  <a:gd name="T62" fmla="*/ 9 w 17"/>
                  <a:gd name="T63" fmla="*/ 4 h 31"/>
                  <a:gd name="T64" fmla="*/ 3 w 17"/>
                  <a:gd name="T65" fmla="*/ 11 h 31"/>
                  <a:gd name="T66" fmla="*/ 12 w 17"/>
                  <a:gd name="T67" fmla="*/ 4 h 31"/>
                  <a:gd name="T68" fmla="*/ 6 w 17"/>
                  <a:gd name="T69" fmla="*/ 11 h 31"/>
                  <a:gd name="T70" fmla="*/ 16 w 17"/>
                  <a:gd name="T71" fmla="*/ 3 h 31"/>
                  <a:gd name="T72" fmla="*/ 9 w 17"/>
                  <a:gd name="T73"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 h="31">
                    <a:moveTo>
                      <a:pt x="10" y="12"/>
                    </a:moveTo>
                    <a:cubicBezTo>
                      <a:pt x="13" y="9"/>
                      <a:pt x="15" y="6"/>
                      <a:pt x="16" y="3"/>
                    </a:cubicBezTo>
                    <a:cubicBezTo>
                      <a:pt x="17" y="2"/>
                      <a:pt x="16" y="2"/>
                      <a:pt x="15" y="2"/>
                    </a:cubicBezTo>
                    <a:cubicBezTo>
                      <a:pt x="12" y="5"/>
                      <a:pt x="9" y="8"/>
                      <a:pt x="6" y="11"/>
                    </a:cubicBezTo>
                    <a:cubicBezTo>
                      <a:pt x="7" y="11"/>
                      <a:pt x="7" y="11"/>
                      <a:pt x="7" y="12"/>
                    </a:cubicBezTo>
                    <a:cubicBezTo>
                      <a:pt x="9" y="9"/>
                      <a:pt x="11" y="6"/>
                      <a:pt x="12" y="3"/>
                    </a:cubicBezTo>
                    <a:cubicBezTo>
                      <a:pt x="12" y="3"/>
                      <a:pt x="12" y="2"/>
                      <a:pt x="11" y="3"/>
                    </a:cubicBezTo>
                    <a:cubicBezTo>
                      <a:pt x="8" y="5"/>
                      <a:pt x="6" y="8"/>
                      <a:pt x="3" y="11"/>
                    </a:cubicBezTo>
                    <a:cubicBezTo>
                      <a:pt x="4" y="11"/>
                      <a:pt x="4" y="12"/>
                      <a:pt x="4" y="12"/>
                    </a:cubicBezTo>
                    <a:cubicBezTo>
                      <a:pt x="6" y="9"/>
                      <a:pt x="8" y="6"/>
                      <a:pt x="9" y="3"/>
                    </a:cubicBezTo>
                    <a:cubicBezTo>
                      <a:pt x="10" y="3"/>
                      <a:pt x="9" y="2"/>
                      <a:pt x="8" y="3"/>
                    </a:cubicBezTo>
                    <a:cubicBezTo>
                      <a:pt x="7" y="4"/>
                      <a:pt x="6" y="4"/>
                      <a:pt x="6" y="5"/>
                    </a:cubicBezTo>
                    <a:cubicBezTo>
                      <a:pt x="5" y="6"/>
                      <a:pt x="6" y="7"/>
                      <a:pt x="6" y="6"/>
                    </a:cubicBezTo>
                    <a:cubicBezTo>
                      <a:pt x="8" y="5"/>
                      <a:pt x="10" y="4"/>
                      <a:pt x="11" y="3"/>
                    </a:cubicBezTo>
                    <a:cubicBezTo>
                      <a:pt x="15" y="1"/>
                      <a:pt x="11" y="5"/>
                      <a:pt x="11" y="6"/>
                    </a:cubicBezTo>
                    <a:cubicBezTo>
                      <a:pt x="9" y="9"/>
                      <a:pt x="6" y="12"/>
                      <a:pt x="4" y="15"/>
                    </a:cubicBezTo>
                    <a:cubicBezTo>
                      <a:pt x="4" y="15"/>
                      <a:pt x="4" y="16"/>
                      <a:pt x="5" y="16"/>
                    </a:cubicBezTo>
                    <a:cubicBezTo>
                      <a:pt x="7" y="14"/>
                      <a:pt x="9" y="13"/>
                      <a:pt x="11" y="12"/>
                    </a:cubicBezTo>
                    <a:cubicBezTo>
                      <a:pt x="10" y="11"/>
                      <a:pt x="10" y="11"/>
                      <a:pt x="10" y="11"/>
                    </a:cubicBezTo>
                    <a:cubicBezTo>
                      <a:pt x="7" y="15"/>
                      <a:pt x="3" y="18"/>
                      <a:pt x="1" y="22"/>
                    </a:cubicBezTo>
                    <a:cubicBezTo>
                      <a:pt x="0" y="22"/>
                      <a:pt x="1" y="23"/>
                      <a:pt x="2" y="22"/>
                    </a:cubicBezTo>
                    <a:cubicBezTo>
                      <a:pt x="6" y="19"/>
                      <a:pt x="8" y="15"/>
                      <a:pt x="12" y="12"/>
                    </a:cubicBezTo>
                    <a:cubicBezTo>
                      <a:pt x="12" y="11"/>
                      <a:pt x="11" y="11"/>
                      <a:pt x="11" y="11"/>
                    </a:cubicBezTo>
                    <a:cubicBezTo>
                      <a:pt x="8" y="14"/>
                      <a:pt x="6" y="18"/>
                      <a:pt x="5" y="22"/>
                    </a:cubicBezTo>
                    <a:cubicBezTo>
                      <a:pt x="4" y="23"/>
                      <a:pt x="5" y="23"/>
                      <a:pt x="6" y="23"/>
                    </a:cubicBezTo>
                    <a:cubicBezTo>
                      <a:pt x="6" y="22"/>
                      <a:pt x="6" y="22"/>
                      <a:pt x="7" y="21"/>
                    </a:cubicBezTo>
                    <a:cubicBezTo>
                      <a:pt x="6" y="21"/>
                      <a:pt x="6" y="21"/>
                      <a:pt x="6" y="21"/>
                    </a:cubicBezTo>
                    <a:cubicBezTo>
                      <a:pt x="5" y="23"/>
                      <a:pt x="5" y="25"/>
                      <a:pt x="4" y="27"/>
                    </a:cubicBezTo>
                    <a:cubicBezTo>
                      <a:pt x="4" y="27"/>
                      <a:pt x="5" y="28"/>
                      <a:pt x="6" y="27"/>
                    </a:cubicBezTo>
                    <a:cubicBezTo>
                      <a:pt x="7" y="25"/>
                      <a:pt x="8" y="23"/>
                      <a:pt x="9" y="21"/>
                    </a:cubicBezTo>
                    <a:cubicBezTo>
                      <a:pt x="8" y="21"/>
                      <a:pt x="8" y="21"/>
                      <a:pt x="7" y="21"/>
                    </a:cubicBezTo>
                    <a:cubicBezTo>
                      <a:pt x="6" y="23"/>
                      <a:pt x="5" y="26"/>
                      <a:pt x="4" y="29"/>
                    </a:cubicBezTo>
                    <a:cubicBezTo>
                      <a:pt x="4" y="29"/>
                      <a:pt x="5" y="30"/>
                      <a:pt x="6" y="29"/>
                    </a:cubicBezTo>
                    <a:cubicBezTo>
                      <a:pt x="7" y="26"/>
                      <a:pt x="9" y="25"/>
                      <a:pt x="6" y="30"/>
                    </a:cubicBezTo>
                    <a:cubicBezTo>
                      <a:pt x="6" y="30"/>
                      <a:pt x="7" y="30"/>
                      <a:pt x="7" y="30"/>
                    </a:cubicBezTo>
                    <a:cubicBezTo>
                      <a:pt x="8" y="29"/>
                      <a:pt x="8" y="27"/>
                      <a:pt x="9" y="26"/>
                    </a:cubicBezTo>
                    <a:cubicBezTo>
                      <a:pt x="10" y="25"/>
                      <a:pt x="8" y="24"/>
                      <a:pt x="8" y="25"/>
                    </a:cubicBezTo>
                    <a:cubicBezTo>
                      <a:pt x="7" y="27"/>
                      <a:pt x="7" y="28"/>
                      <a:pt x="6" y="30"/>
                    </a:cubicBezTo>
                    <a:cubicBezTo>
                      <a:pt x="6" y="31"/>
                      <a:pt x="7" y="31"/>
                      <a:pt x="7" y="30"/>
                    </a:cubicBezTo>
                    <a:cubicBezTo>
                      <a:pt x="8" y="28"/>
                      <a:pt x="9" y="26"/>
                      <a:pt x="9" y="23"/>
                    </a:cubicBezTo>
                    <a:cubicBezTo>
                      <a:pt x="9" y="23"/>
                      <a:pt x="9" y="23"/>
                      <a:pt x="8" y="23"/>
                    </a:cubicBezTo>
                    <a:cubicBezTo>
                      <a:pt x="6" y="25"/>
                      <a:pt x="5" y="26"/>
                      <a:pt x="5" y="28"/>
                    </a:cubicBezTo>
                    <a:cubicBezTo>
                      <a:pt x="5" y="29"/>
                      <a:pt x="5" y="29"/>
                      <a:pt x="6" y="29"/>
                    </a:cubicBezTo>
                    <a:cubicBezTo>
                      <a:pt x="7" y="26"/>
                      <a:pt x="8" y="24"/>
                      <a:pt x="9" y="21"/>
                    </a:cubicBezTo>
                    <a:cubicBezTo>
                      <a:pt x="9" y="20"/>
                      <a:pt x="8" y="20"/>
                      <a:pt x="8" y="21"/>
                    </a:cubicBezTo>
                    <a:cubicBezTo>
                      <a:pt x="7" y="23"/>
                      <a:pt x="6" y="25"/>
                      <a:pt x="5" y="27"/>
                    </a:cubicBezTo>
                    <a:cubicBezTo>
                      <a:pt x="5" y="27"/>
                      <a:pt x="5" y="27"/>
                      <a:pt x="6" y="27"/>
                    </a:cubicBezTo>
                    <a:cubicBezTo>
                      <a:pt x="6" y="25"/>
                      <a:pt x="7" y="23"/>
                      <a:pt x="7" y="21"/>
                    </a:cubicBezTo>
                    <a:cubicBezTo>
                      <a:pt x="7" y="20"/>
                      <a:pt x="6" y="20"/>
                      <a:pt x="6" y="20"/>
                    </a:cubicBezTo>
                    <a:cubicBezTo>
                      <a:pt x="5" y="21"/>
                      <a:pt x="5" y="21"/>
                      <a:pt x="5" y="22"/>
                    </a:cubicBezTo>
                    <a:cubicBezTo>
                      <a:pt x="5" y="22"/>
                      <a:pt x="6" y="22"/>
                      <a:pt x="6" y="23"/>
                    </a:cubicBezTo>
                    <a:cubicBezTo>
                      <a:pt x="7" y="18"/>
                      <a:pt x="9" y="15"/>
                      <a:pt x="12" y="11"/>
                    </a:cubicBezTo>
                    <a:cubicBezTo>
                      <a:pt x="12" y="11"/>
                      <a:pt x="11" y="10"/>
                      <a:pt x="11" y="11"/>
                    </a:cubicBezTo>
                    <a:cubicBezTo>
                      <a:pt x="8" y="14"/>
                      <a:pt x="5" y="18"/>
                      <a:pt x="1" y="21"/>
                    </a:cubicBezTo>
                    <a:cubicBezTo>
                      <a:pt x="1" y="22"/>
                      <a:pt x="2" y="22"/>
                      <a:pt x="2" y="22"/>
                    </a:cubicBezTo>
                    <a:cubicBezTo>
                      <a:pt x="5" y="18"/>
                      <a:pt x="8" y="15"/>
                      <a:pt x="11" y="11"/>
                    </a:cubicBezTo>
                    <a:cubicBezTo>
                      <a:pt x="11" y="11"/>
                      <a:pt x="10" y="10"/>
                      <a:pt x="10" y="10"/>
                    </a:cubicBezTo>
                    <a:cubicBezTo>
                      <a:pt x="8" y="12"/>
                      <a:pt x="6" y="13"/>
                      <a:pt x="4" y="15"/>
                    </a:cubicBezTo>
                    <a:cubicBezTo>
                      <a:pt x="4" y="15"/>
                      <a:pt x="5" y="15"/>
                      <a:pt x="5" y="15"/>
                    </a:cubicBezTo>
                    <a:cubicBezTo>
                      <a:pt x="8" y="11"/>
                      <a:pt x="12" y="6"/>
                      <a:pt x="14" y="1"/>
                    </a:cubicBezTo>
                    <a:cubicBezTo>
                      <a:pt x="15" y="0"/>
                      <a:pt x="14" y="0"/>
                      <a:pt x="13" y="0"/>
                    </a:cubicBezTo>
                    <a:cubicBezTo>
                      <a:pt x="11" y="2"/>
                      <a:pt x="8" y="4"/>
                      <a:pt x="6" y="5"/>
                    </a:cubicBezTo>
                    <a:cubicBezTo>
                      <a:pt x="6" y="5"/>
                      <a:pt x="6" y="6"/>
                      <a:pt x="7" y="6"/>
                    </a:cubicBezTo>
                    <a:cubicBezTo>
                      <a:pt x="7" y="5"/>
                      <a:pt x="8" y="4"/>
                      <a:pt x="9" y="4"/>
                    </a:cubicBezTo>
                    <a:cubicBezTo>
                      <a:pt x="9" y="3"/>
                      <a:pt x="8" y="3"/>
                      <a:pt x="8" y="3"/>
                    </a:cubicBezTo>
                    <a:cubicBezTo>
                      <a:pt x="7" y="6"/>
                      <a:pt x="5" y="9"/>
                      <a:pt x="3" y="11"/>
                    </a:cubicBezTo>
                    <a:cubicBezTo>
                      <a:pt x="3" y="12"/>
                      <a:pt x="4" y="13"/>
                      <a:pt x="4" y="12"/>
                    </a:cubicBezTo>
                    <a:cubicBezTo>
                      <a:pt x="7" y="9"/>
                      <a:pt x="9" y="6"/>
                      <a:pt x="12" y="4"/>
                    </a:cubicBezTo>
                    <a:cubicBezTo>
                      <a:pt x="12" y="3"/>
                      <a:pt x="11" y="3"/>
                      <a:pt x="11" y="3"/>
                    </a:cubicBezTo>
                    <a:cubicBezTo>
                      <a:pt x="9" y="6"/>
                      <a:pt x="8" y="8"/>
                      <a:pt x="6" y="11"/>
                    </a:cubicBezTo>
                    <a:cubicBezTo>
                      <a:pt x="6" y="12"/>
                      <a:pt x="7" y="12"/>
                      <a:pt x="7" y="12"/>
                    </a:cubicBezTo>
                    <a:cubicBezTo>
                      <a:pt x="10" y="9"/>
                      <a:pt x="13" y="6"/>
                      <a:pt x="16" y="3"/>
                    </a:cubicBezTo>
                    <a:cubicBezTo>
                      <a:pt x="16" y="3"/>
                      <a:pt x="15" y="3"/>
                      <a:pt x="15" y="2"/>
                    </a:cubicBezTo>
                    <a:cubicBezTo>
                      <a:pt x="14" y="6"/>
                      <a:pt x="12" y="8"/>
                      <a:pt x="9" y="11"/>
                    </a:cubicBezTo>
                    <a:cubicBezTo>
                      <a:pt x="9" y="12"/>
                      <a:pt x="10" y="13"/>
                      <a:pt x="1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5" name="Freeform 141"/>
              <p:cNvSpPr/>
              <p:nvPr/>
            </p:nvSpPr>
            <p:spPr bwMode="auto">
              <a:xfrm>
                <a:off x="1376363" y="2722563"/>
                <a:ext cx="12700" cy="31750"/>
              </a:xfrm>
              <a:custGeom>
                <a:avLst/>
                <a:gdLst>
                  <a:gd name="T0" fmla="*/ 7 w 12"/>
                  <a:gd name="T1" fmla="*/ 15 h 31"/>
                  <a:gd name="T2" fmla="*/ 6 w 12"/>
                  <a:gd name="T3" fmla="*/ 25 h 31"/>
                  <a:gd name="T4" fmla="*/ 7 w 12"/>
                  <a:gd name="T5" fmla="*/ 25 h 31"/>
                  <a:gd name="T6" fmla="*/ 8 w 12"/>
                  <a:gd name="T7" fmla="*/ 24 h 31"/>
                  <a:gd name="T8" fmla="*/ 5 w 12"/>
                  <a:gd name="T9" fmla="*/ 30 h 31"/>
                  <a:gd name="T10" fmla="*/ 7 w 12"/>
                  <a:gd name="T11" fmla="*/ 30 h 31"/>
                  <a:gd name="T12" fmla="*/ 7 w 12"/>
                  <a:gd name="T13" fmla="*/ 18 h 31"/>
                  <a:gd name="T14" fmla="*/ 6 w 12"/>
                  <a:gd name="T15" fmla="*/ 8 h 31"/>
                  <a:gd name="T16" fmla="*/ 9 w 12"/>
                  <a:gd name="T17" fmla="*/ 3 h 31"/>
                  <a:gd name="T18" fmla="*/ 10 w 12"/>
                  <a:gd name="T19" fmla="*/ 5 h 31"/>
                  <a:gd name="T20" fmla="*/ 11 w 12"/>
                  <a:gd name="T21" fmla="*/ 5 h 31"/>
                  <a:gd name="T22" fmla="*/ 9 w 12"/>
                  <a:gd name="T23" fmla="*/ 6 h 31"/>
                  <a:gd name="T24" fmla="*/ 10 w 12"/>
                  <a:gd name="T25" fmla="*/ 7 h 31"/>
                  <a:gd name="T26" fmla="*/ 12 w 12"/>
                  <a:gd name="T27" fmla="*/ 4 h 31"/>
                  <a:gd name="T28" fmla="*/ 11 w 12"/>
                  <a:gd name="T29" fmla="*/ 3 h 31"/>
                  <a:gd name="T30" fmla="*/ 10 w 12"/>
                  <a:gd name="T31" fmla="*/ 4 h 31"/>
                  <a:gd name="T32" fmla="*/ 11 w 12"/>
                  <a:gd name="T33" fmla="*/ 5 h 31"/>
                  <a:gd name="T34" fmla="*/ 12 w 12"/>
                  <a:gd name="T35" fmla="*/ 1 h 31"/>
                  <a:gd name="T36" fmla="*/ 11 w 12"/>
                  <a:gd name="T37" fmla="*/ 0 h 31"/>
                  <a:gd name="T38" fmla="*/ 5 w 12"/>
                  <a:gd name="T39" fmla="*/ 30 h 31"/>
                  <a:gd name="T40" fmla="*/ 7 w 12"/>
                  <a:gd name="T41" fmla="*/ 31 h 31"/>
                  <a:gd name="T42" fmla="*/ 9 w 12"/>
                  <a:gd name="T43" fmla="*/ 20 h 31"/>
                  <a:gd name="T44" fmla="*/ 8 w 12"/>
                  <a:gd name="T45" fmla="*/ 20 h 31"/>
                  <a:gd name="T46" fmla="*/ 6 w 12"/>
                  <a:gd name="T47" fmla="*/ 25 h 31"/>
                  <a:gd name="T48" fmla="*/ 7 w 12"/>
                  <a:gd name="T49" fmla="*/ 25 h 31"/>
                  <a:gd name="T50" fmla="*/ 9 w 12"/>
                  <a:gd name="T51" fmla="*/ 15 h 31"/>
                  <a:gd name="T52" fmla="*/ 7 w 12"/>
                  <a:gd name="T53"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31">
                    <a:moveTo>
                      <a:pt x="7" y="15"/>
                    </a:moveTo>
                    <a:cubicBezTo>
                      <a:pt x="8" y="18"/>
                      <a:pt x="7" y="22"/>
                      <a:pt x="6" y="25"/>
                    </a:cubicBezTo>
                    <a:cubicBezTo>
                      <a:pt x="6" y="25"/>
                      <a:pt x="7" y="25"/>
                      <a:pt x="7" y="25"/>
                    </a:cubicBezTo>
                    <a:cubicBezTo>
                      <a:pt x="7" y="25"/>
                      <a:pt x="7" y="25"/>
                      <a:pt x="8" y="24"/>
                    </a:cubicBezTo>
                    <a:cubicBezTo>
                      <a:pt x="7" y="26"/>
                      <a:pt x="6" y="28"/>
                      <a:pt x="5" y="30"/>
                    </a:cubicBezTo>
                    <a:cubicBezTo>
                      <a:pt x="6" y="30"/>
                      <a:pt x="6" y="30"/>
                      <a:pt x="7" y="30"/>
                    </a:cubicBezTo>
                    <a:cubicBezTo>
                      <a:pt x="8" y="26"/>
                      <a:pt x="8" y="22"/>
                      <a:pt x="7" y="18"/>
                    </a:cubicBezTo>
                    <a:cubicBezTo>
                      <a:pt x="7" y="15"/>
                      <a:pt x="6" y="11"/>
                      <a:pt x="6" y="8"/>
                    </a:cubicBezTo>
                    <a:cubicBezTo>
                      <a:pt x="7" y="6"/>
                      <a:pt x="8" y="5"/>
                      <a:pt x="9" y="3"/>
                    </a:cubicBezTo>
                    <a:cubicBezTo>
                      <a:pt x="12" y="1"/>
                      <a:pt x="10" y="3"/>
                      <a:pt x="10" y="5"/>
                    </a:cubicBezTo>
                    <a:cubicBezTo>
                      <a:pt x="10" y="5"/>
                      <a:pt x="11" y="6"/>
                      <a:pt x="11" y="5"/>
                    </a:cubicBezTo>
                    <a:cubicBezTo>
                      <a:pt x="11" y="6"/>
                      <a:pt x="10" y="6"/>
                      <a:pt x="9" y="6"/>
                    </a:cubicBezTo>
                    <a:cubicBezTo>
                      <a:pt x="9" y="7"/>
                      <a:pt x="9" y="8"/>
                      <a:pt x="10" y="7"/>
                    </a:cubicBezTo>
                    <a:cubicBezTo>
                      <a:pt x="12" y="6"/>
                      <a:pt x="12" y="6"/>
                      <a:pt x="12" y="4"/>
                    </a:cubicBezTo>
                    <a:cubicBezTo>
                      <a:pt x="12" y="3"/>
                      <a:pt x="12" y="3"/>
                      <a:pt x="11" y="3"/>
                    </a:cubicBezTo>
                    <a:cubicBezTo>
                      <a:pt x="11" y="4"/>
                      <a:pt x="10" y="4"/>
                      <a:pt x="10" y="4"/>
                    </a:cubicBezTo>
                    <a:cubicBezTo>
                      <a:pt x="10" y="5"/>
                      <a:pt x="11" y="5"/>
                      <a:pt x="11" y="5"/>
                    </a:cubicBezTo>
                    <a:cubicBezTo>
                      <a:pt x="12" y="4"/>
                      <a:pt x="12" y="2"/>
                      <a:pt x="12" y="1"/>
                    </a:cubicBezTo>
                    <a:cubicBezTo>
                      <a:pt x="12" y="1"/>
                      <a:pt x="12" y="0"/>
                      <a:pt x="11" y="0"/>
                    </a:cubicBezTo>
                    <a:cubicBezTo>
                      <a:pt x="0" y="7"/>
                      <a:pt x="8" y="20"/>
                      <a:pt x="5" y="30"/>
                    </a:cubicBezTo>
                    <a:cubicBezTo>
                      <a:pt x="5" y="31"/>
                      <a:pt x="6" y="31"/>
                      <a:pt x="7" y="31"/>
                    </a:cubicBezTo>
                    <a:cubicBezTo>
                      <a:pt x="8" y="27"/>
                      <a:pt x="9" y="24"/>
                      <a:pt x="9" y="20"/>
                    </a:cubicBezTo>
                    <a:cubicBezTo>
                      <a:pt x="9" y="20"/>
                      <a:pt x="8" y="20"/>
                      <a:pt x="8" y="20"/>
                    </a:cubicBezTo>
                    <a:cubicBezTo>
                      <a:pt x="7" y="22"/>
                      <a:pt x="6" y="23"/>
                      <a:pt x="6" y="25"/>
                    </a:cubicBezTo>
                    <a:cubicBezTo>
                      <a:pt x="6" y="26"/>
                      <a:pt x="7" y="26"/>
                      <a:pt x="7" y="25"/>
                    </a:cubicBezTo>
                    <a:cubicBezTo>
                      <a:pt x="8" y="22"/>
                      <a:pt x="9" y="19"/>
                      <a:pt x="9" y="15"/>
                    </a:cubicBezTo>
                    <a:cubicBezTo>
                      <a:pt x="9" y="14"/>
                      <a:pt x="7" y="14"/>
                      <a:pt x="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6" name="Freeform 142"/>
              <p:cNvSpPr/>
              <p:nvPr/>
            </p:nvSpPr>
            <p:spPr bwMode="auto">
              <a:xfrm>
                <a:off x="1382713" y="2724151"/>
                <a:ext cx="9525" cy="7938"/>
              </a:xfrm>
              <a:custGeom>
                <a:avLst/>
                <a:gdLst>
                  <a:gd name="T0" fmla="*/ 1 w 10"/>
                  <a:gd name="T1" fmla="*/ 4 h 8"/>
                  <a:gd name="T2" fmla="*/ 0 w 10"/>
                  <a:gd name="T3" fmla="*/ 6 h 8"/>
                  <a:gd name="T4" fmla="*/ 1 w 10"/>
                  <a:gd name="T5" fmla="*/ 7 h 8"/>
                  <a:gd name="T6" fmla="*/ 6 w 10"/>
                  <a:gd name="T7" fmla="*/ 3 h 8"/>
                  <a:gd name="T8" fmla="*/ 4 w 10"/>
                  <a:gd name="T9" fmla="*/ 3 h 8"/>
                  <a:gd name="T10" fmla="*/ 4 w 10"/>
                  <a:gd name="T11" fmla="*/ 7 h 8"/>
                  <a:gd name="T12" fmla="*/ 5 w 10"/>
                  <a:gd name="T13" fmla="*/ 7 h 8"/>
                  <a:gd name="T14" fmla="*/ 9 w 10"/>
                  <a:gd name="T15" fmla="*/ 1 h 8"/>
                  <a:gd name="T16" fmla="*/ 7 w 10"/>
                  <a:gd name="T17" fmla="*/ 1 h 8"/>
                  <a:gd name="T18" fmla="*/ 7 w 10"/>
                  <a:gd name="T19" fmla="*/ 6 h 8"/>
                  <a:gd name="T20" fmla="*/ 9 w 10"/>
                  <a:gd name="T21" fmla="*/ 7 h 8"/>
                  <a:gd name="T22" fmla="*/ 10 w 10"/>
                  <a:gd name="T23" fmla="*/ 3 h 8"/>
                  <a:gd name="T24" fmla="*/ 8 w 10"/>
                  <a:gd name="T25" fmla="*/ 2 h 8"/>
                  <a:gd name="T26" fmla="*/ 7 w 10"/>
                  <a:gd name="T27" fmla="*/ 6 h 8"/>
                  <a:gd name="T28" fmla="*/ 9 w 10"/>
                  <a:gd name="T29" fmla="*/ 7 h 8"/>
                  <a:gd name="T30" fmla="*/ 9 w 10"/>
                  <a:gd name="T31" fmla="*/ 1 h 8"/>
                  <a:gd name="T32" fmla="*/ 7 w 10"/>
                  <a:gd name="T33" fmla="*/ 1 h 8"/>
                  <a:gd name="T34" fmla="*/ 4 w 10"/>
                  <a:gd name="T35" fmla="*/ 7 h 8"/>
                  <a:gd name="T36" fmla="*/ 6 w 10"/>
                  <a:gd name="T37" fmla="*/ 7 h 8"/>
                  <a:gd name="T38" fmla="*/ 6 w 10"/>
                  <a:gd name="T39" fmla="*/ 3 h 8"/>
                  <a:gd name="T40" fmla="*/ 4 w 10"/>
                  <a:gd name="T41" fmla="*/ 3 h 8"/>
                  <a:gd name="T42" fmla="*/ 0 w 10"/>
                  <a:gd name="T43" fmla="*/ 5 h 8"/>
                  <a:gd name="T44" fmla="*/ 1 w 10"/>
                  <a:gd name="T45" fmla="*/ 6 h 8"/>
                  <a:gd name="T46" fmla="*/ 2 w 10"/>
                  <a:gd name="T47" fmla="*/ 5 h 8"/>
                  <a:gd name="T48" fmla="*/ 1 w 10"/>
                  <a:gd name="T49"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8">
                    <a:moveTo>
                      <a:pt x="1" y="4"/>
                    </a:moveTo>
                    <a:cubicBezTo>
                      <a:pt x="1" y="5"/>
                      <a:pt x="0" y="5"/>
                      <a:pt x="0" y="6"/>
                    </a:cubicBezTo>
                    <a:cubicBezTo>
                      <a:pt x="0" y="6"/>
                      <a:pt x="0" y="7"/>
                      <a:pt x="1" y="7"/>
                    </a:cubicBezTo>
                    <a:cubicBezTo>
                      <a:pt x="3" y="6"/>
                      <a:pt x="4" y="5"/>
                      <a:pt x="6" y="3"/>
                    </a:cubicBezTo>
                    <a:cubicBezTo>
                      <a:pt x="5" y="3"/>
                      <a:pt x="5" y="3"/>
                      <a:pt x="4" y="3"/>
                    </a:cubicBezTo>
                    <a:cubicBezTo>
                      <a:pt x="4" y="4"/>
                      <a:pt x="4" y="6"/>
                      <a:pt x="4" y="7"/>
                    </a:cubicBezTo>
                    <a:cubicBezTo>
                      <a:pt x="4" y="8"/>
                      <a:pt x="5" y="8"/>
                      <a:pt x="5" y="7"/>
                    </a:cubicBezTo>
                    <a:cubicBezTo>
                      <a:pt x="7" y="5"/>
                      <a:pt x="8" y="3"/>
                      <a:pt x="9" y="1"/>
                    </a:cubicBezTo>
                    <a:cubicBezTo>
                      <a:pt x="8" y="1"/>
                      <a:pt x="8" y="1"/>
                      <a:pt x="7" y="1"/>
                    </a:cubicBezTo>
                    <a:cubicBezTo>
                      <a:pt x="8" y="3"/>
                      <a:pt x="8" y="5"/>
                      <a:pt x="7" y="6"/>
                    </a:cubicBezTo>
                    <a:cubicBezTo>
                      <a:pt x="7" y="7"/>
                      <a:pt x="8" y="8"/>
                      <a:pt x="9" y="7"/>
                    </a:cubicBezTo>
                    <a:cubicBezTo>
                      <a:pt x="9" y="6"/>
                      <a:pt x="9" y="4"/>
                      <a:pt x="10" y="3"/>
                    </a:cubicBezTo>
                    <a:cubicBezTo>
                      <a:pt x="10" y="2"/>
                      <a:pt x="9" y="2"/>
                      <a:pt x="8" y="2"/>
                    </a:cubicBezTo>
                    <a:cubicBezTo>
                      <a:pt x="8" y="4"/>
                      <a:pt x="8" y="5"/>
                      <a:pt x="7" y="6"/>
                    </a:cubicBezTo>
                    <a:cubicBezTo>
                      <a:pt x="8" y="6"/>
                      <a:pt x="8" y="7"/>
                      <a:pt x="9" y="7"/>
                    </a:cubicBezTo>
                    <a:cubicBezTo>
                      <a:pt x="9" y="5"/>
                      <a:pt x="9" y="3"/>
                      <a:pt x="9" y="1"/>
                    </a:cubicBezTo>
                    <a:cubicBezTo>
                      <a:pt x="9" y="0"/>
                      <a:pt x="8" y="0"/>
                      <a:pt x="7" y="1"/>
                    </a:cubicBezTo>
                    <a:cubicBezTo>
                      <a:pt x="6" y="3"/>
                      <a:pt x="5" y="5"/>
                      <a:pt x="4" y="7"/>
                    </a:cubicBezTo>
                    <a:cubicBezTo>
                      <a:pt x="5" y="7"/>
                      <a:pt x="5" y="7"/>
                      <a:pt x="6" y="7"/>
                    </a:cubicBezTo>
                    <a:cubicBezTo>
                      <a:pt x="6" y="6"/>
                      <a:pt x="6" y="4"/>
                      <a:pt x="6" y="3"/>
                    </a:cubicBezTo>
                    <a:cubicBezTo>
                      <a:pt x="6" y="2"/>
                      <a:pt x="5" y="2"/>
                      <a:pt x="4" y="3"/>
                    </a:cubicBezTo>
                    <a:cubicBezTo>
                      <a:pt x="3" y="4"/>
                      <a:pt x="2" y="5"/>
                      <a:pt x="0" y="5"/>
                    </a:cubicBezTo>
                    <a:cubicBezTo>
                      <a:pt x="1" y="6"/>
                      <a:pt x="1" y="6"/>
                      <a:pt x="1" y="6"/>
                    </a:cubicBezTo>
                    <a:cubicBezTo>
                      <a:pt x="1" y="6"/>
                      <a:pt x="2" y="6"/>
                      <a:pt x="2" y="5"/>
                    </a:cubicBezTo>
                    <a:cubicBezTo>
                      <a:pt x="3" y="5"/>
                      <a:pt x="2"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7" name="Freeform 143"/>
              <p:cNvSpPr/>
              <p:nvPr/>
            </p:nvSpPr>
            <p:spPr bwMode="auto">
              <a:xfrm>
                <a:off x="1392238" y="2722563"/>
                <a:ext cx="3175" cy="9525"/>
              </a:xfrm>
              <a:custGeom>
                <a:avLst/>
                <a:gdLst>
                  <a:gd name="T0" fmla="*/ 2 w 3"/>
                  <a:gd name="T1" fmla="*/ 1 h 10"/>
                  <a:gd name="T2" fmla="*/ 0 w 3"/>
                  <a:gd name="T3" fmla="*/ 9 h 10"/>
                  <a:gd name="T4" fmla="*/ 1 w 3"/>
                  <a:gd name="T5" fmla="*/ 9 h 10"/>
                  <a:gd name="T6" fmla="*/ 2 w 3"/>
                  <a:gd name="T7" fmla="*/ 6 h 10"/>
                  <a:gd name="T8" fmla="*/ 1 w 3"/>
                  <a:gd name="T9" fmla="*/ 6 h 10"/>
                  <a:gd name="T10" fmla="*/ 0 w 3"/>
                  <a:gd name="T11" fmla="*/ 9 h 10"/>
                  <a:gd name="T12" fmla="*/ 1 w 3"/>
                  <a:gd name="T13" fmla="*/ 10 h 10"/>
                  <a:gd name="T14" fmla="*/ 3 w 3"/>
                  <a:gd name="T15" fmla="*/ 1 h 10"/>
                  <a:gd name="T16" fmla="*/ 2 w 3"/>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2" y="1"/>
                    </a:moveTo>
                    <a:cubicBezTo>
                      <a:pt x="2" y="4"/>
                      <a:pt x="1" y="7"/>
                      <a:pt x="0" y="9"/>
                    </a:cubicBezTo>
                    <a:cubicBezTo>
                      <a:pt x="1" y="9"/>
                      <a:pt x="1" y="9"/>
                      <a:pt x="1" y="9"/>
                    </a:cubicBezTo>
                    <a:cubicBezTo>
                      <a:pt x="1" y="8"/>
                      <a:pt x="2" y="7"/>
                      <a:pt x="2" y="6"/>
                    </a:cubicBezTo>
                    <a:cubicBezTo>
                      <a:pt x="3" y="5"/>
                      <a:pt x="1" y="5"/>
                      <a:pt x="1" y="6"/>
                    </a:cubicBezTo>
                    <a:cubicBezTo>
                      <a:pt x="1" y="7"/>
                      <a:pt x="0" y="8"/>
                      <a:pt x="0" y="9"/>
                    </a:cubicBezTo>
                    <a:cubicBezTo>
                      <a:pt x="0" y="10"/>
                      <a:pt x="1" y="10"/>
                      <a:pt x="1" y="10"/>
                    </a:cubicBezTo>
                    <a:cubicBezTo>
                      <a:pt x="2" y="7"/>
                      <a:pt x="3" y="4"/>
                      <a:pt x="3" y="1"/>
                    </a:cubicBezTo>
                    <a:cubicBezTo>
                      <a:pt x="3"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8" name="Freeform 144"/>
              <p:cNvSpPr/>
              <p:nvPr/>
            </p:nvSpPr>
            <p:spPr bwMode="auto">
              <a:xfrm>
                <a:off x="1392238" y="2722563"/>
                <a:ext cx="3175" cy="12700"/>
              </a:xfrm>
              <a:custGeom>
                <a:avLst/>
                <a:gdLst>
                  <a:gd name="T0" fmla="*/ 2 w 4"/>
                  <a:gd name="T1" fmla="*/ 0 h 12"/>
                  <a:gd name="T2" fmla="*/ 0 w 4"/>
                  <a:gd name="T3" fmla="*/ 11 h 12"/>
                  <a:gd name="T4" fmla="*/ 1 w 4"/>
                  <a:gd name="T5" fmla="*/ 11 h 12"/>
                  <a:gd name="T6" fmla="*/ 4 w 4"/>
                  <a:gd name="T7" fmla="*/ 5 h 12"/>
                  <a:gd name="T8" fmla="*/ 2 w 4"/>
                  <a:gd name="T9" fmla="*/ 4 h 12"/>
                  <a:gd name="T10" fmla="*/ 0 w 4"/>
                  <a:gd name="T11" fmla="*/ 11 h 12"/>
                  <a:gd name="T12" fmla="*/ 1 w 4"/>
                  <a:gd name="T13" fmla="*/ 11 h 12"/>
                  <a:gd name="T14" fmla="*/ 3 w 4"/>
                  <a:gd name="T15" fmla="*/ 1 h 12"/>
                  <a:gd name="T16" fmla="*/ 2 w 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2">
                    <a:moveTo>
                      <a:pt x="2" y="0"/>
                    </a:moveTo>
                    <a:cubicBezTo>
                      <a:pt x="1" y="4"/>
                      <a:pt x="0" y="7"/>
                      <a:pt x="0" y="11"/>
                    </a:cubicBezTo>
                    <a:cubicBezTo>
                      <a:pt x="0" y="11"/>
                      <a:pt x="1" y="12"/>
                      <a:pt x="1" y="11"/>
                    </a:cubicBezTo>
                    <a:cubicBezTo>
                      <a:pt x="2" y="9"/>
                      <a:pt x="3" y="7"/>
                      <a:pt x="4" y="5"/>
                    </a:cubicBezTo>
                    <a:cubicBezTo>
                      <a:pt x="4" y="4"/>
                      <a:pt x="3" y="4"/>
                      <a:pt x="2" y="4"/>
                    </a:cubicBezTo>
                    <a:cubicBezTo>
                      <a:pt x="2" y="7"/>
                      <a:pt x="1" y="9"/>
                      <a:pt x="0" y="11"/>
                    </a:cubicBezTo>
                    <a:cubicBezTo>
                      <a:pt x="0" y="11"/>
                      <a:pt x="1" y="11"/>
                      <a:pt x="1" y="11"/>
                    </a:cubicBezTo>
                    <a:cubicBezTo>
                      <a:pt x="1" y="7"/>
                      <a:pt x="2" y="4"/>
                      <a:pt x="3" y="1"/>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9" name="Freeform 145"/>
              <p:cNvSpPr/>
              <p:nvPr/>
            </p:nvSpPr>
            <p:spPr bwMode="auto">
              <a:xfrm>
                <a:off x="1393825" y="2722563"/>
                <a:ext cx="1588" cy="9525"/>
              </a:xfrm>
              <a:custGeom>
                <a:avLst/>
                <a:gdLst>
                  <a:gd name="T0" fmla="*/ 0 w 2"/>
                  <a:gd name="T1" fmla="*/ 1 h 9"/>
                  <a:gd name="T2" fmla="*/ 0 w 2"/>
                  <a:gd name="T3" fmla="*/ 8 h 9"/>
                  <a:gd name="T4" fmla="*/ 2 w 2"/>
                  <a:gd name="T5" fmla="*/ 8 h 9"/>
                  <a:gd name="T6" fmla="*/ 2 w 2"/>
                  <a:gd name="T7" fmla="*/ 7 h 9"/>
                  <a:gd name="T8" fmla="*/ 0 w 2"/>
                  <a:gd name="T9" fmla="*/ 7 h 9"/>
                  <a:gd name="T10" fmla="*/ 0 w 2"/>
                  <a:gd name="T11" fmla="*/ 8 h 9"/>
                  <a:gd name="T12" fmla="*/ 2 w 2"/>
                  <a:gd name="T13" fmla="*/ 8 h 9"/>
                  <a:gd name="T14" fmla="*/ 1 w 2"/>
                  <a:gd name="T15" fmla="*/ 0 h 9"/>
                  <a:gd name="T16" fmla="*/ 0 w 2"/>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9">
                    <a:moveTo>
                      <a:pt x="0" y="1"/>
                    </a:moveTo>
                    <a:cubicBezTo>
                      <a:pt x="0" y="3"/>
                      <a:pt x="0" y="6"/>
                      <a:pt x="0" y="8"/>
                    </a:cubicBezTo>
                    <a:cubicBezTo>
                      <a:pt x="1" y="8"/>
                      <a:pt x="1" y="8"/>
                      <a:pt x="2" y="8"/>
                    </a:cubicBezTo>
                    <a:cubicBezTo>
                      <a:pt x="2" y="8"/>
                      <a:pt x="2" y="7"/>
                      <a:pt x="2" y="7"/>
                    </a:cubicBezTo>
                    <a:cubicBezTo>
                      <a:pt x="2" y="6"/>
                      <a:pt x="0" y="6"/>
                      <a:pt x="0" y="7"/>
                    </a:cubicBezTo>
                    <a:cubicBezTo>
                      <a:pt x="0" y="7"/>
                      <a:pt x="0" y="8"/>
                      <a:pt x="0" y="8"/>
                    </a:cubicBezTo>
                    <a:cubicBezTo>
                      <a:pt x="0" y="9"/>
                      <a:pt x="2" y="9"/>
                      <a:pt x="2" y="8"/>
                    </a:cubicBezTo>
                    <a:cubicBezTo>
                      <a:pt x="2" y="6"/>
                      <a:pt x="2" y="3"/>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0" name="Freeform 146"/>
              <p:cNvSpPr/>
              <p:nvPr/>
            </p:nvSpPr>
            <p:spPr bwMode="auto">
              <a:xfrm>
                <a:off x="1392238" y="2724151"/>
                <a:ext cx="7938" cy="14288"/>
              </a:xfrm>
              <a:custGeom>
                <a:avLst/>
                <a:gdLst>
                  <a:gd name="T0" fmla="*/ 3 w 8"/>
                  <a:gd name="T1" fmla="*/ 3 h 14"/>
                  <a:gd name="T2" fmla="*/ 3 w 8"/>
                  <a:gd name="T3" fmla="*/ 10 h 14"/>
                  <a:gd name="T4" fmla="*/ 5 w 8"/>
                  <a:gd name="T5" fmla="*/ 9 h 14"/>
                  <a:gd name="T6" fmla="*/ 3 w 8"/>
                  <a:gd name="T7" fmla="*/ 9 h 14"/>
                  <a:gd name="T8" fmla="*/ 2 w 8"/>
                  <a:gd name="T9" fmla="*/ 9 h 14"/>
                  <a:gd name="T10" fmla="*/ 3 w 8"/>
                  <a:gd name="T11" fmla="*/ 12 h 14"/>
                  <a:gd name="T12" fmla="*/ 4 w 8"/>
                  <a:gd name="T13" fmla="*/ 11 h 14"/>
                  <a:gd name="T14" fmla="*/ 1 w 8"/>
                  <a:gd name="T15" fmla="*/ 8 h 14"/>
                  <a:gd name="T16" fmla="*/ 1 w 8"/>
                  <a:gd name="T17" fmla="*/ 9 h 14"/>
                  <a:gd name="T18" fmla="*/ 6 w 8"/>
                  <a:gd name="T19" fmla="*/ 13 h 14"/>
                  <a:gd name="T20" fmla="*/ 7 w 8"/>
                  <a:gd name="T21" fmla="*/ 13 h 14"/>
                  <a:gd name="T22" fmla="*/ 6 w 8"/>
                  <a:gd name="T23" fmla="*/ 6 h 14"/>
                  <a:gd name="T24" fmla="*/ 5 w 8"/>
                  <a:gd name="T25" fmla="*/ 7 h 14"/>
                  <a:gd name="T26" fmla="*/ 6 w 8"/>
                  <a:gd name="T27" fmla="*/ 12 h 14"/>
                  <a:gd name="T28" fmla="*/ 7 w 8"/>
                  <a:gd name="T29" fmla="*/ 12 h 14"/>
                  <a:gd name="T30" fmla="*/ 7 w 8"/>
                  <a:gd name="T31" fmla="*/ 1 h 14"/>
                  <a:gd name="T32" fmla="*/ 6 w 8"/>
                  <a:gd name="T33" fmla="*/ 1 h 14"/>
                  <a:gd name="T34" fmla="*/ 5 w 8"/>
                  <a:gd name="T35" fmla="*/ 10 h 14"/>
                  <a:gd name="T36" fmla="*/ 7 w 8"/>
                  <a:gd name="T37" fmla="*/ 10 h 14"/>
                  <a:gd name="T38" fmla="*/ 7 w 8"/>
                  <a:gd name="T39" fmla="*/ 5 h 14"/>
                  <a:gd name="T40" fmla="*/ 6 w 8"/>
                  <a:gd name="T41" fmla="*/ 5 h 14"/>
                  <a:gd name="T42" fmla="*/ 5 w 8"/>
                  <a:gd name="T43" fmla="*/ 10 h 14"/>
                  <a:gd name="T44" fmla="*/ 7 w 8"/>
                  <a:gd name="T45" fmla="*/ 10 h 14"/>
                  <a:gd name="T46" fmla="*/ 7 w 8"/>
                  <a:gd name="T47" fmla="*/ 1 h 14"/>
                  <a:gd name="T48" fmla="*/ 6 w 8"/>
                  <a:gd name="T49" fmla="*/ 1 h 14"/>
                  <a:gd name="T50" fmla="*/ 6 w 8"/>
                  <a:gd name="T51" fmla="*/ 12 h 14"/>
                  <a:gd name="T52" fmla="*/ 7 w 8"/>
                  <a:gd name="T53" fmla="*/ 12 h 14"/>
                  <a:gd name="T54" fmla="*/ 6 w 8"/>
                  <a:gd name="T55" fmla="*/ 7 h 14"/>
                  <a:gd name="T56" fmla="*/ 5 w 8"/>
                  <a:gd name="T57" fmla="*/ 7 h 14"/>
                  <a:gd name="T58" fmla="*/ 6 w 8"/>
                  <a:gd name="T59" fmla="*/ 13 h 14"/>
                  <a:gd name="T60" fmla="*/ 7 w 8"/>
                  <a:gd name="T61" fmla="*/ 12 h 14"/>
                  <a:gd name="T62" fmla="*/ 1 w 8"/>
                  <a:gd name="T63" fmla="*/ 8 h 14"/>
                  <a:gd name="T64" fmla="*/ 0 w 8"/>
                  <a:gd name="T65" fmla="*/ 9 h 14"/>
                  <a:gd name="T66" fmla="*/ 4 w 8"/>
                  <a:gd name="T67" fmla="*/ 12 h 14"/>
                  <a:gd name="T68" fmla="*/ 5 w 8"/>
                  <a:gd name="T69" fmla="*/ 12 h 14"/>
                  <a:gd name="T70" fmla="*/ 4 w 8"/>
                  <a:gd name="T71" fmla="*/ 9 h 14"/>
                  <a:gd name="T72" fmla="*/ 3 w 8"/>
                  <a:gd name="T73" fmla="*/ 10 h 14"/>
                  <a:gd name="T74" fmla="*/ 4 w 8"/>
                  <a:gd name="T75" fmla="*/ 10 h 14"/>
                  <a:gd name="T76" fmla="*/ 5 w 8"/>
                  <a:gd name="T77" fmla="*/ 10 h 14"/>
                  <a:gd name="T78" fmla="*/ 4 w 8"/>
                  <a:gd name="T79" fmla="*/ 3 h 14"/>
                  <a:gd name="T80" fmla="*/ 3 w 8"/>
                  <a:gd name="T8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 h="14">
                    <a:moveTo>
                      <a:pt x="3" y="3"/>
                    </a:moveTo>
                    <a:cubicBezTo>
                      <a:pt x="4" y="6"/>
                      <a:pt x="4" y="8"/>
                      <a:pt x="3" y="10"/>
                    </a:cubicBezTo>
                    <a:cubicBezTo>
                      <a:pt x="4" y="10"/>
                      <a:pt x="4" y="10"/>
                      <a:pt x="5" y="9"/>
                    </a:cubicBezTo>
                    <a:cubicBezTo>
                      <a:pt x="4" y="9"/>
                      <a:pt x="4" y="9"/>
                      <a:pt x="3" y="9"/>
                    </a:cubicBezTo>
                    <a:cubicBezTo>
                      <a:pt x="3" y="8"/>
                      <a:pt x="2" y="9"/>
                      <a:pt x="2" y="9"/>
                    </a:cubicBezTo>
                    <a:cubicBezTo>
                      <a:pt x="3" y="10"/>
                      <a:pt x="3" y="11"/>
                      <a:pt x="3" y="12"/>
                    </a:cubicBezTo>
                    <a:cubicBezTo>
                      <a:pt x="4" y="12"/>
                      <a:pt x="4" y="12"/>
                      <a:pt x="4" y="11"/>
                    </a:cubicBezTo>
                    <a:cubicBezTo>
                      <a:pt x="3" y="10"/>
                      <a:pt x="2" y="9"/>
                      <a:pt x="1" y="8"/>
                    </a:cubicBezTo>
                    <a:cubicBezTo>
                      <a:pt x="1" y="8"/>
                      <a:pt x="1" y="9"/>
                      <a:pt x="1" y="9"/>
                    </a:cubicBezTo>
                    <a:cubicBezTo>
                      <a:pt x="2" y="10"/>
                      <a:pt x="4" y="12"/>
                      <a:pt x="6" y="13"/>
                    </a:cubicBezTo>
                    <a:cubicBezTo>
                      <a:pt x="6" y="14"/>
                      <a:pt x="7" y="14"/>
                      <a:pt x="7" y="13"/>
                    </a:cubicBezTo>
                    <a:cubicBezTo>
                      <a:pt x="8" y="11"/>
                      <a:pt x="7" y="9"/>
                      <a:pt x="6" y="6"/>
                    </a:cubicBezTo>
                    <a:cubicBezTo>
                      <a:pt x="6" y="6"/>
                      <a:pt x="5" y="6"/>
                      <a:pt x="5" y="7"/>
                    </a:cubicBezTo>
                    <a:cubicBezTo>
                      <a:pt x="5" y="9"/>
                      <a:pt x="6" y="10"/>
                      <a:pt x="6" y="12"/>
                    </a:cubicBezTo>
                    <a:cubicBezTo>
                      <a:pt x="6" y="13"/>
                      <a:pt x="7" y="13"/>
                      <a:pt x="7" y="12"/>
                    </a:cubicBezTo>
                    <a:cubicBezTo>
                      <a:pt x="7" y="8"/>
                      <a:pt x="7" y="5"/>
                      <a:pt x="7" y="1"/>
                    </a:cubicBezTo>
                    <a:cubicBezTo>
                      <a:pt x="7" y="1"/>
                      <a:pt x="6" y="1"/>
                      <a:pt x="6" y="1"/>
                    </a:cubicBezTo>
                    <a:cubicBezTo>
                      <a:pt x="6" y="4"/>
                      <a:pt x="6" y="7"/>
                      <a:pt x="5" y="10"/>
                    </a:cubicBezTo>
                    <a:cubicBezTo>
                      <a:pt x="6" y="10"/>
                      <a:pt x="6" y="10"/>
                      <a:pt x="7" y="10"/>
                    </a:cubicBezTo>
                    <a:cubicBezTo>
                      <a:pt x="6" y="8"/>
                      <a:pt x="7" y="7"/>
                      <a:pt x="7" y="5"/>
                    </a:cubicBezTo>
                    <a:cubicBezTo>
                      <a:pt x="7" y="4"/>
                      <a:pt x="6" y="4"/>
                      <a:pt x="6" y="5"/>
                    </a:cubicBezTo>
                    <a:cubicBezTo>
                      <a:pt x="5" y="6"/>
                      <a:pt x="5" y="8"/>
                      <a:pt x="5" y="10"/>
                    </a:cubicBezTo>
                    <a:cubicBezTo>
                      <a:pt x="5" y="10"/>
                      <a:pt x="6" y="11"/>
                      <a:pt x="7" y="10"/>
                    </a:cubicBezTo>
                    <a:cubicBezTo>
                      <a:pt x="7" y="7"/>
                      <a:pt x="7" y="4"/>
                      <a:pt x="7" y="1"/>
                    </a:cubicBezTo>
                    <a:cubicBezTo>
                      <a:pt x="7" y="0"/>
                      <a:pt x="6" y="0"/>
                      <a:pt x="6" y="1"/>
                    </a:cubicBezTo>
                    <a:cubicBezTo>
                      <a:pt x="6" y="5"/>
                      <a:pt x="6" y="8"/>
                      <a:pt x="6" y="12"/>
                    </a:cubicBezTo>
                    <a:cubicBezTo>
                      <a:pt x="6" y="12"/>
                      <a:pt x="7" y="12"/>
                      <a:pt x="7" y="12"/>
                    </a:cubicBezTo>
                    <a:cubicBezTo>
                      <a:pt x="7" y="10"/>
                      <a:pt x="7" y="9"/>
                      <a:pt x="6" y="7"/>
                    </a:cubicBezTo>
                    <a:cubicBezTo>
                      <a:pt x="6" y="7"/>
                      <a:pt x="5" y="7"/>
                      <a:pt x="5" y="7"/>
                    </a:cubicBezTo>
                    <a:cubicBezTo>
                      <a:pt x="6" y="9"/>
                      <a:pt x="6" y="11"/>
                      <a:pt x="6" y="13"/>
                    </a:cubicBezTo>
                    <a:cubicBezTo>
                      <a:pt x="6" y="13"/>
                      <a:pt x="6" y="13"/>
                      <a:pt x="7" y="12"/>
                    </a:cubicBezTo>
                    <a:cubicBezTo>
                      <a:pt x="5" y="11"/>
                      <a:pt x="3" y="9"/>
                      <a:pt x="1" y="8"/>
                    </a:cubicBezTo>
                    <a:cubicBezTo>
                      <a:pt x="1" y="7"/>
                      <a:pt x="0" y="8"/>
                      <a:pt x="0" y="9"/>
                    </a:cubicBezTo>
                    <a:cubicBezTo>
                      <a:pt x="1" y="10"/>
                      <a:pt x="2" y="11"/>
                      <a:pt x="4" y="12"/>
                    </a:cubicBezTo>
                    <a:cubicBezTo>
                      <a:pt x="4" y="13"/>
                      <a:pt x="5" y="12"/>
                      <a:pt x="5" y="12"/>
                    </a:cubicBezTo>
                    <a:cubicBezTo>
                      <a:pt x="4" y="11"/>
                      <a:pt x="4" y="10"/>
                      <a:pt x="4" y="9"/>
                    </a:cubicBezTo>
                    <a:cubicBezTo>
                      <a:pt x="3" y="9"/>
                      <a:pt x="3" y="10"/>
                      <a:pt x="3" y="10"/>
                    </a:cubicBezTo>
                    <a:cubicBezTo>
                      <a:pt x="3" y="10"/>
                      <a:pt x="3" y="10"/>
                      <a:pt x="4" y="10"/>
                    </a:cubicBezTo>
                    <a:cubicBezTo>
                      <a:pt x="4" y="11"/>
                      <a:pt x="5" y="10"/>
                      <a:pt x="5" y="10"/>
                    </a:cubicBezTo>
                    <a:cubicBezTo>
                      <a:pt x="5" y="8"/>
                      <a:pt x="5" y="5"/>
                      <a:pt x="4" y="3"/>
                    </a:cubicBezTo>
                    <a:cubicBezTo>
                      <a:pt x="4" y="2"/>
                      <a:pt x="3"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1" name="Freeform 147"/>
              <p:cNvSpPr/>
              <p:nvPr/>
            </p:nvSpPr>
            <p:spPr bwMode="auto">
              <a:xfrm>
                <a:off x="1393825" y="2714626"/>
                <a:ext cx="6350" cy="14288"/>
              </a:xfrm>
              <a:custGeom>
                <a:avLst/>
                <a:gdLst>
                  <a:gd name="T0" fmla="*/ 2 w 6"/>
                  <a:gd name="T1" fmla="*/ 13 h 14"/>
                  <a:gd name="T2" fmla="*/ 6 w 6"/>
                  <a:gd name="T3" fmla="*/ 2 h 14"/>
                  <a:gd name="T4" fmla="*/ 5 w 6"/>
                  <a:gd name="T5" fmla="*/ 1 h 14"/>
                  <a:gd name="T6" fmla="*/ 1 w 6"/>
                  <a:gd name="T7" fmla="*/ 11 h 14"/>
                  <a:gd name="T8" fmla="*/ 2 w 6"/>
                  <a:gd name="T9" fmla="*/ 11 h 14"/>
                  <a:gd name="T10" fmla="*/ 3 w 6"/>
                  <a:gd name="T11" fmla="*/ 6 h 14"/>
                  <a:gd name="T12" fmla="*/ 2 w 6"/>
                  <a:gd name="T13" fmla="*/ 6 h 14"/>
                  <a:gd name="T14" fmla="*/ 1 w 6"/>
                  <a:gd name="T15" fmla="*/ 11 h 14"/>
                  <a:gd name="T16" fmla="*/ 2 w 6"/>
                  <a:gd name="T17" fmla="*/ 11 h 14"/>
                  <a:gd name="T18" fmla="*/ 6 w 6"/>
                  <a:gd name="T19" fmla="*/ 2 h 14"/>
                  <a:gd name="T20" fmla="*/ 5 w 6"/>
                  <a:gd name="T21" fmla="*/ 1 h 14"/>
                  <a:gd name="T22" fmla="*/ 0 w 6"/>
                  <a:gd name="T23" fmla="*/ 13 h 14"/>
                  <a:gd name="T24" fmla="*/ 2 w 6"/>
                  <a:gd name="T25"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 h="14">
                    <a:moveTo>
                      <a:pt x="2" y="13"/>
                    </a:moveTo>
                    <a:cubicBezTo>
                      <a:pt x="2" y="9"/>
                      <a:pt x="4" y="5"/>
                      <a:pt x="6" y="2"/>
                    </a:cubicBezTo>
                    <a:cubicBezTo>
                      <a:pt x="6" y="2"/>
                      <a:pt x="5" y="1"/>
                      <a:pt x="5" y="1"/>
                    </a:cubicBezTo>
                    <a:cubicBezTo>
                      <a:pt x="4" y="5"/>
                      <a:pt x="3" y="8"/>
                      <a:pt x="1" y="11"/>
                    </a:cubicBezTo>
                    <a:cubicBezTo>
                      <a:pt x="1" y="11"/>
                      <a:pt x="2" y="11"/>
                      <a:pt x="2" y="11"/>
                    </a:cubicBezTo>
                    <a:cubicBezTo>
                      <a:pt x="2" y="9"/>
                      <a:pt x="3" y="8"/>
                      <a:pt x="3" y="6"/>
                    </a:cubicBezTo>
                    <a:cubicBezTo>
                      <a:pt x="4" y="5"/>
                      <a:pt x="2" y="5"/>
                      <a:pt x="2" y="6"/>
                    </a:cubicBezTo>
                    <a:cubicBezTo>
                      <a:pt x="2" y="7"/>
                      <a:pt x="1" y="9"/>
                      <a:pt x="1" y="11"/>
                    </a:cubicBezTo>
                    <a:cubicBezTo>
                      <a:pt x="1" y="11"/>
                      <a:pt x="2" y="12"/>
                      <a:pt x="2" y="11"/>
                    </a:cubicBezTo>
                    <a:cubicBezTo>
                      <a:pt x="4" y="8"/>
                      <a:pt x="6" y="5"/>
                      <a:pt x="6" y="2"/>
                    </a:cubicBezTo>
                    <a:cubicBezTo>
                      <a:pt x="6" y="1"/>
                      <a:pt x="6" y="0"/>
                      <a:pt x="5" y="1"/>
                    </a:cubicBezTo>
                    <a:cubicBezTo>
                      <a:pt x="2" y="4"/>
                      <a:pt x="0" y="9"/>
                      <a:pt x="0" y="13"/>
                    </a:cubicBezTo>
                    <a:cubicBezTo>
                      <a:pt x="0" y="14"/>
                      <a:pt x="2" y="14"/>
                      <a:pt x="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2" name="Freeform 148"/>
              <p:cNvSpPr/>
              <p:nvPr/>
            </p:nvSpPr>
            <p:spPr bwMode="auto">
              <a:xfrm>
                <a:off x="1392238" y="2713038"/>
                <a:ext cx="9525" cy="9525"/>
              </a:xfrm>
              <a:custGeom>
                <a:avLst/>
                <a:gdLst>
                  <a:gd name="T0" fmla="*/ 7 w 9"/>
                  <a:gd name="T1" fmla="*/ 0 h 9"/>
                  <a:gd name="T2" fmla="*/ 1 w 9"/>
                  <a:gd name="T3" fmla="*/ 8 h 9"/>
                  <a:gd name="T4" fmla="*/ 2 w 9"/>
                  <a:gd name="T5" fmla="*/ 9 h 9"/>
                  <a:gd name="T6" fmla="*/ 3 w 9"/>
                  <a:gd name="T7" fmla="*/ 4 h 9"/>
                  <a:gd name="T8" fmla="*/ 2 w 9"/>
                  <a:gd name="T9" fmla="*/ 3 h 9"/>
                  <a:gd name="T10" fmla="*/ 1 w 9"/>
                  <a:gd name="T11" fmla="*/ 9 h 9"/>
                  <a:gd name="T12" fmla="*/ 2 w 9"/>
                  <a:gd name="T13" fmla="*/ 9 h 9"/>
                  <a:gd name="T14" fmla="*/ 8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5" y="3"/>
                      <a:pt x="4" y="6"/>
                      <a:pt x="1" y="8"/>
                    </a:cubicBezTo>
                    <a:cubicBezTo>
                      <a:pt x="2" y="8"/>
                      <a:pt x="2" y="8"/>
                      <a:pt x="2" y="9"/>
                    </a:cubicBezTo>
                    <a:cubicBezTo>
                      <a:pt x="2" y="7"/>
                      <a:pt x="2" y="5"/>
                      <a:pt x="3" y="4"/>
                    </a:cubicBezTo>
                    <a:cubicBezTo>
                      <a:pt x="3" y="3"/>
                      <a:pt x="2" y="2"/>
                      <a:pt x="2" y="3"/>
                    </a:cubicBezTo>
                    <a:cubicBezTo>
                      <a:pt x="1" y="5"/>
                      <a:pt x="0" y="7"/>
                      <a:pt x="1" y="9"/>
                    </a:cubicBezTo>
                    <a:cubicBezTo>
                      <a:pt x="1" y="9"/>
                      <a:pt x="2" y="9"/>
                      <a:pt x="2" y="9"/>
                    </a:cubicBezTo>
                    <a:cubicBezTo>
                      <a:pt x="5" y="7"/>
                      <a:pt x="6" y="4"/>
                      <a:pt x="8" y="1"/>
                    </a:cubicBezTo>
                    <a:cubicBezTo>
                      <a:pt x="9" y="0"/>
                      <a:pt x="8"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3" name="Freeform 149"/>
              <p:cNvSpPr/>
              <p:nvPr/>
            </p:nvSpPr>
            <p:spPr bwMode="auto">
              <a:xfrm>
                <a:off x="1354138" y="2705101"/>
                <a:ext cx="55563" cy="65088"/>
              </a:xfrm>
              <a:custGeom>
                <a:avLst/>
                <a:gdLst>
                  <a:gd name="T0" fmla="*/ 33 w 53"/>
                  <a:gd name="T1" fmla="*/ 14 h 62"/>
                  <a:gd name="T2" fmla="*/ 42 w 53"/>
                  <a:gd name="T3" fmla="*/ 18 h 62"/>
                  <a:gd name="T4" fmla="*/ 45 w 53"/>
                  <a:gd name="T5" fmla="*/ 19 h 62"/>
                  <a:gd name="T6" fmla="*/ 49 w 53"/>
                  <a:gd name="T7" fmla="*/ 22 h 62"/>
                  <a:gd name="T8" fmla="*/ 44 w 53"/>
                  <a:gd name="T9" fmla="*/ 7 h 62"/>
                  <a:gd name="T10" fmla="*/ 35 w 53"/>
                  <a:gd name="T11" fmla="*/ 5 h 62"/>
                  <a:gd name="T12" fmla="*/ 24 w 53"/>
                  <a:gd name="T13" fmla="*/ 17 h 62"/>
                  <a:gd name="T14" fmla="*/ 12 w 53"/>
                  <a:gd name="T15" fmla="*/ 22 h 62"/>
                  <a:gd name="T16" fmla="*/ 11 w 53"/>
                  <a:gd name="T17" fmla="*/ 18 h 62"/>
                  <a:gd name="T18" fmla="*/ 10 w 53"/>
                  <a:gd name="T19" fmla="*/ 15 h 62"/>
                  <a:gd name="T20" fmla="*/ 16 w 53"/>
                  <a:gd name="T21" fmla="*/ 17 h 62"/>
                  <a:gd name="T22" fmla="*/ 23 w 53"/>
                  <a:gd name="T23" fmla="*/ 11 h 62"/>
                  <a:gd name="T24" fmla="*/ 24 w 53"/>
                  <a:gd name="T25" fmla="*/ 22 h 62"/>
                  <a:gd name="T26" fmla="*/ 6 w 53"/>
                  <a:gd name="T27" fmla="*/ 35 h 62"/>
                  <a:gd name="T28" fmla="*/ 10 w 53"/>
                  <a:gd name="T29" fmla="*/ 35 h 62"/>
                  <a:gd name="T30" fmla="*/ 14 w 53"/>
                  <a:gd name="T31" fmla="*/ 44 h 62"/>
                  <a:gd name="T32" fmla="*/ 18 w 53"/>
                  <a:gd name="T33" fmla="*/ 39 h 62"/>
                  <a:gd name="T34" fmla="*/ 23 w 53"/>
                  <a:gd name="T35" fmla="*/ 43 h 62"/>
                  <a:gd name="T36" fmla="*/ 21 w 53"/>
                  <a:gd name="T37" fmla="*/ 51 h 62"/>
                  <a:gd name="T38" fmla="*/ 18 w 53"/>
                  <a:gd name="T39" fmla="*/ 53 h 62"/>
                  <a:gd name="T40" fmla="*/ 12 w 53"/>
                  <a:gd name="T41" fmla="*/ 45 h 62"/>
                  <a:gd name="T42" fmla="*/ 23 w 53"/>
                  <a:gd name="T43" fmla="*/ 53 h 62"/>
                  <a:gd name="T44" fmla="*/ 24 w 53"/>
                  <a:gd name="T45" fmla="*/ 53 h 62"/>
                  <a:gd name="T46" fmla="*/ 28 w 53"/>
                  <a:gd name="T47" fmla="*/ 57 h 62"/>
                  <a:gd name="T48" fmla="*/ 31 w 53"/>
                  <a:gd name="T49" fmla="*/ 57 h 62"/>
                  <a:gd name="T50" fmla="*/ 29 w 53"/>
                  <a:gd name="T51" fmla="*/ 35 h 62"/>
                  <a:gd name="T52" fmla="*/ 29 w 53"/>
                  <a:gd name="T53" fmla="*/ 46 h 62"/>
                  <a:gd name="T54" fmla="*/ 30 w 53"/>
                  <a:gd name="T55" fmla="*/ 49 h 62"/>
                  <a:gd name="T56" fmla="*/ 28 w 53"/>
                  <a:gd name="T57" fmla="*/ 48 h 62"/>
                  <a:gd name="T58" fmla="*/ 25 w 53"/>
                  <a:gd name="T59" fmla="*/ 56 h 62"/>
                  <a:gd name="T60" fmla="*/ 24 w 53"/>
                  <a:gd name="T61" fmla="*/ 49 h 62"/>
                  <a:gd name="T62" fmla="*/ 16 w 53"/>
                  <a:gd name="T63" fmla="*/ 48 h 62"/>
                  <a:gd name="T64" fmla="*/ 23 w 53"/>
                  <a:gd name="T65" fmla="*/ 56 h 62"/>
                  <a:gd name="T66" fmla="*/ 22 w 53"/>
                  <a:gd name="T67" fmla="*/ 52 h 62"/>
                  <a:gd name="T68" fmla="*/ 23 w 53"/>
                  <a:gd name="T69" fmla="*/ 48 h 62"/>
                  <a:gd name="T70" fmla="*/ 22 w 53"/>
                  <a:gd name="T71" fmla="*/ 38 h 62"/>
                  <a:gd name="T72" fmla="*/ 20 w 53"/>
                  <a:gd name="T73" fmla="*/ 36 h 62"/>
                  <a:gd name="T74" fmla="*/ 16 w 53"/>
                  <a:gd name="T75" fmla="*/ 42 h 62"/>
                  <a:gd name="T76" fmla="*/ 11 w 53"/>
                  <a:gd name="T77" fmla="*/ 39 h 62"/>
                  <a:gd name="T78" fmla="*/ 12 w 53"/>
                  <a:gd name="T79" fmla="*/ 32 h 62"/>
                  <a:gd name="T80" fmla="*/ 9 w 53"/>
                  <a:gd name="T81" fmla="*/ 32 h 62"/>
                  <a:gd name="T82" fmla="*/ 16 w 53"/>
                  <a:gd name="T83" fmla="*/ 29 h 62"/>
                  <a:gd name="T84" fmla="*/ 31 w 53"/>
                  <a:gd name="T85" fmla="*/ 10 h 62"/>
                  <a:gd name="T86" fmla="*/ 18 w 53"/>
                  <a:gd name="T87" fmla="*/ 14 h 62"/>
                  <a:gd name="T88" fmla="*/ 13 w 53"/>
                  <a:gd name="T89" fmla="*/ 15 h 62"/>
                  <a:gd name="T90" fmla="*/ 6 w 53"/>
                  <a:gd name="T91" fmla="*/ 24 h 62"/>
                  <a:gd name="T92" fmla="*/ 15 w 53"/>
                  <a:gd name="T93" fmla="*/ 21 h 62"/>
                  <a:gd name="T94" fmla="*/ 28 w 53"/>
                  <a:gd name="T95" fmla="*/ 10 h 62"/>
                  <a:gd name="T96" fmla="*/ 35 w 53"/>
                  <a:gd name="T97" fmla="*/ 8 h 62"/>
                  <a:gd name="T98" fmla="*/ 45 w 53"/>
                  <a:gd name="T99" fmla="*/ 12 h 62"/>
                  <a:gd name="T100" fmla="*/ 47 w 53"/>
                  <a:gd name="T101" fmla="*/ 7 h 62"/>
                  <a:gd name="T102" fmla="*/ 52 w 53"/>
                  <a:gd name="T103" fmla="*/ 19 h 62"/>
                  <a:gd name="T104" fmla="*/ 49 w 53"/>
                  <a:gd name="T105" fmla="*/ 18 h 62"/>
                  <a:gd name="T106" fmla="*/ 48 w 53"/>
                  <a:gd name="T107" fmla="*/ 14 h 62"/>
                  <a:gd name="T108" fmla="*/ 44 w 53"/>
                  <a:gd name="T109" fmla="*/ 21 h 62"/>
                  <a:gd name="T110" fmla="*/ 43 w 53"/>
                  <a:gd name="T111" fmla="*/ 10 h 62"/>
                  <a:gd name="T112" fmla="*/ 33 w 53"/>
                  <a:gd name="T113" fmla="*/ 9 h 62"/>
                  <a:gd name="T114" fmla="*/ 36 w 53"/>
                  <a:gd name="T115"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 h="62">
                    <a:moveTo>
                      <a:pt x="43" y="8"/>
                    </a:moveTo>
                    <a:cubicBezTo>
                      <a:pt x="41" y="8"/>
                      <a:pt x="39" y="10"/>
                      <a:pt x="38" y="11"/>
                    </a:cubicBezTo>
                    <a:cubicBezTo>
                      <a:pt x="39" y="10"/>
                      <a:pt x="40" y="6"/>
                      <a:pt x="41" y="4"/>
                    </a:cubicBezTo>
                    <a:cubicBezTo>
                      <a:pt x="41" y="3"/>
                      <a:pt x="40" y="3"/>
                      <a:pt x="40" y="3"/>
                    </a:cubicBezTo>
                    <a:cubicBezTo>
                      <a:pt x="37" y="6"/>
                      <a:pt x="36" y="9"/>
                      <a:pt x="34" y="12"/>
                    </a:cubicBezTo>
                    <a:cubicBezTo>
                      <a:pt x="34" y="13"/>
                      <a:pt x="31" y="21"/>
                      <a:pt x="33" y="14"/>
                    </a:cubicBezTo>
                    <a:cubicBezTo>
                      <a:pt x="34" y="11"/>
                      <a:pt x="36" y="8"/>
                      <a:pt x="38" y="5"/>
                    </a:cubicBezTo>
                    <a:cubicBezTo>
                      <a:pt x="38" y="4"/>
                      <a:pt x="37" y="3"/>
                      <a:pt x="37" y="4"/>
                    </a:cubicBezTo>
                    <a:cubicBezTo>
                      <a:pt x="31" y="6"/>
                      <a:pt x="33" y="6"/>
                      <a:pt x="43" y="6"/>
                    </a:cubicBezTo>
                    <a:cubicBezTo>
                      <a:pt x="42" y="8"/>
                      <a:pt x="42" y="9"/>
                      <a:pt x="42" y="11"/>
                    </a:cubicBezTo>
                    <a:cubicBezTo>
                      <a:pt x="41" y="13"/>
                      <a:pt x="41" y="15"/>
                      <a:pt x="41" y="17"/>
                    </a:cubicBezTo>
                    <a:cubicBezTo>
                      <a:pt x="41" y="18"/>
                      <a:pt x="42" y="18"/>
                      <a:pt x="42" y="18"/>
                    </a:cubicBezTo>
                    <a:cubicBezTo>
                      <a:pt x="43" y="11"/>
                      <a:pt x="41" y="19"/>
                      <a:pt x="41" y="19"/>
                    </a:cubicBezTo>
                    <a:cubicBezTo>
                      <a:pt x="42" y="20"/>
                      <a:pt x="42" y="20"/>
                      <a:pt x="43" y="18"/>
                    </a:cubicBezTo>
                    <a:cubicBezTo>
                      <a:pt x="43" y="20"/>
                      <a:pt x="43" y="22"/>
                      <a:pt x="42" y="24"/>
                    </a:cubicBezTo>
                    <a:cubicBezTo>
                      <a:pt x="42" y="25"/>
                      <a:pt x="44" y="25"/>
                      <a:pt x="44" y="24"/>
                    </a:cubicBezTo>
                    <a:cubicBezTo>
                      <a:pt x="44" y="27"/>
                      <a:pt x="44" y="27"/>
                      <a:pt x="44" y="25"/>
                    </a:cubicBezTo>
                    <a:cubicBezTo>
                      <a:pt x="44" y="23"/>
                      <a:pt x="44" y="20"/>
                      <a:pt x="45" y="19"/>
                    </a:cubicBezTo>
                    <a:cubicBezTo>
                      <a:pt x="46" y="16"/>
                      <a:pt x="46" y="16"/>
                      <a:pt x="47" y="18"/>
                    </a:cubicBezTo>
                    <a:cubicBezTo>
                      <a:pt x="46" y="18"/>
                      <a:pt x="46" y="18"/>
                      <a:pt x="46" y="18"/>
                    </a:cubicBezTo>
                    <a:cubicBezTo>
                      <a:pt x="46" y="19"/>
                      <a:pt x="46" y="20"/>
                      <a:pt x="45" y="21"/>
                    </a:cubicBezTo>
                    <a:cubicBezTo>
                      <a:pt x="45" y="22"/>
                      <a:pt x="46" y="22"/>
                      <a:pt x="47" y="21"/>
                    </a:cubicBezTo>
                    <a:cubicBezTo>
                      <a:pt x="48" y="20"/>
                      <a:pt x="48" y="18"/>
                      <a:pt x="48" y="21"/>
                    </a:cubicBezTo>
                    <a:cubicBezTo>
                      <a:pt x="48" y="22"/>
                      <a:pt x="49" y="22"/>
                      <a:pt x="49" y="22"/>
                    </a:cubicBezTo>
                    <a:cubicBezTo>
                      <a:pt x="53" y="17"/>
                      <a:pt x="48" y="10"/>
                      <a:pt x="44" y="7"/>
                    </a:cubicBezTo>
                    <a:cubicBezTo>
                      <a:pt x="44" y="7"/>
                      <a:pt x="43" y="7"/>
                      <a:pt x="43" y="8"/>
                    </a:cubicBezTo>
                    <a:cubicBezTo>
                      <a:pt x="45" y="10"/>
                      <a:pt x="46" y="12"/>
                      <a:pt x="46" y="14"/>
                    </a:cubicBezTo>
                    <a:cubicBezTo>
                      <a:pt x="46" y="15"/>
                      <a:pt x="47" y="15"/>
                      <a:pt x="47" y="14"/>
                    </a:cubicBezTo>
                    <a:cubicBezTo>
                      <a:pt x="45" y="1"/>
                      <a:pt x="48" y="20"/>
                      <a:pt x="46" y="14"/>
                    </a:cubicBezTo>
                    <a:cubicBezTo>
                      <a:pt x="45" y="10"/>
                      <a:pt x="45" y="10"/>
                      <a:pt x="44" y="7"/>
                    </a:cubicBezTo>
                    <a:cubicBezTo>
                      <a:pt x="44" y="6"/>
                      <a:pt x="43" y="6"/>
                      <a:pt x="43" y="7"/>
                    </a:cubicBezTo>
                    <a:cubicBezTo>
                      <a:pt x="43" y="8"/>
                      <a:pt x="44" y="18"/>
                      <a:pt x="43" y="14"/>
                    </a:cubicBezTo>
                    <a:cubicBezTo>
                      <a:pt x="43" y="13"/>
                      <a:pt x="42" y="11"/>
                      <a:pt x="42" y="10"/>
                    </a:cubicBezTo>
                    <a:cubicBezTo>
                      <a:pt x="41" y="8"/>
                      <a:pt x="41" y="7"/>
                      <a:pt x="39" y="5"/>
                    </a:cubicBezTo>
                    <a:cubicBezTo>
                      <a:pt x="37" y="3"/>
                      <a:pt x="35" y="9"/>
                      <a:pt x="36" y="5"/>
                    </a:cubicBezTo>
                    <a:cubicBezTo>
                      <a:pt x="36" y="5"/>
                      <a:pt x="35" y="4"/>
                      <a:pt x="35" y="5"/>
                    </a:cubicBezTo>
                    <a:cubicBezTo>
                      <a:pt x="33" y="9"/>
                      <a:pt x="32" y="10"/>
                      <a:pt x="34" y="5"/>
                    </a:cubicBezTo>
                    <a:cubicBezTo>
                      <a:pt x="35" y="4"/>
                      <a:pt x="34" y="4"/>
                      <a:pt x="33" y="5"/>
                    </a:cubicBezTo>
                    <a:cubicBezTo>
                      <a:pt x="31" y="8"/>
                      <a:pt x="25" y="20"/>
                      <a:pt x="31" y="8"/>
                    </a:cubicBezTo>
                    <a:cubicBezTo>
                      <a:pt x="31" y="7"/>
                      <a:pt x="30" y="7"/>
                      <a:pt x="30" y="7"/>
                    </a:cubicBezTo>
                    <a:cubicBezTo>
                      <a:pt x="28" y="10"/>
                      <a:pt x="25" y="13"/>
                      <a:pt x="23" y="16"/>
                    </a:cubicBezTo>
                    <a:cubicBezTo>
                      <a:pt x="22" y="17"/>
                      <a:pt x="23" y="17"/>
                      <a:pt x="24" y="17"/>
                    </a:cubicBezTo>
                    <a:cubicBezTo>
                      <a:pt x="25" y="16"/>
                      <a:pt x="26" y="15"/>
                      <a:pt x="28" y="14"/>
                    </a:cubicBezTo>
                    <a:cubicBezTo>
                      <a:pt x="28" y="13"/>
                      <a:pt x="27" y="12"/>
                      <a:pt x="27" y="13"/>
                    </a:cubicBezTo>
                    <a:cubicBezTo>
                      <a:pt x="24" y="14"/>
                      <a:pt x="21" y="16"/>
                      <a:pt x="19" y="17"/>
                    </a:cubicBezTo>
                    <a:cubicBezTo>
                      <a:pt x="16" y="19"/>
                      <a:pt x="17" y="20"/>
                      <a:pt x="19" y="17"/>
                    </a:cubicBezTo>
                    <a:cubicBezTo>
                      <a:pt x="19" y="16"/>
                      <a:pt x="18" y="15"/>
                      <a:pt x="18" y="16"/>
                    </a:cubicBezTo>
                    <a:cubicBezTo>
                      <a:pt x="16" y="18"/>
                      <a:pt x="14" y="20"/>
                      <a:pt x="12" y="22"/>
                    </a:cubicBezTo>
                    <a:cubicBezTo>
                      <a:pt x="12" y="23"/>
                      <a:pt x="13" y="24"/>
                      <a:pt x="13" y="23"/>
                    </a:cubicBezTo>
                    <a:cubicBezTo>
                      <a:pt x="14" y="23"/>
                      <a:pt x="14" y="23"/>
                      <a:pt x="14" y="22"/>
                    </a:cubicBezTo>
                    <a:cubicBezTo>
                      <a:pt x="15" y="22"/>
                      <a:pt x="14" y="21"/>
                      <a:pt x="14" y="21"/>
                    </a:cubicBezTo>
                    <a:cubicBezTo>
                      <a:pt x="11" y="22"/>
                      <a:pt x="7" y="23"/>
                      <a:pt x="5" y="25"/>
                    </a:cubicBezTo>
                    <a:cubicBezTo>
                      <a:pt x="7" y="23"/>
                      <a:pt x="10" y="21"/>
                      <a:pt x="12" y="19"/>
                    </a:cubicBezTo>
                    <a:cubicBezTo>
                      <a:pt x="12" y="18"/>
                      <a:pt x="11" y="17"/>
                      <a:pt x="11" y="18"/>
                    </a:cubicBezTo>
                    <a:cubicBezTo>
                      <a:pt x="10" y="18"/>
                      <a:pt x="10" y="19"/>
                      <a:pt x="9" y="20"/>
                    </a:cubicBezTo>
                    <a:cubicBezTo>
                      <a:pt x="7" y="21"/>
                      <a:pt x="6" y="22"/>
                      <a:pt x="8" y="22"/>
                    </a:cubicBezTo>
                    <a:cubicBezTo>
                      <a:pt x="10" y="20"/>
                      <a:pt x="12" y="18"/>
                      <a:pt x="14" y="16"/>
                    </a:cubicBezTo>
                    <a:cubicBezTo>
                      <a:pt x="15" y="16"/>
                      <a:pt x="14" y="15"/>
                      <a:pt x="13" y="15"/>
                    </a:cubicBezTo>
                    <a:cubicBezTo>
                      <a:pt x="12" y="16"/>
                      <a:pt x="12" y="17"/>
                      <a:pt x="11" y="17"/>
                    </a:cubicBezTo>
                    <a:cubicBezTo>
                      <a:pt x="10" y="18"/>
                      <a:pt x="10" y="17"/>
                      <a:pt x="10" y="15"/>
                    </a:cubicBezTo>
                    <a:cubicBezTo>
                      <a:pt x="7" y="17"/>
                      <a:pt x="7" y="19"/>
                      <a:pt x="5" y="20"/>
                    </a:cubicBezTo>
                    <a:cubicBezTo>
                      <a:pt x="7" y="18"/>
                      <a:pt x="9" y="15"/>
                      <a:pt x="12" y="13"/>
                    </a:cubicBezTo>
                    <a:cubicBezTo>
                      <a:pt x="9" y="15"/>
                      <a:pt x="8" y="17"/>
                      <a:pt x="7" y="20"/>
                    </a:cubicBezTo>
                    <a:cubicBezTo>
                      <a:pt x="6" y="20"/>
                      <a:pt x="7" y="21"/>
                      <a:pt x="7" y="20"/>
                    </a:cubicBezTo>
                    <a:cubicBezTo>
                      <a:pt x="10" y="19"/>
                      <a:pt x="10" y="19"/>
                      <a:pt x="13" y="16"/>
                    </a:cubicBezTo>
                    <a:cubicBezTo>
                      <a:pt x="14" y="17"/>
                      <a:pt x="15" y="17"/>
                      <a:pt x="16" y="17"/>
                    </a:cubicBezTo>
                    <a:cubicBezTo>
                      <a:pt x="17" y="16"/>
                      <a:pt x="18" y="14"/>
                      <a:pt x="19" y="12"/>
                    </a:cubicBezTo>
                    <a:cubicBezTo>
                      <a:pt x="19" y="12"/>
                      <a:pt x="19" y="11"/>
                      <a:pt x="18" y="12"/>
                    </a:cubicBezTo>
                    <a:cubicBezTo>
                      <a:pt x="16" y="13"/>
                      <a:pt x="15" y="15"/>
                      <a:pt x="14" y="16"/>
                    </a:cubicBezTo>
                    <a:cubicBezTo>
                      <a:pt x="13" y="17"/>
                      <a:pt x="14" y="17"/>
                      <a:pt x="14" y="17"/>
                    </a:cubicBezTo>
                    <a:cubicBezTo>
                      <a:pt x="17" y="16"/>
                      <a:pt x="19" y="15"/>
                      <a:pt x="22" y="13"/>
                    </a:cubicBezTo>
                    <a:cubicBezTo>
                      <a:pt x="24" y="13"/>
                      <a:pt x="25" y="12"/>
                      <a:pt x="23" y="11"/>
                    </a:cubicBezTo>
                    <a:cubicBezTo>
                      <a:pt x="22" y="12"/>
                      <a:pt x="21" y="14"/>
                      <a:pt x="20" y="15"/>
                    </a:cubicBezTo>
                    <a:cubicBezTo>
                      <a:pt x="20" y="16"/>
                      <a:pt x="20" y="16"/>
                      <a:pt x="21" y="16"/>
                    </a:cubicBezTo>
                    <a:cubicBezTo>
                      <a:pt x="24" y="15"/>
                      <a:pt x="27" y="14"/>
                      <a:pt x="29" y="13"/>
                    </a:cubicBezTo>
                    <a:cubicBezTo>
                      <a:pt x="33" y="11"/>
                      <a:pt x="28" y="20"/>
                      <a:pt x="29" y="19"/>
                    </a:cubicBezTo>
                    <a:cubicBezTo>
                      <a:pt x="27" y="23"/>
                      <a:pt x="23" y="26"/>
                      <a:pt x="19" y="29"/>
                    </a:cubicBezTo>
                    <a:cubicBezTo>
                      <a:pt x="21" y="27"/>
                      <a:pt x="23" y="24"/>
                      <a:pt x="24" y="22"/>
                    </a:cubicBezTo>
                    <a:cubicBezTo>
                      <a:pt x="24" y="22"/>
                      <a:pt x="24" y="21"/>
                      <a:pt x="23" y="22"/>
                    </a:cubicBezTo>
                    <a:cubicBezTo>
                      <a:pt x="18" y="26"/>
                      <a:pt x="15" y="30"/>
                      <a:pt x="8" y="32"/>
                    </a:cubicBezTo>
                    <a:cubicBezTo>
                      <a:pt x="7" y="32"/>
                      <a:pt x="6" y="32"/>
                      <a:pt x="5" y="33"/>
                    </a:cubicBezTo>
                    <a:cubicBezTo>
                      <a:pt x="4" y="34"/>
                      <a:pt x="3" y="36"/>
                      <a:pt x="3" y="37"/>
                    </a:cubicBezTo>
                    <a:cubicBezTo>
                      <a:pt x="2" y="38"/>
                      <a:pt x="3" y="39"/>
                      <a:pt x="4" y="38"/>
                    </a:cubicBezTo>
                    <a:cubicBezTo>
                      <a:pt x="5" y="36"/>
                      <a:pt x="5" y="37"/>
                      <a:pt x="6" y="35"/>
                    </a:cubicBezTo>
                    <a:cubicBezTo>
                      <a:pt x="7" y="34"/>
                      <a:pt x="6" y="33"/>
                      <a:pt x="5" y="34"/>
                    </a:cubicBezTo>
                    <a:cubicBezTo>
                      <a:pt x="4" y="36"/>
                      <a:pt x="3" y="37"/>
                      <a:pt x="3" y="39"/>
                    </a:cubicBezTo>
                    <a:cubicBezTo>
                      <a:pt x="2" y="40"/>
                      <a:pt x="3" y="40"/>
                      <a:pt x="4" y="40"/>
                    </a:cubicBezTo>
                    <a:cubicBezTo>
                      <a:pt x="6" y="34"/>
                      <a:pt x="6" y="34"/>
                      <a:pt x="5" y="40"/>
                    </a:cubicBezTo>
                    <a:cubicBezTo>
                      <a:pt x="5" y="40"/>
                      <a:pt x="6" y="41"/>
                      <a:pt x="6" y="40"/>
                    </a:cubicBezTo>
                    <a:cubicBezTo>
                      <a:pt x="8" y="39"/>
                      <a:pt x="9" y="37"/>
                      <a:pt x="10" y="35"/>
                    </a:cubicBezTo>
                    <a:cubicBezTo>
                      <a:pt x="9" y="36"/>
                      <a:pt x="10" y="40"/>
                      <a:pt x="10" y="42"/>
                    </a:cubicBezTo>
                    <a:cubicBezTo>
                      <a:pt x="10" y="43"/>
                      <a:pt x="11" y="43"/>
                      <a:pt x="11" y="42"/>
                    </a:cubicBezTo>
                    <a:cubicBezTo>
                      <a:pt x="15" y="31"/>
                      <a:pt x="12" y="41"/>
                      <a:pt x="11" y="43"/>
                    </a:cubicBezTo>
                    <a:cubicBezTo>
                      <a:pt x="11" y="44"/>
                      <a:pt x="12" y="44"/>
                      <a:pt x="12" y="44"/>
                    </a:cubicBezTo>
                    <a:cubicBezTo>
                      <a:pt x="13" y="42"/>
                      <a:pt x="14" y="41"/>
                      <a:pt x="15" y="39"/>
                    </a:cubicBezTo>
                    <a:cubicBezTo>
                      <a:pt x="14" y="41"/>
                      <a:pt x="14" y="42"/>
                      <a:pt x="14" y="44"/>
                    </a:cubicBezTo>
                    <a:cubicBezTo>
                      <a:pt x="14" y="45"/>
                      <a:pt x="15" y="45"/>
                      <a:pt x="15" y="45"/>
                    </a:cubicBezTo>
                    <a:cubicBezTo>
                      <a:pt x="16" y="42"/>
                      <a:pt x="16" y="42"/>
                      <a:pt x="17" y="39"/>
                    </a:cubicBezTo>
                    <a:cubicBezTo>
                      <a:pt x="17" y="37"/>
                      <a:pt x="16" y="38"/>
                      <a:pt x="16" y="41"/>
                    </a:cubicBezTo>
                    <a:cubicBezTo>
                      <a:pt x="16" y="42"/>
                      <a:pt x="15" y="44"/>
                      <a:pt x="15" y="45"/>
                    </a:cubicBezTo>
                    <a:cubicBezTo>
                      <a:pt x="15" y="46"/>
                      <a:pt x="16" y="47"/>
                      <a:pt x="16" y="46"/>
                    </a:cubicBezTo>
                    <a:cubicBezTo>
                      <a:pt x="17" y="43"/>
                      <a:pt x="18" y="41"/>
                      <a:pt x="18" y="39"/>
                    </a:cubicBezTo>
                    <a:cubicBezTo>
                      <a:pt x="18" y="41"/>
                      <a:pt x="18" y="44"/>
                      <a:pt x="17" y="47"/>
                    </a:cubicBezTo>
                    <a:cubicBezTo>
                      <a:pt x="17" y="47"/>
                      <a:pt x="19" y="47"/>
                      <a:pt x="19" y="47"/>
                    </a:cubicBezTo>
                    <a:cubicBezTo>
                      <a:pt x="19" y="45"/>
                      <a:pt x="20" y="43"/>
                      <a:pt x="21" y="42"/>
                    </a:cubicBezTo>
                    <a:cubicBezTo>
                      <a:pt x="22" y="37"/>
                      <a:pt x="21" y="39"/>
                      <a:pt x="20" y="42"/>
                    </a:cubicBezTo>
                    <a:cubicBezTo>
                      <a:pt x="18" y="54"/>
                      <a:pt x="24" y="30"/>
                      <a:pt x="22" y="45"/>
                    </a:cubicBezTo>
                    <a:cubicBezTo>
                      <a:pt x="22" y="46"/>
                      <a:pt x="22" y="45"/>
                      <a:pt x="23" y="43"/>
                    </a:cubicBezTo>
                    <a:cubicBezTo>
                      <a:pt x="24" y="34"/>
                      <a:pt x="21" y="54"/>
                      <a:pt x="24" y="43"/>
                    </a:cubicBezTo>
                    <a:cubicBezTo>
                      <a:pt x="23" y="48"/>
                      <a:pt x="25" y="51"/>
                      <a:pt x="22" y="45"/>
                    </a:cubicBezTo>
                    <a:cubicBezTo>
                      <a:pt x="22" y="45"/>
                      <a:pt x="21" y="45"/>
                      <a:pt x="21" y="45"/>
                    </a:cubicBezTo>
                    <a:cubicBezTo>
                      <a:pt x="19" y="47"/>
                      <a:pt x="19" y="49"/>
                      <a:pt x="20" y="51"/>
                    </a:cubicBezTo>
                    <a:cubicBezTo>
                      <a:pt x="19" y="48"/>
                      <a:pt x="24" y="55"/>
                      <a:pt x="20" y="49"/>
                    </a:cubicBezTo>
                    <a:cubicBezTo>
                      <a:pt x="18" y="50"/>
                      <a:pt x="19" y="50"/>
                      <a:pt x="21" y="51"/>
                    </a:cubicBezTo>
                    <a:cubicBezTo>
                      <a:pt x="22" y="52"/>
                      <a:pt x="22" y="52"/>
                      <a:pt x="23" y="53"/>
                    </a:cubicBezTo>
                    <a:cubicBezTo>
                      <a:pt x="24" y="53"/>
                      <a:pt x="24" y="52"/>
                      <a:pt x="24" y="52"/>
                    </a:cubicBezTo>
                    <a:cubicBezTo>
                      <a:pt x="23" y="50"/>
                      <a:pt x="22" y="49"/>
                      <a:pt x="21" y="48"/>
                    </a:cubicBezTo>
                    <a:cubicBezTo>
                      <a:pt x="20" y="48"/>
                      <a:pt x="19" y="48"/>
                      <a:pt x="20" y="49"/>
                    </a:cubicBezTo>
                    <a:cubicBezTo>
                      <a:pt x="21" y="52"/>
                      <a:pt x="24" y="55"/>
                      <a:pt x="19" y="52"/>
                    </a:cubicBezTo>
                    <a:cubicBezTo>
                      <a:pt x="18" y="52"/>
                      <a:pt x="18" y="52"/>
                      <a:pt x="18" y="53"/>
                    </a:cubicBezTo>
                    <a:cubicBezTo>
                      <a:pt x="19" y="54"/>
                      <a:pt x="19" y="54"/>
                      <a:pt x="20" y="55"/>
                    </a:cubicBezTo>
                    <a:cubicBezTo>
                      <a:pt x="20" y="56"/>
                      <a:pt x="21" y="55"/>
                      <a:pt x="21" y="55"/>
                    </a:cubicBezTo>
                    <a:cubicBezTo>
                      <a:pt x="19" y="51"/>
                      <a:pt x="17" y="48"/>
                      <a:pt x="14" y="46"/>
                    </a:cubicBezTo>
                    <a:cubicBezTo>
                      <a:pt x="12" y="44"/>
                      <a:pt x="10" y="44"/>
                      <a:pt x="8" y="43"/>
                    </a:cubicBezTo>
                    <a:cubicBezTo>
                      <a:pt x="6" y="42"/>
                      <a:pt x="5" y="42"/>
                      <a:pt x="5" y="44"/>
                    </a:cubicBezTo>
                    <a:cubicBezTo>
                      <a:pt x="8" y="44"/>
                      <a:pt x="10" y="45"/>
                      <a:pt x="12" y="45"/>
                    </a:cubicBezTo>
                    <a:cubicBezTo>
                      <a:pt x="11" y="45"/>
                      <a:pt x="11" y="46"/>
                      <a:pt x="11" y="46"/>
                    </a:cubicBezTo>
                    <a:cubicBezTo>
                      <a:pt x="16" y="50"/>
                      <a:pt x="12" y="46"/>
                      <a:pt x="12" y="46"/>
                    </a:cubicBezTo>
                    <a:cubicBezTo>
                      <a:pt x="10" y="42"/>
                      <a:pt x="11" y="42"/>
                      <a:pt x="15" y="45"/>
                    </a:cubicBezTo>
                    <a:cubicBezTo>
                      <a:pt x="16" y="46"/>
                      <a:pt x="18" y="47"/>
                      <a:pt x="19" y="47"/>
                    </a:cubicBezTo>
                    <a:cubicBezTo>
                      <a:pt x="20" y="47"/>
                      <a:pt x="20" y="47"/>
                      <a:pt x="20" y="47"/>
                    </a:cubicBezTo>
                    <a:cubicBezTo>
                      <a:pt x="22" y="49"/>
                      <a:pt x="23" y="51"/>
                      <a:pt x="23" y="53"/>
                    </a:cubicBezTo>
                    <a:cubicBezTo>
                      <a:pt x="24" y="54"/>
                      <a:pt x="25" y="54"/>
                      <a:pt x="25" y="53"/>
                    </a:cubicBezTo>
                    <a:cubicBezTo>
                      <a:pt x="25" y="51"/>
                      <a:pt x="25" y="50"/>
                      <a:pt x="24" y="48"/>
                    </a:cubicBezTo>
                    <a:cubicBezTo>
                      <a:pt x="24" y="48"/>
                      <a:pt x="23" y="48"/>
                      <a:pt x="23" y="48"/>
                    </a:cubicBezTo>
                    <a:cubicBezTo>
                      <a:pt x="23" y="51"/>
                      <a:pt x="23" y="53"/>
                      <a:pt x="23" y="55"/>
                    </a:cubicBezTo>
                    <a:cubicBezTo>
                      <a:pt x="23" y="56"/>
                      <a:pt x="24" y="56"/>
                      <a:pt x="24" y="55"/>
                    </a:cubicBezTo>
                    <a:cubicBezTo>
                      <a:pt x="26" y="53"/>
                      <a:pt x="26" y="53"/>
                      <a:pt x="24" y="53"/>
                    </a:cubicBezTo>
                    <a:cubicBezTo>
                      <a:pt x="24" y="55"/>
                      <a:pt x="24" y="57"/>
                      <a:pt x="24" y="59"/>
                    </a:cubicBezTo>
                    <a:cubicBezTo>
                      <a:pt x="24" y="60"/>
                      <a:pt x="25" y="60"/>
                      <a:pt x="26" y="59"/>
                    </a:cubicBezTo>
                    <a:cubicBezTo>
                      <a:pt x="27" y="55"/>
                      <a:pt x="27" y="52"/>
                      <a:pt x="27" y="48"/>
                    </a:cubicBezTo>
                    <a:cubicBezTo>
                      <a:pt x="27" y="47"/>
                      <a:pt x="26" y="47"/>
                      <a:pt x="26" y="48"/>
                    </a:cubicBezTo>
                    <a:cubicBezTo>
                      <a:pt x="26" y="53"/>
                      <a:pt x="26" y="53"/>
                      <a:pt x="27" y="57"/>
                    </a:cubicBezTo>
                    <a:cubicBezTo>
                      <a:pt x="27" y="58"/>
                      <a:pt x="28" y="58"/>
                      <a:pt x="28" y="57"/>
                    </a:cubicBezTo>
                    <a:cubicBezTo>
                      <a:pt x="29" y="50"/>
                      <a:pt x="27" y="51"/>
                      <a:pt x="29" y="57"/>
                    </a:cubicBezTo>
                    <a:cubicBezTo>
                      <a:pt x="29" y="58"/>
                      <a:pt x="30" y="58"/>
                      <a:pt x="30" y="57"/>
                    </a:cubicBezTo>
                    <a:cubicBezTo>
                      <a:pt x="31" y="54"/>
                      <a:pt x="31" y="54"/>
                      <a:pt x="31" y="51"/>
                    </a:cubicBezTo>
                    <a:cubicBezTo>
                      <a:pt x="30" y="51"/>
                      <a:pt x="30" y="51"/>
                      <a:pt x="30" y="51"/>
                    </a:cubicBezTo>
                    <a:cubicBezTo>
                      <a:pt x="30" y="53"/>
                      <a:pt x="30" y="55"/>
                      <a:pt x="30" y="57"/>
                    </a:cubicBezTo>
                    <a:cubicBezTo>
                      <a:pt x="30" y="58"/>
                      <a:pt x="31" y="58"/>
                      <a:pt x="31" y="57"/>
                    </a:cubicBezTo>
                    <a:cubicBezTo>
                      <a:pt x="31" y="55"/>
                      <a:pt x="30" y="49"/>
                      <a:pt x="31" y="54"/>
                    </a:cubicBezTo>
                    <a:cubicBezTo>
                      <a:pt x="33" y="55"/>
                      <a:pt x="33" y="54"/>
                      <a:pt x="30" y="51"/>
                    </a:cubicBezTo>
                    <a:cubicBezTo>
                      <a:pt x="30" y="49"/>
                      <a:pt x="29" y="48"/>
                      <a:pt x="29" y="46"/>
                    </a:cubicBezTo>
                    <a:cubicBezTo>
                      <a:pt x="27" y="42"/>
                      <a:pt x="29" y="46"/>
                      <a:pt x="30" y="41"/>
                    </a:cubicBezTo>
                    <a:cubicBezTo>
                      <a:pt x="29" y="43"/>
                      <a:pt x="30" y="37"/>
                      <a:pt x="30" y="35"/>
                    </a:cubicBezTo>
                    <a:cubicBezTo>
                      <a:pt x="30" y="35"/>
                      <a:pt x="29" y="35"/>
                      <a:pt x="29" y="35"/>
                    </a:cubicBezTo>
                    <a:cubicBezTo>
                      <a:pt x="29" y="38"/>
                      <a:pt x="29" y="41"/>
                      <a:pt x="28" y="44"/>
                    </a:cubicBezTo>
                    <a:cubicBezTo>
                      <a:pt x="28" y="45"/>
                      <a:pt x="30" y="45"/>
                      <a:pt x="30" y="45"/>
                    </a:cubicBezTo>
                    <a:cubicBezTo>
                      <a:pt x="30" y="43"/>
                      <a:pt x="30" y="41"/>
                      <a:pt x="30" y="39"/>
                    </a:cubicBezTo>
                    <a:cubicBezTo>
                      <a:pt x="31" y="38"/>
                      <a:pt x="29" y="38"/>
                      <a:pt x="29" y="39"/>
                    </a:cubicBezTo>
                    <a:cubicBezTo>
                      <a:pt x="28" y="41"/>
                      <a:pt x="28" y="43"/>
                      <a:pt x="27" y="46"/>
                    </a:cubicBezTo>
                    <a:cubicBezTo>
                      <a:pt x="27" y="47"/>
                      <a:pt x="28" y="47"/>
                      <a:pt x="29" y="46"/>
                    </a:cubicBezTo>
                    <a:cubicBezTo>
                      <a:pt x="29" y="43"/>
                      <a:pt x="30" y="40"/>
                      <a:pt x="29" y="37"/>
                    </a:cubicBezTo>
                    <a:cubicBezTo>
                      <a:pt x="29" y="36"/>
                      <a:pt x="28" y="36"/>
                      <a:pt x="28" y="36"/>
                    </a:cubicBezTo>
                    <a:cubicBezTo>
                      <a:pt x="24" y="43"/>
                      <a:pt x="29" y="51"/>
                      <a:pt x="31" y="57"/>
                    </a:cubicBezTo>
                    <a:cubicBezTo>
                      <a:pt x="32" y="57"/>
                      <a:pt x="33" y="57"/>
                      <a:pt x="33" y="56"/>
                    </a:cubicBezTo>
                    <a:cubicBezTo>
                      <a:pt x="32" y="54"/>
                      <a:pt x="32" y="52"/>
                      <a:pt x="31" y="49"/>
                    </a:cubicBezTo>
                    <a:cubicBezTo>
                      <a:pt x="31" y="48"/>
                      <a:pt x="30" y="49"/>
                      <a:pt x="30" y="49"/>
                    </a:cubicBezTo>
                    <a:cubicBezTo>
                      <a:pt x="30" y="51"/>
                      <a:pt x="30" y="53"/>
                      <a:pt x="30" y="54"/>
                    </a:cubicBezTo>
                    <a:cubicBezTo>
                      <a:pt x="31" y="54"/>
                      <a:pt x="31" y="54"/>
                      <a:pt x="31" y="54"/>
                    </a:cubicBezTo>
                    <a:cubicBezTo>
                      <a:pt x="31" y="52"/>
                      <a:pt x="31" y="50"/>
                      <a:pt x="31" y="48"/>
                    </a:cubicBezTo>
                    <a:cubicBezTo>
                      <a:pt x="31" y="47"/>
                      <a:pt x="30" y="47"/>
                      <a:pt x="30" y="48"/>
                    </a:cubicBezTo>
                    <a:cubicBezTo>
                      <a:pt x="30" y="50"/>
                      <a:pt x="30" y="52"/>
                      <a:pt x="29" y="54"/>
                    </a:cubicBezTo>
                    <a:cubicBezTo>
                      <a:pt x="29" y="52"/>
                      <a:pt x="29" y="50"/>
                      <a:pt x="28" y="48"/>
                    </a:cubicBezTo>
                    <a:cubicBezTo>
                      <a:pt x="28" y="47"/>
                      <a:pt x="27" y="47"/>
                      <a:pt x="27" y="48"/>
                    </a:cubicBezTo>
                    <a:cubicBezTo>
                      <a:pt x="27" y="49"/>
                      <a:pt x="27" y="50"/>
                      <a:pt x="27" y="51"/>
                    </a:cubicBezTo>
                    <a:cubicBezTo>
                      <a:pt x="26" y="53"/>
                      <a:pt x="26" y="54"/>
                      <a:pt x="28" y="54"/>
                    </a:cubicBezTo>
                    <a:cubicBezTo>
                      <a:pt x="28" y="51"/>
                      <a:pt x="28" y="51"/>
                      <a:pt x="27" y="48"/>
                    </a:cubicBezTo>
                    <a:cubicBezTo>
                      <a:pt x="27" y="47"/>
                      <a:pt x="26" y="47"/>
                      <a:pt x="26" y="48"/>
                    </a:cubicBezTo>
                    <a:cubicBezTo>
                      <a:pt x="26" y="51"/>
                      <a:pt x="25" y="53"/>
                      <a:pt x="25" y="56"/>
                    </a:cubicBezTo>
                    <a:cubicBezTo>
                      <a:pt x="25" y="57"/>
                      <a:pt x="27" y="57"/>
                      <a:pt x="27" y="56"/>
                    </a:cubicBezTo>
                    <a:cubicBezTo>
                      <a:pt x="27" y="55"/>
                      <a:pt x="27" y="54"/>
                      <a:pt x="27" y="53"/>
                    </a:cubicBezTo>
                    <a:cubicBezTo>
                      <a:pt x="28" y="51"/>
                      <a:pt x="28" y="50"/>
                      <a:pt x="26" y="51"/>
                    </a:cubicBezTo>
                    <a:cubicBezTo>
                      <a:pt x="26" y="62"/>
                      <a:pt x="26" y="53"/>
                      <a:pt x="26" y="50"/>
                    </a:cubicBezTo>
                    <a:cubicBezTo>
                      <a:pt x="26" y="50"/>
                      <a:pt x="25" y="50"/>
                      <a:pt x="25" y="50"/>
                    </a:cubicBezTo>
                    <a:cubicBezTo>
                      <a:pt x="23" y="55"/>
                      <a:pt x="24" y="53"/>
                      <a:pt x="24" y="49"/>
                    </a:cubicBezTo>
                    <a:cubicBezTo>
                      <a:pt x="24" y="53"/>
                      <a:pt x="22" y="45"/>
                      <a:pt x="22" y="44"/>
                    </a:cubicBezTo>
                    <a:cubicBezTo>
                      <a:pt x="21" y="44"/>
                      <a:pt x="21" y="44"/>
                      <a:pt x="20" y="44"/>
                    </a:cubicBezTo>
                    <a:cubicBezTo>
                      <a:pt x="19" y="46"/>
                      <a:pt x="9" y="41"/>
                      <a:pt x="6" y="42"/>
                    </a:cubicBezTo>
                    <a:cubicBezTo>
                      <a:pt x="6" y="42"/>
                      <a:pt x="5" y="42"/>
                      <a:pt x="6" y="43"/>
                    </a:cubicBezTo>
                    <a:cubicBezTo>
                      <a:pt x="8" y="46"/>
                      <a:pt x="11" y="48"/>
                      <a:pt x="15" y="49"/>
                    </a:cubicBezTo>
                    <a:cubicBezTo>
                      <a:pt x="16" y="49"/>
                      <a:pt x="16" y="48"/>
                      <a:pt x="16" y="48"/>
                    </a:cubicBezTo>
                    <a:cubicBezTo>
                      <a:pt x="15" y="47"/>
                      <a:pt x="14" y="47"/>
                      <a:pt x="14" y="46"/>
                    </a:cubicBezTo>
                    <a:cubicBezTo>
                      <a:pt x="14" y="46"/>
                      <a:pt x="14" y="45"/>
                      <a:pt x="14" y="45"/>
                    </a:cubicBezTo>
                    <a:cubicBezTo>
                      <a:pt x="10" y="44"/>
                      <a:pt x="7" y="43"/>
                      <a:pt x="3" y="42"/>
                    </a:cubicBezTo>
                    <a:cubicBezTo>
                      <a:pt x="2" y="42"/>
                      <a:pt x="2" y="43"/>
                      <a:pt x="3" y="43"/>
                    </a:cubicBezTo>
                    <a:cubicBezTo>
                      <a:pt x="6" y="44"/>
                      <a:pt x="10" y="45"/>
                      <a:pt x="13" y="47"/>
                    </a:cubicBezTo>
                    <a:cubicBezTo>
                      <a:pt x="17" y="49"/>
                      <a:pt x="19" y="53"/>
                      <a:pt x="23" y="56"/>
                    </a:cubicBezTo>
                    <a:cubicBezTo>
                      <a:pt x="23" y="56"/>
                      <a:pt x="24" y="56"/>
                      <a:pt x="24" y="55"/>
                    </a:cubicBezTo>
                    <a:cubicBezTo>
                      <a:pt x="23" y="53"/>
                      <a:pt x="22" y="52"/>
                      <a:pt x="21" y="50"/>
                    </a:cubicBezTo>
                    <a:cubicBezTo>
                      <a:pt x="25" y="55"/>
                      <a:pt x="20" y="49"/>
                      <a:pt x="18" y="47"/>
                    </a:cubicBezTo>
                    <a:cubicBezTo>
                      <a:pt x="18" y="46"/>
                      <a:pt x="17" y="47"/>
                      <a:pt x="17" y="47"/>
                    </a:cubicBezTo>
                    <a:cubicBezTo>
                      <a:pt x="19" y="49"/>
                      <a:pt x="20" y="51"/>
                      <a:pt x="21" y="53"/>
                    </a:cubicBezTo>
                    <a:cubicBezTo>
                      <a:pt x="22" y="54"/>
                      <a:pt x="23" y="53"/>
                      <a:pt x="22" y="52"/>
                    </a:cubicBezTo>
                    <a:cubicBezTo>
                      <a:pt x="22" y="49"/>
                      <a:pt x="23" y="49"/>
                      <a:pt x="23" y="52"/>
                    </a:cubicBezTo>
                    <a:cubicBezTo>
                      <a:pt x="23" y="52"/>
                      <a:pt x="24" y="52"/>
                      <a:pt x="24" y="52"/>
                    </a:cubicBezTo>
                    <a:cubicBezTo>
                      <a:pt x="25" y="47"/>
                      <a:pt x="26" y="44"/>
                      <a:pt x="25" y="39"/>
                    </a:cubicBezTo>
                    <a:cubicBezTo>
                      <a:pt x="25" y="39"/>
                      <a:pt x="24" y="39"/>
                      <a:pt x="24" y="39"/>
                    </a:cubicBezTo>
                    <a:cubicBezTo>
                      <a:pt x="23" y="42"/>
                      <a:pt x="22" y="45"/>
                      <a:pt x="22" y="48"/>
                    </a:cubicBezTo>
                    <a:cubicBezTo>
                      <a:pt x="22" y="49"/>
                      <a:pt x="23" y="49"/>
                      <a:pt x="23" y="48"/>
                    </a:cubicBezTo>
                    <a:cubicBezTo>
                      <a:pt x="24" y="45"/>
                      <a:pt x="25" y="42"/>
                      <a:pt x="25" y="38"/>
                    </a:cubicBezTo>
                    <a:cubicBezTo>
                      <a:pt x="25" y="37"/>
                      <a:pt x="24" y="37"/>
                      <a:pt x="24" y="37"/>
                    </a:cubicBezTo>
                    <a:cubicBezTo>
                      <a:pt x="22" y="41"/>
                      <a:pt x="21" y="44"/>
                      <a:pt x="21" y="48"/>
                    </a:cubicBezTo>
                    <a:cubicBezTo>
                      <a:pt x="21" y="49"/>
                      <a:pt x="23" y="49"/>
                      <a:pt x="23" y="48"/>
                    </a:cubicBezTo>
                    <a:cubicBezTo>
                      <a:pt x="23" y="44"/>
                      <a:pt x="24" y="41"/>
                      <a:pt x="23" y="38"/>
                    </a:cubicBezTo>
                    <a:cubicBezTo>
                      <a:pt x="23" y="37"/>
                      <a:pt x="22" y="37"/>
                      <a:pt x="22" y="38"/>
                    </a:cubicBezTo>
                    <a:cubicBezTo>
                      <a:pt x="21" y="41"/>
                      <a:pt x="19" y="44"/>
                      <a:pt x="19" y="48"/>
                    </a:cubicBezTo>
                    <a:cubicBezTo>
                      <a:pt x="19" y="49"/>
                      <a:pt x="20" y="49"/>
                      <a:pt x="20" y="48"/>
                    </a:cubicBezTo>
                    <a:cubicBezTo>
                      <a:pt x="21" y="44"/>
                      <a:pt x="22" y="40"/>
                      <a:pt x="23" y="36"/>
                    </a:cubicBezTo>
                    <a:cubicBezTo>
                      <a:pt x="23" y="35"/>
                      <a:pt x="22" y="35"/>
                      <a:pt x="21" y="36"/>
                    </a:cubicBezTo>
                    <a:cubicBezTo>
                      <a:pt x="20" y="39"/>
                      <a:pt x="19" y="41"/>
                      <a:pt x="18" y="44"/>
                    </a:cubicBezTo>
                    <a:cubicBezTo>
                      <a:pt x="19" y="43"/>
                      <a:pt x="20" y="39"/>
                      <a:pt x="20" y="36"/>
                    </a:cubicBezTo>
                    <a:cubicBezTo>
                      <a:pt x="20" y="36"/>
                      <a:pt x="19" y="35"/>
                      <a:pt x="19" y="36"/>
                    </a:cubicBezTo>
                    <a:cubicBezTo>
                      <a:pt x="18" y="38"/>
                      <a:pt x="17" y="41"/>
                      <a:pt x="16" y="43"/>
                    </a:cubicBezTo>
                    <a:cubicBezTo>
                      <a:pt x="17" y="44"/>
                      <a:pt x="18" y="43"/>
                      <a:pt x="17" y="41"/>
                    </a:cubicBezTo>
                    <a:cubicBezTo>
                      <a:pt x="18" y="39"/>
                      <a:pt x="18" y="38"/>
                      <a:pt x="19" y="36"/>
                    </a:cubicBezTo>
                    <a:cubicBezTo>
                      <a:pt x="19" y="35"/>
                      <a:pt x="18" y="35"/>
                      <a:pt x="17" y="36"/>
                    </a:cubicBezTo>
                    <a:cubicBezTo>
                      <a:pt x="16" y="37"/>
                      <a:pt x="16" y="40"/>
                      <a:pt x="16" y="42"/>
                    </a:cubicBezTo>
                    <a:cubicBezTo>
                      <a:pt x="16" y="39"/>
                      <a:pt x="16" y="39"/>
                      <a:pt x="16" y="36"/>
                    </a:cubicBezTo>
                    <a:cubicBezTo>
                      <a:pt x="16" y="36"/>
                      <a:pt x="15" y="35"/>
                      <a:pt x="15" y="36"/>
                    </a:cubicBezTo>
                    <a:cubicBezTo>
                      <a:pt x="14" y="37"/>
                      <a:pt x="13" y="39"/>
                      <a:pt x="12" y="41"/>
                    </a:cubicBezTo>
                    <a:cubicBezTo>
                      <a:pt x="13" y="39"/>
                      <a:pt x="14" y="37"/>
                      <a:pt x="14" y="35"/>
                    </a:cubicBezTo>
                    <a:cubicBezTo>
                      <a:pt x="15" y="34"/>
                      <a:pt x="14" y="33"/>
                      <a:pt x="13" y="34"/>
                    </a:cubicBezTo>
                    <a:cubicBezTo>
                      <a:pt x="12" y="36"/>
                      <a:pt x="11" y="38"/>
                      <a:pt x="11" y="39"/>
                    </a:cubicBezTo>
                    <a:cubicBezTo>
                      <a:pt x="12" y="40"/>
                      <a:pt x="13" y="39"/>
                      <a:pt x="12" y="37"/>
                    </a:cubicBezTo>
                    <a:cubicBezTo>
                      <a:pt x="13" y="36"/>
                      <a:pt x="13" y="35"/>
                      <a:pt x="13" y="34"/>
                    </a:cubicBezTo>
                    <a:cubicBezTo>
                      <a:pt x="13" y="33"/>
                      <a:pt x="12" y="33"/>
                      <a:pt x="11" y="34"/>
                    </a:cubicBezTo>
                    <a:cubicBezTo>
                      <a:pt x="10" y="36"/>
                      <a:pt x="9" y="38"/>
                      <a:pt x="9" y="41"/>
                    </a:cubicBezTo>
                    <a:cubicBezTo>
                      <a:pt x="8" y="42"/>
                      <a:pt x="10" y="42"/>
                      <a:pt x="10" y="41"/>
                    </a:cubicBezTo>
                    <a:cubicBezTo>
                      <a:pt x="11" y="38"/>
                      <a:pt x="12" y="35"/>
                      <a:pt x="12" y="32"/>
                    </a:cubicBezTo>
                    <a:cubicBezTo>
                      <a:pt x="12" y="31"/>
                      <a:pt x="11" y="31"/>
                      <a:pt x="11" y="31"/>
                    </a:cubicBezTo>
                    <a:cubicBezTo>
                      <a:pt x="10" y="33"/>
                      <a:pt x="10" y="33"/>
                      <a:pt x="9" y="35"/>
                    </a:cubicBezTo>
                    <a:cubicBezTo>
                      <a:pt x="6" y="39"/>
                      <a:pt x="7" y="36"/>
                      <a:pt x="8" y="33"/>
                    </a:cubicBezTo>
                    <a:cubicBezTo>
                      <a:pt x="8" y="32"/>
                      <a:pt x="7" y="32"/>
                      <a:pt x="7" y="32"/>
                    </a:cubicBezTo>
                    <a:cubicBezTo>
                      <a:pt x="6" y="33"/>
                      <a:pt x="5" y="35"/>
                      <a:pt x="4" y="37"/>
                    </a:cubicBezTo>
                    <a:cubicBezTo>
                      <a:pt x="6" y="36"/>
                      <a:pt x="8" y="35"/>
                      <a:pt x="9" y="32"/>
                    </a:cubicBezTo>
                    <a:cubicBezTo>
                      <a:pt x="10" y="32"/>
                      <a:pt x="10" y="31"/>
                      <a:pt x="9" y="31"/>
                    </a:cubicBezTo>
                    <a:cubicBezTo>
                      <a:pt x="8" y="31"/>
                      <a:pt x="6" y="32"/>
                      <a:pt x="5" y="32"/>
                    </a:cubicBezTo>
                    <a:cubicBezTo>
                      <a:pt x="4" y="32"/>
                      <a:pt x="5" y="33"/>
                      <a:pt x="5" y="33"/>
                    </a:cubicBezTo>
                    <a:cubicBezTo>
                      <a:pt x="12" y="32"/>
                      <a:pt x="17" y="31"/>
                      <a:pt x="21" y="25"/>
                    </a:cubicBezTo>
                    <a:cubicBezTo>
                      <a:pt x="22" y="25"/>
                      <a:pt x="21" y="24"/>
                      <a:pt x="20" y="24"/>
                    </a:cubicBezTo>
                    <a:cubicBezTo>
                      <a:pt x="18" y="26"/>
                      <a:pt x="17" y="27"/>
                      <a:pt x="16" y="29"/>
                    </a:cubicBezTo>
                    <a:cubicBezTo>
                      <a:pt x="15" y="29"/>
                      <a:pt x="16" y="30"/>
                      <a:pt x="17" y="30"/>
                    </a:cubicBezTo>
                    <a:cubicBezTo>
                      <a:pt x="18" y="28"/>
                      <a:pt x="20" y="26"/>
                      <a:pt x="22" y="24"/>
                    </a:cubicBezTo>
                    <a:cubicBezTo>
                      <a:pt x="22" y="24"/>
                      <a:pt x="18" y="29"/>
                      <a:pt x="17" y="30"/>
                    </a:cubicBezTo>
                    <a:cubicBezTo>
                      <a:pt x="16" y="31"/>
                      <a:pt x="17" y="31"/>
                      <a:pt x="18" y="31"/>
                    </a:cubicBezTo>
                    <a:cubicBezTo>
                      <a:pt x="25" y="27"/>
                      <a:pt x="34" y="19"/>
                      <a:pt x="32" y="10"/>
                    </a:cubicBezTo>
                    <a:cubicBezTo>
                      <a:pt x="32" y="10"/>
                      <a:pt x="32" y="10"/>
                      <a:pt x="31" y="10"/>
                    </a:cubicBezTo>
                    <a:cubicBezTo>
                      <a:pt x="28" y="12"/>
                      <a:pt x="19" y="18"/>
                      <a:pt x="26" y="10"/>
                    </a:cubicBezTo>
                    <a:cubicBezTo>
                      <a:pt x="26" y="9"/>
                      <a:pt x="26" y="8"/>
                      <a:pt x="25" y="9"/>
                    </a:cubicBezTo>
                    <a:cubicBezTo>
                      <a:pt x="22" y="11"/>
                      <a:pt x="18" y="13"/>
                      <a:pt x="16" y="16"/>
                    </a:cubicBezTo>
                    <a:cubicBezTo>
                      <a:pt x="20" y="11"/>
                      <a:pt x="14" y="18"/>
                      <a:pt x="13" y="19"/>
                    </a:cubicBezTo>
                    <a:cubicBezTo>
                      <a:pt x="13" y="20"/>
                      <a:pt x="14" y="20"/>
                      <a:pt x="14" y="20"/>
                    </a:cubicBezTo>
                    <a:cubicBezTo>
                      <a:pt x="16" y="18"/>
                      <a:pt x="17" y="16"/>
                      <a:pt x="18" y="14"/>
                    </a:cubicBezTo>
                    <a:cubicBezTo>
                      <a:pt x="18" y="13"/>
                      <a:pt x="17" y="13"/>
                      <a:pt x="17" y="13"/>
                    </a:cubicBezTo>
                    <a:cubicBezTo>
                      <a:pt x="12" y="15"/>
                      <a:pt x="7" y="19"/>
                      <a:pt x="15" y="12"/>
                    </a:cubicBezTo>
                    <a:cubicBezTo>
                      <a:pt x="15" y="12"/>
                      <a:pt x="14" y="11"/>
                      <a:pt x="14" y="11"/>
                    </a:cubicBezTo>
                    <a:cubicBezTo>
                      <a:pt x="9" y="13"/>
                      <a:pt x="7" y="17"/>
                      <a:pt x="3" y="21"/>
                    </a:cubicBezTo>
                    <a:cubicBezTo>
                      <a:pt x="3" y="21"/>
                      <a:pt x="4" y="22"/>
                      <a:pt x="4" y="22"/>
                    </a:cubicBezTo>
                    <a:cubicBezTo>
                      <a:pt x="7" y="19"/>
                      <a:pt x="10" y="17"/>
                      <a:pt x="13" y="15"/>
                    </a:cubicBezTo>
                    <a:cubicBezTo>
                      <a:pt x="14" y="14"/>
                      <a:pt x="13" y="13"/>
                      <a:pt x="12" y="14"/>
                    </a:cubicBezTo>
                    <a:cubicBezTo>
                      <a:pt x="9" y="15"/>
                      <a:pt x="7" y="17"/>
                      <a:pt x="6" y="21"/>
                    </a:cubicBezTo>
                    <a:cubicBezTo>
                      <a:pt x="6" y="21"/>
                      <a:pt x="7" y="22"/>
                      <a:pt x="7" y="22"/>
                    </a:cubicBezTo>
                    <a:cubicBezTo>
                      <a:pt x="18" y="13"/>
                      <a:pt x="0" y="26"/>
                      <a:pt x="11" y="17"/>
                    </a:cubicBezTo>
                    <a:cubicBezTo>
                      <a:pt x="9" y="19"/>
                      <a:pt x="7" y="21"/>
                      <a:pt x="5" y="23"/>
                    </a:cubicBezTo>
                    <a:cubicBezTo>
                      <a:pt x="5" y="24"/>
                      <a:pt x="6" y="25"/>
                      <a:pt x="6" y="24"/>
                    </a:cubicBezTo>
                    <a:cubicBezTo>
                      <a:pt x="7" y="24"/>
                      <a:pt x="7" y="23"/>
                      <a:pt x="8" y="23"/>
                    </a:cubicBezTo>
                    <a:cubicBezTo>
                      <a:pt x="10" y="22"/>
                      <a:pt x="11" y="21"/>
                      <a:pt x="9" y="19"/>
                    </a:cubicBezTo>
                    <a:cubicBezTo>
                      <a:pt x="7" y="22"/>
                      <a:pt x="5" y="23"/>
                      <a:pt x="2" y="25"/>
                    </a:cubicBezTo>
                    <a:cubicBezTo>
                      <a:pt x="2" y="25"/>
                      <a:pt x="2" y="26"/>
                      <a:pt x="2" y="26"/>
                    </a:cubicBezTo>
                    <a:cubicBezTo>
                      <a:pt x="5" y="26"/>
                      <a:pt x="7" y="25"/>
                      <a:pt x="10" y="24"/>
                    </a:cubicBezTo>
                    <a:cubicBezTo>
                      <a:pt x="12" y="24"/>
                      <a:pt x="13" y="23"/>
                      <a:pt x="15" y="21"/>
                    </a:cubicBezTo>
                    <a:cubicBezTo>
                      <a:pt x="17" y="19"/>
                      <a:pt x="17" y="16"/>
                      <a:pt x="15" y="21"/>
                    </a:cubicBezTo>
                    <a:cubicBezTo>
                      <a:pt x="15" y="21"/>
                      <a:pt x="16" y="22"/>
                      <a:pt x="16" y="21"/>
                    </a:cubicBezTo>
                    <a:cubicBezTo>
                      <a:pt x="18" y="19"/>
                      <a:pt x="21" y="17"/>
                      <a:pt x="23" y="16"/>
                    </a:cubicBezTo>
                    <a:cubicBezTo>
                      <a:pt x="25" y="15"/>
                      <a:pt x="26" y="15"/>
                      <a:pt x="26" y="15"/>
                    </a:cubicBezTo>
                    <a:cubicBezTo>
                      <a:pt x="27" y="13"/>
                      <a:pt x="28" y="12"/>
                      <a:pt x="29" y="10"/>
                    </a:cubicBezTo>
                    <a:cubicBezTo>
                      <a:pt x="29" y="10"/>
                      <a:pt x="28" y="10"/>
                      <a:pt x="28" y="10"/>
                    </a:cubicBezTo>
                    <a:cubicBezTo>
                      <a:pt x="27" y="12"/>
                      <a:pt x="27" y="14"/>
                      <a:pt x="27" y="16"/>
                    </a:cubicBezTo>
                    <a:cubicBezTo>
                      <a:pt x="26" y="16"/>
                      <a:pt x="27" y="17"/>
                      <a:pt x="28" y="16"/>
                    </a:cubicBezTo>
                    <a:cubicBezTo>
                      <a:pt x="30" y="13"/>
                      <a:pt x="31" y="10"/>
                      <a:pt x="33" y="7"/>
                    </a:cubicBezTo>
                    <a:cubicBezTo>
                      <a:pt x="33" y="8"/>
                      <a:pt x="32" y="10"/>
                      <a:pt x="32" y="11"/>
                    </a:cubicBezTo>
                    <a:cubicBezTo>
                      <a:pt x="32" y="12"/>
                      <a:pt x="33" y="12"/>
                      <a:pt x="33" y="12"/>
                    </a:cubicBezTo>
                    <a:cubicBezTo>
                      <a:pt x="34" y="10"/>
                      <a:pt x="34" y="9"/>
                      <a:pt x="35" y="8"/>
                    </a:cubicBezTo>
                    <a:cubicBezTo>
                      <a:pt x="35" y="6"/>
                      <a:pt x="34" y="6"/>
                      <a:pt x="34" y="8"/>
                    </a:cubicBezTo>
                    <a:cubicBezTo>
                      <a:pt x="34" y="9"/>
                      <a:pt x="35" y="9"/>
                      <a:pt x="36" y="9"/>
                    </a:cubicBezTo>
                    <a:cubicBezTo>
                      <a:pt x="40" y="3"/>
                      <a:pt x="42" y="14"/>
                      <a:pt x="42" y="16"/>
                    </a:cubicBezTo>
                    <a:cubicBezTo>
                      <a:pt x="43" y="17"/>
                      <a:pt x="43" y="17"/>
                      <a:pt x="44" y="16"/>
                    </a:cubicBezTo>
                    <a:cubicBezTo>
                      <a:pt x="44" y="13"/>
                      <a:pt x="44" y="13"/>
                      <a:pt x="44" y="10"/>
                    </a:cubicBezTo>
                    <a:cubicBezTo>
                      <a:pt x="44" y="8"/>
                      <a:pt x="44" y="10"/>
                      <a:pt x="45" y="12"/>
                    </a:cubicBezTo>
                    <a:cubicBezTo>
                      <a:pt x="46" y="12"/>
                      <a:pt x="47" y="12"/>
                      <a:pt x="47" y="12"/>
                    </a:cubicBezTo>
                    <a:cubicBezTo>
                      <a:pt x="47" y="8"/>
                      <a:pt x="47" y="7"/>
                      <a:pt x="45" y="4"/>
                    </a:cubicBezTo>
                    <a:cubicBezTo>
                      <a:pt x="45" y="3"/>
                      <a:pt x="45" y="3"/>
                      <a:pt x="44" y="4"/>
                    </a:cubicBezTo>
                    <a:cubicBezTo>
                      <a:pt x="41" y="7"/>
                      <a:pt x="44" y="13"/>
                      <a:pt x="46" y="17"/>
                    </a:cubicBezTo>
                    <a:cubicBezTo>
                      <a:pt x="46" y="18"/>
                      <a:pt x="47" y="18"/>
                      <a:pt x="47" y="17"/>
                    </a:cubicBezTo>
                    <a:cubicBezTo>
                      <a:pt x="47" y="14"/>
                      <a:pt x="47" y="11"/>
                      <a:pt x="47" y="7"/>
                    </a:cubicBezTo>
                    <a:cubicBezTo>
                      <a:pt x="47" y="7"/>
                      <a:pt x="45" y="7"/>
                      <a:pt x="45" y="8"/>
                    </a:cubicBezTo>
                    <a:cubicBezTo>
                      <a:pt x="45" y="9"/>
                      <a:pt x="45" y="10"/>
                      <a:pt x="46" y="12"/>
                    </a:cubicBezTo>
                    <a:cubicBezTo>
                      <a:pt x="45" y="11"/>
                      <a:pt x="48" y="13"/>
                      <a:pt x="46" y="9"/>
                    </a:cubicBezTo>
                    <a:cubicBezTo>
                      <a:pt x="48" y="13"/>
                      <a:pt x="48" y="17"/>
                      <a:pt x="50" y="21"/>
                    </a:cubicBezTo>
                    <a:cubicBezTo>
                      <a:pt x="50" y="21"/>
                      <a:pt x="51" y="21"/>
                      <a:pt x="51" y="21"/>
                    </a:cubicBezTo>
                    <a:cubicBezTo>
                      <a:pt x="51" y="20"/>
                      <a:pt x="51" y="20"/>
                      <a:pt x="52" y="19"/>
                    </a:cubicBezTo>
                    <a:cubicBezTo>
                      <a:pt x="52" y="18"/>
                      <a:pt x="51" y="18"/>
                      <a:pt x="51" y="18"/>
                    </a:cubicBezTo>
                    <a:cubicBezTo>
                      <a:pt x="49" y="20"/>
                      <a:pt x="50" y="20"/>
                      <a:pt x="49" y="18"/>
                    </a:cubicBezTo>
                    <a:cubicBezTo>
                      <a:pt x="49" y="17"/>
                      <a:pt x="49" y="17"/>
                      <a:pt x="48" y="18"/>
                    </a:cubicBezTo>
                    <a:cubicBezTo>
                      <a:pt x="47" y="21"/>
                      <a:pt x="47" y="19"/>
                      <a:pt x="46" y="23"/>
                    </a:cubicBezTo>
                    <a:cubicBezTo>
                      <a:pt x="46" y="23"/>
                      <a:pt x="47" y="24"/>
                      <a:pt x="47" y="23"/>
                    </a:cubicBezTo>
                    <a:cubicBezTo>
                      <a:pt x="48" y="21"/>
                      <a:pt x="49" y="19"/>
                      <a:pt x="49" y="18"/>
                    </a:cubicBezTo>
                    <a:cubicBezTo>
                      <a:pt x="49" y="17"/>
                      <a:pt x="48" y="16"/>
                      <a:pt x="48" y="17"/>
                    </a:cubicBezTo>
                    <a:cubicBezTo>
                      <a:pt x="46" y="20"/>
                      <a:pt x="46" y="19"/>
                      <a:pt x="47" y="16"/>
                    </a:cubicBezTo>
                    <a:cubicBezTo>
                      <a:pt x="48" y="15"/>
                      <a:pt x="46" y="15"/>
                      <a:pt x="46" y="16"/>
                    </a:cubicBezTo>
                    <a:cubicBezTo>
                      <a:pt x="46" y="17"/>
                      <a:pt x="45" y="18"/>
                      <a:pt x="45" y="20"/>
                    </a:cubicBezTo>
                    <a:cubicBezTo>
                      <a:pt x="45" y="21"/>
                      <a:pt x="46" y="21"/>
                      <a:pt x="46" y="20"/>
                    </a:cubicBezTo>
                    <a:cubicBezTo>
                      <a:pt x="47" y="18"/>
                      <a:pt x="48" y="16"/>
                      <a:pt x="48" y="14"/>
                    </a:cubicBezTo>
                    <a:cubicBezTo>
                      <a:pt x="49" y="13"/>
                      <a:pt x="48" y="13"/>
                      <a:pt x="47" y="13"/>
                    </a:cubicBezTo>
                    <a:cubicBezTo>
                      <a:pt x="43" y="17"/>
                      <a:pt x="43" y="23"/>
                      <a:pt x="43" y="28"/>
                    </a:cubicBezTo>
                    <a:cubicBezTo>
                      <a:pt x="43" y="29"/>
                      <a:pt x="44" y="29"/>
                      <a:pt x="44" y="28"/>
                    </a:cubicBezTo>
                    <a:cubicBezTo>
                      <a:pt x="44" y="25"/>
                      <a:pt x="44" y="26"/>
                      <a:pt x="44" y="23"/>
                    </a:cubicBezTo>
                    <a:cubicBezTo>
                      <a:pt x="44" y="22"/>
                      <a:pt x="43" y="22"/>
                      <a:pt x="43" y="23"/>
                    </a:cubicBezTo>
                    <a:cubicBezTo>
                      <a:pt x="43" y="22"/>
                      <a:pt x="43" y="22"/>
                      <a:pt x="44" y="21"/>
                    </a:cubicBezTo>
                    <a:cubicBezTo>
                      <a:pt x="44" y="19"/>
                      <a:pt x="44" y="18"/>
                      <a:pt x="44" y="16"/>
                    </a:cubicBezTo>
                    <a:cubicBezTo>
                      <a:pt x="44" y="15"/>
                      <a:pt x="43" y="15"/>
                      <a:pt x="43" y="15"/>
                    </a:cubicBezTo>
                    <a:cubicBezTo>
                      <a:pt x="41" y="17"/>
                      <a:pt x="41" y="19"/>
                      <a:pt x="40" y="21"/>
                    </a:cubicBezTo>
                    <a:cubicBezTo>
                      <a:pt x="40" y="22"/>
                      <a:pt x="41" y="23"/>
                      <a:pt x="42" y="22"/>
                    </a:cubicBezTo>
                    <a:cubicBezTo>
                      <a:pt x="43" y="18"/>
                      <a:pt x="44" y="14"/>
                      <a:pt x="44" y="11"/>
                    </a:cubicBezTo>
                    <a:cubicBezTo>
                      <a:pt x="44" y="10"/>
                      <a:pt x="43" y="10"/>
                      <a:pt x="43" y="10"/>
                    </a:cubicBezTo>
                    <a:cubicBezTo>
                      <a:pt x="43" y="11"/>
                      <a:pt x="42" y="12"/>
                      <a:pt x="42" y="13"/>
                    </a:cubicBezTo>
                    <a:cubicBezTo>
                      <a:pt x="41" y="15"/>
                      <a:pt x="41" y="15"/>
                      <a:pt x="42" y="15"/>
                    </a:cubicBezTo>
                    <a:cubicBezTo>
                      <a:pt x="43" y="12"/>
                      <a:pt x="43" y="10"/>
                      <a:pt x="44" y="8"/>
                    </a:cubicBezTo>
                    <a:cubicBezTo>
                      <a:pt x="44" y="5"/>
                      <a:pt x="44" y="4"/>
                      <a:pt x="42" y="2"/>
                    </a:cubicBezTo>
                    <a:cubicBezTo>
                      <a:pt x="41" y="0"/>
                      <a:pt x="38" y="0"/>
                      <a:pt x="36" y="1"/>
                    </a:cubicBezTo>
                    <a:cubicBezTo>
                      <a:pt x="33" y="3"/>
                      <a:pt x="33" y="5"/>
                      <a:pt x="33" y="9"/>
                    </a:cubicBezTo>
                    <a:cubicBezTo>
                      <a:pt x="33" y="9"/>
                      <a:pt x="33" y="9"/>
                      <a:pt x="34" y="9"/>
                    </a:cubicBezTo>
                    <a:cubicBezTo>
                      <a:pt x="37" y="7"/>
                      <a:pt x="36" y="4"/>
                      <a:pt x="34" y="9"/>
                    </a:cubicBezTo>
                    <a:cubicBezTo>
                      <a:pt x="32" y="12"/>
                      <a:pt x="31" y="16"/>
                      <a:pt x="31" y="19"/>
                    </a:cubicBezTo>
                    <a:cubicBezTo>
                      <a:pt x="31" y="20"/>
                      <a:pt x="32" y="20"/>
                      <a:pt x="32" y="20"/>
                    </a:cubicBezTo>
                    <a:cubicBezTo>
                      <a:pt x="34" y="17"/>
                      <a:pt x="35" y="14"/>
                      <a:pt x="36" y="10"/>
                    </a:cubicBezTo>
                    <a:cubicBezTo>
                      <a:pt x="39" y="4"/>
                      <a:pt x="36" y="11"/>
                      <a:pt x="36" y="13"/>
                    </a:cubicBezTo>
                    <a:cubicBezTo>
                      <a:pt x="35" y="13"/>
                      <a:pt x="36" y="14"/>
                      <a:pt x="37" y="13"/>
                    </a:cubicBezTo>
                    <a:cubicBezTo>
                      <a:pt x="39" y="11"/>
                      <a:pt x="41" y="10"/>
                      <a:pt x="44" y="9"/>
                    </a:cubicBezTo>
                    <a:cubicBezTo>
                      <a:pt x="45" y="8"/>
                      <a:pt x="44" y="7"/>
                      <a:pt x="4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4" name="Freeform 150"/>
              <p:cNvSpPr/>
              <p:nvPr/>
            </p:nvSpPr>
            <p:spPr bwMode="auto">
              <a:xfrm>
                <a:off x="1376363" y="2711451"/>
                <a:ext cx="9525" cy="11113"/>
              </a:xfrm>
              <a:custGeom>
                <a:avLst/>
                <a:gdLst>
                  <a:gd name="T0" fmla="*/ 5 w 8"/>
                  <a:gd name="T1" fmla="*/ 9 h 10"/>
                  <a:gd name="T2" fmla="*/ 7 w 8"/>
                  <a:gd name="T3" fmla="*/ 1 h 10"/>
                  <a:gd name="T4" fmla="*/ 6 w 8"/>
                  <a:gd name="T5" fmla="*/ 0 h 10"/>
                  <a:gd name="T6" fmla="*/ 1 w 8"/>
                  <a:gd name="T7" fmla="*/ 6 h 10"/>
                  <a:gd name="T8" fmla="*/ 2 w 8"/>
                  <a:gd name="T9" fmla="*/ 7 h 10"/>
                  <a:gd name="T10" fmla="*/ 7 w 8"/>
                  <a:gd name="T11" fmla="*/ 2 h 10"/>
                  <a:gd name="T12" fmla="*/ 6 w 8"/>
                  <a:gd name="T13" fmla="*/ 1 h 10"/>
                  <a:gd name="T14" fmla="*/ 1 w 8"/>
                  <a:gd name="T15" fmla="*/ 6 h 10"/>
                  <a:gd name="T16" fmla="*/ 2 w 8"/>
                  <a:gd name="T17" fmla="*/ 7 h 10"/>
                  <a:gd name="T18" fmla="*/ 7 w 8"/>
                  <a:gd name="T19" fmla="*/ 1 h 10"/>
                  <a:gd name="T20" fmla="*/ 6 w 8"/>
                  <a:gd name="T21" fmla="*/ 1 h 10"/>
                  <a:gd name="T22" fmla="*/ 3 w 8"/>
                  <a:gd name="T23" fmla="*/ 9 h 10"/>
                  <a:gd name="T24" fmla="*/ 5 w 8"/>
                  <a:gd name="T25"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10">
                    <a:moveTo>
                      <a:pt x="5" y="9"/>
                    </a:moveTo>
                    <a:cubicBezTo>
                      <a:pt x="5" y="6"/>
                      <a:pt x="7" y="4"/>
                      <a:pt x="7" y="1"/>
                    </a:cubicBezTo>
                    <a:cubicBezTo>
                      <a:pt x="7" y="0"/>
                      <a:pt x="7" y="0"/>
                      <a:pt x="6" y="0"/>
                    </a:cubicBezTo>
                    <a:cubicBezTo>
                      <a:pt x="4" y="2"/>
                      <a:pt x="3" y="5"/>
                      <a:pt x="1" y="6"/>
                    </a:cubicBezTo>
                    <a:cubicBezTo>
                      <a:pt x="1" y="6"/>
                      <a:pt x="2" y="7"/>
                      <a:pt x="2" y="7"/>
                    </a:cubicBezTo>
                    <a:cubicBezTo>
                      <a:pt x="3" y="5"/>
                      <a:pt x="5" y="3"/>
                      <a:pt x="7" y="2"/>
                    </a:cubicBezTo>
                    <a:cubicBezTo>
                      <a:pt x="8" y="1"/>
                      <a:pt x="7" y="1"/>
                      <a:pt x="6" y="1"/>
                    </a:cubicBezTo>
                    <a:cubicBezTo>
                      <a:pt x="4" y="3"/>
                      <a:pt x="2" y="4"/>
                      <a:pt x="1" y="6"/>
                    </a:cubicBezTo>
                    <a:cubicBezTo>
                      <a:pt x="0" y="7"/>
                      <a:pt x="1" y="7"/>
                      <a:pt x="2" y="7"/>
                    </a:cubicBezTo>
                    <a:cubicBezTo>
                      <a:pt x="4" y="6"/>
                      <a:pt x="5" y="3"/>
                      <a:pt x="7" y="1"/>
                    </a:cubicBezTo>
                    <a:cubicBezTo>
                      <a:pt x="7" y="1"/>
                      <a:pt x="6" y="1"/>
                      <a:pt x="6" y="1"/>
                    </a:cubicBezTo>
                    <a:cubicBezTo>
                      <a:pt x="6" y="3"/>
                      <a:pt x="4" y="6"/>
                      <a:pt x="3" y="9"/>
                    </a:cubicBezTo>
                    <a:cubicBezTo>
                      <a:pt x="3" y="10"/>
                      <a:pt x="5"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5" name="Freeform 456"/>
              <p:cNvSpPr/>
              <p:nvPr/>
            </p:nvSpPr>
            <p:spPr bwMode="auto">
              <a:xfrm>
                <a:off x="1481138" y="2513013"/>
                <a:ext cx="34925" cy="42863"/>
              </a:xfrm>
              <a:custGeom>
                <a:avLst/>
                <a:gdLst>
                  <a:gd name="T0" fmla="*/ 3 w 34"/>
                  <a:gd name="T1" fmla="*/ 1 h 40"/>
                  <a:gd name="T2" fmla="*/ 3 w 34"/>
                  <a:gd name="T3" fmla="*/ 1 h 40"/>
                  <a:gd name="T4" fmla="*/ 2 w 34"/>
                  <a:gd name="T5" fmla="*/ 1 h 40"/>
                  <a:gd name="T6" fmla="*/ 1 w 34"/>
                  <a:gd name="T7" fmla="*/ 13 h 40"/>
                  <a:gd name="T8" fmla="*/ 2 w 34"/>
                  <a:gd name="T9" fmla="*/ 39 h 40"/>
                  <a:gd name="T10" fmla="*/ 3 w 34"/>
                  <a:gd name="T11" fmla="*/ 39 h 40"/>
                  <a:gd name="T12" fmla="*/ 33 w 34"/>
                  <a:gd name="T13" fmla="*/ 20 h 40"/>
                  <a:gd name="T14" fmla="*/ 34 w 34"/>
                  <a:gd name="T15" fmla="*/ 19 h 40"/>
                  <a:gd name="T16" fmla="*/ 3 w 34"/>
                  <a:gd name="T17" fmla="*/ 0 h 40"/>
                  <a:gd name="T18" fmla="*/ 2 w 34"/>
                  <a:gd name="T19" fmla="*/ 2 h 40"/>
                  <a:gd name="T20" fmla="*/ 24 w 34"/>
                  <a:gd name="T21" fmla="*/ 15 h 40"/>
                  <a:gd name="T22" fmla="*/ 31 w 34"/>
                  <a:gd name="T23" fmla="*/ 19 h 40"/>
                  <a:gd name="T24" fmla="*/ 29 w 34"/>
                  <a:gd name="T25" fmla="*/ 19 h 40"/>
                  <a:gd name="T26" fmla="*/ 20 w 34"/>
                  <a:gd name="T27" fmla="*/ 24 h 40"/>
                  <a:gd name="T28" fmla="*/ 12 w 34"/>
                  <a:gd name="T29" fmla="*/ 30 h 40"/>
                  <a:gd name="T30" fmla="*/ 4 w 34"/>
                  <a:gd name="T31" fmla="*/ 36 h 40"/>
                  <a:gd name="T32" fmla="*/ 3 w 34"/>
                  <a:gd name="T33" fmla="*/ 19 h 40"/>
                  <a:gd name="T34" fmla="*/ 2 w 34"/>
                  <a:gd name="T35" fmla="*/ 2 h 40"/>
                  <a:gd name="T36" fmla="*/ 3 w 34"/>
                  <a:gd name="T37"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40">
                    <a:moveTo>
                      <a:pt x="3" y="1"/>
                    </a:moveTo>
                    <a:cubicBezTo>
                      <a:pt x="3" y="1"/>
                      <a:pt x="3" y="1"/>
                      <a:pt x="3" y="1"/>
                    </a:cubicBezTo>
                    <a:cubicBezTo>
                      <a:pt x="3" y="1"/>
                      <a:pt x="2" y="1"/>
                      <a:pt x="2" y="1"/>
                    </a:cubicBezTo>
                    <a:cubicBezTo>
                      <a:pt x="0" y="2"/>
                      <a:pt x="1" y="11"/>
                      <a:pt x="1" y="13"/>
                    </a:cubicBezTo>
                    <a:cubicBezTo>
                      <a:pt x="2" y="22"/>
                      <a:pt x="2" y="30"/>
                      <a:pt x="2" y="39"/>
                    </a:cubicBezTo>
                    <a:cubicBezTo>
                      <a:pt x="2" y="40"/>
                      <a:pt x="3" y="40"/>
                      <a:pt x="3" y="39"/>
                    </a:cubicBezTo>
                    <a:cubicBezTo>
                      <a:pt x="13" y="32"/>
                      <a:pt x="21" y="21"/>
                      <a:pt x="33" y="20"/>
                    </a:cubicBezTo>
                    <a:cubicBezTo>
                      <a:pt x="34" y="20"/>
                      <a:pt x="34" y="19"/>
                      <a:pt x="34" y="19"/>
                    </a:cubicBezTo>
                    <a:cubicBezTo>
                      <a:pt x="23" y="13"/>
                      <a:pt x="13" y="6"/>
                      <a:pt x="3" y="0"/>
                    </a:cubicBezTo>
                    <a:cubicBezTo>
                      <a:pt x="2" y="0"/>
                      <a:pt x="1" y="1"/>
                      <a:pt x="2" y="2"/>
                    </a:cubicBezTo>
                    <a:cubicBezTo>
                      <a:pt x="9" y="6"/>
                      <a:pt x="16" y="11"/>
                      <a:pt x="24" y="15"/>
                    </a:cubicBezTo>
                    <a:cubicBezTo>
                      <a:pt x="26" y="16"/>
                      <a:pt x="28" y="17"/>
                      <a:pt x="31" y="19"/>
                    </a:cubicBezTo>
                    <a:cubicBezTo>
                      <a:pt x="31" y="19"/>
                      <a:pt x="32" y="19"/>
                      <a:pt x="29" y="19"/>
                    </a:cubicBezTo>
                    <a:cubicBezTo>
                      <a:pt x="26" y="20"/>
                      <a:pt x="23" y="22"/>
                      <a:pt x="20" y="24"/>
                    </a:cubicBezTo>
                    <a:cubicBezTo>
                      <a:pt x="17" y="26"/>
                      <a:pt x="14" y="28"/>
                      <a:pt x="12" y="30"/>
                    </a:cubicBezTo>
                    <a:cubicBezTo>
                      <a:pt x="10" y="32"/>
                      <a:pt x="4" y="38"/>
                      <a:pt x="4" y="36"/>
                    </a:cubicBezTo>
                    <a:cubicBezTo>
                      <a:pt x="3" y="30"/>
                      <a:pt x="3" y="25"/>
                      <a:pt x="3" y="19"/>
                    </a:cubicBezTo>
                    <a:cubicBezTo>
                      <a:pt x="3" y="14"/>
                      <a:pt x="4" y="7"/>
                      <a:pt x="2" y="2"/>
                    </a:cubicBezTo>
                    <a:cubicBezTo>
                      <a:pt x="2" y="3"/>
                      <a:pt x="3"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6" name="Freeform 457"/>
              <p:cNvSpPr>
                <a:spLocks noEditPoints="1"/>
              </p:cNvSpPr>
              <p:nvPr/>
            </p:nvSpPr>
            <p:spPr bwMode="auto">
              <a:xfrm>
                <a:off x="1482725" y="2516188"/>
                <a:ext cx="30163" cy="34925"/>
              </a:xfrm>
              <a:custGeom>
                <a:avLst/>
                <a:gdLst>
                  <a:gd name="T0" fmla="*/ 26 w 29"/>
                  <a:gd name="T1" fmla="*/ 15 h 34"/>
                  <a:gd name="T2" fmla="*/ 22 w 29"/>
                  <a:gd name="T3" fmla="*/ 16 h 34"/>
                  <a:gd name="T4" fmla="*/ 24 w 29"/>
                  <a:gd name="T5" fmla="*/ 13 h 34"/>
                  <a:gd name="T6" fmla="*/ 19 w 29"/>
                  <a:gd name="T7" fmla="*/ 15 h 34"/>
                  <a:gd name="T8" fmla="*/ 21 w 29"/>
                  <a:gd name="T9" fmla="*/ 12 h 34"/>
                  <a:gd name="T10" fmla="*/ 18 w 29"/>
                  <a:gd name="T11" fmla="*/ 13 h 34"/>
                  <a:gd name="T12" fmla="*/ 17 w 29"/>
                  <a:gd name="T13" fmla="*/ 12 h 34"/>
                  <a:gd name="T14" fmla="*/ 17 w 29"/>
                  <a:gd name="T15" fmla="*/ 10 h 34"/>
                  <a:gd name="T16" fmla="*/ 17 w 29"/>
                  <a:gd name="T17" fmla="*/ 10 h 34"/>
                  <a:gd name="T18" fmla="*/ 11 w 29"/>
                  <a:gd name="T19" fmla="*/ 13 h 34"/>
                  <a:gd name="T20" fmla="*/ 12 w 29"/>
                  <a:gd name="T21" fmla="*/ 9 h 34"/>
                  <a:gd name="T22" fmla="*/ 10 w 29"/>
                  <a:gd name="T23" fmla="*/ 9 h 34"/>
                  <a:gd name="T24" fmla="*/ 12 w 29"/>
                  <a:gd name="T25" fmla="*/ 6 h 34"/>
                  <a:gd name="T26" fmla="*/ 9 w 29"/>
                  <a:gd name="T27" fmla="*/ 6 h 34"/>
                  <a:gd name="T28" fmla="*/ 7 w 29"/>
                  <a:gd name="T29" fmla="*/ 5 h 34"/>
                  <a:gd name="T30" fmla="*/ 5 w 29"/>
                  <a:gd name="T31" fmla="*/ 5 h 34"/>
                  <a:gd name="T32" fmla="*/ 4 w 29"/>
                  <a:gd name="T33" fmla="*/ 3 h 34"/>
                  <a:gd name="T34" fmla="*/ 2 w 29"/>
                  <a:gd name="T35" fmla="*/ 1 h 34"/>
                  <a:gd name="T36" fmla="*/ 0 w 29"/>
                  <a:gd name="T37" fmla="*/ 2 h 34"/>
                  <a:gd name="T38" fmla="*/ 0 w 29"/>
                  <a:gd name="T39" fmla="*/ 4 h 34"/>
                  <a:gd name="T40" fmla="*/ 2 w 29"/>
                  <a:gd name="T41" fmla="*/ 6 h 34"/>
                  <a:gd name="T42" fmla="*/ 2 w 29"/>
                  <a:gd name="T43" fmla="*/ 8 h 34"/>
                  <a:gd name="T44" fmla="*/ 2 w 29"/>
                  <a:gd name="T45" fmla="*/ 10 h 34"/>
                  <a:gd name="T46" fmla="*/ 1 w 29"/>
                  <a:gd name="T47" fmla="*/ 13 h 34"/>
                  <a:gd name="T48" fmla="*/ 7 w 29"/>
                  <a:gd name="T49" fmla="*/ 10 h 34"/>
                  <a:gd name="T50" fmla="*/ 2 w 29"/>
                  <a:gd name="T51" fmla="*/ 16 h 34"/>
                  <a:gd name="T52" fmla="*/ 1 w 29"/>
                  <a:gd name="T53" fmla="*/ 18 h 34"/>
                  <a:gd name="T54" fmla="*/ 1 w 29"/>
                  <a:gd name="T55" fmla="*/ 20 h 34"/>
                  <a:gd name="T56" fmla="*/ 1 w 29"/>
                  <a:gd name="T57" fmla="*/ 22 h 34"/>
                  <a:gd name="T58" fmla="*/ 5 w 29"/>
                  <a:gd name="T59" fmla="*/ 21 h 34"/>
                  <a:gd name="T60" fmla="*/ 1 w 29"/>
                  <a:gd name="T61" fmla="*/ 26 h 34"/>
                  <a:gd name="T62" fmla="*/ 1 w 29"/>
                  <a:gd name="T63" fmla="*/ 26 h 34"/>
                  <a:gd name="T64" fmla="*/ 1 w 29"/>
                  <a:gd name="T65" fmla="*/ 29 h 34"/>
                  <a:gd name="T66" fmla="*/ 13 w 29"/>
                  <a:gd name="T67" fmla="*/ 19 h 34"/>
                  <a:gd name="T68" fmla="*/ 10 w 29"/>
                  <a:gd name="T69" fmla="*/ 23 h 34"/>
                  <a:gd name="T70" fmla="*/ 3 w 29"/>
                  <a:gd name="T71" fmla="*/ 30 h 34"/>
                  <a:gd name="T72" fmla="*/ 13 w 29"/>
                  <a:gd name="T73" fmla="*/ 23 h 34"/>
                  <a:gd name="T74" fmla="*/ 4 w 29"/>
                  <a:gd name="T75" fmla="*/ 34 h 34"/>
                  <a:gd name="T76" fmla="*/ 24 w 29"/>
                  <a:gd name="T77" fmla="*/ 19 h 34"/>
                  <a:gd name="T78" fmla="*/ 21 w 29"/>
                  <a:gd name="T79" fmla="*/ 15 h 34"/>
                  <a:gd name="T80" fmla="*/ 21 w 29"/>
                  <a:gd name="T81" fmla="*/ 14 h 34"/>
                  <a:gd name="T82" fmla="*/ 12 w 29"/>
                  <a:gd name="T83" fmla="*/ 15 h 34"/>
                  <a:gd name="T84" fmla="*/ 13 w 29"/>
                  <a:gd name="T85" fmla="*/ 10 h 34"/>
                  <a:gd name="T86" fmla="*/ 11 w 29"/>
                  <a:gd name="T87" fmla="*/ 10 h 34"/>
                  <a:gd name="T88" fmla="*/ 7 w 29"/>
                  <a:gd name="T89" fmla="*/ 9 h 34"/>
                  <a:gd name="T90" fmla="*/ 11 w 29"/>
                  <a:gd name="T91" fmla="*/ 8 h 34"/>
                  <a:gd name="T92" fmla="*/ 9 w 29"/>
                  <a:gd name="T93" fmla="*/ 10 h 34"/>
                  <a:gd name="T94" fmla="*/ 6 w 29"/>
                  <a:gd name="T95" fmla="*/ 18 h 34"/>
                  <a:gd name="T96" fmla="*/ 14 w 29"/>
                  <a:gd name="T97" fmla="*/ 14 h 34"/>
                  <a:gd name="T98" fmla="*/ 3 w 29"/>
                  <a:gd name="T99" fmla="*/ 26 h 34"/>
                  <a:gd name="T100" fmla="*/ 10 w 29"/>
                  <a:gd name="T101" fmla="*/ 19 h 34"/>
                  <a:gd name="T102" fmla="*/ 13 w 29"/>
                  <a:gd name="T103" fmla="*/ 18 h 34"/>
                  <a:gd name="T104" fmla="*/ 16 w 29"/>
                  <a:gd name="T105" fmla="*/ 17 h 34"/>
                  <a:gd name="T106" fmla="*/ 14 w 29"/>
                  <a:gd name="T107" fmla="*/ 19 h 34"/>
                  <a:gd name="T108" fmla="*/ 14 w 29"/>
                  <a:gd name="T109" fmla="*/ 19 h 34"/>
                  <a:gd name="T110" fmla="*/ 14 w 29"/>
                  <a:gd name="T111" fmla="*/ 21 h 34"/>
                  <a:gd name="T112" fmla="*/ 6 w 29"/>
                  <a:gd name="T113" fmla="*/ 31 h 34"/>
                  <a:gd name="T114" fmla="*/ 21 w 29"/>
                  <a:gd name="T115" fmla="*/ 17 h 34"/>
                  <a:gd name="T116" fmla="*/ 20 w 29"/>
                  <a:gd name="T117" fmla="*/ 1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9" h="34">
                    <a:moveTo>
                      <a:pt x="29" y="16"/>
                    </a:moveTo>
                    <a:cubicBezTo>
                      <a:pt x="27" y="17"/>
                      <a:pt x="25" y="18"/>
                      <a:pt x="28" y="16"/>
                    </a:cubicBezTo>
                    <a:cubicBezTo>
                      <a:pt x="29" y="16"/>
                      <a:pt x="28" y="16"/>
                      <a:pt x="28" y="16"/>
                    </a:cubicBezTo>
                    <a:cubicBezTo>
                      <a:pt x="25" y="18"/>
                      <a:pt x="23" y="19"/>
                      <a:pt x="27" y="15"/>
                    </a:cubicBezTo>
                    <a:cubicBezTo>
                      <a:pt x="27" y="15"/>
                      <a:pt x="27" y="15"/>
                      <a:pt x="27" y="15"/>
                    </a:cubicBezTo>
                    <a:cubicBezTo>
                      <a:pt x="26" y="15"/>
                      <a:pt x="26" y="16"/>
                      <a:pt x="25" y="16"/>
                    </a:cubicBezTo>
                    <a:cubicBezTo>
                      <a:pt x="25" y="16"/>
                      <a:pt x="26" y="16"/>
                      <a:pt x="26" y="15"/>
                    </a:cubicBezTo>
                    <a:cubicBezTo>
                      <a:pt x="26" y="15"/>
                      <a:pt x="26" y="15"/>
                      <a:pt x="26" y="15"/>
                    </a:cubicBezTo>
                    <a:cubicBezTo>
                      <a:pt x="25" y="16"/>
                      <a:pt x="24" y="16"/>
                      <a:pt x="23" y="17"/>
                    </a:cubicBezTo>
                    <a:cubicBezTo>
                      <a:pt x="25" y="16"/>
                      <a:pt x="26" y="15"/>
                      <a:pt x="27" y="14"/>
                    </a:cubicBezTo>
                    <a:cubicBezTo>
                      <a:pt x="27" y="14"/>
                      <a:pt x="26" y="14"/>
                      <a:pt x="26" y="14"/>
                    </a:cubicBezTo>
                    <a:cubicBezTo>
                      <a:pt x="26" y="14"/>
                      <a:pt x="25" y="15"/>
                      <a:pt x="25" y="15"/>
                    </a:cubicBezTo>
                    <a:cubicBezTo>
                      <a:pt x="25" y="15"/>
                      <a:pt x="25" y="14"/>
                      <a:pt x="26" y="14"/>
                    </a:cubicBezTo>
                    <a:cubicBezTo>
                      <a:pt x="26" y="14"/>
                      <a:pt x="26" y="14"/>
                      <a:pt x="26" y="14"/>
                    </a:cubicBezTo>
                    <a:cubicBezTo>
                      <a:pt x="24" y="15"/>
                      <a:pt x="23" y="15"/>
                      <a:pt x="22" y="16"/>
                    </a:cubicBezTo>
                    <a:cubicBezTo>
                      <a:pt x="22" y="16"/>
                      <a:pt x="22" y="16"/>
                      <a:pt x="22" y="16"/>
                    </a:cubicBezTo>
                    <a:cubicBezTo>
                      <a:pt x="22" y="16"/>
                      <a:pt x="22" y="16"/>
                      <a:pt x="22" y="16"/>
                    </a:cubicBezTo>
                    <a:cubicBezTo>
                      <a:pt x="22" y="16"/>
                      <a:pt x="23" y="15"/>
                      <a:pt x="23" y="15"/>
                    </a:cubicBezTo>
                    <a:cubicBezTo>
                      <a:pt x="23" y="15"/>
                      <a:pt x="23" y="15"/>
                      <a:pt x="23" y="15"/>
                    </a:cubicBezTo>
                    <a:cubicBezTo>
                      <a:pt x="22" y="15"/>
                      <a:pt x="22" y="16"/>
                      <a:pt x="21" y="16"/>
                    </a:cubicBezTo>
                    <a:cubicBezTo>
                      <a:pt x="21" y="16"/>
                      <a:pt x="21" y="16"/>
                      <a:pt x="21" y="16"/>
                    </a:cubicBezTo>
                    <a:cubicBezTo>
                      <a:pt x="21" y="16"/>
                      <a:pt x="21" y="16"/>
                      <a:pt x="21" y="17"/>
                    </a:cubicBezTo>
                    <a:cubicBezTo>
                      <a:pt x="22" y="15"/>
                      <a:pt x="24" y="14"/>
                      <a:pt x="25" y="13"/>
                    </a:cubicBezTo>
                    <a:cubicBezTo>
                      <a:pt x="24" y="13"/>
                      <a:pt x="24" y="13"/>
                      <a:pt x="24" y="13"/>
                    </a:cubicBezTo>
                    <a:cubicBezTo>
                      <a:pt x="23" y="14"/>
                      <a:pt x="22" y="15"/>
                      <a:pt x="20" y="15"/>
                    </a:cubicBezTo>
                    <a:cubicBezTo>
                      <a:pt x="20" y="15"/>
                      <a:pt x="20" y="15"/>
                      <a:pt x="20" y="15"/>
                    </a:cubicBezTo>
                    <a:cubicBezTo>
                      <a:pt x="20" y="15"/>
                      <a:pt x="20" y="15"/>
                      <a:pt x="20" y="15"/>
                    </a:cubicBezTo>
                    <a:cubicBezTo>
                      <a:pt x="20" y="15"/>
                      <a:pt x="20" y="15"/>
                      <a:pt x="20" y="15"/>
                    </a:cubicBezTo>
                    <a:cubicBezTo>
                      <a:pt x="21" y="15"/>
                      <a:pt x="22" y="14"/>
                      <a:pt x="23" y="13"/>
                    </a:cubicBezTo>
                    <a:cubicBezTo>
                      <a:pt x="23" y="13"/>
                      <a:pt x="23" y="13"/>
                      <a:pt x="22" y="13"/>
                    </a:cubicBezTo>
                    <a:cubicBezTo>
                      <a:pt x="21" y="14"/>
                      <a:pt x="20" y="15"/>
                      <a:pt x="19" y="15"/>
                    </a:cubicBezTo>
                    <a:cubicBezTo>
                      <a:pt x="19" y="15"/>
                      <a:pt x="19" y="15"/>
                      <a:pt x="19" y="15"/>
                    </a:cubicBezTo>
                    <a:cubicBezTo>
                      <a:pt x="20" y="15"/>
                      <a:pt x="20" y="14"/>
                      <a:pt x="21" y="14"/>
                    </a:cubicBezTo>
                    <a:cubicBezTo>
                      <a:pt x="21" y="14"/>
                      <a:pt x="21" y="14"/>
                      <a:pt x="21" y="14"/>
                    </a:cubicBezTo>
                    <a:cubicBezTo>
                      <a:pt x="21" y="13"/>
                      <a:pt x="21" y="13"/>
                      <a:pt x="21" y="13"/>
                    </a:cubicBezTo>
                    <a:cubicBezTo>
                      <a:pt x="21" y="13"/>
                      <a:pt x="21" y="13"/>
                      <a:pt x="21" y="13"/>
                    </a:cubicBezTo>
                    <a:cubicBezTo>
                      <a:pt x="20" y="13"/>
                      <a:pt x="19" y="14"/>
                      <a:pt x="19" y="14"/>
                    </a:cubicBezTo>
                    <a:cubicBezTo>
                      <a:pt x="20" y="13"/>
                      <a:pt x="20" y="13"/>
                      <a:pt x="21" y="12"/>
                    </a:cubicBezTo>
                    <a:cubicBezTo>
                      <a:pt x="21" y="12"/>
                      <a:pt x="21" y="12"/>
                      <a:pt x="21" y="12"/>
                    </a:cubicBezTo>
                    <a:cubicBezTo>
                      <a:pt x="21" y="12"/>
                      <a:pt x="21" y="12"/>
                      <a:pt x="21" y="12"/>
                    </a:cubicBezTo>
                    <a:cubicBezTo>
                      <a:pt x="21" y="12"/>
                      <a:pt x="21" y="12"/>
                      <a:pt x="21" y="12"/>
                    </a:cubicBezTo>
                    <a:cubicBezTo>
                      <a:pt x="21" y="12"/>
                      <a:pt x="21" y="12"/>
                      <a:pt x="21" y="12"/>
                    </a:cubicBezTo>
                    <a:cubicBezTo>
                      <a:pt x="20" y="12"/>
                      <a:pt x="19" y="13"/>
                      <a:pt x="19" y="13"/>
                    </a:cubicBezTo>
                    <a:cubicBezTo>
                      <a:pt x="19" y="13"/>
                      <a:pt x="19" y="13"/>
                      <a:pt x="19" y="13"/>
                    </a:cubicBezTo>
                    <a:cubicBezTo>
                      <a:pt x="19" y="13"/>
                      <a:pt x="19" y="13"/>
                      <a:pt x="19" y="13"/>
                    </a:cubicBezTo>
                    <a:cubicBezTo>
                      <a:pt x="19" y="13"/>
                      <a:pt x="19" y="13"/>
                      <a:pt x="19" y="13"/>
                    </a:cubicBezTo>
                    <a:cubicBezTo>
                      <a:pt x="19" y="13"/>
                      <a:pt x="19" y="13"/>
                      <a:pt x="19" y="13"/>
                    </a:cubicBezTo>
                    <a:cubicBezTo>
                      <a:pt x="19" y="13"/>
                      <a:pt x="19" y="13"/>
                      <a:pt x="18" y="13"/>
                    </a:cubicBezTo>
                    <a:cubicBezTo>
                      <a:pt x="18" y="13"/>
                      <a:pt x="18" y="13"/>
                      <a:pt x="17" y="13"/>
                    </a:cubicBezTo>
                    <a:cubicBezTo>
                      <a:pt x="18" y="12"/>
                      <a:pt x="19" y="12"/>
                      <a:pt x="20" y="11"/>
                    </a:cubicBezTo>
                    <a:cubicBezTo>
                      <a:pt x="20" y="11"/>
                      <a:pt x="20" y="11"/>
                      <a:pt x="20" y="11"/>
                    </a:cubicBezTo>
                    <a:cubicBezTo>
                      <a:pt x="19" y="11"/>
                      <a:pt x="19" y="12"/>
                      <a:pt x="18" y="13"/>
                    </a:cubicBezTo>
                    <a:cubicBezTo>
                      <a:pt x="21" y="10"/>
                      <a:pt x="18" y="12"/>
                      <a:pt x="16" y="14"/>
                    </a:cubicBezTo>
                    <a:cubicBezTo>
                      <a:pt x="16" y="14"/>
                      <a:pt x="16" y="14"/>
                      <a:pt x="16" y="14"/>
                    </a:cubicBezTo>
                    <a:cubicBezTo>
                      <a:pt x="16" y="13"/>
                      <a:pt x="17" y="13"/>
                      <a:pt x="17" y="12"/>
                    </a:cubicBezTo>
                    <a:cubicBezTo>
                      <a:pt x="17" y="12"/>
                      <a:pt x="17" y="12"/>
                      <a:pt x="17" y="12"/>
                    </a:cubicBezTo>
                    <a:cubicBezTo>
                      <a:pt x="17" y="12"/>
                      <a:pt x="17" y="12"/>
                      <a:pt x="17" y="12"/>
                    </a:cubicBezTo>
                    <a:cubicBezTo>
                      <a:pt x="17" y="12"/>
                      <a:pt x="18" y="12"/>
                      <a:pt x="18" y="11"/>
                    </a:cubicBezTo>
                    <a:cubicBezTo>
                      <a:pt x="18" y="11"/>
                      <a:pt x="18" y="11"/>
                      <a:pt x="18" y="11"/>
                    </a:cubicBezTo>
                    <a:cubicBezTo>
                      <a:pt x="17" y="11"/>
                      <a:pt x="17" y="12"/>
                      <a:pt x="16" y="12"/>
                    </a:cubicBezTo>
                    <a:cubicBezTo>
                      <a:pt x="17" y="12"/>
                      <a:pt x="17" y="11"/>
                      <a:pt x="17" y="11"/>
                    </a:cubicBezTo>
                    <a:cubicBezTo>
                      <a:pt x="17" y="10"/>
                      <a:pt x="18" y="10"/>
                      <a:pt x="18" y="10"/>
                    </a:cubicBezTo>
                    <a:cubicBezTo>
                      <a:pt x="18" y="10"/>
                      <a:pt x="18" y="10"/>
                      <a:pt x="18" y="10"/>
                    </a:cubicBezTo>
                    <a:cubicBezTo>
                      <a:pt x="18" y="10"/>
                      <a:pt x="18"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7" y="10"/>
                      <a:pt x="17" y="10"/>
                    </a:cubicBezTo>
                    <a:cubicBezTo>
                      <a:pt x="17" y="10"/>
                      <a:pt x="16" y="10"/>
                      <a:pt x="16" y="11"/>
                    </a:cubicBezTo>
                    <a:cubicBezTo>
                      <a:pt x="16" y="11"/>
                      <a:pt x="16" y="11"/>
                      <a:pt x="16" y="11"/>
                    </a:cubicBezTo>
                    <a:cubicBezTo>
                      <a:pt x="16" y="10"/>
                      <a:pt x="16" y="10"/>
                      <a:pt x="16" y="10"/>
                    </a:cubicBezTo>
                    <a:cubicBezTo>
                      <a:pt x="16" y="10"/>
                      <a:pt x="16" y="10"/>
                      <a:pt x="16" y="10"/>
                    </a:cubicBezTo>
                    <a:cubicBezTo>
                      <a:pt x="16" y="10"/>
                      <a:pt x="16" y="10"/>
                      <a:pt x="16" y="10"/>
                    </a:cubicBezTo>
                    <a:cubicBezTo>
                      <a:pt x="16" y="10"/>
                      <a:pt x="16" y="10"/>
                      <a:pt x="16" y="10"/>
                    </a:cubicBezTo>
                    <a:cubicBezTo>
                      <a:pt x="15" y="11"/>
                      <a:pt x="13" y="12"/>
                      <a:pt x="12" y="13"/>
                    </a:cubicBezTo>
                    <a:cubicBezTo>
                      <a:pt x="11" y="13"/>
                      <a:pt x="11" y="13"/>
                      <a:pt x="11" y="13"/>
                    </a:cubicBezTo>
                    <a:cubicBezTo>
                      <a:pt x="13" y="12"/>
                      <a:pt x="15" y="10"/>
                      <a:pt x="17" y="9"/>
                    </a:cubicBezTo>
                    <a:cubicBezTo>
                      <a:pt x="17" y="8"/>
                      <a:pt x="17" y="8"/>
                      <a:pt x="16" y="8"/>
                    </a:cubicBezTo>
                    <a:cubicBezTo>
                      <a:pt x="15" y="9"/>
                      <a:pt x="14" y="9"/>
                      <a:pt x="12" y="10"/>
                    </a:cubicBezTo>
                    <a:cubicBezTo>
                      <a:pt x="13" y="10"/>
                      <a:pt x="13" y="10"/>
                      <a:pt x="14" y="9"/>
                    </a:cubicBezTo>
                    <a:cubicBezTo>
                      <a:pt x="14" y="9"/>
                      <a:pt x="14" y="9"/>
                      <a:pt x="14" y="9"/>
                    </a:cubicBezTo>
                    <a:cubicBezTo>
                      <a:pt x="14" y="9"/>
                      <a:pt x="15" y="8"/>
                      <a:pt x="16" y="8"/>
                    </a:cubicBezTo>
                    <a:cubicBezTo>
                      <a:pt x="16" y="8"/>
                      <a:pt x="15" y="7"/>
                      <a:pt x="15" y="7"/>
                    </a:cubicBezTo>
                    <a:cubicBezTo>
                      <a:pt x="14" y="8"/>
                      <a:pt x="13" y="8"/>
                      <a:pt x="12" y="9"/>
                    </a:cubicBezTo>
                    <a:cubicBezTo>
                      <a:pt x="13" y="8"/>
                      <a:pt x="14" y="8"/>
                      <a:pt x="15" y="7"/>
                    </a:cubicBezTo>
                    <a:cubicBezTo>
                      <a:pt x="15" y="7"/>
                      <a:pt x="15" y="7"/>
                      <a:pt x="15" y="7"/>
                    </a:cubicBezTo>
                    <a:cubicBezTo>
                      <a:pt x="15" y="7"/>
                      <a:pt x="15" y="7"/>
                      <a:pt x="15" y="7"/>
                    </a:cubicBezTo>
                    <a:cubicBezTo>
                      <a:pt x="15" y="7"/>
                      <a:pt x="15" y="7"/>
                      <a:pt x="15" y="7"/>
                    </a:cubicBezTo>
                    <a:cubicBezTo>
                      <a:pt x="14" y="7"/>
                      <a:pt x="14" y="7"/>
                      <a:pt x="13" y="7"/>
                    </a:cubicBezTo>
                    <a:cubicBezTo>
                      <a:pt x="13" y="7"/>
                      <a:pt x="13" y="7"/>
                      <a:pt x="13" y="7"/>
                    </a:cubicBezTo>
                    <a:cubicBezTo>
                      <a:pt x="12" y="8"/>
                      <a:pt x="11" y="9"/>
                      <a:pt x="10" y="10"/>
                    </a:cubicBezTo>
                    <a:cubicBezTo>
                      <a:pt x="10" y="10"/>
                      <a:pt x="10" y="9"/>
                      <a:pt x="10" y="9"/>
                    </a:cubicBezTo>
                    <a:cubicBezTo>
                      <a:pt x="11" y="9"/>
                      <a:pt x="12" y="8"/>
                      <a:pt x="12" y="7"/>
                    </a:cubicBezTo>
                    <a:cubicBezTo>
                      <a:pt x="12" y="7"/>
                      <a:pt x="12" y="7"/>
                      <a:pt x="13" y="7"/>
                    </a:cubicBezTo>
                    <a:cubicBezTo>
                      <a:pt x="13" y="7"/>
                      <a:pt x="13" y="7"/>
                      <a:pt x="13" y="7"/>
                    </a:cubicBezTo>
                    <a:cubicBezTo>
                      <a:pt x="13" y="7"/>
                      <a:pt x="13" y="6"/>
                      <a:pt x="13" y="6"/>
                    </a:cubicBezTo>
                    <a:cubicBezTo>
                      <a:pt x="13" y="6"/>
                      <a:pt x="13" y="6"/>
                      <a:pt x="13" y="6"/>
                    </a:cubicBezTo>
                    <a:cubicBezTo>
                      <a:pt x="13" y="6"/>
                      <a:pt x="12" y="6"/>
                      <a:pt x="12" y="6"/>
                    </a:cubicBezTo>
                    <a:cubicBezTo>
                      <a:pt x="12" y="6"/>
                      <a:pt x="12" y="6"/>
                      <a:pt x="12" y="6"/>
                    </a:cubicBezTo>
                    <a:cubicBezTo>
                      <a:pt x="12" y="6"/>
                      <a:pt x="12" y="5"/>
                      <a:pt x="12" y="6"/>
                    </a:cubicBezTo>
                    <a:cubicBezTo>
                      <a:pt x="11" y="6"/>
                      <a:pt x="10" y="6"/>
                      <a:pt x="9" y="7"/>
                    </a:cubicBezTo>
                    <a:cubicBezTo>
                      <a:pt x="10" y="7"/>
                      <a:pt x="10" y="6"/>
                      <a:pt x="10" y="6"/>
                    </a:cubicBezTo>
                    <a:cubicBezTo>
                      <a:pt x="10" y="6"/>
                      <a:pt x="10" y="6"/>
                      <a:pt x="10" y="6"/>
                    </a:cubicBezTo>
                    <a:cubicBezTo>
                      <a:pt x="8" y="7"/>
                      <a:pt x="7" y="8"/>
                      <a:pt x="6" y="9"/>
                    </a:cubicBezTo>
                    <a:cubicBezTo>
                      <a:pt x="5" y="9"/>
                      <a:pt x="5" y="10"/>
                      <a:pt x="4" y="10"/>
                    </a:cubicBezTo>
                    <a:cubicBezTo>
                      <a:pt x="4" y="10"/>
                      <a:pt x="3" y="11"/>
                      <a:pt x="2" y="11"/>
                    </a:cubicBezTo>
                    <a:cubicBezTo>
                      <a:pt x="5" y="10"/>
                      <a:pt x="7" y="8"/>
                      <a:pt x="9" y="6"/>
                    </a:cubicBezTo>
                    <a:cubicBezTo>
                      <a:pt x="9" y="6"/>
                      <a:pt x="9" y="6"/>
                      <a:pt x="9" y="6"/>
                    </a:cubicBezTo>
                    <a:cubicBezTo>
                      <a:pt x="8" y="6"/>
                      <a:pt x="7" y="7"/>
                      <a:pt x="6" y="7"/>
                    </a:cubicBezTo>
                    <a:cubicBezTo>
                      <a:pt x="8" y="6"/>
                      <a:pt x="9" y="5"/>
                      <a:pt x="9" y="5"/>
                    </a:cubicBezTo>
                    <a:cubicBezTo>
                      <a:pt x="9" y="5"/>
                      <a:pt x="9" y="5"/>
                      <a:pt x="9" y="5"/>
                    </a:cubicBezTo>
                    <a:cubicBezTo>
                      <a:pt x="8" y="6"/>
                      <a:pt x="3" y="9"/>
                      <a:pt x="3" y="9"/>
                    </a:cubicBezTo>
                    <a:cubicBezTo>
                      <a:pt x="5" y="7"/>
                      <a:pt x="7" y="6"/>
                      <a:pt x="8" y="5"/>
                    </a:cubicBezTo>
                    <a:cubicBezTo>
                      <a:pt x="9" y="5"/>
                      <a:pt x="8" y="5"/>
                      <a:pt x="8" y="5"/>
                    </a:cubicBezTo>
                    <a:cubicBezTo>
                      <a:pt x="7" y="6"/>
                      <a:pt x="6" y="6"/>
                      <a:pt x="5" y="7"/>
                    </a:cubicBezTo>
                    <a:cubicBezTo>
                      <a:pt x="5" y="7"/>
                      <a:pt x="7" y="6"/>
                      <a:pt x="7" y="5"/>
                    </a:cubicBezTo>
                    <a:cubicBezTo>
                      <a:pt x="7" y="5"/>
                      <a:pt x="7" y="5"/>
                      <a:pt x="7" y="5"/>
                    </a:cubicBezTo>
                    <a:cubicBezTo>
                      <a:pt x="5" y="6"/>
                      <a:pt x="4" y="7"/>
                      <a:pt x="2" y="8"/>
                    </a:cubicBezTo>
                    <a:cubicBezTo>
                      <a:pt x="4" y="7"/>
                      <a:pt x="6" y="6"/>
                      <a:pt x="7" y="4"/>
                    </a:cubicBezTo>
                    <a:cubicBezTo>
                      <a:pt x="7" y="4"/>
                      <a:pt x="7" y="4"/>
                      <a:pt x="7" y="4"/>
                    </a:cubicBezTo>
                    <a:cubicBezTo>
                      <a:pt x="6" y="5"/>
                      <a:pt x="6" y="5"/>
                      <a:pt x="5" y="5"/>
                    </a:cubicBezTo>
                    <a:cubicBezTo>
                      <a:pt x="5" y="5"/>
                      <a:pt x="6" y="5"/>
                      <a:pt x="7" y="4"/>
                    </a:cubicBezTo>
                    <a:cubicBezTo>
                      <a:pt x="7" y="4"/>
                      <a:pt x="7" y="4"/>
                      <a:pt x="7" y="4"/>
                    </a:cubicBezTo>
                    <a:cubicBezTo>
                      <a:pt x="6" y="4"/>
                      <a:pt x="6" y="4"/>
                      <a:pt x="5" y="5"/>
                    </a:cubicBezTo>
                    <a:cubicBezTo>
                      <a:pt x="6" y="4"/>
                      <a:pt x="6" y="4"/>
                      <a:pt x="7" y="3"/>
                    </a:cubicBezTo>
                    <a:cubicBezTo>
                      <a:pt x="7" y="3"/>
                      <a:pt x="7" y="3"/>
                      <a:pt x="7" y="3"/>
                    </a:cubicBezTo>
                    <a:cubicBezTo>
                      <a:pt x="5" y="4"/>
                      <a:pt x="4" y="4"/>
                      <a:pt x="4" y="5"/>
                    </a:cubicBezTo>
                    <a:cubicBezTo>
                      <a:pt x="4" y="5"/>
                      <a:pt x="5" y="4"/>
                      <a:pt x="6" y="3"/>
                    </a:cubicBezTo>
                    <a:cubicBezTo>
                      <a:pt x="6" y="3"/>
                      <a:pt x="6" y="3"/>
                      <a:pt x="5" y="3"/>
                    </a:cubicBezTo>
                    <a:cubicBezTo>
                      <a:pt x="0" y="7"/>
                      <a:pt x="5" y="3"/>
                      <a:pt x="6" y="2"/>
                    </a:cubicBezTo>
                    <a:cubicBezTo>
                      <a:pt x="6" y="2"/>
                      <a:pt x="6" y="2"/>
                      <a:pt x="6" y="2"/>
                    </a:cubicBezTo>
                    <a:cubicBezTo>
                      <a:pt x="5" y="3"/>
                      <a:pt x="1" y="6"/>
                      <a:pt x="4" y="3"/>
                    </a:cubicBezTo>
                    <a:cubicBezTo>
                      <a:pt x="4" y="3"/>
                      <a:pt x="4" y="3"/>
                      <a:pt x="4" y="3"/>
                    </a:cubicBezTo>
                    <a:cubicBezTo>
                      <a:pt x="2" y="4"/>
                      <a:pt x="2" y="4"/>
                      <a:pt x="4" y="2"/>
                    </a:cubicBezTo>
                    <a:cubicBezTo>
                      <a:pt x="4" y="2"/>
                      <a:pt x="4" y="2"/>
                      <a:pt x="4" y="2"/>
                    </a:cubicBezTo>
                    <a:cubicBezTo>
                      <a:pt x="2" y="4"/>
                      <a:pt x="1" y="4"/>
                      <a:pt x="4" y="2"/>
                    </a:cubicBezTo>
                    <a:cubicBezTo>
                      <a:pt x="4" y="2"/>
                      <a:pt x="4" y="2"/>
                      <a:pt x="3" y="2"/>
                    </a:cubicBezTo>
                    <a:cubicBezTo>
                      <a:pt x="2" y="2"/>
                      <a:pt x="1" y="4"/>
                      <a:pt x="3" y="2"/>
                    </a:cubicBezTo>
                    <a:cubicBezTo>
                      <a:pt x="3" y="2"/>
                      <a:pt x="3" y="2"/>
                      <a:pt x="2" y="2"/>
                    </a:cubicBezTo>
                    <a:cubicBezTo>
                      <a:pt x="0" y="3"/>
                      <a:pt x="1" y="2"/>
                      <a:pt x="2" y="1"/>
                    </a:cubicBezTo>
                    <a:cubicBezTo>
                      <a:pt x="3" y="1"/>
                      <a:pt x="2" y="1"/>
                      <a:pt x="2" y="1"/>
                    </a:cubicBezTo>
                    <a:cubicBezTo>
                      <a:pt x="2" y="1"/>
                      <a:pt x="2" y="1"/>
                      <a:pt x="2" y="1"/>
                    </a:cubicBezTo>
                    <a:cubicBezTo>
                      <a:pt x="2" y="1"/>
                      <a:pt x="2" y="1"/>
                      <a:pt x="2" y="1"/>
                    </a:cubicBezTo>
                    <a:cubicBezTo>
                      <a:pt x="1" y="1"/>
                      <a:pt x="1" y="1"/>
                      <a:pt x="1" y="1"/>
                    </a:cubicBezTo>
                    <a:cubicBezTo>
                      <a:pt x="1" y="1"/>
                      <a:pt x="1" y="0"/>
                      <a:pt x="1" y="0"/>
                    </a:cubicBezTo>
                    <a:cubicBezTo>
                      <a:pt x="1" y="1"/>
                      <a:pt x="0" y="1"/>
                      <a:pt x="0" y="1"/>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3"/>
                      <a:pt x="0" y="2"/>
                    </a:cubicBezTo>
                    <a:cubicBezTo>
                      <a:pt x="2" y="2"/>
                      <a:pt x="1" y="2"/>
                      <a:pt x="0" y="3"/>
                    </a:cubicBezTo>
                    <a:cubicBezTo>
                      <a:pt x="0" y="3"/>
                      <a:pt x="0" y="4"/>
                      <a:pt x="0" y="4"/>
                    </a:cubicBezTo>
                    <a:cubicBezTo>
                      <a:pt x="2" y="2"/>
                      <a:pt x="2" y="2"/>
                      <a:pt x="0" y="4"/>
                    </a:cubicBezTo>
                    <a:cubicBezTo>
                      <a:pt x="0" y="4"/>
                      <a:pt x="0" y="4"/>
                      <a:pt x="0" y="4"/>
                    </a:cubicBezTo>
                    <a:cubicBezTo>
                      <a:pt x="4" y="2"/>
                      <a:pt x="1" y="4"/>
                      <a:pt x="0" y="5"/>
                    </a:cubicBezTo>
                    <a:cubicBezTo>
                      <a:pt x="0" y="5"/>
                      <a:pt x="0" y="5"/>
                      <a:pt x="0" y="5"/>
                    </a:cubicBezTo>
                    <a:cubicBezTo>
                      <a:pt x="2" y="4"/>
                      <a:pt x="4" y="2"/>
                      <a:pt x="1" y="5"/>
                    </a:cubicBezTo>
                    <a:cubicBezTo>
                      <a:pt x="1" y="5"/>
                      <a:pt x="1" y="5"/>
                      <a:pt x="1" y="5"/>
                    </a:cubicBezTo>
                    <a:cubicBezTo>
                      <a:pt x="4" y="3"/>
                      <a:pt x="2" y="4"/>
                      <a:pt x="1" y="5"/>
                    </a:cubicBezTo>
                    <a:cubicBezTo>
                      <a:pt x="1" y="5"/>
                      <a:pt x="1" y="6"/>
                      <a:pt x="1" y="6"/>
                    </a:cubicBezTo>
                    <a:cubicBezTo>
                      <a:pt x="2" y="5"/>
                      <a:pt x="2" y="5"/>
                      <a:pt x="3" y="4"/>
                    </a:cubicBezTo>
                    <a:cubicBezTo>
                      <a:pt x="7" y="1"/>
                      <a:pt x="2" y="6"/>
                      <a:pt x="2" y="6"/>
                    </a:cubicBezTo>
                    <a:cubicBezTo>
                      <a:pt x="1" y="6"/>
                      <a:pt x="2" y="6"/>
                      <a:pt x="2" y="6"/>
                    </a:cubicBezTo>
                    <a:cubicBezTo>
                      <a:pt x="6" y="3"/>
                      <a:pt x="3" y="5"/>
                      <a:pt x="1" y="7"/>
                    </a:cubicBezTo>
                    <a:cubicBezTo>
                      <a:pt x="1" y="7"/>
                      <a:pt x="1" y="7"/>
                      <a:pt x="1" y="7"/>
                    </a:cubicBezTo>
                    <a:cubicBezTo>
                      <a:pt x="9" y="1"/>
                      <a:pt x="3" y="6"/>
                      <a:pt x="1" y="7"/>
                    </a:cubicBezTo>
                    <a:cubicBezTo>
                      <a:pt x="1" y="7"/>
                      <a:pt x="1" y="7"/>
                      <a:pt x="2" y="7"/>
                    </a:cubicBezTo>
                    <a:cubicBezTo>
                      <a:pt x="3" y="7"/>
                      <a:pt x="4" y="6"/>
                      <a:pt x="5" y="5"/>
                    </a:cubicBezTo>
                    <a:cubicBezTo>
                      <a:pt x="4" y="6"/>
                      <a:pt x="3" y="7"/>
                      <a:pt x="2" y="8"/>
                    </a:cubicBezTo>
                    <a:cubicBezTo>
                      <a:pt x="2" y="8"/>
                      <a:pt x="2" y="8"/>
                      <a:pt x="2" y="8"/>
                    </a:cubicBezTo>
                    <a:cubicBezTo>
                      <a:pt x="3" y="7"/>
                      <a:pt x="4" y="6"/>
                      <a:pt x="5" y="5"/>
                    </a:cubicBezTo>
                    <a:cubicBezTo>
                      <a:pt x="4" y="7"/>
                      <a:pt x="2" y="8"/>
                      <a:pt x="1" y="9"/>
                    </a:cubicBezTo>
                    <a:cubicBezTo>
                      <a:pt x="1" y="9"/>
                      <a:pt x="1" y="9"/>
                      <a:pt x="1" y="9"/>
                    </a:cubicBezTo>
                    <a:cubicBezTo>
                      <a:pt x="2" y="8"/>
                      <a:pt x="4" y="7"/>
                      <a:pt x="6" y="6"/>
                    </a:cubicBezTo>
                    <a:cubicBezTo>
                      <a:pt x="5" y="6"/>
                      <a:pt x="3" y="8"/>
                      <a:pt x="2" y="9"/>
                    </a:cubicBezTo>
                    <a:cubicBezTo>
                      <a:pt x="2" y="9"/>
                      <a:pt x="2" y="9"/>
                      <a:pt x="2" y="9"/>
                    </a:cubicBezTo>
                    <a:cubicBezTo>
                      <a:pt x="2" y="9"/>
                      <a:pt x="2" y="10"/>
                      <a:pt x="2" y="10"/>
                    </a:cubicBezTo>
                    <a:cubicBezTo>
                      <a:pt x="1" y="10"/>
                      <a:pt x="2" y="10"/>
                      <a:pt x="2" y="10"/>
                    </a:cubicBezTo>
                    <a:cubicBezTo>
                      <a:pt x="4" y="9"/>
                      <a:pt x="5" y="8"/>
                      <a:pt x="7" y="6"/>
                    </a:cubicBezTo>
                    <a:cubicBezTo>
                      <a:pt x="5" y="8"/>
                      <a:pt x="3" y="9"/>
                      <a:pt x="2" y="11"/>
                    </a:cubicBezTo>
                    <a:cubicBezTo>
                      <a:pt x="2" y="11"/>
                      <a:pt x="2" y="11"/>
                      <a:pt x="2" y="11"/>
                    </a:cubicBezTo>
                    <a:cubicBezTo>
                      <a:pt x="11" y="4"/>
                      <a:pt x="4" y="10"/>
                      <a:pt x="1" y="12"/>
                    </a:cubicBezTo>
                    <a:cubicBezTo>
                      <a:pt x="0" y="13"/>
                      <a:pt x="1" y="13"/>
                      <a:pt x="1" y="13"/>
                    </a:cubicBezTo>
                    <a:cubicBezTo>
                      <a:pt x="1" y="12"/>
                      <a:pt x="2" y="12"/>
                      <a:pt x="2" y="12"/>
                    </a:cubicBezTo>
                    <a:cubicBezTo>
                      <a:pt x="2" y="12"/>
                      <a:pt x="1" y="13"/>
                      <a:pt x="1" y="13"/>
                    </a:cubicBezTo>
                    <a:cubicBezTo>
                      <a:pt x="1" y="13"/>
                      <a:pt x="1" y="13"/>
                      <a:pt x="1" y="13"/>
                    </a:cubicBezTo>
                    <a:cubicBezTo>
                      <a:pt x="1" y="13"/>
                      <a:pt x="2" y="13"/>
                      <a:pt x="2" y="13"/>
                    </a:cubicBezTo>
                    <a:cubicBezTo>
                      <a:pt x="2" y="13"/>
                      <a:pt x="2" y="13"/>
                      <a:pt x="2" y="13"/>
                    </a:cubicBezTo>
                    <a:cubicBezTo>
                      <a:pt x="3" y="12"/>
                      <a:pt x="4" y="11"/>
                      <a:pt x="5" y="10"/>
                    </a:cubicBezTo>
                    <a:cubicBezTo>
                      <a:pt x="6" y="10"/>
                      <a:pt x="6" y="10"/>
                      <a:pt x="7" y="9"/>
                    </a:cubicBezTo>
                    <a:cubicBezTo>
                      <a:pt x="5" y="11"/>
                      <a:pt x="3" y="13"/>
                      <a:pt x="1" y="14"/>
                    </a:cubicBezTo>
                    <a:cubicBezTo>
                      <a:pt x="1" y="14"/>
                      <a:pt x="1" y="14"/>
                      <a:pt x="2" y="14"/>
                    </a:cubicBezTo>
                    <a:cubicBezTo>
                      <a:pt x="3" y="13"/>
                      <a:pt x="5" y="11"/>
                      <a:pt x="7" y="10"/>
                    </a:cubicBezTo>
                    <a:cubicBezTo>
                      <a:pt x="12" y="6"/>
                      <a:pt x="7" y="10"/>
                      <a:pt x="7" y="10"/>
                    </a:cubicBezTo>
                    <a:cubicBezTo>
                      <a:pt x="5" y="11"/>
                      <a:pt x="4" y="12"/>
                      <a:pt x="3" y="14"/>
                    </a:cubicBezTo>
                    <a:cubicBezTo>
                      <a:pt x="3" y="14"/>
                      <a:pt x="3" y="14"/>
                      <a:pt x="3" y="14"/>
                    </a:cubicBezTo>
                    <a:cubicBezTo>
                      <a:pt x="3" y="14"/>
                      <a:pt x="3" y="14"/>
                      <a:pt x="3" y="14"/>
                    </a:cubicBezTo>
                    <a:cubicBezTo>
                      <a:pt x="3" y="14"/>
                      <a:pt x="2" y="15"/>
                      <a:pt x="2" y="15"/>
                    </a:cubicBezTo>
                    <a:cubicBezTo>
                      <a:pt x="2" y="15"/>
                      <a:pt x="2" y="16"/>
                      <a:pt x="2" y="16"/>
                    </a:cubicBezTo>
                    <a:cubicBezTo>
                      <a:pt x="1" y="16"/>
                      <a:pt x="1" y="16"/>
                      <a:pt x="1" y="16"/>
                    </a:cubicBezTo>
                    <a:cubicBezTo>
                      <a:pt x="1" y="17"/>
                      <a:pt x="1" y="17"/>
                      <a:pt x="1" y="17"/>
                    </a:cubicBezTo>
                    <a:cubicBezTo>
                      <a:pt x="1" y="16"/>
                      <a:pt x="1" y="16"/>
                      <a:pt x="2" y="16"/>
                    </a:cubicBezTo>
                    <a:cubicBezTo>
                      <a:pt x="2" y="16"/>
                      <a:pt x="2" y="16"/>
                      <a:pt x="2" y="16"/>
                    </a:cubicBezTo>
                    <a:cubicBezTo>
                      <a:pt x="3" y="16"/>
                      <a:pt x="4" y="15"/>
                      <a:pt x="5" y="14"/>
                    </a:cubicBezTo>
                    <a:cubicBezTo>
                      <a:pt x="4" y="15"/>
                      <a:pt x="3" y="15"/>
                      <a:pt x="3" y="16"/>
                    </a:cubicBezTo>
                    <a:cubicBezTo>
                      <a:pt x="3" y="16"/>
                      <a:pt x="3" y="16"/>
                      <a:pt x="3" y="16"/>
                    </a:cubicBezTo>
                    <a:cubicBezTo>
                      <a:pt x="4" y="15"/>
                      <a:pt x="5" y="14"/>
                      <a:pt x="6" y="13"/>
                    </a:cubicBezTo>
                    <a:cubicBezTo>
                      <a:pt x="6" y="13"/>
                      <a:pt x="6" y="14"/>
                      <a:pt x="6" y="14"/>
                    </a:cubicBezTo>
                    <a:cubicBezTo>
                      <a:pt x="5" y="15"/>
                      <a:pt x="4" y="16"/>
                      <a:pt x="3" y="17"/>
                    </a:cubicBezTo>
                    <a:cubicBezTo>
                      <a:pt x="2" y="17"/>
                      <a:pt x="1" y="18"/>
                      <a:pt x="1" y="18"/>
                    </a:cubicBezTo>
                    <a:cubicBezTo>
                      <a:pt x="1" y="18"/>
                      <a:pt x="1" y="18"/>
                      <a:pt x="1" y="18"/>
                    </a:cubicBezTo>
                    <a:cubicBezTo>
                      <a:pt x="1" y="18"/>
                      <a:pt x="2" y="18"/>
                      <a:pt x="2" y="18"/>
                    </a:cubicBezTo>
                    <a:cubicBezTo>
                      <a:pt x="2" y="18"/>
                      <a:pt x="2" y="18"/>
                      <a:pt x="2" y="18"/>
                    </a:cubicBezTo>
                    <a:cubicBezTo>
                      <a:pt x="3" y="17"/>
                      <a:pt x="4" y="16"/>
                      <a:pt x="5" y="16"/>
                    </a:cubicBezTo>
                    <a:cubicBezTo>
                      <a:pt x="5" y="16"/>
                      <a:pt x="5" y="16"/>
                      <a:pt x="5" y="16"/>
                    </a:cubicBezTo>
                    <a:cubicBezTo>
                      <a:pt x="3" y="17"/>
                      <a:pt x="2" y="18"/>
                      <a:pt x="1" y="19"/>
                    </a:cubicBezTo>
                    <a:cubicBezTo>
                      <a:pt x="1" y="20"/>
                      <a:pt x="1" y="21"/>
                      <a:pt x="1" y="21"/>
                    </a:cubicBezTo>
                    <a:cubicBezTo>
                      <a:pt x="1" y="21"/>
                      <a:pt x="1" y="21"/>
                      <a:pt x="1" y="20"/>
                    </a:cubicBezTo>
                    <a:cubicBezTo>
                      <a:pt x="1" y="20"/>
                      <a:pt x="1" y="20"/>
                      <a:pt x="1" y="20"/>
                    </a:cubicBezTo>
                    <a:cubicBezTo>
                      <a:pt x="2" y="20"/>
                      <a:pt x="2" y="20"/>
                      <a:pt x="2" y="20"/>
                    </a:cubicBezTo>
                    <a:cubicBezTo>
                      <a:pt x="2" y="20"/>
                      <a:pt x="3" y="19"/>
                      <a:pt x="4" y="19"/>
                    </a:cubicBezTo>
                    <a:cubicBezTo>
                      <a:pt x="3" y="19"/>
                      <a:pt x="2" y="20"/>
                      <a:pt x="1" y="21"/>
                    </a:cubicBezTo>
                    <a:cubicBezTo>
                      <a:pt x="1" y="21"/>
                      <a:pt x="1" y="22"/>
                      <a:pt x="1" y="22"/>
                    </a:cubicBezTo>
                    <a:cubicBezTo>
                      <a:pt x="3" y="21"/>
                      <a:pt x="4" y="20"/>
                      <a:pt x="5" y="19"/>
                    </a:cubicBezTo>
                    <a:cubicBezTo>
                      <a:pt x="5" y="19"/>
                      <a:pt x="5" y="19"/>
                      <a:pt x="5" y="19"/>
                    </a:cubicBezTo>
                    <a:cubicBezTo>
                      <a:pt x="3" y="20"/>
                      <a:pt x="2" y="21"/>
                      <a:pt x="1" y="22"/>
                    </a:cubicBezTo>
                    <a:cubicBezTo>
                      <a:pt x="1" y="23"/>
                      <a:pt x="1" y="23"/>
                      <a:pt x="1" y="23"/>
                    </a:cubicBezTo>
                    <a:cubicBezTo>
                      <a:pt x="1" y="22"/>
                      <a:pt x="2" y="22"/>
                      <a:pt x="3" y="21"/>
                    </a:cubicBezTo>
                    <a:cubicBezTo>
                      <a:pt x="2" y="22"/>
                      <a:pt x="1" y="22"/>
                      <a:pt x="1" y="23"/>
                    </a:cubicBezTo>
                    <a:cubicBezTo>
                      <a:pt x="1" y="23"/>
                      <a:pt x="1" y="24"/>
                      <a:pt x="1" y="24"/>
                    </a:cubicBezTo>
                    <a:cubicBezTo>
                      <a:pt x="1" y="24"/>
                      <a:pt x="2" y="24"/>
                      <a:pt x="2" y="23"/>
                    </a:cubicBezTo>
                    <a:cubicBezTo>
                      <a:pt x="2" y="23"/>
                      <a:pt x="2" y="23"/>
                      <a:pt x="2" y="23"/>
                    </a:cubicBezTo>
                    <a:cubicBezTo>
                      <a:pt x="2" y="23"/>
                      <a:pt x="2" y="24"/>
                      <a:pt x="2" y="24"/>
                    </a:cubicBezTo>
                    <a:cubicBezTo>
                      <a:pt x="3" y="23"/>
                      <a:pt x="4" y="22"/>
                      <a:pt x="5" y="21"/>
                    </a:cubicBezTo>
                    <a:cubicBezTo>
                      <a:pt x="5" y="21"/>
                      <a:pt x="6" y="21"/>
                      <a:pt x="6" y="20"/>
                    </a:cubicBezTo>
                    <a:cubicBezTo>
                      <a:pt x="7" y="20"/>
                      <a:pt x="7" y="19"/>
                      <a:pt x="8" y="19"/>
                    </a:cubicBezTo>
                    <a:cubicBezTo>
                      <a:pt x="8" y="19"/>
                      <a:pt x="8" y="19"/>
                      <a:pt x="8" y="19"/>
                    </a:cubicBezTo>
                    <a:cubicBezTo>
                      <a:pt x="8" y="19"/>
                      <a:pt x="8" y="19"/>
                      <a:pt x="8" y="19"/>
                    </a:cubicBezTo>
                    <a:cubicBezTo>
                      <a:pt x="8" y="19"/>
                      <a:pt x="9" y="19"/>
                      <a:pt x="10" y="18"/>
                    </a:cubicBezTo>
                    <a:cubicBezTo>
                      <a:pt x="8" y="20"/>
                      <a:pt x="6" y="21"/>
                      <a:pt x="5" y="22"/>
                    </a:cubicBezTo>
                    <a:cubicBezTo>
                      <a:pt x="3" y="23"/>
                      <a:pt x="2" y="24"/>
                      <a:pt x="1" y="26"/>
                    </a:cubicBezTo>
                    <a:cubicBezTo>
                      <a:pt x="1" y="26"/>
                      <a:pt x="1" y="26"/>
                      <a:pt x="1" y="26"/>
                    </a:cubicBezTo>
                    <a:cubicBezTo>
                      <a:pt x="1" y="26"/>
                      <a:pt x="1" y="26"/>
                      <a:pt x="2" y="25"/>
                    </a:cubicBezTo>
                    <a:cubicBezTo>
                      <a:pt x="3" y="24"/>
                      <a:pt x="4" y="23"/>
                      <a:pt x="6" y="22"/>
                    </a:cubicBezTo>
                    <a:cubicBezTo>
                      <a:pt x="6" y="22"/>
                      <a:pt x="5" y="22"/>
                      <a:pt x="5" y="23"/>
                    </a:cubicBezTo>
                    <a:cubicBezTo>
                      <a:pt x="5" y="22"/>
                      <a:pt x="6" y="22"/>
                      <a:pt x="6" y="22"/>
                    </a:cubicBezTo>
                    <a:cubicBezTo>
                      <a:pt x="6" y="22"/>
                      <a:pt x="6" y="22"/>
                      <a:pt x="6" y="21"/>
                    </a:cubicBezTo>
                    <a:cubicBezTo>
                      <a:pt x="6" y="22"/>
                      <a:pt x="6" y="22"/>
                      <a:pt x="5" y="22"/>
                    </a:cubicBezTo>
                    <a:cubicBezTo>
                      <a:pt x="4" y="23"/>
                      <a:pt x="3" y="24"/>
                      <a:pt x="2" y="25"/>
                    </a:cubicBezTo>
                    <a:cubicBezTo>
                      <a:pt x="2" y="25"/>
                      <a:pt x="1" y="26"/>
                      <a:pt x="1" y="26"/>
                    </a:cubicBezTo>
                    <a:cubicBezTo>
                      <a:pt x="1" y="26"/>
                      <a:pt x="1" y="26"/>
                      <a:pt x="1" y="26"/>
                    </a:cubicBezTo>
                    <a:cubicBezTo>
                      <a:pt x="2" y="26"/>
                      <a:pt x="3" y="25"/>
                      <a:pt x="3" y="24"/>
                    </a:cubicBezTo>
                    <a:cubicBezTo>
                      <a:pt x="3" y="24"/>
                      <a:pt x="4" y="24"/>
                      <a:pt x="4" y="24"/>
                    </a:cubicBezTo>
                    <a:cubicBezTo>
                      <a:pt x="4" y="24"/>
                      <a:pt x="5" y="23"/>
                      <a:pt x="5" y="23"/>
                    </a:cubicBezTo>
                    <a:cubicBezTo>
                      <a:pt x="7" y="21"/>
                      <a:pt x="9" y="20"/>
                      <a:pt x="11" y="18"/>
                    </a:cubicBezTo>
                    <a:cubicBezTo>
                      <a:pt x="10" y="19"/>
                      <a:pt x="9" y="21"/>
                      <a:pt x="7" y="22"/>
                    </a:cubicBezTo>
                    <a:cubicBezTo>
                      <a:pt x="5" y="24"/>
                      <a:pt x="3" y="26"/>
                      <a:pt x="1" y="28"/>
                    </a:cubicBezTo>
                    <a:cubicBezTo>
                      <a:pt x="1" y="28"/>
                      <a:pt x="1" y="29"/>
                      <a:pt x="1" y="29"/>
                    </a:cubicBezTo>
                    <a:cubicBezTo>
                      <a:pt x="2" y="29"/>
                      <a:pt x="1" y="29"/>
                      <a:pt x="2" y="28"/>
                    </a:cubicBezTo>
                    <a:cubicBezTo>
                      <a:pt x="3" y="27"/>
                      <a:pt x="4" y="26"/>
                      <a:pt x="5" y="26"/>
                    </a:cubicBezTo>
                    <a:cubicBezTo>
                      <a:pt x="4" y="26"/>
                      <a:pt x="3" y="27"/>
                      <a:pt x="2" y="28"/>
                    </a:cubicBezTo>
                    <a:cubicBezTo>
                      <a:pt x="1" y="29"/>
                      <a:pt x="2" y="28"/>
                      <a:pt x="3" y="26"/>
                    </a:cubicBezTo>
                    <a:cubicBezTo>
                      <a:pt x="3" y="27"/>
                      <a:pt x="3" y="27"/>
                      <a:pt x="3" y="27"/>
                    </a:cubicBezTo>
                    <a:cubicBezTo>
                      <a:pt x="6" y="24"/>
                      <a:pt x="9" y="21"/>
                      <a:pt x="12" y="19"/>
                    </a:cubicBezTo>
                    <a:cubicBezTo>
                      <a:pt x="14" y="18"/>
                      <a:pt x="15" y="17"/>
                      <a:pt x="16" y="16"/>
                    </a:cubicBezTo>
                    <a:cubicBezTo>
                      <a:pt x="15" y="17"/>
                      <a:pt x="14" y="18"/>
                      <a:pt x="13" y="19"/>
                    </a:cubicBezTo>
                    <a:cubicBezTo>
                      <a:pt x="12" y="20"/>
                      <a:pt x="10" y="21"/>
                      <a:pt x="9" y="23"/>
                    </a:cubicBezTo>
                    <a:cubicBezTo>
                      <a:pt x="8" y="24"/>
                      <a:pt x="7" y="25"/>
                      <a:pt x="5" y="25"/>
                    </a:cubicBezTo>
                    <a:cubicBezTo>
                      <a:pt x="6" y="25"/>
                      <a:pt x="7" y="24"/>
                      <a:pt x="8" y="23"/>
                    </a:cubicBezTo>
                    <a:cubicBezTo>
                      <a:pt x="8" y="23"/>
                      <a:pt x="8" y="24"/>
                      <a:pt x="8" y="24"/>
                    </a:cubicBezTo>
                    <a:cubicBezTo>
                      <a:pt x="7" y="24"/>
                      <a:pt x="7" y="25"/>
                      <a:pt x="6" y="25"/>
                    </a:cubicBezTo>
                    <a:cubicBezTo>
                      <a:pt x="6" y="26"/>
                      <a:pt x="5" y="27"/>
                      <a:pt x="4" y="27"/>
                    </a:cubicBezTo>
                    <a:cubicBezTo>
                      <a:pt x="4" y="28"/>
                      <a:pt x="4" y="28"/>
                      <a:pt x="4" y="28"/>
                    </a:cubicBezTo>
                    <a:cubicBezTo>
                      <a:pt x="6" y="26"/>
                      <a:pt x="8" y="24"/>
                      <a:pt x="10" y="23"/>
                    </a:cubicBezTo>
                    <a:cubicBezTo>
                      <a:pt x="10" y="22"/>
                      <a:pt x="11" y="22"/>
                      <a:pt x="11" y="21"/>
                    </a:cubicBezTo>
                    <a:cubicBezTo>
                      <a:pt x="12" y="21"/>
                      <a:pt x="12" y="21"/>
                      <a:pt x="13" y="20"/>
                    </a:cubicBezTo>
                    <a:cubicBezTo>
                      <a:pt x="10" y="23"/>
                      <a:pt x="7" y="25"/>
                      <a:pt x="5" y="28"/>
                    </a:cubicBezTo>
                    <a:cubicBezTo>
                      <a:pt x="6" y="27"/>
                      <a:pt x="7" y="26"/>
                      <a:pt x="8" y="25"/>
                    </a:cubicBezTo>
                    <a:cubicBezTo>
                      <a:pt x="6" y="26"/>
                      <a:pt x="5" y="28"/>
                      <a:pt x="3" y="30"/>
                    </a:cubicBezTo>
                    <a:cubicBezTo>
                      <a:pt x="3" y="30"/>
                      <a:pt x="3" y="30"/>
                      <a:pt x="3" y="30"/>
                    </a:cubicBezTo>
                    <a:cubicBezTo>
                      <a:pt x="3" y="30"/>
                      <a:pt x="3" y="30"/>
                      <a:pt x="3" y="30"/>
                    </a:cubicBezTo>
                    <a:cubicBezTo>
                      <a:pt x="3" y="30"/>
                      <a:pt x="3" y="31"/>
                      <a:pt x="3" y="30"/>
                    </a:cubicBezTo>
                    <a:cubicBezTo>
                      <a:pt x="4" y="29"/>
                      <a:pt x="6" y="28"/>
                      <a:pt x="7" y="27"/>
                    </a:cubicBezTo>
                    <a:cubicBezTo>
                      <a:pt x="7" y="27"/>
                      <a:pt x="7" y="27"/>
                      <a:pt x="7" y="27"/>
                    </a:cubicBezTo>
                    <a:cubicBezTo>
                      <a:pt x="6" y="27"/>
                      <a:pt x="6" y="28"/>
                      <a:pt x="5" y="29"/>
                    </a:cubicBezTo>
                    <a:cubicBezTo>
                      <a:pt x="4" y="29"/>
                      <a:pt x="4" y="30"/>
                      <a:pt x="3" y="31"/>
                    </a:cubicBezTo>
                    <a:cubicBezTo>
                      <a:pt x="3" y="31"/>
                      <a:pt x="3" y="32"/>
                      <a:pt x="3" y="31"/>
                    </a:cubicBezTo>
                    <a:cubicBezTo>
                      <a:pt x="4" y="31"/>
                      <a:pt x="4" y="30"/>
                      <a:pt x="5" y="30"/>
                    </a:cubicBezTo>
                    <a:cubicBezTo>
                      <a:pt x="6" y="29"/>
                      <a:pt x="7" y="28"/>
                      <a:pt x="8" y="26"/>
                    </a:cubicBezTo>
                    <a:cubicBezTo>
                      <a:pt x="10" y="25"/>
                      <a:pt x="11" y="24"/>
                      <a:pt x="13" y="23"/>
                    </a:cubicBezTo>
                    <a:cubicBezTo>
                      <a:pt x="9" y="26"/>
                      <a:pt x="6" y="30"/>
                      <a:pt x="3" y="33"/>
                    </a:cubicBezTo>
                    <a:cubicBezTo>
                      <a:pt x="3" y="34"/>
                      <a:pt x="3" y="34"/>
                      <a:pt x="3" y="34"/>
                    </a:cubicBezTo>
                    <a:cubicBezTo>
                      <a:pt x="3" y="33"/>
                      <a:pt x="4" y="33"/>
                      <a:pt x="4" y="32"/>
                    </a:cubicBezTo>
                    <a:cubicBezTo>
                      <a:pt x="4" y="32"/>
                      <a:pt x="4" y="32"/>
                      <a:pt x="4" y="32"/>
                    </a:cubicBezTo>
                    <a:cubicBezTo>
                      <a:pt x="5" y="32"/>
                      <a:pt x="5" y="31"/>
                      <a:pt x="6" y="31"/>
                    </a:cubicBezTo>
                    <a:cubicBezTo>
                      <a:pt x="6" y="31"/>
                      <a:pt x="6" y="31"/>
                      <a:pt x="6" y="31"/>
                    </a:cubicBezTo>
                    <a:cubicBezTo>
                      <a:pt x="6" y="32"/>
                      <a:pt x="5" y="33"/>
                      <a:pt x="4" y="34"/>
                    </a:cubicBezTo>
                    <a:cubicBezTo>
                      <a:pt x="4" y="34"/>
                      <a:pt x="4" y="34"/>
                      <a:pt x="4" y="34"/>
                    </a:cubicBezTo>
                    <a:cubicBezTo>
                      <a:pt x="8" y="30"/>
                      <a:pt x="12" y="27"/>
                      <a:pt x="15" y="23"/>
                    </a:cubicBezTo>
                    <a:cubicBezTo>
                      <a:pt x="18" y="22"/>
                      <a:pt x="20" y="20"/>
                      <a:pt x="23" y="18"/>
                    </a:cubicBezTo>
                    <a:cubicBezTo>
                      <a:pt x="24" y="17"/>
                      <a:pt x="24" y="17"/>
                      <a:pt x="25" y="16"/>
                    </a:cubicBezTo>
                    <a:cubicBezTo>
                      <a:pt x="28" y="15"/>
                      <a:pt x="25" y="17"/>
                      <a:pt x="24" y="17"/>
                    </a:cubicBezTo>
                    <a:cubicBezTo>
                      <a:pt x="22" y="19"/>
                      <a:pt x="24" y="17"/>
                      <a:pt x="21" y="20"/>
                    </a:cubicBezTo>
                    <a:cubicBezTo>
                      <a:pt x="21" y="20"/>
                      <a:pt x="21" y="20"/>
                      <a:pt x="22" y="20"/>
                    </a:cubicBezTo>
                    <a:cubicBezTo>
                      <a:pt x="23" y="19"/>
                      <a:pt x="25" y="18"/>
                      <a:pt x="27" y="17"/>
                    </a:cubicBezTo>
                    <a:cubicBezTo>
                      <a:pt x="28" y="16"/>
                      <a:pt x="24" y="18"/>
                      <a:pt x="24" y="19"/>
                    </a:cubicBezTo>
                    <a:cubicBezTo>
                      <a:pt x="24" y="19"/>
                      <a:pt x="24" y="19"/>
                      <a:pt x="24" y="19"/>
                    </a:cubicBezTo>
                    <a:cubicBezTo>
                      <a:pt x="26" y="18"/>
                      <a:pt x="28" y="17"/>
                      <a:pt x="29" y="16"/>
                    </a:cubicBezTo>
                    <a:cubicBezTo>
                      <a:pt x="29" y="16"/>
                      <a:pt x="29" y="16"/>
                      <a:pt x="29" y="16"/>
                    </a:cubicBezTo>
                    <a:close/>
                    <a:moveTo>
                      <a:pt x="19" y="17"/>
                    </a:moveTo>
                    <a:cubicBezTo>
                      <a:pt x="19" y="17"/>
                      <a:pt x="18" y="18"/>
                      <a:pt x="18" y="18"/>
                    </a:cubicBezTo>
                    <a:cubicBezTo>
                      <a:pt x="19" y="17"/>
                      <a:pt x="20" y="16"/>
                      <a:pt x="21" y="16"/>
                    </a:cubicBezTo>
                    <a:cubicBezTo>
                      <a:pt x="20" y="16"/>
                      <a:pt x="20" y="17"/>
                      <a:pt x="19" y="17"/>
                    </a:cubicBezTo>
                    <a:close/>
                    <a:moveTo>
                      <a:pt x="21" y="15"/>
                    </a:moveTo>
                    <a:cubicBezTo>
                      <a:pt x="20" y="16"/>
                      <a:pt x="20" y="16"/>
                      <a:pt x="19" y="17"/>
                    </a:cubicBezTo>
                    <a:cubicBezTo>
                      <a:pt x="19" y="17"/>
                      <a:pt x="19" y="17"/>
                      <a:pt x="20" y="16"/>
                    </a:cubicBezTo>
                    <a:cubicBezTo>
                      <a:pt x="20" y="16"/>
                      <a:pt x="21" y="16"/>
                      <a:pt x="21" y="15"/>
                    </a:cubicBezTo>
                    <a:close/>
                    <a:moveTo>
                      <a:pt x="21" y="14"/>
                    </a:moveTo>
                    <a:cubicBezTo>
                      <a:pt x="20" y="15"/>
                      <a:pt x="19" y="16"/>
                      <a:pt x="18" y="16"/>
                    </a:cubicBezTo>
                    <a:cubicBezTo>
                      <a:pt x="17" y="17"/>
                      <a:pt x="16" y="17"/>
                      <a:pt x="16" y="18"/>
                    </a:cubicBezTo>
                    <a:cubicBezTo>
                      <a:pt x="16" y="18"/>
                      <a:pt x="16" y="17"/>
                      <a:pt x="17" y="17"/>
                    </a:cubicBezTo>
                    <a:cubicBezTo>
                      <a:pt x="18" y="16"/>
                      <a:pt x="21" y="15"/>
                      <a:pt x="21" y="14"/>
                    </a:cubicBezTo>
                    <a:close/>
                    <a:moveTo>
                      <a:pt x="14" y="12"/>
                    </a:moveTo>
                    <a:cubicBezTo>
                      <a:pt x="14" y="12"/>
                      <a:pt x="15" y="12"/>
                      <a:pt x="15" y="12"/>
                    </a:cubicBezTo>
                    <a:cubicBezTo>
                      <a:pt x="13" y="13"/>
                      <a:pt x="11" y="14"/>
                      <a:pt x="9" y="16"/>
                    </a:cubicBezTo>
                    <a:cubicBezTo>
                      <a:pt x="11" y="15"/>
                      <a:pt x="12" y="13"/>
                      <a:pt x="14" y="12"/>
                    </a:cubicBezTo>
                    <a:close/>
                    <a:moveTo>
                      <a:pt x="16" y="12"/>
                    </a:moveTo>
                    <a:cubicBezTo>
                      <a:pt x="15" y="12"/>
                      <a:pt x="15" y="13"/>
                      <a:pt x="15" y="13"/>
                    </a:cubicBezTo>
                    <a:cubicBezTo>
                      <a:pt x="14" y="13"/>
                      <a:pt x="14" y="13"/>
                      <a:pt x="14" y="13"/>
                    </a:cubicBezTo>
                    <a:cubicBezTo>
                      <a:pt x="13" y="14"/>
                      <a:pt x="12" y="15"/>
                      <a:pt x="12" y="15"/>
                    </a:cubicBezTo>
                    <a:cubicBezTo>
                      <a:pt x="13" y="14"/>
                      <a:pt x="14" y="13"/>
                      <a:pt x="16" y="12"/>
                    </a:cubicBezTo>
                    <a:close/>
                    <a:moveTo>
                      <a:pt x="13" y="10"/>
                    </a:moveTo>
                    <a:cubicBezTo>
                      <a:pt x="16" y="8"/>
                      <a:pt x="17" y="8"/>
                      <a:pt x="15" y="10"/>
                    </a:cubicBezTo>
                    <a:cubicBezTo>
                      <a:pt x="15" y="10"/>
                      <a:pt x="15" y="10"/>
                      <a:pt x="15" y="10"/>
                    </a:cubicBezTo>
                    <a:cubicBezTo>
                      <a:pt x="13" y="11"/>
                      <a:pt x="11" y="12"/>
                      <a:pt x="9" y="13"/>
                    </a:cubicBezTo>
                    <a:cubicBezTo>
                      <a:pt x="9" y="13"/>
                      <a:pt x="9" y="13"/>
                      <a:pt x="8" y="14"/>
                    </a:cubicBezTo>
                    <a:cubicBezTo>
                      <a:pt x="9" y="13"/>
                      <a:pt x="9" y="13"/>
                      <a:pt x="9" y="13"/>
                    </a:cubicBezTo>
                    <a:cubicBezTo>
                      <a:pt x="10" y="12"/>
                      <a:pt x="12" y="11"/>
                      <a:pt x="13" y="10"/>
                    </a:cubicBezTo>
                    <a:close/>
                    <a:moveTo>
                      <a:pt x="7" y="14"/>
                    </a:moveTo>
                    <a:cubicBezTo>
                      <a:pt x="7" y="14"/>
                      <a:pt x="7" y="14"/>
                      <a:pt x="6" y="15"/>
                    </a:cubicBezTo>
                    <a:cubicBezTo>
                      <a:pt x="6" y="14"/>
                      <a:pt x="7" y="14"/>
                      <a:pt x="7" y="14"/>
                    </a:cubicBezTo>
                    <a:cubicBezTo>
                      <a:pt x="8" y="13"/>
                      <a:pt x="10" y="11"/>
                      <a:pt x="12" y="10"/>
                    </a:cubicBezTo>
                    <a:cubicBezTo>
                      <a:pt x="10" y="11"/>
                      <a:pt x="9" y="13"/>
                      <a:pt x="7" y="14"/>
                    </a:cubicBezTo>
                    <a:close/>
                    <a:moveTo>
                      <a:pt x="13" y="9"/>
                    </a:moveTo>
                    <a:cubicBezTo>
                      <a:pt x="14" y="8"/>
                      <a:pt x="16" y="7"/>
                      <a:pt x="13" y="9"/>
                    </a:cubicBezTo>
                    <a:cubicBezTo>
                      <a:pt x="12" y="10"/>
                      <a:pt x="12" y="10"/>
                      <a:pt x="11" y="10"/>
                    </a:cubicBezTo>
                    <a:cubicBezTo>
                      <a:pt x="12" y="10"/>
                      <a:pt x="12" y="9"/>
                      <a:pt x="13" y="9"/>
                    </a:cubicBezTo>
                    <a:close/>
                    <a:moveTo>
                      <a:pt x="9" y="11"/>
                    </a:moveTo>
                    <a:cubicBezTo>
                      <a:pt x="9" y="12"/>
                      <a:pt x="9" y="12"/>
                      <a:pt x="8" y="12"/>
                    </a:cubicBezTo>
                    <a:cubicBezTo>
                      <a:pt x="8" y="12"/>
                      <a:pt x="8" y="13"/>
                      <a:pt x="7" y="13"/>
                    </a:cubicBezTo>
                    <a:cubicBezTo>
                      <a:pt x="7" y="13"/>
                      <a:pt x="8" y="13"/>
                      <a:pt x="8" y="12"/>
                    </a:cubicBezTo>
                    <a:cubicBezTo>
                      <a:pt x="8" y="12"/>
                      <a:pt x="8" y="12"/>
                      <a:pt x="8" y="12"/>
                    </a:cubicBezTo>
                    <a:cubicBezTo>
                      <a:pt x="11" y="10"/>
                      <a:pt x="14" y="8"/>
                      <a:pt x="9" y="11"/>
                    </a:cubicBezTo>
                    <a:close/>
                    <a:moveTo>
                      <a:pt x="7" y="9"/>
                    </a:moveTo>
                    <a:cubicBezTo>
                      <a:pt x="6" y="9"/>
                      <a:pt x="6" y="10"/>
                      <a:pt x="5" y="10"/>
                    </a:cubicBezTo>
                    <a:cubicBezTo>
                      <a:pt x="5" y="10"/>
                      <a:pt x="5" y="10"/>
                      <a:pt x="5" y="10"/>
                    </a:cubicBezTo>
                    <a:cubicBezTo>
                      <a:pt x="6" y="10"/>
                      <a:pt x="8" y="8"/>
                      <a:pt x="9" y="7"/>
                    </a:cubicBezTo>
                    <a:cubicBezTo>
                      <a:pt x="9" y="7"/>
                      <a:pt x="10" y="7"/>
                      <a:pt x="10" y="7"/>
                    </a:cubicBezTo>
                    <a:cubicBezTo>
                      <a:pt x="9" y="7"/>
                      <a:pt x="8" y="8"/>
                      <a:pt x="7" y="9"/>
                    </a:cubicBezTo>
                    <a:close/>
                    <a:moveTo>
                      <a:pt x="6" y="11"/>
                    </a:moveTo>
                    <a:cubicBezTo>
                      <a:pt x="7" y="10"/>
                      <a:pt x="9" y="9"/>
                      <a:pt x="10" y="8"/>
                    </a:cubicBezTo>
                    <a:cubicBezTo>
                      <a:pt x="11" y="8"/>
                      <a:pt x="11" y="8"/>
                      <a:pt x="11" y="8"/>
                    </a:cubicBezTo>
                    <a:cubicBezTo>
                      <a:pt x="10" y="8"/>
                      <a:pt x="9" y="9"/>
                      <a:pt x="8" y="10"/>
                    </a:cubicBezTo>
                    <a:cubicBezTo>
                      <a:pt x="8" y="10"/>
                      <a:pt x="2" y="14"/>
                      <a:pt x="6" y="11"/>
                    </a:cubicBezTo>
                    <a:close/>
                    <a:moveTo>
                      <a:pt x="5" y="13"/>
                    </a:moveTo>
                    <a:cubicBezTo>
                      <a:pt x="4" y="13"/>
                      <a:pt x="4" y="14"/>
                      <a:pt x="4" y="14"/>
                    </a:cubicBezTo>
                    <a:cubicBezTo>
                      <a:pt x="4" y="14"/>
                      <a:pt x="4" y="14"/>
                      <a:pt x="4" y="14"/>
                    </a:cubicBezTo>
                    <a:cubicBezTo>
                      <a:pt x="4" y="14"/>
                      <a:pt x="4" y="14"/>
                      <a:pt x="4" y="14"/>
                    </a:cubicBezTo>
                    <a:cubicBezTo>
                      <a:pt x="5" y="13"/>
                      <a:pt x="6" y="12"/>
                      <a:pt x="7" y="12"/>
                    </a:cubicBezTo>
                    <a:cubicBezTo>
                      <a:pt x="7" y="11"/>
                      <a:pt x="8" y="11"/>
                      <a:pt x="9" y="10"/>
                    </a:cubicBezTo>
                    <a:cubicBezTo>
                      <a:pt x="9" y="10"/>
                      <a:pt x="9" y="10"/>
                      <a:pt x="9" y="10"/>
                    </a:cubicBezTo>
                    <a:cubicBezTo>
                      <a:pt x="9" y="10"/>
                      <a:pt x="9" y="10"/>
                      <a:pt x="9" y="10"/>
                    </a:cubicBezTo>
                    <a:cubicBezTo>
                      <a:pt x="7" y="11"/>
                      <a:pt x="6" y="12"/>
                      <a:pt x="5" y="13"/>
                    </a:cubicBezTo>
                    <a:close/>
                    <a:moveTo>
                      <a:pt x="6" y="18"/>
                    </a:moveTo>
                    <a:cubicBezTo>
                      <a:pt x="8" y="17"/>
                      <a:pt x="11" y="15"/>
                      <a:pt x="13" y="13"/>
                    </a:cubicBezTo>
                    <a:cubicBezTo>
                      <a:pt x="13" y="13"/>
                      <a:pt x="13" y="14"/>
                      <a:pt x="12" y="14"/>
                    </a:cubicBezTo>
                    <a:cubicBezTo>
                      <a:pt x="10" y="16"/>
                      <a:pt x="7" y="17"/>
                      <a:pt x="5" y="19"/>
                    </a:cubicBezTo>
                    <a:cubicBezTo>
                      <a:pt x="5" y="19"/>
                      <a:pt x="6" y="19"/>
                      <a:pt x="6" y="18"/>
                    </a:cubicBezTo>
                    <a:close/>
                    <a:moveTo>
                      <a:pt x="8" y="18"/>
                    </a:moveTo>
                    <a:cubicBezTo>
                      <a:pt x="8" y="18"/>
                      <a:pt x="8" y="18"/>
                      <a:pt x="8" y="18"/>
                    </a:cubicBezTo>
                    <a:cubicBezTo>
                      <a:pt x="6" y="19"/>
                      <a:pt x="4" y="21"/>
                      <a:pt x="3" y="22"/>
                    </a:cubicBezTo>
                    <a:cubicBezTo>
                      <a:pt x="5" y="20"/>
                      <a:pt x="7" y="18"/>
                      <a:pt x="10" y="16"/>
                    </a:cubicBezTo>
                    <a:cubicBezTo>
                      <a:pt x="9" y="17"/>
                      <a:pt x="8" y="18"/>
                      <a:pt x="8" y="18"/>
                    </a:cubicBezTo>
                    <a:close/>
                    <a:moveTo>
                      <a:pt x="9" y="18"/>
                    </a:moveTo>
                    <a:cubicBezTo>
                      <a:pt x="10" y="17"/>
                      <a:pt x="10" y="17"/>
                      <a:pt x="10" y="17"/>
                    </a:cubicBezTo>
                    <a:cubicBezTo>
                      <a:pt x="12" y="16"/>
                      <a:pt x="13" y="15"/>
                      <a:pt x="14" y="14"/>
                    </a:cubicBezTo>
                    <a:cubicBezTo>
                      <a:pt x="15" y="14"/>
                      <a:pt x="15" y="14"/>
                      <a:pt x="15" y="14"/>
                    </a:cubicBezTo>
                    <a:cubicBezTo>
                      <a:pt x="15" y="14"/>
                      <a:pt x="15" y="14"/>
                      <a:pt x="15" y="14"/>
                    </a:cubicBezTo>
                    <a:cubicBezTo>
                      <a:pt x="14" y="15"/>
                      <a:pt x="13" y="16"/>
                      <a:pt x="12" y="16"/>
                    </a:cubicBezTo>
                    <a:cubicBezTo>
                      <a:pt x="11" y="17"/>
                      <a:pt x="10" y="17"/>
                      <a:pt x="9" y="18"/>
                    </a:cubicBezTo>
                    <a:close/>
                    <a:moveTo>
                      <a:pt x="3" y="26"/>
                    </a:moveTo>
                    <a:cubicBezTo>
                      <a:pt x="4" y="26"/>
                      <a:pt x="4" y="25"/>
                      <a:pt x="4" y="25"/>
                    </a:cubicBezTo>
                    <a:cubicBezTo>
                      <a:pt x="5" y="24"/>
                      <a:pt x="5" y="24"/>
                      <a:pt x="6" y="23"/>
                    </a:cubicBezTo>
                    <a:cubicBezTo>
                      <a:pt x="5" y="24"/>
                      <a:pt x="4" y="25"/>
                      <a:pt x="3" y="26"/>
                    </a:cubicBezTo>
                    <a:close/>
                    <a:moveTo>
                      <a:pt x="10" y="20"/>
                    </a:moveTo>
                    <a:cubicBezTo>
                      <a:pt x="8" y="22"/>
                      <a:pt x="6" y="23"/>
                      <a:pt x="5" y="25"/>
                    </a:cubicBezTo>
                    <a:cubicBezTo>
                      <a:pt x="6" y="24"/>
                      <a:pt x="7" y="23"/>
                      <a:pt x="8" y="22"/>
                    </a:cubicBezTo>
                    <a:cubicBezTo>
                      <a:pt x="8" y="21"/>
                      <a:pt x="9" y="21"/>
                      <a:pt x="9" y="21"/>
                    </a:cubicBezTo>
                    <a:cubicBezTo>
                      <a:pt x="10" y="20"/>
                      <a:pt x="10" y="20"/>
                      <a:pt x="11" y="19"/>
                    </a:cubicBezTo>
                    <a:cubicBezTo>
                      <a:pt x="11" y="19"/>
                      <a:pt x="11" y="19"/>
                      <a:pt x="11" y="19"/>
                    </a:cubicBezTo>
                    <a:cubicBezTo>
                      <a:pt x="11" y="20"/>
                      <a:pt x="10" y="20"/>
                      <a:pt x="10" y="20"/>
                    </a:cubicBezTo>
                    <a:close/>
                    <a:moveTo>
                      <a:pt x="10" y="19"/>
                    </a:moveTo>
                    <a:cubicBezTo>
                      <a:pt x="10" y="20"/>
                      <a:pt x="9" y="20"/>
                      <a:pt x="9" y="21"/>
                    </a:cubicBezTo>
                    <a:cubicBezTo>
                      <a:pt x="9" y="20"/>
                      <a:pt x="9" y="20"/>
                      <a:pt x="10" y="20"/>
                    </a:cubicBezTo>
                    <a:cubicBezTo>
                      <a:pt x="11" y="19"/>
                      <a:pt x="12" y="18"/>
                      <a:pt x="13" y="17"/>
                    </a:cubicBezTo>
                    <a:cubicBezTo>
                      <a:pt x="13" y="16"/>
                      <a:pt x="14" y="16"/>
                      <a:pt x="15" y="15"/>
                    </a:cubicBezTo>
                    <a:cubicBezTo>
                      <a:pt x="15" y="15"/>
                      <a:pt x="16" y="14"/>
                      <a:pt x="17" y="14"/>
                    </a:cubicBezTo>
                    <a:cubicBezTo>
                      <a:pt x="17" y="14"/>
                      <a:pt x="17" y="14"/>
                      <a:pt x="17" y="14"/>
                    </a:cubicBezTo>
                    <a:cubicBezTo>
                      <a:pt x="15" y="15"/>
                      <a:pt x="13" y="18"/>
                      <a:pt x="10" y="19"/>
                    </a:cubicBezTo>
                    <a:close/>
                    <a:moveTo>
                      <a:pt x="13" y="18"/>
                    </a:moveTo>
                    <a:cubicBezTo>
                      <a:pt x="13" y="18"/>
                      <a:pt x="13" y="18"/>
                      <a:pt x="13" y="18"/>
                    </a:cubicBezTo>
                    <a:cubicBezTo>
                      <a:pt x="14" y="18"/>
                      <a:pt x="14" y="17"/>
                      <a:pt x="15" y="16"/>
                    </a:cubicBezTo>
                    <a:cubicBezTo>
                      <a:pt x="17" y="15"/>
                      <a:pt x="19" y="14"/>
                      <a:pt x="20" y="13"/>
                    </a:cubicBezTo>
                    <a:cubicBezTo>
                      <a:pt x="19" y="14"/>
                      <a:pt x="18" y="14"/>
                      <a:pt x="18" y="15"/>
                    </a:cubicBezTo>
                    <a:cubicBezTo>
                      <a:pt x="16" y="16"/>
                      <a:pt x="15" y="17"/>
                      <a:pt x="13" y="18"/>
                    </a:cubicBezTo>
                    <a:close/>
                    <a:moveTo>
                      <a:pt x="18" y="15"/>
                    </a:moveTo>
                    <a:cubicBezTo>
                      <a:pt x="18" y="15"/>
                      <a:pt x="19" y="15"/>
                      <a:pt x="19" y="14"/>
                    </a:cubicBezTo>
                    <a:cubicBezTo>
                      <a:pt x="22" y="13"/>
                      <a:pt x="18" y="16"/>
                      <a:pt x="16" y="17"/>
                    </a:cubicBezTo>
                    <a:cubicBezTo>
                      <a:pt x="17" y="16"/>
                      <a:pt x="17" y="16"/>
                      <a:pt x="18" y="15"/>
                    </a:cubicBezTo>
                    <a:close/>
                    <a:moveTo>
                      <a:pt x="12" y="20"/>
                    </a:moveTo>
                    <a:cubicBezTo>
                      <a:pt x="13" y="20"/>
                      <a:pt x="13" y="19"/>
                      <a:pt x="14" y="19"/>
                    </a:cubicBezTo>
                    <a:cubicBezTo>
                      <a:pt x="14" y="18"/>
                      <a:pt x="15" y="18"/>
                      <a:pt x="16" y="18"/>
                    </a:cubicBezTo>
                    <a:cubicBezTo>
                      <a:pt x="15" y="18"/>
                      <a:pt x="15" y="18"/>
                      <a:pt x="14" y="19"/>
                    </a:cubicBezTo>
                    <a:cubicBezTo>
                      <a:pt x="14" y="19"/>
                      <a:pt x="14" y="19"/>
                      <a:pt x="13" y="20"/>
                    </a:cubicBezTo>
                    <a:cubicBezTo>
                      <a:pt x="13" y="20"/>
                      <a:pt x="13" y="20"/>
                      <a:pt x="12" y="20"/>
                    </a:cubicBezTo>
                    <a:close/>
                    <a:moveTo>
                      <a:pt x="14" y="19"/>
                    </a:moveTo>
                    <a:cubicBezTo>
                      <a:pt x="14" y="19"/>
                      <a:pt x="14" y="19"/>
                      <a:pt x="15" y="19"/>
                    </a:cubicBezTo>
                    <a:cubicBezTo>
                      <a:pt x="16" y="18"/>
                      <a:pt x="17" y="17"/>
                      <a:pt x="17" y="17"/>
                    </a:cubicBezTo>
                    <a:cubicBezTo>
                      <a:pt x="17" y="18"/>
                      <a:pt x="16" y="18"/>
                      <a:pt x="15" y="19"/>
                    </a:cubicBezTo>
                    <a:cubicBezTo>
                      <a:pt x="15" y="19"/>
                      <a:pt x="15" y="19"/>
                      <a:pt x="15" y="19"/>
                    </a:cubicBezTo>
                    <a:cubicBezTo>
                      <a:pt x="15" y="19"/>
                      <a:pt x="15" y="19"/>
                      <a:pt x="15" y="19"/>
                    </a:cubicBezTo>
                    <a:cubicBezTo>
                      <a:pt x="15" y="20"/>
                      <a:pt x="14" y="20"/>
                      <a:pt x="13" y="21"/>
                    </a:cubicBezTo>
                    <a:cubicBezTo>
                      <a:pt x="11" y="22"/>
                      <a:pt x="10" y="23"/>
                      <a:pt x="8" y="25"/>
                    </a:cubicBezTo>
                    <a:cubicBezTo>
                      <a:pt x="10" y="23"/>
                      <a:pt x="12" y="21"/>
                      <a:pt x="14" y="19"/>
                    </a:cubicBezTo>
                    <a:close/>
                    <a:moveTo>
                      <a:pt x="10" y="24"/>
                    </a:moveTo>
                    <a:cubicBezTo>
                      <a:pt x="9" y="25"/>
                      <a:pt x="9" y="25"/>
                      <a:pt x="8" y="25"/>
                    </a:cubicBezTo>
                    <a:cubicBezTo>
                      <a:pt x="8" y="26"/>
                      <a:pt x="7" y="26"/>
                      <a:pt x="6" y="27"/>
                    </a:cubicBezTo>
                    <a:cubicBezTo>
                      <a:pt x="7" y="26"/>
                      <a:pt x="8" y="25"/>
                      <a:pt x="8" y="25"/>
                    </a:cubicBezTo>
                    <a:cubicBezTo>
                      <a:pt x="9" y="24"/>
                      <a:pt x="10" y="23"/>
                      <a:pt x="12" y="22"/>
                    </a:cubicBezTo>
                    <a:cubicBezTo>
                      <a:pt x="11" y="23"/>
                      <a:pt x="10" y="23"/>
                      <a:pt x="10" y="24"/>
                    </a:cubicBezTo>
                    <a:close/>
                    <a:moveTo>
                      <a:pt x="12" y="22"/>
                    </a:moveTo>
                    <a:cubicBezTo>
                      <a:pt x="13" y="22"/>
                      <a:pt x="13" y="21"/>
                      <a:pt x="14" y="21"/>
                    </a:cubicBezTo>
                    <a:cubicBezTo>
                      <a:pt x="15" y="20"/>
                      <a:pt x="15" y="20"/>
                      <a:pt x="16" y="19"/>
                    </a:cubicBezTo>
                    <a:cubicBezTo>
                      <a:pt x="16" y="19"/>
                      <a:pt x="16" y="20"/>
                      <a:pt x="15" y="20"/>
                    </a:cubicBezTo>
                    <a:cubicBezTo>
                      <a:pt x="14" y="21"/>
                      <a:pt x="13" y="21"/>
                      <a:pt x="12" y="22"/>
                    </a:cubicBezTo>
                    <a:close/>
                    <a:moveTo>
                      <a:pt x="6" y="30"/>
                    </a:moveTo>
                    <a:cubicBezTo>
                      <a:pt x="3" y="33"/>
                      <a:pt x="5" y="31"/>
                      <a:pt x="7" y="29"/>
                    </a:cubicBezTo>
                    <a:cubicBezTo>
                      <a:pt x="6" y="30"/>
                      <a:pt x="6" y="30"/>
                      <a:pt x="6" y="30"/>
                    </a:cubicBezTo>
                    <a:close/>
                    <a:moveTo>
                      <a:pt x="9" y="29"/>
                    </a:moveTo>
                    <a:cubicBezTo>
                      <a:pt x="10" y="28"/>
                      <a:pt x="4" y="34"/>
                      <a:pt x="6" y="31"/>
                    </a:cubicBezTo>
                    <a:cubicBezTo>
                      <a:pt x="8" y="30"/>
                      <a:pt x="9" y="28"/>
                      <a:pt x="11" y="27"/>
                    </a:cubicBezTo>
                    <a:cubicBezTo>
                      <a:pt x="11" y="28"/>
                      <a:pt x="10" y="28"/>
                      <a:pt x="9" y="29"/>
                    </a:cubicBezTo>
                    <a:close/>
                    <a:moveTo>
                      <a:pt x="16" y="23"/>
                    </a:moveTo>
                    <a:cubicBezTo>
                      <a:pt x="15" y="23"/>
                      <a:pt x="14" y="24"/>
                      <a:pt x="13" y="25"/>
                    </a:cubicBezTo>
                    <a:cubicBezTo>
                      <a:pt x="12" y="26"/>
                      <a:pt x="11" y="27"/>
                      <a:pt x="10" y="28"/>
                    </a:cubicBezTo>
                    <a:cubicBezTo>
                      <a:pt x="9" y="28"/>
                      <a:pt x="9" y="28"/>
                      <a:pt x="9" y="28"/>
                    </a:cubicBezTo>
                    <a:cubicBezTo>
                      <a:pt x="11" y="26"/>
                      <a:pt x="12" y="24"/>
                      <a:pt x="14" y="23"/>
                    </a:cubicBezTo>
                    <a:cubicBezTo>
                      <a:pt x="16" y="21"/>
                      <a:pt x="19" y="19"/>
                      <a:pt x="21" y="17"/>
                    </a:cubicBezTo>
                    <a:cubicBezTo>
                      <a:pt x="22" y="16"/>
                      <a:pt x="23" y="16"/>
                      <a:pt x="24" y="15"/>
                    </a:cubicBezTo>
                    <a:cubicBezTo>
                      <a:pt x="27" y="13"/>
                      <a:pt x="23" y="16"/>
                      <a:pt x="22" y="17"/>
                    </a:cubicBezTo>
                    <a:cubicBezTo>
                      <a:pt x="21" y="18"/>
                      <a:pt x="20" y="19"/>
                      <a:pt x="18" y="20"/>
                    </a:cubicBezTo>
                    <a:cubicBezTo>
                      <a:pt x="18" y="20"/>
                      <a:pt x="18" y="20"/>
                      <a:pt x="18" y="20"/>
                    </a:cubicBezTo>
                    <a:cubicBezTo>
                      <a:pt x="19" y="20"/>
                      <a:pt x="19" y="20"/>
                      <a:pt x="19" y="20"/>
                    </a:cubicBezTo>
                    <a:cubicBezTo>
                      <a:pt x="18" y="21"/>
                      <a:pt x="17" y="22"/>
                      <a:pt x="16" y="23"/>
                    </a:cubicBezTo>
                    <a:close/>
                    <a:moveTo>
                      <a:pt x="22" y="18"/>
                    </a:moveTo>
                    <a:cubicBezTo>
                      <a:pt x="21" y="18"/>
                      <a:pt x="21" y="18"/>
                      <a:pt x="20" y="19"/>
                    </a:cubicBezTo>
                    <a:cubicBezTo>
                      <a:pt x="20" y="19"/>
                      <a:pt x="20" y="18"/>
                      <a:pt x="21" y="18"/>
                    </a:cubicBezTo>
                    <a:cubicBezTo>
                      <a:pt x="22" y="17"/>
                      <a:pt x="22" y="17"/>
                      <a:pt x="23" y="16"/>
                    </a:cubicBezTo>
                    <a:cubicBezTo>
                      <a:pt x="23" y="17"/>
                      <a:pt x="22" y="17"/>
                      <a:pt x="2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7" name="Freeform 458"/>
              <p:cNvSpPr/>
              <p:nvPr/>
            </p:nvSpPr>
            <p:spPr bwMode="auto">
              <a:xfrm>
                <a:off x="1485900" y="2525713"/>
                <a:ext cx="1588"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8" name="Freeform 459"/>
              <p:cNvSpPr/>
              <p:nvPr/>
            </p:nvSpPr>
            <p:spPr bwMode="auto">
              <a:xfrm>
                <a:off x="1506538" y="2533651"/>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0" y="0"/>
                      <a:pt x="0"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9" name="Oval 460"/>
              <p:cNvSpPr>
                <a:spLocks noChangeArrowheads="1"/>
              </p:cNvSpPr>
              <p:nvPr/>
            </p:nvSpPr>
            <p:spPr bwMode="auto">
              <a:xfrm>
                <a:off x="1493838" y="2541588"/>
                <a:ext cx="1588" cy="1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0" name="Freeform 461"/>
              <p:cNvSpPr/>
              <p:nvPr/>
            </p:nvSpPr>
            <p:spPr bwMode="auto">
              <a:xfrm>
                <a:off x="1500188" y="25336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1" name="Freeform 462"/>
              <p:cNvSpPr/>
              <p:nvPr/>
            </p:nvSpPr>
            <p:spPr bwMode="auto">
              <a:xfrm>
                <a:off x="1506538" y="2532063"/>
                <a:ext cx="3175" cy="1588"/>
              </a:xfrm>
              <a:custGeom>
                <a:avLst/>
                <a:gdLst>
                  <a:gd name="T0" fmla="*/ 0 w 3"/>
                  <a:gd name="T1" fmla="*/ 2 h 2"/>
                  <a:gd name="T2" fmla="*/ 0 w 3"/>
                  <a:gd name="T3" fmla="*/ 2 h 2"/>
                  <a:gd name="T4" fmla="*/ 0 w 3"/>
                  <a:gd name="T5" fmla="*/ 2 h 2"/>
                </a:gdLst>
                <a:ahLst/>
                <a:cxnLst>
                  <a:cxn ang="0">
                    <a:pos x="T0" y="T1"/>
                  </a:cxn>
                  <a:cxn ang="0">
                    <a:pos x="T2" y="T3"/>
                  </a:cxn>
                  <a:cxn ang="0">
                    <a:pos x="T4" y="T5"/>
                  </a:cxn>
                </a:cxnLst>
                <a:rect l="0" t="0" r="r" b="b"/>
                <a:pathLst>
                  <a:path w="3" h="2">
                    <a:moveTo>
                      <a:pt x="0" y="2"/>
                    </a:moveTo>
                    <a:cubicBezTo>
                      <a:pt x="0" y="2"/>
                      <a:pt x="0" y="2"/>
                      <a:pt x="0" y="2"/>
                    </a:cubicBezTo>
                    <a:cubicBezTo>
                      <a:pt x="3" y="0"/>
                      <a:pt x="2"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2" name="Freeform 463"/>
              <p:cNvSpPr/>
              <p:nvPr/>
            </p:nvSpPr>
            <p:spPr bwMode="auto">
              <a:xfrm>
                <a:off x="1506538" y="25304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3" name="Freeform 464"/>
              <p:cNvSpPr/>
              <p:nvPr/>
            </p:nvSpPr>
            <p:spPr bwMode="auto">
              <a:xfrm>
                <a:off x="1500188" y="2528888"/>
                <a:ext cx="0" cy="0"/>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0"/>
                      <a:pt x="1" y="0"/>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4" name="Freeform 465"/>
              <p:cNvSpPr/>
              <p:nvPr/>
            </p:nvSpPr>
            <p:spPr bwMode="auto">
              <a:xfrm>
                <a:off x="1498600" y="2528888"/>
                <a:ext cx="1588"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5" name="Freeform 466"/>
              <p:cNvSpPr/>
              <p:nvPr/>
            </p:nvSpPr>
            <p:spPr bwMode="auto">
              <a:xfrm>
                <a:off x="1490663" y="2530476"/>
                <a:ext cx="1588" cy="1588"/>
              </a:xfrm>
              <a:custGeom>
                <a:avLst/>
                <a:gdLst>
                  <a:gd name="T0" fmla="*/ 2 w 2"/>
                  <a:gd name="T1" fmla="*/ 0 h 2"/>
                  <a:gd name="T2" fmla="*/ 0 w 2"/>
                  <a:gd name="T3" fmla="*/ 2 h 2"/>
                  <a:gd name="T4" fmla="*/ 2 w 2"/>
                  <a:gd name="T5" fmla="*/ 1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1" y="1"/>
                      <a:pt x="0" y="2"/>
                    </a:cubicBezTo>
                    <a:cubicBezTo>
                      <a:pt x="1" y="1"/>
                      <a:pt x="1"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6" name="Freeform 467"/>
              <p:cNvSpPr/>
              <p:nvPr/>
            </p:nvSpPr>
            <p:spPr bwMode="auto">
              <a:xfrm>
                <a:off x="1485900" y="252888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7" name="Freeform 468"/>
              <p:cNvSpPr/>
              <p:nvPr/>
            </p:nvSpPr>
            <p:spPr bwMode="auto">
              <a:xfrm>
                <a:off x="1490663" y="2524126"/>
                <a:ext cx="1588"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8" name="Freeform 469"/>
              <p:cNvSpPr/>
              <p:nvPr/>
            </p:nvSpPr>
            <p:spPr bwMode="auto">
              <a:xfrm>
                <a:off x="1485900" y="2528888"/>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9" name="Freeform 470"/>
              <p:cNvSpPr/>
              <p:nvPr/>
            </p:nvSpPr>
            <p:spPr bwMode="auto">
              <a:xfrm>
                <a:off x="1492250" y="2524126"/>
                <a:ext cx="1588"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0" name="Freeform 471"/>
              <p:cNvSpPr/>
              <p:nvPr/>
            </p:nvSpPr>
            <p:spPr bwMode="auto">
              <a:xfrm>
                <a:off x="1485900" y="2530476"/>
                <a:ext cx="1588"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1" name="Freeform 472"/>
              <p:cNvSpPr/>
              <p:nvPr/>
            </p:nvSpPr>
            <p:spPr bwMode="auto">
              <a:xfrm>
                <a:off x="1487488" y="2532063"/>
                <a:ext cx="0" cy="0"/>
              </a:xfrm>
              <a:custGeom>
                <a:avLst/>
                <a:gdLst>
                  <a:gd name="T0" fmla="*/ 1 w 1"/>
                  <a:gd name="T1" fmla="*/ 0 h 1"/>
                  <a:gd name="T2" fmla="*/ 1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1"/>
                    </a:cubicBezTo>
                    <a:cubicBezTo>
                      <a:pt x="0" y="1"/>
                      <a:pt x="0" y="1"/>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2" name="Freeform 473"/>
              <p:cNvSpPr/>
              <p:nvPr/>
            </p:nvSpPr>
            <p:spPr bwMode="auto">
              <a:xfrm>
                <a:off x="1482725" y="2532063"/>
                <a:ext cx="9525" cy="7938"/>
              </a:xfrm>
              <a:custGeom>
                <a:avLst/>
                <a:gdLst>
                  <a:gd name="T0" fmla="*/ 8 w 9"/>
                  <a:gd name="T1" fmla="*/ 1 h 8"/>
                  <a:gd name="T2" fmla="*/ 9 w 9"/>
                  <a:gd name="T3" fmla="*/ 0 h 8"/>
                  <a:gd name="T4" fmla="*/ 5 w 9"/>
                  <a:gd name="T5" fmla="*/ 4 h 8"/>
                  <a:gd name="T6" fmla="*/ 8 w 9"/>
                  <a:gd name="T7" fmla="*/ 1 h 8"/>
                </a:gdLst>
                <a:ahLst/>
                <a:cxnLst>
                  <a:cxn ang="0">
                    <a:pos x="T0" y="T1"/>
                  </a:cxn>
                  <a:cxn ang="0">
                    <a:pos x="T2" y="T3"/>
                  </a:cxn>
                  <a:cxn ang="0">
                    <a:pos x="T4" y="T5"/>
                  </a:cxn>
                  <a:cxn ang="0">
                    <a:pos x="T6" y="T7"/>
                  </a:cxn>
                </a:cxnLst>
                <a:rect l="0" t="0" r="r" b="b"/>
                <a:pathLst>
                  <a:path w="9" h="8">
                    <a:moveTo>
                      <a:pt x="8" y="1"/>
                    </a:moveTo>
                    <a:cubicBezTo>
                      <a:pt x="8" y="1"/>
                      <a:pt x="9" y="1"/>
                      <a:pt x="9" y="0"/>
                    </a:cubicBezTo>
                    <a:cubicBezTo>
                      <a:pt x="7" y="1"/>
                      <a:pt x="6" y="2"/>
                      <a:pt x="5" y="4"/>
                    </a:cubicBezTo>
                    <a:cubicBezTo>
                      <a:pt x="0" y="8"/>
                      <a:pt x="6" y="3"/>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3" name="Rectangle 474"/>
              <p:cNvSpPr>
                <a:spLocks noChangeArrowheads="1"/>
              </p:cNvSpPr>
              <p:nvPr/>
            </p:nvSpPr>
            <p:spPr bwMode="auto">
              <a:xfrm>
                <a:off x="1492250" y="2535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4" name="Freeform 475"/>
              <p:cNvSpPr/>
              <p:nvPr/>
            </p:nvSpPr>
            <p:spPr bwMode="auto">
              <a:xfrm>
                <a:off x="1497013" y="253523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8" name="组合 47"/>
            <p:cNvGrpSpPr/>
            <p:nvPr/>
          </p:nvGrpSpPr>
          <p:grpSpPr>
            <a:xfrm>
              <a:off x="817563" y="2030413"/>
              <a:ext cx="765175" cy="765175"/>
              <a:chOff x="817563" y="2030413"/>
              <a:chExt cx="765175" cy="765175"/>
            </a:xfrm>
            <a:grpFill/>
          </p:grpSpPr>
          <p:grpSp>
            <p:nvGrpSpPr>
              <p:cNvPr id="69" name="Group 407"/>
              <p:cNvGrpSpPr/>
              <p:nvPr/>
            </p:nvGrpSpPr>
            <p:grpSpPr bwMode="auto">
              <a:xfrm>
                <a:off x="817563" y="2030413"/>
                <a:ext cx="765175" cy="763588"/>
                <a:chOff x="515" y="1279"/>
                <a:chExt cx="482" cy="481"/>
              </a:xfrm>
              <a:grpFill/>
            </p:grpSpPr>
            <p:sp>
              <p:nvSpPr>
                <p:cNvPr id="192" name="Freeform 207"/>
                <p:cNvSpPr/>
                <p:nvPr/>
              </p:nvSpPr>
              <p:spPr bwMode="auto">
                <a:xfrm>
                  <a:off x="652" y="1424"/>
                  <a:ext cx="7" cy="4"/>
                </a:xfrm>
                <a:custGeom>
                  <a:avLst/>
                  <a:gdLst>
                    <a:gd name="T0" fmla="*/ 4 w 11"/>
                    <a:gd name="T1" fmla="*/ 0 h 7"/>
                    <a:gd name="T2" fmla="*/ 1 w 11"/>
                    <a:gd name="T3" fmla="*/ 5 h 7"/>
                    <a:gd name="T4" fmla="*/ 2 w 11"/>
                    <a:gd name="T5" fmla="*/ 7 h 7"/>
                    <a:gd name="T6" fmla="*/ 10 w 11"/>
                    <a:gd name="T7" fmla="*/ 7 h 7"/>
                    <a:gd name="T8" fmla="*/ 11 w 11"/>
                    <a:gd name="T9" fmla="*/ 6 h 7"/>
                    <a:gd name="T10" fmla="*/ 11 w 11"/>
                    <a:gd name="T11" fmla="*/ 2 h 7"/>
                    <a:gd name="T12" fmla="*/ 10 w 11"/>
                    <a:gd name="T13" fmla="*/ 0 h 7"/>
                    <a:gd name="T14" fmla="*/ 4 w 11"/>
                    <a:gd name="T15" fmla="*/ 0 h 7"/>
                    <a:gd name="T16" fmla="*/ 3 w 11"/>
                    <a:gd name="T17" fmla="*/ 3 h 7"/>
                    <a:gd name="T18" fmla="*/ 3 w 11"/>
                    <a:gd name="T19" fmla="*/ 2 h 7"/>
                    <a:gd name="T20" fmla="*/ 2 w 11"/>
                    <a:gd name="T21" fmla="*/ 3 h 7"/>
                    <a:gd name="T22" fmla="*/ 4 w 11"/>
                    <a:gd name="T23" fmla="*/ 5 h 7"/>
                    <a:gd name="T24" fmla="*/ 6 w 11"/>
                    <a:gd name="T25" fmla="*/ 5 h 7"/>
                    <a:gd name="T26" fmla="*/ 4 w 11"/>
                    <a:gd name="T27" fmla="*/ 2 h 7"/>
                    <a:gd name="T28" fmla="*/ 2 w 11"/>
                    <a:gd name="T29" fmla="*/ 3 h 7"/>
                    <a:gd name="T30" fmla="*/ 3 w 11"/>
                    <a:gd name="T31" fmla="*/ 6 h 7"/>
                    <a:gd name="T32" fmla="*/ 7 w 11"/>
                    <a:gd name="T33" fmla="*/ 6 h 7"/>
                    <a:gd name="T34" fmla="*/ 8 w 11"/>
                    <a:gd name="T35" fmla="*/ 3 h 7"/>
                    <a:gd name="T36" fmla="*/ 8 w 11"/>
                    <a:gd name="T37" fmla="*/ 3 h 7"/>
                    <a:gd name="T38" fmla="*/ 5 w 11"/>
                    <a:gd name="T39" fmla="*/ 4 h 7"/>
                    <a:gd name="T40" fmla="*/ 7 w 11"/>
                    <a:gd name="T41" fmla="*/ 6 h 7"/>
                    <a:gd name="T42" fmla="*/ 7 w 11"/>
                    <a:gd name="T43" fmla="*/ 3 h 7"/>
                    <a:gd name="T44" fmla="*/ 3 w 11"/>
                    <a:gd name="T45" fmla="*/ 3 h 7"/>
                    <a:gd name="T46" fmla="*/ 4 w 11"/>
                    <a:gd name="T47" fmla="*/ 6 h 7"/>
                    <a:gd name="T48" fmla="*/ 6 w 11"/>
                    <a:gd name="T49" fmla="*/ 5 h 7"/>
                    <a:gd name="T50" fmla="*/ 4 w 11"/>
                    <a:gd name="T51" fmla="*/ 2 h 7"/>
                    <a:gd name="T52" fmla="*/ 3 w 11"/>
                    <a:gd name="T53" fmla="*/ 3 h 7"/>
                    <a:gd name="T54" fmla="*/ 5 w 11"/>
                    <a:gd name="T55" fmla="*/ 5 h 7"/>
                    <a:gd name="T56" fmla="*/ 4 w 11"/>
                    <a:gd name="T57" fmla="*/ 0 h 7"/>
                    <a:gd name="T58" fmla="*/ 4 w 11"/>
                    <a:gd name="T59" fmla="*/ 3 h 7"/>
                    <a:gd name="T60" fmla="*/ 10 w 11"/>
                    <a:gd name="T61" fmla="*/ 3 h 7"/>
                    <a:gd name="T62" fmla="*/ 8 w 11"/>
                    <a:gd name="T63" fmla="*/ 2 h 7"/>
                    <a:gd name="T64" fmla="*/ 8 w 11"/>
                    <a:gd name="T65" fmla="*/ 6 h 7"/>
                    <a:gd name="T66" fmla="*/ 10 w 11"/>
                    <a:gd name="T67" fmla="*/ 4 h 7"/>
                    <a:gd name="T68" fmla="*/ 2 w 11"/>
                    <a:gd name="T69" fmla="*/ 4 h 7"/>
                    <a:gd name="T70" fmla="*/ 3 w 11"/>
                    <a:gd name="T71" fmla="*/ 5 h 7"/>
                    <a:gd name="T72" fmla="*/ 4 w 11"/>
                    <a:gd name="T73" fmla="*/ 2 h 7"/>
                    <a:gd name="T74" fmla="*/ 4 w 11"/>
                    <a:gd name="T7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 h="7">
                      <a:moveTo>
                        <a:pt x="4" y="0"/>
                      </a:moveTo>
                      <a:cubicBezTo>
                        <a:pt x="1" y="0"/>
                        <a:pt x="1" y="3"/>
                        <a:pt x="1" y="5"/>
                      </a:cubicBezTo>
                      <a:cubicBezTo>
                        <a:pt x="0" y="6"/>
                        <a:pt x="1" y="6"/>
                        <a:pt x="2" y="7"/>
                      </a:cubicBezTo>
                      <a:cubicBezTo>
                        <a:pt x="4" y="7"/>
                        <a:pt x="7" y="7"/>
                        <a:pt x="10" y="7"/>
                      </a:cubicBezTo>
                      <a:cubicBezTo>
                        <a:pt x="11" y="7"/>
                        <a:pt x="11" y="6"/>
                        <a:pt x="11" y="6"/>
                      </a:cubicBezTo>
                      <a:cubicBezTo>
                        <a:pt x="11" y="4"/>
                        <a:pt x="11" y="3"/>
                        <a:pt x="11" y="2"/>
                      </a:cubicBezTo>
                      <a:cubicBezTo>
                        <a:pt x="11" y="1"/>
                        <a:pt x="11" y="1"/>
                        <a:pt x="10" y="0"/>
                      </a:cubicBezTo>
                      <a:cubicBezTo>
                        <a:pt x="8" y="0"/>
                        <a:pt x="6" y="0"/>
                        <a:pt x="4" y="0"/>
                      </a:cubicBezTo>
                      <a:cubicBezTo>
                        <a:pt x="2" y="0"/>
                        <a:pt x="2" y="2"/>
                        <a:pt x="3" y="3"/>
                      </a:cubicBezTo>
                      <a:cubicBezTo>
                        <a:pt x="3" y="3"/>
                        <a:pt x="3" y="3"/>
                        <a:pt x="3" y="2"/>
                      </a:cubicBezTo>
                      <a:cubicBezTo>
                        <a:pt x="3" y="3"/>
                        <a:pt x="3" y="3"/>
                        <a:pt x="2" y="3"/>
                      </a:cubicBezTo>
                      <a:cubicBezTo>
                        <a:pt x="2" y="5"/>
                        <a:pt x="3" y="6"/>
                        <a:pt x="4" y="5"/>
                      </a:cubicBezTo>
                      <a:cubicBezTo>
                        <a:pt x="5" y="5"/>
                        <a:pt x="5" y="5"/>
                        <a:pt x="6" y="5"/>
                      </a:cubicBezTo>
                      <a:cubicBezTo>
                        <a:pt x="7" y="4"/>
                        <a:pt x="6" y="2"/>
                        <a:pt x="4" y="2"/>
                      </a:cubicBezTo>
                      <a:cubicBezTo>
                        <a:pt x="4" y="3"/>
                        <a:pt x="3" y="3"/>
                        <a:pt x="2" y="3"/>
                      </a:cubicBezTo>
                      <a:cubicBezTo>
                        <a:pt x="1" y="4"/>
                        <a:pt x="2" y="6"/>
                        <a:pt x="3" y="6"/>
                      </a:cubicBezTo>
                      <a:cubicBezTo>
                        <a:pt x="5" y="6"/>
                        <a:pt x="6" y="6"/>
                        <a:pt x="7" y="6"/>
                      </a:cubicBezTo>
                      <a:cubicBezTo>
                        <a:pt x="9" y="6"/>
                        <a:pt x="9" y="4"/>
                        <a:pt x="8" y="3"/>
                      </a:cubicBezTo>
                      <a:cubicBezTo>
                        <a:pt x="8" y="3"/>
                        <a:pt x="8" y="3"/>
                        <a:pt x="8" y="3"/>
                      </a:cubicBezTo>
                      <a:cubicBezTo>
                        <a:pt x="7" y="2"/>
                        <a:pt x="4" y="3"/>
                        <a:pt x="5" y="4"/>
                      </a:cubicBezTo>
                      <a:cubicBezTo>
                        <a:pt x="6" y="5"/>
                        <a:pt x="6" y="5"/>
                        <a:pt x="7" y="6"/>
                      </a:cubicBezTo>
                      <a:cubicBezTo>
                        <a:pt x="7" y="5"/>
                        <a:pt x="7" y="4"/>
                        <a:pt x="7" y="3"/>
                      </a:cubicBezTo>
                      <a:cubicBezTo>
                        <a:pt x="6" y="3"/>
                        <a:pt x="5" y="3"/>
                        <a:pt x="3" y="3"/>
                      </a:cubicBezTo>
                      <a:cubicBezTo>
                        <a:pt x="3" y="4"/>
                        <a:pt x="4" y="5"/>
                        <a:pt x="4" y="6"/>
                      </a:cubicBezTo>
                      <a:cubicBezTo>
                        <a:pt x="5" y="5"/>
                        <a:pt x="5" y="5"/>
                        <a:pt x="6" y="5"/>
                      </a:cubicBezTo>
                      <a:cubicBezTo>
                        <a:pt x="5" y="4"/>
                        <a:pt x="5" y="3"/>
                        <a:pt x="4" y="2"/>
                      </a:cubicBezTo>
                      <a:cubicBezTo>
                        <a:pt x="4" y="3"/>
                        <a:pt x="3" y="3"/>
                        <a:pt x="3" y="3"/>
                      </a:cubicBezTo>
                      <a:cubicBezTo>
                        <a:pt x="4" y="4"/>
                        <a:pt x="4" y="4"/>
                        <a:pt x="5" y="5"/>
                      </a:cubicBezTo>
                      <a:cubicBezTo>
                        <a:pt x="6" y="3"/>
                        <a:pt x="6" y="2"/>
                        <a:pt x="4" y="0"/>
                      </a:cubicBezTo>
                      <a:cubicBezTo>
                        <a:pt x="4" y="1"/>
                        <a:pt x="4" y="2"/>
                        <a:pt x="4" y="3"/>
                      </a:cubicBezTo>
                      <a:cubicBezTo>
                        <a:pt x="6" y="3"/>
                        <a:pt x="8" y="3"/>
                        <a:pt x="10" y="3"/>
                      </a:cubicBezTo>
                      <a:cubicBezTo>
                        <a:pt x="9" y="3"/>
                        <a:pt x="9" y="2"/>
                        <a:pt x="8" y="2"/>
                      </a:cubicBezTo>
                      <a:cubicBezTo>
                        <a:pt x="9" y="3"/>
                        <a:pt x="8" y="4"/>
                        <a:pt x="8" y="6"/>
                      </a:cubicBezTo>
                      <a:cubicBezTo>
                        <a:pt x="9" y="5"/>
                        <a:pt x="9" y="5"/>
                        <a:pt x="10" y="4"/>
                      </a:cubicBezTo>
                      <a:cubicBezTo>
                        <a:pt x="7" y="4"/>
                        <a:pt x="5" y="5"/>
                        <a:pt x="2" y="4"/>
                      </a:cubicBezTo>
                      <a:cubicBezTo>
                        <a:pt x="3" y="4"/>
                        <a:pt x="3" y="5"/>
                        <a:pt x="3" y="5"/>
                      </a:cubicBezTo>
                      <a:cubicBezTo>
                        <a:pt x="4" y="5"/>
                        <a:pt x="4" y="2"/>
                        <a:pt x="4" y="2"/>
                      </a:cubicBezTo>
                      <a:cubicBezTo>
                        <a:pt x="6" y="2"/>
                        <a:pt x="6"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208"/>
                <p:cNvSpPr/>
                <p:nvPr/>
              </p:nvSpPr>
              <p:spPr bwMode="auto">
                <a:xfrm>
                  <a:off x="654" y="1424"/>
                  <a:ext cx="3" cy="3"/>
                </a:xfrm>
                <a:custGeom>
                  <a:avLst/>
                  <a:gdLst>
                    <a:gd name="T0" fmla="*/ 3 w 5"/>
                    <a:gd name="T1" fmla="*/ 3 h 4"/>
                    <a:gd name="T2" fmla="*/ 3 w 5"/>
                    <a:gd name="T3" fmla="*/ 3 h 4"/>
                    <a:gd name="T4" fmla="*/ 2 w 5"/>
                    <a:gd name="T5" fmla="*/ 3 h 4"/>
                    <a:gd name="T6" fmla="*/ 2 w 5"/>
                    <a:gd name="T7" fmla="*/ 3 h 4"/>
                    <a:gd name="T8" fmla="*/ 2 w 5"/>
                    <a:gd name="T9" fmla="*/ 2 h 4"/>
                    <a:gd name="T10" fmla="*/ 2 w 5"/>
                    <a:gd name="T11" fmla="*/ 3 h 4"/>
                    <a:gd name="T12" fmla="*/ 5 w 5"/>
                    <a:gd name="T13" fmla="*/ 2 h 4"/>
                    <a:gd name="T14" fmla="*/ 2 w 5"/>
                    <a:gd name="T15" fmla="*/ 1 h 4"/>
                    <a:gd name="T16" fmla="*/ 3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3" y="3"/>
                      </a:moveTo>
                      <a:cubicBezTo>
                        <a:pt x="3" y="3"/>
                        <a:pt x="3" y="3"/>
                        <a:pt x="3" y="3"/>
                      </a:cubicBezTo>
                      <a:cubicBezTo>
                        <a:pt x="3" y="3"/>
                        <a:pt x="3" y="3"/>
                        <a:pt x="2" y="3"/>
                      </a:cubicBezTo>
                      <a:cubicBezTo>
                        <a:pt x="2" y="3"/>
                        <a:pt x="2" y="3"/>
                        <a:pt x="2" y="3"/>
                      </a:cubicBezTo>
                      <a:cubicBezTo>
                        <a:pt x="2" y="3"/>
                        <a:pt x="2" y="3"/>
                        <a:pt x="2" y="2"/>
                      </a:cubicBezTo>
                      <a:cubicBezTo>
                        <a:pt x="2" y="3"/>
                        <a:pt x="2" y="3"/>
                        <a:pt x="2" y="3"/>
                      </a:cubicBezTo>
                      <a:cubicBezTo>
                        <a:pt x="3" y="4"/>
                        <a:pt x="5" y="4"/>
                        <a:pt x="5" y="2"/>
                      </a:cubicBezTo>
                      <a:cubicBezTo>
                        <a:pt x="4" y="1"/>
                        <a:pt x="3" y="0"/>
                        <a:pt x="2" y="1"/>
                      </a:cubicBezTo>
                      <a:cubicBezTo>
                        <a:pt x="0" y="1"/>
                        <a:pt x="1" y="4"/>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209"/>
                <p:cNvSpPr/>
                <p:nvPr/>
              </p:nvSpPr>
              <p:spPr bwMode="auto">
                <a:xfrm>
                  <a:off x="647" y="1402"/>
                  <a:ext cx="20" cy="22"/>
                </a:xfrm>
                <a:custGeom>
                  <a:avLst/>
                  <a:gdLst>
                    <a:gd name="T0" fmla="*/ 4 w 30"/>
                    <a:gd name="T1" fmla="*/ 21 h 32"/>
                    <a:gd name="T2" fmla="*/ 8 w 30"/>
                    <a:gd name="T3" fmla="*/ 20 h 32"/>
                    <a:gd name="T4" fmla="*/ 6 w 30"/>
                    <a:gd name="T5" fmla="*/ 19 h 32"/>
                    <a:gd name="T6" fmla="*/ 13 w 30"/>
                    <a:gd name="T7" fmla="*/ 30 h 32"/>
                    <a:gd name="T8" fmla="*/ 23 w 30"/>
                    <a:gd name="T9" fmla="*/ 24 h 32"/>
                    <a:gd name="T10" fmla="*/ 11 w 30"/>
                    <a:gd name="T11" fmla="*/ 16 h 32"/>
                    <a:gd name="T12" fmla="*/ 6 w 30"/>
                    <a:gd name="T13" fmla="*/ 12 h 32"/>
                    <a:gd name="T14" fmla="*/ 14 w 30"/>
                    <a:gd name="T15" fmla="*/ 8 h 32"/>
                    <a:gd name="T16" fmla="*/ 28 w 30"/>
                    <a:gd name="T17" fmla="*/ 10 h 32"/>
                    <a:gd name="T18" fmla="*/ 29 w 30"/>
                    <a:gd name="T19" fmla="*/ 8 h 32"/>
                    <a:gd name="T20" fmla="*/ 29 w 30"/>
                    <a:gd name="T21" fmla="*/ 5 h 32"/>
                    <a:gd name="T22" fmla="*/ 27 w 30"/>
                    <a:gd name="T23" fmla="*/ 4 h 32"/>
                    <a:gd name="T24" fmla="*/ 5 w 30"/>
                    <a:gd name="T25" fmla="*/ 7 h 32"/>
                    <a:gd name="T26" fmla="*/ 8 w 30"/>
                    <a:gd name="T27" fmla="*/ 9 h 32"/>
                    <a:gd name="T28" fmla="*/ 12 w 30"/>
                    <a:gd name="T29" fmla="*/ 6 h 32"/>
                    <a:gd name="T30" fmla="*/ 12 w 30"/>
                    <a:gd name="T31" fmla="*/ 3 h 32"/>
                    <a:gd name="T32" fmla="*/ 3 w 30"/>
                    <a:gd name="T33" fmla="*/ 7 h 32"/>
                    <a:gd name="T34" fmla="*/ 5 w 30"/>
                    <a:gd name="T35" fmla="*/ 9 h 32"/>
                    <a:gd name="T36" fmla="*/ 21 w 30"/>
                    <a:gd name="T37" fmla="*/ 7 h 32"/>
                    <a:gd name="T38" fmla="*/ 29 w 30"/>
                    <a:gd name="T39" fmla="*/ 8 h 32"/>
                    <a:gd name="T40" fmla="*/ 28 w 30"/>
                    <a:gd name="T41" fmla="*/ 6 h 32"/>
                    <a:gd name="T42" fmla="*/ 28 w 30"/>
                    <a:gd name="T43" fmla="*/ 6 h 32"/>
                    <a:gd name="T44" fmla="*/ 26 w 30"/>
                    <a:gd name="T45" fmla="*/ 8 h 32"/>
                    <a:gd name="T46" fmla="*/ 27 w 30"/>
                    <a:gd name="T47" fmla="*/ 8 h 32"/>
                    <a:gd name="T48" fmla="*/ 27 w 30"/>
                    <a:gd name="T49" fmla="*/ 6 h 32"/>
                    <a:gd name="T50" fmla="*/ 15 w 30"/>
                    <a:gd name="T51" fmla="*/ 3 h 32"/>
                    <a:gd name="T52" fmla="*/ 4 w 30"/>
                    <a:gd name="T53" fmla="*/ 7 h 32"/>
                    <a:gd name="T54" fmla="*/ 5 w 30"/>
                    <a:gd name="T55" fmla="*/ 9 h 32"/>
                    <a:gd name="T56" fmla="*/ 12 w 30"/>
                    <a:gd name="T57" fmla="*/ 6 h 32"/>
                    <a:gd name="T58" fmla="*/ 12 w 30"/>
                    <a:gd name="T59" fmla="*/ 3 h 32"/>
                    <a:gd name="T60" fmla="*/ 5 w 30"/>
                    <a:gd name="T61" fmla="*/ 8 h 32"/>
                    <a:gd name="T62" fmla="*/ 8 w 30"/>
                    <a:gd name="T63" fmla="*/ 9 h 32"/>
                    <a:gd name="T64" fmla="*/ 28 w 30"/>
                    <a:gd name="T65" fmla="*/ 7 h 32"/>
                    <a:gd name="T66" fmla="*/ 26 w 30"/>
                    <a:gd name="T67" fmla="*/ 6 h 32"/>
                    <a:gd name="T68" fmla="*/ 27 w 30"/>
                    <a:gd name="T69" fmla="*/ 8 h 32"/>
                    <a:gd name="T70" fmla="*/ 28 w 30"/>
                    <a:gd name="T71" fmla="*/ 7 h 32"/>
                    <a:gd name="T72" fmla="*/ 3 w 30"/>
                    <a:gd name="T73" fmla="*/ 12 h 32"/>
                    <a:gd name="T74" fmla="*/ 13 w 30"/>
                    <a:gd name="T75" fmla="*/ 19 h 32"/>
                    <a:gd name="T76" fmla="*/ 16 w 30"/>
                    <a:gd name="T77" fmla="*/ 20 h 32"/>
                    <a:gd name="T78" fmla="*/ 16 w 30"/>
                    <a:gd name="T79" fmla="*/ 28 h 32"/>
                    <a:gd name="T80" fmla="*/ 9 w 30"/>
                    <a:gd name="T81" fmla="*/ 19 h 32"/>
                    <a:gd name="T82" fmla="*/ 7 w 30"/>
                    <a:gd name="T83" fmla="*/ 18 h 32"/>
                    <a:gd name="T84" fmla="*/ 4 w 30"/>
                    <a:gd name="T85" fmla="*/ 18 h 32"/>
                    <a:gd name="T86" fmla="*/ 4 w 30"/>
                    <a:gd name="T87"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 h="32">
                      <a:moveTo>
                        <a:pt x="4" y="21"/>
                      </a:moveTo>
                      <a:cubicBezTo>
                        <a:pt x="6" y="21"/>
                        <a:pt x="7" y="21"/>
                        <a:pt x="8" y="20"/>
                      </a:cubicBezTo>
                      <a:cubicBezTo>
                        <a:pt x="8" y="20"/>
                        <a:pt x="7" y="19"/>
                        <a:pt x="6" y="19"/>
                      </a:cubicBezTo>
                      <a:cubicBezTo>
                        <a:pt x="6" y="24"/>
                        <a:pt x="8" y="28"/>
                        <a:pt x="13" y="30"/>
                      </a:cubicBezTo>
                      <a:cubicBezTo>
                        <a:pt x="18" y="32"/>
                        <a:pt x="23" y="28"/>
                        <a:pt x="23" y="24"/>
                      </a:cubicBezTo>
                      <a:cubicBezTo>
                        <a:pt x="24" y="17"/>
                        <a:pt x="15" y="17"/>
                        <a:pt x="11" y="16"/>
                      </a:cubicBezTo>
                      <a:cubicBezTo>
                        <a:pt x="9" y="16"/>
                        <a:pt x="7" y="14"/>
                        <a:pt x="6" y="12"/>
                      </a:cubicBezTo>
                      <a:cubicBezTo>
                        <a:pt x="4" y="8"/>
                        <a:pt x="12" y="8"/>
                        <a:pt x="14" y="8"/>
                      </a:cubicBezTo>
                      <a:cubicBezTo>
                        <a:pt x="18" y="8"/>
                        <a:pt x="23" y="10"/>
                        <a:pt x="28" y="10"/>
                      </a:cubicBezTo>
                      <a:cubicBezTo>
                        <a:pt x="29" y="10"/>
                        <a:pt x="29" y="9"/>
                        <a:pt x="29" y="8"/>
                      </a:cubicBezTo>
                      <a:cubicBezTo>
                        <a:pt x="30" y="6"/>
                        <a:pt x="30" y="7"/>
                        <a:pt x="29" y="5"/>
                      </a:cubicBezTo>
                      <a:cubicBezTo>
                        <a:pt x="29" y="4"/>
                        <a:pt x="28" y="4"/>
                        <a:pt x="27" y="4"/>
                      </a:cubicBezTo>
                      <a:cubicBezTo>
                        <a:pt x="20" y="5"/>
                        <a:pt x="12" y="2"/>
                        <a:pt x="5" y="7"/>
                      </a:cubicBezTo>
                      <a:cubicBezTo>
                        <a:pt x="6" y="8"/>
                        <a:pt x="7" y="8"/>
                        <a:pt x="8" y="9"/>
                      </a:cubicBezTo>
                      <a:cubicBezTo>
                        <a:pt x="9" y="7"/>
                        <a:pt x="11" y="6"/>
                        <a:pt x="12" y="6"/>
                      </a:cubicBezTo>
                      <a:cubicBezTo>
                        <a:pt x="14" y="5"/>
                        <a:pt x="13" y="3"/>
                        <a:pt x="12" y="3"/>
                      </a:cubicBezTo>
                      <a:cubicBezTo>
                        <a:pt x="8" y="4"/>
                        <a:pt x="6" y="4"/>
                        <a:pt x="3" y="7"/>
                      </a:cubicBezTo>
                      <a:cubicBezTo>
                        <a:pt x="2" y="8"/>
                        <a:pt x="4" y="10"/>
                        <a:pt x="5" y="9"/>
                      </a:cubicBezTo>
                      <a:cubicBezTo>
                        <a:pt x="10" y="6"/>
                        <a:pt x="15" y="6"/>
                        <a:pt x="21" y="7"/>
                      </a:cubicBezTo>
                      <a:cubicBezTo>
                        <a:pt x="23" y="8"/>
                        <a:pt x="27" y="10"/>
                        <a:pt x="29" y="8"/>
                      </a:cubicBezTo>
                      <a:cubicBezTo>
                        <a:pt x="29" y="7"/>
                        <a:pt x="29" y="6"/>
                        <a:pt x="28" y="6"/>
                      </a:cubicBezTo>
                      <a:cubicBezTo>
                        <a:pt x="28" y="6"/>
                        <a:pt x="28" y="6"/>
                        <a:pt x="28" y="6"/>
                      </a:cubicBezTo>
                      <a:cubicBezTo>
                        <a:pt x="27" y="5"/>
                        <a:pt x="25" y="7"/>
                        <a:pt x="26" y="8"/>
                      </a:cubicBezTo>
                      <a:cubicBezTo>
                        <a:pt x="26" y="8"/>
                        <a:pt x="27" y="8"/>
                        <a:pt x="27" y="8"/>
                      </a:cubicBezTo>
                      <a:cubicBezTo>
                        <a:pt x="27" y="8"/>
                        <a:pt x="27" y="7"/>
                        <a:pt x="27" y="6"/>
                      </a:cubicBezTo>
                      <a:cubicBezTo>
                        <a:pt x="26" y="6"/>
                        <a:pt x="16" y="3"/>
                        <a:pt x="15" y="3"/>
                      </a:cubicBezTo>
                      <a:cubicBezTo>
                        <a:pt x="11" y="3"/>
                        <a:pt x="7" y="4"/>
                        <a:pt x="4" y="7"/>
                      </a:cubicBezTo>
                      <a:cubicBezTo>
                        <a:pt x="4" y="7"/>
                        <a:pt x="5" y="8"/>
                        <a:pt x="5" y="9"/>
                      </a:cubicBezTo>
                      <a:cubicBezTo>
                        <a:pt x="7" y="7"/>
                        <a:pt x="10" y="6"/>
                        <a:pt x="12" y="6"/>
                      </a:cubicBezTo>
                      <a:cubicBezTo>
                        <a:pt x="12" y="5"/>
                        <a:pt x="12" y="4"/>
                        <a:pt x="12" y="3"/>
                      </a:cubicBezTo>
                      <a:cubicBezTo>
                        <a:pt x="9" y="4"/>
                        <a:pt x="6" y="5"/>
                        <a:pt x="5" y="8"/>
                      </a:cubicBezTo>
                      <a:cubicBezTo>
                        <a:pt x="4" y="10"/>
                        <a:pt x="7" y="10"/>
                        <a:pt x="8" y="9"/>
                      </a:cubicBezTo>
                      <a:cubicBezTo>
                        <a:pt x="13" y="5"/>
                        <a:pt x="21" y="8"/>
                        <a:pt x="28" y="7"/>
                      </a:cubicBezTo>
                      <a:cubicBezTo>
                        <a:pt x="27" y="6"/>
                        <a:pt x="27" y="6"/>
                        <a:pt x="26" y="6"/>
                      </a:cubicBezTo>
                      <a:cubicBezTo>
                        <a:pt x="26" y="6"/>
                        <a:pt x="26" y="7"/>
                        <a:pt x="27" y="8"/>
                      </a:cubicBezTo>
                      <a:cubicBezTo>
                        <a:pt x="27" y="8"/>
                        <a:pt x="27" y="7"/>
                        <a:pt x="28" y="7"/>
                      </a:cubicBezTo>
                      <a:cubicBezTo>
                        <a:pt x="23" y="7"/>
                        <a:pt x="0" y="0"/>
                        <a:pt x="3" y="12"/>
                      </a:cubicBezTo>
                      <a:cubicBezTo>
                        <a:pt x="4" y="16"/>
                        <a:pt x="9" y="19"/>
                        <a:pt x="13" y="19"/>
                      </a:cubicBezTo>
                      <a:cubicBezTo>
                        <a:pt x="14" y="20"/>
                        <a:pt x="15" y="20"/>
                        <a:pt x="16" y="20"/>
                      </a:cubicBezTo>
                      <a:cubicBezTo>
                        <a:pt x="22" y="21"/>
                        <a:pt x="21" y="27"/>
                        <a:pt x="16" y="28"/>
                      </a:cubicBezTo>
                      <a:cubicBezTo>
                        <a:pt x="11" y="29"/>
                        <a:pt x="9" y="22"/>
                        <a:pt x="9" y="19"/>
                      </a:cubicBezTo>
                      <a:cubicBezTo>
                        <a:pt x="9" y="18"/>
                        <a:pt x="8" y="17"/>
                        <a:pt x="7" y="18"/>
                      </a:cubicBezTo>
                      <a:cubicBezTo>
                        <a:pt x="6" y="18"/>
                        <a:pt x="5" y="18"/>
                        <a:pt x="4" y="18"/>
                      </a:cubicBezTo>
                      <a:cubicBezTo>
                        <a:pt x="2" y="19"/>
                        <a:pt x="2" y="21"/>
                        <a:pt x="4"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210"/>
                <p:cNvSpPr/>
                <p:nvPr/>
              </p:nvSpPr>
              <p:spPr bwMode="auto">
                <a:xfrm>
                  <a:off x="649" y="1415"/>
                  <a:ext cx="16" cy="10"/>
                </a:xfrm>
                <a:custGeom>
                  <a:avLst/>
                  <a:gdLst>
                    <a:gd name="T0" fmla="*/ 0 w 24"/>
                    <a:gd name="T1" fmla="*/ 2 h 15"/>
                    <a:gd name="T2" fmla="*/ 9 w 24"/>
                    <a:gd name="T3" fmla="*/ 14 h 15"/>
                    <a:gd name="T4" fmla="*/ 10 w 24"/>
                    <a:gd name="T5" fmla="*/ 12 h 15"/>
                    <a:gd name="T6" fmla="*/ 5 w 24"/>
                    <a:gd name="T7" fmla="*/ 2 h 15"/>
                    <a:gd name="T8" fmla="*/ 2 w 24"/>
                    <a:gd name="T9" fmla="*/ 2 h 15"/>
                    <a:gd name="T10" fmla="*/ 12 w 24"/>
                    <a:gd name="T11" fmla="*/ 13 h 15"/>
                    <a:gd name="T12" fmla="*/ 24 w 24"/>
                    <a:gd name="T13" fmla="*/ 4 h 15"/>
                    <a:gd name="T14" fmla="*/ 21 w 24"/>
                    <a:gd name="T15" fmla="*/ 4 h 15"/>
                    <a:gd name="T16" fmla="*/ 5 w 24"/>
                    <a:gd name="T17" fmla="*/ 2 h 15"/>
                    <a:gd name="T18" fmla="*/ 2 w 24"/>
                    <a:gd name="T19" fmla="*/ 2 h 15"/>
                    <a:gd name="T20" fmla="*/ 8 w 24"/>
                    <a:gd name="T21" fmla="*/ 14 h 15"/>
                    <a:gd name="T22" fmla="*/ 9 w 24"/>
                    <a:gd name="T23" fmla="*/ 12 h 15"/>
                    <a:gd name="T24" fmla="*/ 3 w 24"/>
                    <a:gd name="T25" fmla="*/ 2 h 15"/>
                    <a:gd name="T26" fmla="*/ 0 w 24"/>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5">
                      <a:moveTo>
                        <a:pt x="0" y="2"/>
                      </a:moveTo>
                      <a:cubicBezTo>
                        <a:pt x="2" y="8"/>
                        <a:pt x="2" y="13"/>
                        <a:pt x="9" y="14"/>
                      </a:cubicBezTo>
                      <a:cubicBezTo>
                        <a:pt x="10" y="15"/>
                        <a:pt x="11" y="13"/>
                        <a:pt x="10" y="12"/>
                      </a:cubicBezTo>
                      <a:cubicBezTo>
                        <a:pt x="8" y="9"/>
                        <a:pt x="5" y="6"/>
                        <a:pt x="5" y="2"/>
                      </a:cubicBezTo>
                      <a:cubicBezTo>
                        <a:pt x="4" y="2"/>
                        <a:pt x="3" y="2"/>
                        <a:pt x="2" y="2"/>
                      </a:cubicBezTo>
                      <a:cubicBezTo>
                        <a:pt x="2" y="7"/>
                        <a:pt x="6" y="12"/>
                        <a:pt x="12" y="13"/>
                      </a:cubicBezTo>
                      <a:cubicBezTo>
                        <a:pt x="18" y="14"/>
                        <a:pt x="22" y="10"/>
                        <a:pt x="24" y="4"/>
                      </a:cubicBezTo>
                      <a:cubicBezTo>
                        <a:pt x="24" y="3"/>
                        <a:pt x="21" y="2"/>
                        <a:pt x="21" y="4"/>
                      </a:cubicBezTo>
                      <a:cubicBezTo>
                        <a:pt x="18" y="13"/>
                        <a:pt x="6" y="12"/>
                        <a:pt x="5" y="2"/>
                      </a:cubicBezTo>
                      <a:cubicBezTo>
                        <a:pt x="5" y="0"/>
                        <a:pt x="2" y="0"/>
                        <a:pt x="2" y="2"/>
                      </a:cubicBezTo>
                      <a:cubicBezTo>
                        <a:pt x="2" y="7"/>
                        <a:pt x="5" y="10"/>
                        <a:pt x="8" y="14"/>
                      </a:cubicBezTo>
                      <a:cubicBezTo>
                        <a:pt x="8" y="13"/>
                        <a:pt x="9" y="12"/>
                        <a:pt x="9" y="12"/>
                      </a:cubicBezTo>
                      <a:cubicBezTo>
                        <a:pt x="4" y="10"/>
                        <a:pt x="4" y="6"/>
                        <a:pt x="3" y="2"/>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211"/>
                <p:cNvSpPr/>
                <p:nvPr/>
              </p:nvSpPr>
              <p:spPr bwMode="auto">
                <a:xfrm>
                  <a:off x="817" y="1326"/>
                  <a:ext cx="18" cy="28"/>
                </a:xfrm>
                <a:custGeom>
                  <a:avLst/>
                  <a:gdLst>
                    <a:gd name="T0" fmla="*/ 27 w 28"/>
                    <a:gd name="T1" fmla="*/ 8 h 42"/>
                    <a:gd name="T2" fmla="*/ 5 w 28"/>
                    <a:gd name="T3" fmla="*/ 8 h 42"/>
                    <a:gd name="T4" fmla="*/ 13 w 28"/>
                    <a:gd name="T5" fmla="*/ 18 h 42"/>
                    <a:gd name="T6" fmla="*/ 21 w 28"/>
                    <a:gd name="T7" fmla="*/ 28 h 42"/>
                    <a:gd name="T8" fmla="*/ 12 w 28"/>
                    <a:gd name="T9" fmla="*/ 37 h 42"/>
                    <a:gd name="T10" fmla="*/ 5 w 28"/>
                    <a:gd name="T11" fmla="*/ 24 h 42"/>
                    <a:gd name="T12" fmla="*/ 2 w 28"/>
                    <a:gd name="T13" fmla="*/ 23 h 42"/>
                    <a:gd name="T14" fmla="*/ 10 w 28"/>
                    <a:gd name="T15" fmla="*/ 40 h 42"/>
                    <a:gd name="T16" fmla="*/ 24 w 28"/>
                    <a:gd name="T17" fmla="*/ 30 h 42"/>
                    <a:gd name="T18" fmla="*/ 14 w 28"/>
                    <a:gd name="T19" fmla="*/ 16 h 42"/>
                    <a:gd name="T20" fmla="*/ 11 w 28"/>
                    <a:gd name="T21" fmla="*/ 6 h 42"/>
                    <a:gd name="T22" fmla="*/ 24 w 28"/>
                    <a:gd name="T23" fmla="*/ 8 h 42"/>
                    <a:gd name="T24" fmla="*/ 27 w 28"/>
                    <a:gd name="T25" fmla="*/ 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42">
                      <a:moveTo>
                        <a:pt x="27" y="8"/>
                      </a:moveTo>
                      <a:cubicBezTo>
                        <a:pt x="26" y="0"/>
                        <a:pt x="7" y="0"/>
                        <a:pt x="5" y="8"/>
                      </a:cubicBezTo>
                      <a:cubicBezTo>
                        <a:pt x="3" y="12"/>
                        <a:pt x="10" y="16"/>
                        <a:pt x="13" y="18"/>
                      </a:cubicBezTo>
                      <a:cubicBezTo>
                        <a:pt x="17" y="21"/>
                        <a:pt x="21" y="23"/>
                        <a:pt x="21" y="28"/>
                      </a:cubicBezTo>
                      <a:cubicBezTo>
                        <a:pt x="21" y="33"/>
                        <a:pt x="17" y="37"/>
                        <a:pt x="12" y="37"/>
                      </a:cubicBezTo>
                      <a:cubicBezTo>
                        <a:pt x="3" y="38"/>
                        <a:pt x="3" y="29"/>
                        <a:pt x="5" y="24"/>
                      </a:cubicBezTo>
                      <a:cubicBezTo>
                        <a:pt x="6" y="22"/>
                        <a:pt x="3" y="21"/>
                        <a:pt x="2" y="23"/>
                      </a:cubicBezTo>
                      <a:cubicBezTo>
                        <a:pt x="0" y="31"/>
                        <a:pt x="1" y="37"/>
                        <a:pt x="10" y="40"/>
                      </a:cubicBezTo>
                      <a:cubicBezTo>
                        <a:pt x="16" y="42"/>
                        <a:pt x="23" y="36"/>
                        <a:pt x="24" y="30"/>
                      </a:cubicBezTo>
                      <a:cubicBezTo>
                        <a:pt x="25" y="22"/>
                        <a:pt x="20" y="19"/>
                        <a:pt x="14" y="16"/>
                      </a:cubicBezTo>
                      <a:cubicBezTo>
                        <a:pt x="11" y="13"/>
                        <a:pt x="3" y="7"/>
                        <a:pt x="11" y="6"/>
                      </a:cubicBezTo>
                      <a:cubicBezTo>
                        <a:pt x="14" y="5"/>
                        <a:pt x="24" y="4"/>
                        <a:pt x="24" y="8"/>
                      </a:cubicBezTo>
                      <a:cubicBezTo>
                        <a:pt x="25" y="10"/>
                        <a:pt x="28" y="10"/>
                        <a:pt x="2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212"/>
                <p:cNvSpPr/>
                <p:nvPr/>
              </p:nvSpPr>
              <p:spPr bwMode="auto">
                <a:xfrm>
                  <a:off x="817" y="1322"/>
                  <a:ext cx="14" cy="35"/>
                </a:xfrm>
                <a:custGeom>
                  <a:avLst/>
                  <a:gdLst>
                    <a:gd name="T0" fmla="*/ 17 w 21"/>
                    <a:gd name="T1" fmla="*/ 2 h 53"/>
                    <a:gd name="T2" fmla="*/ 0 w 21"/>
                    <a:gd name="T3" fmla="*/ 50 h 53"/>
                    <a:gd name="T4" fmla="*/ 3 w 21"/>
                    <a:gd name="T5" fmla="*/ 51 h 53"/>
                    <a:gd name="T6" fmla="*/ 20 w 21"/>
                    <a:gd name="T7" fmla="*/ 3 h 53"/>
                    <a:gd name="T8" fmla="*/ 17 w 21"/>
                    <a:gd name="T9" fmla="*/ 2 h 53"/>
                  </a:gdLst>
                  <a:ahLst/>
                  <a:cxnLst>
                    <a:cxn ang="0">
                      <a:pos x="T0" y="T1"/>
                    </a:cxn>
                    <a:cxn ang="0">
                      <a:pos x="T2" y="T3"/>
                    </a:cxn>
                    <a:cxn ang="0">
                      <a:pos x="T4" y="T5"/>
                    </a:cxn>
                    <a:cxn ang="0">
                      <a:pos x="T6" y="T7"/>
                    </a:cxn>
                    <a:cxn ang="0">
                      <a:pos x="T8" y="T9"/>
                    </a:cxn>
                  </a:cxnLst>
                  <a:rect l="0" t="0" r="r" b="b"/>
                  <a:pathLst>
                    <a:path w="21" h="53">
                      <a:moveTo>
                        <a:pt x="17" y="2"/>
                      </a:moveTo>
                      <a:cubicBezTo>
                        <a:pt x="8" y="16"/>
                        <a:pt x="8" y="34"/>
                        <a:pt x="0" y="50"/>
                      </a:cubicBezTo>
                      <a:cubicBezTo>
                        <a:pt x="0" y="51"/>
                        <a:pt x="2" y="53"/>
                        <a:pt x="3" y="51"/>
                      </a:cubicBezTo>
                      <a:cubicBezTo>
                        <a:pt x="10" y="36"/>
                        <a:pt x="11" y="17"/>
                        <a:pt x="20" y="3"/>
                      </a:cubicBezTo>
                      <a:cubicBezTo>
                        <a:pt x="21" y="1"/>
                        <a:pt x="18" y="0"/>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213"/>
                <p:cNvSpPr/>
                <p:nvPr/>
              </p:nvSpPr>
              <p:spPr bwMode="auto">
                <a:xfrm>
                  <a:off x="820" y="1324"/>
                  <a:ext cx="13" cy="33"/>
                </a:xfrm>
                <a:custGeom>
                  <a:avLst/>
                  <a:gdLst>
                    <a:gd name="T0" fmla="*/ 20 w 20"/>
                    <a:gd name="T1" fmla="*/ 2 h 50"/>
                    <a:gd name="T2" fmla="*/ 19 w 20"/>
                    <a:gd name="T3" fmla="*/ 1 h 50"/>
                    <a:gd name="T4" fmla="*/ 17 w 20"/>
                    <a:gd name="T5" fmla="*/ 1 h 50"/>
                    <a:gd name="T6" fmla="*/ 10 w 20"/>
                    <a:gd name="T7" fmla="*/ 20 h 50"/>
                    <a:gd name="T8" fmla="*/ 6 w 20"/>
                    <a:gd name="T9" fmla="*/ 33 h 50"/>
                    <a:gd name="T10" fmla="*/ 1 w 20"/>
                    <a:gd name="T11" fmla="*/ 47 h 50"/>
                    <a:gd name="T12" fmla="*/ 3 w 20"/>
                    <a:gd name="T13" fmla="*/ 48 h 50"/>
                    <a:gd name="T14" fmla="*/ 3 w 20"/>
                    <a:gd name="T15" fmla="*/ 48 h 50"/>
                    <a:gd name="T16" fmla="*/ 0 w 20"/>
                    <a:gd name="T17" fmla="*/ 48 h 50"/>
                    <a:gd name="T18" fmla="*/ 0 w 20"/>
                    <a:gd name="T19" fmla="*/ 48 h 50"/>
                    <a:gd name="T20" fmla="*/ 2 w 20"/>
                    <a:gd name="T21" fmla="*/ 49 h 50"/>
                    <a:gd name="T22" fmla="*/ 4 w 20"/>
                    <a:gd name="T23" fmla="*/ 45 h 50"/>
                    <a:gd name="T24" fmla="*/ 10 w 20"/>
                    <a:gd name="T25" fmla="*/ 30 h 50"/>
                    <a:gd name="T26" fmla="*/ 19 w 20"/>
                    <a:gd name="T27" fmla="*/ 2 h 50"/>
                    <a:gd name="T28" fmla="*/ 17 w 20"/>
                    <a:gd name="T29" fmla="*/ 2 h 50"/>
                    <a:gd name="T30" fmla="*/ 17 w 20"/>
                    <a:gd name="T31" fmla="*/ 2 h 50"/>
                    <a:gd name="T32" fmla="*/ 20 w 20"/>
                    <a:gd name="T33"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50">
                      <a:moveTo>
                        <a:pt x="20" y="2"/>
                      </a:moveTo>
                      <a:cubicBezTo>
                        <a:pt x="19" y="1"/>
                        <a:pt x="19" y="1"/>
                        <a:pt x="19" y="1"/>
                      </a:cubicBezTo>
                      <a:cubicBezTo>
                        <a:pt x="19" y="0"/>
                        <a:pt x="17" y="0"/>
                        <a:pt x="17" y="1"/>
                      </a:cubicBezTo>
                      <a:cubicBezTo>
                        <a:pt x="14" y="7"/>
                        <a:pt x="12" y="14"/>
                        <a:pt x="10" y="20"/>
                      </a:cubicBezTo>
                      <a:cubicBezTo>
                        <a:pt x="9" y="25"/>
                        <a:pt x="7" y="29"/>
                        <a:pt x="6" y="33"/>
                      </a:cubicBezTo>
                      <a:cubicBezTo>
                        <a:pt x="5" y="35"/>
                        <a:pt x="2" y="46"/>
                        <a:pt x="1" y="47"/>
                      </a:cubicBezTo>
                      <a:cubicBezTo>
                        <a:pt x="1" y="47"/>
                        <a:pt x="2" y="48"/>
                        <a:pt x="3" y="48"/>
                      </a:cubicBezTo>
                      <a:cubicBezTo>
                        <a:pt x="3" y="48"/>
                        <a:pt x="3" y="48"/>
                        <a:pt x="3" y="48"/>
                      </a:cubicBezTo>
                      <a:cubicBezTo>
                        <a:pt x="3" y="46"/>
                        <a:pt x="0" y="46"/>
                        <a:pt x="0" y="48"/>
                      </a:cubicBezTo>
                      <a:cubicBezTo>
                        <a:pt x="0" y="48"/>
                        <a:pt x="0" y="48"/>
                        <a:pt x="0" y="48"/>
                      </a:cubicBezTo>
                      <a:cubicBezTo>
                        <a:pt x="0" y="49"/>
                        <a:pt x="1" y="50"/>
                        <a:pt x="2" y="49"/>
                      </a:cubicBezTo>
                      <a:cubicBezTo>
                        <a:pt x="4" y="49"/>
                        <a:pt x="4" y="46"/>
                        <a:pt x="4" y="45"/>
                      </a:cubicBezTo>
                      <a:cubicBezTo>
                        <a:pt x="6" y="40"/>
                        <a:pt x="8" y="35"/>
                        <a:pt x="10" y="30"/>
                      </a:cubicBezTo>
                      <a:cubicBezTo>
                        <a:pt x="13" y="21"/>
                        <a:pt x="16" y="11"/>
                        <a:pt x="19" y="2"/>
                      </a:cubicBezTo>
                      <a:cubicBezTo>
                        <a:pt x="18" y="2"/>
                        <a:pt x="17" y="2"/>
                        <a:pt x="17" y="2"/>
                      </a:cubicBezTo>
                      <a:cubicBezTo>
                        <a:pt x="17" y="2"/>
                        <a:pt x="17" y="2"/>
                        <a:pt x="17" y="2"/>
                      </a:cubicBezTo>
                      <a:cubicBezTo>
                        <a:pt x="17" y="4"/>
                        <a:pt x="20" y="3"/>
                        <a:pt x="2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214"/>
                <p:cNvSpPr/>
                <p:nvPr/>
              </p:nvSpPr>
              <p:spPr bwMode="auto">
                <a:xfrm>
                  <a:off x="544" y="1510"/>
                  <a:ext cx="26" cy="40"/>
                </a:xfrm>
                <a:custGeom>
                  <a:avLst/>
                  <a:gdLst>
                    <a:gd name="T0" fmla="*/ 27 w 39"/>
                    <a:gd name="T1" fmla="*/ 57 h 60"/>
                    <a:gd name="T2" fmla="*/ 16 w 39"/>
                    <a:gd name="T3" fmla="*/ 36 h 60"/>
                    <a:gd name="T4" fmla="*/ 5 w 39"/>
                    <a:gd name="T5" fmla="*/ 22 h 60"/>
                    <a:gd name="T6" fmla="*/ 18 w 39"/>
                    <a:gd name="T7" fmla="*/ 4 h 60"/>
                    <a:gd name="T8" fmla="*/ 33 w 39"/>
                    <a:gd name="T9" fmla="*/ 30 h 60"/>
                    <a:gd name="T10" fmla="*/ 23 w 39"/>
                    <a:gd name="T11" fmla="*/ 57 h 60"/>
                    <a:gd name="T12" fmla="*/ 26 w 39"/>
                    <a:gd name="T13" fmla="*/ 57 h 60"/>
                    <a:gd name="T14" fmla="*/ 37 w 39"/>
                    <a:gd name="T15" fmla="*/ 16 h 60"/>
                    <a:gd name="T16" fmla="*/ 15 w 39"/>
                    <a:gd name="T17" fmla="*/ 1 h 60"/>
                    <a:gd name="T18" fmla="*/ 2 w 39"/>
                    <a:gd name="T19" fmla="*/ 20 h 60"/>
                    <a:gd name="T20" fmla="*/ 9 w 39"/>
                    <a:gd name="T21" fmla="*/ 34 h 60"/>
                    <a:gd name="T22" fmla="*/ 21 w 39"/>
                    <a:gd name="T23" fmla="*/ 48 h 60"/>
                    <a:gd name="T24" fmla="*/ 24 w 39"/>
                    <a:gd name="T25" fmla="*/ 59 h 60"/>
                    <a:gd name="T26" fmla="*/ 27 w 39"/>
                    <a:gd name="T27" fmla="*/ 5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60">
                      <a:moveTo>
                        <a:pt x="27" y="57"/>
                      </a:moveTo>
                      <a:cubicBezTo>
                        <a:pt x="23" y="49"/>
                        <a:pt x="23" y="43"/>
                        <a:pt x="16" y="36"/>
                      </a:cubicBezTo>
                      <a:cubicBezTo>
                        <a:pt x="11" y="32"/>
                        <a:pt x="7" y="28"/>
                        <a:pt x="5" y="22"/>
                      </a:cubicBezTo>
                      <a:cubicBezTo>
                        <a:pt x="2" y="12"/>
                        <a:pt x="9" y="5"/>
                        <a:pt x="18" y="4"/>
                      </a:cubicBezTo>
                      <a:cubicBezTo>
                        <a:pt x="35" y="1"/>
                        <a:pt x="35" y="20"/>
                        <a:pt x="33" y="30"/>
                      </a:cubicBezTo>
                      <a:cubicBezTo>
                        <a:pt x="30" y="39"/>
                        <a:pt x="24" y="47"/>
                        <a:pt x="23" y="57"/>
                      </a:cubicBezTo>
                      <a:cubicBezTo>
                        <a:pt x="23" y="58"/>
                        <a:pt x="26" y="58"/>
                        <a:pt x="26" y="57"/>
                      </a:cubicBezTo>
                      <a:cubicBezTo>
                        <a:pt x="27" y="43"/>
                        <a:pt x="39" y="31"/>
                        <a:pt x="37" y="16"/>
                      </a:cubicBezTo>
                      <a:cubicBezTo>
                        <a:pt x="35" y="5"/>
                        <a:pt x="27" y="0"/>
                        <a:pt x="15" y="1"/>
                      </a:cubicBezTo>
                      <a:cubicBezTo>
                        <a:pt x="7" y="2"/>
                        <a:pt x="0" y="12"/>
                        <a:pt x="2" y="20"/>
                      </a:cubicBezTo>
                      <a:cubicBezTo>
                        <a:pt x="2" y="26"/>
                        <a:pt x="5" y="30"/>
                        <a:pt x="9" y="34"/>
                      </a:cubicBezTo>
                      <a:cubicBezTo>
                        <a:pt x="14" y="39"/>
                        <a:pt x="19" y="41"/>
                        <a:pt x="21" y="48"/>
                      </a:cubicBezTo>
                      <a:cubicBezTo>
                        <a:pt x="22" y="52"/>
                        <a:pt x="23" y="55"/>
                        <a:pt x="24" y="59"/>
                      </a:cubicBezTo>
                      <a:cubicBezTo>
                        <a:pt x="25" y="60"/>
                        <a:pt x="28" y="59"/>
                        <a:pt x="2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215"/>
                <p:cNvSpPr/>
                <p:nvPr/>
              </p:nvSpPr>
              <p:spPr bwMode="auto">
                <a:xfrm>
                  <a:off x="549" y="1514"/>
                  <a:ext cx="16" cy="17"/>
                </a:xfrm>
                <a:custGeom>
                  <a:avLst/>
                  <a:gdLst>
                    <a:gd name="T0" fmla="*/ 11 w 24"/>
                    <a:gd name="T1" fmla="*/ 22 h 25"/>
                    <a:gd name="T2" fmla="*/ 8 w 24"/>
                    <a:gd name="T3" fmla="*/ 5 h 25"/>
                    <a:gd name="T4" fmla="*/ 20 w 24"/>
                    <a:gd name="T5" fmla="*/ 11 h 25"/>
                    <a:gd name="T6" fmla="*/ 6 w 24"/>
                    <a:gd name="T7" fmla="*/ 19 h 25"/>
                    <a:gd name="T8" fmla="*/ 5 w 24"/>
                    <a:gd name="T9" fmla="*/ 22 h 25"/>
                    <a:gd name="T10" fmla="*/ 23 w 24"/>
                    <a:gd name="T11" fmla="*/ 13 h 25"/>
                    <a:gd name="T12" fmla="*/ 10 w 24"/>
                    <a:gd name="T13" fmla="*/ 1 h 25"/>
                    <a:gd name="T14" fmla="*/ 0 w 24"/>
                    <a:gd name="T15" fmla="*/ 13 h 25"/>
                    <a:gd name="T16" fmla="*/ 11 w 24"/>
                    <a:gd name="T17" fmla="*/ 25 h 25"/>
                    <a:gd name="T18" fmla="*/ 11 w 24"/>
                    <a:gd name="T19"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5">
                      <a:moveTo>
                        <a:pt x="11" y="22"/>
                      </a:moveTo>
                      <a:cubicBezTo>
                        <a:pt x="2" y="21"/>
                        <a:pt x="1" y="9"/>
                        <a:pt x="8" y="5"/>
                      </a:cubicBezTo>
                      <a:cubicBezTo>
                        <a:pt x="13" y="2"/>
                        <a:pt x="20" y="5"/>
                        <a:pt x="20" y="11"/>
                      </a:cubicBezTo>
                      <a:cubicBezTo>
                        <a:pt x="20" y="19"/>
                        <a:pt x="12" y="20"/>
                        <a:pt x="6" y="19"/>
                      </a:cubicBezTo>
                      <a:cubicBezTo>
                        <a:pt x="4" y="19"/>
                        <a:pt x="3" y="21"/>
                        <a:pt x="5" y="22"/>
                      </a:cubicBezTo>
                      <a:cubicBezTo>
                        <a:pt x="13" y="23"/>
                        <a:pt x="21" y="21"/>
                        <a:pt x="23" y="13"/>
                      </a:cubicBezTo>
                      <a:cubicBezTo>
                        <a:pt x="24" y="5"/>
                        <a:pt x="18" y="0"/>
                        <a:pt x="10" y="1"/>
                      </a:cubicBezTo>
                      <a:cubicBezTo>
                        <a:pt x="4" y="2"/>
                        <a:pt x="1" y="7"/>
                        <a:pt x="0" y="13"/>
                      </a:cubicBezTo>
                      <a:cubicBezTo>
                        <a:pt x="0" y="19"/>
                        <a:pt x="5" y="24"/>
                        <a:pt x="11" y="25"/>
                      </a:cubicBezTo>
                      <a:cubicBezTo>
                        <a:pt x="13" y="25"/>
                        <a:pt x="13" y="22"/>
                        <a:pt x="11"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216"/>
                <p:cNvSpPr/>
                <p:nvPr/>
              </p:nvSpPr>
              <p:spPr bwMode="auto">
                <a:xfrm>
                  <a:off x="549" y="1516"/>
                  <a:ext cx="14" cy="14"/>
                </a:xfrm>
                <a:custGeom>
                  <a:avLst/>
                  <a:gdLst>
                    <a:gd name="T0" fmla="*/ 4 w 21"/>
                    <a:gd name="T1" fmla="*/ 5 h 21"/>
                    <a:gd name="T2" fmla="*/ 7 w 21"/>
                    <a:gd name="T3" fmla="*/ 7 h 21"/>
                    <a:gd name="T4" fmla="*/ 5 w 21"/>
                    <a:gd name="T5" fmla="*/ 15 h 21"/>
                    <a:gd name="T6" fmla="*/ 4 w 21"/>
                    <a:gd name="T7" fmla="*/ 14 h 21"/>
                    <a:gd name="T8" fmla="*/ 8 w 21"/>
                    <a:gd name="T9" fmla="*/ 6 h 21"/>
                    <a:gd name="T10" fmla="*/ 12 w 21"/>
                    <a:gd name="T11" fmla="*/ 6 h 21"/>
                    <a:gd name="T12" fmla="*/ 9 w 21"/>
                    <a:gd name="T13" fmla="*/ 18 h 21"/>
                    <a:gd name="T14" fmla="*/ 8 w 21"/>
                    <a:gd name="T15" fmla="*/ 15 h 21"/>
                    <a:gd name="T16" fmla="*/ 13 w 21"/>
                    <a:gd name="T17" fmla="*/ 4 h 21"/>
                    <a:gd name="T18" fmla="*/ 17 w 21"/>
                    <a:gd name="T19" fmla="*/ 3 h 21"/>
                    <a:gd name="T20" fmla="*/ 12 w 21"/>
                    <a:gd name="T21" fmla="*/ 5 h 21"/>
                    <a:gd name="T22" fmla="*/ 11 w 21"/>
                    <a:gd name="T23" fmla="*/ 3 h 21"/>
                    <a:gd name="T24" fmla="*/ 9 w 21"/>
                    <a:gd name="T25" fmla="*/ 10 h 21"/>
                    <a:gd name="T26" fmla="*/ 9 w 21"/>
                    <a:gd name="T27" fmla="*/ 14 h 21"/>
                    <a:gd name="T28" fmla="*/ 12 w 21"/>
                    <a:gd name="T29" fmla="*/ 14 h 21"/>
                    <a:gd name="T30" fmla="*/ 13 w 21"/>
                    <a:gd name="T31" fmla="*/ 13 h 21"/>
                    <a:gd name="T32" fmla="*/ 18 w 21"/>
                    <a:gd name="T33" fmla="*/ 9 h 21"/>
                    <a:gd name="T34" fmla="*/ 17 w 21"/>
                    <a:gd name="T35" fmla="*/ 11 h 21"/>
                    <a:gd name="T36" fmla="*/ 15 w 21"/>
                    <a:gd name="T37" fmla="*/ 8 h 21"/>
                    <a:gd name="T38" fmla="*/ 7 w 21"/>
                    <a:gd name="T39" fmla="*/ 10 h 21"/>
                    <a:gd name="T40" fmla="*/ 7 w 21"/>
                    <a:gd name="T41" fmla="*/ 10 h 21"/>
                    <a:gd name="T42" fmla="*/ 8 w 21"/>
                    <a:gd name="T43" fmla="*/ 14 h 21"/>
                    <a:gd name="T44" fmla="*/ 12 w 21"/>
                    <a:gd name="T45" fmla="*/ 1 h 21"/>
                    <a:gd name="T46" fmla="*/ 17 w 21"/>
                    <a:gd name="T47" fmla="*/ 4 h 21"/>
                    <a:gd name="T48" fmla="*/ 18 w 21"/>
                    <a:gd name="T49" fmla="*/ 10 h 21"/>
                    <a:gd name="T50" fmla="*/ 20 w 21"/>
                    <a:gd name="T51" fmla="*/ 10 h 21"/>
                    <a:gd name="T52" fmla="*/ 21 w 21"/>
                    <a:gd name="T53" fmla="*/ 8 h 21"/>
                    <a:gd name="T54" fmla="*/ 18 w 21"/>
                    <a:gd name="T55" fmla="*/ 8 h 21"/>
                    <a:gd name="T56" fmla="*/ 18 w 21"/>
                    <a:gd name="T57" fmla="*/ 13 h 21"/>
                    <a:gd name="T58" fmla="*/ 15 w 21"/>
                    <a:gd name="T59" fmla="*/ 13 h 21"/>
                    <a:gd name="T60" fmla="*/ 17 w 21"/>
                    <a:gd name="T61" fmla="*/ 6 h 21"/>
                    <a:gd name="T62" fmla="*/ 16 w 21"/>
                    <a:gd name="T63" fmla="*/ 5 h 21"/>
                    <a:gd name="T64" fmla="*/ 11 w 21"/>
                    <a:gd name="T65" fmla="*/ 5 h 21"/>
                    <a:gd name="T66" fmla="*/ 10 w 21"/>
                    <a:gd name="T67" fmla="*/ 13 h 21"/>
                    <a:gd name="T68" fmla="*/ 13 w 21"/>
                    <a:gd name="T69" fmla="*/ 3 h 21"/>
                    <a:gd name="T70" fmla="*/ 14 w 21"/>
                    <a:gd name="T71" fmla="*/ 6 h 21"/>
                    <a:gd name="T72" fmla="*/ 9 w 21"/>
                    <a:gd name="T73" fmla="*/ 17 h 21"/>
                    <a:gd name="T74" fmla="*/ 5 w 21"/>
                    <a:gd name="T75" fmla="*/ 17 h 21"/>
                    <a:gd name="T76" fmla="*/ 8 w 21"/>
                    <a:gd name="T77" fmla="*/ 5 h 21"/>
                    <a:gd name="T78" fmla="*/ 10 w 21"/>
                    <a:gd name="T79" fmla="*/ 4 h 21"/>
                    <a:gd name="T80" fmla="*/ 5 w 21"/>
                    <a:gd name="T81" fmla="*/ 14 h 21"/>
                    <a:gd name="T82" fmla="*/ 1 w 21"/>
                    <a:gd name="T83" fmla="*/ 13 h 21"/>
                    <a:gd name="T84" fmla="*/ 4 w 21"/>
                    <a:gd name="T85" fmla="*/ 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21">
                      <a:moveTo>
                        <a:pt x="6" y="11"/>
                      </a:moveTo>
                      <a:cubicBezTo>
                        <a:pt x="6" y="10"/>
                        <a:pt x="6" y="8"/>
                        <a:pt x="7" y="7"/>
                      </a:cubicBezTo>
                      <a:cubicBezTo>
                        <a:pt x="6" y="6"/>
                        <a:pt x="5" y="6"/>
                        <a:pt x="4" y="5"/>
                      </a:cubicBezTo>
                      <a:cubicBezTo>
                        <a:pt x="4" y="8"/>
                        <a:pt x="2" y="11"/>
                        <a:pt x="1" y="13"/>
                      </a:cubicBezTo>
                      <a:cubicBezTo>
                        <a:pt x="2" y="13"/>
                        <a:pt x="3" y="14"/>
                        <a:pt x="3" y="14"/>
                      </a:cubicBezTo>
                      <a:cubicBezTo>
                        <a:pt x="5" y="12"/>
                        <a:pt x="5" y="10"/>
                        <a:pt x="7" y="7"/>
                      </a:cubicBezTo>
                      <a:cubicBezTo>
                        <a:pt x="6" y="7"/>
                        <a:pt x="5" y="7"/>
                        <a:pt x="4" y="7"/>
                      </a:cubicBezTo>
                      <a:cubicBezTo>
                        <a:pt x="4" y="9"/>
                        <a:pt x="3" y="12"/>
                        <a:pt x="2" y="14"/>
                      </a:cubicBezTo>
                      <a:cubicBezTo>
                        <a:pt x="2" y="16"/>
                        <a:pt x="4" y="16"/>
                        <a:pt x="5" y="15"/>
                      </a:cubicBezTo>
                      <a:cubicBezTo>
                        <a:pt x="7" y="12"/>
                        <a:pt x="8" y="8"/>
                        <a:pt x="9" y="5"/>
                      </a:cubicBezTo>
                      <a:cubicBezTo>
                        <a:pt x="9" y="4"/>
                        <a:pt x="8" y="4"/>
                        <a:pt x="7" y="4"/>
                      </a:cubicBezTo>
                      <a:cubicBezTo>
                        <a:pt x="7" y="8"/>
                        <a:pt x="5" y="11"/>
                        <a:pt x="4" y="14"/>
                      </a:cubicBezTo>
                      <a:cubicBezTo>
                        <a:pt x="5" y="14"/>
                        <a:pt x="5" y="15"/>
                        <a:pt x="6" y="15"/>
                      </a:cubicBezTo>
                      <a:cubicBezTo>
                        <a:pt x="8" y="12"/>
                        <a:pt x="9" y="9"/>
                        <a:pt x="11" y="6"/>
                      </a:cubicBezTo>
                      <a:cubicBezTo>
                        <a:pt x="10" y="6"/>
                        <a:pt x="9" y="6"/>
                        <a:pt x="8" y="6"/>
                      </a:cubicBezTo>
                      <a:cubicBezTo>
                        <a:pt x="8" y="10"/>
                        <a:pt x="5" y="13"/>
                        <a:pt x="5" y="17"/>
                      </a:cubicBezTo>
                      <a:cubicBezTo>
                        <a:pt x="5" y="19"/>
                        <a:pt x="8" y="19"/>
                        <a:pt x="8" y="18"/>
                      </a:cubicBezTo>
                      <a:cubicBezTo>
                        <a:pt x="10" y="14"/>
                        <a:pt x="11" y="10"/>
                        <a:pt x="12" y="6"/>
                      </a:cubicBezTo>
                      <a:cubicBezTo>
                        <a:pt x="13" y="4"/>
                        <a:pt x="10" y="3"/>
                        <a:pt x="10" y="5"/>
                      </a:cubicBezTo>
                      <a:cubicBezTo>
                        <a:pt x="8" y="9"/>
                        <a:pt x="6" y="13"/>
                        <a:pt x="6" y="17"/>
                      </a:cubicBezTo>
                      <a:cubicBezTo>
                        <a:pt x="6" y="18"/>
                        <a:pt x="8" y="19"/>
                        <a:pt x="9" y="18"/>
                      </a:cubicBezTo>
                      <a:cubicBezTo>
                        <a:pt x="11" y="14"/>
                        <a:pt x="12" y="10"/>
                        <a:pt x="14" y="6"/>
                      </a:cubicBezTo>
                      <a:cubicBezTo>
                        <a:pt x="13" y="6"/>
                        <a:pt x="12" y="5"/>
                        <a:pt x="11" y="5"/>
                      </a:cubicBezTo>
                      <a:cubicBezTo>
                        <a:pt x="10" y="9"/>
                        <a:pt x="9" y="12"/>
                        <a:pt x="8" y="15"/>
                      </a:cubicBezTo>
                      <a:cubicBezTo>
                        <a:pt x="9" y="16"/>
                        <a:pt x="9" y="16"/>
                        <a:pt x="10" y="16"/>
                      </a:cubicBezTo>
                      <a:cubicBezTo>
                        <a:pt x="12" y="12"/>
                        <a:pt x="12" y="8"/>
                        <a:pt x="15" y="5"/>
                      </a:cubicBezTo>
                      <a:cubicBezTo>
                        <a:pt x="14" y="4"/>
                        <a:pt x="13" y="4"/>
                        <a:pt x="13" y="4"/>
                      </a:cubicBezTo>
                      <a:cubicBezTo>
                        <a:pt x="13" y="7"/>
                        <a:pt x="11" y="10"/>
                        <a:pt x="10" y="13"/>
                      </a:cubicBezTo>
                      <a:cubicBezTo>
                        <a:pt x="11" y="14"/>
                        <a:pt x="12" y="14"/>
                        <a:pt x="13" y="14"/>
                      </a:cubicBezTo>
                      <a:cubicBezTo>
                        <a:pt x="14" y="10"/>
                        <a:pt x="15" y="6"/>
                        <a:pt x="17" y="3"/>
                      </a:cubicBezTo>
                      <a:cubicBezTo>
                        <a:pt x="18" y="1"/>
                        <a:pt x="15" y="0"/>
                        <a:pt x="14" y="1"/>
                      </a:cubicBezTo>
                      <a:cubicBezTo>
                        <a:pt x="13" y="2"/>
                        <a:pt x="13" y="2"/>
                        <a:pt x="12" y="3"/>
                      </a:cubicBezTo>
                      <a:cubicBezTo>
                        <a:pt x="12" y="4"/>
                        <a:pt x="12" y="4"/>
                        <a:pt x="12" y="5"/>
                      </a:cubicBezTo>
                      <a:cubicBezTo>
                        <a:pt x="13" y="5"/>
                        <a:pt x="14" y="4"/>
                        <a:pt x="15" y="5"/>
                      </a:cubicBezTo>
                      <a:cubicBezTo>
                        <a:pt x="15" y="4"/>
                        <a:pt x="14" y="3"/>
                        <a:pt x="14" y="2"/>
                      </a:cubicBezTo>
                      <a:cubicBezTo>
                        <a:pt x="13" y="3"/>
                        <a:pt x="12" y="4"/>
                        <a:pt x="11" y="3"/>
                      </a:cubicBezTo>
                      <a:cubicBezTo>
                        <a:pt x="11" y="4"/>
                        <a:pt x="11" y="5"/>
                        <a:pt x="11" y="6"/>
                      </a:cubicBezTo>
                      <a:cubicBezTo>
                        <a:pt x="12" y="5"/>
                        <a:pt x="15" y="5"/>
                        <a:pt x="14" y="7"/>
                      </a:cubicBezTo>
                      <a:cubicBezTo>
                        <a:pt x="13" y="9"/>
                        <a:pt x="11" y="10"/>
                        <a:pt x="9" y="10"/>
                      </a:cubicBezTo>
                      <a:cubicBezTo>
                        <a:pt x="10" y="11"/>
                        <a:pt x="10" y="12"/>
                        <a:pt x="11" y="13"/>
                      </a:cubicBezTo>
                      <a:cubicBezTo>
                        <a:pt x="12" y="10"/>
                        <a:pt x="13" y="14"/>
                        <a:pt x="11" y="15"/>
                      </a:cubicBezTo>
                      <a:cubicBezTo>
                        <a:pt x="10" y="15"/>
                        <a:pt x="9" y="15"/>
                        <a:pt x="9" y="14"/>
                      </a:cubicBezTo>
                      <a:cubicBezTo>
                        <a:pt x="8" y="13"/>
                        <a:pt x="10" y="12"/>
                        <a:pt x="11" y="11"/>
                      </a:cubicBezTo>
                      <a:cubicBezTo>
                        <a:pt x="12" y="10"/>
                        <a:pt x="14" y="9"/>
                        <a:pt x="15" y="11"/>
                      </a:cubicBezTo>
                      <a:cubicBezTo>
                        <a:pt x="16" y="13"/>
                        <a:pt x="13" y="14"/>
                        <a:pt x="12" y="14"/>
                      </a:cubicBezTo>
                      <a:cubicBezTo>
                        <a:pt x="9" y="15"/>
                        <a:pt x="11" y="11"/>
                        <a:pt x="11" y="10"/>
                      </a:cubicBezTo>
                      <a:cubicBezTo>
                        <a:pt x="12" y="9"/>
                        <a:pt x="13" y="8"/>
                        <a:pt x="14" y="8"/>
                      </a:cubicBezTo>
                      <a:cubicBezTo>
                        <a:pt x="17" y="9"/>
                        <a:pt x="14" y="12"/>
                        <a:pt x="13" y="13"/>
                      </a:cubicBezTo>
                      <a:cubicBezTo>
                        <a:pt x="11" y="14"/>
                        <a:pt x="11" y="11"/>
                        <a:pt x="12" y="10"/>
                      </a:cubicBezTo>
                      <a:cubicBezTo>
                        <a:pt x="12" y="9"/>
                        <a:pt x="14" y="8"/>
                        <a:pt x="15" y="8"/>
                      </a:cubicBezTo>
                      <a:cubicBezTo>
                        <a:pt x="16" y="7"/>
                        <a:pt x="18" y="7"/>
                        <a:pt x="18" y="9"/>
                      </a:cubicBezTo>
                      <a:cubicBezTo>
                        <a:pt x="17" y="11"/>
                        <a:pt x="15" y="13"/>
                        <a:pt x="14" y="13"/>
                      </a:cubicBezTo>
                      <a:cubicBezTo>
                        <a:pt x="10" y="12"/>
                        <a:pt x="14" y="7"/>
                        <a:pt x="16" y="7"/>
                      </a:cubicBezTo>
                      <a:cubicBezTo>
                        <a:pt x="18" y="7"/>
                        <a:pt x="17" y="10"/>
                        <a:pt x="17" y="11"/>
                      </a:cubicBezTo>
                      <a:cubicBezTo>
                        <a:pt x="16" y="13"/>
                        <a:pt x="14" y="14"/>
                        <a:pt x="12" y="14"/>
                      </a:cubicBezTo>
                      <a:cubicBezTo>
                        <a:pt x="7" y="15"/>
                        <a:pt x="10" y="9"/>
                        <a:pt x="11" y="8"/>
                      </a:cubicBezTo>
                      <a:cubicBezTo>
                        <a:pt x="13" y="7"/>
                        <a:pt x="14" y="7"/>
                        <a:pt x="15" y="8"/>
                      </a:cubicBezTo>
                      <a:cubicBezTo>
                        <a:pt x="16" y="10"/>
                        <a:pt x="15" y="12"/>
                        <a:pt x="13" y="14"/>
                      </a:cubicBezTo>
                      <a:cubicBezTo>
                        <a:pt x="12" y="15"/>
                        <a:pt x="10" y="16"/>
                        <a:pt x="8" y="15"/>
                      </a:cubicBezTo>
                      <a:cubicBezTo>
                        <a:pt x="7" y="14"/>
                        <a:pt x="7" y="11"/>
                        <a:pt x="7" y="10"/>
                      </a:cubicBezTo>
                      <a:cubicBezTo>
                        <a:pt x="7" y="7"/>
                        <a:pt x="11" y="3"/>
                        <a:pt x="14" y="5"/>
                      </a:cubicBezTo>
                      <a:cubicBezTo>
                        <a:pt x="17" y="6"/>
                        <a:pt x="17" y="11"/>
                        <a:pt x="15" y="13"/>
                      </a:cubicBezTo>
                      <a:cubicBezTo>
                        <a:pt x="13" y="19"/>
                        <a:pt x="7" y="15"/>
                        <a:pt x="7" y="10"/>
                      </a:cubicBezTo>
                      <a:cubicBezTo>
                        <a:pt x="6" y="7"/>
                        <a:pt x="9" y="4"/>
                        <a:pt x="12" y="4"/>
                      </a:cubicBezTo>
                      <a:cubicBezTo>
                        <a:pt x="17" y="3"/>
                        <a:pt x="18" y="8"/>
                        <a:pt x="16" y="11"/>
                      </a:cubicBezTo>
                      <a:cubicBezTo>
                        <a:pt x="15" y="14"/>
                        <a:pt x="11" y="15"/>
                        <a:pt x="8" y="14"/>
                      </a:cubicBezTo>
                      <a:cubicBezTo>
                        <a:pt x="6" y="13"/>
                        <a:pt x="5" y="15"/>
                        <a:pt x="7" y="16"/>
                      </a:cubicBezTo>
                      <a:cubicBezTo>
                        <a:pt x="12" y="19"/>
                        <a:pt x="19" y="15"/>
                        <a:pt x="20" y="9"/>
                      </a:cubicBezTo>
                      <a:cubicBezTo>
                        <a:pt x="20" y="5"/>
                        <a:pt x="17" y="0"/>
                        <a:pt x="12" y="1"/>
                      </a:cubicBezTo>
                      <a:cubicBezTo>
                        <a:pt x="7" y="2"/>
                        <a:pt x="3" y="7"/>
                        <a:pt x="4" y="12"/>
                      </a:cubicBezTo>
                      <a:cubicBezTo>
                        <a:pt x="5" y="17"/>
                        <a:pt x="11" y="21"/>
                        <a:pt x="16" y="17"/>
                      </a:cubicBezTo>
                      <a:cubicBezTo>
                        <a:pt x="20" y="14"/>
                        <a:pt x="20" y="8"/>
                        <a:pt x="17" y="4"/>
                      </a:cubicBezTo>
                      <a:cubicBezTo>
                        <a:pt x="14" y="0"/>
                        <a:pt x="9" y="1"/>
                        <a:pt x="6" y="5"/>
                      </a:cubicBezTo>
                      <a:cubicBezTo>
                        <a:pt x="3" y="9"/>
                        <a:pt x="3" y="16"/>
                        <a:pt x="8" y="18"/>
                      </a:cubicBezTo>
                      <a:cubicBezTo>
                        <a:pt x="13" y="20"/>
                        <a:pt x="18" y="15"/>
                        <a:pt x="18" y="10"/>
                      </a:cubicBezTo>
                      <a:cubicBezTo>
                        <a:pt x="19" y="5"/>
                        <a:pt x="13" y="2"/>
                        <a:pt x="10" y="5"/>
                      </a:cubicBezTo>
                      <a:cubicBezTo>
                        <a:pt x="6" y="8"/>
                        <a:pt x="5" y="13"/>
                        <a:pt x="9" y="16"/>
                      </a:cubicBezTo>
                      <a:cubicBezTo>
                        <a:pt x="13" y="19"/>
                        <a:pt x="19" y="14"/>
                        <a:pt x="20" y="10"/>
                      </a:cubicBezTo>
                      <a:cubicBezTo>
                        <a:pt x="21" y="6"/>
                        <a:pt x="17" y="3"/>
                        <a:pt x="13" y="5"/>
                      </a:cubicBezTo>
                      <a:cubicBezTo>
                        <a:pt x="9" y="7"/>
                        <a:pt x="8" y="13"/>
                        <a:pt x="12" y="15"/>
                      </a:cubicBezTo>
                      <a:cubicBezTo>
                        <a:pt x="16" y="18"/>
                        <a:pt x="21" y="12"/>
                        <a:pt x="21" y="8"/>
                      </a:cubicBezTo>
                      <a:cubicBezTo>
                        <a:pt x="19" y="3"/>
                        <a:pt x="14" y="5"/>
                        <a:pt x="11" y="7"/>
                      </a:cubicBezTo>
                      <a:cubicBezTo>
                        <a:pt x="8" y="9"/>
                        <a:pt x="7" y="15"/>
                        <a:pt x="12" y="16"/>
                      </a:cubicBezTo>
                      <a:cubicBezTo>
                        <a:pt x="16" y="16"/>
                        <a:pt x="18" y="12"/>
                        <a:pt x="18" y="8"/>
                      </a:cubicBezTo>
                      <a:cubicBezTo>
                        <a:pt x="17" y="4"/>
                        <a:pt x="12" y="5"/>
                        <a:pt x="10" y="7"/>
                      </a:cubicBezTo>
                      <a:cubicBezTo>
                        <a:pt x="8" y="9"/>
                        <a:pt x="6" y="14"/>
                        <a:pt x="8" y="16"/>
                      </a:cubicBezTo>
                      <a:cubicBezTo>
                        <a:pt x="11" y="18"/>
                        <a:pt x="17" y="16"/>
                        <a:pt x="18" y="13"/>
                      </a:cubicBezTo>
                      <a:cubicBezTo>
                        <a:pt x="19" y="10"/>
                        <a:pt x="16" y="6"/>
                        <a:pt x="13" y="7"/>
                      </a:cubicBezTo>
                      <a:cubicBezTo>
                        <a:pt x="9" y="8"/>
                        <a:pt x="3" y="13"/>
                        <a:pt x="7" y="16"/>
                      </a:cubicBezTo>
                      <a:cubicBezTo>
                        <a:pt x="10" y="19"/>
                        <a:pt x="15" y="16"/>
                        <a:pt x="15" y="13"/>
                      </a:cubicBezTo>
                      <a:cubicBezTo>
                        <a:pt x="16" y="8"/>
                        <a:pt x="10" y="8"/>
                        <a:pt x="8" y="11"/>
                      </a:cubicBezTo>
                      <a:cubicBezTo>
                        <a:pt x="8" y="12"/>
                        <a:pt x="9" y="14"/>
                        <a:pt x="10" y="13"/>
                      </a:cubicBezTo>
                      <a:cubicBezTo>
                        <a:pt x="13" y="12"/>
                        <a:pt x="16" y="10"/>
                        <a:pt x="17" y="6"/>
                      </a:cubicBezTo>
                      <a:cubicBezTo>
                        <a:pt x="18" y="2"/>
                        <a:pt x="12" y="3"/>
                        <a:pt x="10" y="3"/>
                      </a:cubicBezTo>
                      <a:cubicBezTo>
                        <a:pt x="8" y="3"/>
                        <a:pt x="9" y="5"/>
                        <a:pt x="10" y="6"/>
                      </a:cubicBezTo>
                      <a:cubicBezTo>
                        <a:pt x="12" y="6"/>
                        <a:pt x="14" y="6"/>
                        <a:pt x="16" y="5"/>
                      </a:cubicBezTo>
                      <a:cubicBezTo>
                        <a:pt x="17" y="4"/>
                        <a:pt x="17" y="2"/>
                        <a:pt x="15" y="2"/>
                      </a:cubicBezTo>
                      <a:cubicBezTo>
                        <a:pt x="14" y="2"/>
                        <a:pt x="12" y="2"/>
                        <a:pt x="11" y="3"/>
                      </a:cubicBezTo>
                      <a:cubicBezTo>
                        <a:pt x="9" y="3"/>
                        <a:pt x="10" y="5"/>
                        <a:pt x="11" y="5"/>
                      </a:cubicBezTo>
                      <a:cubicBezTo>
                        <a:pt x="13" y="6"/>
                        <a:pt x="15" y="5"/>
                        <a:pt x="17" y="3"/>
                      </a:cubicBezTo>
                      <a:cubicBezTo>
                        <a:pt x="16" y="2"/>
                        <a:pt x="15" y="2"/>
                        <a:pt x="14" y="1"/>
                      </a:cubicBezTo>
                      <a:cubicBezTo>
                        <a:pt x="12" y="5"/>
                        <a:pt x="11" y="9"/>
                        <a:pt x="10" y="13"/>
                      </a:cubicBezTo>
                      <a:cubicBezTo>
                        <a:pt x="10" y="15"/>
                        <a:pt x="13" y="16"/>
                        <a:pt x="13" y="14"/>
                      </a:cubicBezTo>
                      <a:cubicBezTo>
                        <a:pt x="14" y="11"/>
                        <a:pt x="16" y="7"/>
                        <a:pt x="16" y="4"/>
                      </a:cubicBezTo>
                      <a:cubicBezTo>
                        <a:pt x="15" y="2"/>
                        <a:pt x="14" y="1"/>
                        <a:pt x="13" y="3"/>
                      </a:cubicBezTo>
                      <a:cubicBezTo>
                        <a:pt x="10" y="6"/>
                        <a:pt x="9" y="11"/>
                        <a:pt x="8" y="16"/>
                      </a:cubicBezTo>
                      <a:cubicBezTo>
                        <a:pt x="7" y="17"/>
                        <a:pt x="9" y="18"/>
                        <a:pt x="10" y="17"/>
                      </a:cubicBezTo>
                      <a:cubicBezTo>
                        <a:pt x="12" y="13"/>
                        <a:pt x="13" y="10"/>
                        <a:pt x="14" y="6"/>
                      </a:cubicBezTo>
                      <a:cubicBezTo>
                        <a:pt x="14" y="4"/>
                        <a:pt x="12" y="3"/>
                        <a:pt x="11" y="5"/>
                      </a:cubicBezTo>
                      <a:cubicBezTo>
                        <a:pt x="10" y="9"/>
                        <a:pt x="8" y="13"/>
                        <a:pt x="6" y="16"/>
                      </a:cubicBezTo>
                      <a:cubicBezTo>
                        <a:pt x="7" y="17"/>
                        <a:pt x="8" y="17"/>
                        <a:pt x="9" y="17"/>
                      </a:cubicBezTo>
                      <a:cubicBezTo>
                        <a:pt x="9" y="13"/>
                        <a:pt x="10" y="10"/>
                        <a:pt x="12" y="6"/>
                      </a:cubicBezTo>
                      <a:cubicBezTo>
                        <a:pt x="11" y="6"/>
                        <a:pt x="10" y="6"/>
                        <a:pt x="9" y="5"/>
                      </a:cubicBezTo>
                      <a:cubicBezTo>
                        <a:pt x="8" y="9"/>
                        <a:pt x="7" y="13"/>
                        <a:pt x="5" y="17"/>
                      </a:cubicBezTo>
                      <a:cubicBezTo>
                        <a:pt x="6" y="17"/>
                        <a:pt x="7" y="17"/>
                        <a:pt x="8" y="17"/>
                      </a:cubicBezTo>
                      <a:cubicBezTo>
                        <a:pt x="8" y="13"/>
                        <a:pt x="10" y="10"/>
                        <a:pt x="11" y="6"/>
                      </a:cubicBezTo>
                      <a:cubicBezTo>
                        <a:pt x="11" y="4"/>
                        <a:pt x="9" y="4"/>
                        <a:pt x="8" y="5"/>
                      </a:cubicBezTo>
                      <a:cubicBezTo>
                        <a:pt x="6" y="8"/>
                        <a:pt x="5" y="11"/>
                        <a:pt x="4" y="14"/>
                      </a:cubicBezTo>
                      <a:cubicBezTo>
                        <a:pt x="3" y="16"/>
                        <a:pt x="5" y="17"/>
                        <a:pt x="6" y="15"/>
                      </a:cubicBezTo>
                      <a:cubicBezTo>
                        <a:pt x="8" y="12"/>
                        <a:pt x="9" y="8"/>
                        <a:pt x="10" y="4"/>
                      </a:cubicBezTo>
                      <a:cubicBezTo>
                        <a:pt x="10" y="2"/>
                        <a:pt x="7" y="2"/>
                        <a:pt x="7" y="4"/>
                      </a:cubicBezTo>
                      <a:cubicBezTo>
                        <a:pt x="5" y="7"/>
                        <a:pt x="4" y="10"/>
                        <a:pt x="2" y="13"/>
                      </a:cubicBezTo>
                      <a:cubicBezTo>
                        <a:pt x="3" y="14"/>
                        <a:pt x="4" y="14"/>
                        <a:pt x="5" y="14"/>
                      </a:cubicBezTo>
                      <a:cubicBezTo>
                        <a:pt x="5" y="12"/>
                        <a:pt x="7" y="9"/>
                        <a:pt x="7" y="7"/>
                      </a:cubicBezTo>
                      <a:cubicBezTo>
                        <a:pt x="7" y="5"/>
                        <a:pt x="5" y="5"/>
                        <a:pt x="4" y="6"/>
                      </a:cubicBezTo>
                      <a:cubicBezTo>
                        <a:pt x="3" y="8"/>
                        <a:pt x="2" y="11"/>
                        <a:pt x="1" y="13"/>
                      </a:cubicBezTo>
                      <a:cubicBezTo>
                        <a:pt x="0" y="15"/>
                        <a:pt x="3" y="16"/>
                        <a:pt x="3" y="14"/>
                      </a:cubicBezTo>
                      <a:cubicBezTo>
                        <a:pt x="5" y="12"/>
                        <a:pt x="6" y="9"/>
                        <a:pt x="7" y="6"/>
                      </a:cubicBezTo>
                      <a:cubicBezTo>
                        <a:pt x="7" y="5"/>
                        <a:pt x="5" y="4"/>
                        <a:pt x="4" y="5"/>
                      </a:cubicBezTo>
                      <a:cubicBezTo>
                        <a:pt x="3" y="7"/>
                        <a:pt x="3" y="9"/>
                        <a:pt x="3" y="11"/>
                      </a:cubicBezTo>
                      <a:cubicBezTo>
                        <a:pt x="3" y="13"/>
                        <a:pt x="6" y="13"/>
                        <a:pt x="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217"/>
                <p:cNvSpPr/>
                <p:nvPr/>
              </p:nvSpPr>
              <p:spPr bwMode="auto">
                <a:xfrm>
                  <a:off x="530" y="1583"/>
                  <a:ext cx="36" cy="52"/>
                </a:xfrm>
                <a:custGeom>
                  <a:avLst/>
                  <a:gdLst>
                    <a:gd name="T0" fmla="*/ 30 w 54"/>
                    <a:gd name="T1" fmla="*/ 2 h 78"/>
                    <a:gd name="T2" fmla="*/ 7 w 54"/>
                    <a:gd name="T3" fmla="*/ 11 h 78"/>
                    <a:gd name="T4" fmla="*/ 5 w 54"/>
                    <a:gd name="T5" fmla="*/ 47 h 78"/>
                    <a:gd name="T6" fmla="*/ 30 w 54"/>
                    <a:gd name="T7" fmla="*/ 74 h 78"/>
                    <a:gd name="T8" fmla="*/ 54 w 54"/>
                    <a:gd name="T9" fmla="*/ 63 h 78"/>
                    <a:gd name="T10" fmla="*/ 54 w 54"/>
                    <a:gd name="T11" fmla="*/ 61 h 78"/>
                    <a:gd name="T12" fmla="*/ 43 w 54"/>
                    <a:gd name="T13" fmla="*/ 50 h 78"/>
                    <a:gd name="T14" fmla="*/ 40 w 54"/>
                    <a:gd name="T15" fmla="*/ 51 h 78"/>
                    <a:gd name="T16" fmla="*/ 17 w 54"/>
                    <a:gd name="T17" fmla="*/ 34 h 78"/>
                    <a:gd name="T18" fmla="*/ 29 w 54"/>
                    <a:gd name="T19" fmla="*/ 20 h 78"/>
                    <a:gd name="T20" fmla="*/ 27 w 54"/>
                    <a:gd name="T21" fmla="*/ 4 h 78"/>
                    <a:gd name="T22" fmla="*/ 25 w 54"/>
                    <a:gd name="T23" fmla="*/ 4 h 78"/>
                    <a:gd name="T24" fmla="*/ 24 w 54"/>
                    <a:gd name="T25" fmla="*/ 20 h 78"/>
                    <a:gd name="T26" fmla="*/ 20 w 54"/>
                    <a:gd name="T27" fmla="*/ 22 h 78"/>
                    <a:gd name="T28" fmla="*/ 15 w 54"/>
                    <a:gd name="T29" fmla="*/ 31 h 78"/>
                    <a:gd name="T30" fmla="*/ 26 w 54"/>
                    <a:gd name="T31" fmla="*/ 55 h 78"/>
                    <a:gd name="T32" fmla="*/ 38 w 54"/>
                    <a:gd name="T33" fmla="*/ 55 h 78"/>
                    <a:gd name="T34" fmla="*/ 49 w 54"/>
                    <a:gd name="T35" fmla="*/ 60 h 78"/>
                    <a:gd name="T36" fmla="*/ 48 w 54"/>
                    <a:gd name="T37" fmla="*/ 68 h 78"/>
                    <a:gd name="T38" fmla="*/ 21 w 54"/>
                    <a:gd name="T39" fmla="*/ 67 h 78"/>
                    <a:gd name="T40" fmla="*/ 5 w 54"/>
                    <a:gd name="T41" fmla="*/ 33 h 78"/>
                    <a:gd name="T42" fmla="*/ 9 w 54"/>
                    <a:gd name="T43" fmla="*/ 12 h 78"/>
                    <a:gd name="T44" fmla="*/ 30 w 54"/>
                    <a:gd name="T45" fmla="*/ 5 h 78"/>
                    <a:gd name="T46" fmla="*/ 30 w 54"/>
                    <a:gd name="T47" fmla="*/ 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78">
                      <a:moveTo>
                        <a:pt x="30" y="2"/>
                      </a:moveTo>
                      <a:cubicBezTo>
                        <a:pt x="19" y="2"/>
                        <a:pt x="13" y="0"/>
                        <a:pt x="7" y="11"/>
                      </a:cubicBezTo>
                      <a:cubicBezTo>
                        <a:pt x="1" y="22"/>
                        <a:pt x="0" y="36"/>
                        <a:pt x="5" y="47"/>
                      </a:cubicBezTo>
                      <a:cubicBezTo>
                        <a:pt x="10" y="59"/>
                        <a:pt x="17" y="70"/>
                        <a:pt x="30" y="74"/>
                      </a:cubicBezTo>
                      <a:cubicBezTo>
                        <a:pt x="40" y="78"/>
                        <a:pt x="50" y="72"/>
                        <a:pt x="54" y="63"/>
                      </a:cubicBezTo>
                      <a:cubicBezTo>
                        <a:pt x="54" y="62"/>
                        <a:pt x="54" y="62"/>
                        <a:pt x="54" y="61"/>
                      </a:cubicBezTo>
                      <a:cubicBezTo>
                        <a:pt x="51" y="58"/>
                        <a:pt x="48" y="52"/>
                        <a:pt x="43" y="50"/>
                      </a:cubicBezTo>
                      <a:cubicBezTo>
                        <a:pt x="42" y="50"/>
                        <a:pt x="40" y="51"/>
                        <a:pt x="40" y="51"/>
                      </a:cubicBezTo>
                      <a:cubicBezTo>
                        <a:pt x="22" y="56"/>
                        <a:pt x="18" y="46"/>
                        <a:pt x="17" y="34"/>
                      </a:cubicBezTo>
                      <a:cubicBezTo>
                        <a:pt x="16" y="12"/>
                        <a:pt x="28" y="29"/>
                        <a:pt x="29" y="20"/>
                      </a:cubicBezTo>
                      <a:cubicBezTo>
                        <a:pt x="31" y="15"/>
                        <a:pt x="30" y="9"/>
                        <a:pt x="27" y="4"/>
                      </a:cubicBezTo>
                      <a:cubicBezTo>
                        <a:pt x="27" y="2"/>
                        <a:pt x="24" y="3"/>
                        <a:pt x="25" y="4"/>
                      </a:cubicBezTo>
                      <a:cubicBezTo>
                        <a:pt x="26" y="8"/>
                        <a:pt x="30" y="18"/>
                        <a:pt x="24" y="20"/>
                      </a:cubicBezTo>
                      <a:cubicBezTo>
                        <a:pt x="24" y="20"/>
                        <a:pt x="20" y="21"/>
                        <a:pt x="20" y="22"/>
                      </a:cubicBezTo>
                      <a:cubicBezTo>
                        <a:pt x="17" y="25"/>
                        <a:pt x="15" y="27"/>
                        <a:pt x="15" y="31"/>
                      </a:cubicBezTo>
                      <a:cubicBezTo>
                        <a:pt x="14" y="41"/>
                        <a:pt x="16" y="50"/>
                        <a:pt x="26" y="55"/>
                      </a:cubicBezTo>
                      <a:cubicBezTo>
                        <a:pt x="30" y="57"/>
                        <a:pt x="34" y="56"/>
                        <a:pt x="38" y="55"/>
                      </a:cubicBezTo>
                      <a:cubicBezTo>
                        <a:pt x="42" y="54"/>
                        <a:pt x="46" y="57"/>
                        <a:pt x="49" y="60"/>
                      </a:cubicBezTo>
                      <a:cubicBezTo>
                        <a:pt x="49" y="63"/>
                        <a:pt x="48" y="65"/>
                        <a:pt x="48" y="68"/>
                      </a:cubicBezTo>
                      <a:cubicBezTo>
                        <a:pt x="38" y="74"/>
                        <a:pt x="29" y="73"/>
                        <a:pt x="21" y="67"/>
                      </a:cubicBezTo>
                      <a:cubicBezTo>
                        <a:pt x="12" y="59"/>
                        <a:pt x="6" y="44"/>
                        <a:pt x="5" y="33"/>
                      </a:cubicBezTo>
                      <a:cubicBezTo>
                        <a:pt x="4" y="26"/>
                        <a:pt x="6" y="19"/>
                        <a:pt x="9" y="12"/>
                      </a:cubicBezTo>
                      <a:cubicBezTo>
                        <a:pt x="13" y="4"/>
                        <a:pt x="22" y="5"/>
                        <a:pt x="30" y="5"/>
                      </a:cubicBezTo>
                      <a:cubicBezTo>
                        <a:pt x="32" y="5"/>
                        <a:pt x="32" y="2"/>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218"/>
                <p:cNvSpPr/>
                <p:nvPr/>
              </p:nvSpPr>
              <p:spPr bwMode="auto">
                <a:xfrm>
                  <a:off x="547" y="1585"/>
                  <a:ext cx="5" cy="14"/>
                </a:xfrm>
                <a:custGeom>
                  <a:avLst/>
                  <a:gdLst>
                    <a:gd name="T0" fmla="*/ 3 w 8"/>
                    <a:gd name="T1" fmla="*/ 0 h 21"/>
                    <a:gd name="T2" fmla="*/ 3 w 8"/>
                    <a:gd name="T3" fmla="*/ 0 h 21"/>
                    <a:gd name="T4" fmla="*/ 1 w 8"/>
                    <a:gd name="T5" fmla="*/ 1 h 21"/>
                    <a:gd name="T6" fmla="*/ 1 w 8"/>
                    <a:gd name="T7" fmla="*/ 2 h 21"/>
                    <a:gd name="T8" fmla="*/ 2 w 8"/>
                    <a:gd name="T9" fmla="*/ 3 h 21"/>
                    <a:gd name="T10" fmla="*/ 5 w 8"/>
                    <a:gd name="T11" fmla="*/ 12 h 21"/>
                    <a:gd name="T12" fmla="*/ 5 w 8"/>
                    <a:gd name="T13" fmla="*/ 16 h 21"/>
                    <a:gd name="T14" fmla="*/ 2 w 8"/>
                    <a:gd name="T15" fmla="*/ 18 h 21"/>
                    <a:gd name="T16" fmla="*/ 2 w 8"/>
                    <a:gd name="T17" fmla="*/ 21 h 21"/>
                    <a:gd name="T18" fmla="*/ 8 w 8"/>
                    <a:gd name="T19" fmla="*/ 15 h 21"/>
                    <a:gd name="T20" fmla="*/ 4 w 8"/>
                    <a:gd name="T21" fmla="*/ 1 h 21"/>
                    <a:gd name="T22" fmla="*/ 4 w 8"/>
                    <a:gd name="T23" fmla="*/ 2 h 21"/>
                    <a:gd name="T24" fmla="*/ 4 w 8"/>
                    <a:gd name="T25" fmla="*/ 2 h 21"/>
                    <a:gd name="T26" fmla="*/ 2 w 8"/>
                    <a:gd name="T27" fmla="*/ 3 h 21"/>
                    <a:gd name="T28" fmla="*/ 3 w 8"/>
                    <a:gd name="T29" fmla="*/ 3 h 21"/>
                    <a:gd name="T30" fmla="*/ 3 w 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21">
                      <a:moveTo>
                        <a:pt x="3" y="0"/>
                      </a:moveTo>
                      <a:cubicBezTo>
                        <a:pt x="3" y="0"/>
                        <a:pt x="3" y="0"/>
                        <a:pt x="3" y="0"/>
                      </a:cubicBezTo>
                      <a:cubicBezTo>
                        <a:pt x="2" y="0"/>
                        <a:pt x="2" y="0"/>
                        <a:pt x="1" y="1"/>
                      </a:cubicBezTo>
                      <a:cubicBezTo>
                        <a:pt x="1" y="1"/>
                        <a:pt x="1" y="1"/>
                        <a:pt x="1" y="2"/>
                      </a:cubicBezTo>
                      <a:cubicBezTo>
                        <a:pt x="1" y="2"/>
                        <a:pt x="1" y="3"/>
                        <a:pt x="2" y="3"/>
                      </a:cubicBezTo>
                      <a:cubicBezTo>
                        <a:pt x="4" y="5"/>
                        <a:pt x="5" y="9"/>
                        <a:pt x="5" y="12"/>
                      </a:cubicBezTo>
                      <a:cubicBezTo>
                        <a:pt x="5" y="13"/>
                        <a:pt x="5" y="14"/>
                        <a:pt x="5" y="16"/>
                      </a:cubicBezTo>
                      <a:cubicBezTo>
                        <a:pt x="5" y="18"/>
                        <a:pt x="4" y="18"/>
                        <a:pt x="2" y="18"/>
                      </a:cubicBezTo>
                      <a:cubicBezTo>
                        <a:pt x="0" y="18"/>
                        <a:pt x="0" y="21"/>
                        <a:pt x="2" y="21"/>
                      </a:cubicBezTo>
                      <a:cubicBezTo>
                        <a:pt x="7" y="21"/>
                        <a:pt x="8" y="19"/>
                        <a:pt x="8" y="15"/>
                      </a:cubicBezTo>
                      <a:cubicBezTo>
                        <a:pt x="8" y="10"/>
                        <a:pt x="7" y="5"/>
                        <a:pt x="4" y="1"/>
                      </a:cubicBezTo>
                      <a:cubicBezTo>
                        <a:pt x="4" y="1"/>
                        <a:pt x="4" y="2"/>
                        <a:pt x="4" y="2"/>
                      </a:cubicBezTo>
                      <a:cubicBezTo>
                        <a:pt x="4" y="2"/>
                        <a:pt x="4" y="2"/>
                        <a:pt x="4" y="2"/>
                      </a:cubicBezTo>
                      <a:cubicBezTo>
                        <a:pt x="3" y="2"/>
                        <a:pt x="3" y="3"/>
                        <a:pt x="2" y="3"/>
                      </a:cubicBezTo>
                      <a:cubicBezTo>
                        <a:pt x="3" y="3"/>
                        <a:pt x="3" y="3"/>
                        <a:pt x="3" y="3"/>
                      </a:cubicBezTo>
                      <a:cubicBezTo>
                        <a:pt x="5" y="3"/>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219"/>
                <p:cNvSpPr/>
                <p:nvPr/>
              </p:nvSpPr>
              <p:spPr bwMode="auto">
                <a:xfrm>
                  <a:off x="548" y="1585"/>
                  <a:ext cx="2" cy="3"/>
                </a:xfrm>
                <a:custGeom>
                  <a:avLst/>
                  <a:gdLst>
                    <a:gd name="T0" fmla="*/ 0 w 3"/>
                    <a:gd name="T1" fmla="*/ 2 h 4"/>
                    <a:gd name="T2" fmla="*/ 0 w 3"/>
                    <a:gd name="T3" fmla="*/ 2 h 4"/>
                    <a:gd name="T4" fmla="*/ 3 w 3"/>
                    <a:gd name="T5" fmla="*/ 2 h 4"/>
                    <a:gd name="T6" fmla="*/ 3 w 3"/>
                    <a:gd name="T7" fmla="*/ 2 h 4"/>
                    <a:gd name="T8" fmla="*/ 0 w 3"/>
                    <a:gd name="T9" fmla="*/ 2 h 4"/>
                    <a:gd name="T10" fmla="*/ 0 w 3"/>
                    <a:gd name="T11" fmla="*/ 2 h 4"/>
                    <a:gd name="T12" fmla="*/ 3 w 3"/>
                    <a:gd name="T13" fmla="*/ 2 h 4"/>
                    <a:gd name="T14" fmla="*/ 3 w 3"/>
                    <a:gd name="T15" fmla="*/ 2 h 4"/>
                    <a:gd name="T16" fmla="*/ 0 w 3"/>
                    <a:gd name="T1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2"/>
                      </a:moveTo>
                      <a:cubicBezTo>
                        <a:pt x="0" y="2"/>
                        <a:pt x="0" y="2"/>
                        <a:pt x="0" y="2"/>
                      </a:cubicBezTo>
                      <a:cubicBezTo>
                        <a:pt x="0" y="4"/>
                        <a:pt x="3" y="4"/>
                        <a:pt x="3" y="2"/>
                      </a:cubicBezTo>
                      <a:cubicBezTo>
                        <a:pt x="3" y="2"/>
                        <a:pt x="3" y="2"/>
                        <a:pt x="3" y="2"/>
                      </a:cubicBezTo>
                      <a:cubicBezTo>
                        <a:pt x="3" y="0"/>
                        <a:pt x="0" y="0"/>
                        <a:pt x="0" y="2"/>
                      </a:cubicBezTo>
                      <a:cubicBezTo>
                        <a:pt x="0" y="2"/>
                        <a:pt x="0" y="2"/>
                        <a:pt x="0" y="2"/>
                      </a:cubicBezTo>
                      <a:cubicBezTo>
                        <a:pt x="0" y="4"/>
                        <a:pt x="3" y="4"/>
                        <a:pt x="3" y="2"/>
                      </a:cubicBezTo>
                      <a:cubicBezTo>
                        <a:pt x="3" y="2"/>
                        <a:pt x="3" y="2"/>
                        <a:pt x="3" y="2"/>
                      </a:cubicBezTo>
                      <a:cubicBezTo>
                        <a:pt x="3"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220"/>
                <p:cNvSpPr/>
                <p:nvPr/>
              </p:nvSpPr>
              <p:spPr bwMode="auto">
                <a:xfrm>
                  <a:off x="556" y="1615"/>
                  <a:ext cx="13" cy="12"/>
                </a:xfrm>
                <a:custGeom>
                  <a:avLst/>
                  <a:gdLst>
                    <a:gd name="T0" fmla="*/ 3 w 20"/>
                    <a:gd name="T1" fmla="*/ 7 h 19"/>
                    <a:gd name="T2" fmla="*/ 6 w 20"/>
                    <a:gd name="T3" fmla="*/ 2 h 19"/>
                    <a:gd name="T4" fmla="*/ 4 w 20"/>
                    <a:gd name="T5" fmla="*/ 3 h 19"/>
                    <a:gd name="T6" fmla="*/ 17 w 20"/>
                    <a:gd name="T7" fmla="*/ 13 h 19"/>
                    <a:gd name="T8" fmla="*/ 17 w 20"/>
                    <a:gd name="T9" fmla="*/ 11 h 19"/>
                    <a:gd name="T10" fmla="*/ 14 w 20"/>
                    <a:gd name="T11" fmla="*/ 16 h 19"/>
                    <a:gd name="T12" fmla="*/ 17 w 20"/>
                    <a:gd name="T13" fmla="*/ 16 h 19"/>
                    <a:gd name="T14" fmla="*/ 12 w 20"/>
                    <a:gd name="T15" fmla="*/ 11 h 19"/>
                    <a:gd name="T16" fmla="*/ 10 w 20"/>
                    <a:gd name="T17" fmla="*/ 13 h 19"/>
                    <a:gd name="T18" fmla="*/ 13 w 20"/>
                    <a:gd name="T19" fmla="*/ 14 h 19"/>
                    <a:gd name="T20" fmla="*/ 15 w 20"/>
                    <a:gd name="T21" fmla="*/ 12 h 19"/>
                    <a:gd name="T22" fmla="*/ 14 w 20"/>
                    <a:gd name="T23" fmla="*/ 10 h 19"/>
                    <a:gd name="T24" fmla="*/ 13 w 20"/>
                    <a:gd name="T25" fmla="*/ 12 h 19"/>
                    <a:gd name="T26" fmla="*/ 14 w 20"/>
                    <a:gd name="T27" fmla="*/ 13 h 19"/>
                    <a:gd name="T28" fmla="*/ 16 w 20"/>
                    <a:gd name="T29" fmla="*/ 11 h 19"/>
                    <a:gd name="T30" fmla="*/ 12 w 20"/>
                    <a:gd name="T31" fmla="*/ 9 h 19"/>
                    <a:gd name="T32" fmla="*/ 11 w 20"/>
                    <a:gd name="T33" fmla="*/ 12 h 19"/>
                    <a:gd name="T34" fmla="*/ 12 w 20"/>
                    <a:gd name="T35" fmla="*/ 13 h 19"/>
                    <a:gd name="T36" fmla="*/ 14 w 20"/>
                    <a:gd name="T37" fmla="*/ 11 h 19"/>
                    <a:gd name="T38" fmla="*/ 12 w 20"/>
                    <a:gd name="T39" fmla="*/ 10 h 19"/>
                    <a:gd name="T40" fmla="*/ 10 w 20"/>
                    <a:gd name="T41" fmla="*/ 12 h 19"/>
                    <a:gd name="T42" fmla="*/ 14 w 20"/>
                    <a:gd name="T43" fmla="*/ 18 h 19"/>
                    <a:gd name="T44" fmla="*/ 17 w 20"/>
                    <a:gd name="T45" fmla="*/ 18 h 19"/>
                    <a:gd name="T46" fmla="*/ 19 w 20"/>
                    <a:gd name="T47" fmla="*/ 13 h 19"/>
                    <a:gd name="T48" fmla="*/ 19 w 20"/>
                    <a:gd name="T49" fmla="*/ 11 h 19"/>
                    <a:gd name="T50" fmla="*/ 5 w 20"/>
                    <a:gd name="T51" fmla="*/ 0 h 19"/>
                    <a:gd name="T52" fmla="*/ 3 w 20"/>
                    <a:gd name="T53" fmla="*/ 1 h 19"/>
                    <a:gd name="T54" fmla="*/ 1 w 20"/>
                    <a:gd name="T55" fmla="*/ 5 h 19"/>
                    <a:gd name="T56" fmla="*/ 3 w 20"/>
                    <a:gd name="T57"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 h="19">
                      <a:moveTo>
                        <a:pt x="3" y="7"/>
                      </a:moveTo>
                      <a:cubicBezTo>
                        <a:pt x="5" y="5"/>
                        <a:pt x="5" y="4"/>
                        <a:pt x="6" y="2"/>
                      </a:cubicBezTo>
                      <a:cubicBezTo>
                        <a:pt x="5" y="2"/>
                        <a:pt x="4" y="2"/>
                        <a:pt x="4" y="3"/>
                      </a:cubicBezTo>
                      <a:cubicBezTo>
                        <a:pt x="8" y="6"/>
                        <a:pt x="13" y="9"/>
                        <a:pt x="17" y="13"/>
                      </a:cubicBezTo>
                      <a:cubicBezTo>
                        <a:pt x="17" y="12"/>
                        <a:pt x="17" y="12"/>
                        <a:pt x="17" y="11"/>
                      </a:cubicBezTo>
                      <a:cubicBezTo>
                        <a:pt x="16" y="13"/>
                        <a:pt x="15" y="15"/>
                        <a:pt x="14" y="16"/>
                      </a:cubicBezTo>
                      <a:cubicBezTo>
                        <a:pt x="15" y="16"/>
                        <a:pt x="16" y="16"/>
                        <a:pt x="17" y="16"/>
                      </a:cubicBezTo>
                      <a:cubicBezTo>
                        <a:pt x="16" y="14"/>
                        <a:pt x="14" y="13"/>
                        <a:pt x="12" y="11"/>
                      </a:cubicBezTo>
                      <a:cubicBezTo>
                        <a:pt x="12" y="11"/>
                        <a:pt x="11" y="12"/>
                        <a:pt x="10" y="13"/>
                      </a:cubicBezTo>
                      <a:cubicBezTo>
                        <a:pt x="11" y="13"/>
                        <a:pt x="12" y="13"/>
                        <a:pt x="13" y="14"/>
                      </a:cubicBezTo>
                      <a:cubicBezTo>
                        <a:pt x="14" y="14"/>
                        <a:pt x="16" y="13"/>
                        <a:pt x="15" y="12"/>
                      </a:cubicBezTo>
                      <a:cubicBezTo>
                        <a:pt x="15" y="11"/>
                        <a:pt x="14" y="11"/>
                        <a:pt x="14" y="10"/>
                      </a:cubicBezTo>
                      <a:cubicBezTo>
                        <a:pt x="14" y="11"/>
                        <a:pt x="13" y="11"/>
                        <a:pt x="13" y="12"/>
                      </a:cubicBezTo>
                      <a:cubicBezTo>
                        <a:pt x="13" y="12"/>
                        <a:pt x="13" y="12"/>
                        <a:pt x="14" y="13"/>
                      </a:cubicBezTo>
                      <a:cubicBezTo>
                        <a:pt x="15" y="14"/>
                        <a:pt x="17" y="12"/>
                        <a:pt x="16" y="11"/>
                      </a:cubicBezTo>
                      <a:cubicBezTo>
                        <a:pt x="15" y="9"/>
                        <a:pt x="14" y="9"/>
                        <a:pt x="12" y="9"/>
                      </a:cubicBezTo>
                      <a:cubicBezTo>
                        <a:pt x="11" y="10"/>
                        <a:pt x="11" y="11"/>
                        <a:pt x="11" y="12"/>
                      </a:cubicBezTo>
                      <a:cubicBezTo>
                        <a:pt x="12" y="12"/>
                        <a:pt x="12" y="13"/>
                        <a:pt x="12" y="13"/>
                      </a:cubicBezTo>
                      <a:cubicBezTo>
                        <a:pt x="13" y="13"/>
                        <a:pt x="14" y="12"/>
                        <a:pt x="14" y="11"/>
                      </a:cubicBezTo>
                      <a:cubicBezTo>
                        <a:pt x="14" y="11"/>
                        <a:pt x="13" y="11"/>
                        <a:pt x="12" y="10"/>
                      </a:cubicBezTo>
                      <a:cubicBezTo>
                        <a:pt x="11" y="10"/>
                        <a:pt x="9" y="11"/>
                        <a:pt x="10" y="12"/>
                      </a:cubicBezTo>
                      <a:cubicBezTo>
                        <a:pt x="11" y="14"/>
                        <a:pt x="13" y="16"/>
                        <a:pt x="14" y="18"/>
                      </a:cubicBezTo>
                      <a:cubicBezTo>
                        <a:pt x="15" y="19"/>
                        <a:pt x="16" y="19"/>
                        <a:pt x="17" y="18"/>
                      </a:cubicBezTo>
                      <a:cubicBezTo>
                        <a:pt x="17" y="16"/>
                        <a:pt x="18" y="14"/>
                        <a:pt x="19" y="13"/>
                      </a:cubicBezTo>
                      <a:cubicBezTo>
                        <a:pt x="20" y="12"/>
                        <a:pt x="20" y="11"/>
                        <a:pt x="19" y="11"/>
                      </a:cubicBezTo>
                      <a:cubicBezTo>
                        <a:pt x="15" y="7"/>
                        <a:pt x="10" y="4"/>
                        <a:pt x="5" y="0"/>
                      </a:cubicBezTo>
                      <a:cubicBezTo>
                        <a:pt x="4" y="0"/>
                        <a:pt x="3" y="0"/>
                        <a:pt x="3" y="1"/>
                      </a:cubicBezTo>
                      <a:cubicBezTo>
                        <a:pt x="3" y="3"/>
                        <a:pt x="2" y="4"/>
                        <a:pt x="1" y="5"/>
                      </a:cubicBezTo>
                      <a:cubicBezTo>
                        <a:pt x="0" y="6"/>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221"/>
                <p:cNvSpPr/>
                <p:nvPr/>
              </p:nvSpPr>
              <p:spPr bwMode="auto">
                <a:xfrm>
                  <a:off x="564" y="1622"/>
                  <a:ext cx="3" cy="3"/>
                </a:xfrm>
                <a:custGeom>
                  <a:avLst/>
                  <a:gdLst>
                    <a:gd name="T0" fmla="*/ 3 w 5"/>
                    <a:gd name="T1" fmla="*/ 4 h 5"/>
                    <a:gd name="T2" fmla="*/ 3 w 5"/>
                    <a:gd name="T3" fmla="*/ 3 h 5"/>
                    <a:gd name="T4" fmla="*/ 1 w 5"/>
                    <a:gd name="T5" fmla="*/ 2 h 5"/>
                    <a:gd name="T6" fmla="*/ 1 w 5"/>
                    <a:gd name="T7" fmla="*/ 2 h 5"/>
                    <a:gd name="T8" fmla="*/ 4 w 5"/>
                    <a:gd name="T9" fmla="*/ 3 h 5"/>
                    <a:gd name="T10" fmla="*/ 4 w 5"/>
                    <a:gd name="T11" fmla="*/ 2 h 5"/>
                    <a:gd name="T12" fmla="*/ 2 w 5"/>
                    <a:gd name="T13" fmla="*/ 2 h 5"/>
                    <a:gd name="T14" fmla="*/ 2 w 5"/>
                    <a:gd name="T15" fmla="*/ 2 h 5"/>
                    <a:gd name="T16" fmla="*/ 5 w 5"/>
                    <a:gd name="T17" fmla="*/ 2 h 5"/>
                    <a:gd name="T18" fmla="*/ 5 w 5"/>
                    <a:gd name="T19" fmla="*/ 0 h 5"/>
                    <a:gd name="T20" fmla="*/ 3 w 5"/>
                    <a:gd name="T21" fmla="*/ 0 h 5"/>
                    <a:gd name="T22" fmla="*/ 1 w 5"/>
                    <a:gd name="T23" fmla="*/ 1 h 5"/>
                    <a:gd name="T24" fmla="*/ 4 w 5"/>
                    <a:gd name="T25" fmla="*/ 2 h 5"/>
                    <a:gd name="T26" fmla="*/ 4 w 5"/>
                    <a:gd name="T27" fmla="*/ 1 h 5"/>
                    <a:gd name="T28" fmla="*/ 2 w 5"/>
                    <a:gd name="T29" fmla="*/ 0 h 5"/>
                    <a:gd name="T30" fmla="*/ 0 w 5"/>
                    <a:gd name="T31" fmla="*/ 3 h 5"/>
                    <a:gd name="T32" fmla="*/ 3 w 5"/>
                    <a:gd name="T33"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3" y="4"/>
                      </a:moveTo>
                      <a:cubicBezTo>
                        <a:pt x="3" y="3"/>
                        <a:pt x="3" y="3"/>
                        <a:pt x="3" y="3"/>
                      </a:cubicBezTo>
                      <a:cubicBezTo>
                        <a:pt x="2" y="2"/>
                        <a:pt x="2" y="2"/>
                        <a:pt x="1" y="2"/>
                      </a:cubicBezTo>
                      <a:cubicBezTo>
                        <a:pt x="1" y="2"/>
                        <a:pt x="1" y="2"/>
                        <a:pt x="1" y="2"/>
                      </a:cubicBezTo>
                      <a:cubicBezTo>
                        <a:pt x="2" y="4"/>
                        <a:pt x="3" y="4"/>
                        <a:pt x="4" y="3"/>
                      </a:cubicBezTo>
                      <a:cubicBezTo>
                        <a:pt x="4" y="3"/>
                        <a:pt x="4" y="2"/>
                        <a:pt x="4" y="2"/>
                      </a:cubicBezTo>
                      <a:cubicBezTo>
                        <a:pt x="4" y="2"/>
                        <a:pt x="3" y="2"/>
                        <a:pt x="2" y="2"/>
                      </a:cubicBezTo>
                      <a:cubicBezTo>
                        <a:pt x="2" y="2"/>
                        <a:pt x="2" y="2"/>
                        <a:pt x="2" y="2"/>
                      </a:cubicBezTo>
                      <a:cubicBezTo>
                        <a:pt x="3" y="4"/>
                        <a:pt x="5" y="3"/>
                        <a:pt x="5" y="2"/>
                      </a:cubicBezTo>
                      <a:cubicBezTo>
                        <a:pt x="5" y="1"/>
                        <a:pt x="5" y="1"/>
                        <a:pt x="5" y="0"/>
                      </a:cubicBezTo>
                      <a:cubicBezTo>
                        <a:pt x="4" y="0"/>
                        <a:pt x="3" y="0"/>
                        <a:pt x="3" y="0"/>
                      </a:cubicBezTo>
                      <a:cubicBezTo>
                        <a:pt x="2" y="0"/>
                        <a:pt x="2" y="1"/>
                        <a:pt x="1" y="1"/>
                      </a:cubicBezTo>
                      <a:cubicBezTo>
                        <a:pt x="2" y="1"/>
                        <a:pt x="3" y="1"/>
                        <a:pt x="4" y="2"/>
                      </a:cubicBezTo>
                      <a:cubicBezTo>
                        <a:pt x="4" y="1"/>
                        <a:pt x="4" y="1"/>
                        <a:pt x="4" y="1"/>
                      </a:cubicBezTo>
                      <a:cubicBezTo>
                        <a:pt x="4" y="0"/>
                        <a:pt x="3" y="0"/>
                        <a:pt x="2" y="0"/>
                      </a:cubicBezTo>
                      <a:cubicBezTo>
                        <a:pt x="1" y="1"/>
                        <a:pt x="0" y="2"/>
                        <a:pt x="0" y="3"/>
                      </a:cubicBezTo>
                      <a:cubicBezTo>
                        <a:pt x="0" y="5"/>
                        <a:pt x="2"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222"/>
                <p:cNvSpPr/>
                <p:nvPr/>
              </p:nvSpPr>
              <p:spPr bwMode="auto">
                <a:xfrm>
                  <a:off x="553" y="1618"/>
                  <a:ext cx="13" cy="13"/>
                </a:xfrm>
                <a:custGeom>
                  <a:avLst/>
                  <a:gdLst>
                    <a:gd name="T0" fmla="*/ 1 w 20"/>
                    <a:gd name="T1" fmla="*/ 3 h 19"/>
                    <a:gd name="T2" fmla="*/ 17 w 20"/>
                    <a:gd name="T3" fmla="*/ 17 h 19"/>
                    <a:gd name="T4" fmla="*/ 18 w 20"/>
                    <a:gd name="T5" fmla="*/ 15 h 19"/>
                    <a:gd name="T6" fmla="*/ 3 w 20"/>
                    <a:gd name="T7" fmla="*/ 1 h 19"/>
                    <a:gd name="T8" fmla="*/ 1 w 20"/>
                    <a:gd name="T9" fmla="*/ 3 h 19"/>
                  </a:gdLst>
                  <a:ahLst/>
                  <a:cxnLst>
                    <a:cxn ang="0">
                      <a:pos x="T0" y="T1"/>
                    </a:cxn>
                    <a:cxn ang="0">
                      <a:pos x="T2" y="T3"/>
                    </a:cxn>
                    <a:cxn ang="0">
                      <a:pos x="T4" y="T5"/>
                    </a:cxn>
                    <a:cxn ang="0">
                      <a:pos x="T6" y="T7"/>
                    </a:cxn>
                    <a:cxn ang="0">
                      <a:pos x="T8" y="T9"/>
                    </a:cxn>
                  </a:cxnLst>
                  <a:rect l="0" t="0" r="r" b="b"/>
                  <a:pathLst>
                    <a:path w="20" h="19">
                      <a:moveTo>
                        <a:pt x="1" y="3"/>
                      </a:moveTo>
                      <a:cubicBezTo>
                        <a:pt x="6" y="8"/>
                        <a:pt x="11" y="13"/>
                        <a:pt x="17" y="17"/>
                      </a:cubicBezTo>
                      <a:cubicBezTo>
                        <a:pt x="19" y="19"/>
                        <a:pt x="20" y="16"/>
                        <a:pt x="18" y="15"/>
                      </a:cubicBezTo>
                      <a:cubicBezTo>
                        <a:pt x="13" y="11"/>
                        <a:pt x="8" y="6"/>
                        <a:pt x="3" y="1"/>
                      </a:cubicBezTo>
                      <a:cubicBezTo>
                        <a:pt x="2" y="0"/>
                        <a:pt x="0"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223"/>
                <p:cNvSpPr/>
                <p:nvPr/>
              </p:nvSpPr>
              <p:spPr bwMode="auto">
                <a:xfrm>
                  <a:off x="542" y="1585"/>
                  <a:ext cx="6" cy="14"/>
                </a:xfrm>
                <a:custGeom>
                  <a:avLst/>
                  <a:gdLst>
                    <a:gd name="T0" fmla="*/ 8 w 8"/>
                    <a:gd name="T1" fmla="*/ 19 h 21"/>
                    <a:gd name="T2" fmla="*/ 6 w 8"/>
                    <a:gd name="T3" fmla="*/ 11 h 21"/>
                    <a:gd name="T4" fmla="*/ 3 w 8"/>
                    <a:gd name="T5" fmla="*/ 2 h 21"/>
                    <a:gd name="T6" fmla="*/ 0 w 8"/>
                    <a:gd name="T7" fmla="*/ 2 h 21"/>
                    <a:gd name="T8" fmla="*/ 3 w 8"/>
                    <a:gd name="T9" fmla="*/ 10 h 21"/>
                    <a:gd name="T10" fmla="*/ 5 w 8"/>
                    <a:gd name="T11" fmla="*/ 20 h 21"/>
                    <a:gd name="T12" fmla="*/ 8 w 8"/>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8" h="21">
                      <a:moveTo>
                        <a:pt x="8" y="19"/>
                      </a:moveTo>
                      <a:cubicBezTo>
                        <a:pt x="7" y="16"/>
                        <a:pt x="6" y="14"/>
                        <a:pt x="6" y="11"/>
                      </a:cubicBezTo>
                      <a:cubicBezTo>
                        <a:pt x="5" y="8"/>
                        <a:pt x="3" y="5"/>
                        <a:pt x="3" y="2"/>
                      </a:cubicBezTo>
                      <a:cubicBezTo>
                        <a:pt x="3" y="0"/>
                        <a:pt x="0" y="0"/>
                        <a:pt x="0" y="2"/>
                      </a:cubicBezTo>
                      <a:cubicBezTo>
                        <a:pt x="0" y="5"/>
                        <a:pt x="2" y="8"/>
                        <a:pt x="3" y="10"/>
                      </a:cubicBezTo>
                      <a:cubicBezTo>
                        <a:pt x="4" y="13"/>
                        <a:pt x="4" y="17"/>
                        <a:pt x="5" y="20"/>
                      </a:cubicBezTo>
                      <a:cubicBezTo>
                        <a:pt x="6" y="21"/>
                        <a:pt x="8" y="21"/>
                        <a:pt x="8"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224"/>
                <p:cNvSpPr/>
                <p:nvPr/>
              </p:nvSpPr>
              <p:spPr bwMode="auto">
                <a:xfrm>
                  <a:off x="936" y="1544"/>
                  <a:ext cx="43" cy="44"/>
                </a:xfrm>
                <a:custGeom>
                  <a:avLst/>
                  <a:gdLst>
                    <a:gd name="T0" fmla="*/ 42 w 65"/>
                    <a:gd name="T1" fmla="*/ 16 h 65"/>
                    <a:gd name="T2" fmla="*/ 22 w 65"/>
                    <a:gd name="T3" fmla="*/ 24 h 65"/>
                    <a:gd name="T4" fmla="*/ 19 w 65"/>
                    <a:gd name="T5" fmla="*/ 40 h 65"/>
                    <a:gd name="T6" fmla="*/ 32 w 65"/>
                    <a:gd name="T7" fmla="*/ 41 h 65"/>
                    <a:gd name="T8" fmla="*/ 43 w 65"/>
                    <a:gd name="T9" fmla="*/ 16 h 65"/>
                    <a:gd name="T10" fmla="*/ 40 w 65"/>
                    <a:gd name="T11" fmla="*/ 16 h 65"/>
                    <a:gd name="T12" fmla="*/ 50 w 65"/>
                    <a:gd name="T13" fmla="*/ 43 h 65"/>
                    <a:gd name="T14" fmla="*/ 63 w 65"/>
                    <a:gd name="T15" fmla="*/ 22 h 65"/>
                    <a:gd name="T16" fmla="*/ 46 w 65"/>
                    <a:gd name="T17" fmla="*/ 4 h 65"/>
                    <a:gd name="T18" fmla="*/ 4 w 65"/>
                    <a:gd name="T19" fmla="*/ 33 h 65"/>
                    <a:gd name="T20" fmla="*/ 52 w 65"/>
                    <a:gd name="T21" fmla="*/ 49 h 65"/>
                    <a:gd name="T22" fmla="*/ 50 w 65"/>
                    <a:gd name="T23" fmla="*/ 47 h 65"/>
                    <a:gd name="T24" fmla="*/ 10 w 65"/>
                    <a:gd name="T25" fmla="*/ 40 h 65"/>
                    <a:gd name="T26" fmla="*/ 33 w 65"/>
                    <a:gd name="T27" fmla="*/ 6 h 65"/>
                    <a:gd name="T28" fmla="*/ 56 w 65"/>
                    <a:gd name="T29" fmla="*/ 12 h 65"/>
                    <a:gd name="T30" fmla="*/ 49 w 65"/>
                    <a:gd name="T31" fmla="*/ 40 h 65"/>
                    <a:gd name="T32" fmla="*/ 43 w 65"/>
                    <a:gd name="T33" fmla="*/ 16 h 65"/>
                    <a:gd name="T34" fmla="*/ 40 w 65"/>
                    <a:gd name="T35" fmla="*/ 16 h 65"/>
                    <a:gd name="T36" fmla="*/ 32 w 65"/>
                    <a:gd name="T37" fmla="*/ 37 h 65"/>
                    <a:gd name="T38" fmla="*/ 28 w 65"/>
                    <a:gd name="T39" fmla="*/ 40 h 65"/>
                    <a:gd name="T40" fmla="*/ 26 w 65"/>
                    <a:gd name="T41" fmla="*/ 23 h 65"/>
                    <a:gd name="T42" fmla="*/ 42 w 65"/>
                    <a:gd name="T43" fmla="*/ 18 h 65"/>
                    <a:gd name="T44" fmla="*/ 42 w 65"/>
                    <a:gd name="T45" fmla="*/ 1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5">
                      <a:moveTo>
                        <a:pt x="42" y="16"/>
                      </a:moveTo>
                      <a:cubicBezTo>
                        <a:pt x="33" y="15"/>
                        <a:pt x="27" y="17"/>
                        <a:pt x="22" y="24"/>
                      </a:cubicBezTo>
                      <a:cubicBezTo>
                        <a:pt x="18" y="29"/>
                        <a:pt x="16" y="34"/>
                        <a:pt x="19" y="40"/>
                      </a:cubicBezTo>
                      <a:cubicBezTo>
                        <a:pt x="22" y="45"/>
                        <a:pt x="28" y="43"/>
                        <a:pt x="32" y="41"/>
                      </a:cubicBezTo>
                      <a:cubicBezTo>
                        <a:pt x="39" y="35"/>
                        <a:pt x="39" y="24"/>
                        <a:pt x="43" y="16"/>
                      </a:cubicBezTo>
                      <a:cubicBezTo>
                        <a:pt x="42" y="16"/>
                        <a:pt x="41" y="16"/>
                        <a:pt x="40" y="16"/>
                      </a:cubicBezTo>
                      <a:cubicBezTo>
                        <a:pt x="39" y="23"/>
                        <a:pt x="37" y="46"/>
                        <a:pt x="50" y="43"/>
                      </a:cubicBezTo>
                      <a:cubicBezTo>
                        <a:pt x="59" y="41"/>
                        <a:pt x="63" y="30"/>
                        <a:pt x="63" y="22"/>
                      </a:cubicBezTo>
                      <a:cubicBezTo>
                        <a:pt x="63" y="12"/>
                        <a:pt x="55" y="6"/>
                        <a:pt x="46" y="4"/>
                      </a:cubicBezTo>
                      <a:cubicBezTo>
                        <a:pt x="29" y="0"/>
                        <a:pt x="0" y="14"/>
                        <a:pt x="4" y="33"/>
                      </a:cubicBezTo>
                      <a:cubicBezTo>
                        <a:pt x="9" y="54"/>
                        <a:pt x="36" y="65"/>
                        <a:pt x="52" y="49"/>
                      </a:cubicBezTo>
                      <a:cubicBezTo>
                        <a:pt x="53" y="48"/>
                        <a:pt x="51" y="46"/>
                        <a:pt x="50" y="47"/>
                      </a:cubicBezTo>
                      <a:cubicBezTo>
                        <a:pt x="37" y="60"/>
                        <a:pt x="19" y="54"/>
                        <a:pt x="10" y="40"/>
                      </a:cubicBezTo>
                      <a:cubicBezTo>
                        <a:pt x="0" y="23"/>
                        <a:pt x="19" y="10"/>
                        <a:pt x="33" y="6"/>
                      </a:cubicBezTo>
                      <a:cubicBezTo>
                        <a:pt x="41" y="5"/>
                        <a:pt x="50" y="7"/>
                        <a:pt x="56" y="12"/>
                      </a:cubicBezTo>
                      <a:cubicBezTo>
                        <a:pt x="65" y="20"/>
                        <a:pt x="59" y="36"/>
                        <a:pt x="49" y="40"/>
                      </a:cubicBezTo>
                      <a:cubicBezTo>
                        <a:pt x="40" y="44"/>
                        <a:pt x="42" y="20"/>
                        <a:pt x="43" y="16"/>
                      </a:cubicBezTo>
                      <a:cubicBezTo>
                        <a:pt x="43" y="14"/>
                        <a:pt x="40" y="14"/>
                        <a:pt x="40" y="16"/>
                      </a:cubicBezTo>
                      <a:cubicBezTo>
                        <a:pt x="37" y="23"/>
                        <a:pt x="37" y="30"/>
                        <a:pt x="32" y="37"/>
                      </a:cubicBezTo>
                      <a:cubicBezTo>
                        <a:pt x="30" y="38"/>
                        <a:pt x="29" y="39"/>
                        <a:pt x="28" y="40"/>
                      </a:cubicBezTo>
                      <a:cubicBezTo>
                        <a:pt x="21" y="34"/>
                        <a:pt x="20" y="28"/>
                        <a:pt x="26" y="23"/>
                      </a:cubicBezTo>
                      <a:cubicBezTo>
                        <a:pt x="30" y="18"/>
                        <a:pt x="36" y="18"/>
                        <a:pt x="42" y="18"/>
                      </a:cubicBezTo>
                      <a:cubicBezTo>
                        <a:pt x="44" y="19"/>
                        <a:pt x="44" y="16"/>
                        <a:pt x="4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225"/>
                <p:cNvSpPr/>
                <p:nvPr/>
              </p:nvSpPr>
              <p:spPr bwMode="auto">
                <a:xfrm>
                  <a:off x="960" y="1515"/>
                  <a:ext cx="35" cy="20"/>
                </a:xfrm>
                <a:custGeom>
                  <a:avLst/>
                  <a:gdLst>
                    <a:gd name="T0" fmla="*/ 4 w 52"/>
                    <a:gd name="T1" fmla="*/ 6 h 30"/>
                    <a:gd name="T2" fmla="*/ 31 w 52"/>
                    <a:gd name="T3" fmla="*/ 6 h 30"/>
                    <a:gd name="T4" fmla="*/ 42 w 52"/>
                    <a:gd name="T5" fmla="*/ 5 h 30"/>
                    <a:gd name="T6" fmla="*/ 40 w 52"/>
                    <a:gd name="T7" fmla="*/ 13 h 30"/>
                    <a:gd name="T8" fmla="*/ 32 w 52"/>
                    <a:gd name="T9" fmla="*/ 22 h 30"/>
                    <a:gd name="T10" fmla="*/ 29 w 52"/>
                    <a:gd name="T11" fmla="*/ 25 h 30"/>
                    <a:gd name="T12" fmla="*/ 19 w 52"/>
                    <a:gd name="T13" fmla="*/ 21 h 30"/>
                    <a:gd name="T14" fmla="*/ 2 w 52"/>
                    <a:gd name="T15" fmla="*/ 6 h 30"/>
                    <a:gd name="T16" fmla="*/ 0 w 52"/>
                    <a:gd name="T17" fmla="*/ 7 h 30"/>
                    <a:gd name="T18" fmla="*/ 24 w 52"/>
                    <a:gd name="T19" fmla="*/ 28 h 30"/>
                    <a:gd name="T20" fmla="*/ 32 w 52"/>
                    <a:gd name="T21" fmla="*/ 25 h 30"/>
                    <a:gd name="T22" fmla="*/ 51 w 52"/>
                    <a:gd name="T23" fmla="*/ 6 h 30"/>
                    <a:gd name="T24" fmla="*/ 50 w 52"/>
                    <a:gd name="T25" fmla="*/ 5 h 30"/>
                    <a:gd name="T26" fmla="*/ 3 w 52"/>
                    <a:gd name="T27" fmla="*/ 5 h 30"/>
                    <a:gd name="T28" fmla="*/ 3 w 52"/>
                    <a:gd name="T29" fmla="*/ 7 h 30"/>
                    <a:gd name="T30" fmla="*/ 4 w 52"/>
                    <a:gd name="T31" fmla="*/ 7 h 30"/>
                    <a:gd name="T32" fmla="*/ 4 w 52"/>
                    <a:gd name="T33"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30">
                      <a:moveTo>
                        <a:pt x="4" y="6"/>
                      </a:moveTo>
                      <a:cubicBezTo>
                        <a:pt x="12" y="9"/>
                        <a:pt x="23" y="7"/>
                        <a:pt x="31" y="6"/>
                      </a:cubicBezTo>
                      <a:cubicBezTo>
                        <a:pt x="35" y="5"/>
                        <a:pt x="39" y="5"/>
                        <a:pt x="42" y="5"/>
                      </a:cubicBezTo>
                      <a:cubicBezTo>
                        <a:pt x="52" y="5"/>
                        <a:pt x="43" y="10"/>
                        <a:pt x="40" y="13"/>
                      </a:cubicBezTo>
                      <a:cubicBezTo>
                        <a:pt x="37" y="16"/>
                        <a:pt x="35" y="19"/>
                        <a:pt x="32" y="22"/>
                      </a:cubicBezTo>
                      <a:cubicBezTo>
                        <a:pt x="31" y="23"/>
                        <a:pt x="30" y="24"/>
                        <a:pt x="29" y="25"/>
                      </a:cubicBezTo>
                      <a:cubicBezTo>
                        <a:pt x="26" y="28"/>
                        <a:pt x="21" y="23"/>
                        <a:pt x="19" y="21"/>
                      </a:cubicBezTo>
                      <a:cubicBezTo>
                        <a:pt x="13" y="17"/>
                        <a:pt x="5" y="13"/>
                        <a:pt x="2" y="6"/>
                      </a:cubicBezTo>
                      <a:cubicBezTo>
                        <a:pt x="2" y="5"/>
                        <a:pt x="0" y="5"/>
                        <a:pt x="0" y="7"/>
                      </a:cubicBezTo>
                      <a:cubicBezTo>
                        <a:pt x="4" y="16"/>
                        <a:pt x="17" y="23"/>
                        <a:pt x="24" y="28"/>
                      </a:cubicBezTo>
                      <a:cubicBezTo>
                        <a:pt x="28" y="30"/>
                        <a:pt x="30" y="27"/>
                        <a:pt x="32" y="25"/>
                      </a:cubicBezTo>
                      <a:cubicBezTo>
                        <a:pt x="38" y="18"/>
                        <a:pt x="44" y="12"/>
                        <a:pt x="51" y="6"/>
                      </a:cubicBezTo>
                      <a:cubicBezTo>
                        <a:pt x="51" y="6"/>
                        <a:pt x="51" y="5"/>
                        <a:pt x="50" y="5"/>
                      </a:cubicBezTo>
                      <a:cubicBezTo>
                        <a:pt x="36" y="0"/>
                        <a:pt x="18" y="5"/>
                        <a:pt x="3" y="5"/>
                      </a:cubicBezTo>
                      <a:cubicBezTo>
                        <a:pt x="2" y="5"/>
                        <a:pt x="2" y="7"/>
                        <a:pt x="3" y="7"/>
                      </a:cubicBezTo>
                      <a:cubicBezTo>
                        <a:pt x="3" y="7"/>
                        <a:pt x="3" y="7"/>
                        <a:pt x="4" y="7"/>
                      </a:cubicBezTo>
                      <a:cubicBezTo>
                        <a:pt x="5" y="8"/>
                        <a:pt x="5" y="6"/>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226"/>
                <p:cNvSpPr/>
                <p:nvPr/>
              </p:nvSpPr>
              <p:spPr bwMode="auto">
                <a:xfrm>
                  <a:off x="960" y="1516"/>
                  <a:ext cx="37" cy="27"/>
                </a:xfrm>
                <a:custGeom>
                  <a:avLst/>
                  <a:gdLst>
                    <a:gd name="T0" fmla="*/ 3 w 55"/>
                    <a:gd name="T1" fmla="*/ 5 h 40"/>
                    <a:gd name="T2" fmla="*/ 2 w 55"/>
                    <a:gd name="T3" fmla="*/ 4 h 40"/>
                    <a:gd name="T4" fmla="*/ 0 w 55"/>
                    <a:gd name="T5" fmla="*/ 5 h 40"/>
                    <a:gd name="T6" fmla="*/ 2 w 55"/>
                    <a:gd name="T7" fmla="*/ 37 h 40"/>
                    <a:gd name="T8" fmla="*/ 3 w 55"/>
                    <a:gd name="T9" fmla="*/ 38 h 40"/>
                    <a:gd name="T10" fmla="*/ 34 w 55"/>
                    <a:gd name="T11" fmla="*/ 38 h 40"/>
                    <a:gd name="T12" fmla="*/ 51 w 55"/>
                    <a:gd name="T13" fmla="*/ 36 h 40"/>
                    <a:gd name="T14" fmla="*/ 53 w 55"/>
                    <a:gd name="T15" fmla="*/ 23 h 40"/>
                    <a:gd name="T16" fmla="*/ 50 w 55"/>
                    <a:gd name="T17" fmla="*/ 1 h 40"/>
                    <a:gd name="T18" fmla="*/ 48 w 55"/>
                    <a:gd name="T19" fmla="*/ 2 h 40"/>
                    <a:gd name="T20" fmla="*/ 50 w 55"/>
                    <a:gd name="T21" fmla="*/ 13 h 40"/>
                    <a:gd name="T22" fmla="*/ 51 w 55"/>
                    <a:gd name="T23" fmla="*/ 26 h 40"/>
                    <a:gd name="T24" fmla="*/ 47 w 55"/>
                    <a:gd name="T25" fmla="*/ 36 h 40"/>
                    <a:gd name="T26" fmla="*/ 30 w 55"/>
                    <a:gd name="T27" fmla="*/ 36 h 40"/>
                    <a:gd name="T28" fmla="*/ 4 w 55"/>
                    <a:gd name="T29" fmla="*/ 33 h 40"/>
                    <a:gd name="T30" fmla="*/ 3 w 55"/>
                    <a:gd name="T31" fmla="*/ 19 h 40"/>
                    <a:gd name="T32" fmla="*/ 2 w 55"/>
                    <a:gd name="T33" fmla="*/ 6 h 40"/>
                    <a:gd name="T34" fmla="*/ 3 w 55"/>
                    <a:gd name="T3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40">
                      <a:moveTo>
                        <a:pt x="3" y="5"/>
                      </a:moveTo>
                      <a:cubicBezTo>
                        <a:pt x="2" y="5"/>
                        <a:pt x="2" y="4"/>
                        <a:pt x="2" y="4"/>
                      </a:cubicBezTo>
                      <a:cubicBezTo>
                        <a:pt x="1" y="4"/>
                        <a:pt x="0" y="4"/>
                        <a:pt x="0" y="5"/>
                      </a:cubicBezTo>
                      <a:cubicBezTo>
                        <a:pt x="0" y="16"/>
                        <a:pt x="2" y="26"/>
                        <a:pt x="2" y="37"/>
                      </a:cubicBezTo>
                      <a:cubicBezTo>
                        <a:pt x="2" y="37"/>
                        <a:pt x="2" y="38"/>
                        <a:pt x="3" y="38"/>
                      </a:cubicBezTo>
                      <a:cubicBezTo>
                        <a:pt x="13" y="37"/>
                        <a:pt x="23" y="37"/>
                        <a:pt x="34" y="38"/>
                      </a:cubicBezTo>
                      <a:cubicBezTo>
                        <a:pt x="38" y="38"/>
                        <a:pt x="47" y="40"/>
                        <a:pt x="51" y="36"/>
                      </a:cubicBezTo>
                      <a:cubicBezTo>
                        <a:pt x="55" y="34"/>
                        <a:pt x="53" y="27"/>
                        <a:pt x="53" y="23"/>
                      </a:cubicBezTo>
                      <a:cubicBezTo>
                        <a:pt x="53" y="17"/>
                        <a:pt x="53" y="6"/>
                        <a:pt x="50" y="1"/>
                      </a:cubicBezTo>
                      <a:cubicBezTo>
                        <a:pt x="49" y="0"/>
                        <a:pt x="48" y="1"/>
                        <a:pt x="48" y="2"/>
                      </a:cubicBezTo>
                      <a:cubicBezTo>
                        <a:pt x="50" y="5"/>
                        <a:pt x="50" y="10"/>
                        <a:pt x="50" y="13"/>
                      </a:cubicBezTo>
                      <a:cubicBezTo>
                        <a:pt x="50" y="17"/>
                        <a:pt x="51" y="22"/>
                        <a:pt x="51" y="26"/>
                      </a:cubicBezTo>
                      <a:cubicBezTo>
                        <a:pt x="51" y="30"/>
                        <a:pt x="52" y="35"/>
                        <a:pt x="47" y="36"/>
                      </a:cubicBezTo>
                      <a:cubicBezTo>
                        <a:pt x="42" y="37"/>
                        <a:pt x="36" y="36"/>
                        <a:pt x="30" y="36"/>
                      </a:cubicBezTo>
                      <a:cubicBezTo>
                        <a:pt x="28" y="35"/>
                        <a:pt x="4" y="36"/>
                        <a:pt x="4" y="33"/>
                      </a:cubicBezTo>
                      <a:cubicBezTo>
                        <a:pt x="4" y="28"/>
                        <a:pt x="4" y="24"/>
                        <a:pt x="3" y="19"/>
                      </a:cubicBezTo>
                      <a:cubicBezTo>
                        <a:pt x="3" y="17"/>
                        <a:pt x="3" y="7"/>
                        <a:pt x="2" y="6"/>
                      </a:cubicBezTo>
                      <a:cubicBezTo>
                        <a:pt x="3" y="7"/>
                        <a:pt x="4"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227"/>
                <p:cNvSpPr/>
                <p:nvPr/>
              </p:nvSpPr>
              <p:spPr bwMode="auto">
                <a:xfrm>
                  <a:off x="959" y="1504"/>
                  <a:ext cx="36" cy="17"/>
                </a:xfrm>
                <a:custGeom>
                  <a:avLst/>
                  <a:gdLst>
                    <a:gd name="T0" fmla="*/ 3 w 53"/>
                    <a:gd name="T1" fmla="*/ 25 h 26"/>
                    <a:gd name="T2" fmla="*/ 11 w 53"/>
                    <a:gd name="T3" fmla="*/ 17 h 26"/>
                    <a:gd name="T4" fmla="*/ 22 w 53"/>
                    <a:gd name="T5" fmla="*/ 7 h 26"/>
                    <a:gd name="T6" fmla="*/ 34 w 53"/>
                    <a:gd name="T7" fmla="*/ 7 h 26"/>
                    <a:gd name="T8" fmla="*/ 51 w 53"/>
                    <a:gd name="T9" fmla="*/ 22 h 26"/>
                    <a:gd name="T10" fmla="*/ 52 w 53"/>
                    <a:gd name="T11" fmla="*/ 21 h 26"/>
                    <a:gd name="T12" fmla="*/ 39 w 53"/>
                    <a:gd name="T13" fmla="*/ 9 h 26"/>
                    <a:gd name="T14" fmla="*/ 26 w 53"/>
                    <a:gd name="T15" fmla="*/ 0 h 26"/>
                    <a:gd name="T16" fmla="*/ 20 w 53"/>
                    <a:gd name="T17" fmla="*/ 6 h 26"/>
                    <a:gd name="T18" fmla="*/ 12 w 53"/>
                    <a:gd name="T19" fmla="*/ 14 h 26"/>
                    <a:gd name="T20" fmla="*/ 2 w 53"/>
                    <a:gd name="T21" fmla="*/ 24 h 26"/>
                    <a:gd name="T22" fmla="*/ 3 w 53"/>
                    <a:gd name="T23"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26">
                      <a:moveTo>
                        <a:pt x="3" y="25"/>
                      </a:moveTo>
                      <a:cubicBezTo>
                        <a:pt x="6" y="23"/>
                        <a:pt x="8" y="20"/>
                        <a:pt x="11" y="17"/>
                      </a:cubicBezTo>
                      <a:cubicBezTo>
                        <a:pt x="15" y="14"/>
                        <a:pt x="19" y="11"/>
                        <a:pt x="22" y="7"/>
                      </a:cubicBezTo>
                      <a:cubicBezTo>
                        <a:pt x="26" y="1"/>
                        <a:pt x="29" y="4"/>
                        <a:pt x="34" y="7"/>
                      </a:cubicBezTo>
                      <a:cubicBezTo>
                        <a:pt x="40" y="12"/>
                        <a:pt x="47" y="16"/>
                        <a:pt x="51" y="22"/>
                      </a:cubicBezTo>
                      <a:cubicBezTo>
                        <a:pt x="51" y="23"/>
                        <a:pt x="53" y="22"/>
                        <a:pt x="52" y="21"/>
                      </a:cubicBezTo>
                      <a:cubicBezTo>
                        <a:pt x="49" y="16"/>
                        <a:pt x="44" y="12"/>
                        <a:pt x="39" y="9"/>
                      </a:cubicBezTo>
                      <a:cubicBezTo>
                        <a:pt x="36" y="6"/>
                        <a:pt x="31" y="1"/>
                        <a:pt x="26" y="0"/>
                      </a:cubicBezTo>
                      <a:cubicBezTo>
                        <a:pt x="24" y="0"/>
                        <a:pt x="21" y="4"/>
                        <a:pt x="20" y="6"/>
                      </a:cubicBezTo>
                      <a:cubicBezTo>
                        <a:pt x="18" y="9"/>
                        <a:pt x="15" y="11"/>
                        <a:pt x="12" y="14"/>
                      </a:cubicBezTo>
                      <a:cubicBezTo>
                        <a:pt x="8" y="17"/>
                        <a:pt x="6" y="21"/>
                        <a:pt x="2" y="24"/>
                      </a:cubicBezTo>
                      <a:cubicBezTo>
                        <a:pt x="0" y="24"/>
                        <a:pt x="1" y="26"/>
                        <a:pt x="3"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228"/>
                <p:cNvSpPr/>
                <p:nvPr/>
              </p:nvSpPr>
              <p:spPr bwMode="auto">
                <a:xfrm>
                  <a:off x="911" y="1456"/>
                  <a:ext cx="8" cy="58"/>
                </a:xfrm>
                <a:custGeom>
                  <a:avLst/>
                  <a:gdLst>
                    <a:gd name="T0" fmla="*/ 3 w 13"/>
                    <a:gd name="T1" fmla="*/ 2 h 87"/>
                    <a:gd name="T2" fmla="*/ 2 w 13"/>
                    <a:gd name="T3" fmla="*/ 40 h 87"/>
                    <a:gd name="T4" fmla="*/ 4 w 13"/>
                    <a:gd name="T5" fmla="*/ 82 h 87"/>
                    <a:gd name="T6" fmla="*/ 6 w 13"/>
                    <a:gd name="T7" fmla="*/ 83 h 87"/>
                    <a:gd name="T8" fmla="*/ 11 w 13"/>
                    <a:gd name="T9" fmla="*/ 76 h 87"/>
                    <a:gd name="T10" fmla="*/ 8 w 13"/>
                    <a:gd name="T11" fmla="*/ 32 h 87"/>
                    <a:gd name="T12" fmla="*/ 2 w 13"/>
                    <a:gd name="T13" fmla="*/ 2 h 87"/>
                    <a:gd name="T14" fmla="*/ 1 w 13"/>
                    <a:gd name="T15" fmla="*/ 4 h 87"/>
                    <a:gd name="T16" fmla="*/ 3 w 13"/>
                    <a:gd name="T17" fmla="*/ 6 h 87"/>
                    <a:gd name="T18" fmla="*/ 5 w 13"/>
                    <a:gd name="T19" fmla="*/ 4 h 87"/>
                    <a:gd name="T20" fmla="*/ 6 w 13"/>
                    <a:gd name="T21" fmla="*/ 32 h 87"/>
                    <a:gd name="T22" fmla="*/ 8 w 13"/>
                    <a:gd name="T23" fmla="*/ 59 h 87"/>
                    <a:gd name="T24" fmla="*/ 8 w 13"/>
                    <a:gd name="T25" fmla="*/ 71 h 87"/>
                    <a:gd name="T26" fmla="*/ 8 w 13"/>
                    <a:gd name="T27" fmla="*/ 69 h 87"/>
                    <a:gd name="T28" fmla="*/ 7 w 13"/>
                    <a:gd name="T29" fmla="*/ 39 h 87"/>
                    <a:gd name="T30" fmla="*/ 4 w 13"/>
                    <a:gd name="T31" fmla="*/ 38 h 87"/>
                    <a:gd name="T32" fmla="*/ 3 w 13"/>
                    <a:gd name="T33" fmla="*/ 63 h 87"/>
                    <a:gd name="T34" fmla="*/ 6 w 13"/>
                    <a:gd name="T35" fmla="*/ 63 h 87"/>
                    <a:gd name="T36" fmla="*/ 6 w 13"/>
                    <a:gd name="T37" fmla="*/ 51 h 87"/>
                    <a:gd name="T38" fmla="*/ 5 w 13"/>
                    <a:gd name="T39" fmla="*/ 49 h 87"/>
                    <a:gd name="T40" fmla="*/ 5 w 13"/>
                    <a:gd name="T41" fmla="*/ 81 h 87"/>
                    <a:gd name="T42" fmla="*/ 8 w 13"/>
                    <a:gd name="T43" fmla="*/ 81 h 87"/>
                    <a:gd name="T44" fmla="*/ 10 w 13"/>
                    <a:gd name="T45" fmla="*/ 52 h 87"/>
                    <a:gd name="T46" fmla="*/ 8 w 13"/>
                    <a:gd name="T47" fmla="*/ 2 h 87"/>
                    <a:gd name="T48" fmla="*/ 6 w 13"/>
                    <a:gd name="T49" fmla="*/ 1 h 87"/>
                    <a:gd name="T50" fmla="*/ 3 w 13"/>
                    <a:gd name="T51" fmla="*/ 1 h 87"/>
                    <a:gd name="T52" fmla="*/ 1 w 13"/>
                    <a:gd name="T53" fmla="*/ 3 h 87"/>
                    <a:gd name="T54" fmla="*/ 7 w 13"/>
                    <a:gd name="T55" fmla="*/ 56 h 87"/>
                    <a:gd name="T56" fmla="*/ 8 w 13"/>
                    <a:gd name="T57" fmla="*/ 76 h 87"/>
                    <a:gd name="T58" fmla="*/ 6 w 13"/>
                    <a:gd name="T59" fmla="*/ 67 h 87"/>
                    <a:gd name="T60" fmla="*/ 6 w 13"/>
                    <a:gd name="T61" fmla="*/ 58 h 87"/>
                    <a:gd name="T62" fmla="*/ 5 w 13"/>
                    <a:gd name="T63" fmla="*/ 3 h 87"/>
                    <a:gd name="T64" fmla="*/ 3 w 13"/>
                    <a:gd name="T65" fmla="*/ 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 h="87">
                      <a:moveTo>
                        <a:pt x="3" y="2"/>
                      </a:moveTo>
                      <a:cubicBezTo>
                        <a:pt x="1" y="14"/>
                        <a:pt x="2" y="28"/>
                        <a:pt x="2" y="40"/>
                      </a:cubicBezTo>
                      <a:cubicBezTo>
                        <a:pt x="3" y="54"/>
                        <a:pt x="2" y="69"/>
                        <a:pt x="4" y="82"/>
                      </a:cubicBezTo>
                      <a:cubicBezTo>
                        <a:pt x="4" y="83"/>
                        <a:pt x="5" y="83"/>
                        <a:pt x="6" y="83"/>
                      </a:cubicBezTo>
                      <a:cubicBezTo>
                        <a:pt x="10" y="82"/>
                        <a:pt x="11" y="80"/>
                        <a:pt x="11" y="76"/>
                      </a:cubicBezTo>
                      <a:cubicBezTo>
                        <a:pt x="11" y="61"/>
                        <a:pt x="9" y="46"/>
                        <a:pt x="8" y="32"/>
                      </a:cubicBezTo>
                      <a:cubicBezTo>
                        <a:pt x="7" y="26"/>
                        <a:pt x="10" y="3"/>
                        <a:pt x="2" y="2"/>
                      </a:cubicBezTo>
                      <a:cubicBezTo>
                        <a:pt x="1" y="1"/>
                        <a:pt x="0" y="3"/>
                        <a:pt x="1" y="4"/>
                      </a:cubicBezTo>
                      <a:cubicBezTo>
                        <a:pt x="1" y="5"/>
                        <a:pt x="2" y="5"/>
                        <a:pt x="3" y="6"/>
                      </a:cubicBezTo>
                      <a:cubicBezTo>
                        <a:pt x="4" y="7"/>
                        <a:pt x="6" y="6"/>
                        <a:pt x="5" y="4"/>
                      </a:cubicBezTo>
                      <a:cubicBezTo>
                        <a:pt x="9" y="10"/>
                        <a:pt x="6" y="25"/>
                        <a:pt x="6" y="32"/>
                      </a:cubicBezTo>
                      <a:cubicBezTo>
                        <a:pt x="6" y="41"/>
                        <a:pt x="7" y="50"/>
                        <a:pt x="8" y="59"/>
                      </a:cubicBezTo>
                      <a:cubicBezTo>
                        <a:pt x="8" y="63"/>
                        <a:pt x="8" y="67"/>
                        <a:pt x="8" y="71"/>
                      </a:cubicBezTo>
                      <a:cubicBezTo>
                        <a:pt x="8" y="87"/>
                        <a:pt x="8" y="71"/>
                        <a:pt x="8" y="69"/>
                      </a:cubicBezTo>
                      <a:cubicBezTo>
                        <a:pt x="8" y="59"/>
                        <a:pt x="7" y="49"/>
                        <a:pt x="7" y="39"/>
                      </a:cubicBezTo>
                      <a:cubicBezTo>
                        <a:pt x="7" y="37"/>
                        <a:pt x="4" y="37"/>
                        <a:pt x="4" y="38"/>
                      </a:cubicBezTo>
                      <a:cubicBezTo>
                        <a:pt x="2" y="46"/>
                        <a:pt x="3" y="55"/>
                        <a:pt x="3" y="63"/>
                      </a:cubicBezTo>
                      <a:cubicBezTo>
                        <a:pt x="3" y="65"/>
                        <a:pt x="6" y="65"/>
                        <a:pt x="6" y="63"/>
                      </a:cubicBezTo>
                      <a:cubicBezTo>
                        <a:pt x="6" y="59"/>
                        <a:pt x="6" y="55"/>
                        <a:pt x="6" y="51"/>
                      </a:cubicBezTo>
                      <a:cubicBezTo>
                        <a:pt x="6" y="49"/>
                        <a:pt x="4" y="37"/>
                        <a:pt x="5" y="49"/>
                      </a:cubicBezTo>
                      <a:cubicBezTo>
                        <a:pt x="5" y="59"/>
                        <a:pt x="4" y="70"/>
                        <a:pt x="5" y="81"/>
                      </a:cubicBezTo>
                      <a:cubicBezTo>
                        <a:pt x="5" y="82"/>
                        <a:pt x="7" y="83"/>
                        <a:pt x="8" y="81"/>
                      </a:cubicBezTo>
                      <a:cubicBezTo>
                        <a:pt x="13" y="73"/>
                        <a:pt x="11" y="62"/>
                        <a:pt x="10" y="52"/>
                      </a:cubicBezTo>
                      <a:cubicBezTo>
                        <a:pt x="8" y="36"/>
                        <a:pt x="11" y="18"/>
                        <a:pt x="8" y="2"/>
                      </a:cubicBezTo>
                      <a:cubicBezTo>
                        <a:pt x="8" y="1"/>
                        <a:pt x="7" y="1"/>
                        <a:pt x="6" y="1"/>
                      </a:cubicBezTo>
                      <a:cubicBezTo>
                        <a:pt x="5" y="1"/>
                        <a:pt x="4" y="1"/>
                        <a:pt x="3" y="1"/>
                      </a:cubicBezTo>
                      <a:cubicBezTo>
                        <a:pt x="2" y="1"/>
                        <a:pt x="1" y="2"/>
                        <a:pt x="1" y="3"/>
                      </a:cubicBezTo>
                      <a:cubicBezTo>
                        <a:pt x="4" y="20"/>
                        <a:pt x="6" y="38"/>
                        <a:pt x="7" y="56"/>
                      </a:cubicBezTo>
                      <a:cubicBezTo>
                        <a:pt x="8" y="62"/>
                        <a:pt x="7" y="69"/>
                        <a:pt x="8" y="76"/>
                      </a:cubicBezTo>
                      <a:cubicBezTo>
                        <a:pt x="5" y="74"/>
                        <a:pt x="5" y="71"/>
                        <a:pt x="6" y="67"/>
                      </a:cubicBezTo>
                      <a:cubicBezTo>
                        <a:pt x="6" y="64"/>
                        <a:pt x="6" y="61"/>
                        <a:pt x="6" y="58"/>
                      </a:cubicBezTo>
                      <a:cubicBezTo>
                        <a:pt x="6" y="39"/>
                        <a:pt x="3" y="21"/>
                        <a:pt x="5" y="3"/>
                      </a:cubicBezTo>
                      <a:cubicBezTo>
                        <a:pt x="6" y="1"/>
                        <a:pt x="3"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229"/>
                <p:cNvSpPr/>
                <p:nvPr/>
              </p:nvSpPr>
              <p:spPr bwMode="auto">
                <a:xfrm>
                  <a:off x="913" y="1457"/>
                  <a:ext cx="31" cy="8"/>
                </a:xfrm>
                <a:custGeom>
                  <a:avLst/>
                  <a:gdLst>
                    <a:gd name="T0" fmla="*/ 1 w 47"/>
                    <a:gd name="T1" fmla="*/ 7 h 12"/>
                    <a:gd name="T2" fmla="*/ 15 w 47"/>
                    <a:gd name="T3" fmla="*/ 7 h 12"/>
                    <a:gd name="T4" fmla="*/ 30 w 47"/>
                    <a:gd name="T5" fmla="*/ 11 h 12"/>
                    <a:gd name="T6" fmla="*/ 46 w 47"/>
                    <a:gd name="T7" fmla="*/ 3 h 12"/>
                    <a:gd name="T8" fmla="*/ 44 w 47"/>
                    <a:gd name="T9" fmla="*/ 2 h 12"/>
                    <a:gd name="T10" fmla="*/ 18 w 47"/>
                    <a:gd name="T11" fmla="*/ 5 h 12"/>
                    <a:gd name="T12" fmla="*/ 2 w 47"/>
                    <a:gd name="T13" fmla="*/ 4 h 12"/>
                    <a:gd name="T14" fmla="*/ 1 w 47"/>
                    <a:gd name="T15" fmla="*/ 7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
                      <a:moveTo>
                        <a:pt x="1" y="7"/>
                      </a:moveTo>
                      <a:cubicBezTo>
                        <a:pt x="6" y="8"/>
                        <a:pt x="10" y="6"/>
                        <a:pt x="15" y="7"/>
                      </a:cubicBezTo>
                      <a:cubicBezTo>
                        <a:pt x="20" y="8"/>
                        <a:pt x="24" y="11"/>
                        <a:pt x="30" y="11"/>
                      </a:cubicBezTo>
                      <a:cubicBezTo>
                        <a:pt x="36" y="11"/>
                        <a:pt x="44" y="9"/>
                        <a:pt x="46" y="3"/>
                      </a:cubicBezTo>
                      <a:cubicBezTo>
                        <a:pt x="47" y="1"/>
                        <a:pt x="44" y="0"/>
                        <a:pt x="44" y="2"/>
                      </a:cubicBezTo>
                      <a:cubicBezTo>
                        <a:pt x="40" y="12"/>
                        <a:pt x="25" y="8"/>
                        <a:pt x="18" y="5"/>
                      </a:cubicBezTo>
                      <a:cubicBezTo>
                        <a:pt x="12" y="3"/>
                        <a:pt x="8" y="6"/>
                        <a:pt x="2" y="4"/>
                      </a:cubicBezTo>
                      <a:cubicBezTo>
                        <a:pt x="0" y="4"/>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230"/>
                <p:cNvSpPr/>
                <p:nvPr/>
              </p:nvSpPr>
              <p:spPr bwMode="auto">
                <a:xfrm>
                  <a:off x="912" y="1474"/>
                  <a:ext cx="32" cy="8"/>
                </a:xfrm>
                <a:custGeom>
                  <a:avLst/>
                  <a:gdLst>
                    <a:gd name="T0" fmla="*/ 3 w 48"/>
                    <a:gd name="T1" fmla="*/ 10 h 11"/>
                    <a:gd name="T2" fmla="*/ 34 w 48"/>
                    <a:gd name="T3" fmla="*/ 10 h 11"/>
                    <a:gd name="T4" fmla="*/ 47 w 48"/>
                    <a:gd name="T5" fmla="*/ 2 h 11"/>
                    <a:gd name="T6" fmla="*/ 44 w 48"/>
                    <a:gd name="T7" fmla="*/ 2 h 11"/>
                    <a:gd name="T8" fmla="*/ 19 w 48"/>
                    <a:gd name="T9" fmla="*/ 5 h 11"/>
                    <a:gd name="T10" fmla="*/ 2 w 48"/>
                    <a:gd name="T11" fmla="*/ 8 h 11"/>
                    <a:gd name="T12" fmla="*/ 3 w 48"/>
                    <a:gd name="T13" fmla="*/ 10 h 11"/>
                  </a:gdLst>
                  <a:ahLst/>
                  <a:cxnLst>
                    <a:cxn ang="0">
                      <a:pos x="T0" y="T1"/>
                    </a:cxn>
                    <a:cxn ang="0">
                      <a:pos x="T2" y="T3"/>
                    </a:cxn>
                    <a:cxn ang="0">
                      <a:pos x="T4" y="T5"/>
                    </a:cxn>
                    <a:cxn ang="0">
                      <a:pos x="T6" y="T7"/>
                    </a:cxn>
                    <a:cxn ang="0">
                      <a:pos x="T8" y="T9"/>
                    </a:cxn>
                    <a:cxn ang="0">
                      <a:pos x="T10" y="T11"/>
                    </a:cxn>
                    <a:cxn ang="0">
                      <a:pos x="T12" y="T13"/>
                    </a:cxn>
                  </a:cxnLst>
                  <a:rect l="0" t="0" r="r" b="b"/>
                  <a:pathLst>
                    <a:path w="48" h="11">
                      <a:moveTo>
                        <a:pt x="3" y="10"/>
                      </a:moveTo>
                      <a:cubicBezTo>
                        <a:pt x="14" y="3"/>
                        <a:pt x="23" y="11"/>
                        <a:pt x="34" y="10"/>
                      </a:cubicBezTo>
                      <a:cubicBezTo>
                        <a:pt x="39" y="9"/>
                        <a:pt x="45" y="8"/>
                        <a:pt x="47" y="2"/>
                      </a:cubicBezTo>
                      <a:cubicBezTo>
                        <a:pt x="48" y="1"/>
                        <a:pt x="45" y="0"/>
                        <a:pt x="44" y="2"/>
                      </a:cubicBezTo>
                      <a:cubicBezTo>
                        <a:pt x="42" y="10"/>
                        <a:pt x="25" y="7"/>
                        <a:pt x="19" y="5"/>
                      </a:cubicBezTo>
                      <a:cubicBezTo>
                        <a:pt x="13" y="4"/>
                        <a:pt x="8" y="4"/>
                        <a:pt x="2" y="8"/>
                      </a:cubicBezTo>
                      <a:cubicBezTo>
                        <a:pt x="0" y="9"/>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231"/>
                <p:cNvSpPr/>
                <p:nvPr/>
              </p:nvSpPr>
              <p:spPr bwMode="auto">
                <a:xfrm>
                  <a:off x="941" y="1458"/>
                  <a:ext cx="3" cy="20"/>
                </a:xfrm>
                <a:custGeom>
                  <a:avLst/>
                  <a:gdLst>
                    <a:gd name="T0" fmla="*/ 1 w 5"/>
                    <a:gd name="T1" fmla="*/ 2 h 30"/>
                    <a:gd name="T2" fmla="*/ 1 w 5"/>
                    <a:gd name="T3" fmla="*/ 14 h 30"/>
                    <a:gd name="T4" fmla="*/ 1 w 5"/>
                    <a:gd name="T5" fmla="*/ 28 h 30"/>
                    <a:gd name="T6" fmla="*/ 4 w 5"/>
                    <a:gd name="T7" fmla="*/ 28 h 30"/>
                    <a:gd name="T8" fmla="*/ 4 w 5"/>
                    <a:gd name="T9" fmla="*/ 15 h 30"/>
                    <a:gd name="T10" fmla="*/ 4 w 5"/>
                    <a:gd name="T11" fmla="*/ 3 h 30"/>
                    <a:gd name="T12" fmla="*/ 1 w 5"/>
                    <a:gd name="T13" fmla="*/ 2 h 30"/>
                  </a:gdLst>
                  <a:ahLst/>
                  <a:cxnLst>
                    <a:cxn ang="0">
                      <a:pos x="T0" y="T1"/>
                    </a:cxn>
                    <a:cxn ang="0">
                      <a:pos x="T2" y="T3"/>
                    </a:cxn>
                    <a:cxn ang="0">
                      <a:pos x="T4" y="T5"/>
                    </a:cxn>
                    <a:cxn ang="0">
                      <a:pos x="T6" y="T7"/>
                    </a:cxn>
                    <a:cxn ang="0">
                      <a:pos x="T8" y="T9"/>
                    </a:cxn>
                    <a:cxn ang="0">
                      <a:pos x="T10" y="T11"/>
                    </a:cxn>
                    <a:cxn ang="0">
                      <a:pos x="T12" y="T13"/>
                    </a:cxn>
                  </a:cxnLst>
                  <a:rect l="0" t="0" r="r" b="b"/>
                  <a:pathLst>
                    <a:path w="5" h="30">
                      <a:moveTo>
                        <a:pt x="1" y="2"/>
                      </a:moveTo>
                      <a:cubicBezTo>
                        <a:pt x="0" y="6"/>
                        <a:pt x="0" y="10"/>
                        <a:pt x="1" y="14"/>
                      </a:cubicBezTo>
                      <a:cubicBezTo>
                        <a:pt x="1" y="19"/>
                        <a:pt x="1" y="23"/>
                        <a:pt x="1" y="28"/>
                      </a:cubicBezTo>
                      <a:cubicBezTo>
                        <a:pt x="1" y="30"/>
                        <a:pt x="4" y="30"/>
                        <a:pt x="4" y="28"/>
                      </a:cubicBezTo>
                      <a:cubicBezTo>
                        <a:pt x="4" y="24"/>
                        <a:pt x="4" y="19"/>
                        <a:pt x="4" y="15"/>
                      </a:cubicBezTo>
                      <a:cubicBezTo>
                        <a:pt x="3" y="11"/>
                        <a:pt x="3" y="7"/>
                        <a:pt x="4" y="3"/>
                      </a:cubicBezTo>
                      <a:cubicBezTo>
                        <a:pt x="5" y="1"/>
                        <a:pt x="2"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232"/>
                <p:cNvSpPr/>
                <p:nvPr/>
              </p:nvSpPr>
              <p:spPr bwMode="auto">
                <a:xfrm>
                  <a:off x="914" y="1460"/>
                  <a:ext cx="8" cy="4"/>
                </a:xfrm>
                <a:custGeom>
                  <a:avLst/>
                  <a:gdLst>
                    <a:gd name="T0" fmla="*/ 2 w 12"/>
                    <a:gd name="T1" fmla="*/ 6 h 7"/>
                    <a:gd name="T2" fmla="*/ 5 w 12"/>
                    <a:gd name="T3" fmla="*/ 6 h 7"/>
                    <a:gd name="T4" fmla="*/ 10 w 12"/>
                    <a:gd name="T5" fmla="*/ 3 h 7"/>
                    <a:gd name="T6" fmla="*/ 9 w 12"/>
                    <a:gd name="T7" fmla="*/ 1 h 7"/>
                    <a:gd name="T8" fmla="*/ 6 w 12"/>
                    <a:gd name="T9" fmla="*/ 3 h 7"/>
                    <a:gd name="T10" fmla="*/ 4 w 12"/>
                    <a:gd name="T11" fmla="*/ 3 h 7"/>
                    <a:gd name="T12" fmla="*/ 3 w 12"/>
                    <a:gd name="T13" fmla="*/ 4 h 7"/>
                    <a:gd name="T14" fmla="*/ 2 w 12"/>
                    <a:gd name="T15" fmla="*/ 6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7">
                      <a:moveTo>
                        <a:pt x="2" y="6"/>
                      </a:moveTo>
                      <a:cubicBezTo>
                        <a:pt x="3" y="7"/>
                        <a:pt x="4" y="6"/>
                        <a:pt x="5" y="6"/>
                      </a:cubicBezTo>
                      <a:cubicBezTo>
                        <a:pt x="7" y="5"/>
                        <a:pt x="9" y="4"/>
                        <a:pt x="10" y="3"/>
                      </a:cubicBezTo>
                      <a:cubicBezTo>
                        <a:pt x="12" y="3"/>
                        <a:pt x="11" y="0"/>
                        <a:pt x="9" y="1"/>
                      </a:cubicBezTo>
                      <a:cubicBezTo>
                        <a:pt x="8" y="1"/>
                        <a:pt x="7" y="2"/>
                        <a:pt x="6" y="3"/>
                      </a:cubicBezTo>
                      <a:cubicBezTo>
                        <a:pt x="5" y="3"/>
                        <a:pt x="4" y="3"/>
                        <a:pt x="4" y="3"/>
                      </a:cubicBezTo>
                      <a:cubicBezTo>
                        <a:pt x="3" y="3"/>
                        <a:pt x="3" y="3"/>
                        <a:pt x="3" y="4"/>
                      </a:cubicBezTo>
                      <a:cubicBezTo>
                        <a:pt x="2" y="3"/>
                        <a:pt x="0" y="5"/>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233"/>
                <p:cNvSpPr/>
                <p:nvPr/>
              </p:nvSpPr>
              <p:spPr bwMode="auto">
                <a:xfrm>
                  <a:off x="913" y="1462"/>
                  <a:ext cx="10" cy="6"/>
                </a:xfrm>
                <a:custGeom>
                  <a:avLst/>
                  <a:gdLst>
                    <a:gd name="T0" fmla="*/ 3 w 14"/>
                    <a:gd name="T1" fmla="*/ 9 h 9"/>
                    <a:gd name="T2" fmla="*/ 12 w 14"/>
                    <a:gd name="T3" fmla="*/ 3 h 9"/>
                    <a:gd name="T4" fmla="*/ 11 w 14"/>
                    <a:gd name="T5" fmla="*/ 1 h 9"/>
                    <a:gd name="T6" fmla="*/ 1 w 14"/>
                    <a:gd name="T7" fmla="*/ 6 h 9"/>
                    <a:gd name="T8" fmla="*/ 3 w 14"/>
                    <a:gd name="T9" fmla="*/ 9 h 9"/>
                  </a:gdLst>
                  <a:ahLst/>
                  <a:cxnLst>
                    <a:cxn ang="0">
                      <a:pos x="T0" y="T1"/>
                    </a:cxn>
                    <a:cxn ang="0">
                      <a:pos x="T2" y="T3"/>
                    </a:cxn>
                    <a:cxn ang="0">
                      <a:pos x="T4" y="T5"/>
                    </a:cxn>
                    <a:cxn ang="0">
                      <a:pos x="T6" y="T7"/>
                    </a:cxn>
                    <a:cxn ang="0">
                      <a:pos x="T8" y="T9"/>
                    </a:cxn>
                  </a:cxnLst>
                  <a:rect l="0" t="0" r="r" b="b"/>
                  <a:pathLst>
                    <a:path w="14" h="9">
                      <a:moveTo>
                        <a:pt x="3" y="9"/>
                      </a:moveTo>
                      <a:cubicBezTo>
                        <a:pt x="6" y="7"/>
                        <a:pt x="9" y="5"/>
                        <a:pt x="12" y="3"/>
                      </a:cubicBezTo>
                      <a:cubicBezTo>
                        <a:pt x="14" y="2"/>
                        <a:pt x="12" y="0"/>
                        <a:pt x="11" y="1"/>
                      </a:cubicBezTo>
                      <a:cubicBezTo>
                        <a:pt x="7" y="2"/>
                        <a:pt x="4" y="4"/>
                        <a:pt x="1" y="6"/>
                      </a:cubicBezTo>
                      <a:cubicBezTo>
                        <a:pt x="0" y="7"/>
                        <a:pt x="1" y="9"/>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234"/>
                <p:cNvSpPr/>
                <p:nvPr/>
              </p:nvSpPr>
              <p:spPr bwMode="auto">
                <a:xfrm>
                  <a:off x="914" y="1463"/>
                  <a:ext cx="10" cy="5"/>
                </a:xfrm>
                <a:custGeom>
                  <a:avLst/>
                  <a:gdLst>
                    <a:gd name="T0" fmla="*/ 3 w 15"/>
                    <a:gd name="T1" fmla="*/ 8 h 8"/>
                    <a:gd name="T2" fmla="*/ 13 w 15"/>
                    <a:gd name="T3" fmla="*/ 4 h 8"/>
                    <a:gd name="T4" fmla="*/ 12 w 15"/>
                    <a:gd name="T5" fmla="*/ 1 h 8"/>
                    <a:gd name="T6" fmla="*/ 2 w 15"/>
                    <a:gd name="T7" fmla="*/ 5 h 8"/>
                    <a:gd name="T8" fmla="*/ 3 w 15"/>
                    <a:gd name="T9" fmla="*/ 8 h 8"/>
                  </a:gdLst>
                  <a:ahLst/>
                  <a:cxnLst>
                    <a:cxn ang="0">
                      <a:pos x="T0" y="T1"/>
                    </a:cxn>
                    <a:cxn ang="0">
                      <a:pos x="T2" y="T3"/>
                    </a:cxn>
                    <a:cxn ang="0">
                      <a:pos x="T4" y="T5"/>
                    </a:cxn>
                    <a:cxn ang="0">
                      <a:pos x="T6" y="T7"/>
                    </a:cxn>
                    <a:cxn ang="0">
                      <a:pos x="T8" y="T9"/>
                    </a:cxn>
                  </a:cxnLst>
                  <a:rect l="0" t="0" r="r" b="b"/>
                  <a:pathLst>
                    <a:path w="15" h="8">
                      <a:moveTo>
                        <a:pt x="3" y="8"/>
                      </a:moveTo>
                      <a:cubicBezTo>
                        <a:pt x="6" y="7"/>
                        <a:pt x="10" y="5"/>
                        <a:pt x="13" y="4"/>
                      </a:cubicBezTo>
                      <a:cubicBezTo>
                        <a:pt x="15" y="3"/>
                        <a:pt x="14" y="0"/>
                        <a:pt x="12" y="1"/>
                      </a:cubicBezTo>
                      <a:cubicBezTo>
                        <a:pt x="9" y="2"/>
                        <a:pt x="5" y="4"/>
                        <a:pt x="2" y="5"/>
                      </a:cubicBezTo>
                      <a:cubicBezTo>
                        <a:pt x="0" y="6"/>
                        <a:pt x="1" y="8"/>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235"/>
                <p:cNvSpPr/>
                <p:nvPr/>
              </p:nvSpPr>
              <p:spPr bwMode="auto">
                <a:xfrm>
                  <a:off x="913" y="1464"/>
                  <a:ext cx="14" cy="9"/>
                </a:xfrm>
                <a:custGeom>
                  <a:avLst/>
                  <a:gdLst>
                    <a:gd name="T0" fmla="*/ 3 w 21"/>
                    <a:gd name="T1" fmla="*/ 13 h 14"/>
                    <a:gd name="T2" fmla="*/ 19 w 21"/>
                    <a:gd name="T3" fmla="*/ 3 h 14"/>
                    <a:gd name="T4" fmla="*/ 18 w 21"/>
                    <a:gd name="T5" fmla="*/ 1 h 14"/>
                    <a:gd name="T6" fmla="*/ 2 w 21"/>
                    <a:gd name="T7" fmla="*/ 10 h 14"/>
                    <a:gd name="T8" fmla="*/ 3 w 21"/>
                    <a:gd name="T9" fmla="*/ 13 h 14"/>
                  </a:gdLst>
                  <a:ahLst/>
                  <a:cxnLst>
                    <a:cxn ang="0">
                      <a:pos x="T0" y="T1"/>
                    </a:cxn>
                    <a:cxn ang="0">
                      <a:pos x="T2" y="T3"/>
                    </a:cxn>
                    <a:cxn ang="0">
                      <a:pos x="T4" y="T5"/>
                    </a:cxn>
                    <a:cxn ang="0">
                      <a:pos x="T6" y="T7"/>
                    </a:cxn>
                    <a:cxn ang="0">
                      <a:pos x="T8" y="T9"/>
                    </a:cxn>
                  </a:cxnLst>
                  <a:rect l="0" t="0" r="r" b="b"/>
                  <a:pathLst>
                    <a:path w="21" h="14">
                      <a:moveTo>
                        <a:pt x="3" y="13"/>
                      </a:moveTo>
                      <a:cubicBezTo>
                        <a:pt x="8" y="9"/>
                        <a:pt x="14" y="6"/>
                        <a:pt x="19" y="3"/>
                      </a:cubicBezTo>
                      <a:cubicBezTo>
                        <a:pt x="21" y="2"/>
                        <a:pt x="19" y="0"/>
                        <a:pt x="18" y="1"/>
                      </a:cubicBezTo>
                      <a:cubicBezTo>
                        <a:pt x="12" y="4"/>
                        <a:pt x="7" y="7"/>
                        <a:pt x="2" y="10"/>
                      </a:cubicBezTo>
                      <a:cubicBezTo>
                        <a:pt x="0" y="11"/>
                        <a:pt x="2" y="14"/>
                        <a:pt x="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236"/>
                <p:cNvSpPr/>
                <p:nvPr/>
              </p:nvSpPr>
              <p:spPr bwMode="auto">
                <a:xfrm>
                  <a:off x="914" y="1464"/>
                  <a:ext cx="15" cy="10"/>
                </a:xfrm>
                <a:custGeom>
                  <a:avLst/>
                  <a:gdLst>
                    <a:gd name="T0" fmla="*/ 3 w 23"/>
                    <a:gd name="T1" fmla="*/ 14 h 15"/>
                    <a:gd name="T2" fmla="*/ 22 w 23"/>
                    <a:gd name="T3" fmla="*/ 4 h 15"/>
                    <a:gd name="T4" fmla="*/ 20 w 23"/>
                    <a:gd name="T5" fmla="*/ 1 h 15"/>
                    <a:gd name="T6" fmla="*/ 2 w 23"/>
                    <a:gd name="T7" fmla="*/ 12 h 15"/>
                    <a:gd name="T8" fmla="*/ 3 w 23"/>
                    <a:gd name="T9" fmla="*/ 14 h 15"/>
                  </a:gdLst>
                  <a:ahLst/>
                  <a:cxnLst>
                    <a:cxn ang="0">
                      <a:pos x="T0" y="T1"/>
                    </a:cxn>
                    <a:cxn ang="0">
                      <a:pos x="T2" y="T3"/>
                    </a:cxn>
                    <a:cxn ang="0">
                      <a:pos x="T4" y="T5"/>
                    </a:cxn>
                    <a:cxn ang="0">
                      <a:pos x="T6" y="T7"/>
                    </a:cxn>
                    <a:cxn ang="0">
                      <a:pos x="T8" y="T9"/>
                    </a:cxn>
                  </a:cxnLst>
                  <a:rect l="0" t="0" r="r" b="b"/>
                  <a:pathLst>
                    <a:path w="23" h="15">
                      <a:moveTo>
                        <a:pt x="3" y="14"/>
                      </a:moveTo>
                      <a:cubicBezTo>
                        <a:pt x="10" y="12"/>
                        <a:pt x="16" y="7"/>
                        <a:pt x="22" y="4"/>
                      </a:cubicBezTo>
                      <a:cubicBezTo>
                        <a:pt x="23" y="3"/>
                        <a:pt x="22" y="0"/>
                        <a:pt x="20" y="1"/>
                      </a:cubicBezTo>
                      <a:cubicBezTo>
                        <a:pt x="14" y="5"/>
                        <a:pt x="8" y="9"/>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237"/>
                <p:cNvSpPr/>
                <p:nvPr/>
              </p:nvSpPr>
              <p:spPr bwMode="auto">
                <a:xfrm>
                  <a:off x="915" y="1464"/>
                  <a:ext cx="19" cy="12"/>
                </a:xfrm>
                <a:custGeom>
                  <a:avLst/>
                  <a:gdLst>
                    <a:gd name="T0" fmla="*/ 3 w 28"/>
                    <a:gd name="T1" fmla="*/ 16 h 17"/>
                    <a:gd name="T2" fmla="*/ 26 w 28"/>
                    <a:gd name="T3" fmla="*/ 3 h 17"/>
                    <a:gd name="T4" fmla="*/ 24 w 28"/>
                    <a:gd name="T5" fmla="*/ 1 h 17"/>
                    <a:gd name="T6" fmla="*/ 2 w 28"/>
                    <a:gd name="T7" fmla="*/ 14 h 17"/>
                    <a:gd name="T8" fmla="*/ 3 w 28"/>
                    <a:gd name="T9" fmla="*/ 16 h 17"/>
                  </a:gdLst>
                  <a:ahLst/>
                  <a:cxnLst>
                    <a:cxn ang="0">
                      <a:pos x="T0" y="T1"/>
                    </a:cxn>
                    <a:cxn ang="0">
                      <a:pos x="T2" y="T3"/>
                    </a:cxn>
                    <a:cxn ang="0">
                      <a:pos x="T4" y="T5"/>
                    </a:cxn>
                    <a:cxn ang="0">
                      <a:pos x="T6" y="T7"/>
                    </a:cxn>
                    <a:cxn ang="0">
                      <a:pos x="T8" y="T9"/>
                    </a:cxn>
                  </a:cxnLst>
                  <a:rect l="0" t="0" r="r" b="b"/>
                  <a:pathLst>
                    <a:path w="28" h="17">
                      <a:moveTo>
                        <a:pt x="3" y="16"/>
                      </a:moveTo>
                      <a:cubicBezTo>
                        <a:pt x="11" y="12"/>
                        <a:pt x="18" y="7"/>
                        <a:pt x="26" y="3"/>
                      </a:cubicBezTo>
                      <a:cubicBezTo>
                        <a:pt x="28" y="2"/>
                        <a:pt x="26" y="0"/>
                        <a:pt x="24" y="1"/>
                      </a:cubicBezTo>
                      <a:cubicBezTo>
                        <a:pt x="16" y="4"/>
                        <a:pt x="10" y="10"/>
                        <a:pt x="2" y="14"/>
                      </a:cubicBezTo>
                      <a:cubicBezTo>
                        <a:pt x="0" y="15"/>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238"/>
                <p:cNvSpPr/>
                <p:nvPr/>
              </p:nvSpPr>
              <p:spPr bwMode="auto">
                <a:xfrm>
                  <a:off x="915" y="1468"/>
                  <a:ext cx="19" cy="12"/>
                </a:xfrm>
                <a:custGeom>
                  <a:avLst/>
                  <a:gdLst>
                    <a:gd name="T0" fmla="*/ 3 w 29"/>
                    <a:gd name="T1" fmla="*/ 18 h 19"/>
                    <a:gd name="T2" fmla="*/ 27 w 29"/>
                    <a:gd name="T3" fmla="*/ 3 h 19"/>
                    <a:gd name="T4" fmla="*/ 26 w 29"/>
                    <a:gd name="T5" fmla="*/ 1 h 19"/>
                    <a:gd name="T6" fmla="*/ 2 w 29"/>
                    <a:gd name="T7" fmla="*/ 15 h 19"/>
                    <a:gd name="T8" fmla="*/ 3 w 29"/>
                    <a:gd name="T9" fmla="*/ 18 h 19"/>
                  </a:gdLst>
                  <a:ahLst/>
                  <a:cxnLst>
                    <a:cxn ang="0">
                      <a:pos x="T0" y="T1"/>
                    </a:cxn>
                    <a:cxn ang="0">
                      <a:pos x="T2" y="T3"/>
                    </a:cxn>
                    <a:cxn ang="0">
                      <a:pos x="T4" y="T5"/>
                    </a:cxn>
                    <a:cxn ang="0">
                      <a:pos x="T6" y="T7"/>
                    </a:cxn>
                    <a:cxn ang="0">
                      <a:pos x="T8" y="T9"/>
                    </a:cxn>
                  </a:cxnLst>
                  <a:rect l="0" t="0" r="r" b="b"/>
                  <a:pathLst>
                    <a:path w="29" h="19">
                      <a:moveTo>
                        <a:pt x="3" y="18"/>
                      </a:moveTo>
                      <a:cubicBezTo>
                        <a:pt x="11" y="13"/>
                        <a:pt x="19" y="8"/>
                        <a:pt x="27" y="3"/>
                      </a:cubicBezTo>
                      <a:cubicBezTo>
                        <a:pt x="29" y="2"/>
                        <a:pt x="27" y="0"/>
                        <a:pt x="26" y="1"/>
                      </a:cubicBezTo>
                      <a:cubicBezTo>
                        <a:pt x="18" y="6"/>
                        <a:pt x="10" y="11"/>
                        <a:pt x="2" y="15"/>
                      </a:cubicBezTo>
                      <a:cubicBezTo>
                        <a:pt x="0" y="16"/>
                        <a:pt x="1" y="19"/>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239"/>
                <p:cNvSpPr/>
                <p:nvPr/>
              </p:nvSpPr>
              <p:spPr bwMode="auto">
                <a:xfrm>
                  <a:off x="920" y="1468"/>
                  <a:ext cx="16" cy="11"/>
                </a:xfrm>
                <a:custGeom>
                  <a:avLst/>
                  <a:gdLst>
                    <a:gd name="T0" fmla="*/ 3 w 24"/>
                    <a:gd name="T1" fmla="*/ 16 h 17"/>
                    <a:gd name="T2" fmla="*/ 22 w 24"/>
                    <a:gd name="T3" fmla="*/ 3 h 17"/>
                    <a:gd name="T4" fmla="*/ 21 w 24"/>
                    <a:gd name="T5" fmla="*/ 1 h 17"/>
                    <a:gd name="T6" fmla="*/ 2 w 24"/>
                    <a:gd name="T7" fmla="*/ 13 h 17"/>
                    <a:gd name="T8" fmla="*/ 3 w 24"/>
                    <a:gd name="T9" fmla="*/ 16 h 17"/>
                  </a:gdLst>
                  <a:ahLst/>
                  <a:cxnLst>
                    <a:cxn ang="0">
                      <a:pos x="T0" y="T1"/>
                    </a:cxn>
                    <a:cxn ang="0">
                      <a:pos x="T2" y="T3"/>
                    </a:cxn>
                    <a:cxn ang="0">
                      <a:pos x="T4" y="T5"/>
                    </a:cxn>
                    <a:cxn ang="0">
                      <a:pos x="T6" y="T7"/>
                    </a:cxn>
                    <a:cxn ang="0">
                      <a:pos x="T8" y="T9"/>
                    </a:cxn>
                  </a:cxnLst>
                  <a:rect l="0" t="0" r="r" b="b"/>
                  <a:pathLst>
                    <a:path w="24" h="17">
                      <a:moveTo>
                        <a:pt x="3" y="16"/>
                      </a:moveTo>
                      <a:cubicBezTo>
                        <a:pt x="10" y="12"/>
                        <a:pt x="16" y="8"/>
                        <a:pt x="22" y="3"/>
                      </a:cubicBezTo>
                      <a:cubicBezTo>
                        <a:pt x="24" y="2"/>
                        <a:pt x="23" y="0"/>
                        <a:pt x="21" y="1"/>
                      </a:cubicBezTo>
                      <a:cubicBezTo>
                        <a:pt x="15" y="5"/>
                        <a:pt x="8" y="9"/>
                        <a:pt x="2" y="13"/>
                      </a:cubicBezTo>
                      <a:cubicBezTo>
                        <a:pt x="0" y="14"/>
                        <a:pt x="2" y="17"/>
                        <a:pt x="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240"/>
                <p:cNvSpPr/>
                <p:nvPr/>
              </p:nvSpPr>
              <p:spPr bwMode="auto">
                <a:xfrm>
                  <a:off x="922" y="1470"/>
                  <a:ext cx="14" cy="10"/>
                </a:xfrm>
                <a:custGeom>
                  <a:avLst/>
                  <a:gdLst>
                    <a:gd name="T0" fmla="*/ 3 w 21"/>
                    <a:gd name="T1" fmla="*/ 14 h 15"/>
                    <a:gd name="T2" fmla="*/ 19 w 21"/>
                    <a:gd name="T3" fmla="*/ 4 h 15"/>
                    <a:gd name="T4" fmla="*/ 18 w 21"/>
                    <a:gd name="T5" fmla="*/ 1 h 15"/>
                    <a:gd name="T6" fmla="*/ 2 w 21"/>
                    <a:gd name="T7" fmla="*/ 12 h 15"/>
                    <a:gd name="T8" fmla="*/ 3 w 21"/>
                    <a:gd name="T9" fmla="*/ 14 h 15"/>
                  </a:gdLst>
                  <a:ahLst/>
                  <a:cxnLst>
                    <a:cxn ang="0">
                      <a:pos x="T0" y="T1"/>
                    </a:cxn>
                    <a:cxn ang="0">
                      <a:pos x="T2" y="T3"/>
                    </a:cxn>
                    <a:cxn ang="0">
                      <a:pos x="T4" y="T5"/>
                    </a:cxn>
                    <a:cxn ang="0">
                      <a:pos x="T6" y="T7"/>
                    </a:cxn>
                    <a:cxn ang="0">
                      <a:pos x="T8" y="T9"/>
                    </a:cxn>
                  </a:cxnLst>
                  <a:rect l="0" t="0" r="r" b="b"/>
                  <a:pathLst>
                    <a:path w="21" h="15">
                      <a:moveTo>
                        <a:pt x="3" y="14"/>
                      </a:moveTo>
                      <a:cubicBezTo>
                        <a:pt x="8" y="11"/>
                        <a:pt x="14" y="7"/>
                        <a:pt x="19" y="4"/>
                      </a:cubicBezTo>
                      <a:cubicBezTo>
                        <a:pt x="21" y="3"/>
                        <a:pt x="19" y="0"/>
                        <a:pt x="18" y="1"/>
                      </a:cubicBezTo>
                      <a:cubicBezTo>
                        <a:pt x="12" y="4"/>
                        <a:pt x="7" y="8"/>
                        <a:pt x="2"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241"/>
                <p:cNvSpPr/>
                <p:nvPr/>
              </p:nvSpPr>
              <p:spPr bwMode="auto">
                <a:xfrm>
                  <a:off x="926" y="1472"/>
                  <a:ext cx="11" cy="8"/>
                </a:xfrm>
                <a:custGeom>
                  <a:avLst/>
                  <a:gdLst>
                    <a:gd name="T0" fmla="*/ 3 w 17"/>
                    <a:gd name="T1" fmla="*/ 12 h 13"/>
                    <a:gd name="T2" fmla="*/ 15 w 17"/>
                    <a:gd name="T3" fmla="*/ 4 h 13"/>
                    <a:gd name="T4" fmla="*/ 14 w 17"/>
                    <a:gd name="T5" fmla="*/ 1 h 13"/>
                    <a:gd name="T6" fmla="*/ 1 w 17"/>
                    <a:gd name="T7" fmla="*/ 10 h 13"/>
                    <a:gd name="T8" fmla="*/ 3 w 17"/>
                    <a:gd name="T9" fmla="*/ 12 h 13"/>
                  </a:gdLst>
                  <a:ahLst/>
                  <a:cxnLst>
                    <a:cxn ang="0">
                      <a:pos x="T0" y="T1"/>
                    </a:cxn>
                    <a:cxn ang="0">
                      <a:pos x="T2" y="T3"/>
                    </a:cxn>
                    <a:cxn ang="0">
                      <a:pos x="T4" y="T5"/>
                    </a:cxn>
                    <a:cxn ang="0">
                      <a:pos x="T6" y="T7"/>
                    </a:cxn>
                    <a:cxn ang="0">
                      <a:pos x="T8" y="T9"/>
                    </a:cxn>
                  </a:cxnLst>
                  <a:rect l="0" t="0" r="r" b="b"/>
                  <a:pathLst>
                    <a:path w="17" h="13">
                      <a:moveTo>
                        <a:pt x="3" y="12"/>
                      </a:moveTo>
                      <a:cubicBezTo>
                        <a:pt x="7" y="9"/>
                        <a:pt x="11" y="6"/>
                        <a:pt x="15" y="4"/>
                      </a:cubicBezTo>
                      <a:cubicBezTo>
                        <a:pt x="17" y="3"/>
                        <a:pt x="15" y="0"/>
                        <a:pt x="14" y="1"/>
                      </a:cubicBezTo>
                      <a:cubicBezTo>
                        <a:pt x="9" y="4"/>
                        <a:pt x="5" y="6"/>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242"/>
                <p:cNvSpPr/>
                <p:nvPr/>
              </p:nvSpPr>
              <p:spPr bwMode="auto">
                <a:xfrm>
                  <a:off x="929" y="1472"/>
                  <a:ext cx="11" cy="8"/>
                </a:xfrm>
                <a:custGeom>
                  <a:avLst/>
                  <a:gdLst>
                    <a:gd name="T0" fmla="*/ 3 w 17"/>
                    <a:gd name="T1" fmla="*/ 11 h 11"/>
                    <a:gd name="T2" fmla="*/ 15 w 17"/>
                    <a:gd name="T3" fmla="*/ 3 h 11"/>
                    <a:gd name="T4" fmla="*/ 14 w 17"/>
                    <a:gd name="T5" fmla="*/ 1 h 11"/>
                    <a:gd name="T6" fmla="*/ 2 w 17"/>
                    <a:gd name="T7" fmla="*/ 8 h 11"/>
                    <a:gd name="T8" fmla="*/ 3 w 17"/>
                    <a:gd name="T9" fmla="*/ 11 h 11"/>
                  </a:gdLst>
                  <a:ahLst/>
                  <a:cxnLst>
                    <a:cxn ang="0">
                      <a:pos x="T0" y="T1"/>
                    </a:cxn>
                    <a:cxn ang="0">
                      <a:pos x="T2" y="T3"/>
                    </a:cxn>
                    <a:cxn ang="0">
                      <a:pos x="T4" y="T5"/>
                    </a:cxn>
                    <a:cxn ang="0">
                      <a:pos x="T6" y="T7"/>
                    </a:cxn>
                    <a:cxn ang="0">
                      <a:pos x="T8" y="T9"/>
                    </a:cxn>
                  </a:cxnLst>
                  <a:rect l="0" t="0" r="r" b="b"/>
                  <a:pathLst>
                    <a:path w="17" h="11">
                      <a:moveTo>
                        <a:pt x="3" y="11"/>
                      </a:moveTo>
                      <a:cubicBezTo>
                        <a:pt x="8" y="9"/>
                        <a:pt x="11" y="6"/>
                        <a:pt x="15" y="3"/>
                      </a:cubicBezTo>
                      <a:cubicBezTo>
                        <a:pt x="17" y="2"/>
                        <a:pt x="15" y="0"/>
                        <a:pt x="14" y="1"/>
                      </a:cubicBezTo>
                      <a:cubicBezTo>
                        <a:pt x="10" y="3"/>
                        <a:pt x="6" y="6"/>
                        <a:pt x="2" y="8"/>
                      </a:cubicBezTo>
                      <a:cubicBezTo>
                        <a:pt x="0" y="9"/>
                        <a:pt x="1" y="11"/>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243"/>
                <p:cNvSpPr/>
                <p:nvPr/>
              </p:nvSpPr>
              <p:spPr bwMode="auto">
                <a:xfrm>
                  <a:off x="931" y="1472"/>
                  <a:ext cx="10" cy="8"/>
                </a:xfrm>
                <a:custGeom>
                  <a:avLst/>
                  <a:gdLst>
                    <a:gd name="T0" fmla="*/ 4 w 14"/>
                    <a:gd name="T1" fmla="*/ 10 h 11"/>
                    <a:gd name="T2" fmla="*/ 13 w 14"/>
                    <a:gd name="T3" fmla="*/ 4 h 11"/>
                    <a:gd name="T4" fmla="*/ 11 w 14"/>
                    <a:gd name="T5" fmla="*/ 1 h 11"/>
                    <a:gd name="T6" fmla="*/ 2 w 14"/>
                    <a:gd name="T7" fmla="*/ 8 h 11"/>
                    <a:gd name="T8" fmla="*/ 4 w 14"/>
                    <a:gd name="T9" fmla="*/ 10 h 11"/>
                  </a:gdLst>
                  <a:ahLst/>
                  <a:cxnLst>
                    <a:cxn ang="0">
                      <a:pos x="T0" y="T1"/>
                    </a:cxn>
                    <a:cxn ang="0">
                      <a:pos x="T2" y="T3"/>
                    </a:cxn>
                    <a:cxn ang="0">
                      <a:pos x="T4" y="T5"/>
                    </a:cxn>
                    <a:cxn ang="0">
                      <a:pos x="T6" y="T7"/>
                    </a:cxn>
                    <a:cxn ang="0">
                      <a:pos x="T8" y="T9"/>
                    </a:cxn>
                  </a:cxnLst>
                  <a:rect l="0" t="0" r="r" b="b"/>
                  <a:pathLst>
                    <a:path w="14" h="11">
                      <a:moveTo>
                        <a:pt x="4" y="10"/>
                      </a:moveTo>
                      <a:cubicBezTo>
                        <a:pt x="6" y="7"/>
                        <a:pt x="10" y="6"/>
                        <a:pt x="13" y="4"/>
                      </a:cubicBezTo>
                      <a:cubicBezTo>
                        <a:pt x="14" y="3"/>
                        <a:pt x="13" y="0"/>
                        <a:pt x="11" y="1"/>
                      </a:cubicBezTo>
                      <a:cubicBezTo>
                        <a:pt x="8" y="3"/>
                        <a:pt x="4" y="5"/>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244"/>
                <p:cNvSpPr/>
                <p:nvPr/>
              </p:nvSpPr>
              <p:spPr bwMode="auto">
                <a:xfrm>
                  <a:off x="932" y="1474"/>
                  <a:ext cx="11" cy="6"/>
                </a:xfrm>
                <a:custGeom>
                  <a:avLst/>
                  <a:gdLst>
                    <a:gd name="T0" fmla="*/ 3 w 16"/>
                    <a:gd name="T1" fmla="*/ 9 h 10"/>
                    <a:gd name="T2" fmla="*/ 15 w 16"/>
                    <a:gd name="T3" fmla="*/ 3 h 10"/>
                    <a:gd name="T4" fmla="*/ 13 w 16"/>
                    <a:gd name="T5" fmla="*/ 1 h 10"/>
                    <a:gd name="T6" fmla="*/ 2 w 16"/>
                    <a:gd name="T7" fmla="*/ 7 h 10"/>
                    <a:gd name="T8" fmla="*/ 3 w 16"/>
                    <a:gd name="T9" fmla="*/ 9 h 10"/>
                  </a:gdLst>
                  <a:ahLst/>
                  <a:cxnLst>
                    <a:cxn ang="0">
                      <a:pos x="T0" y="T1"/>
                    </a:cxn>
                    <a:cxn ang="0">
                      <a:pos x="T2" y="T3"/>
                    </a:cxn>
                    <a:cxn ang="0">
                      <a:pos x="T4" y="T5"/>
                    </a:cxn>
                    <a:cxn ang="0">
                      <a:pos x="T6" y="T7"/>
                    </a:cxn>
                    <a:cxn ang="0">
                      <a:pos x="T8" y="T9"/>
                    </a:cxn>
                  </a:cxnLst>
                  <a:rect l="0" t="0" r="r" b="b"/>
                  <a:pathLst>
                    <a:path w="16" h="10">
                      <a:moveTo>
                        <a:pt x="3" y="9"/>
                      </a:moveTo>
                      <a:cubicBezTo>
                        <a:pt x="7" y="7"/>
                        <a:pt x="11" y="6"/>
                        <a:pt x="15" y="3"/>
                      </a:cubicBezTo>
                      <a:cubicBezTo>
                        <a:pt x="16" y="2"/>
                        <a:pt x="14" y="0"/>
                        <a:pt x="13" y="1"/>
                      </a:cubicBezTo>
                      <a:cubicBezTo>
                        <a:pt x="9" y="3"/>
                        <a:pt x="6" y="5"/>
                        <a:pt x="2" y="7"/>
                      </a:cubicBezTo>
                      <a:cubicBezTo>
                        <a:pt x="0" y="7"/>
                        <a:pt x="2" y="10"/>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245"/>
                <p:cNvSpPr/>
                <p:nvPr/>
              </p:nvSpPr>
              <p:spPr bwMode="auto">
                <a:xfrm>
                  <a:off x="935" y="1476"/>
                  <a:ext cx="5" cy="4"/>
                </a:xfrm>
                <a:custGeom>
                  <a:avLst/>
                  <a:gdLst>
                    <a:gd name="T0" fmla="*/ 3 w 8"/>
                    <a:gd name="T1" fmla="*/ 6 h 7"/>
                    <a:gd name="T2" fmla="*/ 7 w 8"/>
                    <a:gd name="T3" fmla="*/ 3 h 7"/>
                    <a:gd name="T4" fmla="*/ 5 w 8"/>
                    <a:gd name="T5" fmla="*/ 1 h 7"/>
                    <a:gd name="T6" fmla="*/ 2 w 8"/>
                    <a:gd name="T7" fmla="*/ 3 h 7"/>
                    <a:gd name="T8" fmla="*/ 3 w 8"/>
                    <a:gd name="T9" fmla="*/ 6 h 7"/>
                  </a:gdLst>
                  <a:ahLst/>
                  <a:cxnLst>
                    <a:cxn ang="0">
                      <a:pos x="T0" y="T1"/>
                    </a:cxn>
                    <a:cxn ang="0">
                      <a:pos x="T2" y="T3"/>
                    </a:cxn>
                    <a:cxn ang="0">
                      <a:pos x="T4" y="T5"/>
                    </a:cxn>
                    <a:cxn ang="0">
                      <a:pos x="T6" y="T7"/>
                    </a:cxn>
                    <a:cxn ang="0">
                      <a:pos x="T8" y="T9"/>
                    </a:cxn>
                  </a:cxnLst>
                  <a:rect l="0" t="0" r="r" b="b"/>
                  <a:pathLst>
                    <a:path w="8" h="7">
                      <a:moveTo>
                        <a:pt x="3" y="6"/>
                      </a:moveTo>
                      <a:cubicBezTo>
                        <a:pt x="5" y="5"/>
                        <a:pt x="6" y="4"/>
                        <a:pt x="7" y="3"/>
                      </a:cubicBezTo>
                      <a:cubicBezTo>
                        <a:pt x="8" y="2"/>
                        <a:pt x="6" y="0"/>
                        <a:pt x="5" y="1"/>
                      </a:cubicBezTo>
                      <a:cubicBezTo>
                        <a:pt x="4" y="2"/>
                        <a:pt x="3" y="3"/>
                        <a:pt x="2" y="3"/>
                      </a:cubicBezTo>
                      <a:cubicBezTo>
                        <a:pt x="0" y="4"/>
                        <a:pt x="2"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246"/>
                <p:cNvSpPr/>
                <p:nvPr/>
              </p:nvSpPr>
              <p:spPr bwMode="auto">
                <a:xfrm>
                  <a:off x="935" y="1468"/>
                  <a:ext cx="8" cy="8"/>
                </a:xfrm>
                <a:custGeom>
                  <a:avLst/>
                  <a:gdLst>
                    <a:gd name="T0" fmla="*/ 4 w 12"/>
                    <a:gd name="T1" fmla="*/ 10 h 12"/>
                    <a:gd name="T2" fmla="*/ 10 w 12"/>
                    <a:gd name="T3" fmla="*/ 4 h 12"/>
                    <a:gd name="T4" fmla="*/ 9 w 12"/>
                    <a:gd name="T5" fmla="*/ 1 h 12"/>
                    <a:gd name="T6" fmla="*/ 1 w 12"/>
                    <a:gd name="T7" fmla="*/ 9 h 12"/>
                    <a:gd name="T8" fmla="*/ 4 w 12"/>
                    <a:gd name="T9" fmla="*/ 10 h 12"/>
                  </a:gdLst>
                  <a:ahLst/>
                  <a:cxnLst>
                    <a:cxn ang="0">
                      <a:pos x="T0" y="T1"/>
                    </a:cxn>
                    <a:cxn ang="0">
                      <a:pos x="T2" y="T3"/>
                    </a:cxn>
                    <a:cxn ang="0">
                      <a:pos x="T4" y="T5"/>
                    </a:cxn>
                    <a:cxn ang="0">
                      <a:pos x="T6" y="T7"/>
                    </a:cxn>
                    <a:cxn ang="0">
                      <a:pos x="T8" y="T9"/>
                    </a:cxn>
                  </a:cxnLst>
                  <a:rect l="0" t="0" r="r" b="b"/>
                  <a:pathLst>
                    <a:path w="12" h="12">
                      <a:moveTo>
                        <a:pt x="4" y="10"/>
                      </a:moveTo>
                      <a:cubicBezTo>
                        <a:pt x="6" y="8"/>
                        <a:pt x="8" y="5"/>
                        <a:pt x="10" y="4"/>
                      </a:cubicBezTo>
                      <a:cubicBezTo>
                        <a:pt x="12" y="3"/>
                        <a:pt x="10" y="0"/>
                        <a:pt x="9" y="1"/>
                      </a:cubicBezTo>
                      <a:cubicBezTo>
                        <a:pt x="6" y="3"/>
                        <a:pt x="3" y="6"/>
                        <a:pt x="1" y="9"/>
                      </a:cubicBezTo>
                      <a:cubicBezTo>
                        <a:pt x="0" y="10"/>
                        <a:pt x="3"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247"/>
                <p:cNvSpPr/>
                <p:nvPr/>
              </p:nvSpPr>
              <p:spPr bwMode="auto">
                <a:xfrm>
                  <a:off x="933" y="1466"/>
                  <a:ext cx="8" cy="9"/>
                </a:xfrm>
                <a:custGeom>
                  <a:avLst/>
                  <a:gdLst>
                    <a:gd name="T0" fmla="*/ 3 w 13"/>
                    <a:gd name="T1" fmla="*/ 12 h 13"/>
                    <a:gd name="T2" fmla="*/ 12 w 13"/>
                    <a:gd name="T3" fmla="*/ 3 h 13"/>
                    <a:gd name="T4" fmla="*/ 9 w 13"/>
                    <a:gd name="T5" fmla="*/ 2 h 13"/>
                    <a:gd name="T6" fmla="*/ 1 w 13"/>
                    <a:gd name="T7" fmla="*/ 10 h 13"/>
                    <a:gd name="T8" fmla="*/ 3 w 13"/>
                    <a:gd name="T9" fmla="*/ 12 h 13"/>
                  </a:gdLst>
                  <a:ahLst/>
                  <a:cxnLst>
                    <a:cxn ang="0">
                      <a:pos x="T0" y="T1"/>
                    </a:cxn>
                    <a:cxn ang="0">
                      <a:pos x="T2" y="T3"/>
                    </a:cxn>
                    <a:cxn ang="0">
                      <a:pos x="T4" y="T5"/>
                    </a:cxn>
                    <a:cxn ang="0">
                      <a:pos x="T6" y="T7"/>
                    </a:cxn>
                    <a:cxn ang="0">
                      <a:pos x="T8" y="T9"/>
                    </a:cxn>
                  </a:cxnLst>
                  <a:rect l="0" t="0" r="r" b="b"/>
                  <a:pathLst>
                    <a:path w="13" h="13">
                      <a:moveTo>
                        <a:pt x="3" y="12"/>
                      </a:moveTo>
                      <a:cubicBezTo>
                        <a:pt x="6" y="9"/>
                        <a:pt x="10" y="7"/>
                        <a:pt x="12" y="3"/>
                      </a:cubicBezTo>
                      <a:cubicBezTo>
                        <a:pt x="13" y="2"/>
                        <a:pt x="10" y="0"/>
                        <a:pt x="9" y="2"/>
                      </a:cubicBezTo>
                      <a:cubicBezTo>
                        <a:pt x="8" y="5"/>
                        <a:pt x="4" y="7"/>
                        <a:pt x="1" y="10"/>
                      </a:cubicBezTo>
                      <a:cubicBezTo>
                        <a:pt x="0" y="11"/>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248"/>
                <p:cNvSpPr/>
                <p:nvPr/>
              </p:nvSpPr>
              <p:spPr bwMode="auto">
                <a:xfrm>
                  <a:off x="930" y="1465"/>
                  <a:ext cx="9" cy="9"/>
                </a:xfrm>
                <a:custGeom>
                  <a:avLst/>
                  <a:gdLst>
                    <a:gd name="T0" fmla="*/ 4 w 14"/>
                    <a:gd name="T1" fmla="*/ 12 h 13"/>
                    <a:gd name="T2" fmla="*/ 13 w 14"/>
                    <a:gd name="T3" fmla="*/ 3 h 13"/>
                    <a:gd name="T4" fmla="*/ 11 w 14"/>
                    <a:gd name="T5" fmla="*/ 1 h 13"/>
                    <a:gd name="T6" fmla="*/ 1 w 14"/>
                    <a:gd name="T7" fmla="*/ 11 h 13"/>
                    <a:gd name="T8" fmla="*/ 4 w 14"/>
                    <a:gd name="T9" fmla="*/ 12 h 13"/>
                  </a:gdLst>
                  <a:ahLst/>
                  <a:cxnLst>
                    <a:cxn ang="0">
                      <a:pos x="T0" y="T1"/>
                    </a:cxn>
                    <a:cxn ang="0">
                      <a:pos x="T2" y="T3"/>
                    </a:cxn>
                    <a:cxn ang="0">
                      <a:pos x="T4" y="T5"/>
                    </a:cxn>
                    <a:cxn ang="0">
                      <a:pos x="T6" y="T7"/>
                    </a:cxn>
                    <a:cxn ang="0">
                      <a:pos x="T8" y="T9"/>
                    </a:cxn>
                  </a:cxnLst>
                  <a:rect l="0" t="0" r="r" b="b"/>
                  <a:pathLst>
                    <a:path w="14" h="13">
                      <a:moveTo>
                        <a:pt x="4" y="12"/>
                      </a:moveTo>
                      <a:cubicBezTo>
                        <a:pt x="6" y="8"/>
                        <a:pt x="10" y="6"/>
                        <a:pt x="13" y="3"/>
                      </a:cubicBezTo>
                      <a:cubicBezTo>
                        <a:pt x="14" y="2"/>
                        <a:pt x="12" y="0"/>
                        <a:pt x="11" y="1"/>
                      </a:cubicBezTo>
                      <a:cubicBezTo>
                        <a:pt x="8" y="4"/>
                        <a:pt x="4" y="7"/>
                        <a:pt x="1" y="11"/>
                      </a:cubicBezTo>
                      <a:cubicBezTo>
                        <a:pt x="0" y="12"/>
                        <a:pt x="3" y="13"/>
                        <a:pt x="4"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249"/>
                <p:cNvSpPr/>
                <p:nvPr/>
              </p:nvSpPr>
              <p:spPr bwMode="auto">
                <a:xfrm>
                  <a:off x="931" y="1464"/>
                  <a:ext cx="10" cy="8"/>
                </a:xfrm>
                <a:custGeom>
                  <a:avLst/>
                  <a:gdLst>
                    <a:gd name="T0" fmla="*/ 3 w 15"/>
                    <a:gd name="T1" fmla="*/ 12 h 13"/>
                    <a:gd name="T2" fmla="*/ 14 w 15"/>
                    <a:gd name="T3" fmla="*/ 3 h 13"/>
                    <a:gd name="T4" fmla="*/ 12 w 15"/>
                    <a:gd name="T5" fmla="*/ 1 h 13"/>
                    <a:gd name="T6" fmla="*/ 1 w 15"/>
                    <a:gd name="T7" fmla="*/ 11 h 13"/>
                    <a:gd name="T8" fmla="*/ 3 w 15"/>
                    <a:gd name="T9" fmla="*/ 12 h 13"/>
                  </a:gdLst>
                  <a:ahLst/>
                  <a:cxnLst>
                    <a:cxn ang="0">
                      <a:pos x="T0" y="T1"/>
                    </a:cxn>
                    <a:cxn ang="0">
                      <a:pos x="T2" y="T3"/>
                    </a:cxn>
                    <a:cxn ang="0">
                      <a:pos x="T4" y="T5"/>
                    </a:cxn>
                    <a:cxn ang="0">
                      <a:pos x="T6" y="T7"/>
                    </a:cxn>
                    <a:cxn ang="0">
                      <a:pos x="T8" y="T9"/>
                    </a:cxn>
                  </a:cxnLst>
                  <a:rect l="0" t="0" r="r" b="b"/>
                  <a:pathLst>
                    <a:path w="15" h="13">
                      <a:moveTo>
                        <a:pt x="3" y="12"/>
                      </a:moveTo>
                      <a:cubicBezTo>
                        <a:pt x="6" y="8"/>
                        <a:pt x="11" y="6"/>
                        <a:pt x="14" y="3"/>
                      </a:cubicBezTo>
                      <a:cubicBezTo>
                        <a:pt x="15" y="2"/>
                        <a:pt x="13" y="0"/>
                        <a:pt x="12" y="1"/>
                      </a:cubicBezTo>
                      <a:cubicBezTo>
                        <a:pt x="8" y="5"/>
                        <a:pt x="4" y="7"/>
                        <a:pt x="1" y="11"/>
                      </a:cubicBezTo>
                      <a:cubicBezTo>
                        <a:pt x="0" y="12"/>
                        <a:pt x="2" y="13"/>
                        <a:pt x="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250"/>
                <p:cNvSpPr/>
                <p:nvPr/>
              </p:nvSpPr>
              <p:spPr bwMode="auto">
                <a:xfrm>
                  <a:off x="934" y="1463"/>
                  <a:ext cx="6" cy="4"/>
                </a:xfrm>
                <a:custGeom>
                  <a:avLst/>
                  <a:gdLst>
                    <a:gd name="T0" fmla="*/ 3 w 9"/>
                    <a:gd name="T1" fmla="*/ 5 h 6"/>
                    <a:gd name="T2" fmla="*/ 7 w 9"/>
                    <a:gd name="T3" fmla="*/ 3 h 6"/>
                    <a:gd name="T4" fmla="*/ 7 w 9"/>
                    <a:gd name="T5" fmla="*/ 0 h 6"/>
                    <a:gd name="T6" fmla="*/ 2 w 9"/>
                    <a:gd name="T7" fmla="*/ 3 h 6"/>
                    <a:gd name="T8" fmla="*/ 3 w 9"/>
                    <a:gd name="T9" fmla="*/ 5 h 6"/>
                  </a:gdLst>
                  <a:ahLst/>
                  <a:cxnLst>
                    <a:cxn ang="0">
                      <a:pos x="T0" y="T1"/>
                    </a:cxn>
                    <a:cxn ang="0">
                      <a:pos x="T2" y="T3"/>
                    </a:cxn>
                    <a:cxn ang="0">
                      <a:pos x="T4" y="T5"/>
                    </a:cxn>
                    <a:cxn ang="0">
                      <a:pos x="T6" y="T7"/>
                    </a:cxn>
                    <a:cxn ang="0">
                      <a:pos x="T8" y="T9"/>
                    </a:cxn>
                  </a:cxnLst>
                  <a:rect l="0" t="0" r="r" b="b"/>
                  <a:pathLst>
                    <a:path w="9" h="6">
                      <a:moveTo>
                        <a:pt x="3" y="5"/>
                      </a:moveTo>
                      <a:cubicBezTo>
                        <a:pt x="5" y="4"/>
                        <a:pt x="6" y="4"/>
                        <a:pt x="7" y="3"/>
                      </a:cubicBezTo>
                      <a:cubicBezTo>
                        <a:pt x="9" y="3"/>
                        <a:pt x="8" y="0"/>
                        <a:pt x="7" y="0"/>
                      </a:cubicBezTo>
                      <a:cubicBezTo>
                        <a:pt x="5" y="1"/>
                        <a:pt x="4" y="2"/>
                        <a:pt x="2" y="3"/>
                      </a:cubicBezTo>
                      <a:cubicBezTo>
                        <a:pt x="0" y="3"/>
                        <a:pt x="2"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251"/>
                <p:cNvSpPr/>
                <p:nvPr/>
              </p:nvSpPr>
              <p:spPr bwMode="auto">
                <a:xfrm>
                  <a:off x="925" y="1465"/>
                  <a:ext cx="10" cy="8"/>
                </a:xfrm>
                <a:custGeom>
                  <a:avLst/>
                  <a:gdLst>
                    <a:gd name="T0" fmla="*/ 4 w 14"/>
                    <a:gd name="T1" fmla="*/ 10 h 12"/>
                    <a:gd name="T2" fmla="*/ 12 w 14"/>
                    <a:gd name="T3" fmla="*/ 4 h 12"/>
                    <a:gd name="T4" fmla="*/ 11 w 14"/>
                    <a:gd name="T5" fmla="*/ 1 h 12"/>
                    <a:gd name="T6" fmla="*/ 2 w 14"/>
                    <a:gd name="T7" fmla="*/ 8 h 12"/>
                    <a:gd name="T8" fmla="*/ 4 w 14"/>
                    <a:gd name="T9" fmla="*/ 10 h 12"/>
                  </a:gdLst>
                  <a:ahLst/>
                  <a:cxnLst>
                    <a:cxn ang="0">
                      <a:pos x="T0" y="T1"/>
                    </a:cxn>
                    <a:cxn ang="0">
                      <a:pos x="T2" y="T3"/>
                    </a:cxn>
                    <a:cxn ang="0">
                      <a:pos x="T4" y="T5"/>
                    </a:cxn>
                    <a:cxn ang="0">
                      <a:pos x="T6" y="T7"/>
                    </a:cxn>
                    <a:cxn ang="0">
                      <a:pos x="T8" y="T9"/>
                    </a:cxn>
                  </a:cxnLst>
                  <a:rect l="0" t="0" r="r" b="b"/>
                  <a:pathLst>
                    <a:path w="14" h="12">
                      <a:moveTo>
                        <a:pt x="4" y="10"/>
                      </a:moveTo>
                      <a:cubicBezTo>
                        <a:pt x="6" y="8"/>
                        <a:pt x="9" y="6"/>
                        <a:pt x="12" y="4"/>
                      </a:cubicBezTo>
                      <a:cubicBezTo>
                        <a:pt x="14" y="2"/>
                        <a:pt x="13" y="0"/>
                        <a:pt x="11" y="1"/>
                      </a:cubicBezTo>
                      <a:cubicBezTo>
                        <a:pt x="8" y="3"/>
                        <a:pt x="4" y="5"/>
                        <a:pt x="2" y="8"/>
                      </a:cubicBezTo>
                      <a:cubicBezTo>
                        <a:pt x="0" y="10"/>
                        <a:pt x="2" y="12"/>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252"/>
                <p:cNvSpPr/>
                <p:nvPr/>
              </p:nvSpPr>
              <p:spPr bwMode="auto">
                <a:xfrm>
                  <a:off x="922" y="1467"/>
                  <a:ext cx="9" cy="7"/>
                </a:xfrm>
                <a:custGeom>
                  <a:avLst/>
                  <a:gdLst>
                    <a:gd name="T0" fmla="*/ 3 w 14"/>
                    <a:gd name="T1" fmla="*/ 10 h 11"/>
                    <a:gd name="T2" fmla="*/ 13 w 14"/>
                    <a:gd name="T3" fmla="*/ 3 h 11"/>
                    <a:gd name="T4" fmla="*/ 11 w 14"/>
                    <a:gd name="T5" fmla="*/ 1 h 11"/>
                    <a:gd name="T6" fmla="*/ 2 w 14"/>
                    <a:gd name="T7" fmla="*/ 7 h 11"/>
                    <a:gd name="T8" fmla="*/ 3 w 14"/>
                    <a:gd name="T9" fmla="*/ 10 h 11"/>
                  </a:gdLst>
                  <a:ahLst/>
                  <a:cxnLst>
                    <a:cxn ang="0">
                      <a:pos x="T0" y="T1"/>
                    </a:cxn>
                    <a:cxn ang="0">
                      <a:pos x="T2" y="T3"/>
                    </a:cxn>
                    <a:cxn ang="0">
                      <a:pos x="T4" y="T5"/>
                    </a:cxn>
                    <a:cxn ang="0">
                      <a:pos x="T6" y="T7"/>
                    </a:cxn>
                    <a:cxn ang="0">
                      <a:pos x="T8" y="T9"/>
                    </a:cxn>
                  </a:cxnLst>
                  <a:rect l="0" t="0" r="r" b="b"/>
                  <a:pathLst>
                    <a:path w="14" h="11">
                      <a:moveTo>
                        <a:pt x="3" y="10"/>
                      </a:moveTo>
                      <a:cubicBezTo>
                        <a:pt x="6" y="8"/>
                        <a:pt x="10" y="6"/>
                        <a:pt x="13" y="3"/>
                      </a:cubicBezTo>
                      <a:cubicBezTo>
                        <a:pt x="14" y="2"/>
                        <a:pt x="13" y="0"/>
                        <a:pt x="11" y="1"/>
                      </a:cubicBezTo>
                      <a:cubicBezTo>
                        <a:pt x="8" y="3"/>
                        <a:pt x="5" y="5"/>
                        <a:pt x="2" y="7"/>
                      </a:cubicBezTo>
                      <a:cubicBezTo>
                        <a:pt x="0" y="8"/>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253"/>
                <p:cNvSpPr/>
                <p:nvPr/>
              </p:nvSpPr>
              <p:spPr bwMode="auto">
                <a:xfrm>
                  <a:off x="921" y="1461"/>
                  <a:ext cx="6" cy="5"/>
                </a:xfrm>
                <a:custGeom>
                  <a:avLst/>
                  <a:gdLst>
                    <a:gd name="T0" fmla="*/ 3 w 9"/>
                    <a:gd name="T1" fmla="*/ 6 h 7"/>
                    <a:gd name="T2" fmla="*/ 7 w 9"/>
                    <a:gd name="T3" fmla="*/ 4 h 7"/>
                    <a:gd name="T4" fmla="*/ 7 w 9"/>
                    <a:gd name="T5" fmla="*/ 1 h 7"/>
                    <a:gd name="T6" fmla="*/ 1 w 9"/>
                    <a:gd name="T7" fmla="*/ 3 h 7"/>
                    <a:gd name="T8" fmla="*/ 3 w 9"/>
                    <a:gd name="T9" fmla="*/ 6 h 7"/>
                  </a:gdLst>
                  <a:ahLst/>
                  <a:cxnLst>
                    <a:cxn ang="0">
                      <a:pos x="T0" y="T1"/>
                    </a:cxn>
                    <a:cxn ang="0">
                      <a:pos x="T2" y="T3"/>
                    </a:cxn>
                    <a:cxn ang="0">
                      <a:pos x="T4" y="T5"/>
                    </a:cxn>
                    <a:cxn ang="0">
                      <a:pos x="T6" y="T7"/>
                    </a:cxn>
                    <a:cxn ang="0">
                      <a:pos x="T8" y="T9"/>
                    </a:cxn>
                  </a:cxnLst>
                  <a:rect l="0" t="0" r="r" b="b"/>
                  <a:pathLst>
                    <a:path w="9" h="7">
                      <a:moveTo>
                        <a:pt x="3" y="6"/>
                      </a:moveTo>
                      <a:cubicBezTo>
                        <a:pt x="4" y="5"/>
                        <a:pt x="6" y="4"/>
                        <a:pt x="7" y="4"/>
                      </a:cubicBezTo>
                      <a:cubicBezTo>
                        <a:pt x="9" y="3"/>
                        <a:pt x="8" y="0"/>
                        <a:pt x="7" y="1"/>
                      </a:cubicBezTo>
                      <a:cubicBezTo>
                        <a:pt x="5" y="2"/>
                        <a:pt x="3" y="2"/>
                        <a:pt x="1" y="3"/>
                      </a:cubicBezTo>
                      <a:cubicBezTo>
                        <a:pt x="0" y="4"/>
                        <a:pt x="1"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254"/>
                <p:cNvSpPr/>
                <p:nvPr/>
              </p:nvSpPr>
              <p:spPr bwMode="auto">
                <a:xfrm>
                  <a:off x="726" y="1379"/>
                  <a:ext cx="40" cy="25"/>
                </a:xfrm>
                <a:custGeom>
                  <a:avLst/>
                  <a:gdLst>
                    <a:gd name="T0" fmla="*/ 2 w 59"/>
                    <a:gd name="T1" fmla="*/ 5 h 37"/>
                    <a:gd name="T2" fmla="*/ 3 w 59"/>
                    <a:gd name="T3" fmla="*/ 34 h 37"/>
                    <a:gd name="T4" fmla="*/ 4 w 59"/>
                    <a:gd name="T5" fmla="*/ 35 h 37"/>
                    <a:gd name="T6" fmla="*/ 36 w 59"/>
                    <a:gd name="T7" fmla="*/ 34 h 37"/>
                    <a:gd name="T8" fmla="*/ 57 w 59"/>
                    <a:gd name="T9" fmla="*/ 35 h 37"/>
                    <a:gd name="T10" fmla="*/ 58 w 59"/>
                    <a:gd name="T11" fmla="*/ 34 h 37"/>
                    <a:gd name="T12" fmla="*/ 57 w 59"/>
                    <a:gd name="T13" fmla="*/ 7 h 37"/>
                    <a:gd name="T14" fmla="*/ 54 w 59"/>
                    <a:gd name="T15" fmla="*/ 1 h 37"/>
                    <a:gd name="T16" fmla="*/ 33 w 59"/>
                    <a:gd name="T17" fmla="*/ 4 h 37"/>
                    <a:gd name="T18" fmla="*/ 2 w 59"/>
                    <a:gd name="T19" fmla="*/ 2 h 37"/>
                    <a:gd name="T20" fmla="*/ 2 w 59"/>
                    <a:gd name="T21" fmla="*/ 5 h 37"/>
                    <a:gd name="T22" fmla="*/ 41 w 59"/>
                    <a:gd name="T23" fmla="*/ 6 h 37"/>
                    <a:gd name="T24" fmla="*/ 54 w 59"/>
                    <a:gd name="T25" fmla="*/ 7 h 37"/>
                    <a:gd name="T26" fmla="*/ 56 w 59"/>
                    <a:gd name="T27" fmla="*/ 26 h 37"/>
                    <a:gd name="T28" fmla="*/ 24 w 59"/>
                    <a:gd name="T29" fmla="*/ 32 h 37"/>
                    <a:gd name="T30" fmla="*/ 5 w 59"/>
                    <a:gd name="T31" fmla="*/ 30 h 37"/>
                    <a:gd name="T32" fmla="*/ 5 w 59"/>
                    <a:gd name="T33" fmla="*/ 5 h 37"/>
                    <a:gd name="T34" fmla="*/ 2 w 59"/>
                    <a:gd name="T35" fmla="*/ 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37">
                      <a:moveTo>
                        <a:pt x="2" y="5"/>
                      </a:moveTo>
                      <a:cubicBezTo>
                        <a:pt x="2" y="15"/>
                        <a:pt x="2" y="24"/>
                        <a:pt x="3" y="34"/>
                      </a:cubicBezTo>
                      <a:cubicBezTo>
                        <a:pt x="3" y="34"/>
                        <a:pt x="3" y="35"/>
                        <a:pt x="4" y="35"/>
                      </a:cubicBezTo>
                      <a:cubicBezTo>
                        <a:pt x="15" y="35"/>
                        <a:pt x="25" y="34"/>
                        <a:pt x="36" y="34"/>
                      </a:cubicBezTo>
                      <a:cubicBezTo>
                        <a:pt x="43" y="35"/>
                        <a:pt x="50" y="36"/>
                        <a:pt x="57" y="35"/>
                      </a:cubicBezTo>
                      <a:cubicBezTo>
                        <a:pt x="58" y="35"/>
                        <a:pt x="58" y="34"/>
                        <a:pt x="58" y="34"/>
                      </a:cubicBezTo>
                      <a:cubicBezTo>
                        <a:pt x="59" y="25"/>
                        <a:pt x="58" y="16"/>
                        <a:pt x="57" y="7"/>
                      </a:cubicBezTo>
                      <a:cubicBezTo>
                        <a:pt x="57" y="5"/>
                        <a:pt x="57" y="2"/>
                        <a:pt x="54" y="1"/>
                      </a:cubicBezTo>
                      <a:cubicBezTo>
                        <a:pt x="48" y="0"/>
                        <a:pt x="39" y="3"/>
                        <a:pt x="33" y="4"/>
                      </a:cubicBezTo>
                      <a:cubicBezTo>
                        <a:pt x="23" y="4"/>
                        <a:pt x="12" y="3"/>
                        <a:pt x="2" y="2"/>
                      </a:cubicBezTo>
                      <a:cubicBezTo>
                        <a:pt x="0" y="2"/>
                        <a:pt x="0" y="5"/>
                        <a:pt x="2" y="5"/>
                      </a:cubicBezTo>
                      <a:cubicBezTo>
                        <a:pt x="15" y="6"/>
                        <a:pt x="28" y="7"/>
                        <a:pt x="41" y="6"/>
                      </a:cubicBezTo>
                      <a:cubicBezTo>
                        <a:pt x="45" y="5"/>
                        <a:pt x="53" y="1"/>
                        <a:pt x="54" y="7"/>
                      </a:cubicBezTo>
                      <a:cubicBezTo>
                        <a:pt x="55" y="14"/>
                        <a:pt x="56" y="20"/>
                        <a:pt x="56" y="26"/>
                      </a:cubicBezTo>
                      <a:cubicBezTo>
                        <a:pt x="56" y="37"/>
                        <a:pt x="32" y="31"/>
                        <a:pt x="24" y="32"/>
                      </a:cubicBezTo>
                      <a:cubicBezTo>
                        <a:pt x="21" y="32"/>
                        <a:pt x="5" y="35"/>
                        <a:pt x="5" y="30"/>
                      </a:cubicBezTo>
                      <a:cubicBezTo>
                        <a:pt x="5" y="22"/>
                        <a:pt x="5" y="14"/>
                        <a:pt x="5" y="5"/>
                      </a:cubicBezTo>
                      <a:cubicBezTo>
                        <a:pt x="5" y="4"/>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255"/>
                <p:cNvSpPr/>
                <p:nvPr/>
              </p:nvSpPr>
              <p:spPr bwMode="auto">
                <a:xfrm>
                  <a:off x="738" y="1400"/>
                  <a:ext cx="4" cy="8"/>
                </a:xfrm>
                <a:custGeom>
                  <a:avLst/>
                  <a:gdLst>
                    <a:gd name="T0" fmla="*/ 3 w 6"/>
                    <a:gd name="T1" fmla="*/ 3 h 12"/>
                    <a:gd name="T2" fmla="*/ 3 w 6"/>
                    <a:gd name="T3" fmla="*/ 4 h 12"/>
                    <a:gd name="T4" fmla="*/ 3 w 6"/>
                    <a:gd name="T5" fmla="*/ 6 h 12"/>
                    <a:gd name="T6" fmla="*/ 2 w 6"/>
                    <a:gd name="T7" fmla="*/ 9 h 12"/>
                    <a:gd name="T8" fmla="*/ 4 w 6"/>
                    <a:gd name="T9" fmla="*/ 11 h 12"/>
                    <a:gd name="T10" fmla="*/ 6 w 6"/>
                    <a:gd name="T11" fmla="*/ 6 h 12"/>
                    <a:gd name="T12" fmla="*/ 4 w 6"/>
                    <a:gd name="T13" fmla="*/ 1 h 12"/>
                    <a:gd name="T14" fmla="*/ 3 w 6"/>
                    <a:gd name="T15" fmla="*/ 3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3" y="3"/>
                      </a:moveTo>
                      <a:cubicBezTo>
                        <a:pt x="2" y="3"/>
                        <a:pt x="3" y="3"/>
                        <a:pt x="3" y="4"/>
                      </a:cubicBezTo>
                      <a:cubicBezTo>
                        <a:pt x="3" y="5"/>
                        <a:pt x="3" y="5"/>
                        <a:pt x="3" y="6"/>
                      </a:cubicBezTo>
                      <a:cubicBezTo>
                        <a:pt x="3" y="7"/>
                        <a:pt x="3" y="9"/>
                        <a:pt x="2" y="9"/>
                      </a:cubicBezTo>
                      <a:cubicBezTo>
                        <a:pt x="0" y="10"/>
                        <a:pt x="2" y="12"/>
                        <a:pt x="4" y="11"/>
                      </a:cubicBezTo>
                      <a:cubicBezTo>
                        <a:pt x="6" y="11"/>
                        <a:pt x="6" y="8"/>
                        <a:pt x="6" y="6"/>
                      </a:cubicBezTo>
                      <a:cubicBezTo>
                        <a:pt x="6" y="4"/>
                        <a:pt x="6" y="2"/>
                        <a:pt x="4" y="1"/>
                      </a:cubicBezTo>
                      <a:cubicBezTo>
                        <a:pt x="3" y="0"/>
                        <a:pt x="1" y="2"/>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256"/>
                <p:cNvSpPr/>
                <p:nvPr/>
              </p:nvSpPr>
              <p:spPr bwMode="auto">
                <a:xfrm>
                  <a:off x="749" y="1400"/>
                  <a:ext cx="5" cy="8"/>
                </a:xfrm>
                <a:custGeom>
                  <a:avLst/>
                  <a:gdLst>
                    <a:gd name="T0" fmla="*/ 1 w 8"/>
                    <a:gd name="T1" fmla="*/ 2 h 12"/>
                    <a:gd name="T2" fmla="*/ 5 w 8"/>
                    <a:gd name="T3" fmla="*/ 11 h 12"/>
                    <a:gd name="T4" fmla="*/ 6 w 8"/>
                    <a:gd name="T5" fmla="*/ 8 h 12"/>
                    <a:gd name="T6" fmla="*/ 4 w 8"/>
                    <a:gd name="T7" fmla="*/ 2 h 12"/>
                    <a:gd name="T8" fmla="*/ 1 w 8"/>
                    <a:gd name="T9" fmla="*/ 2 h 12"/>
                  </a:gdLst>
                  <a:ahLst/>
                  <a:cxnLst>
                    <a:cxn ang="0">
                      <a:pos x="T0" y="T1"/>
                    </a:cxn>
                    <a:cxn ang="0">
                      <a:pos x="T2" y="T3"/>
                    </a:cxn>
                    <a:cxn ang="0">
                      <a:pos x="T4" y="T5"/>
                    </a:cxn>
                    <a:cxn ang="0">
                      <a:pos x="T6" y="T7"/>
                    </a:cxn>
                    <a:cxn ang="0">
                      <a:pos x="T8" y="T9"/>
                    </a:cxn>
                  </a:cxnLst>
                  <a:rect l="0" t="0" r="r" b="b"/>
                  <a:pathLst>
                    <a:path w="8" h="12">
                      <a:moveTo>
                        <a:pt x="1" y="2"/>
                      </a:moveTo>
                      <a:cubicBezTo>
                        <a:pt x="1" y="6"/>
                        <a:pt x="0" y="10"/>
                        <a:pt x="5" y="11"/>
                      </a:cubicBezTo>
                      <a:cubicBezTo>
                        <a:pt x="7" y="12"/>
                        <a:pt x="8" y="9"/>
                        <a:pt x="6" y="8"/>
                      </a:cubicBezTo>
                      <a:cubicBezTo>
                        <a:pt x="3" y="8"/>
                        <a:pt x="4" y="4"/>
                        <a:pt x="4" y="2"/>
                      </a:cubicBezTo>
                      <a:cubicBezTo>
                        <a:pt x="4" y="0"/>
                        <a:pt x="1"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257"/>
                <p:cNvSpPr/>
                <p:nvPr/>
              </p:nvSpPr>
              <p:spPr bwMode="auto">
                <a:xfrm>
                  <a:off x="738" y="1407"/>
                  <a:ext cx="16" cy="3"/>
                </a:xfrm>
                <a:custGeom>
                  <a:avLst/>
                  <a:gdLst>
                    <a:gd name="T0" fmla="*/ 3 w 23"/>
                    <a:gd name="T1" fmla="*/ 4 h 5"/>
                    <a:gd name="T2" fmla="*/ 11 w 23"/>
                    <a:gd name="T3" fmla="*/ 3 h 5"/>
                    <a:gd name="T4" fmla="*/ 21 w 23"/>
                    <a:gd name="T5" fmla="*/ 4 h 5"/>
                    <a:gd name="T6" fmla="*/ 21 w 23"/>
                    <a:gd name="T7" fmla="*/ 1 h 5"/>
                    <a:gd name="T8" fmla="*/ 10 w 23"/>
                    <a:gd name="T9" fmla="*/ 0 h 5"/>
                    <a:gd name="T10" fmla="*/ 1 w 23"/>
                    <a:gd name="T11" fmla="*/ 1 h 5"/>
                    <a:gd name="T12" fmla="*/ 3 w 23"/>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3" y="4"/>
                      </a:moveTo>
                      <a:cubicBezTo>
                        <a:pt x="5" y="2"/>
                        <a:pt x="9" y="3"/>
                        <a:pt x="11" y="3"/>
                      </a:cubicBezTo>
                      <a:cubicBezTo>
                        <a:pt x="15" y="3"/>
                        <a:pt x="18" y="4"/>
                        <a:pt x="21" y="4"/>
                      </a:cubicBezTo>
                      <a:cubicBezTo>
                        <a:pt x="23" y="4"/>
                        <a:pt x="23" y="1"/>
                        <a:pt x="21" y="1"/>
                      </a:cubicBezTo>
                      <a:cubicBezTo>
                        <a:pt x="18" y="1"/>
                        <a:pt x="14" y="0"/>
                        <a:pt x="10" y="0"/>
                      </a:cubicBezTo>
                      <a:cubicBezTo>
                        <a:pt x="7" y="0"/>
                        <a:pt x="4" y="0"/>
                        <a:pt x="1" y="1"/>
                      </a:cubicBezTo>
                      <a:cubicBezTo>
                        <a:pt x="0" y="2"/>
                        <a:pt x="1"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258"/>
                <p:cNvSpPr/>
                <p:nvPr/>
              </p:nvSpPr>
              <p:spPr bwMode="auto">
                <a:xfrm>
                  <a:off x="951" y="1465"/>
                  <a:ext cx="35" cy="35"/>
                </a:xfrm>
                <a:custGeom>
                  <a:avLst/>
                  <a:gdLst>
                    <a:gd name="T0" fmla="*/ 29 w 53"/>
                    <a:gd name="T1" fmla="*/ 8 h 53"/>
                    <a:gd name="T2" fmla="*/ 3 w 53"/>
                    <a:gd name="T3" fmla="*/ 28 h 53"/>
                    <a:gd name="T4" fmla="*/ 30 w 53"/>
                    <a:gd name="T5" fmla="*/ 51 h 53"/>
                    <a:gd name="T6" fmla="*/ 50 w 53"/>
                    <a:gd name="T7" fmla="*/ 25 h 53"/>
                    <a:gd name="T8" fmla="*/ 24 w 53"/>
                    <a:gd name="T9" fmla="*/ 10 h 53"/>
                    <a:gd name="T10" fmla="*/ 25 w 53"/>
                    <a:gd name="T11" fmla="*/ 11 h 53"/>
                    <a:gd name="T12" fmla="*/ 38 w 53"/>
                    <a:gd name="T13" fmla="*/ 12 h 53"/>
                    <a:gd name="T14" fmla="*/ 49 w 53"/>
                    <a:gd name="T15" fmla="*/ 29 h 53"/>
                    <a:gd name="T16" fmla="*/ 27 w 53"/>
                    <a:gd name="T17" fmla="*/ 49 h 53"/>
                    <a:gd name="T18" fmla="*/ 6 w 53"/>
                    <a:gd name="T19" fmla="*/ 23 h 53"/>
                    <a:gd name="T20" fmla="*/ 29 w 53"/>
                    <a:gd name="T21" fmla="*/ 10 h 53"/>
                    <a:gd name="T22" fmla="*/ 29 w 53"/>
                    <a:gd name="T23" fmla="*/ 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3">
                      <a:moveTo>
                        <a:pt x="29" y="8"/>
                      </a:moveTo>
                      <a:cubicBezTo>
                        <a:pt x="18" y="9"/>
                        <a:pt x="4" y="17"/>
                        <a:pt x="3" y="28"/>
                      </a:cubicBezTo>
                      <a:cubicBezTo>
                        <a:pt x="2" y="41"/>
                        <a:pt x="17" y="53"/>
                        <a:pt x="30" y="51"/>
                      </a:cubicBezTo>
                      <a:cubicBezTo>
                        <a:pt x="43" y="49"/>
                        <a:pt x="53" y="38"/>
                        <a:pt x="50" y="25"/>
                      </a:cubicBezTo>
                      <a:cubicBezTo>
                        <a:pt x="48" y="17"/>
                        <a:pt x="33" y="0"/>
                        <a:pt x="24" y="10"/>
                      </a:cubicBezTo>
                      <a:cubicBezTo>
                        <a:pt x="23" y="11"/>
                        <a:pt x="25" y="12"/>
                        <a:pt x="25" y="11"/>
                      </a:cubicBezTo>
                      <a:cubicBezTo>
                        <a:pt x="29" y="7"/>
                        <a:pt x="35" y="10"/>
                        <a:pt x="38" y="12"/>
                      </a:cubicBezTo>
                      <a:cubicBezTo>
                        <a:pt x="45" y="15"/>
                        <a:pt x="48" y="23"/>
                        <a:pt x="49" y="29"/>
                      </a:cubicBezTo>
                      <a:cubicBezTo>
                        <a:pt x="50" y="41"/>
                        <a:pt x="37" y="49"/>
                        <a:pt x="27" y="49"/>
                      </a:cubicBezTo>
                      <a:cubicBezTo>
                        <a:pt x="13" y="50"/>
                        <a:pt x="0" y="36"/>
                        <a:pt x="6" y="23"/>
                      </a:cubicBezTo>
                      <a:cubicBezTo>
                        <a:pt x="10" y="15"/>
                        <a:pt x="20" y="11"/>
                        <a:pt x="29" y="10"/>
                      </a:cubicBezTo>
                      <a:cubicBezTo>
                        <a:pt x="30" y="10"/>
                        <a:pt x="30" y="8"/>
                        <a:pt x="2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259"/>
                <p:cNvSpPr/>
                <p:nvPr/>
              </p:nvSpPr>
              <p:spPr bwMode="auto">
                <a:xfrm>
                  <a:off x="965" y="1474"/>
                  <a:ext cx="4" cy="4"/>
                </a:xfrm>
                <a:custGeom>
                  <a:avLst/>
                  <a:gdLst>
                    <a:gd name="T0" fmla="*/ 4 w 6"/>
                    <a:gd name="T1" fmla="*/ 0 h 6"/>
                    <a:gd name="T2" fmla="*/ 1 w 6"/>
                    <a:gd name="T3" fmla="*/ 4 h 6"/>
                    <a:gd name="T4" fmla="*/ 2 w 6"/>
                    <a:gd name="T5" fmla="*/ 5 h 6"/>
                    <a:gd name="T6" fmla="*/ 5 w 6"/>
                    <a:gd name="T7" fmla="*/ 2 h 6"/>
                    <a:gd name="T8" fmla="*/ 4 w 6"/>
                    <a:gd name="T9" fmla="*/ 0 h 6"/>
                  </a:gdLst>
                  <a:ahLst/>
                  <a:cxnLst>
                    <a:cxn ang="0">
                      <a:pos x="T0" y="T1"/>
                    </a:cxn>
                    <a:cxn ang="0">
                      <a:pos x="T2" y="T3"/>
                    </a:cxn>
                    <a:cxn ang="0">
                      <a:pos x="T4" y="T5"/>
                    </a:cxn>
                    <a:cxn ang="0">
                      <a:pos x="T6" y="T7"/>
                    </a:cxn>
                    <a:cxn ang="0">
                      <a:pos x="T8" y="T9"/>
                    </a:cxn>
                  </a:cxnLst>
                  <a:rect l="0" t="0" r="r" b="b"/>
                  <a:pathLst>
                    <a:path w="6" h="6">
                      <a:moveTo>
                        <a:pt x="4" y="0"/>
                      </a:moveTo>
                      <a:cubicBezTo>
                        <a:pt x="3" y="2"/>
                        <a:pt x="2" y="3"/>
                        <a:pt x="1" y="4"/>
                      </a:cubicBezTo>
                      <a:cubicBezTo>
                        <a:pt x="0" y="5"/>
                        <a:pt x="1" y="6"/>
                        <a:pt x="2" y="5"/>
                      </a:cubicBezTo>
                      <a:cubicBezTo>
                        <a:pt x="3" y="4"/>
                        <a:pt x="4" y="3"/>
                        <a:pt x="5" y="2"/>
                      </a:cubicBezTo>
                      <a:cubicBezTo>
                        <a:pt x="6" y="1"/>
                        <a:pt x="5"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260"/>
                <p:cNvSpPr/>
                <p:nvPr/>
              </p:nvSpPr>
              <p:spPr bwMode="auto">
                <a:xfrm>
                  <a:off x="965" y="1476"/>
                  <a:ext cx="4" cy="12"/>
                </a:xfrm>
                <a:custGeom>
                  <a:avLst/>
                  <a:gdLst>
                    <a:gd name="T0" fmla="*/ 0 w 6"/>
                    <a:gd name="T1" fmla="*/ 2 h 17"/>
                    <a:gd name="T2" fmla="*/ 3 w 6"/>
                    <a:gd name="T3" fmla="*/ 10 h 17"/>
                    <a:gd name="T4" fmla="*/ 4 w 6"/>
                    <a:gd name="T5" fmla="*/ 16 h 17"/>
                    <a:gd name="T6" fmla="*/ 6 w 6"/>
                    <a:gd name="T7" fmla="*/ 16 h 17"/>
                    <a:gd name="T8" fmla="*/ 5 w 6"/>
                    <a:gd name="T9" fmla="*/ 10 h 17"/>
                    <a:gd name="T10" fmla="*/ 2 w 6"/>
                    <a:gd name="T11" fmla="*/ 1 h 17"/>
                    <a:gd name="T12" fmla="*/ 0 w 6"/>
                    <a:gd name="T13" fmla="*/ 2 h 17"/>
                  </a:gdLst>
                  <a:ahLst/>
                  <a:cxnLst>
                    <a:cxn ang="0">
                      <a:pos x="T0" y="T1"/>
                    </a:cxn>
                    <a:cxn ang="0">
                      <a:pos x="T2" y="T3"/>
                    </a:cxn>
                    <a:cxn ang="0">
                      <a:pos x="T4" y="T5"/>
                    </a:cxn>
                    <a:cxn ang="0">
                      <a:pos x="T6" y="T7"/>
                    </a:cxn>
                    <a:cxn ang="0">
                      <a:pos x="T8" y="T9"/>
                    </a:cxn>
                    <a:cxn ang="0">
                      <a:pos x="T10" y="T11"/>
                    </a:cxn>
                    <a:cxn ang="0">
                      <a:pos x="T12" y="T13"/>
                    </a:cxn>
                  </a:cxnLst>
                  <a:rect l="0" t="0" r="r" b="b"/>
                  <a:pathLst>
                    <a:path w="6" h="17">
                      <a:moveTo>
                        <a:pt x="0" y="2"/>
                      </a:moveTo>
                      <a:cubicBezTo>
                        <a:pt x="1" y="4"/>
                        <a:pt x="2" y="7"/>
                        <a:pt x="3" y="10"/>
                      </a:cubicBezTo>
                      <a:cubicBezTo>
                        <a:pt x="4" y="12"/>
                        <a:pt x="3" y="14"/>
                        <a:pt x="4" y="16"/>
                      </a:cubicBezTo>
                      <a:cubicBezTo>
                        <a:pt x="5" y="17"/>
                        <a:pt x="6" y="17"/>
                        <a:pt x="6" y="16"/>
                      </a:cubicBezTo>
                      <a:cubicBezTo>
                        <a:pt x="5" y="14"/>
                        <a:pt x="5" y="12"/>
                        <a:pt x="5" y="10"/>
                      </a:cubicBezTo>
                      <a:cubicBezTo>
                        <a:pt x="4" y="7"/>
                        <a:pt x="2" y="4"/>
                        <a:pt x="2" y="1"/>
                      </a:cubicBezTo>
                      <a:cubicBezTo>
                        <a:pt x="2"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261"/>
                <p:cNvSpPr/>
                <p:nvPr/>
              </p:nvSpPr>
              <p:spPr bwMode="auto">
                <a:xfrm>
                  <a:off x="967" y="1476"/>
                  <a:ext cx="4" cy="11"/>
                </a:xfrm>
                <a:custGeom>
                  <a:avLst/>
                  <a:gdLst>
                    <a:gd name="T0" fmla="*/ 2 w 5"/>
                    <a:gd name="T1" fmla="*/ 15 h 16"/>
                    <a:gd name="T2" fmla="*/ 4 w 5"/>
                    <a:gd name="T3" fmla="*/ 2 h 16"/>
                    <a:gd name="T4" fmla="*/ 3 w 5"/>
                    <a:gd name="T5" fmla="*/ 1 h 16"/>
                    <a:gd name="T6" fmla="*/ 0 w 5"/>
                    <a:gd name="T7" fmla="*/ 15 h 16"/>
                    <a:gd name="T8" fmla="*/ 2 w 5"/>
                    <a:gd name="T9" fmla="*/ 15 h 16"/>
                  </a:gdLst>
                  <a:ahLst/>
                  <a:cxnLst>
                    <a:cxn ang="0">
                      <a:pos x="T0" y="T1"/>
                    </a:cxn>
                    <a:cxn ang="0">
                      <a:pos x="T2" y="T3"/>
                    </a:cxn>
                    <a:cxn ang="0">
                      <a:pos x="T4" y="T5"/>
                    </a:cxn>
                    <a:cxn ang="0">
                      <a:pos x="T6" y="T7"/>
                    </a:cxn>
                    <a:cxn ang="0">
                      <a:pos x="T8" y="T9"/>
                    </a:cxn>
                  </a:cxnLst>
                  <a:rect l="0" t="0" r="r" b="b"/>
                  <a:pathLst>
                    <a:path w="5" h="16">
                      <a:moveTo>
                        <a:pt x="2" y="15"/>
                      </a:moveTo>
                      <a:cubicBezTo>
                        <a:pt x="4" y="11"/>
                        <a:pt x="3" y="6"/>
                        <a:pt x="4" y="2"/>
                      </a:cubicBezTo>
                      <a:cubicBezTo>
                        <a:pt x="5" y="1"/>
                        <a:pt x="3" y="0"/>
                        <a:pt x="3" y="1"/>
                      </a:cubicBezTo>
                      <a:cubicBezTo>
                        <a:pt x="2" y="6"/>
                        <a:pt x="2" y="11"/>
                        <a:pt x="0" y="15"/>
                      </a:cubicBezTo>
                      <a:cubicBezTo>
                        <a:pt x="0" y="16"/>
                        <a:pt x="2" y="16"/>
                        <a:pt x="2"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262"/>
                <p:cNvSpPr/>
                <p:nvPr/>
              </p:nvSpPr>
              <p:spPr bwMode="auto">
                <a:xfrm>
                  <a:off x="967" y="1474"/>
                  <a:ext cx="4" cy="4"/>
                </a:xfrm>
                <a:custGeom>
                  <a:avLst/>
                  <a:gdLst>
                    <a:gd name="T0" fmla="*/ 2 w 6"/>
                    <a:gd name="T1" fmla="*/ 1 h 7"/>
                    <a:gd name="T2" fmla="*/ 2 w 6"/>
                    <a:gd name="T3" fmla="*/ 1 h 7"/>
                    <a:gd name="T4" fmla="*/ 0 w 6"/>
                    <a:gd name="T5" fmla="*/ 2 h 7"/>
                    <a:gd name="T6" fmla="*/ 4 w 6"/>
                    <a:gd name="T7" fmla="*/ 6 h 7"/>
                    <a:gd name="T8" fmla="*/ 5 w 6"/>
                    <a:gd name="T9" fmla="*/ 5 h 7"/>
                    <a:gd name="T10" fmla="*/ 2 w 6"/>
                    <a:gd name="T11" fmla="*/ 1 h 7"/>
                    <a:gd name="T12" fmla="*/ 0 w 6"/>
                    <a:gd name="T13" fmla="*/ 1 h 7"/>
                    <a:gd name="T14" fmla="*/ 1 w 6"/>
                    <a:gd name="T15" fmla="*/ 2 h 7"/>
                    <a:gd name="T16" fmla="*/ 2 w 6"/>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7">
                      <a:moveTo>
                        <a:pt x="2" y="1"/>
                      </a:moveTo>
                      <a:cubicBezTo>
                        <a:pt x="2" y="1"/>
                        <a:pt x="2" y="1"/>
                        <a:pt x="2" y="1"/>
                      </a:cubicBezTo>
                      <a:cubicBezTo>
                        <a:pt x="1" y="1"/>
                        <a:pt x="1" y="1"/>
                        <a:pt x="0" y="2"/>
                      </a:cubicBezTo>
                      <a:cubicBezTo>
                        <a:pt x="2" y="3"/>
                        <a:pt x="3" y="5"/>
                        <a:pt x="4" y="6"/>
                      </a:cubicBezTo>
                      <a:cubicBezTo>
                        <a:pt x="5" y="7"/>
                        <a:pt x="6" y="6"/>
                        <a:pt x="5" y="5"/>
                      </a:cubicBezTo>
                      <a:cubicBezTo>
                        <a:pt x="4" y="4"/>
                        <a:pt x="3" y="2"/>
                        <a:pt x="2" y="1"/>
                      </a:cubicBezTo>
                      <a:cubicBezTo>
                        <a:pt x="1" y="0"/>
                        <a:pt x="0" y="1"/>
                        <a:pt x="0" y="1"/>
                      </a:cubicBezTo>
                      <a:cubicBezTo>
                        <a:pt x="0" y="2"/>
                        <a:pt x="1" y="2"/>
                        <a:pt x="1" y="2"/>
                      </a:cubicBezTo>
                      <a:cubicBezTo>
                        <a:pt x="2" y="3"/>
                        <a:pt x="3"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263"/>
                <p:cNvSpPr/>
                <p:nvPr/>
              </p:nvSpPr>
              <p:spPr bwMode="auto">
                <a:xfrm>
                  <a:off x="967" y="1484"/>
                  <a:ext cx="7" cy="4"/>
                </a:xfrm>
                <a:custGeom>
                  <a:avLst/>
                  <a:gdLst>
                    <a:gd name="T0" fmla="*/ 2 w 10"/>
                    <a:gd name="T1" fmla="*/ 5 h 6"/>
                    <a:gd name="T2" fmla="*/ 9 w 10"/>
                    <a:gd name="T3" fmla="*/ 2 h 6"/>
                    <a:gd name="T4" fmla="*/ 8 w 10"/>
                    <a:gd name="T5" fmla="*/ 0 h 6"/>
                    <a:gd name="T6" fmla="*/ 1 w 10"/>
                    <a:gd name="T7" fmla="*/ 3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3"/>
                        <a:pt x="7" y="3"/>
                        <a:pt x="9" y="2"/>
                      </a:cubicBezTo>
                      <a:cubicBezTo>
                        <a:pt x="10" y="1"/>
                        <a:pt x="9" y="0"/>
                        <a:pt x="8" y="0"/>
                      </a:cubicBezTo>
                      <a:cubicBezTo>
                        <a:pt x="6" y="2"/>
                        <a:pt x="3" y="2"/>
                        <a:pt x="1" y="3"/>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264"/>
                <p:cNvSpPr/>
                <p:nvPr/>
              </p:nvSpPr>
              <p:spPr bwMode="auto">
                <a:xfrm>
                  <a:off x="972" y="1484"/>
                  <a:ext cx="4" cy="4"/>
                </a:xfrm>
                <a:custGeom>
                  <a:avLst/>
                  <a:gdLst>
                    <a:gd name="T0" fmla="*/ 0 w 6"/>
                    <a:gd name="T1" fmla="*/ 2 h 6"/>
                    <a:gd name="T2" fmla="*/ 4 w 6"/>
                    <a:gd name="T3" fmla="*/ 5 h 6"/>
                    <a:gd name="T4" fmla="*/ 5 w 6"/>
                    <a:gd name="T5" fmla="*/ 4 h 6"/>
                    <a:gd name="T6" fmla="*/ 2 w 6"/>
                    <a:gd name="T7" fmla="*/ 1 h 6"/>
                    <a:gd name="T8" fmla="*/ 0 w 6"/>
                    <a:gd name="T9" fmla="*/ 2 h 6"/>
                  </a:gdLst>
                  <a:ahLst/>
                  <a:cxnLst>
                    <a:cxn ang="0">
                      <a:pos x="T0" y="T1"/>
                    </a:cxn>
                    <a:cxn ang="0">
                      <a:pos x="T2" y="T3"/>
                    </a:cxn>
                    <a:cxn ang="0">
                      <a:pos x="T4" y="T5"/>
                    </a:cxn>
                    <a:cxn ang="0">
                      <a:pos x="T6" y="T7"/>
                    </a:cxn>
                    <a:cxn ang="0">
                      <a:pos x="T8" y="T9"/>
                    </a:cxn>
                  </a:cxnLst>
                  <a:rect l="0" t="0" r="r" b="b"/>
                  <a:pathLst>
                    <a:path w="6" h="6">
                      <a:moveTo>
                        <a:pt x="0" y="2"/>
                      </a:moveTo>
                      <a:cubicBezTo>
                        <a:pt x="1" y="3"/>
                        <a:pt x="3" y="4"/>
                        <a:pt x="4" y="5"/>
                      </a:cubicBezTo>
                      <a:cubicBezTo>
                        <a:pt x="5" y="6"/>
                        <a:pt x="6" y="4"/>
                        <a:pt x="5" y="4"/>
                      </a:cubicBezTo>
                      <a:cubicBezTo>
                        <a:pt x="4" y="3"/>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265"/>
                <p:cNvSpPr/>
                <p:nvPr/>
              </p:nvSpPr>
              <p:spPr bwMode="auto">
                <a:xfrm>
                  <a:off x="967" y="1487"/>
                  <a:ext cx="6" cy="3"/>
                </a:xfrm>
                <a:custGeom>
                  <a:avLst/>
                  <a:gdLst>
                    <a:gd name="T0" fmla="*/ 1 w 9"/>
                    <a:gd name="T1" fmla="*/ 2 h 4"/>
                    <a:gd name="T2" fmla="*/ 7 w 9"/>
                    <a:gd name="T3" fmla="*/ 4 h 4"/>
                    <a:gd name="T4" fmla="*/ 8 w 9"/>
                    <a:gd name="T5" fmla="*/ 2 h 4"/>
                    <a:gd name="T6" fmla="*/ 1 w 9"/>
                    <a:gd name="T7" fmla="*/ 0 h 4"/>
                    <a:gd name="T8" fmla="*/ 1 w 9"/>
                    <a:gd name="T9" fmla="*/ 2 h 4"/>
                  </a:gdLst>
                  <a:ahLst/>
                  <a:cxnLst>
                    <a:cxn ang="0">
                      <a:pos x="T0" y="T1"/>
                    </a:cxn>
                    <a:cxn ang="0">
                      <a:pos x="T2" y="T3"/>
                    </a:cxn>
                    <a:cxn ang="0">
                      <a:pos x="T4" y="T5"/>
                    </a:cxn>
                    <a:cxn ang="0">
                      <a:pos x="T6" y="T7"/>
                    </a:cxn>
                    <a:cxn ang="0">
                      <a:pos x="T8" y="T9"/>
                    </a:cxn>
                  </a:cxnLst>
                  <a:rect l="0" t="0" r="r" b="b"/>
                  <a:pathLst>
                    <a:path w="9" h="4">
                      <a:moveTo>
                        <a:pt x="1" y="2"/>
                      </a:moveTo>
                      <a:cubicBezTo>
                        <a:pt x="3" y="1"/>
                        <a:pt x="5" y="3"/>
                        <a:pt x="7" y="4"/>
                      </a:cubicBezTo>
                      <a:cubicBezTo>
                        <a:pt x="8" y="4"/>
                        <a:pt x="9" y="2"/>
                        <a:pt x="8" y="2"/>
                      </a:cubicBezTo>
                      <a:cubicBezTo>
                        <a:pt x="6" y="2"/>
                        <a:pt x="4"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266"/>
                <p:cNvSpPr/>
                <p:nvPr/>
              </p:nvSpPr>
              <p:spPr bwMode="auto">
                <a:xfrm>
                  <a:off x="971" y="1486"/>
                  <a:ext cx="5" cy="4"/>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3" y="4"/>
                        <a:pt x="4" y="3"/>
                        <a:pt x="6" y="2"/>
                      </a:cubicBezTo>
                      <a:cubicBezTo>
                        <a:pt x="7" y="2"/>
                        <a:pt x="6" y="0"/>
                        <a:pt x="5" y="1"/>
                      </a:cubicBezTo>
                      <a:cubicBezTo>
                        <a:pt x="4" y="2"/>
                        <a:pt x="2" y="2"/>
                        <a:pt x="1" y="3"/>
                      </a:cubicBezTo>
                      <a:cubicBezTo>
                        <a:pt x="0" y="4"/>
                        <a:pt x="1"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267"/>
                <p:cNvSpPr/>
                <p:nvPr/>
              </p:nvSpPr>
              <p:spPr bwMode="auto">
                <a:xfrm>
                  <a:off x="965" y="1478"/>
                  <a:ext cx="2" cy="3"/>
                </a:xfrm>
                <a:custGeom>
                  <a:avLst/>
                  <a:gdLst>
                    <a:gd name="T0" fmla="*/ 0 w 3"/>
                    <a:gd name="T1" fmla="*/ 1 h 5"/>
                    <a:gd name="T2" fmla="*/ 1 w 3"/>
                    <a:gd name="T3" fmla="*/ 4 h 5"/>
                    <a:gd name="T4" fmla="*/ 3 w 3"/>
                    <a:gd name="T5" fmla="*/ 3 h 5"/>
                    <a:gd name="T6" fmla="*/ 2 w 3"/>
                    <a:gd name="T7" fmla="*/ 1 h 5"/>
                    <a:gd name="T8" fmla="*/ 0 w 3"/>
                    <a:gd name="T9" fmla="*/ 1 h 5"/>
                  </a:gdLst>
                  <a:ahLst/>
                  <a:cxnLst>
                    <a:cxn ang="0">
                      <a:pos x="T0" y="T1"/>
                    </a:cxn>
                    <a:cxn ang="0">
                      <a:pos x="T2" y="T3"/>
                    </a:cxn>
                    <a:cxn ang="0">
                      <a:pos x="T4" y="T5"/>
                    </a:cxn>
                    <a:cxn ang="0">
                      <a:pos x="T6" y="T7"/>
                    </a:cxn>
                    <a:cxn ang="0">
                      <a:pos x="T8" y="T9"/>
                    </a:cxn>
                  </a:cxnLst>
                  <a:rect l="0" t="0" r="r" b="b"/>
                  <a:pathLst>
                    <a:path w="3" h="5">
                      <a:moveTo>
                        <a:pt x="0" y="1"/>
                      </a:moveTo>
                      <a:cubicBezTo>
                        <a:pt x="0" y="2"/>
                        <a:pt x="1" y="3"/>
                        <a:pt x="1" y="4"/>
                      </a:cubicBezTo>
                      <a:cubicBezTo>
                        <a:pt x="1" y="5"/>
                        <a:pt x="3" y="4"/>
                        <a:pt x="3" y="3"/>
                      </a:cubicBezTo>
                      <a:cubicBezTo>
                        <a:pt x="2" y="2"/>
                        <a:pt x="2" y="2"/>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268"/>
                <p:cNvSpPr/>
                <p:nvPr/>
              </p:nvSpPr>
              <p:spPr bwMode="auto">
                <a:xfrm>
                  <a:off x="965" y="1476"/>
                  <a:ext cx="2" cy="6"/>
                </a:xfrm>
                <a:custGeom>
                  <a:avLst/>
                  <a:gdLst>
                    <a:gd name="T0" fmla="*/ 2 w 3"/>
                    <a:gd name="T1" fmla="*/ 1 h 9"/>
                    <a:gd name="T2" fmla="*/ 2 w 3"/>
                    <a:gd name="T3" fmla="*/ 0 h 9"/>
                    <a:gd name="T4" fmla="*/ 1 w 3"/>
                    <a:gd name="T5" fmla="*/ 2 h 9"/>
                    <a:gd name="T6" fmla="*/ 1 w 3"/>
                    <a:gd name="T7" fmla="*/ 2 h 9"/>
                    <a:gd name="T8" fmla="*/ 1 w 3"/>
                    <a:gd name="T9" fmla="*/ 3 h 9"/>
                    <a:gd name="T10" fmla="*/ 1 w 3"/>
                    <a:gd name="T11" fmla="*/ 5 h 9"/>
                    <a:gd name="T12" fmla="*/ 2 w 3"/>
                    <a:gd name="T13" fmla="*/ 8 h 9"/>
                    <a:gd name="T14" fmla="*/ 3 w 3"/>
                    <a:gd name="T15" fmla="*/ 8 h 9"/>
                    <a:gd name="T16" fmla="*/ 3 w 3"/>
                    <a:gd name="T17" fmla="*/ 3 h 9"/>
                    <a:gd name="T18" fmla="*/ 1 w 3"/>
                    <a:gd name="T19" fmla="*/ 0 h 9"/>
                    <a:gd name="T20" fmla="*/ 0 w 3"/>
                    <a:gd name="T21" fmla="*/ 1 h 9"/>
                    <a:gd name="T22" fmla="*/ 1 w 3"/>
                    <a:gd name="T23" fmla="*/ 2 h 9"/>
                    <a:gd name="T24" fmla="*/ 2 w 3"/>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9">
                      <a:moveTo>
                        <a:pt x="2" y="1"/>
                      </a:moveTo>
                      <a:cubicBezTo>
                        <a:pt x="2" y="1"/>
                        <a:pt x="2" y="1"/>
                        <a:pt x="2" y="0"/>
                      </a:cubicBezTo>
                      <a:cubicBezTo>
                        <a:pt x="2" y="1"/>
                        <a:pt x="1" y="1"/>
                        <a:pt x="1" y="2"/>
                      </a:cubicBezTo>
                      <a:cubicBezTo>
                        <a:pt x="1" y="2"/>
                        <a:pt x="1" y="2"/>
                        <a:pt x="1" y="2"/>
                      </a:cubicBezTo>
                      <a:cubicBezTo>
                        <a:pt x="1" y="2"/>
                        <a:pt x="1" y="3"/>
                        <a:pt x="1" y="3"/>
                      </a:cubicBezTo>
                      <a:cubicBezTo>
                        <a:pt x="1" y="3"/>
                        <a:pt x="1" y="4"/>
                        <a:pt x="1" y="5"/>
                      </a:cubicBezTo>
                      <a:cubicBezTo>
                        <a:pt x="2" y="6"/>
                        <a:pt x="2" y="7"/>
                        <a:pt x="2" y="8"/>
                      </a:cubicBezTo>
                      <a:cubicBezTo>
                        <a:pt x="2" y="9"/>
                        <a:pt x="3" y="9"/>
                        <a:pt x="3" y="8"/>
                      </a:cubicBezTo>
                      <a:cubicBezTo>
                        <a:pt x="3" y="6"/>
                        <a:pt x="3" y="5"/>
                        <a:pt x="3" y="3"/>
                      </a:cubicBezTo>
                      <a:cubicBezTo>
                        <a:pt x="3" y="2"/>
                        <a:pt x="2" y="0"/>
                        <a:pt x="1" y="0"/>
                      </a:cubicBezTo>
                      <a:cubicBezTo>
                        <a:pt x="1" y="0"/>
                        <a:pt x="0" y="1"/>
                        <a:pt x="0" y="1"/>
                      </a:cubicBezTo>
                      <a:cubicBezTo>
                        <a:pt x="0" y="1"/>
                        <a:pt x="0" y="1"/>
                        <a:pt x="1" y="2"/>
                      </a:cubicBezTo>
                      <a:cubicBezTo>
                        <a:pt x="1" y="3"/>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269"/>
                <p:cNvSpPr/>
                <p:nvPr/>
              </p:nvSpPr>
              <p:spPr bwMode="auto">
                <a:xfrm>
                  <a:off x="967" y="1476"/>
                  <a:ext cx="1" cy="6"/>
                </a:xfrm>
                <a:custGeom>
                  <a:avLst/>
                  <a:gdLst>
                    <a:gd name="T0" fmla="*/ 0 w 2"/>
                    <a:gd name="T1" fmla="*/ 1 h 10"/>
                    <a:gd name="T2" fmla="*/ 0 w 2"/>
                    <a:gd name="T3" fmla="*/ 9 h 10"/>
                    <a:gd name="T4" fmla="*/ 2 w 2"/>
                    <a:gd name="T5" fmla="*/ 9 h 10"/>
                    <a:gd name="T6" fmla="*/ 1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6"/>
                        <a:pt x="0" y="9"/>
                      </a:cubicBezTo>
                      <a:cubicBezTo>
                        <a:pt x="0" y="10"/>
                        <a:pt x="2" y="10"/>
                        <a:pt x="2" y="9"/>
                      </a:cubicBezTo>
                      <a:cubicBezTo>
                        <a:pt x="2" y="6"/>
                        <a:pt x="1" y="4"/>
                        <a:pt x="1"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270"/>
                <p:cNvSpPr/>
                <p:nvPr/>
              </p:nvSpPr>
              <p:spPr bwMode="auto">
                <a:xfrm>
                  <a:off x="966" y="1476"/>
                  <a:ext cx="3" cy="8"/>
                </a:xfrm>
                <a:custGeom>
                  <a:avLst/>
                  <a:gdLst>
                    <a:gd name="T0" fmla="*/ 1 w 4"/>
                    <a:gd name="T1" fmla="*/ 2 h 13"/>
                    <a:gd name="T2" fmla="*/ 1 w 4"/>
                    <a:gd name="T3" fmla="*/ 2 h 13"/>
                    <a:gd name="T4" fmla="*/ 2 w 4"/>
                    <a:gd name="T5" fmla="*/ 4 h 13"/>
                    <a:gd name="T6" fmla="*/ 2 w 4"/>
                    <a:gd name="T7" fmla="*/ 7 h 13"/>
                    <a:gd name="T8" fmla="*/ 2 w 4"/>
                    <a:gd name="T9" fmla="*/ 11 h 13"/>
                    <a:gd name="T10" fmla="*/ 3 w 4"/>
                    <a:gd name="T11" fmla="*/ 11 h 13"/>
                    <a:gd name="T12" fmla="*/ 3 w 4"/>
                    <a:gd name="T13" fmla="*/ 5 h 13"/>
                    <a:gd name="T14" fmla="*/ 2 w 4"/>
                    <a:gd name="T15" fmla="*/ 0 h 13"/>
                    <a:gd name="T16" fmla="*/ 1 w 4"/>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3">
                      <a:moveTo>
                        <a:pt x="1" y="2"/>
                      </a:moveTo>
                      <a:cubicBezTo>
                        <a:pt x="1" y="2"/>
                        <a:pt x="1" y="2"/>
                        <a:pt x="1" y="2"/>
                      </a:cubicBezTo>
                      <a:cubicBezTo>
                        <a:pt x="2" y="3"/>
                        <a:pt x="2" y="3"/>
                        <a:pt x="2" y="4"/>
                      </a:cubicBezTo>
                      <a:cubicBezTo>
                        <a:pt x="2" y="5"/>
                        <a:pt x="2" y="6"/>
                        <a:pt x="2" y="7"/>
                      </a:cubicBezTo>
                      <a:cubicBezTo>
                        <a:pt x="2" y="8"/>
                        <a:pt x="2" y="10"/>
                        <a:pt x="2" y="11"/>
                      </a:cubicBezTo>
                      <a:cubicBezTo>
                        <a:pt x="2" y="13"/>
                        <a:pt x="3" y="13"/>
                        <a:pt x="3" y="11"/>
                      </a:cubicBezTo>
                      <a:cubicBezTo>
                        <a:pt x="3" y="9"/>
                        <a:pt x="3" y="7"/>
                        <a:pt x="3" y="5"/>
                      </a:cubicBezTo>
                      <a:cubicBezTo>
                        <a:pt x="3" y="4"/>
                        <a:pt x="4" y="1"/>
                        <a:pt x="2" y="0"/>
                      </a:cubicBezTo>
                      <a:cubicBezTo>
                        <a:pt x="1"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271"/>
                <p:cNvSpPr/>
                <p:nvPr/>
              </p:nvSpPr>
              <p:spPr bwMode="auto">
                <a:xfrm>
                  <a:off x="967" y="1476"/>
                  <a:ext cx="2" cy="7"/>
                </a:xfrm>
                <a:custGeom>
                  <a:avLst/>
                  <a:gdLst>
                    <a:gd name="T0" fmla="*/ 0 w 2"/>
                    <a:gd name="T1" fmla="*/ 1 h 10"/>
                    <a:gd name="T2" fmla="*/ 0 w 2"/>
                    <a:gd name="T3" fmla="*/ 9 h 10"/>
                    <a:gd name="T4" fmla="*/ 2 w 2"/>
                    <a:gd name="T5" fmla="*/ 9 h 10"/>
                    <a:gd name="T6" fmla="*/ 2 w 2"/>
                    <a:gd name="T7" fmla="*/ 1 h 10"/>
                    <a:gd name="T8" fmla="*/ 0 w 2"/>
                    <a:gd name="T9" fmla="*/ 1 h 10"/>
                  </a:gdLst>
                  <a:ahLst/>
                  <a:cxnLst>
                    <a:cxn ang="0">
                      <a:pos x="T0" y="T1"/>
                    </a:cxn>
                    <a:cxn ang="0">
                      <a:pos x="T2" y="T3"/>
                    </a:cxn>
                    <a:cxn ang="0">
                      <a:pos x="T4" y="T5"/>
                    </a:cxn>
                    <a:cxn ang="0">
                      <a:pos x="T6" y="T7"/>
                    </a:cxn>
                    <a:cxn ang="0">
                      <a:pos x="T8" y="T9"/>
                    </a:cxn>
                  </a:cxnLst>
                  <a:rect l="0" t="0" r="r" b="b"/>
                  <a:pathLst>
                    <a:path w="2" h="10">
                      <a:moveTo>
                        <a:pt x="0" y="1"/>
                      </a:moveTo>
                      <a:cubicBezTo>
                        <a:pt x="0" y="4"/>
                        <a:pt x="0" y="7"/>
                        <a:pt x="0" y="9"/>
                      </a:cubicBezTo>
                      <a:cubicBezTo>
                        <a:pt x="0" y="10"/>
                        <a:pt x="2" y="10"/>
                        <a:pt x="2" y="9"/>
                      </a:cubicBezTo>
                      <a:cubicBezTo>
                        <a:pt x="2" y="7"/>
                        <a:pt x="2" y="4"/>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272"/>
                <p:cNvSpPr/>
                <p:nvPr/>
              </p:nvSpPr>
              <p:spPr bwMode="auto">
                <a:xfrm>
                  <a:off x="967" y="1474"/>
                  <a:ext cx="3" cy="6"/>
                </a:xfrm>
                <a:custGeom>
                  <a:avLst/>
                  <a:gdLst>
                    <a:gd name="T0" fmla="*/ 2 w 5"/>
                    <a:gd name="T1" fmla="*/ 3 h 8"/>
                    <a:gd name="T2" fmla="*/ 1 w 5"/>
                    <a:gd name="T3" fmla="*/ 3 h 8"/>
                    <a:gd name="T4" fmla="*/ 1 w 5"/>
                    <a:gd name="T5" fmla="*/ 3 h 8"/>
                    <a:gd name="T6" fmla="*/ 2 w 5"/>
                    <a:gd name="T7" fmla="*/ 5 h 8"/>
                    <a:gd name="T8" fmla="*/ 3 w 5"/>
                    <a:gd name="T9" fmla="*/ 7 h 8"/>
                    <a:gd name="T10" fmla="*/ 4 w 5"/>
                    <a:gd name="T11" fmla="*/ 7 h 8"/>
                    <a:gd name="T12" fmla="*/ 3 w 5"/>
                    <a:gd name="T13" fmla="*/ 3 h 8"/>
                    <a:gd name="T14" fmla="*/ 0 w 5"/>
                    <a:gd name="T15" fmla="*/ 2 h 8"/>
                    <a:gd name="T16" fmla="*/ 2 w 5"/>
                    <a:gd name="T17"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8">
                      <a:moveTo>
                        <a:pt x="2" y="3"/>
                      </a:moveTo>
                      <a:cubicBezTo>
                        <a:pt x="1" y="4"/>
                        <a:pt x="0" y="2"/>
                        <a:pt x="1" y="3"/>
                      </a:cubicBezTo>
                      <a:cubicBezTo>
                        <a:pt x="1" y="3"/>
                        <a:pt x="1" y="3"/>
                        <a:pt x="1" y="3"/>
                      </a:cubicBezTo>
                      <a:cubicBezTo>
                        <a:pt x="1" y="4"/>
                        <a:pt x="2" y="4"/>
                        <a:pt x="2" y="5"/>
                      </a:cubicBezTo>
                      <a:cubicBezTo>
                        <a:pt x="2" y="6"/>
                        <a:pt x="3" y="7"/>
                        <a:pt x="3" y="7"/>
                      </a:cubicBezTo>
                      <a:cubicBezTo>
                        <a:pt x="3" y="8"/>
                        <a:pt x="5" y="8"/>
                        <a:pt x="4" y="7"/>
                      </a:cubicBezTo>
                      <a:cubicBezTo>
                        <a:pt x="4" y="6"/>
                        <a:pt x="3" y="4"/>
                        <a:pt x="3" y="3"/>
                      </a:cubicBezTo>
                      <a:cubicBezTo>
                        <a:pt x="2" y="2"/>
                        <a:pt x="1" y="0"/>
                        <a:pt x="0"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273"/>
                <p:cNvSpPr/>
                <p:nvPr/>
              </p:nvSpPr>
              <p:spPr bwMode="auto">
                <a:xfrm>
                  <a:off x="968" y="1486"/>
                  <a:ext cx="4" cy="2"/>
                </a:xfrm>
                <a:custGeom>
                  <a:avLst/>
                  <a:gdLst>
                    <a:gd name="T0" fmla="*/ 2 w 6"/>
                    <a:gd name="T1" fmla="*/ 2 h 2"/>
                    <a:gd name="T2" fmla="*/ 5 w 6"/>
                    <a:gd name="T3" fmla="*/ 1 h 2"/>
                    <a:gd name="T4" fmla="*/ 5 w 6"/>
                    <a:gd name="T5" fmla="*/ 0 h 2"/>
                    <a:gd name="T6" fmla="*/ 1 w 6"/>
                    <a:gd name="T7" fmla="*/ 0 h 2"/>
                    <a:gd name="T8" fmla="*/ 2 w 6"/>
                    <a:gd name="T9" fmla="*/ 2 h 2"/>
                  </a:gdLst>
                  <a:ahLst/>
                  <a:cxnLst>
                    <a:cxn ang="0">
                      <a:pos x="T0" y="T1"/>
                    </a:cxn>
                    <a:cxn ang="0">
                      <a:pos x="T2" y="T3"/>
                    </a:cxn>
                    <a:cxn ang="0">
                      <a:pos x="T4" y="T5"/>
                    </a:cxn>
                    <a:cxn ang="0">
                      <a:pos x="T6" y="T7"/>
                    </a:cxn>
                    <a:cxn ang="0">
                      <a:pos x="T8" y="T9"/>
                    </a:cxn>
                  </a:cxnLst>
                  <a:rect l="0" t="0" r="r" b="b"/>
                  <a:pathLst>
                    <a:path w="6" h="2">
                      <a:moveTo>
                        <a:pt x="2" y="2"/>
                      </a:moveTo>
                      <a:cubicBezTo>
                        <a:pt x="3" y="2"/>
                        <a:pt x="4" y="1"/>
                        <a:pt x="5" y="1"/>
                      </a:cubicBezTo>
                      <a:cubicBezTo>
                        <a:pt x="6" y="1"/>
                        <a:pt x="6" y="0"/>
                        <a:pt x="5" y="0"/>
                      </a:cubicBezTo>
                      <a:cubicBezTo>
                        <a:pt x="4" y="0"/>
                        <a:pt x="3" y="0"/>
                        <a:pt x="1" y="0"/>
                      </a:cubicBezTo>
                      <a:cubicBezTo>
                        <a:pt x="0" y="1"/>
                        <a:pt x="1" y="2"/>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274"/>
                <p:cNvSpPr/>
                <p:nvPr/>
              </p:nvSpPr>
              <p:spPr bwMode="auto">
                <a:xfrm>
                  <a:off x="969" y="1486"/>
                  <a:ext cx="4" cy="2"/>
                </a:xfrm>
                <a:custGeom>
                  <a:avLst/>
                  <a:gdLst>
                    <a:gd name="T0" fmla="*/ 1 w 6"/>
                    <a:gd name="T1" fmla="*/ 3 h 3"/>
                    <a:gd name="T2" fmla="*/ 5 w 6"/>
                    <a:gd name="T3" fmla="*/ 2 h 3"/>
                    <a:gd name="T4" fmla="*/ 5 w 6"/>
                    <a:gd name="T5" fmla="*/ 0 h 3"/>
                    <a:gd name="T6" fmla="*/ 1 w 6"/>
                    <a:gd name="T7" fmla="*/ 1 h 3"/>
                    <a:gd name="T8" fmla="*/ 1 w 6"/>
                    <a:gd name="T9" fmla="*/ 3 h 3"/>
                  </a:gdLst>
                  <a:ahLst/>
                  <a:cxnLst>
                    <a:cxn ang="0">
                      <a:pos x="T0" y="T1"/>
                    </a:cxn>
                    <a:cxn ang="0">
                      <a:pos x="T2" y="T3"/>
                    </a:cxn>
                    <a:cxn ang="0">
                      <a:pos x="T4" y="T5"/>
                    </a:cxn>
                    <a:cxn ang="0">
                      <a:pos x="T6" y="T7"/>
                    </a:cxn>
                    <a:cxn ang="0">
                      <a:pos x="T8" y="T9"/>
                    </a:cxn>
                  </a:cxnLst>
                  <a:rect l="0" t="0" r="r" b="b"/>
                  <a:pathLst>
                    <a:path w="6" h="3">
                      <a:moveTo>
                        <a:pt x="1" y="3"/>
                      </a:moveTo>
                      <a:cubicBezTo>
                        <a:pt x="3" y="3"/>
                        <a:pt x="4" y="3"/>
                        <a:pt x="5" y="2"/>
                      </a:cubicBezTo>
                      <a:cubicBezTo>
                        <a:pt x="6" y="2"/>
                        <a:pt x="6" y="0"/>
                        <a:pt x="5" y="0"/>
                      </a:cubicBezTo>
                      <a:cubicBezTo>
                        <a:pt x="3" y="1"/>
                        <a:pt x="2" y="1"/>
                        <a:pt x="1" y="1"/>
                      </a:cubicBezTo>
                      <a:cubicBezTo>
                        <a:pt x="0" y="2"/>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275"/>
                <p:cNvSpPr/>
                <p:nvPr/>
              </p:nvSpPr>
              <p:spPr bwMode="auto">
                <a:xfrm>
                  <a:off x="970" y="1486"/>
                  <a:ext cx="5" cy="2"/>
                </a:xfrm>
                <a:custGeom>
                  <a:avLst/>
                  <a:gdLst>
                    <a:gd name="T0" fmla="*/ 1 w 8"/>
                    <a:gd name="T1" fmla="*/ 2 h 4"/>
                    <a:gd name="T2" fmla="*/ 4 w 8"/>
                    <a:gd name="T3" fmla="*/ 2 h 4"/>
                    <a:gd name="T4" fmla="*/ 4 w 8"/>
                    <a:gd name="T5" fmla="*/ 0 h 4"/>
                    <a:gd name="T6" fmla="*/ 3 w 8"/>
                    <a:gd name="T7" fmla="*/ 0 h 4"/>
                    <a:gd name="T8" fmla="*/ 3 w 8"/>
                    <a:gd name="T9" fmla="*/ 1 h 4"/>
                    <a:gd name="T10" fmla="*/ 2 w 8"/>
                    <a:gd name="T11" fmla="*/ 2 h 4"/>
                    <a:gd name="T12" fmla="*/ 2 w 8"/>
                    <a:gd name="T13" fmla="*/ 4 h 4"/>
                    <a:gd name="T14" fmla="*/ 4 w 8"/>
                    <a:gd name="T15" fmla="*/ 3 h 4"/>
                    <a:gd name="T16" fmla="*/ 4 w 8"/>
                    <a:gd name="T17" fmla="*/ 2 h 4"/>
                    <a:gd name="T18" fmla="*/ 1 w 8"/>
                    <a:gd name="T19" fmla="*/ 2 h 4"/>
                    <a:gd name="T20" fmla="*/ 1 w 8"/>
                    <a:gd name="T21" fmla="*/ 4 h 4"/>
                    <a:gd name="T22" fmla="*/ 3 w 8"/>
                    <a:gd name="T23" fmla="*/ 4 h 4"/>
                    <a:gd name="T24" fmla="*/ 3 w 8"/>
                    <a:gd name="T25" fmla="*/ 3 h 4"/>
                    <a:gd name="T26" fmla="*/ 2 w 8"/>
                    <a:gd name="T27" fmla="*/ 2 h 4"/>
                    <a:gd name="T28" fmla="*/ 1 w 8"/>
                    <a:gd name="T29" fmla="*/ 3 h 4"/>
                    <a:gd name="T30" fmla="*/ 6 w 8"/>
                    <a:gd name="T31" fmla="*/ 1 h 4"/>
                    <a:gd name="T32" fmla="*/ 4 w 8"/>
                    <a:gd name="T33" fmla="*/ 2 h 4"/>
                    <a:gd name="T34" fmla="*/ 5 w 8"/>
                    <a:gd name="T35" fmla="*/ 2 h 4"/>
                    <a:gd name="T36" fmla="*/ 6 w 8"/>
                    <a:gd name="T37" fmla="*/ 2 h 4"/>
                    <a:gd name="T38" fmla="*/ 7 w 8"/>
                    <a:gd name="T39" fmla="*/ 1 h 4"/>
                    <a:gd name="T40" fmla="*/ 6 w 8"/>
                    <a:gd name="T41" fmla="*/ 1 h 4"/>
                    <a:gd name="T42" fmla="*/ 6 w 8"/>
                    <a:gd name="T43" fmla="*/ 1 h 4"/>
                    <a:gd name="T44" fmla="*/ 4 w 8"/>
                    <a:gd name="T45" fmla="*/ 1 h 4"/>
                    <a:gd name="T46" fmla="*/ 2 w 8"/>
                    <a:gd name="T47" fmla="*/ 2 h 4"/>
                    <a:gd name="T48" fmla="*/ 1 w 8"/>
                    <a:gd name="T49" fmla="*/ 3 h 4"/>
                    <a:gd name="T50" fmla="*/ 2 w 8"/>
                    <a:gd name="T51" fmla="*/ 4 h 4"/>
                    <a:gd name="T52" fmla="*/ 3 w 8"/>
                    <a:gd name="T53" fmla="*/ 2 h 4"/>
                    <a:gd name="T54" fmla="*/ 1 w 8"/>
                    <a:gd name="T55" fmla="*/ 2 h 4"/>
                    <a:gd name="T56" fmla="*/ 2 w 8"/>
                    <a:gd name="T57" fmla="*/ 4 h 4"/>
                    <a:gd name="T58" fmla="*/ 4 w 8"/>
                    <a:gd name="T59" fmla="*/ 3 h 4"/>
                    <a:gd name="T60" fmla="*/ 4 w 8"/>
                    <a:gd name="T61" fmla="*/ 2 h 4"/>
                    <a:gd name="T62" fmla="*/ 2 w 8"/>
                    <a:gd name="T63" fmla="*/ 2 h 4"/>
                    <a:gd name="T64" fmla="*/ 3 w 8"/>
                    <a:gd name="T65" fmla="*/ 3 h 4"/>
                    <a:gd name="T66" fmla="*/ 4 w 8"/>
                    <a:gd name="T67" fmla="*/ 0 h 4"/>
                    <a:gd name="T68" fmla="*/ 3 w 8"/>
                    <a:gd name="T69" fmla="*/ 1 h 4"/>
                    <a:gd name="T70" fmla="*/ 4 w 8"/>
                    <a:gd name="T71" fmla="*/ 1 h 4"/>
                    <a:gd name="T72" fmla="*/ 4 w 8"/>
                    <a:gd name="T73" fmla="*/ 0 h 4"/>
                    <a:gd name="T74" fmla="*/ 1 w 8"/>
                    <a:gd name="T75" fmla="*/ 0 h 4"/>
                    <a:gd name="T76" fmla="*/ 1 w 8"/>
                    <a:gd name="T77" fmla="*/ 2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 h="4">
                      <a:moveTo>
                        <a:pt x="1" y="2"/>
                      </a:moveTo>
                      <a:cubicBezTo>
                        <a:pt x="2" y="2"/>
                        <a:pt x="3" y="2"/>
                        <a:pt x="4" y="2"/>
                      </a:cubicBezTo>
                      <a:cubicBezTo>
                        <a:pt x="5" y="1"/>
                        <a:pt x="5" y="0"/>
                        <a:pt x="4" y="0"/>
                      </a:cubicBezTo>
                      <a:cubicBezTo>
                        <a:pt x="4" y="0"/>
                        <a:pt x="4" y="0"/>
                        <a:pt x="3" y="0"/>
                      </a:cubicBezTo>
                      <a:cubicBezTo>
                        <a:pt x="2" y="0"/>
                        <a:pt x="2" y="1"/>
                        <a:pt x="3" y="1"/>
                      </a:cubicBezTo>
                      <a:cubicBezTo>
                        <a:pt x="3" y="1"/>
                        <a:pt x="2" y="2"/>
                        <a:pt x="2" y="2"/>
                      </a:cubicBezTo>
                      <a:cubicBezTo>
                        <a:pt x="1" y="3"/>
                        <a:pt x="2" y="4"/>
                        <a:pt x="2" y="4"/>
                      </a:cubicBezTo>
                      <a:cubicBezTo>
                        <a:pt x="3" y="4"/>
                        <a:pt x="4" y="4"/>
                        <a:pt x="4" y="3"/>
                      </a:cubicBezTo>
                      <a:cubicBezTo>
                        <a:pt x="4" y="3"/>
                        <a:pt x="4" y="2"/>
                        <a:pt x="4" y="2"/>
                      </a:cubicBezTo>
                      <a:cubicBezTo>
                        <a:pt x="3" y="2"/>
                        <a:pt x="2" y="2"/>
                        <a:pt x="1" y="2"/>
                      </a:cubicBezTo>
                      <a:cubicBezTo>
                        <a:pt x="0" y="3"/>
                        <a:pt x="0" y="4"/>
                        <a:pt x="1" y="4"/>
                      </a:cubicBezTo>
                      <a:cubicBezTo>
                        <a:pt x="2" y="4"/>
                        <a:pt x="2" y="4"/>
                        <a:pt x="3" y="4"/>
                      </a:cubicBezTo>
                      <a:cubicBezTo>
                        <a:pt x="4" y="4"/>
                        <a:pt x="4" y="3"/>
                        <a:pt x="3" y="3"/>
                      </a:cubicBezTo>
                      <a:cubicBezTo>
                        <a:pt x="3" y="2"/>
                        <a:pt x="2" y="2"/>
                        <a:pt x="2" y="2"/>
                      </a:cubicBezTo>
                      <a:cubicBezTo>
                        <a:pt x="1" y="2"/>
                        <a:pt x="1" y="3"/>
                        <a:pt x="1" y="3"/>
                      </a:cubicBezTo>
                      <a:cubicBezTo>
                        <a:pt x="3" y="4"/>
                        <a:pt x="6" y="4"/>
                        <a:pt x="6" y="1"/>
                      </a:cubicBezTo>
                      <a:cubicBezTo>
                        <a:pt x="5" y="1"/>
                        <a:pt x="5" y="1"/>
                        <a:pt x="4" y="2"/>
                      </a:cubicBezTo>
                      <a:cubicBezTo>
                        <a:pt x="4" y="2"/>
                        <a:pt x="5" y="2"/>
                        <a:pt x="5" y="2"/>
                      </a:cubicBezTo>
                      <a:cubicBezTo>
                        <a:pt x="5" y="2"/>
                        <a:pt x="6" y="2"/>
                        <a:pt x="6" y="2"/>
                      </a:cubicBezTo>
                      <a:cubicBezTo>
                        <a:pt x="7" y="3"/>
                        <a:pt x="8" y="1"/>
                        <a:pt x="7" y="1"/>
                      </a:cubicBezTo>
                      <a:cubicBezTo>
                        <a:pt x="6" y="1"/>
                        <a:pt x="6" y="1"/>
                        <a:pt x="6" y="1"/>
                      </a:cubicBezTo>
                      <a:cubicBezTo>
                        <a:pt x="6" y="1"/>
                        <a:pt x="6" y="1"/>
                        <a:pt x="6" y="1"/>
                      </a:cubicBezTo>
                      <a:cubicBezTo>
                        <a:pt x="5" y="0"/>
                        <a:pt x="4" y="0"/>
                        <a:pt x="4" y="1"/>
                      </a:cubicBezTo>
                      <a:cubicBezTo>
                        <a:pt x="4" y="2"/>
                        <a:pt x="2" y="2"/>
                        <a:pt x="2" y="2"/>
                      </a:cubicBezTo>
                      <a:cubicBezTo>
                        <a:pt x="0" y="2"/>
                        <a:pt x="0" y="3"/>
                        <a:pt x="1" y="3"/>
                      </a:cubicBezTo>
                      <a:cubicBezTo>
                        <a:pt x="2" y="4"/>
                        <a:pt x="2" y="4"/>
                        <a:pt x="2" y="4"/>
                      </a:cubicBezTo>
                      <a:cubicBezTo>
                        <a:pt x="2" y="3"/>
                        <a:pt x="3" y="3"/>
                        <a:pt x="3" y="2"/>
                      </a:cubicBezTo>
                      <a:cubicBezTo>
                        <a:pt x="2" y="2"/>
                        <a:pt x="2" y="2"/>
                        <a:pt x="1" y="2"/>
                      </a:cubicBezTo>
                      <a:cubicBezTo>
                        <a:pt x="2" y="3"/>
                        <a:pt x="2" y="4"/>
                        <a:pt x="2" y="4"/>
                      </a:cubicBezTo>
                      <a:cubicBezTo>
                        <a:pt x="2" y="4"/>
                        <a:pt x="3" y="4"/>
                        <a:pt x="4" y="3"/>
                      </a:cubicBezTo>
                      <a:cubicBezTo>
                        <a:pt x="5" y="3"/>
                        <a:pt x="5" y="2"/>
                        <a:pt x="4" y="2"/>
                      </a:cubicBezTo>
                      <a:cubicBezTo>
                        <a:pt x="3" y="2"/>
                        <a:pt x="3" y="2"/>
                        <a:pt x="2" y="2"/>
                      </a:cubicBezTo>
                      <a:cubicBezTo>
                        <a:pt x="3" y="2"/>
                        <a:pt x="3" y="3"/>
                        <a:pt x="3" y="3"/>
                      </a:cubicBezTo>
                      <a:cubicBezTo>
                        <a:pt x="4" y="2"/>
                        <a:pt x="5" y="1"/>
                        <a:pt x="4" y="0"/>
                      </a:cubicBezTo>
                      <a:cubicBezTo>
                        <a:pt x="4" y="0"/>
                        <a:pt x="3" y="1"/>
                        <a:pt x="3" y="1"/>
                      </a:cubicBezTo>
                      <a:cubicBezTo>
                        <a:pt x="3" y="1"/>
                        <a:pt x="4" y="1"/>
                        <a:pt x="4" y="1"/>
                      </a:cubicBezTo>
                      <a:cubicBezTo>
                        <a:pt x="4" y="1"/>
                        <a:pt x="4" y="0"/>
                        <a:pt x="4" y="0"/>
                      </a:cubicBezTo>
                      <a:cubicBezTo>
                        <a:pt x="3" y="0"/>
                        <a:pt x="2" y="0"/>
                        <a:pt x="1" y="0"/>
                      </a:cubicBezTo>
                      <a:cubicBezTo>
                        <a:pt x="0" y="0"/>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276"/>
                <p:cNvSpPr/>
                <p:nvPr/>
              </p:nvSpPr>
              <p:spPr bwMode="auto">
                <a:xfrm>
                  <a:off x="843" y="1328"/>
                  <a:ext cx="58" cy="40"/>
                </a:xfrm>
                <a:custGeom>
                  <a:avLst/>
                  <a:gdLst>
                    <a:gd name="T0" fmla="*/ 13 w 88"/>
                    <a:gd name="T1" fmla="*/ 57 h 60"/>
                    <a:gd name="T2" fmla="*/ 42 w 88"/>
                    <a:gd name="T3" fmla="*/ 7 h 60"/>
                    <a:gd name="T4" fmla="*/ 75 w 88"/>
                    <a:gd name="T5" fmla="*/ 54 h 60"/>
                    <a:gd name="T6" fmla="*/ 78 w 88"/>
                    <a:gd name="T7" fmla="*/ 55 h 60"/>
                    <a:gd name="T8" fmla="*/ 49 w 88"/>
                    <a:gd name="T9" fmla="*/ 4 h 60"/>
                    <a:gd name="T10" fmla="*/ 11 w 88"/>
                    <a:gd name="T11" fmla="*/ 58 h 60"/>
                    <a:gd name="T12" fmla="*/ 13 w 88"/>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88" h="60">
                      <a:moveTo>
                        <a:pt x="13" y="57"/>
                      </a:moveTo>
                      <a:cubicBezTo>
                        <a:pt x="4" y="37"/>
                        <a:pt x="23" y="13"/>
                        <a:pt x="42" y="7"/>
                      </a:cubicBezTo>
                      <a:cubicBezTo>
                        <a:pt x="65" y="0"/>
                        <a:pt x="86" y="36"/>
                        <a:pt x="75" y="54"/>
                      </a:cubicBezTo>
                      <a:cubicBezTo>
                        <a:pt x="74" y="55"/>
                        <a:pt x="77" y="57"/>
                        <a:pt x="78" y="55"/>
                      </a:cubicBezTo>
                      <a:cubicBezTo>
                        <a:pt x="88" y="38"/>
                        <a:pt x="71" y="4"/>
                        <a:pt x="49" y="4"/>
                      </a:cubicBezTo>
                      <a:cubicBezTo>
                        <a:pt x="24" y="4"/>
                        <a:pt x="0" y="35"/>
                        <a:pt x="11" y="58"/>
                      </a:cubicBezTo>
                      <a:cubicBezTo>
                        <a:pt x="11" y="60"/>
                        <a:pt x="14" y="58"/>
                        <a:pt x="13"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277"/>
                <p:cNvSpPr/>
                <p:nvPr/>
              </p:nvSpPr>
              <p:spPr bwMode="auto">
                <a:xfrm>
                  <a:off x="849" y="1346"/>
                  <a:ext cx="10" cy="27"/>
                </a:xfrm>
                <a:custGeom>
                  <a:avLst/>
                  <a:gdLst>
                    <a:gd name="T0" fmla="*/ 4 w 15"/>
                    <a:gd name="T1" fmla="*/ 10 h 40"/>
                    <a:gd name="T2" fmla="*/ 10 w 15"/>
                    <a:gd name="T3" fmla="*/ 20 h 40"/>
                    <a:gd name="T4" fmla="*/ 11 w 15"/>
                    <a:gd name="T5" fmla="*/ 26 h 40"/>
                    <a:gd name="T6" fmla="*/ 10 w 15"/>
                    <a:gd name="T7" fmla="*/ 32 h 40"/>
                    <a:gd name="T8" fmla="*/ 5 w 15"/>
                    <a:gd name="T9" fmla="*/ 33 h 40"/>
                    <a:gd name="T10" fmla="*/ 4 w 15"/>
                    <a:gd name="T11" fmla="*/ 30 h 40"/>
                    <a:gd name="T12" fmla="*/ 1 w 15"/>
                    <a:gd name="T13" fmla="*/ 31 h 40"/>
                    <a:gd name="T14" fmla="*/ 11 w 15"/>
                    <a:gd name="T15" fmla="*/ 37 h 40"/>
                    <a:gd name="T16" fmla="*/ 13 w 15"/>
                    <a:gd name="T17" fmla="*/ 23 h 40"/>
                    <a:gd name="T18" fmla="*/ 2 w 15"/>
                    <a:gd name="T19" fmla="*/ 8 h 40"/>
                    <a:gd name="T20" fmla="*/ 4 w 15"/>
                    <a:gd name="T21" fmla="*/ 1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40">
                      <a:moveTo>
                        <a:pt x="4" y="10"/>
                      </a:moveTo>
                      <a:cubicBezTo>
                        <a:pt x="8" y="6"/>
                        <a:pt x="10" y="18"/>
                        <a:pt x="10" y="20"/>
                      </a:cubicBezTo>
                      <a:cubicBezTo>
                        <a:pt x="10" y="22"/>
                        <a:pt x="11" y="24"/>
                        <a:pt x="11" y="26"/>
                      </a:cubicBezTo>
                      <a:cubicBezTo>
                        <a:pt x="11" y="28"/>
                        <a:pt x="11" y="30"/>
                        <a:pt x="10" y="32"/>
                      </a:cubicBezTo>
                      <a:cubicBezTo>
                        <a:pt x="8" y="35"/>
                        <a:pt x="6" y="36"/>
                        <a:pt x="5" y="33"/>
                      </a:cubicBezTo>
                      <a:cubicBezTo>
                        <a:pt x="4" y="32"/>
                        <a:pt x="4" y="31"/>
                        <a:pt x="4" y="30"/>
                      </a:cubicBezTo>
                      <a:cubicBezTo>
                        <a:pt x="3" y="28"/>
                        <a:pt x="0" y="29"/>
                        <a:pt x="1" y="31"/>
                      </a:cubicBezTo>
                      <a:cubicBezTo>
                        <a:pt x="2" y="35"/>
                        <a:pt x="6" y="40"/>
                        <a:pt x="11" y="37"/>
                      </a:cubicBezTo>
                      <a:cubicBezTo>
                        <a:pt x="15" y="34"/>
                        <a:pt x="14" y="27"/>
                        <a:pt x="13" y="23"/>
                      </a:cubicBezTo>
                      <a:cubicBezTo>
                        <a:pt x="13" y="18"/>
                        <a:pt x="10" y="0"/>
                        <a:pt x="2" y="8"/>
                      </a:cubicBezTo>
                      <a:cubicBezTo>
                        <a:pt x="0" y="9"/>
                        <a:pt x="2" y="11"/>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278"/>
                <p:cNvSpPr/>
                <p:nvPr/>
              </p:nvSpPr>
              <p:spPr bwMode="auto">
                <a:xfrm>
                  <a:off x="886" y="1346"/>
                  <a:ext cx="10" cy="21"/>
                </a:xfrm>
                <a:custGeom>
                  <a:avLst/>
                  <a:gdLst>
                    <a:gd name="T0" fmla="*/ 14 w 15"/>
                    <a:gd name="T1" fmla="*/ 3 h 32"/>
                    <a:gd name="T2" fmla="*/ 5 w 15"/>
                    <a:gd name="T3" fmla="*/ 4 h 32"/>
                    <a:gd name="T4" fmla="*/ 0 w 15"/>
                    <a:gd name="T5" fmla="*/ 18 h 32"/>
                    <a:gd name="T6" fmla="*/ 6 w 15"/>
                    <a:gd name="T7" fmla="*/ 30 h 32"/>
                    <a:gd name="T8" fmla="*/ 14 w 15"/>
                    <a:gd name="T9" fmla="*/ 26 h 32"/>
                    <a:gd name="T10" fmla="*/ 11 w 15"/>
                    <a:gd name="T11" fmla="*/ 25 h 32"/>
                    <a:gd name="T12" fmla="*/ 3 w 15"/>
                    <a:gd name="T13" fmla="*/ 22 h 32"/>
                    <a:gd name="T14" fmla="*/ 3 w 15"/>
                    <a:gd name="T15" fmla="*/ 17 h 32"/>
                    <a:gd name="T16" fmla="*/ 4 w 15"/>
                    <a:gd name="T17" fmla="*/ 11 h 32"/>
                    <a:gd name="T18" fmla="*/ 11 w 15"/>
                    <a:gd name="T19" fmla="*/ 5 h 32"/>
                    <a:gd name="T20" fmla="*/ 14 w 15"/>
                    <a:gd name="T21" fmla="*/ 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2">
                      <a:moveTo>
                        <a:pt x="14" y="3"/>
                      </a:moveTo>
                      <a:cubicBezTo>
                        <a:pt x="11" y="0"/>
                        <a:pt x="8" y="1"/>
                        <a:pt x="5" y="4"/>
                      </a:cubicBezTo>
                      <a:cubicBezTo>
                        <a:pt x="1" y="7"/>
                        <a:pt x="1" y="13"/>
                        <a:pt x="0" y="18"/>
                      </a:cubicBezTo>
                      <a:cubicBezTo>
                        <a:pt x="0" y="23"/>
                        <a:pt x="1" y="28"/>
                        <a:pt x="6" y="30"/>
                      </a:cubicBezTo>
                      <a:cubicBezTo>
                        <a:pt x="9" y="32"/>
                        <a:pt x="13" y="29"/>
                        <a:pt x="14" y="26"/>
                      </a:cubicBezTo>
                      <a:cubicBezTo>
                        <a:pt x="15" y="24"/>
                        <a:pt x="12" y="24"/>
                        <a:pt x="11" y="25"/>
                      </a:cubicBezTo>
                      <a:cubicBezTo>
                        <a:pt x="9" y="32"/>
                        <a:pt x="4" y="26"/>
                        <a:pt x="3" y="22"/>
                      </a:cubicBezTo>
                      <a:cubicBezTo>
                        <a:pt x="3" y="20"/>
                        <a:pt x="3" y="18"/>
                        <a:pt x="3" y="17"/>
                      </a:cubicBezTo>
                      <a:cubicBezTo>
                        <a:pt x="3" y="15"/>
                        <a:pt x="4" y="13"/>
                        <a:pt x="4" y="11"/>
                      </a:cubicBezTo>
                      <a:cubicBezTo>
                        <a:pt x="5" y="9"/>
                        <a:pt x="8" y="1"/>
                        <a:pt x="11" y="5"/>
                      </a:cubicBezTo>
                      <a:cubicBezTo>
                        <a:pt x="12" y="6"/>
                        <a:pt x="15"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279"/>
                <p:cNvSpPr/>
                <p:nvPr/>
              </p:nvSpPr>
              <p:spPr bwMode="auto">
                <a:xfrm>
                  <a:off x="850" y="1353"/>
                  <a:ext cx="4" cy="16"/>
                </a:xfrm>
                <a:custGeom>
                  <a:avLst/>
                  <a:gdLst>
                    <a:gd name="T0" fmla="*/ 3 w 6"/>
                    <a:gd name="T1" fmla="*/ 0 h 24"/>
                    <a:gd name="T2" fmla="*/ 1 w 6"/>
                    <a:gd name="T3" fmla="*/ 9 h 24"/>
                    <a:gd name="T4" fmla="*/ 3 w 6"/>
                    <a:gd name="T5" fmla="*/ 22 h 24"/>
                    <a:gd name="T6" fmla="*/ 6 w 6"/>
                    <a:gd name="T7" fmla="*/ 21 h 24"/>
                    <a:gd name="T8" fmla="*/ 4 w 6"/>
                    <a:gd name="T9" fmla="*/ 12 h 24"/>
                    <a:gd name="T10" fmla="*/ 4 w 6"/>
                    <a:gd name="T11" fmla="*/ 3 h 24"/>
                    <a:gd name="T12" fmla="*/ 3 w 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 h="24">
                      <a:moveTo>
                        <a:pt x="3" y="0"/>
                      </a:moveTo>
                      <a:cubicBezTo>
                        <a:pt x="0" y="1"/>
                        <a:pt x="1" y="6"/>
                        <a:pt x="1" y="9"/>
                      </a:cubicBezTo>
                      <a:cubicBezTo>
                        <a:pt x="1" y="13"/>
                        <a:pt x="2" y="18"/>
                        <a:pt x="3" y="22"/>
                      </a:cubicBezTo>
                      <a:cubicBezTo>
                        <a:pt x="4" y="24"/>
                        <a:pt x="6" y="23"/>
                        <a:pt x="6" y="21"/>
                      </a:cubicBezTo>
                      <a:cubicBezTo>
                        <a:pt x="5" y="18"/>
                        <a:pt x="5" y="15"/>
                        <a:pt x="4" y="12"/>
                      </a:cubicBezTo>
                      <a:cubicBezTo>
                        <a:pt x="4" y="11"/>
                        <a:pt x="3" y="3"/>
                        <a:pt x="4" y="3"/>
                      </a:cubicBezTo>
                      <a:cubicBezTo>
                        <a:pt x="6" y="2"/>
                        <a:pt x="5"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280"/>
                <p:cNvSpPr/>
                <p:nvPr/>
              </p:nvSpPr>
              <p:spPr bwMode="auto">
                <a:xfrm>
                  <a:off x="849" y="1352"/>
                  <a:ext cx="5" cy="16"/>
                </a:xfrm>
                <a:custGeom>
                  <a:avLst/>
                  <a:gdLst>
                    <a:gd name="T0" fmla="*/ 3 w 7"/>
                    <a:gd name="T1" fmla="*/ 1 h 24"/>
                    <a:gd name="T2" fmla="*/ 4 w 7"/>
                    <a:gd name="T3" fmla="*/ 22 h 24"/>
                    <a:gd name="T4" fmla="*/ 6 w 7"/>
                    <a:gd name="T5" fmla="*/ 22 h 24"/>
                    <a:gd name="T6" fmla="*/ 7 w 7"/>
                    <a:gd name="T7" fmla="*/ 20 h 24"/>
                    <a:gd name="T8" fmla="*/ 4 w 7"/>
                    <a:gd name="T9" fmla="*/ 20 h 24"/>
                    <a:gd name="T10" fmla="*/ 4 w 7"/>
                    <a:gd name="T11" fmla="*/ 22 h 24"/>
                    <a:gd name="T12" fmla="*/ 6 w 7"/>
                    <a:gd name="T13" fmla="*/ 22 h 24"/>
                    <a:gd name="T14" fmla="*/ 6 w 7"/>
                    <a:gd name="T15" fmla="*/ 3 h 24"/>
                    <a:gd name="T16" fmla="*/ 3 w 7"/>
                    <a:gd name="T1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4">
                      <a:moveTo>
                        <a:pt x="3" y="1"/>
                      </a:moveTo>
                      <a:cubicBezTo>
                        <a:pt x="0" y="8"/>
                        <a:pt x="2" y="16"/>
                        <a:pt x="4" y="22"/>
                      </a:cubicBezTo>
                      <a:cubicBezTo>
                        <a:pt x="4" y="24"/>
                        <a:pt x="6" y="24"/>
                        <a:pt x="6" y="22"/>
                      </a:cubicBezTo>
                      <a:cubicBezTo>
                        <a:pt x="7" y="22"/>
                        <a:pt x="7" y="21"/>
                        <a:pt x="7" y="20"/>
                      </a:cubicBezTo>
                      <a:cubicBezTo>
                        <a:pt x="7" y="19"/>
                        <a:pt x="4" y="18"/>
                        <a:pt x="4" y="20"/>
                      </a:cubicBezTo>
                      <a:cubicBezTo>
                        <a:pt x="4" y="20"/>
                        <a:pt x="4" y="21"/>
                        <a:pt x="4" y="22"/>
                      </a:cubicBezTo>
                      <a:cubicBezTo>
                        <a:pt x="5" y="22"/>
                        <a:pt x="6" y="22"/>
                        <a:pt x="6" y="22"/>
                      </a:cubicBezTo>
                      <a:cubicBezTo>
                        <a:pt x="5" y="16"/>
                        <a:pt x="3" y="8"/>
                        <a:pt x="6" y="3"/>
                      </a:cubicBezTo>
                      <a:cubicBezTo>
                        <a:pt x="6" y="1"/>
                        <a:pt x="4"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281"/>
                <p:cNvSpPr/>
                <p:nvPr/>
              </p:nvSpPr>
              <p:spPr bwMode="auto">
                <a:xfrm>
                  <a:off x="848" y="1353"/>
                  <a:ext cx="11" cy="16"/>
                </a:xfrm>
                <a:custGeom>
                  <a:avLst/>
                  <a:gdLst>
                    <a:gd name="T0" fmla="*/ 7 w 17"/>
                    <a:gd name="T1" fmla="*/ 5 h 24"/>
                    <a:gd name="T2" fmla="*/ 6 w 17"/>
                    <a:gd name="T3" fmla="*/ 4 h 24"/>
                    <a:gd name="T4" fmla="*/ 4 w 17"/>
                    <a:gd name="T5" fmla="*/ 3 h 24"/>
                    <a:gd name="T6" fmla="*/ 3 w 17"/>
                    <a:gd name="T7" fmla="*/ 22 h 24"/>
                    <a:gd name="T8" fmla="*/ 6 w 17"/>
                    <a:gd name="T9" fmla="*/ 23 h 24"/>
                    <a:gd name="T10" fmla="*/ 6 w 17"/>
                    <a:gd name="T11" fmla="*/ 2 h 24"/>
                    <a:gd name="T12" fmla="*/ 4 w 17"/>
                    <a:gd name="T13" fmla="*/ 2 h 24"/>
                    <a:gd name="T14" fmla="*/ 6 w 17"/>
                    <a:gd name="T15" fmla="*/ 22 h 24"/>
                    <a:gd name="T16" fmla="*/ 9 w 17"/>
                    <a:gd name="T17" fmla="*/ 21 h 24"/>
                    <a:gd name="T18" fmla="*/ 9 w 17"/>
                    <a:gd name="T19" fmla="*/ 3 h 24"/>
                    <a:gd name="T20" fmla="*/ 6 w 17"/>
                    <a:gd name="T21" fmla="*/ 3 h 24"/>
                    <a:gd name="T22" fmla="*/ 7 w 17"/>
                    <a:gd name="T23" fmla="*/ 21 h 24"/>
                    <a:gd name="T24" fmla="*/ 10 w 17"/>
                    <a:gd name="T25" fmla="*/ 20 h 24"/>
                    <a:gd name="T26" fmla="*/ 9 w 17"/>
                    <a:gd name="T27" fmla="*/ 3 h 24"/>
                    <a:gd name="T28" fmla="*/ 7 w 17"/>
                    <a:gd name="T29" fmla="*/ 4 h 24"/>
                    <a:gd name="T30" fmla="*/ 8 w 17"/>
                    <a:gd name="T31" fmla="*/ 20 h 24"/>
                    <a:gd name="T32" fmla="*/ 10 w 17"/>
                    <a:gd name="T33" fmla="*/ 19 h 24"/>
                    <a:gd name="T34" fmla="*/ 7 w 17"/>
                    <a:gd name="T35" fmla="*/ 5 h 24"/>
                    <a:gd name="T36" fmla="*/ 5 w 17"/>
                    <a:gd name="T37" fmla="*/ 20 h 24"/>
                    <a:gd name="T38" fmla="*/ 5 w 17"/>
                    <a:gd name="T39" fmla="*/ 23 h 24"/>
                    <a:gd name="T40" fmla="*/ 8 w 17"/>
                    <a:gd name="T41" fmla="*/ 2 h 24"/>
                    <a:gd name="T42" fmla="*/ 9 w 17"/>
                    <a:gd name="T43" fmla="*/ 22 h 24"/>
                    <a:gd name="T44" fmla="*/ 11 w 17"/>
                    <a:gd name="T45" fmla="*/ 21 h 24"/>
                    <a:gd name="T46" fmla="*/ 8 w 17"/>
                    <a:gd name="T47" fmla="*/ 2 h 24"/>
                    <a:gd name="T48" fmla="*/ 6 w 17"/>
                    <a:gd name="T49" fmla="*/ 3 h 24"/>
                    <a:gd name="T50" fmla="*/ 7 w 17"/>
                    <a:gd name="T51" fmla="*/ 21 h 24"/>
                    <a:gd name="T52" fmla="*/ 10 w 17"/>
                    <a:gd name="T53" fmla="*/ 21 h 24"/>
                    <a:gd name="T54" fmla="*/ 9 w 17"/>
                    <a:gd name="T55" fmla="*/ 2 h 24"/>
                    <a:gd name="T56" fmla="*/ 6 w 17"/>
                    <a:gd name="T57" fmla="*/ 2 h 24"/>
                    <a:gd name="T58" fmla="*/ 6 w 17"/>
                    <a:gd name="T59" fmla="*/ 21 h 24"/>
                    <a:gd name="T60" fmla="*/ 9 w 17"/>
                    <a:gd name="T61" fmla="*/ 21 h 24"/>
                    <a:gd name="T62" fmla="*/ 6 w 17"/>
                    <a:gd name="T63" fmla="*/ 1 h 24"/>
                    <a:gd name="T64" fmla="*/ 4 w 17"/>
                    <a:gd name="T65" fmla="*/ 1 h 24"/>
                    <a:gd name="T66" fmla="*/ 3 w 17"/>
                    <a:gd name="T67" fmla="*/ 21 h 24"/>
                    <a:gd name="T68" fmla="*/ 6 w 17"/>
                    <a:gd name="T69" fmla="*/ 22 h 24"/>
                    <a:gd name="T70" fmla="*/ 6 w 17"/>
                    <a:gd name="T71" fmla="*/ 5 h 24"/>
                    <a:gd name="T72" fmla="*/ 4 w 17"/>
                    <a:gd name="T73" fmla="*/ 5 h 24"/>
                    <a:gd name="T74" fmla="*/ 4 w 17"/>
                    <a:gd name="T75" fmla="*/ 6 h 24"/>
                    <a:gd name="T76" fmla="*/ 7 w 17"/>
                    <a:gd name="T77"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 h="24">
                      <a:moveTo>
                        <a:pt x="7" y="5"/>
                      </a:moveTo>
                      <a:cubicBezTo>
                        <a:pt x="7" y="4"/>
                        <a:pt x="7" y="4"/>
                        <a:pt x="6" y="4"/>
                      </a:cubicBezTo>
                      <a:cubicBezTo>
                        <a:pt x="6" y="3"/>
                        <a:pt x="4" y="2"/>
                        <a:pt x="4" y="3"/>
                      </a:cubicBezTo>
                      <a:cubicBezTo>
                        <a:pt x="1" y="9"/>
                        <a:pt x="1" y="16"/>
                        <a:pt x="3" y="22"/>
                      </a:cubicBezTo>
                      <a:cubicBezTo>
                        <a:pt x="3" y="23"/>
                        <a:pt x="5" y="24"/>
                        <a:pt x="6" y="23"/>
                      </a:cubicBezTo>
                      <a:cubicBezTo>
                        <a:pt x="10" y="16"/>
                        <a:pt x="3" y="9"/>
                        <a:pt x="6" y="2"/>
                      </a:cubicBezTo>
                      <a:cubicBezTo>
                        <a:pt x="6" y="2"/>
                        <a:pt x="5" y="2"/>
                        <a:pt x="4" y="2"/>
                      </a:cubicBezTo>
                      <a:cubicBezTo>
                        <a:pt x="7" y="8"/>
                        <a:pt x="5" y="15"/>
                        <a:pt x="6" y="22"/>
                      </a:cubicBezTo>
                      <a:cubicBezTo>
                        <a:pt x="7" y="23"/>
                        <a:pt x="9" y="23"/>
                        <a:pt x="9" y="21"/>
                      </a:cubicBezTo>
                      <a:cubicBezTo>
                        <a:pt x="10" y="15"/>
                        <a:pt x="8" y="9"/>
                        <a:pt x="9" y="3"/>
                      </a:cubicBezTo>
                      <a:cubicBezTo>
                        <a:pt x="8" y="3"/>
                        <a:pt x="7" y="3"/>
                        <a:pt x="6" y="3"/>
                      </a:cubicBezTo>
                      <a:cubicBezTo>
                        <a:pt x="9" y="8"/>
                        <a:pt x="8" y="15"/>
                        <a:pt x="7" y="21"/>
                      </a:cubicBezTo>
                      <a:cubicBezTo>
                        <a:pt x="8" y="20"/>
                        <a:pt x="9" y="20"/>
                        <a:pt x="10" y="20"/>
                      </a:cubicBezTo>
                      <a:cubicBezTo>
                        <a:pt x="8" y="15"/>
                        <a:pt x="7" y="9"/>
                        <a:pt x="9" y="3"/>
                      </a:cubicBezTo>
                      <a:cubicBezTo>
                        <a:pt x="8" y="4"/>
                        <a:pt x="8" y="4"/>
                        <a:pt x="7" y="4"/>
                      </a:cubicBezTo>
                      <a:cubicBezTo>
                        <a:pt x="11" y="7"/>
                        <a:pt x="9" y="17"/>
                        <a:pt x="8" y="20"/>
                      </a:cubicBezTo>
                      <a:cubicBezTo>
                        <a:pt x="9" y="20"/>
                        <a:pt x="9" y="20"/>
                        <a:pt x="10" y="19"/>
                      </a:cubicBezTo>
                      <a:cubicBezTo>
                        <a:pt x="7" y="18"/>
                        <a:pt x="4" y="5"/>
                        <a:pt x="7" y="5"/>
                      </a:cubicBezTo>
                      <a:cubicBezTo>
                        <a:pt x="13" y="6"/>
                        <a:pt x="11" y="20"/>
                        <a:pt x="5" y="20"/>
                      </a:cubicBezTo>
                      <a:cubicBezTo>
                        <a:pt x="3" y="20"/>
                        <a:pt x="3" y="23"/>
                        <a:pt x="5" y="23"/>
                      </a:cubicBezTo>
                      <a:cubicBezTo>
                        <a:pt x="14" y="23"/>
                        <a:pt x="17" y="5"/>
                        <a:pt x="8" y="2"/>
                      </a:cubicBezTo>
                      <a:cubicBezTo>
                        <a:pt x="0" y="0"/>
                        <a:pt x="3" y="20"/>
                        <a:pt x="9" y="22"/>
                      </a:cubicBezTo>
                      <a:cubicBezTo>
                        <a:pt x="10" y="22"/>
                        <a:pt x="11" y="22"/>
                        <a:pt x="11" y="21"/>
                      </a:cubicBezTo>
                      <a:cubicBezTo>
                        <a:pt x="13" y="16"/>
                        <a:pt x="13" y="5"/>
                        <a:pt x="8" y="2"/>
                      </a:cubicBezTo>
                      <a:cubicBezTo>
                        <a:pt x="7" y="1"/>
                        <a:pt x="7" y="2"/>
                        <a:pt x="6" y="3"/>
                      </a:cubicBezTo>
                      <a:cubicBezTo>
                        <a:pt x="4" y="9"/>
                        <a:pt x="5" y="16"/>
                        <a:pt x="7" y="21"/>
                      </a:cubicBezTo>
                      <a:cubicBezTo>
                        <a:pt x="8" y="23"/>
                        <a:pt x="10" y="22"/>
                        <a:pt x="10" y="21"/>
                      </a:cubicBezTo>
                      <a:cubicBezTo>
                        <a:pt x="11" y="15"/>
                        <a:pt x="12" y="8"/>
                        <a:pt x="9" y="2"/>
                      </a:cubicBezTo>
                      <a:cubicBezTo>
                        <a:pt x="8" y="1"/>
                        <a:pt x="6" y="1"/>
                        <a:pt x="6" y="2"/>
                      </a:cubicBezTo>
                      <a:cubicBezTo>
                        <a:pt x="5" y="9"/>
                        <a:pt x="7" y="15"/>
                        <a:pt x="6" y="21"/>
                      </a:cubicBezTo>
                      <a:cubicBezTo>
                        <a:pt x="7" y="21"/>
                        <a:pt x="8" y="21"/>
                        <a:pt x="9" y="21"/>
                      </a:cubicBezTo>
                      <a:cubicBezTo>
                        <a:pt x="8" y="14"/>
                        <a:pt x="10" y="7"/>
                        <a:pt x="6" y="1"/>
                      </a:cubicBezTo>
                      <a:cubicBezTo>
                        <a:pt x="6" y="0"/>
                        <a:pt x="4" y="0"/>
                        <a:pt x="4" y="1"/>
                      </a:cubicBezTo>
                      <a:cubicBezTo>
                        <a:pt x="1" y="7"/>
                        <a:pt x="7" y="15"/>
                        <a:pt x="3" y="21"/>
                      </a:cubicBezTo>
                      <a:cubicBezTo>
                        <a:pt x="4" y="21"/>
                        <a:pt x="5" y="21"/>
                        <a:pt x="6" y="22"/>
                      </a:cubicBezTo>
                      <a:cubicBezTo>
                        <a:pt x="4" y="16"/>
                        <a:pt x="4" y="10"/>
                        <a:pt x="6" y="5"/>
                      </a:cubicBezTo>
                      <a:cubicBezTo>
                        <a:pt x="5" y="5"/>
                        <a:pt x="5" y="5"/>
                        <a:pt x="4" y="5"/>
                      </a:cubicBezTo>
                      <a:cubicBezTo>
                        <a:pt x="4" y="5"/>
                        <a:pt x="4" y="6"/>
                        <a:pt x="4" y="6"/>
                      </a:cubicBezTo>
                      <a:cubicBezTo>
                        <a:pt x="5" y="8"/>
                        <a:pt x="8" y="6"/>
                        <a:pt x="7"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282"/>
                <p:cNvSpPr/>
                <p:nvPr/>
              </p:nvSpPr>
              <p:spPr bwMode="auto">
                <a:xfrm>
                  <a:off x="886" y="1349"/>
                  <a:ext cx="11" cy="17"/>
                </a:xfrm>
                <a:custGeom>
                  <a:avLst/>
                  <a:gdLst>
                    <a:gd name="T0" fmla="*/ 7 w 17"/>
                    <a:gd name="T1" fmla="*/ 8 h 26"/>
                    <a:gd name="T2" fmla="*/ 3 w 17"/>
                    <a:gd name="T3" fmla="*/ 20 h 26"/>
                    <a:gd name="T4" fmla="*/ 7 w 17"/>
                    <a:gd name="T5" fmla="*/ 7 h 26"/>
                    <a:gd name="T6" fmla="*/ 6 w 17"/>
                    <a:gd name="T7" fmla="*/ 17 h 26"/>
                    <a:gd name="T8" fmla="*/ 8 w 17"/>
                    <a:gd name="T9" fmla="*/ 3 h 26"/>
                    <a:gd name="T10" fmla="*/ 6 w 17"/>
                    <a:gd name="T11" fmla="*/ 21 h 26"/>
                    <a:gd name="T12" fmla="*/ 10 w 17"/>
                    <a:gd name="T13" fmla="*/ 3 h 26"/>
                    <a:gd name="T14" fmla="*/ 7 w 17"/>
                    <a:gd name="T15" fmla="*/ 20 h 26"/>
                    <a:gd name="T16" fmla="*/ 8 w 17"/>
                    <a:gd name="T17" fmla="*/ 6 h 26"/>
                    <a:gd name="T18" fmla="*/ 11 w 17"/>
                    <a:gd name="T19" fmla="*/ 11 h 26"/>
                    <a:gd name="T20" fmla="*/ 10 w 17"/>
                    <a:gd name="T21" fmla="*/ 19 h 26"/>
                    <a:gd name="T22" fmla="*/ 8 w 17"/>
                    <a:gd name="T23" fmla="*/ 2 h 26"/>
                    <a:gd name="T24" fmla="*/ 9 w 17"/>
                    <a:gd name="T25" fmla="*/ 20 h 26"/>
                    <a:gd name="T26" fmla="*/ 7 w 17"/>
                    <a:gd name="T27" fmla="*/ 5 h 26"/>
                    <a:gd name="T28" fmla="*/ 9 w 17"/>
                    <a:gd name="T29" fmla="*/ 18 h 26"/>
                    <a:gd name="T30" fmla="*/ 9 w 17"/>
                    <a:gd name="T31" fmla="*/ 26 h 26"/>
                    <a:gd name="T32" fmla="*/ 10 w 17"/>
                    <a:gd name="T33" fmla="*/ 23 h 26"/>
                    <a:gd name="T34" fmla="*/ 12 w 17"/>
                    <a:gd name="T35" fmla="*/ 23 h 26"/>
                    <a:gd name="T36" fmla="*/ 8 w 17"/>
                    <a:gd name="T37" fmla="*/ 23 h 26"/>
                    <a:gd name="T38" fmla="*/ 8 w 17"/>
                    <a:gd name="T39" fmla="*/ 26 h 26"/>
                    <a:gd name="T40" fmla="*/ 9 w 17"/>
                    <a:gd name="T41" fmla="*/ 23 h 26"/>
                    <a:gd name="T42" fmla="*/ 12 w 17"/>
                    <a:gd name="T43" fmla="*/ 15 h 26"/>
                    <a:gd name="T44" fmla="*/ 10 w 17"/>
                    <a:gd name="T45" fmla="*/ 0 h 26"/>
                    <a:gd name="T46" fmla="*/ 8 w 17"/>
                    <a:gd name="T47" fmla="*/ 23 h 26"/>
                    <a:gd name="T48" fmla="*/ 8 w 17"/>
                    <a:gd name="T49" fmla="*/ 0 h 26"/>
                    <a:gd name="T50" fmla="*/ 10 w 17"/>
                    <a:gd name="T51" fmla="*/ 21 h 26"/>
                    <a:gd name="T52" fmla="*/ 7 w 17"/>
                    <a:gd name="T53" fmla="*/ 21 h 26"/>
                    <a:gd name="T54" fmla="*/ 11 w 17"/>
                    <a:gd name="T55" fmla="*/ 2 h 26"/>
                    <a:gd name="T56" fmla="*/ 7 w 17"/>
                    <a:gd name="T57" fmla="*/ 23 h 26"/>
                    <a:gd name="T58" fmla="*/ 9 w 17"/>
                    <a:gd name="T59" fmla="*/ 1 h 26"/>
                    <a:gd name="T60" fmla="*/ 6 w 17"/>
                    <a:gd name="T61" fmla="*/ 19 h 26"/>
                    <a:gd name="T62" fmla="*/ 7 w 17"/>
                    <a:gd name="T63" fmla="*/ 5 h 26"/>
                    <a:gd name="T64" fmla="*/ 3 w 17"/>
                    <a:gd name="T65" fmla="*/ 21 h 26"/>
                    <a:gd name="T66" fmla="*/ 7 w 17"/>
                    <a:gd name="T67" fmla="*/ 7 h 26"/>
                    <a:gd name="T68" fmla="*/ 4 w 17"/>
                    <a:gd name="T69"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 h="26">
                      <a:moveTo>
                        <a:pt x="6" y="15"/>
                      </a:moveTo>
                      <a:cubicBezTo>
                        <a:pt x="5" y="13"/>
                        <a:pt x="5" y="11"/>
                        <a:pt x="7" y="8"/>
                      </a:cubicBezTo>
                      <a:cubicBezTo>
                        <a:pt x="6" y="8"/>
                        <a:pt x="5" y="8"/>
                        <a:pt x="4" y="8"/>
                      </a:cubicBezTo>
                      <a:cubicBezTo>
                        <a:pt x="5" y="11"/>
                        <a:pt x="6" y="18"/>
                        <a:pt x="3" y="20"/>
                      </a:cubicBezTo>
                      <a:cubicBezTo>
                        <a:pt x="4" y="20"/>
                        <a:pt x="5" y="20"/>
                        <a:pt x="5" y="20"/>
                      </a:cubicBezTo>
                      <a:cubicBezTo>
                        <a:pt x="4" y="16"/>
                        <a:pt x="4" y="10"/>
                        <a:pt x="7" y="7"/>
                      </a:cubicBezTo>
                      <a:cubicBezTo>
                        <a:pt x="6" y="7"/>
                        <a:pt x="6" y="7"/>
                        <a:pt x="5" y="7"/>
                      </a:cubicBezTo>
                      <a:cubicBezTo>
                        <a:pt x="7" y="9"/>
                        <a:pt x="8" y="15"/>
                        <a:pt x="6" y="17"/>
                      </a:cubicBezTo>
                      <a:cubicBezTo>
                        <a:pt x="7" y="17"/>
                        <a:pt x="7" y="17"/>
                        <a:pt x="8" y="17"/>
                      </a:cubicBezTo>
                      <a:cubicBezTo>
                        <a:pt x="6" y="13"/>
                        <a:pt x="5" y="7"/>
                        <a:pt x="8" y="3"/>
                      </a:cubicBezTo>
                      <a:cubicBezTo>
                        <a:pt x="8" y="3"/>
                        <a:pt x="7" y="3"/>
                        <a:pt x="6" y="3"/>
                      </a:cubicBezTo>
                      <a:cubicBezTo>
                        <a:pt x="10" y="8"/>
                        <a:pt x="9" y="16"/>
                        <a:pt x="6" y="21"/>
                      </a:cubicBezTo>
                      <a:cubicBezTo>
                        <a:pt x="7" y="21"/>
                        <a:pt x="7" y="20"/>
                        <a:pt x="8" y="20"/>
                      </a:cubicBezTo>
                      <a:cubicBezTo>
                        <a:pt x="4" y="18"/>
                        <a:pt x="7" y="5"/>
                        <a:pt x="10" y="3"/>
                      </a:cubicBezTo>
                      <a:cubicBezTo>
                        <a:pt x="10" y="3"/>
                        <a:pt x="9" y="3"/>
                        <a:pt x="8" y="3"/>
                      </a:cubicBezTo>
                      <a:cubicBezTo>
                        <a:pt x="11" y="7"/>
                        <a:pt x="10" y="15"/>
                        <a:pt x="7" y="20"/>
                      </a:cubicBezTo>
                      <a:cubicBezTo>
                        <a:pt x="8" y="20"/>
                        <a:pt x="9" y="20"/>
                        <a:pt x="10" y="20"/>
                      </a:cubicBezTo>
                      <a:cubicBezTo>
                        <a:pt x="7" y="16"/>
                        <a:pt x="7" y="10"/>
                        <a:pt x="8" y="6"/>
                      </a:cubicBezTo>
                      <a:cubicBezTo>
                        <a:pt x="8" y="4"/>
                        <a:pt x="10" y="6"/>
                        <a:pt x="11" y="7"/>
                      </a:cubicBezTo>
                      <a:cubicBezTo>
                        <a:pt x="11" y="8"/>
                        <a:pt x="11" y="10"/>
                        <a:pt x="11" y="11"/>
                      </a:cubicBezTo>
                      <a:cubicBezTo>
                        <a:pt x="11" y="14"/>
                        <a:pt x="10" y="17"/>
                        <a:pt x="8" y="19"/>
                      </a:cubicBezTo>
                      <a:cubicBezTo>
                        <a:pt x="9" y="19"/>
                        <a:pt x="10" y="19"/>
                        <a:pt x="10" y="19"/>
                      </a:cubicBezTo>
                      <a:cubicBezTo>
                        <a:pt x="7" y="16"/>
                        <a:pt x="7" y="6"/>
                        <a:pt x="10" y="2"/>
                      </a:cubicBezTo>
                      <a:cubicBezTo>
                        <a:pt x="10" y="2"/>
                        <a:pt x="9" y="2"/>
                        <a:pt x="8" y="2"/>
                      </a:cubicBezTo>
                      <a:cubicBezTo>
                        <a:pt x="11" y="5"/>
                        <a:pt x="13" y="18"/>
                        <a:pt x="8" y="20"/>
                      </a:cubicBezTo>
                      <a:cubicBezTo>
                        <a:pt x="8" y="20"/>
                        <a:pt x="9" y="20"/>
                        <a:pt x="9" y="20"/>
                      </a:cubicBezTo>
                      <a:cubicBezTo>
                        <a:pt x="7" y="18"/>
                        <a:pt x="7" y="14"/>
                        <a:pt x="7" y="10"/>
                      </a:cubicBezTo>
                      <a:cubicBezTo>
                        <a:pt x="7" y="9"/>
                        <a:pt x="7" y="7"/>
                        <a:pt x="7" y="5"/>
                      </a:cubicBezTo>
                      <a:cubicBezTo>
                        <a:pt x="9" y="0"/>
                        <a:pt x="10" y="8"/>
                        <a:pt x="10" y="9"/>
                      </a:cubicBezTo>
                      <a:cubicBezTo>
                        <a:pt x="10" y="12"/>
                        <a:pt x="10" y="15"/>
                        <a:pt x="9" y="18"/>
                      </a:cubicBezTo>
                      <a:cubicBezTo>
                        <a:pt x="8" y="20"/>
                        <a:pt x="8" y="20"/>
                        <a:pt x="6" y="22"/>
                      </a:cubicBezTo>
                      <a:cubicBezTo>
                        <a:pt x="4" y="24"/>
                        <a:pt x="7" y="26"/>
                        <a:pt x="9" y="26"/>
                      </a:cubicBezTo>
                      <a:cubicBezTo>
                        <a:pt x="10" y="26"/>
                        <a:pt x="11" y="25"/>
                        <a:pt x="10" y="24"/>
                      </a:cubicBezTo>
                      <a:cubicBezTo>
                        <a:pt x="10" y="24"/>
                        <a:pt x="10" y="23"/>
                        <a:pt x="10" y="23"/>
                      </a:cubicBezTo>
                      <a:cubicBezTo>
                        <a:pt x="10" y="24"/>
                        <a:pt x="10" y="25"/>
                        <a:pt x="10" y="25"/>
                      </a:cubicBezTo>
                      <a:cubicBezTo>
                        <a:pt x="11" y="24"/>
                        <a:pt x="11" y="24"/>
                        <a:pt x="12" y="23"/>
                      </a:cubicBezTo>
                      <a:cubicBezTo>
                        <a:pt x="13" y="21"/>
                        <a:pt x="10" y="20"/>
                        <a:pt x="9" y="21"/>
                      </a:cubicBezTo>
                      <a:cubicBezTo>
                        <a:pt x="9" y="22"/>
                        <a:pt x="8" y="23"/>
                        <a:pt x="8" y="23"/>
                      </a:cubicBezTo>
                      <a:cubicBezTo>
                        <a:pt x="7" y="24"/>
                        <a:pt x="7" y="25"/>
                        <a:pt x="8" y="25"/>
                      </a:cubicBezTo>
                      <a:cubicBezTo>
                        <a:pt x="8" y="25"/>
                        <a:pt x="8" y="26"/>
                        <a:pt x="8" y="26"/>
                      </a:cubicBezTo>
                      <a:cubicBezTo>
                        <a:pt x="9" y="25"/>
                        <a:pt x="9" y="24"/>
                        <a:pt x="10" y="23"/>
                      </a:cubicBezTo>
                      <a:cubicBezTo>
                        <a:pt x="8" y="23"/>
                        <a:pt x="8" y="24"/>
                        <a:pt x="9" y="23"/>
                      </a:cubicBezTo>
                      <a:cubicBezTo>
                        <a:pt x="10" y="23"/>
                        <a:pt x="10" y="22"/>
                        <a:pt x="11" y="22"/>
                      </a:cubicBezTo>
                      <a:cubicBezTo>
                        <a:pt x="12" y="19"/>
                        <a:pt x="12" y="17"/>
                        <a:pt x="12" y="15"/>
                      </a:cubicBezTo>
                      <a:cubicBezTo>
                        <a:pt x="13" y="10"/>
                        <a:pt x="13" y="5"/>
                        <a:pt x="11" y="0"/>
                      </a:cubicBezTo>
                      <a:cubicBezTo>
                        <a:pt x="11" y="0"/>
                        <a:pt x="10" y="0"/>
                        <a:pt x="10" y="0"/>
                      </a:cubicBezTo>
                      <a:cubicBezTo>
                        <a:pt x="1" y="1"/>
                        <a:pt x="3" y="17"/>
                        <a:pt x="7" y="22"/>
                      </a:cubicBezTo>
                      <a:cubicBezTo>
                        <a:pt x="7" y="22"/>
                        <a:pt x="8" y="23"/>
                        <a:pt x="8" y="23"/>
                      </a:cubicBezTo>
                      <a:cubicBezTo>
                        <a:pt x="16" y="20"/>
                        <a:pt x="15" y="5"/>
                        <a:pt x="10" y="0"/>
                      </a:cubicBezTo>
                      <a:cubicBezTo>
                        <a:pt x="10" y="0"/>
                        <a:pt x="9" y="0"/>
                        <a:pt x="8" y="0"/>
                      </a:cubicBezTo>
                      <a:cubicBezTo>
                        <a:pt x="4" y="5"/>
                        <a:pt x="3" y="17"/>
                        <a:pt x="8" y="21"/>
                      </a:cubicBezTo>
                      <a:cubicBezTo>
                        <a:pt x="9" y="21"/>
                        <a:pt x="10" y="21"/>
                        <a:pt x="10" y="21"/>
                      </a:cubicBezTo>
                      <a:cubicBezTo>
                        <a:pt x="14" y="18"/>
                        <a:pt x="17" y="2"/>
                        <a:pt x="9" y="2"/>
                      </a:cubicBezTo>
                      <a:cubicBezTo>
                        <a:pt x="1" y="2"/>
                        <a:pt x="4" y="17"/>
                        <a:pt x="7" y="21"/>
                      </a:cubicBezTo>
                      <a:cubicBezTo>
                        <a:pt x="8" y="22"/>
                        <a:pt x="9" y="22"/>
                        <a:pt x="10" y="21"/>
                      </a:cubicBezTo>
                      <a:cubicBezTo>
                        <a:pt x="13" y="16"/>
                        <a:pt x="14" y="7"/>
                        <a:pt x="11" y="2"/>
                      </a:cubicBezTo>
                      <a:cubicBezTo>
                        <a:pt x="10" y="1"/>
                        <a:pt x="10" y="1"/>
                        <a:pt x="9" y="1"/>
                      </a:cubicBezTo>
                      <a:cubicBezTo>
                        <a:pt x="3" y="4"/>
                        <a:pt x="0" y="20"/>
                        <a:pt x="7" y="23"/>
                      </a:cubicBezTo>
                      <a:cubicBezTo>
                        <a:pt x="7" y="23"/>
                        <a:pt x="8" y="23"/>
                        <a:pt x="9" y="22"/>
                      </a:cubicBezTo>
                      <a:cubicBezTo>
                        <a:pt x="12" y="16"/>
                        <a:pt x="13" y="7"/>
                        <a:pt x="9" y="1"/>
                      </a:cubicBezTo>
                      <a:cubicBezTo>
                        <a:pt x="8" y="1"/>
                        <a:pt x="7" y="1"/>
                        <a:pt x="6" y="1"/>
                      </a:cubicBezTo>
                      <a:cubicBezTo>
                        <a:pt x="2" y="6"/>
                        <a:pt x="3" y="14"/>
                        <a:pt x="6" y="19"/>
                      </a:cubicBezTo>
                      <a:cubicBezTo>
                        <a:pt x="6" y="19"/>
                        <a:pt x="7" y="20"/>
                        <a:pt x="8" y="19"/>
                      </a:cubicBezTo>
                      <a:cubicBezTo>
                        <a:pt x="11" y="15"/>
                        <a:pt x="10" y="9"/>
                        <a:pt x="7" y="5"/>
                      </a:cubicBezTo>
                      <a:cubicBezTo>
                        <a:pt x="7" y="4"/>
                        <a:pt x="6" y="5"/>
                        <a:pt x="5" y="5"/>
                      </a:cubicBezTo>
                      <a:cubicBezTo>
                        <a:pt x="1" y="9"/>
                        <a:pt x="0" y="16"/>
                        <a:pt x="3" y="21"/>
                      </a:cubicBezTo>
                      <a:cubicBezTo>
                        <a:pt x="3" y="22"/>
                        <a:pt x="4" y="23"/>
                        <a:pt x="5" y="22"/>
                      </a:cubicBezTo>
                      <a:cubicBezTo>
                        <a:pt x="9" y="19"/>
                        <a:pt x="8" y="12"/>
                        <a:pt x="7" y="7"/>
                      </a:cubicBezTo>
                      <a:cubicBezTo>
                        <a:pt x="6" y="6"/>
                        <a:pt x="5" y="6"/>
                        <a:pt x="4" y="7"/>
                      </a:cubicBezTo>
                      <a:cubicBezTo>
                        <a:pt x="2" y="10"/>
                        <a:pt x="2" y="13"/>
                        <a:pt x="4" y="16"/>
                      </a:cubicBezTo>
                      <a:cubicBezTo>
                        <a:pt x="4" y="18"/>
                        <a:pt x="7" y="17"/>
                        <a:pt x="6"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283"/>
                <p:cNvSpPr/>
                <p:nvPr/>
              </p:nvSpPr>
              <p:spPr bwMode="auto">
                <a:xfrm>
                  <a:off x="852" y="1366"/>
                  <a:ext cx="4" cy="4"/>
                </a:xfrm>
                <a:custGeom>
                  <a:avLst/>
                  <a:gdLst>
                    <a:gd name="T0" fmla="*/ 3 w 6"/>
                    <a:gd name="T1" fmla="*/ 5 h 6"/>
                    <a:gd name="T2" fmla="*/ 2 w 6"/>
                    <a:gd name="T3" fmla="*/ 5 h 6"/>
                    <a:gd name="T4" fmla="*/ 3 w 6"/>
                    <a:gd name="T5" fmla="*/ 5 h 6"/>
                    <a:gd name="T6" fmla="*/ 5 w 6"/>
                    <a:gd name="T7" fmla="*/ 5 h 6"/>
                    <a:gd name="T8" fmla="*/ 6 w 6"/>
                    <a:gd name="T9" fmla="*/ 3 h 6"/>
                    <a:gd name="T10" fmla="*/ 5 w 6"/>
                    <a:gd name="T11" fmla="*/ 1 h 6"/>
                    <a:gd name="T12" fmla="*/ 2 w 6"/>
                    <a:gd name="T13" fmla="*/ 3 h 6"/>
                    <a:gd name="T14" fmla="*/ 3 w 6"/>
                    <a:gd name="T15" fmla="*/ 4 h 6"/>
                    <a:gd name="T16" fmla="*/ 4 w 6"/>
                    <a:gd name="T17" fmla="*/ 2 h 6"/>
                    <a:gd name="T18" fmla="*/ 0 w 6"/>
                    <a:gd name="T19" fmla="*/ 5 h 6"/>
                    <a:gd name="T20" fmla="*/ 3 w 6"/>
                    <a:gd name="T21"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6">
                      <a:moveTo>
                        <a:pt x="3" y="5"/>
                      </a:moveTo>
                      <a:cubicBezTo>
                        <a:pt x="2" y="5"/>
                        <a:pt x="2" y="5"/>
                        <a:pt x="2" y="5"/>
                      </a:cubicBezTo>
                      <a:cubicBezTo>
                        <a:pt x="3" y="5"/>
                        <a:pt x="3" y="5"/>
                        <a:pt x="3" y="5"/>
                      </a:cubicBezTo>
                      <a:cubicBezTo>
                        <a:pt x="4" y="5"/>
                        <a:pt x="4" y="5"/>
                        <a:pt x="5" y="5"/>
                      </a:cubicBezTo>
                      <a:cubicBezTo>
                        <a:pt x="5" y="4"/>
                        <a:pt x="6" y="4"/>
                        <a:pt x="6" y="3"/>
                      </a:cubicBezTo>
                      <a:cubicBezTo>
                        <a:pt x="5" y="2"/>
                        <a:pt x="5" y="2"/>
                        <a:pt x="5" y="1"/>
                      </a:cubicBezTo>
                      <a:cubicBezTo>
                        <a:pt x="3" y="0"/>
                        <a:pt x="1" y="2"/>
                        <a:pt x="2" y="3"/>
                      </a:cubicBezTo>
                      <a:cubicBezTo>
                        <a:pt x="3" y="3"/>
                        <a:pt x="3" y="3"/>
                        <a:pt x="3" y="4"/>
                      </a:cubicBezTo>
                      <a:cubicBezTo>
                        <a:pt x="3" y="3"/>
                        <a:pt x="3" y="2"/>
                        <a:pt x="4" y="2"/>
                      </a:cubicBezTo>
                      <a:cubicBezTo>
                        <a:pt x="2" y="2"/>
                        <a:pt x="0" y="2"/>
                        <a:pt x="0" y="5"/>
                      </a:cubicBezTo>
                      <a:cubicBezTo>
                        <a:pt x="0"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284"/>
                <p:cNvSpPr/>
                <p:nvPr/>
              </p:nvSpPr>
              <p:spPr bwMode="auto">
                <a:xfrm>
                  <a:off x="849" y="1350"/>
                  <a:ext cx="8" cy="7"/>
                </a:xfrm>
                <a:custGeom>
                  <a:avLst/>
                  <a:gdLst>
                    <a:gd name="T0" fmla="*/ 3 w 12"/>
                    <a:gd name="T1" fmla="*/ 6 h 11"/>
                    <a:gd name="T2" fmla="*/ 9 w 12"/>
                    <a:gd name="T3" fmla="*/ 9 h 11"/>
                    <a:gd name="T4" fmla="*/ 11 w 12"/>
                    <a:gd name="T5" fmla="*/ 8 h 11"/>
                    <a:gd name="T6" fmla="*/ 1 w 12"/>
                    <a:gd name="T7" fmla="*/ 5 h 11"/>
                    <a:gd name="T8" fmla="*/ 3 w 12"/>
                    <a:gd name="T9" fmla="*/ 6 h 11"/>
                  </a:gdLst>
                  <a:ahLst/>
                  <a:cxnLst>
                    <a:cxn ang="0">
                      <a:pos x="T0" y="T1"/>
                    </a:cxn>
                    <a:cxn ang="0">
                      <a:pos x="T2" y="T3"/>
                    </a:cxn>
                    <a:cxn ang="0">
                      <a:pos x="T4" y="T5"/>
                    </a:cxn>
                    <a:cxn ang="0">
                      <a:pos x="T6" y="T7"/>
                    </a:cxn>
                    <a:cxn ang="0">
                      <a:pos x="T8" y="T9"/>
                    </a:cxn>
                  </a:cxnLst>
                  <a:rect l="0" t="0" r="r" b="b"/>
                  <a:pathLst>
                    <a:path w="12" h="11">
                      <a:moveTo>
                        <a:pt x="3" y="6"/>
                      </a:moveTo>
                      <a:cubicBezTo>
                        <a:pt x="5" y="3"/>
                        <a:pt x="8" y="7"/>
                        <a:pt x="9" y="9"/>
                      </a:cubicBezTo>
                      <a:cubicBezTo>
                        <a:pt x="10" y="11"/>
                        <a:pt x="12" y="9"/>
                        <a:pt x="11" y="8"/>
                      </a:cubicBezTo>
                      <a:cubicBezTo>
                        <a:pt x="9" y="4"/>
                        <a:pt x="3" y="0"/>
                        <a:pt x="1" y="5"/>
                      </a:cubicBezTo>
                      <a:cubicBezTo>
                        <a:pt x="0" y="7"/>
                        <a:pt x="2" y="8"/>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285"/>
                <p:cNvSpPr/>
                <p:nvPr/>
              </p:nvSpPr>
              <p:spPr bwMode="auto">
                <a:xfrm>
                  <a:off x="901" y="1608"/>
                  <a:ext cx="54" cy="49"/>
                </a:xfrm>
                <a:custGeom>
                  <a:avLst/>
                  <a:gdLst>
                    <a:gd name="T0" fmla="*/ 44 w 80"/>
                    <a:gd name="T1" fmla="*/ 67 h 74"/>
                    <a:gd name="T2" fmla="*/ 6 w 80"/>
                    <a:gd name="T3" fmla="*/ 44 h 74"/>
                    <a:gd name="T4" fmla="*/ 27 w 80"/>
                    <a:gd name="T5" fmla="*/ 11 h 74"/>
                    <a:gd name="T6" fmla="*/ 39 w 80"/>
                    <a:gd name="T7" fmla="*/ 66 h 74"/>
                    <a:gd name="T8" fmla="*/ 39 w 80"/>
                    <a:gd name="T9" fmla="*/ 69 h 74"/>
                    <a:gd name="T10" fmla="*/ 66 w 80"/>
                    <a:gd name="T11" fmla="*/ 34 h 74"/>
                    <a:gd name="T12" fmla="*/ 32 w 80"/>
                    <a:gd name="T13" fmla="*/ 8 h 74"/>
                    <a:gd name="T14" fmla="*/ 3 w 80"/>
                    <a:gd name="T15" fmla="*/ 42 h 74"/>
                    <a:gd name="T16" fmla="*/ 44 w 80"/>
                    <a:gd name="T17" fmla="*/ 69 h 74"/>
                    <a:gd name="T18" fmla="*/ 44 w 80"/>
                    <a:gd name="T19" fmla="*/ 6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74">
                      <a:moveTo>
                        <a:pt x="44" y="67"/>
                      </a:moveTo>
                      <a:cubicBezTo>
                        <a:pt x="29" y="71"/>
                        <a:pt x="11" y="57"/>
                        <a:pt x="6" y="44"/>
                      </a:cubicBezTo>
                      <a:cubicBezTo>
                        <a:pt x="0" y="29"/>
                        <a:pt x="13" y="16"/>
                        <a:pt x="27" y="11"/>
                      </a:cubicBezTo>
                      <a:cubicBezTo>
                        <a:pt x="66" y="0"/>
                        <a:pt x="80" y="63"/>
                        <a:pt x="39" y="66"/>
                      </a:cubicBezTo>
                      <a:cubicBezTo>
                        <a:pt x="37" y="66"/>
                        <a:pt x="37" y="69"/>
                        <a:pt x="39" y="69"/>
                      </a:cubicBezTo>
                      <a:cubicBezTo>
                        <a:pt x="58" y="67"/>
                        <a:pt x="69" y="51"/>
                        <a:pt x="66" y="34"/>
                      </a:cubicBezTo>
                      <a:cubicBezTo>
                        <a:pt x="63" y="17"/>
                        <a:pt x="49" y="5"/>
                        <a:pt x="32" y="8"/>
                      </a:cubicBezTo>
                      <a:cubicBezTo>
                        <a:pt x="14" y="11"/>
                        <a:pt x="1" y="24"/>
                        <a:pt x="3" y="42"/>
                      </a:cubicBezTo>
                      <a:cubicBezTo>
                        <a:pt x="6" y="58"/>
                        <a:pt x="28" y="74"/>
                        <a:pt x="44" y="69"/>
                      </a:cubicBezTo>
                      <a:cubicBezTo>
                        <a:pt x="46" y="68"/>
                        <a:pt x="45" y="66"/>
                        <a:pt x="44"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286"/>
                <p:cNvSpPr/>
                <p:nvPr/>
              </p:nvSpPr>
              <p:spPr bwMode="auto">
                <a:xfrm>
                  <a:off x="929" y="1652"/>
                  <a:ext cx="12" cy="8"/>
                </a:xfrm>
                <a:custGeom>
                  <a:avLst/>
                  <a:gdLst>
                    <a:gd name="T0" fmla="*/ 1 w 18"/>
                    <a:gd name="T1" fmla="*/ 2 h 12"/>
                    <a:gd name="T2" fmla="*/ 16 w 18"/>
                    <a:gd name="T3" fmla="*/ 11 h 12"/>
                    <a:gd name="T4" fmla="*/ 16 w 18"/>
                    <a:gd name="T5" fmla="*/ 9 h 12"/>
                    <a:gd name="T6" fmla="*/ 3 w 18"/>
                    <a:gd name="T7" fmla="*/ 1 h 12"/>
                    <a:gd name="T8" fmla="*/ 1 w 18"/>
                    <a:gd name="T9" fmla="*/ 2 h 12"/>
                  </a:gdLst>
                  <a:ahLst/>
                  <a:cxnLst>
                    <a:cxn ang="0">
                      <a:pos x="T0" y="T1"/>
                    </a:cxn>
                    <a:cxn ang="0">
                      <a:pos x="T2" y="T3"/>
                    </a:cxn>
                    <a:cxn ang="0">
                      <a:pos x="T4" y="T5"/>
                    </a:cxn>
                    <a:cxn ang="0">
                      <a:pos x="T6" y="T7"/>
                    </a:cxn>
                    <a:cxn ang="0">
                      <a:pos x="T8" y="T9"/>
                    </a:cxn>
                  </a:cxnLst>
                  <a:rect l="0" t="0" r="r" b="b"/>
                  <a:pathLst>
                    <a:path w="18" h="12">
                      <a:moveTo>
                        <a:pt x="1" y="2"/>
                      </a:moveTo>
                      <a:cubicBezTo>
                        <a:pt x="4" y="8"/>
                        <a:pt x="10" y="12"/>
                        <a:pt x="16" y="11"/>
                      </a:cubicBezTo>
                      <a:cubicBezTo>
                        <a:pt x="18" y="11"/>
                        <a:pt x="18" y="9"/>
                        <a:pt x="16" y="9"/>
                      </a:cubicBezTo>
                      <a:cubicBezTo>
                        <a:pt x="10" y="9"/>
                        <a:pt x="6" y="6"/>
                        <a:pt x="3" y="1"/>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287"/>
                <p:cNvSpPr/>
                <p:nvPr/>
              </p:nvSpPr>
              <p:spPr bwMode="auto">
                <a:xfrm>
                  <a:off x="933" y="1651"/>
                  <a:ext cx="8" cy="8"/>
                </a:xfrm>
                <a:custGeom>
                  <a:avLst/>
                  <a:gdLst>
                    <a:gd name="T0" fmla="*/ 0 w 12"/>
                    <a:gd name="T1" fmla="*/ 2 h 12"/>
                    <a:gd name="T2" fmla="*/ 10 w 12"/>
                    <a:gd name="T3" fmla="*/ 12 h 12"/>
                    <a:gd name="T4" fmla="*/ 10 w 12"/>
                    <a:gd name="T5" fmla="*/ 10 h 12"/>
                    <a:gd name="T6" fmla="*/ 2 w 12"/>
                    <a:gd name="T7" fmla="*/ 2 h 12"/>
                    <a:gd name="T8" fmla="*/ 0 w 12"/>
                    <a:gd name="T9" fmla="*/ 2 h 12"/>
                  </a:gdLst>
                  <a:ahLst/>
                  <a:cxnLst>
                    <a:cxn ang="0">
                      <a:pos x="T0" y="T1"/>
                    </a:cxn>
                    <a:cxn ang="0">
                      <a:pos x="T2" y="T3"/>
                    </a:cxn>
                    <a:cxn ang="0">
                      <a:pos x="T4" y="T5"/>
                    </a:cxn>
                    <a:cxn ang="0">
                      <a:pos x="T6" y="T7"/>
                    </a:cxn>
                    <a:cxn ang="0">
                      <a:pos x="T8" y="T9"/>
                    </a:cxn>
                  </a:cxnLst>
                  <a:rect l="0" t="0" r="r" b="b"/>
                  <a:pathLst>
                    <a:path w="12" h="12">
                      <a:moveTo>
                        <a:pt x="0" y="2"/>
                      </a:moveTo>
                      <a:cubicBezTo>
                        <a:pt x="0" y="7"/>
                        <a:pt x="4" y="12"/>
                        <a:pt x="10" y="12"/>
                      </a:cubicBezTo>
                      <a:cubicBezTo>
                        <a:pt x="12" y="12"/>
                        <a:pt x="12" y="10"/>
                        <a:pt x="10" y="10"/>
                      </a:cubicBezTo>
                      <a:cubicBezTo>
                        <a:pt x="6" y="10"/>
                        <a:pt x="2" y="6"/>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288"/>
                <p:cNvSpPr/>
                <p:nvPr/>
              </p:nvSpPr>
              <p:spPr bwMode="auto">
                <a:xfrm>
                  <a:off x="930" y="1651"/>
                  <a:ext cx="7" cy="7"/>
                </a:xfrm>
                <a:custGeom>
                  <a:avLst/>
                  <a:gdLst>
                    <a:gd name="T0" fmla="*/ 2 w 10"/>
                    <a:gd name="T1" fmla="*/ 3 h 10"/>
                    <a:gd name="T2" fmla="*/ 7 w 10"/>
                    <a:gd name="T3" fmla="*/ 7 h 10"/>
                    <a:gd name="T4" fmla="*/ 8 w 10"/>
                    <a:gd name="T5" fmla="*/ 6 h 10"/>
                    <a:gd name="T6" fmla="*/ 5 w 10"/>
                    <a:gd name="T7" fmla="*/ 3 h 10"/>
                    <a:gd name="T8" fmla="*/ 3 w 10"/>
                    <a:gd name="T9" fmla="*/ 5 h 10"/>
                    <a:gd name="T10" fmla="*/ 8 w 10"/>
                    <a:gd name="T11" fmla="*/ 9 h 10"/>
                    <a:gd name="T12" fmla="*/ 9 w 10"/>
                    <a:gd name="T13" fmla="*/ 7 h 10"/>
                    <a:gd name="T14" fmla="*/ 5 w 10"/>
                    <a:gd name="T15" fmla="*/ 4 h 10"/>
                    <a:gd name="T16" fmla="*/ 3 w 10"/>
                    <a:gd name="T17" fmla="*/ 6 h 10"/>
                    <a:gd name="T18" fmla="*/ 8 w 10"/>
                    <a:gd name="T19" fmla="*/ 10 h 10"/>
                    <a:gd name="T20" fmla="*/ 9 w 10"/>
                    <a:gd name="T21" fmla="*/ 8 h 10"/>
                    <a:gd name="T22" fmla="*/ 2 w 10"/>
                    <a:gd name="T23" fmla="*/ 2 h 10"/>
                    <a:gd name="T24" fmla="*/ 2 w 10"/>
                    <a:gd name="T25" fmla="*/ 3 h 10"/>
                    <a:gd name="T26" fmla="*/ 5 w 10"/>
                    <a:gd name="T27" fmla="*/ 4 h 10"/>
                    <a:gd name="T28" fmla="*/ 6 w 10"/>
                    <a:gd name="T29" fmla="*/ 3 h 10"/>
                    <a:gd name="T30" fmla="*/ 6 w 10"/>
                    <a:gd name="T31" fmla="*/ 1 h 10"/>
                    <a:gd name="T32" fmla="*/ 4 w 10"/>
                    <a:gd name="T33" fmla="*/ 2 h 10"/>
                    <a:gd name="T34" fmla="*/ 4 w 10"/>
                    <a:gd name="T35" fmla="*/ 3 h 10"/>
                    <a:gd name="T36" fmla="*/ 6 w 10"/>
                    <a:gd name="T37" fmla="*/ 2 h 10"/>
                    <a:gd name="T38" fmla="*/ 1 w 10"/>
                    <a:gd name="T39" fmla="*/ 1 h 10"/>
                    <a:gd name="T40" fmla="*/ 0 w 10"/>
                    <a:gd name="T41" fmla="*/ 3 h 10"/>
                    <a:gd name="T42" fmla="*/ 8 w 10"/>
                    <a:gd name="T43" fmla="*/ 10 h 10"/>
                    <a:gd name="T44" fmla="*/ 9 w 10"/>
                    <a:gd name="T45" fmla="*/ 8 h 10"/>
                    <a:gd name="T46" fmla="*/ 5 w 10"/>
                    <a:gd name="T47" fmla="*/ 4 h 10"/>
                    <a:gd name="T48" fmla="*/ 3 w 10"/>
                    <a:gd name="T49" fmla="*/ 6 h 10"/>
                    <a:gd name="T50" fmla="*/ 8 w 10"/>
                    <a:gd name="T51" fmla="*/ 9 h 10"/>
                    <a:gd name="T52" fmla="*/ 9 w 10"/>
                    <a:gd name="T53" fmla="*/ 8 h 10"/>
                    <a:gd name="T54" fmla="*/ 5 w 10"/>
                    <a:gd name="T55" fmla="*/ 4 h 10"/>
                    <a:gd name="T56" fmla="*/ 4 w 10"/>
                    <a:gd name="T57" fmla="*/ 5 h 10"/>
                    <a:gd name="T58" fmla="*/ 7 w 10"/>
                    <a:gd name="T59" fmla="*/ 8 h 10"/>
                    <a:gd name="T60" fmla="*/ 9 w 10"/>
                    <a:gd name="T61" fmla="*/ 6 h 10"/>
                    <a:gd name="T62" fmla="*/ 4 w 10"/>
                    <a:gd name="T63" fmla="*/ 1 h 10"/>
                    <a:gd name="T64" fmla="*/ 2 w 10"/>
                    <a:gd name="T65" fmla="*/ 3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 h="10">
                      <a:moveTo>
                        <a:pt x="2" y="3"/>
                      </a:moveTo>
                      <a:cubicBezTo>
                        <a:pt x="4" y="5"/>
                        <a:pt x="5" y="6"/>
                        <a:pt x="7" y="7"/>
                      </a:cubicBezTo>
                      <a:cubicBezTo>
                        <a:pt x="8" y="7"/>
                        <a:pt x="8" y="6"/>
                        <a:pt x="8" y="6"/>
                      </a:cubicBezTo>
                      <a:cubicBezTo>
                        <a:pt x="7" y="5"/>
                        <a:pt x="6" y="4"/>
                        <a:pt x="5" y="3"/>
                      </a:cubicBezTo>
                      <a:cubicBezTo>
                        <a:pt x="4" y="3"/>
                        <a:pt x="2" y="4"/>
                        <a:pt x="3" y="5"/>
                      </a:cubicBezTo>
                      <a:cubicBezTo>
                        <a:pt x="4" y="7"/>
                        <a:pt x="6" y="8"/>
                        <a:pt x="8" y="9"/>
                      </a:cubicBezTo>
                      <a:cubicBezTo>
                        <a:pt x="8" y="9"/>
                        <a:pt x="9" y="8"/>
                        <a:pt x="9" y="7"/>
                      </a:cubicBezTo>
                      <a:cubicBezTo>
                        <a:pt x="7" y="7"/>
                        <a:pt x="6" y="5"/>
                        <a:pt x="5" y="4"/>
                      </a:cubicBezTo>
                      <a:cubicBezTo>
                        <a:pt x="4" y="5"/>
                        <a:pt x="4" y="5"/>
                        <a:pt x="3" y="6"/>
                      </a:cubicBezTo>
                      <a:cubicBezTo>
                        <a:pt x="5" y="7"/>
                        <a:pt x="6" y="8"/>
                        <a:pt x="8" y="10"/>
                      </a:cubicBezTo>
                      <a:cubicBezTo>
                        <a:pt x="8" y="9"/>
                        <a:pt x="9" y="9"/>
                        <a:pt x="9" y="8"/>
                      </a:cubicBezTo>
                      <a:cubicBezTo>
                        <a:pt x="6" y="7"/>
                        <a:pt x="4" y="4"/>
                        <a:pt x="2" y="2"/>
                      </a:cubicBezTo>
                      <a:cubicBezTo>
                        <a:pt x="2" y="2"/>
                        <a:pt x="2" y="3"/>
                        <a:pt x="2" y="3"/>
                      </a:cubicBezTo>
                      <a:cubicBezTo>
                        <a:pt x="3" y="3"/>
                        <a:pt x="4" y="3"/>
                        <a:pt x="5" y="4"/>
                      </a:cubicBezTo>
                      <a:cubicBezTo>
                        <a:pt x="5" y="4"/>
                        <a:pt x="6" y="3"/>
                        <a:pt x="6" y="3"/>
                      </a:cubicBezTo>
                      <a:cubicBezTo>
                        <a:pt x="6" y="2"/>
                        <a:pt x="6" y="2"/>
                        <a:pt x="6" y="1"/>
                      </a:cubicBezTo>
                      <a:cubicBezTo>
                        <a:pt x="6" y="0"/>
                        <a:pt x="4" y="0"/>
                        <a:pt x="4" y="2"/>
                      </a:cubicBezTo>
                      <a:cubicBezTo>
                        <a:pt x="4" y="2"/>
                        <a:pt x="4" y="2"/>
                        <a:pt x="4" y="3"/>
                      </a:cubicBezTo>
                      <a:cubicBezTo>
                        <a:pt x="5" y="2"/>
                        <a:pt x="5" y="2"/>
                        <a:pt x="6" y="2"/>
                      </a:cubicBezTo>
                      <a:cubicBezTo>
                        <a:pt x="4" y="1"/>
                        <a:pt x="3" y="1"/>
                        <a:pt x="1" y="1"/>
                      </a:cubicBezTo>
                      <a:cubicBezTo>
                        <a:pt x="0" y="2"/>
                        <a:pt x="0" y="2"/>
                        <a:pt x="0" y="3"/>
                      </a:cubicBezTo>
                      <a:cubicBezTo>
                        <a:pt x="2" y="6"/>
                        <a:pt x="5" y="9"/>
                        <a:pt x="8" y="10"/>
                      </a:cubicBezTo>
                      <a:cubicBezTo>
                        <a:pt x="9" y="10"/>
                        <a:pt x="10" y="9"/>
                        <a:pt x="9" y="8"/>
                      </a:cubicBezTo>
                      <a:cubicBezTo>
                        <a:pt x="8" y="7"/>
                        <a:pt x="6" y="5"/>
                        <a:pt x="5" y="4"/>
                      </a:cubicBezTo>
                      <a:cubicBezTo>
                        <a:pt x="4" y="3"/>
                        <a:pt x="2" y="5"/>
                        <a:pt x="3" y="6"/>
                      </a:cubicBezTo>
                      <a:cubicBezTo>
                        <a:pt x="5" y="7"/>
                        <a:pt x="6" y="9"/>
                        <a:pt x="8" y="9"/>
                      </a:cubicBezTo>
                      <a:cubicBezTo>
                        <a:pt x="9" y="10"/>
                        <a:pt x="10" y="9"/>
                        <a:pt x="9" y="8"/>
                      </a:cubicBezTo>
                      <a:cubicBezTo>
                        <a:pt x="8" y="6"/>
                        <a:pt x="6" y="5"/>
                        <a:pt x="5" y="4"/>
                      </a:cubicBezTo>
                      <a:cubicBezTo>
                        <a:pt x="5" y="4"/>
                        <a:pt x="4" y="5"/>
                        <a:pt x="4" y="5"/>
                      </a:cubicBezTo>
                      <a:cubicBezTo>
                        <a:pt x="5" y="6"/>
                        <a:pt x="6" y="7"/>
                        <a:pt x="7" y="8"/>
                      </a:cubicBezTo>
                      <a:cubicBezTo>
                        <a:pt x="8" y="8"/>
                        <a:pt x="10" y="7"/>
                        <a:pt x="9" y="6"/>
                      </a:cubicBezTo>
                      <a:cubicBezTo>
                        <a:pt x="7" y="4"/>
                        <a:pt x="5" y="3"/>
                        <a:pt x="4" y="1"/>
                      </a:cubicBezTo>
                      <a:cubicBezTo>
                        <a:pt x="3" y="0"/>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289"/>
                <p:cNvSpPr/>
                <p:nvPr/>
              </p:nvSpPr>
              <p:spPr bwMode="auto">
                <a:xfrm>
                  <a:off x="905" y="1627"/>
                  <a:ext cx="4" cy="7"/>
                </a:xfrm>
                <a:custGeom>
                  <a:avLst/>
                  <a:gdLst>
                    <a:gd name="T0" fmla="*/ 3 w 6"/>
                    <a:gd name="T1" fmla="*/ 1 h 11"/>
                    <a:gd name="T2" fmla="*/ 1 w 6"/>
                    <a:gd name="T3" fmla="*/ 10 h 11"/>
                    <a:gd name="T4" fmla="*/ 3 w 6"/>
                    <a:gd name="T5" fmla="*/ 11 h 11"/>
                    <a:gd name="T6" fmla="*/ 5 w 6"/>
                    <a:gd name="T7" fmla="*/ 5 h 11"/>
                    <a:gd name="T8" fmla="*/ 3 w 6"/>
                    <a:gd name="T9" fmla="*/ 5 h 11"/>
                    <a:gd name="T10" fmla="*/ 1 w 6"/>
                    <a:gd name="T11" fmla="*/ 9 h 11"/>
                    <a:gd name="T12" fmla="*/ 3 w 6"/>
                    <a:gd name="T13" fmla="*/ 10 h 11"/>
                    <a:gd name="T14" fmla="*/ 5 w 6"/>
                    <a:gd name="T15" fmla="*/ 2 h 11"/>
                    <a:gd name="T16" fmla="*/ 3 w 6"/>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
                      <a:moveTo>
                        <a:pt x="3" y="1"/>
                      </a:moveTo>
                      <a:cubicBezTo>
                        <a:pt x="2" y="4"/>
                        <a:pt x="0" y="7"/>
                        <a:pt x="1" y="10"/>
                      </a:cubicBezTo>
                      <a:cubicBezTo>
                        <a:pt x="1" y="11"/>
                        <a:pt x="2" y="11"/>
                        <a:pt x="3" y="11"/>
                      </a:cubicBezTo>
                      <a:cubicBezTo>
                        <a:pt x="4" y="9"/>
                        <a:pt x="5" y="7"/>
                        <a:pt x="5" y="5"/>
                      </a:cubicBezTo>
                      <a:cubicBezTo>
                        <a:pt x="6" y="4"/>
                        <a:pt x="3" y="3"/>
                        <a:pt x="3" y="5"/>
                      </a:cubicBezTo>
                      <a:cubicBezTo>
                        <a:pt x="2" y="6"/>
                        <a:pt x="2" y="8"/>
                        <a:pt x="1" y="9"/>
                      </a:cubicBezTo>
                      <a:cubicBezTo>
                        <a:pt x="2" y="10"/>
                        <a:pt x="2" y="10"/>
                        <a:pt x="3" y="10"/>
                      </a:cubicBezTo>
                      <a:cubicBezTo>
                        <a:pt x="2" y="7"/>
                        <a:pt x="4" y="4"/>
                        <a:pt x="5" y="2"/>
                      </a:cubicBezTo>
                      <a:cubicBezTo>
                        <a:pt x="6"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290"/>
                <p:cNvSpPr/>
                <p:nvPr/>
              </p:nvSpPr>
              <p:spPr bwMode="auto">
                <a:xfrm>
                  <a:off x="905" y="1623"/>
                  <a:ext cx="4" cy="11"/>
                </a:xfrm>
                <a:custGeom>
                  <a:avLst/>
                  <a:gdLst>
                    <a:gd name="T0" fmla="*/ 3 w 6"/>
                    <a:gd name="T1" fmla="*/ 2 h 17"/>
                    <a:gd name="T2" fmla="*/ 1 w 6"/>
                    <a:gd name="T3" fmla="*/ 15 h 17"/>
                    <a:gd name="T4" fmla="*/ 3 w 6"/>
                    <a:gd name="T5" fmla="*/ 15 h 17"/>
                    <a:gd name="T6" fmla="*/ 3 w 6"/>
                    <a:gd name="T7" fmla="*/ 12 h 17"/>
                    <a:gd name="T8" fmla="*/ 1 w 6"/>
                    <a:gd name="T9" fmla="*/ 12 h 17"/>
                    <a:gd name="T10" fmla="*/ 0 w 6"/>
                    <a:gd name="T11" fmla="*/ 15 h 17"/>
                    <a:gd name="T12" fmla="*/ 3 w 6"/>
                    <a:gd name="T13" fmla="*/ 15 h 17"/>
                    <a:gd name="T14" fmla="*/ 5 w 6"/>
                    <a:gd name="T15" fmla="*/ 3 h 17"/>
                    <a:gd name="T16" fmla="*/ 3 w 6"/>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7">
                      <a:moveTo>
                        <a:pt x="3" y="2"/>
                      </a:moveTo>
                      <a:cubicBezTo>
                        <a:pt x="1" y="6"/>
                        <a:pt x="1" y="10"/>
                        <a:pt x="1" y="15"/>
                      </a:cubicBezTo>
                      <a:cubicBezTo>
                        <a:pt x="1" y="15"/>
                        <a:pt x="2" y="15"/>
                        <a:pt x="3" y="15"/>
                      </a:cubicBezTo>
                      <a:cubicBezTo>
                        <a:pt x="3" y="14"/>
                        <a:pt x="3" y="13"/>
                        <a:pt x="3" y="12"/>
                      </a:cubicBezTo>
                      <a:cubicBezTo>
                        <a:pt x="3" y="11"/>
                        <a:pt x="1" y="10"/>
                        <a:pt x="1" y="12"/>
                      </a:cubicBezTo>
                      <a:cubicBezTo>
                        <a:pt x="1" y="13"/>
                        <a:pt x="0" y="14"/>
                        <a:pt x="0" y="15"/>
                      </a:cubicBezTo>
                      <a:cubicBezTo>
                        <a:pt x="1" y="16"/>
                        <a:pt x="3" y="17"/>
                        <a:pt x="3" y="15"/>
                      </a:cubicBezTo>
                      <a:cubicBezTo>
                        <a:pt x="4" y="11"/>
                        <a:pt x="3" y="7"/>
                        <a:pt x="5" y="3"/>
                      </a:cubicBezTo>
                      <a:cubicBezTo>
                        <a:pt x="6" y="2"/>
                        <a:pt x="4" y="0"/>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291"/>
                <p:cNvSpPr/>
                <p:nvPr/>
              </p:nvSpPr>
              <p:spPr bwMode="auto">
                <a:xfrm>
                  <a:off x="905" y="1625"/>
                  <a:ext cx="3" cy="11"/>
                </a:xfrm>
                <a:custGeom>
                  <a:avLst/>
                  <a:gdLst>
                    <a:gd name="T0" fmla="*/ 2 w 5"/>
                    <a:gd name="T1" fmla="*/ 1 h 16"/>
                    <a:gd name="T2" fmla="*/ 0 w 5"/>
                    <a:gd name="T3" fmla="*/ 15 h 16"/>
                    <a:gd name="T4" fmla="*/ 2 w 5"/>
                    <a:gd name="T5" fmla="*/ 15 h 16"/>
                    <a:gd name="T6" fmla="*/ 3 w 5"/>
                    <a:gd name="T7" fmla="*/ 10 h 16"/>
                    <a:gd name="T8" fmla="*/ 0 w 5"/>
                    <a:gd name="T9" fmla="*/ 10 h 16"/>
                    <a:gd name="T10" fmla="*/ 0 w 5"/>
                    <a:gd name="T11" fmla="*/ 15 h 16"/>
                    <a:gd name="T12" fmla="*/ 2 w 5"/>
                    <a:gd name="T13" fmla="*/ 15 h 16"/>
                    <a:gd name="T14" fmla="*/ 4 w 5"/>
                    <a:gd name="T15" fmla="*/ 2 h 16"/>
                    <a:gd name="T16" fmla="*/ 2 w 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6">
                      <a:moveTo>
                        <a:pt x="2" y="1"/>
                      </a:moveTo>
                      <a:cubicBezTo>
                        <a:pt x="0" y="5"/>
                        <a:pt x="0" y="10"/>
                        <a:pt x="0" y="15"/>
                      </a:cubicBezTo>
                      <a:cubicBezTo>
                        <a:pt x="0" y="16"/>
                        <a:pt x="2" y="16"/>
                        <a:pt x="2" y="15"/>
                      </a:cubicBezTo>
                      <a:cubicBezTo>
                        <a:pt x="2" y="13"/>
                        <a:pt x="2" y="11"/>
                        <a:pt x="3" y="10"/>
                      </a:cubicBezTo>
                      <a:cubicBezTo>
                        <a:pt x="3" y="8"/>
                        <a:pt x="0" y="8"/>
                        <a:pt x="0" y="10"/>
                      </a:cubicBezTo>
                      <a:cubicBezTo>
                        <a:pt x="0" y="11"/>
                        <a:pt x="0" y="13"/>
                        <a:pt x="0" y="15"/>
                      </a:cubicBezTo>
                      <a:cubicBezTo>
                        <a:pt x="1" y="15"/>
                        <a:pt x="1" y="15"/>
                        <a:pt x="2" y="15"/>
                      </a:cubicBezTo>
                      <a:cubicBezTo>
                        <a:pt x="2" y="10"/>
                        <a:pt x="2" y="6"/>
                        <a:pt x="4" y="2"/>
                      </a:cubicBezTo>
                      <a:cubicBezTo>
                        <a:pt x="5" y="1"/>
                        <a:pt x="3"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292"/>
                <p:cNvSpPr/>
                <p:nvPr/>
              </p:nvSpPr>
              <p:spPr bwMode="auto">
                <a:xfrm>
                  <a:off x="903" y="1627"/>
                  <a:ext cx="4" cy="8"/>
                </a:xfrm>
                <a:custGeom>
                  <a:avLst/>
                  <a:gdLst>
                    <a:gd name="T0" fmla="*/ 2 w 5"/>
                    <a:gd name="T1" fmla="*/ 1 h 11"/>
                    <a:gd name="T2" fmla="*/ 2 w 5"/>
                    <a:gd name="T3" fmla="*/ 11 h 11"/>
                    <a:gd name="T4" fmla="*/ 4 w 5"/>
                    <a:gd name="T5" fmla="*/ 11 h 11"/>
                    <a:gd name="T6" fmla="*/ 4 w 5"/>
                    <a:gd name="T7" fmla="*/ 10 h 11"/>
                    <a:gd name="T8" fmla="*/ 2 w 5"/>
                    <a:gd name="T9" fmla="*/ 9 h 11"/>
                    <a:gd name="T10" fmla="*/ 2 w 5"/>
                    <a:gd name="T11" fmla="*/ 9 h 11"/>
                    <a:gd name="T12" fmla="*/ 4 w 5"/>
                    <a:gd name="T13" fmla="*/ 9 h 11"/>
                    <a:gd name="T14" fmla="*/ 4 w 5"/>
                    <a:gd name="T15" fmla="*/ 2 h 11"/>
                    <a:gd name="T16" fmla="*/ 2 w 5"/>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1">
                      <a:moveTo>
                        <a:pt x="2" y="1"/>
                      </a:moveTo>
                      <a:cubicBezTo>
                        <a:pt x="1" y="4"/>
                        <a:pt x="0" y="8"/>
                        <a:pt x="2" y="11"/>
                      </a:cubicBezTo>
                      <a:cubicBezTo>
                        <a:pt x="2" y="11"/>
                        <a:pt x="3" y="11"/>
                        <a:pt x="4" y="11"/>
                      </a:cubicBezTo>
                      <a:cubicBezTo>
                        <a:pt x="4" y="10"/>
                        <a:pt x="4" y="10"/>
                        <a:pt x="4" y="10"/>
                      </a:cubicBezTo>
                      <a:cubicBezTo>
                        <a:pt x="5" y="8"/>
                        <a:pt x="3" y="7"/>
                        <a:pt x="2" y="9"/>
                      </a:cubicBezTo>
                      <a:cubicBezTo>
                        <a:pt x="2" y="9"/>
                        <a:pt x="2" y="9"/>
                        <a:pt x="2" y="9"/>
                      </a:cubicBezTo>
                      <a:cubicBezTo>
                        <a:pt x="3" y="9"/>
                        <a:pt x="3" y="9"/>
                        <a:pt x="4" y="9"/>
                      </a:cubicBezTo>
                      <a:cubicBezTo>
                        <a:pt x="2" y="7"/>
                        <a:pt x="3" y="4"/>
                        <a:pt x="4" y="2"/>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293"/>
                <p:cNvSpPr/>
                <p:nvPr/>
              </p:nvSpPr>
              <p:spPr bwMode="auto">
                <a:xfrm>
                  <a:off x="905" y="1627"/>
                  <a:ext cx="3" cy="10"/>
                </a:xfrm>
                <a:custGeom>
                  <a:avLst/>
                  <a:gdLst>
                    <a:gd name="T0" fmla="*/ 1 w 4"/>
                    <a:gd name="T1" fmla="*/ 1 h 16"/>
                    <a:gd name="T2" fmla="*/ 0 w 4"/>
                    <a:gd name="T3" fmla="*/ 14 h 16"/>
                    <a:gd name="T4" fmla="*/ 2 w 4"/>
                    <a:gd name="T5" fmla="*/ 14 h 16"/>
                    <a:gd name="T6" fmla="*/ 4 w 4"/>
                    <a:gd name="T7" fmla="*/ 7 h 16"/>
                    <a:gd name="T8" fmla="*/ 2 w 4"/>
                    <a:gd name="T9" fmla="*/ 6 h 16"/>
                    <a:gd name="T10" fmla="*/ 0 w 4"/>
                    <a:gd name="T11" fmla="*/ 14 h 16"/>
                    <a:gd name="T12" fmla="*/ 2 w 4"/>
                    <a:gd name="T13" fmla="*/ 14 h 16"/>
                    <a:gd name="T14" fmla="*/ 4 w 4"/>
                    <a:gd name="T15" fmla="*/ 1 h 16"/>
                    <a:gd name="T16" fmla="*/ 1 w 4"/>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6">
                      <a:moveTo>
                        <a:pt x="1" y="1"/>
                      </a:moveTo>
                      <a:cubicBezTo>
                        <a:pt x="2" y="5"/>
                        <a:pt x="1" y="10"/>
                        <a:pt x="0" y="14"/>
                      </a:cubicBezTo>
                      <a:cubicBezTo>
                        <a:pt x="0" y="15"/>
                        <a:pt x="2" y="16"/>
                        <a:pt x="2" y="14"/>
                      </a:cubicBezTo>
                      <a:cubicBezTo>
                        <a:pt x="3" y="12"/>
                        <a:pt x="4" y="9"/>
                        <a:pt x="4" y="7"/>
                      </a:cubicBezTo>
                      <a:cubicBezTo>
                        <a:pt x="4" y="6"/>
                        <a:pt x="2" y="5"/>
                        <a:pt x="2" y="6"/>
                      </a:cubicBezTo>
                      <a:cubicBezTo>
                        <a:pt x="1" y="9"/>
                        <a:pt x="1" y="11"/>
                        <a:pt x="0" y="14"/>
                      </a:cubicBezTo>
                      <a:cubicBezTo>
                        <a:pt x="1" y="14"/>
                        <a:pt x="2" y="14"/>
                        <a:pt x="2" y="14"/>
                      </a:cubicBezTo>
                      <a:cubicBezTo>
                        <a:pt x="3" y="10"/>
                        <a:pt x="4" y="5"/>
                        <a:pt x="4" y="1"/>
                      </a:cubicBezTo>
                      <a:cubicBezTo>
                        <a:pt x="4"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294"/>
                <p:cNvSpPr/>
                <p:nvPr/>
              </p:nvSpPr>
              <p:spPr bwMode="auto">
                <a:xfrm>
                  <a:off x="905" y="1626"/>
                  <a:ext cx="3" cy="13"/>
                </a:xfrm>
                <a:custGeom>
                  <a:avLst/>
                  <a:gdLst>
                    <a:gd name="T0" fmla="*/ 2 w 5"/>
                    <a:gd name="T1" fmla="*/ 2 h 20"/>
                    <a:gd name="T2" fmla="*/ 2 w 5"/>
                    <a:gd name="T3" fmla="*/ 18 h 20"/>
                    <a:gd name="T4" fmla="*/ 4 w 5"/>
                    <a:gd name="T5" fmla="*/ 18 h 20"/>
                    <a:gd name="T6" fmla="*/ 5 w 5"/>
                    <a:gd name="T7" fmla="*/ 10 h 20"/>
                    <a:gd name="T8" fmla="*/ 3 w 5"/>
                    <a:gd name="T9" fmla="*/ 9 h 20"/>
                    <a:gd name="T10" fmla="*/ 2 w 5"/>
                    <a:gd name="T11" fmla="*/ 18 h 20"/>
                    <a:gd name="T12" fmla="*/ 4 w 5"/>
                    <a:gd name="T13" fmla="*/ 18 h 20"/>
                    <a:gd name="T14" fmla="*/ 4 w 5"/>
                    <a:gd name="T15" fmla="*/ 15 h 20"/>
                    <a:gd name="T16" fmla="*/ 2 w 5"/>
                    <a:gd name="T17" fmla="*/ 15 h 20"/>
                    <a:gd name="T18" fmla="*/ 2 w 5"/>
                    <a:gd name="T19" fmla="*/ 18 h 20"/>
                    <a:gd name="T20" fmla="*/ 4 w 5"/>
                    <a:gd name="T21" fmla="*/ 18 h 20"/>
                    <a:gd name="T22" fmla="*/ 5 w 5"/>
                    <a:gd name="T23" fmla="*/ 10 h 20"/>
                    <a:gd name="T24" fmla="*/ 3 w 5"/>
                    <a:gd name="T25" fmla="*/ 10 h 20"/>
                    <a:gd name="T26" fmla="*/ 2 w 5"/>
                    <a:gd name="T27" fmla="*/ 17 h 20"/>
                    <a:gd name="T28" fmla="*/ 4 w 5"/>
                    <a:gd name="T29" fmla="*/ 17 h 20"/>
                    <a:gd name="T30" fmla="*/ 5 w 5"/>
                    <a:gd name="T31" fmla="*/ 2 h 20"/>
                    <a:gd name="T32" fmla="*/ 2 w 5"/>
                    <a:gd name="T3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20">
                      <a:moveTo>
                        <a:pt x="2" y="2"/>
                      </a:moveTo>
                      <a:cubicBezTo>
                        <a:pt x="3" y="7"/>
                        <a:pt x="0" y="13"/>
                        <a:pt x="2" y="18"/>
                      </a:cubicBezTo>
                      <a:cubicBezTo>
                        <a:pt x="3" y="19"/>
                        <a:pt x="4" y="18"/>
                        <a:pt x="4" y="18"/>
                      </a:cubicBezTo>
                      <a:cubicBezTo>
                        <a:pt x="5" y="15"/>
                        <a:pt x="5" y="12"/>
                        <a:pt x="5" y="10"/>
                      </a:cubicBezTo>
                      <a:cubicBezTo>
                        <a:pt x="5" y="9"/>
                        <a:pt x="3" y="8"/>
                        <a:pt x="3" y="9"/>
                      </a:cubicBezTo>
                      <a:cubicBezTo>
                        <a:pt x="3" y="12"/>
                        <a:pt x="2" y="15"/>
                        <a:pt x="2" y="18"/>
                      </a:cubicBezTo>
                      <a:cubicBezTo>
                        <a:pt x="2" y="18"/>
                        <a:pt x="3" y="18"/>
                        <a:pt x="4" y="18"/>
                      </a:cubicBezTo>
                      <a:cubicBezTo>
                        <a:pt x="4" y="17"/>
                        <a:pt x="4" y="16"/>
                        <a:pt x="4" y="15"/>
                      </a:cubicBezTo>
                      <a:cubicBezTo>
                        <a:pt x="4" y="14"/>
                        <a:pt x="2" y="14"/>
                        <a:pt x="2" y="15"/>
                      </a:cubicBezTo>
                      <a:cubicBezTo>
                        <a:pt x="1" y="16"/>
                        <a:pt x="2" y="17"/>
                        <a:pt x="2" y="18"/>
                      </a:cubicBezTo>
                      <a:cubicBezTo>
                        <a:pt x="2" y="19"/>
                        <a:pt x="4" y="20"/>
                        <a:pt x="4" y="18"/>
                      </a:cubicBezTo>
                      <a:cubicBezTo>
                        <a:pt x="4" y="15"/>
                        <a:pt x="5" y="13"/>
                        <a:pt x="5" y="10"/>
                      </a:cubicBezTo>
                      <a:cubicBezTo>
                        <a:pt x="5" y="10"/>
                        <a:pt x="4" y="10"/>
                        <a:pt x="3" y="10"/>
                      </a:cubicBezTo>
                      <a:cubicBezTo>
                        <a:pt x="3" y="12"/>
                        <a:pt x="3" y="15"/>
                        <a:pt x="2" y="17"/>
                      </a:cubicBezTo>
                      <a:cubicBezTo>
                        <a:pt x="3" y="17"/>
                        <a:pt x="4" y="17"/>
                        <a:pt x="4" y="17"/>
                      </a:cubicBezTo>
                      <a:cubicBezTo>
                        <a:pt x="2" y="12"/>
                        <a:pt x="5" y="6"/>
                        <a:pt x="5" y="2"/>
                      </a:cubicBezTo>
                      <a:cubicBezTo>
                        <a:pt x="5" y="0"/>
                        <a:pt x="2" y="0"/>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295"/>
                <p:cNvSpPr/>
                <p:nvPr/>
              </p:nvSpPr>
              <p:spPr bwMode="auto">
                <a:xfrm>
                  <a:off x="905" y="1632"/>
                  <a:ext cx="2" cy="7"/>
                </a:xfrm>
                <a:custGeom>
                  <a:avLst/>
                  <a:gdLst>
                    <a:gd name="T0" fmla="*/ 1 w 4"/>
                    <a:gd name="T1" fmla="*/ 1 h 11"/>
                    <a:gd name="T2" fmla="*/ 1 w 4"/>
                    <a:gd name="T3" fmla="*/ 9 h 11"/>
                    <a:gd name="T4" fmla="*/ 3 w 4"/>
                    <a:gd name="T5" fmla="*/ 10 h 11"/>
                    <a:gd name="T6" fmla="*/ 4 w 4"/>
                    <a:gd name="T7" fmla="*/ 4 h 11"/>
                    <a:gd name="T8" fmla="*/ 2 w 4"/>
                    <a:gd name="T9" fmla="*/ 3 h 11"/>
                    <a:gd name="T10" fmla="*/ 1 w 4"/>
                    <a:gd name="T11" fmla="*/ 8 h 11"/>
                    <a:gd name="T12" fmla="*/ 3 w 4"/>
                    <a:gd name="T13" fmla="*/ 9 h 11"/>
                    <a:gd name="T14" fmla="*/ 3 w 4"/>
                    <a:gd name="T15" fmla="*/ 2 h 11"/>
                    <a:gd name="T16" fmla="*/ 1 w 4"/>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1">
                      <a:moveTo>
                        <a:pt x="1" y="1"/>
                      </a:moveTo>
                      <a:cubicBezTo>
                        <a:pt x="0" y="4"/>
                        <a:pt x="0" y="7"/>
                        <a:pt x="1" y="9"/>
                      </a:cubicBezTo>
                      <a:cubicBezTo>
                        <a:pt x="1" y="10"/>
                        <a:pt x="2" y="11"/>
                        <a:pt x="3" y="10"/>
                      </a:cubicBezTo>
                      <a:cubicBezTo>
                        <a:pt x="4" y="8"/>
                        <a:pt x="4" y="6"/>
                        <a:pt x="4" y="4"/>
                      </a:cubicBezTo>
                      <a:cubicBezTo>
                        <a:pt x="4" y="3"/>
                        <a:pt x="2" y="2"/>
                        <a:pt x="2" y="3"/>
                      </a:cubicBezTo>
                      <a:cubicBezTo>
                        <a:pt x="2" y="5"/>
                        <a:pt x="1" y="7"/>
                        <a:pt x="1" y="8"/>
                      </a:cubicBezTo>
                      <a:cubicBezTo>
                        <a:pt x="1" y="9"/>
                        <a:pt x="2" y="9"/>
                        <a:pt x="3" y="9"/>
                      </a:cubicBezTo>
                      <a:cubicBezTo>
                        <a:pt x="2" y="6"/>
                        <a:pt x="2" y="4"/>
                        <a:pt x="3" y="2"/>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296"/>
                <p:cNvSpPr/>
                <p:nvPr/>
              </p:nvSpPr>
              <p:spPr bwMode="auto">
                <a:xfrm>
                  <a:off x="905" y="1616"/>
                  <a:ext cx="32" cy="38"/>
                </a:xfrm>
                <a:custGeom>
                  <a:avLst/>
                  <a:gdLst>
                    <a:gd name="T0" fmla="*/ 15 w 48"/>
                    <a:gd name="T1" fmla="*/ 44 h 57"/>
                    <a:gd name="T2" fmla="*/ 3 w 48"/>
                    <a:gd name="T3" fmla="*/ 35 h 57"/>
                    <a:gd name="T4" fmla="*/ 26 w 48"/>
                    <a:gd name="T5" fmla="*/ 53 h 57"/>
                    <a:gd name="T6" fmla="*/ 22 w 48"/>
                    <a:gd name="T7" fmla="*/ 51 h 57"/>
                    <a:gd name="T8" fmla="*/ 20 w 48"/>
                    <a:gd name="T9" fmla="*/ 48 h 57"/>
                    <a:gd name="T10" fmla="*/ 12 w 48"/>
                    <a:gd name="T11" fmla="*/ 15 h 57"/>
                    <a:gd name="T12" fmla="*/ 10 w 48"/>
                    <a:gd name="T13" fmla="*/ 26 h 57"/>
                    <a:gd name="T14" fmla="*/ 18 w 48"/>
                    <a:gd name="T15" fmla="*/ 44 h 57"/>
                    <a:gd name="T16" fmla="*/ 6 w 48"/>
                    <a:gd name="T17" fmla="*/ 34 h 57"/>
                    <a:gd name="T18" fmla="*/ 13 w 48"/>
                    <a:gd name="T19" fmla="*/ 10 h 57"/>
                    <a:gd name="T20" fmla="*/ 19 w 48"/>
                    <a:gd name="T21" fmla="*/ 14 h 57"/>
                    <a:gd name="T22" fmla="*/ 10 w 48"/>
                    <a:gd name="T23" fmla="*/ 21 h 57"/>
                    <a:gd name="T24" fmla="*/ 20 w 48"/>
                    <a:gd name="T25" fmla="*/ 17 h 57"/>
                    <a:gd name="T26" fmla="*/ 31 w 48"/>
                    <a:gd name="T27" fmla="*/ 22 h 57"/>
                    <a:gd name="T28" fmla="*/ 33 w 48"/>
                    <a:gd name="T29" fmla="*/ 17 h 57"/>
                    <a:gd name="T30" fmla="*/ 19 w 48"/>
                    <a:gd name="T31" fmla="*/ 38 h 57"/>
                    <a:gd name="T32" fmla="*/ 15 w 48"/>
                    <a:gd name="T33" fmla="*/ 22 h 57"/>
                    <a:gd name="T34" fmla="*/ 24 w 48"/>
                    <a:gd name="T35" fmla="*/ 44 h 57"/>
                    <a:gd name="T36" fmla="*/ 32 w 48"/>
                    <a:gd name="T37" fmla="*/ 37 h 57"/>
                    <a:gd name="T38" fmla="*/ 35 w 48"/>
                    <a:gd name="T39" fmla="*/ 53 h 57"/>
                    <a:gd name="T40" fmla="*/ 34 w 48"/>
                    <a:gd name="T41" fmla="*/ 52 h 57"/>
                    <a:gd name="T42" fmla="*/ 42 w 48"/>
                    <a:gd name="T43" fmla="*/ 35 h 57"/>
                    <a:gd name="T44" fmla="*/ 40 w 48"/>
                    <a:gd name="T45" fmla="*/ 52 h 57"/>
                    <a:gd name="T46" fmla="*/ 43 w 48"/>
                    <a:gd name="T47" fmla="*/ 28 h 57"/>
                    <a:gd name="T48" fmla="*/ 37 w 48"/>
                    <a:gd name="T49" fmla="*/ 35 h 57"/>
                    <a:gd name="T50" fmla="*/ 37 w 48"/>
                    <a:gd name="T51" fmla="*/ 10 h 57"/>
                    <a:gd name="T52" fmla="*/ 26 w 48"/>
                    <a:gd name="T53" fmla="*/ 27 h 57"/>
                    <a:gd name="T54" fmla="*/ 23 w 48"/>
                    <a:gd name="T55" fmla="*/ 7 h 57"/>
                    <a:gd name="T56" fmla="*/ 21 w 48"/>
                    <a:gd name="T57" fmla="*/ 24 h 57"/>
                    <a:gd name="T58" fmla="*/ 32 w 48"/>
                    <a:gd name="T59" fmla="*/ 13 h 57"/>
                    <a:gd name="T60" fmla="*/ 35 w 48"/>
                    <a:gd name="T61" fmla="*/ 32 h 57"/>
                    <a:gd name="T62" fmla="*/ 43 w 48"/>
                    <a:gd name="T63" fmla="*/ 19 h 57"/>
                    <a:gd name="T64" fmla="*/ 44 w 48"/>
                    <a:gd name="T65" fmla="*/ 49 h 57"/>
                    <a:gd name="T66" fmla="*/ 44 w 48"/>
                    <a:gd name="T67" fmla="*/ 37 h 57"/>
                    <a:gd name="T68" fmla="*/ 39 w 48"/>
                    <a:gd name="T69" fmla="*/ 44 h 57"/>
                    <a:gd name="T70" fmla="*/ 25 w 48"/>
                    <a:gd name="T71" fmla="*/ 44 h 57"/>
                    <a:gd name="T72" fmla="*/ 35 w 48"/>
                    <a:gd name="T73" fmla="*/ 37 h 57"/>
                    <a:gd name="T74" fmla="*/ 27 w 48"/>
                    <a:gd name="T75" fmla="*/ 37 h 57"/>
                    <a:gd name="T76" fmla="*/ 20 w 48"/>
                    <a:gd name="T77" fmla="*/ 21 h 57"/>
                    <a:gd name="T78" fmla="*/ 24 w 48"/>
                    <a:gd name="T79" fmla="*/ 15 h 57"/>
                    <a:gd name="T80" fmla="*/ 32 w 48"/>
                    <a:gd name="T81" fmla="*/ 17 h 57"/>
                    <a:gd name="T82" fmla="*/ 23 w 48"/>
                    <a:gd name="T83" fmla="*/ 38 h 57"/>
                    <a:gd name="T84" fmla="*/ 20 w 48"/>
                    <a:gd name="T85" fmla="*/ 28 h 57"/>
                    <a:gd name="T86" fmla="*/ 20 w 48"/>
                    <a:gd name="T87" fmla="*/ 19 h 57"/>
                    <a:gd name="T88" fmla="*/ 17 w 48"/>
                    <a:gd name="T89" fmla="*/ 8 h 57"/>
                    <a:gd name="T90" fmla="*/ 16 w 48"/>
                    <a:gd name="T91" fmla="*/ 35 h 57"/>
                    <a:gd name="T92" fmla="*/ 20 w 48"/>
                    <a:gd name="T93" fmla="*/ 3 h 57"/>
                    <a:gd name="T94" fmla="*/ 5 w 48"/>
                    <a:gd name="T95" fmla="*/ 20 h 57"/>
                    <a:gd name="T96" fmla="*/ 8 w 48"/>
                    <a:gd name="T97" fmla="*/ 33 h 57"/>
                    <a:gd name="T98" fmla="*/ 16 w 48"/>
                    <a:gd name="T99" fmla="*/ 46 h 57"/>
                    <a:gd name="T100" fmla="*/ 7 w 48"/>
                    <a:gd name="T101" fmla="*/ 19 h 57"/>
                    <a:gd name="T102" fmla="*/ 7 w 48"/>
                    <a:gd name="T103" fmla="*/ 31 h 57"/>
                    <a:gd name="T104" fmla="*/ 16 w 48"/>
                    <a:gd name="T105" fmla="*/ 25 h 57"/>
                    <a:gd name="T106" fmla="*/ 23 w 48"/>
                    <a:gd name="T107" fmla="*/ 48 h 57"/>
                    <a:gd name="T108" fmla="*/ 27 w 48"/>
                    <a:gd name="T109" fmla="*/ 52 h 57"/>
                    <a:gd name="T110" fmla="*/ 15 w 48"/>
                    <a:gd name="T111" fmla="*/ 48 h 57"/>
                    <a:gd name="T112" fmla="*/ 16 w 48"/>
                    <a:gd name="T113" fmla="*/ 45 h 57"/>
                    <a:gd name="T114" fmla="*/ 3 w 48"/>
                    <a:gd name="T115" fmla="*/ 3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 h="57">
                      <a:moveTo>
                        <a:pt x="1" y="26"/>
                      </a:moveTo>
                      <a:cubicBezTo>
                        <a:pt x="1" y="30"/>
                        <a:pt x="1" y="33"/>
                        <a:pt x="3" y="37"/>
                      </a:cubicBezTo>
                      <a:cubicBezTo>
                        <a:pt x="3" y="39"/>
                        <a:pt x="5" y="38"/>
                        <a:pt x="5" y="37"/>
                      </a:cubicBezTo>
                      <a:cubicBezTo>
                        <a:pt x="5" y="35"/>
                        <a:pt x="5" y="33"/>
                        <a:pt x="5" y="31"/>
                      </a:cubicBezTo>
                      <a:cubicBezTo>
                        <a:pt x="4" y="31"/>
                        <a:pt x="4" y="31"/>
                        <a:pt x="3" y="31"/>
                      </a:cubicBezTo>
                      <a:cubicBezTo>
                        <a:pt x="4" y="34"/>
                        <a:pt x="5" y="37"/>
                        <a:pt x="7" y="40"/>
                      </a:cubicBezTo>
                      <a:cubicBezTo>
                        <a:pt x="8" y="41"/>
                        <a:pt x="10" y="40"/>
                        <a:pt x="9" y="39"/>
                      </a:cubicBezTo>
                      <a:cubicBezTo>
                        <a:pt x="8" y="37"/>
                        <a:pt x="7" y="35"/>
                        <a:pt x="7" y="33"/>
                      </a:cubicBezTo>
                      <a:cubicBezTo>
                        <a:pt x="6" y="33"/>
                        <a:pt x="5" y="34"/>
                        <a:pt x="5" y="34"/>
                      </a:cubicBezTo>
                      <a:cubicBezTo>
                        <a:pt x="8" y="37"/>
                        <a:pt x="11" y="41"/>
                        <a:pt x="15" y="44"/>
                      </a:cubicBezTo>
                      <a:cubicBezTo>
                        <a:pt x="16" y="45"/>
                        <a:pt x="17" y="44"/>
                        <a:pt x="16" y="43"/>
                      </a:cubicBezTo>
                      <a:cubicBezTo>
                        <a:pt x="14" y="40"/>
                        <a:pt x="12" y="38"/>
                        <a:pt x="8" y="36"/>
                      </a:cubicBezTo>
                      <a:cubicBezTo>
                        <a:pt x="7" y="36"/>
                        <a:pt x="6" y="37"/>
                        <a:pt x="7" y="38"/>
                      </a:cubicBezTo>
                      <a:cubicBezTo>
                        <a:pt x="8" y="42"/>
                        <a:pt x="12" y="44"/>
                        <a:pt x="15" y="47"/>
                      </a:cubicBezTo>
                      <a:cubicBezTo>
                        <a:pt x="16" y="46"/>
                        <a:pt x="16" y="45"/>
                        <a:pt x="16" y="45"/>
                      </a:cubicBezTo>
                      <a:cubicBezTo>
                        <a:pt x="13" y="43"/>
                        <a:pt x="11" y="41"/>
                        <a:pt x="8" y="39"/>
                      </a:cubicBezTo>
                      <a:cubicBezTo>
                        <a:pt x="8" y="39"/>
                        <a:pt x="7" y="40"/>
                        <a:pt x="7" y="41"/>
                      </a:cubicBezTo>
                      <a:cubicBezTo>
                        <a:pt x="10" y="42"/>
                        <a:pt x="13" y="44"/>
                        <a:pt x="15" y="47"/>
                      </a:cubicBezTo>
                      <a:cubicBezTo>
                        <a:pt x="16" y="46"/>
                        <a:pt x="16" y="45"/>
                        <a:pt x="17" y="45"/>
                      </a:cubicBezTo>
                      <a:cubicBezTo>
                        <a:pt x="11" y="43"/>
                        <a:pt x="8" y="38"/>
                        <a:pt x="3" y="35"/>
                      </a:cubicBezTo>
                      <a:cubicBezTo>
                        <a:pt x="2" y="34"/>
                        <a:pt x="1" y="36"/>
                        <a:pt x="2" y="37"/>
                      </a:cubicBezTo>
                      <a:cubicBezTo>
                        <a:pt x="7" y="45"/>
                        <a:pt x="14" y="49"/>
                        <a:pt x="23" y="52"/>
                      </a:cubicBezTo>
                      <a:cubicBezTo>
                        <a:pt x="25" y="52"/>
                        <a:pt x="26" y="51"/>
                        <a:pt x="24" y="50"/>
                      </a:cubicBezTo>
                      <a:cubicBezTo>
                        <a:pt x="22" y="49"/>
                        <a:pt x="19" y="48"/>
                        <a:pt x="17" y="46"/>
                      </a:cubicBezTo>
                      <a:cubicBezTo>
                        <a:pt x="16" y="47"/>
                        <a:pt x="16" y="47"/>
                        <a:pt x="16" y="48"/>
                      </a:cubicBezTo>
                      <a:cubicBezTo>
                        <a:pt x="20" y="49"/>
                        <a:pt x="23" y="51"/>
                        <a:pt x="27" y="53"/>
                      </a:cubicBezTo>
                      <a:cubicBezTo>
                        <a:pt x="27" y="52"/>
                        <a:pt x="28" y="52"/>
                        <a:pt x="28" y="51"/>
                      </a:cubicBezTo>
                      <a:cubicBezTo>
                        <a:pt x="25" y="51"/>
                        <a:pt x="22" y="50"/>
                        <a:pt x="19" y="48"/>
                      </a:cubicBezTo>
                      <a:cubicBezTo>
                        <a:pt x="19" y="48"/>
                        <a:pt x="18" y="49"/>
                        <a:pt x="18" y="50"/>
                      </a:cubicBezTo>
                      <a:cubicBezTo>
                        <a:pt x="21" y="51"/>
                        <a:pt x="23" y="52"/>
                        <a:pt x="26" y="53"/>
                      </a:cubicBezTo>
                      <a:cubicBezTo>
                        <a:pt x="28" y="54"/>
                        <a:pt x="28" y="52"/>
                        <a:pt x="27" y="51"/>
                      </a:cubicBezTo>
                      <a:cubicBezTo>
                        <a:pt x="25" y="50"/>
                        <a:pt x="26" y="50"/>
                        <a:pt x="23" y="49"/>
                      </a:cubicBezTo>
                      <a:cubicBezTo>
                        <a:pt x="21" y="49"/>
                        <a:pt x="21" y="51"/>
                        <a:pt x="22" y="52"/>
                      </a:cubicBezTo>
                      <a:cubicBezTo>
                        <a:pt x="23" y="53"/>
                        <a:pt x="24" y="53"/>
                        <a:pt x="26" y="54"/>
                      </a:cubicBezTo>
                      <a:cubicBezTo>
                        <a:pt x="26" y="53"/>
                        <a:pt x="27" y="53"/>
                        <a:pt x="27" y="52"/>
                      </a:cubicBezTo>
                      <a:cubicBezTo>
                        <a:pt x="23" y="51"/>
                        <a:pt x="24" y="51"/>
                        <a:pt x="21" y="51"/>
                      </a:cubicBezTo>
                      <a:cubicBezTo>
                        <a:pt x="20" y="51"/>
                        <a:pt x="19" y="52"/>
                        <a:pt x="20" y="53"/>
                      </a:cubicBezTo>
                      <a:cubicBezTo>
                        <a:pt x="22" y="55"/>
                        <a:pt x="23" y="55"/>
                        <a:pt x="25" y="55"/>
                      </a:cubicBezTo>
                      <a:cubicBezTo>
                        <a:pt x="27" y="55"/>
                        <a:pt x="27" y="54"/>
                        <a:pt x="26" y="53"/>
                      </a:cubicBezTo>
                      <a:cubicBezTo>
                        <a:pt x="24" y="52"/>
                        <a:pt x="24" y="52"/>
                        <a:pt x="22" y="51"/>
                      </a:cubicBezTo>
                      <a:cubicBezTo>
                        <a:pt x="21" y="52"/>
                        <a:pt x="21" y="53"/>
                        <a:pt x="21" y="54"/>
                      </a:cubicBezTo>
                      <a:cubicBezTo>
                        <a:pt x="26" y="54"/>
                        <a:pt x="29" y="55"/>
                        <a:pt x="33" y="56"/>
                      </a:cubicBezTo>
                      <a:cubicBezTo>
                        <a:pt x="35" y="56"/>
                        <a:pt x="35" y="54"/>
                        <a:pt x="34" y="54"/>
                      </a:cubicBezTo>
                      <a:cubicBezTo>
                        <a:pt x="31" y="52"/>
                        <a:pt x="29" y="52"/>
                        <a:pt x="26" y="52"/>
                      </a:cubicBezTo>
                      <a:cubicBezTo>
                        <a:pt x="25" y="52"/>
                        <a:pt x="24" y="54"/>
                        <a:pt x="26" y="54"/>
                      </a:cubicBezTo>
                      <a:cubicBezTo>
                        <a:pt x="29" y="56"/>
                        <a:pt x="28" y="55"/>
                        <a:pt x="32" y="56"/>
                      </a:cubicBezTo>
                      <a:cubicBezTo>
                        <a:pt x="33" y="56"/>
                        <a:pt x="34" y="55"/>
                        <a:pt x="33" y="54"/>
                      </a:cubicBezTo>
                      <a:cubicBezTo>
                        <a:pt x="30" y="49"/>
                        <a:pt x="23" y="47"/>
                        <a:pt x="20" y="41"/>
                      </a:cubicBezTo>
                      <a:cubicBezTo>
                        <a:pt x="19" y="40"/>
                        <a:pt x="17" y="41"/>
                        <a:pt x="18" y="42"/>
                      </a:cubicBezTo>
                      <a:cubicBezTo>
                        <a:pt x="19" y="44"/>
                        <a:pt x="19" y="46"/>
                        <a:pt x="20" y="48"/>
                      </a:cubicBezTo>
                      <a:cubicBezTo>
                        <a:pt x="21" y="49"/>
                        <a:pt x="23" y="49"/>
                        <a:pt x="23" y="47"/>
                      </a:cubicBezTo>
                      <a:cubicBezTo>
                        <a:pt x="21" y="42"/>
                        <a:pt x="19" y="38"/>
                        <a:pt x="18" y="33"/>
                      </a:cubicBezTo>
                      <a:cubicBezTo>
                        <a:pt x="17" y="33"/>
                        <a:pt x="16" y="33"/>
                        <a:pt x="16" y="34"/>
                      </a:cubicBezTo>
                      <a:cubicBezTo>
                        <a:pt x="18" y="39"/>
                        <a:pt x="18" y="39"/>
                        <a:pt x="16" y="36"/>
                      </a:cubicBezTo>
                      <a:cubicBezTo>
                        <a:pt x="15" y="32"/>
                        <a:pt x="15" y="29"/>
                        <a:pt x="16" y="25"/>
                      </a:cubicBezTo>
                      <a:cubicBezTo>
                        <a:pt x="16" y="24"/>
                        <a:pt x="14" y="23"/>
                        <a:pt x="13" y="25"/>
                      </a:cubicBezTo>
                      <a:cubicBezTo>
                        <a:pt x="10" y="28"/>
                        <a:pt x="9" y="27"/>
                        <a:pt x="10" y="22"/>
                      </a:cubicBezTo>
                      <a:cubicBezTo>
                        <a:pt x="12" y="20"/>
                        <a:pt x="13" y="21"/>
                        <a:pt x="11" y="25"/>
                      </a:cubicBezTo>
                      <a:cubicBezTo>
                        <a:pt x="10" y="28"/>
                        <a:pt x="9" y="28"/>
                        <a:pt x="10" y="25"/>
                      </a:cubicBezTo>
                      <a:cubicBezTo>
                        <a:pt x="10" y="21"/>
                        <a:pt x="10" y="18"/>
                        <a:pt x="12" y="15"/>
                      </a:cubicBezTo>
                      <a:cubicBezTo>
                        <a:pt x="11" y="14"/>
                        <a:pt x="10" y="14"/>
                        <a:pt x="10" y="14"/>
                      </a:cubicBezTo>
                      <a:cubicBezTo>
                        <a:pt x="9" y="20"/>
                        <a:pt x="9" y="25"/>
                        <a:pt x="7" y="30"/>
                      </a:cubicBezTo>
                      <a:cubicBezTo>
                        <a:pt x="8" y="30"/>
                        <a:pt x="9" y="30"/>
                        <a:pt x="10" y="31"/>
                      </a:cubicBezTo>
                      <a:cubicBezTo>
                        <a:pt x="10" y="26"/>
                        <a:pt x="11" y="21"/>
                        <a:pt x="11" y="16"/>
                      </a:cubicBezTo>
                      <a:cubicBezTo>
                        <a:pt x="11" y="15"/>
                        <a:pt x="9" y="14"/>
                        <a:pt x="8" y="16"/>
                      </a:cubicBezTo>
                      <a:cubicBezTo>
                        <a:pt x="7" y="21"/>
                        <a:pt x="7" y="26"/>
                        <a:pt x="6" y="31"/>
                      </a:cubicBezTo>
                      <a:cubicBezTo>
                        <a:pt x="7" y="31"/>
                        <a:pt x="7" y="31"/>
                        <a:pt x="8" y="31"/>
                      </a:cubicBezTo>
                      <a:cubicBezTo>
                        <a:pt x="8" y="29"/>
                        <a:pt x="7" y="26"/>
                        <a:pt x="7" y="23"/>
                      </a:cubicBezTo>
                      <a:cubicBezTo>
                        <a:pt x="7" y="21"/>
                        <a:pt x="9" y="12"/>
                        <a:pt x="9" y="22"/>
                      </a:cubicBezTo>
                      <a:cubicBezTo>
                        <a:pt x="9" y="35"/>
                        <a:pt x="2" y="13"/>
                        <a:pt x="10" y="26"/>
                      </a:cubicBezTo>
                      <a:cubicBezTo>
                        <a:pt x="13" y="30"/>
                        <a:pt x="14" y="35"/>
                        <a:pt x="15" y="39"/>
                      </a:cubicBezTo>
                      <a:cubicBezTo>
                        <a:pt x="16" y="39"/>
                        <a:pt x="17" y="38"/>
                        <a:pt x="17" y="38"/>
                      </a:cubicBezTo>
                      <a:cubicBezTo>
                        <a:pt x="14" y="35"/>
                        <a:pt x="12" y="31"/>
                        <a:pt x="10" y="27"/>
                      </a:cubicBezTo>
                      <a:cubicBezTo>
                        <a:pt x="9" y="27"/>
                        <a:pt x="8" y="28"/>
                        <a:pt x="8" y="28"/>
                      </a:cubicBezTo>
                      <a:cubicBezTo>
                        <a:pt x="11" y="32"/>
                        <a:pt x="16" y="37"/>
                        <a:pt x="18" y="41"/>
                      </a:cubicBezTo>
                      <a:cubicBezTo>
                        <a:pt x="19" y="41"/>
                        <a:pt x="19" y="40"/>
                        <a:pt x="20" y="39"/>
                      </a:cubicBezTo>
                      <a:cubicBezTo>
                        <a:pt x="16" y="36"/>
                        <a:pt x="13" y="33"/>
                        <a:pt x="10" y="29"/>
                      </a:cubicBezTo>
                      <a:cubicBezTo>
                        <a:pt x="9" y="28"/>
                        <a:pt x="7" y="29"/>
                        <a:pt x="8" y="30"/>
                      </a:cubicBezTo>
                      <a:cubicBezTo>
                        <a:pt x="10" y="35"/>
                        <a:pt x="14" y="40"/>
                        <a:pt x="16" y="46"/>
                      </a:cubicBezTo>
                      <a:cubicBezTo>
                        <a:pt x="17" y="45"/>
                        <a:pt x="17" y="45"/>
                        <a:pt x="18" y="44"/>
                      </a:cubicBezTo>
                      <a:cubicBezTo>
                        <a:pt x="14" y="41"/>
                        <a:pt x="12" y="37"/>
                        <a:pt x="10" y="33"/>
                      </a:cubicBezTo>
                      <a:cubicBezTo>
                        <a:pt x="9" y="33"/>
                        <a:pt x="9" y="34"/>
                        <a:pt x="8" y="34"/>
                      </a:cubicBezTo>
                      <a:cubicBezTo>
                        <a:pt x="14" y="38"/>
                        <a:pt x="17" y="43"/>
                        <a:pt x="21" y="48"/>
                      </a:cubicBezTo>
                      <a:cubicBezTo>
                        <a:pt x="21" y="47"/>
                        <a:pt x="22" y="47"/>
                        <a:pt x="22" y="47"/>
                      </a:cubicBezTo>
                      <a:cubicBezTo>
                        <a:pt x="17" y="42"/>
                        <a:pt x="13" y="37"/>
                        <a:pt x="9" y="31"/>
                      </a:cubicBezTo>
                      <a:cubicBezTo>
                        <a:pt x="8" y="31"/>
                        <a:pt x="8" y="32"/>
                        <a:pt x="7" y="32"/>
                      </a:cubicBezTo>
                      <a:cubicBezTo>
                        <a:pt x="10" y="36"/>
                        <a:pt x="14" y="39"/>
                        <a:pt x="16" y="44"/>
                      </a:cubicBezTo>
                      <a:cubicBezTo>
                        <a:pt x="17" y="43"/>
                        <a:pt x="17" y="43"/>
                        <a:pt x="18" y="42"/>
                      </a:cubicBezTo>
                      <a:cubicBezTo>
                        <a:pt x="14" y="40"/>
                        <a:pt x="11" y="36"/>
                        <a:pt x="8" y="33"/>
                      </a:cubicBezTo>
                      <a:cubicBezTo>
                        <a:pt x="8" y="31"/>
                        <a:pt x="6" y="32"/>
                        <a:pt x="6" y="34"/>
                      </a:cubicBezTo>
                      <a:cubicBezTo>
                        <a:pt x="8" y="35"/>
                        <a:pt x="9" y="37"/>
                        <a:pt x="10" y="40"/>
                      </a:cubicBezTo>
                      <a:cubicBezTo>
                        <a:pt x="10" y="39"/>
                        <a:pt x="11" y="39"/>
                        <a:pt x="12" y="38"/>
                      </a:cubicBezTo>
                      <a:cubicBezTo>
                        <a:pt x="5" y="33"/>
                        <a:pt x="5" y="25"/>
                        <a:pt x="7" y="18"/>
                      </a:cubicBezTo>
                      <a:cubicBezTo>
                        <a:pt x="7" y="18"/>
                        <a:pt x="6" y="17"/>
                        <a:pt x="5" y="17"/>
                      </a:cubicBezTo>
                      <a:cubicBezTo>
                        <a:pt x="5" y="21"/>
                        <a:pt x="4" y="24"/>
                        <a:pt x="3" y="27"/>
                      </a:cubicBezTo>
                      <a:cubicBezTo>
                        <a:pt x="3" y="27"/>
                        <a:pt x="4" y="27"/>
                        <a:pt x="5" y="27"/>
                      </a:cubicBezTo>
                      <a:cubicBezTo>
                        <a:pt x="5" y="26"/>
                        <a:pt x="5" y="24"/>
                        <a:pt x="5" y="22"/>
                      </a:cubicBezTo>
                      <a:cubicBezTo>
                        <a:pt x="5" y="18"/>
                        <a:pt x="9" y="11"/>
                        <a:pt x="5" y="20"/>
                      </a:cubicBezTo>
                      <a:cubicBezTo>
                        <a:pt x="6" y="20"/>
                        <a:pt x="7" y="20"/>
                        <a:pt x="7" y="21"/>
                      </a:cubicBezTo>
                      <a:cubicBezTo>
                        <a:pt x="9" y="17"/>
                        <a:pt x="9" y="12"/>
                        <a:pt x="13" y="10"/>
                      </a:cubicBezTo>
                      <a:cubicBezTo>
                        <a:pt x="12" y="10"/>
                        <a:pt x="12" y="9"/>
                        <a:pt x="11" y="9"/>
                      </a:cubicBezTo>
                      <a:cubicBezTo>
                        <a:pt x="9" y="11"/>
                        <a:pt x="7" y="13"/>
                        <a:pt x="5" y="15"/>
                      </a:cubicBezTo>
                      <a:cubicBezTo>
                        <a:pt x="9" y="9"/>
                        <a:pt x="11" y="5"/>
                        <a:pt x="19" y="3"/>
                      </a:cubicBezTo>
                      <a:cubicBezTo>
                        <a:pt x="19" y="3"/>
                        <a:pt x="19" y="2"/>
                        <a:pt x="18" y="1"/>
                      </a:cubicBezTo>
                      <a:cubicBezTo>
                        <a:pt x="12" y="4"/>
                        <a:pt x="6" y="10"/>
                        <a:pt x="7" y="18"/>
                      </a:cubicBezTo>
                      <a:cubicBezTo>
                        <a:pt x="7" y="19"/>
                        <a:pt x="9" y="19"/>
                        <a:pt x="9" y="19"/>
                      </a:cubicBezTo>
                      <a:cubicBezTo>
                        <a:pt x="12" y="16"/>
                        <a:pt x="23" y="0"/>
                        <a:pt x="17" y="13"/>
                      </a:cubicBezTo>
                      <a:cubicBezTo>
                        <a:pt x="14" y="18"/>
                        <a:pt x="13" y="23"/>
                        <a:pt x="12" y="29"/>
                      </a:cubicBezTo>
                      <a:cubicBezTo>
                        <a:pt x="12" y="30"/>
                        <a:pt x="14" y="30"/>
                        <a:pt x="15" y="29"/>
                      </a:cubicBezTo>
                      <a:cubicBezTo>
                        <a:pt x="18" y="25"/>
                        <a:pt x="18" y="19"/>
                        <a:pt x="19" y="14"/>
                      </a:cubicBezTo>
                      <a:cubicBezTo>
                        <a:pt x="19" y="12"/>
                        <a:pt x="17" y="12"/>
                        <a:pt x="17" y="13"/>
                      </a:cubicBezTo>
                      <a:cubicBezTo>
                        <a:pt x="14" y="21"/>
                        <a:pt x="12" y="28"/>
                        <a:pt x="14" y="36"/>
                      </a:cubicBezTo>
                      <a:cubicBezTo>
                        <a:pt x="14" y="37"/>
                        <a:pt x="15" y="37"/>
                        <a:pt x="16" y="36"/>
                      </a:cubicBezTo>
                      <a:cubicBezTo>
                        <a:pt x="19" y="29"/>
                        <a:pt x="18" y="19"/>
                        <a:pt x="18" y="12"/>
                      </a:cubicBezTo>
                      <a:cubicBezTo>
                        <a:pt x="18" y="11"/>
                        <a:pt x="17" y="11"/>
                        <a:pt x="17" y="11"/>
                      </a:cubicBezTo>
                      <a:cubicBezTo>
                        <a:pt x="12" y="11"/>
                        <a:pt x="11" y="15"/>
                        <a:pt x="10" y="19"/>
                      </a:cubicBezTo>
                      <a:cubicBezTo>
                        <a:pt x="9" y="20"/>
                        <a:pt x="11" y="21"/>
                        <a:pt x="12" y="20"/>
                      </a:cubicBezTo>
                      <a:cubicBezTo>
                        <a:pt x="15" y="17"/>
                        <a:pt x="17" y="13"/>
                        <a:pt x="19" y="9"/>
                      </a:cubicBezTo>
                      <a:cubicBezTo>
                        <a:pt x="19" y="9"/>
                        <a:pt x="18" y="9"/>
                        <a:pt x="17" y="8"/>
                      </a:cubicBezTo>
                      <a:cubicBezTo>
                        <a:pt x="15" y="12"/>
                        <a:pt x="12" y="17"/>
                        <a:pt x="10" y="21"/>
                      </a:cubicBezTo>
                      <a:cubicBezTo>
                        <a:pt x="11" y="21"/>
                        <a:pt x="11" y="22"/>
                        <a:pt x="12" y="22"/>
                      </a:cubicBezTo>
                      <a:cubicBezTo>
                        <a:pt x="14" y="18"/>
                        <a:pt x="16" y="13"/>
                        <a:pt x="19" y="9"/>
                      </a:cubicBezTo>
                      <a:cubicBezTo>
                        <a:pt x="19" y="9"/>
                        <a:pt x="18" y="8"/>
                        <a:pt x="17" y="8"/>
                      </a:cubicBezTo>
                      <a:cubicBezTo>
                        <a:pt x="17" y="16"/>
                        <a:pt x="14" y="22"/>
                        <a:pt x="13" y="29"/>
                      </a:cubicBezTo>
                      <a:cubicBezTo>
                        <a:pt x="13" y="30"/>
                        <a:pt x="14" y="31"/>
                        <a:pt x="15" y="30"/>
                      </a:cubicBezTo>
                      <a:cubicBezTo>
                        <a:pt x="17" y="26"/>
                        <a:pt x="18" y="23"/>
                        <a:pt x="18" y="19"/>
                      </a:cubicBezTo>
                      <a:cubicBezTo>
                        <a:pt x="18" y="21"/>
                        <a:pt x="17" y="25"/>
                        <a:pt x="17" y="29"/>
                      </a:cubicBezTo>
                      <a:cubicBezTo>
                        <a:pt x="17" y="33"/>
                        <a:pt x="17" y="38"/>
                        <a:pt x="21" y="39"/>
                      </a:cubicBezTo>
                      <a:cubicBezTo>
                        <a:pt x="30" y="42"/>
                        <a:pt x="24" y="19"/>
                        <a:pt x="22" y="17"/>
                      </a:cubicBezTo>
                      <a:cubicBezTo>
                        <a:pt x="22" y="16"/>
                        <a:pt x="20" y="16"/>
                        <a:pt x="20" y="17"/>
                      </a:cubicBezTo>
                      <a:cubicBezTo>
                        <a:pt x="17" y="23"/>
                        <a:pt x="20" y="41"/>
                        <a:pt x="28" y="43"/>
                      </a:cubicBezTo>
                      <a:cubicBezTo>
                        <a:pt x="28" y="44"/>
                        <a:pt x="29" y="43"/>
                        <a:pt x="29" y="43"/>
                      </a:cubicBezTo>
                      <a:cubicBezTo>
                        <a:pt x="33" y="36"/>
                        <a:pt x="29" y="25"/>
                        <a:pt x="24" y="19"/>
                      </a:cubicBezTo>
                      <a:cubicBezTo>
                        <a:pt x="24" y="18"/>
                        <a:pt x="23" y="18"/>
                        <a:pt x="22" y="19"/>
                      </a:cubicBezTo>
                      <a:cubicBezTo>
                        <a:pt x="19" y="25"/>
                        <a:pt x="19" y="41"/>
                        <a:pt x="28" y="44"/>
                      </a:cubicBezTo>
                      <a:cubicBezTo>
                        <a:pt x="28" y="44"/>
                        <a:pt x="29" y="44"/>
                        <a:pt x="29" y="43"/>
                      </a:cubicBezTo>
                      <a:cubicBezTo>
                        <a:pt x="34" y="38"/>
                        <a:pt x="32" y="16"/>
                        <a:pt x="22" y="19"/>
                      </a:cubicBezTo>
                      <a:cubicBezTo>
                        <a:pt x="12" y="21"/>
                        <a:pt x="21" y="39"/>
                        <a:pt x="24" y="43"/>
                      </a:cubicBezTo>
                      <a:cubicBezTo>
                        <a:pt x="26" y="45"/>
                        <a:pt x="29" y="45"/>
                        <a:pt x="31" y="43"/>
                      </a:cubicBezTo>
                      <a:cubicBezTo>
                        <a:pt x="36" y="39"/>
                        <a:pt x="34" y="27"/>
                        <a:pt x="31" y="22"/>
                      </a:cubicBezTo>
                      <a:cubicBezTo>
                        <a:pt x="30" y="20"/>
                        <a:pt x="25" y="13"/>
                        <a:pt x="21" y="18"/>
                      </a:cubicBezTo>
                      <a:cubicBezTo>
                        <a:pt x="17" y="23"/>
                        <a:pt x="17" y="31"/>
                        <a:pt x="20" y="37"/>
                      </a:cubicBezTo>
                      <a:cubicBezTo>
                        <a:pt x="22" y="40"/>
                        <a:pt x="26" y="48"/>
                        <a:pt x="31" y="46"/>
                      </a:cubicBezTo>
                      <a:cubicBezTo>
                        <a:pt x="37" y="43"/>
                        <a:pt x="37" y="35"/>
                        <a:pt x="37" y="29"/>
                      </a:cubicBezTo>
                      <a:cubicBezTo>
                        <a:pt x="36" y="16"/>
                        <a:pt x="20" y="14"/>
                        <a:pt x="19" y="28"/>
                      </a:cubicBezTo>
                      <a:cubicBezTo>
                        <a:pt x="18" y="38"/>
                        <a:pt x="30" y="57"/>
                        <a:pt x="38" y="42"/>
                      </a:cubicBezTo>
                      <a:cubicBezTo>
                        <a:pt x="42" y="36"/>
                        <a:pt x="41" y="27"/>
                        <a:pt x="37" y="22"/>
                      </a:cubicBezTo>
                      <a:cubicBezTo>
                        <a:pt x="33" y="17"/>
                        <a:pt x="27" y="16"/>
                        <a:pt x="23" y="20"/>
                      </a:cubicBezTo>
                      <a:cubicBezTo>
                        <a:pt x="19" y="25"/>
                        <a:pt x="26" y="45"/>
                        <a:pt x="34" y="43"/>
                      </a:cubicBezTo>
                      <a:cubicBezTo>
                        <a:pt x="41" y="41"/>
                        <a:pt x="35" y="21"/>
                        <a:pt x="33" y="17"/>
                      </a:cubicBezTo>
                      <a:cubicBezTo>
                        <a:pt x="33" y="16"/>
                        <a:pt x="31" y="16"/>
                        <a:pt x="31" y="17"/>
                      </a:cubicBezTo>
                      <a:cubicBezTo>
                        <a:pt x="32" y="24"/>
                        <a:pt x="32" y="30"/>
                        <a:pt x="33" y="37"/>
                      </a:cubicBezTo>
                      <a:cubicBezTo>
                        <a:pt x="33" y="39"/>
                        <a:pt x="35" y="39"/>
                        <a:pt x="35" y="37"/>
                      </a:cubicBezTo>
                      <a:cubicBezTo>
                        <a:pt x="35" y="30"/>
                        <a:pt x="35" y="24"/>
                        <a:pt x="34" y="17"/>
                      </a:cubicBezTo>
                      <a:cubicBezTo>
                        <a:pt x="34" y="16"/>
                        <a:pt x="32" y="15"/>
                        <a:pt x="32" y="16"/>
                      </a:cubicBezTo>
                      <a:cubicBezTo>
                        <a:pt x="31" y="22"/>
                        <a:pt x="31" y="27"/>
                        <a:pt x="30" y="33"/>
                      </a:cubicBezTo>
                      <a:cubicBezTo>
                        <a:pt x="30" y="41"/>
                        <a:pt x="29" y="28"/>
                        <a:pt x="28" y="26"/>
                      </a:cubicBezTo>
                      <a:cubicBezTo>
                        <a:pt x="28" y="22"/>
                        <a:pt x="28" y="16"/>
                        <a:pt x="24" y="14"/>
                      </a:cubicBezTo>
                      <a:cubicBezTo>
                        <a:pt x="23" y="14"/>
                        <a:pt x="23" y="14"/>
                        <a:pt x="22" y="15"/>
                      </a:cubicBezTo>
                      <a:cubicBezTo>
                        <a:pt x="20" y="23"/>
                        <a:pt x="19" y="30"/>
                        <a:pt x="19" y="38"/>
                      </a:cubicBezTo>
                      <a:cubicBezTo>
                        <a:pt x="19" y="39"/>
                        <a:pt x="21" y="40"/>
                        <a:pt x="21" y="38"/>
                      </a:cubicBezTo>
                      <a:cubicBezTo>
                        <a:pt x="23" y="30"/>
                        <a:pt x="23" y="22"/>
                        <a:pt x="24" y="15"/>
                      </a:cubicBezTo>
                      <a:cubicBezTo>
                        <a:pt x="24" y="13"/>
                        <a:pt x="22" y="13"/>
                        <a:pt x="22" y="14"/>
                      </a:cubicBezTo>
                      <a:cubicBezTo>
                        <a:pt x="20" y="20"/>
                        <a:pt x="20" y="26"/>
                        <a:pt x="17" y="31"/>
                      </a:cubicBezTo>
                      <a:cubicBezTo>
                        <a:pt x="17" y="31"/>
                        <a:pt x="18" y="31"/>
                        <a:pt x="19" y="31"/>
                      </a:cubicBezTo>
                      <a:cubicBezTo>
                        <a:pt x="18" y="24"/>
                        <a:pt x="20" y="17"/>
                        <a:pt x="21" y="10"/>
                      </a:cubicBezTo>
                      <a:cubicBezTo>
                        <a:pt x="22" y="9"/>
                        <a:pt x="20" y="8"/>
                        <a:pt x="19" y="9"/>
                      </a:cubicBezTo>
                      <a:cubicBezTo>
                        <a:pt x="18" y="11"/>
                        <a:pt x="17" y="14"/>
                        <a:pt x="16" y="16"/>
                      </a:cubicBezTo>
                      <a:cubicBezTo>
                        <a:pt x="15" y="20"/>
                        <a:pt x="14" y="23"/>
                        <a:pt x="13" y="27"/>
                      </a:cubicBezTo>
                      <a:cubicBezTo>
                        <a:pt x="14" y="25"/>
                        <a:pt x="15" y="23"/>
                        <a:pt x="15" y="22"/>
                      </a:cubicBezTo>
                      <a:cubicBezTo>
                        <a:pt x="16" y="19"/>
                        <a:pt x="17" y="17"/>
                        <a:pt x="18" y="14"/>
                      </a:cubicBezTo>
                      <a:cubicBezTo>
                        <a:pt x="20" y="11"/>
                        <a:pt x="19" y="9"/>
                        <a:pt x="18" y="15"/>
                      </a:cubicBezTo>
                      <a:cubicBezTo>
                        <a:pt x="17" y="21"/>
                        <a:pt x="15" y="25"/>
                        <a:pt x="15" y="31"/>
                      </a:cubicBezTo>
                      <a:cubicBezTo>
                        <a:pt x="15" y="32"/>
                        <a:pt x="16" y="32"/>
                        <a:pt x="17" y="32"/>
                      </a:cubicBezTo>
                      <a:cubicBezTo>
                        <a:pt x="20" y="30"/>
                        <a:pt x="20" y="28"/>
                        <a:pt x="21" y="25"/>
                      </a:cubicBezTo>
                      <a:cubicBezTo>
                        <a:pt x="19" y="31"/>
                        <a:pt x="21" y="39"/>
                        <a:pt x="22" y="46"/>
                      </a:cubicBezTo>
                      <a:cubicBezTo>
                        <a:pt x="22" y="46"/>
                        <a:pt x="23" y="47"/>
                        <a:pt x="24" y="46"/>
                      </a:cubicBezTo>
                      <a:cubicBezTo>
                        <a:pt x="28" y="43"/>
                        <a:pt x="27" y="35"/>
                        <a:pt x="27" y="31"/>
                      </a:cubicBezTo>
                      <a:cubicBezTo>
                        <a:pt x="27" y="30"/>
                        <a:pt x="25" y="29"/>
                        <a:pt x="25" y="30"/>
                      </a:cubicBezTo>
                      <a:cubicBezTo>
                        <a:pt x="24" y="35"/>
                        <a:pt x="24" y="39"/>
                        <a:pt x="24" y="44"/>
                      </a:cubicBezTo>
                      <a:cubicBezTo>
                        <a:pt x="24" y="45"/>
                        <a:pt x="26" y="45"/>
                        <a:pt x="26" y="44"/>
                      </a:cubicBezTo>
                      <a:cubicBezTo>
                        <a:pt x="27" y="40"/>
                        <a:pt x="28" y="36"/>
                        <a:pt x="26" y="32"/>
                      </a:cubicBezTo>
                      <a:cubicBezTo>
                        <a:pt x="25" y="31"/>
                        <a:pt x="24" y="31"/>
                        <a:pt x="24" y="32"/>
                      </a:cubicBezTo>
                      <a:cubicBezTo>
                        <a:pt x="22" y="37"/>
                        <a:pt x="22" y="42"/>
                        <a:pt x="24" y="47"/>
                      </a:cubicBezTo>
                      <a:cubicBezTo>
                        <a:pt x="24" y="48"/>
                        <a:pt x="25" y="48"/>
                        <a:pt x="26" y="48"/>
                      </a:cubicBezTo>
                      <a:cubicBezTo>
                        <a:pt x="29" y="45"/>
                        <a:pt x="29" y="40"/>
                        <a:pt x="30" y="35"/>
                      </a:cubicBezTo>
                      <a:cubicBezTo>
                        <a:pt x="29" y="35"/>
                        <a:pt x="29" y="35"/>
                        <a:pt x="28" y="35"/>
                      </a:cubicBezTo>
                      <a:cubicBezTo>
                        <a:pt x="28" y="40"/>
                        <a:pt x="28" y="46"/>
                        <a:pt x="28" y="51"/>
                      </a:cubicBezTo>
                      <a:cubicBezTo>
                        <a:pt x="29" y="52"/>
                        <a:pt x="30" y="52"/>
                        <a:pt x="31" y="51"/>
                      </a:cubicBezTo>
                      <a:cubicBezTo>
                        <a:pt x="32" y="47"/>
                        <a:pt x="32" y="42"/>
                        <a:pt x="32" y="37"/>
                      </a:cubicBezTo>
                      <a:cubicBezTo>
                        <a:pt x="32" y="37"/>
                        <a:pt x="31" y="37"/>
                        <a:pt x="30" y="37"/>
                      </a:cubicBezTo>
                      <a:cubicBezTo>
                        <a:pt x="30" y="42"/>
                        <a:pt x="30" y="46"/>
                        <a:pt x="31" y="51"/>
                      </a:cubicBezTo>
                      <a:cubicBezTo>
                        <a:pt x="31" y="52"/>
                        <a:pt x="33" y="52"/>
                        <a:pt x="33" y="51"/>
                      </a:cubicBezTo>
                      <a:cubicBezTo>
                        <a:pt x="34" y="46"/>
                        <a:pt x="34" y="42"/>
                        <a:pt x="35" y="38"/>
                      </a:cubicBezTo>
                      <a:cubicBezTo>
                        <a:pt x="34" y="38"/>
                        <a:pt x="33" y="37"/>
                        <a:pt x="32" y="37"/>
                      </a:cubicBezTo>
                      <a:cubicBezTo>
                        <a:pt x="33" y="42"/>
                        <a:pt x="32" y="47"/>
                        <a:pt x="33" y="52"/>
                      </a:cubicBezTo>
                      <a:cubicBezTo>
                        <a:pt x="34" y="54"/>
                        <a:pt x="35" y="54"/>
                        <a:pt x="36" y="52"/>
                      </a:cubicBezTo>
                      <a:cubicBezTo>
                        <a:pt x="36" y="48"/>
                        <a:pt x="36" y="44"/>
                        <a:pt x="36" y="40"/>
                      </a:cubicBezTo>
                      <a:cubicBezTo>
                        <a:pt x="36" y="38"/>
                        <a:pt x="34" y="38"/>
                        <a:pt x="34" y="40"/>
                      </a:cubicBezTo>
                      <a:cubicBezTo>
                        <a:pt x="34" y="44"/>
                        <a:pt x="34" y="48"/>
                        <a:pt x="35" y="53"/>
                      </a:cubicBezTo>
                      <a:cubicBezTo>
                        <a:pt x="35" y="54"/>
                        <a:pt x="37" y="54"/>
                        <a:pt x="37" y="53"/>
                      </a:cubicBezTo>
                      <a:cubicBezTo>
                        <a:pt x="38" y="49"/>
                        <a:pt x="38" y="46"/>
                        <a:pt x="37" y="42"/>
                      </a:cubicBezTo>
                      <a:cubicBezTo>
                        <a:pt x="37" y="41"/>
                        <a:pt x="36" y="41"/>
                        <a:pt x="35" y="41"/>
                      </a:cubicBezTo>
                      <a:cubicBezTo>
                        <a:pt x="33" y="43"/>
                        <a:pt x="30" y="46"/>
                        <a:pt x="27" y="47"/>
                      </a:cubicBezTo>
                      <a:cubicBezTo>
                        <a:pt x="26" y="47"/>
                        <a:pt x="31" y="50"/>
                        <a:pt x="32" y="51"/>
                      </a:cubicBezTo>
                      <a:cubicBezTo>
                        <a:pt x="32" y="50"/>
                        <a:pt x="33" y="50"/>
                        <a:pt x="33" y="49"/>
                      </a:cubicBezTo>
                      <a:cubicBezTo>
                        <a:pt x="31" y="47"/>
                        <a:pt x="29" y="45"/>
                        <a:pt x="27" y="43"/>
                      </a:cubicBezTo>
                      <a:cubicBezTo>
                        <a:pt x="26" y="43"/>
                        <a:pt x="26" y="44"/>
                        <a:pt x="25" y="44"/>
                      </a:cubicBezTo>
                      <a:cubicBezTo>
                        <a:pt x="28" y="47"/>
                        <a:pt x="30" y="50"/>
                        <a:pt x="32" y="53"/>
                      </a:cubicBezTo>
                      <a:cubicBezTo>
                        <a:pt x="33" y="53"/>
                        <a:pt x="34" y="52"/>
                        <a:pt x="34" y="52"/>
                      </a:cubicBezTo>
                      <a:cubicBezTo>
                        <a:pt x="29" y="47"/>
                        <a:pt x="24" y="42"/>
                        <a:pt x="18" y="38"/>
                      </a:cubicBezTo>
                      <a:cubicBezTo>
                        <a:pt x="17" y="37"/>
                        <a:pt x="16" y="38"/>
                        <a:pt x="16" y="39"/>
                      </a:cubicBezTo>
                      <a:cubicBezTo>
                        <a:pt x="20" y="45"/>
                        <a:pt x="26" y="49"/>
                        <a:pt x="32" y="52"/>
                      </a:cubicBezTo>
                      <a:cubicBezTo>
                        <a:pt x="32" y="53"/>
                        <a:pt x="34" y="52"/>
                        <a:pt x="33" y="51"/>
                      </a:cubicBezTo>
                      <a:cubicBezTo>
                        <a:pt x="34" y="54"/>
                        <a:pt x="38" y="50"/>
                        <a:pt x="39" y="50"/>
                      </a:cubicBezTo>
                      <a:cubicBezTo>
                        <a:pt x="41" y="48"/>
                        <a:pt x="40" y="44"/>
                        <a:pt x="39" y="42"/>
                      </a:cubicBezTo>
                      <a:cubicBezTo>
                        <a:pt x="38" y="42"/>
                        <a:pt x="38" y="42"/>
                        <a:pt x="37" y="42"/>
                      </a:cubicBezTo>
                      <a:cubicBezTo>
                        <a:pt x="32" y="44"/>
                        <a:pt x="33" y="52"/>
                        <a:pt x="36" y="56"/>
                      </a:cubicBezTo>
                      <a:cubicBezTo>
                        <a:pt x="36" y="56"/>
                        <a:pt x="37" y="56"/>
                        <a:pt x="37" y="56"/>
                      </a:cubicBezTo>
                      <a:cubicBezTo>
                        <a:pt x="43" y="52"/>
                        <a:pt x="42" y="41"/>
                        <a:pt x="42" y="35"/>
                      </a:cubicBezTo>
                      <a:cubicBezTo>
                        <a:pt x="41" y="34"/>
                        <a:pt x="39" y="33"/>
                        <a:pt x="39" y="35"/>
                      </a:cubicBezTo>
                      <a:cubicBezTo>
                        <a:pt x="38" y="41"/>
                        <a:pt x="36" y="47"/>
                        <a:pt x="37" y="53"/>
                      </a:cubicBezTo>
                      <a:cubicBezTo>
                        <a:pt x="38" y="54"/>
                        <a:pt x="39" y="54"/>
                        <a:pt x="40" y="53"/>
                      </a:cubicBezTo>
                      <a:cubicBezTo>
                        <a:pt x="41" y="46"/>
                        <a:pt x="41" y="39"/>
                        <a:pt x="42" y="32"/>
                      </a:cubicBezTo>
                      <a:cubicBezTo>
                        <a:pt x="42" y="32"/>
                        <a:pt x="41" y="32"/>
                        <a:pt x="40" y="32"/>
                      </a:cubicBezTo>
                      <a:cubicBezTo>
                        <a:pt x="42" y="39"/>
                        <a:pt x="39" y="46"/>
                        <a:pt x="39" y="53"/>
                      </a:cubicBezTo>
                      <a:cubicBezTo>
                        <a:pt x="39" y="55"/>
                        <a:pt x="41" y="55"/>
                        <a:pt x="41" y="54"/>
                      </a:cubicBezTo>
                      <a:cubicBezTo>
                        <a:pt x="42" y="48"/>
                        <a:pt x="43" y="42"/>
                        <a:pt x="44" y="37"/>
                      </a:cubicBezTo>
                      <a:cubicBezTo>
                        <a:pt x="43" y="37"/>
                        <a:pt x="42" y="37"/>
                        <a:pt x="42" y="37"/>
                      </a:cubicBezTo>
                      <a:cubicBezTo>
                        <a:pt x="41" y="42"/>
                        <a:pt x="41" y="47"/>
                        <a:pt x="40" y="52"/>
                      </a:cubicBezTo>
                      <a:cubicBezTo>
                        <a:pt x="40" y="54"/>
                        <a:pt x="42" y="54"/>
                        <a:pt x="43" y="53"/>
                      </a:cubicBezTo>
                      <a:cubicBezTo>
                        <a:pt x="44" y="47"/>
                        <a:pt x="44" y="42"/>
                        <a:pt x="46" y="37"/>
                      </a:cubicBezTo>
                      <a:cubicBezTo>
                        <a:pt x="45" y="37"/>
                        <a:pt x="44" y="37"/>
                        <a:pt x="44" y="36"/>
                      </a:cubicBezTo>
                      <a:cubicBezTo>
                        <a:pt x="43" y="41"/>
                        <a:pt x="43" y="46"/>
                        <a:pt x="42" y="50"/>
                      </a:cubicBezTo>
                      <a:cubicBezTo>
                        <a:pt x="43" y="50"/>
                        <a:pt x="44" y="50"/>
                        <a:pt x="45" y="50"/>
                      </a:cubicBezTo>
                      <a:cubicBezTo>
                        <a:pt x="45" y="45"/>
                        <a:pt x="45" y="40"/>
                        <a:pt x="47" y="35"/>
                      </a:cubicBezTo>
                      <a:cubicBezTo>
                        <a:pt x="46" y="35"/>
                        <a:pt x="46" y="35"/>
                        <a:pt x="45" y="34"/>
                      </a:cubicBezTo>
                      <a:cubicBezTo>
                        <a:pt x="45" y="39"/>
                        <a:pt x="44" y="44"/>
                        <a:pt x="44" y="49"/>
                      </a:cubicBezTo>
                      <a:cubicBezTo>
                        <a:pt x="44" y="49"/>
                        <a:pt x="45" y="49"/>
                        <a:pt x="46" y="49"/>
                      </a:cubicBezTo>
                      <a:cubicBezTo>
                        <a:pt x="47" y="44"/>
                        <a:pt x="48" y="32"/>
                        <a:pt x="43" y="28"/>
                      </a:cubicBezTo>
                      <a:cubicBezTo>
                        <a:pt x="42" y="28"/>
                        <a:pt x="42" y="28"/>
                        <a:pt x="41" y="29"/>
                      </a:cubicBezTo>
                      <a:cubicBezTo>
                        <a:pt x="39" y="32"/>
                        <a:pt x="38" y="35"/>
                        <a:pt x="38" y="39"/>
                      </a:cubicBezTo>
                      <a:cubicBezTo>
                        <a:pt x="38" y="41"/>
                        <a:pt x="40" y="41"/>
                        <a:pt x="40" y="40"/>
                      </a:cubicBezTo>
                      <a:cubicBezTo>
                        <a:pt x="42" y="34"/>
                        <a:pt x="42" y="29"/>
                        <a:pt x="43" y="24"/>
                      </a:cubicBezTo>
                      <a:cubicBezTo>
                        <a:pt x="42" y="24"/>
                        <a:pt x="41" y="24"/>
                        <a:pt x="40" y="24"/>
                      </a:cubicBezTo>
                      <a:cubicBezTo>
                        <a:pt x="41" y="30"/>
                        <a:pt x="39" y="36"/>
                        <a:pt x="38" y="42"/>
                      </a:cubicBezTo>
                      <a:cubicBezTo>
                        <a:pt x="38" y="44"/>
                        <a:pt x="40" y="44"/>
                        <a:pt x="41" y="43"/>
                      </a:cubicBezTo>
                      <a:cubicBezTo>
                        <a:pt x="43" y="35"/>
                        <a:pt x="43" y="27"/>
                        <a:pt x="43" y="19"/>
                      </a:cubicBezTo>
                      <a:cubicBezTo>
                        <a:pt x="43" y="17"/>
                        <a:pt x="40" y="17"/>
                        <a:pt x="40" y="19"/>
                      </a:cubicBezTo>
                      <a:cubicBezTo>
                        <a:pt x="40" y="24"/>
                        <a:pt x="39" y="29"/>
                        <a:pt x="37" y="35"/>
                      </a:cubicBezTo>
                      <a:cubicBezTo>
                        <a:pt x="38" y="35"/>
                        <a:pt x="39" y="35"/>
                        <a:pt x="40" y="35"/>
                      </a:cubicBezTo>
                      <a:cubicBezTo>
                        <a:pt x="40" y="29"/>
                        <a:pt x="39" y="22"/>
                        <a:pt x="41" y="16"/>
                      </a:cubicBezTo>
                      <a:cubicBezTo>
                        <a:pt x="40" y="16"/>
                        <a:pt x="39" y="16"/>
                        <a:pt x="39" y="16"/>
                      </a:cubicBezTo>
                      <a:cubicBezTo>
                        <a:pt x="39" y="22"/>
                        <a:pt x="38" y="27"/>
                        <a:pt x="37" y="33"/>
                      </a:cubicBezTo>
                      <a:cubicBezTo>
                        <a:pt x="38" y="33"/>
                        <a:pt x="38" y="33"/>
                        <a:pt x="39" y="33"/>
                      </a:cubicBezTo>
                      <a:cubicBezTo>
                        <a:pt x="39" y="26"/>
                        <a:pt x="40" y="20"/>
                        <a:pt x="40" y="13"/>
                      </a:cubicBezTo>
                      <a:cubicBezTo>
                        <a:pt x="40" y="11"/>
                        <a:pt x="38" y="11"/>
                        <a:pt x="38" y="12"/>
                      </a:cubicBezTo>
                      <a:cubicBezTo>
                        <a:pt x="37" y="19"/>
                        <a:pt x="36" y="25"/>
                        <a:pt x="35" y="32"/>
                      </a:cubicBezTo>
                      <a:cubicBezTo>
                        <a:pt x="36" y="32"/>
                        <a:pt x="37" y="32"/>
                        <a:pt x="38" y="32"/>
                      </a:cubicBezTo>
                      <a:cubicBezTo>
                        <a:pt x="37" y="25"/>
                        <a:pt x="37" y="17"/>
                        <a:pt x="37" y="10"/>
                      </a:cubicBezTo>
                      <a:cubicBezTo>
                        <a:pt x="37" y="9"/>
                        <a:pt x="35" y="9"/>
                        <a:pt x="34" y="10"/>
                      </a:cubicBezTo>
                      <a:cubicBezTo>
                        <a:pt x="34" y="17"/>
                        <a:pt x="33" y="24"/>
                        <a:pt x="32" y="31"/>
                      </a:cubicBezTo>
                      <a:cubicBezTo>
                        <a:pt x="32" y="31"/>
                        <a:pt x="33" y="31"/>
                        <a:pt x="34" y="31"/>
                      </a:cubicBezTo>
                      <a:cubicBezTo>
                        <a:pt x="33" y="25"/>
                        <a:pt x="34" y="18"/>
                        <a:pt x="34" y="12"/>
                      </a:cubicBezTo>
                      <a:cubicBezTo>
                        <a:pt x="34" y="10"/>
                        <a:pt x="32" y="10"/>
                        <a:pt x="32" y="12"/>
                      </a:cubicBezTo>
                      <a:cubicBezTo>
                        <a:pt x="31" y="18"/>
                        <a:pt x="30" y="24"/>
                        <a:pt x="29" y="31"/>
                      </a:cubicBezTo>
                      <a:cubicBezTo>
                        <a:pt x="30" y="31"/>
                        <a:pt x="30" y="31"/>
                        <a:pt x="31" y="31"/>
                      </a:cubicBezTo>
                      <a:cubicBezTo>
                        <a:pt x="31" y="25"/>
                        <a:pt x="32" y="19"/>
                        <a:pt x="32" y="13"/>
                      </a:cubicBezTo>
                      <a:cubicBezTo>
                        <a:pt x="32" y="11"/>
                        <a:pt x="30" y="11"/>
                        <a:pt x="30" y="12"/>
                      </a:cubicBezTo>
                      <a:cubicBezTo>
                        <a:pt x="29" y="17"/>
                        <a:pt x="28" y="23"/>
                        <a:pt x="26" y="27"/>
                      </a:cubicBezTo>
                      <a:cubicBezTo>
                        <a:pt x="27" y="28"/>
                        <a:pt x="28" y="28"/>
                        <a:pt x="29" y="28"/>
                      </a:cubicBezTo>
                      <a:cubicBezTo>
                        <a:pt x="29" y="22"/>
                        <a:pt x="29" y="17"/>
                        <a:pt x="30" y="11"/>
                      </a:cubicBezTo>
                      <a:cubicBezTo>
                        <a:pt x="30" y="10"/>
                        <a:pt x="28" y="10"/>
                        <a:pt x="28" y="11"/>
                      </a:cubicBezTo>
                      <a:cubicBezTo>
                        <a:pt x="27" y="17"/>
                        <a:pt x="26" y="22"/>
                        <a:pt x="25" y="28"/>
                      </a:cubicBezTo>
                      <a:cubicBezTo>
                        <a:pt x="25" y="28"/>
                        <a:pt x="26" y="28"/>
                        <a:pt x="27" y="28"/>
                      </a:cubicBezTo>
                      <a:cubicBezTo>
                        <a:pt x="27" y="22"/>
                        <a:pt x="27" y="17"/>
                        <a:pt x="27" y="11"/>
                      </a:cubicBezTo>
                      <a:cubicBezTo>
                        <a:pt x="27" y="10"/>
                        <a:pt x="25" y="9"/>
                        <a:pt x="25" y="10"/>
                      </a:cubicBezTo>
                      <a:cubicBezTo>
                        <a:pt x="23" y="14"/>
                        <a:pt x="22" y="19"/>
                        <a:pt x="21" y="23"/>
                      </a:cubicBezTo>
                      <a:cubicBezTo>
                        <a:pt x="22" y="23"/>
                        <a:pt x="23" y="23"/>
                        <a:pt x="23" y="23"/>
                      </a:cubicBezTo>
                      <a:cubicBezTo>
                        <a:pt x="22" y="18"/>
                        <a:pt x="24" y="13"/>
                        <a:pt x="23" y="7"/>
                      </a:cubicBezTo>
                      <a:cubicBezTo>
                        <a:pt x="22" y="6"/>
                        <a:pt x="21" y="6"/>
                        <a:pt x="20" y="7"/>
                      </a:cubicBezTo>
                      <a:cubicBezTo>
                        <a:pt x="19" y="12"/>
                        <a:pt x="18" y="16"/>
                        <a:pt x="17" y="21"/>
                      </a:cubicBezTo>
                      <a:cubicBezTo>
                        <a:pt x="17" y="22"/>
                        <a:pt x="19" y="23"/>
                        <a:pt x="19" y="22"/>
                      </a:cubicBezTo>
                      <a:cubicBezTo>
                        <a:pt x="20" y="20"/>
                        <a:pt x="20" y="19"/>
                        <a:pt x="20" y="18"/>
                      </a:cubicBezTo>
                      <a:cubicBezTo>
                        <a:pt x="21" y="16"/>
                        <a:pt x="18" y="16"/>
                        <a:pt x="18" y="17"/>
                      </a:cubicBezTo>
                      <a:cubicBezTo>
                        <a:pt x="18" y="18"/>
                        <a:pt x="17" y="20"/>
                        <a:pt x="17" y="21"/>
                      </a:cubicBezTo>
                      <a:cubicBezTo>
                        <a:pt x="18" y="21"/>
                        <a:pt x="19" y="21"/>
                        <a:pt x="19" y="22"/>
                      </a:cubicBezTo>
                      <a:cubicBezTo>
                        <a:pt x="20" y="17"/>
                        <a:pt x="21" y="12"/>
                        <a:pt x="23" y="8"/>
                      </a:cubicBezTo>
                      <a:cubicBezTo>
                        <a:pt x="22" y="8"/>
                        <a:pt x="21" y="8"/>
                        <a:pt x="20" y="8"/>
                      </a:cubicBezTo>
                      <a:cubicBezTo>
                        <a:pt x="22" y="13"/>
                        <a:pt x="20" y="19"/>
                        <a:pt x="21" y="24"/>
                      </a:cubicBezTo>
                      <a:cubicBezTo>
                        <a:pt x="21" y="25"/>
                        <a:pt x="23" y="25"/>
                        <a:pt x="23" y="24"/>
                      </a:cubicBezTo>
                      <a:cubicBezTo>
                        <a:pt x="24" y="20"/>
                        <a:pt x="25" y="15"/>
                        <a:pt x="27" y="11"/>
                      </a:cubicBezTo>
                      <a:cubicBezTo>
                        <a:pt x="26" y="11"/>
                        <a:pt x="25" y="11"/>
                        <a:pt x="25" y="11"/>
                      </a:cubicBezTo>
                      <a:cubicBezTo>
                        <a:pt x="25" y="17"/>
                        <a:pt x="25" y="22"/>
                        <a:pt x="25" y="28"/>
                      </a:cubicBezTo>
                      <a:cubicBezTo>
                        <a:pt x="25" y="29"/>
                        <a:pt x="27" y="30"/>
                        <a:pt x="27" y="28"/>
                      </a:cubicBezTo>
                      <a:cubicBezTo>
                        <a:pt x="28" y="23"/>
                        <a:pt x="29" y="17"/>
                        <a:pt x="30" y="12"/>
                      </a:cubicBezTo>
                      <a:cubicBezTo>
                        <a:pt x="29" y="12"/>
                        <a:pt x="28" y="12"/>
                        <a:pt x="28" y="11"/>
                      </a:cubicBezTo>
                      <a:cubicBezTo>
                        <a:pt x="27" y="17"/>
                        <a:pt x="26" y="22"/>
                        <a:pt x="26" y="28"/>
                      </a:cubicBezTo>
                      <a:cubicBezTo>
                        <a:pt x="26" y="29"/>
                        <a:pt x="28" y="29"/>
                        <a:pt x="29" y="28"/>
                      </a:cubicBezTo>
                      <a:cubicBezTo>
                        <a:pt x="31" y="23"/>
                        <a:pt x="31" y="18"/>
                        <a:pt x="32" y="13"/>
                      </a:cubicBezTo>
                      <a:cubicBezTo>
                        <a:pt x="32" y="13"/>
                        <a:pt x="31" y="13"/>
                        <a:pt x="30" y="13"/>
                      </a:cubicBezTo>
                      <a:cubicBezTo>
                        <a:pt x="30" y="19"/>
                        <a:pt x="29" y="25"/>
                        <a:pt x="29" y="31"/>
                      </a:cubicBezTo>
                      <a:cubicBezTo>
                        <a:pt x="29" y="32"/>
                        <a:pt x="31" y="32"/>
                        <a:pt x="31" y="31"/>
                      </a:cubicBezTo>
                      <a:cubicBezTo>
                        <a:pt x="33" y="25"/>
                        <a:pt x="34" y="18"/>
                        <a:pt x="34" y="12"/>
                      </a:cubicBezTo>
                      <a:cubicBezTo>
                        <a:pt x="33" y="12"/>
                        <a:pt x="32" y="12"/>
                        <a:pt x="32" y="12"/>
                      </a:cubicBezTo>
                      <a:cubicBezTo>
                        <a:pt x="32" y="18"/>
                        <a:pt x="31" y="25"/>
                        <a:pt x="32" y="31"/>
                      </a:cubicBezTo>
                      <a:cubicBezTo>
                        <a:pt x="32" y="32"/>
                        <a:pt x="34" y="33"/>
                        <a:pt x="34" y="31"/>
                      </a:cubicBezTo>
                      <a:cubicBezTo>
                        <a:pt x="35" y="24"/>
                        <a:pt x="36" y="17"/>
                        <a:pt x="37" y="10"/>
                      </a:cubicBezTo>
                      <a:cubicBezTo>
                        <a:pt x="36" y="10"/>
                        <a:pt x="35" y="10"/>
                        <a:pt x="34" y="10"/>
                      </a:cubicBezTo>
                      <a:cubicBezTo>
                        <a:pt x="35" y="17"/>
                        <a:pt x="35" y="25"/>
                        <a:pt x="35" y="32"/>
                      </a:cubicBezTo>
                      <a:cubicBezTo>
                        <a:pt x="35" y="33"/>
                        <a:pt x="37" y="34"/>
                        <a:pt x="38" y="32"/>
                      </a:cubicBezTo>
                      <a:cubicBezTo>
                        <a:pt x="39" y="26"/>
                        <a:pt x="39" y="19"/>
                        <a:pt x="40" y="13"/>
                      </a:cubicBezTo>
                      <a:cubicBezTo>
                        <a:pt x="39" y="13"/>
                        <a:pt x="38" y="13"/>
                        <a:pt x="38" y="13"/>
                      </a:cubicBezTo>
                      <a:cubicBezTo>
                        <a:pt x="37" y="20"/>
                        <a:pt x="37" y="26"/>
                        <a:pt x="37" y="33"/>
                      </a:cubicBezTo>
                      <a:cubicBezTo>
                        <a:pt x="37" y="35"/>
                        <a:pt x="39" y="35"/>
                        <a:pt x="39" y="34"/>
                      </a:cubicBezTo>
                      <a:cubicBezTo>
                        <a:pt x="40" y="28"/>
                        <a:pt x="41" y="22"/>
                        <a:pt x="41" y="16"/>
                      </a:cubicBezTo>
                      <a:cubicBezTo>
                        <a:pt x="41" y="14"/>
                        <a:pt x="39" y="14"/>
                        <a:pt x="39" y="15"/>
                      </a:cubicBezTo>
                      <a:cubicBezTo>
                        <a:pt x="37" y="22"/>
                        <a:pt x="38" y="29"/>
                        <a:pt x="37" y="35"/>
                      </a:cubicBezTo>
                      <a:cubicBezTo>
                        <a:pt x="37" y="36"/>
                        <a:pt x="39" y="37"/>
                        <a:pt x="40" y="35"/>
                      </a:cubicBezTo>
                      <a:cubicBezTo>
                        <a:pt x="41" y="30"/>
                        <a:pt x="42" y="24"/>
                        <a:pt x="43" y="19"/>
                      </a:cubicBezTo>
                      <a:cubicBezTo>
                        <a:pt x="42" y="19"/>
                        <a:pt x="41" y="19"/>
                        <a:pt x="40" y="19"/>
                      </a:cubicBezTo>
                      <a:cubicBezTo>
                        <a:pt x="40" y="27"/>
                        <a:pt x="41" y="35"/>
                        <a:pt x="38" y="42"/>
                      </a:cubicBezTo>
                      <a:cubicBezTo>
                        <a:pt x="39" y="43"/>
                        <a:pt x="40" y="43"/>
                        <a:pt x="41" y="43"/>
                      </a:cubicBezTo>
                      <a:cubicBezTo>
                        <a:pt x="42" y="36"/>
                        <a:pt x="43" y="30"/>
                        <a:pt x="43" y="24"/>
                      </a:cubicBezTo>
                      <a:cubicBezTo>
                        <a:pt x="43" y="22"/>
                        <a:pt x="40" y="22"/>
                        <a:pt x="40" y="24"/>
                      </a:cubicBezTo>
                      <a:cubicBezTo>
                        <a:pt x="40" y="29"/>
                        <a:pt x="40" y="34"/>
                        <a:pt x="38" y="39"/>
                      </a:cubicBezTo>
                      <a:cubicBezTo>
                        <a:pt x="39" y="39"/>
                        <a:pt x="39" y="39"/>
                        <a:pt x="40" y="39"/>
                      </a:cubicBezTo>
                      <a:cubicBezTo>
                        <a:pt x="40" y="36"/>
                        <a:pt x="41" y="34"/>
                        <a:pt x="43" y="32"/>
                      </a:cubicBezTo>
                      <a:cubicBezTo>
                        <a:pt x="44" y="35"/>
                        <a:pt x="44" y="38"/>
                        <a:pt x="44" y="40"/>
                      </a:cubicBezTo>
                      <a:cubicBezTo>
                        <a:pt x="44" y="43"/>
                        <a:pt x="44" y="46"/>
                        <a:pt x="44" y="49"/>
                      </a:cubicBezTo>
                      <a:cubicBezTo>
                        <a:pt x="44" y="50"/>
                        <a:pt x="46" y="51"/>
                        <a:pt x="46" y="49"/>
                      </a:cubicBezTo>
                      <a:cubicBezTo>
                        <a:pt x="47" y="44"/>
                        <a:pt x="47" y="40"/>
                        <a:pt x="47" y="34"/>
                      </a:cubicBezTo>
                      <a:cubicBezTo>
                        <a:pt x="47" y="33"/>
                        <a:pt x="45" y="33"/>
                        <a:pt x="45" y="34"/>
                      </a:cubicBezTo>
                      <a:cubicBezTo>
                        <a:pt x="42" y="39"/>
                        <a:pt x="42" y="45"/>
                        <a:pt x="42" y="50"/>
                      </a:cubicBezTo>
                      <a:cubicBezTo>
                        <a:pt x="42" y="52"/>
                        <a:pt x="44" y="52"/>
                        <a:pt x="45" y="50"/>
                      </a:cubicBezTo>
                      <a:cubicBezTo>
                        <a:pt x="45" y="46"/>
                        <a:pt x="46" y="41"/>
                        <a:pt x="46" y="36"/>
                      </a:cubicBezTo>
                      <a:cubicBezTo>
                        <a:pt x="46" y="35"/>
                        <a:pt x="44" y="35"/>
                        <a:pt x="44" y="36"/>
                      </a:cubicBezTo>
                      <a:cubicBezTo>
                        <a:pt x="42" y="41"/>
                        <a:pt x="42" y="47"/>
                        <a:pt x="40" y="52"/>
                      </a:cubicBezTo>
                      <a:cubicBezTo>
                        <a:pt x="41" y="52"/>
                        <a:pt x="42" y="52"/>
                        <a:pt x="43" y="52"/>
                      </a:cubicBezTo>
                      <a:cubicBezTo>
                        <a:pt x="43" y="47"/>
                        <a:pt x="44" y="42"/>
                        <a:pt x="44" y="37"/>
                      </a:cubicBezTo>
                      <a:cubicBezTo>
                        <a:pt x="44" y="35"/>
                        <a:pt x="42" y="35"/>
                        <a:pt x="42" y="36"/>
                      </a:cubicBezTo>
                      <a:cubicBezTo>
                        <a:pt x="40" y="42"/>
                        <a:pt x="40" y="48"/>
                        <a:pt x="39" y="53"/>
                      </a:cubicBezTo>
                      <a:cubicBezTo>
                        <a:pt x="40" y="53"/>
                        <a:pt x="40" y="53"/>
                        <a:pt x="41" y="53"/>
                      </a:cubicBezTo>
                      <a:cubicBezTo>
                        <a:pt x="42" y="46"/>
                        <a:pt x="44" y="39"/>
                        <a:pt x="42" y="32"/>
                      </a:cubicBezTo>
                      <a:cubicBezTo>
                        <a:pt x="42" y="31"/>
                        <a:pt x="40" y="31"/>
                        <a:pt x="40" y="32"/>
                      </a:cubicBezTo>
                      <a:cubicBezTo>
                        <a:pt x="39" y="39"/>
                        <a:pt x="39" y="46"/>
                        <a:pt x="37" y="52"/>
                      </a:cubicBezTo>
                      <a:cubicBezTo>
                        <a:pt x="38" y="52"/>
                        <a:pt x="39" y="52"/>
                        <a:pt x="40" y="52"/>
                      </a:cubicBezTo>
                      <a:cubicBezTo>
                        <a:pt x="38" y="47"/>
                        <a:pt x="40" y="41"/>
                        <a:pt x="41" y="35"/>
                      </a:cubicBezTo>
                      <a:cubicBezTo>
                        <a:pt x="41" y="35"/>
                        <a:pt x="40" y="35"/>
                        <a:pt x="39" y="35"/>
                      </a:cubicBezTo>
                      <a:cubicBezTo>
                        <a:pt x="39" y="38"/>
                        <a:pt x="39" y="41"/>
                        <a:pt x="39" y="44"/>
                      </a:cubicBezTo>
                      <a:cubicBezTo>
                        <a:pt x="39" y="46"/>
                        <a:pt x="39" y="48"/>
                        <a:pt x="39" y="50"/>
                      </a:cubicBezTo>
                      <a:cubicBezTo>
                        <a:pt x="38" y="50"/>
                        <a:pt x="37" y="50"/>
                        <a:pt x="36" y="51"/>
                      </a:cubicBezTo>
                      <a:cubicBezTo>
                        <a:pt x="37" y="46"/>
                        <a:pt x="36" y="45"/>
                        <a:pt x="33" y="50"/>
                      </a:cubicBezTo>
                      <a:cubicBezTo>
                        <a:pt x="32" y="49"/>
                        <a:pt x="31" y="50"/>
                        <a:pt x="31" y="51"/>
                      </a:cubicBezTo>
                      <a:cubicBezTo>
                        <a:pt x="31" y="47"/>
                        <a:pt x="21" y="42"/>
                        <a:pt x="18" y="38"/>
                      </a:cubicBezTo>
                      <a:cubicBezTo>
                        <a:pt x="18" y="38"/>
                        <a:pt x="17" y="39"/>
                        <a:pt x="17" y="39"/>
                      </a:cubicBezTo>
                      <a:cubicBezTo>
                        <a:pt x="22" y="44"/>
                        <a:pt x="27" y="49"/>
                        <a:pt x="33" y="53"/>
                      </a:cubicBezTo>
                      <a:cubicBezTo>
                        <a:pt x="34" y="54"/>
                        <a:pt x="35" y="53"/>
                        <a:pt x="34" y="52"/>
                      </a:cubicBezTo>
                      <a:cubicBezTo>
                        <a:pt x="32" y="49"/>
                        <a:pt x="30" y="46"/>
                        <a:pt x="27" y="43"/>
                      </a:cubicBezTo>
                      <a:cubicBezTo>
                        <a:pt x="26" y="42"/>
                        <a:pt x="24" y="43"/>
                        <a:pt x="25" y="44"/>
                      </a:cubicBezTo>
                      <a:cubicBezTo>
                        <a:pt x="27" y="47"/>
                        <a:pt x="29" y="49"/>
                        <a:pt x="32" y="51"/>
                      </a:cubicBezTo>
                      <a:cubicBezTo>
                        <a:pt x="33" y="52"/>
                        <a:pt x="34" y="50"/>
                        <a:pt x="33" y="49"/>
                      </a:cubicBezTo>
                      <a:cubicBezTo>
                        <a:pt x="31" y="47"/>
                        <a:pt x="23" y="40"/>
                        <a:pt x="23" y="47"/>
                      </a:cubicBezTo>
                      <a:cubicBezTo>
                        <a:pt x="23" y="55"/>
                        <a:pt x="39" y="37"/>
                        <a:pt x="35" y="52"/>
                      </a:cubicBezTo>
                      <a:cubicBezTo>
                        <a:pt x="36" y="52"/>
                        <a:pt x="36" y="52"/>
                        <a:pt x="37" y="52"/>
                      </a:cubicBezTo>
                      <a:cubicBezTo>
                        <a:pt x="36" y="48"/>
                        <a:pt x="36" y="44"/>
                        <a:pt x="36" y="40"/>
                      </a:cubicBezTo>
                      <a:cubicBezTo>
                        <a:pt x="35" y="40"/>
                        <a:pt x="35" y="40"/>
                        <a:pt x="34" y="40"/>
                      </a:cubicBezTo>
                      <a:cubicBezTo>
                        <a:pt x="34" y="44"/>
                        <a:pt x="34" y="48"/>
                        <a:pt x="33" y="52"/>
                      </a:cubicBezTo>
                      <a:cubicBezTo>
                        <a:pt x="34" y="52"/>
                        <a:pt x="35" y="52"/>
                        <a:pt x="36" y="52"/>
                      </a:cubicBezTo>
                      <a:cubicBezTo>
                        <a:pt x="34" y="47"/>
                        <a:pt x="35" y="42"/>
                        <a:pt x="35" y="37"/>
                      </a:cubicBezTo>
                      <a:cubicBezTo>
                        <a:pt x="34" y="36"/>
                        <a:pt x="32" y="36"/>
                        <a:pt x="32" y="37"/>
                      </a:cubicBezTo>
                      <a:cubicBezTo>
                        <a:pt x="32" y="41"/>
                        <a:pt x="32" y="46"/>
                        <a:pt x="31" y="50"/>
                      </a:cubicBezTo>
                      <a:cubicBezTo>
                        <a:pt x="32" y="50"/>
                        <a:pt x="32" y="50"/>
                        <a:pt x="33" y="51"/>
                      </a:cubicBezTo>
                      <a:cubicBezTo>
                        <a:pt x="33" y="46"/>
                        <a:pt x="33" y="42"/>
                        <a:pt x="32" y="37"/>
                      </a:cubicBezTo>
                      <a:cubicBezTo>
                        <a:pt x="32" y="36"/>
                        <a:pt x="30" y="36"/>
                        <a:pt x="30" y="37"/>
                      </a:cubicBezTo>
                      <a:cubicBezTo>
                        <a:pt x="30" y="42"/>
                        <a:pt x="29" y="46"/>
                        <a:pt x="28" y="50"/>
                      </a:cubicBezTo>
                      <a:cubicBezTo>
                        <a:pt x="29" y="51"/>
                        <a:pt x="30" y="51"/>
                        <a:pt x="31" y="51"/>
                      </a:cubicBezTo>
                      <a:cubicBezTo>
                        <a:pt x="30" y="46"/>
                        <a:pt x="30" y="40"/>
                        <a:pt x="30" y="35"/>
                      </a:cubicBezTo>
                      <a:cubicBezTo>
                        <a:pt x="30" y="34"/>
                        <a:pt x="28" y="34"/>
                        <a:pt x="28" y="35"/>
                      </a:cubicBezTo>
                      <a:cubicBezTo>
                        <a:pt x="28" y="36"/>
                        <a:pt x="28" y="36"/>
                        <a:pt x="27" y="37"/>
                      </a:cubicBezTo>
                      <a:cubicBezTo>
                        <a:pt x="28" y="41"/>
                        <a:pt x="27" y="42"/>
                        <a:pt x="25" y="41"/>
                      </a:cubicBezTo>
                      <a:cubicBezTo>
                        <a:pt x="26" y="35"/>
                        <a:pt x="26" y="33"/>
                        <a:pt x="25" y="38"/>
                      </a:cubicBezTo>
                      <a:cubicBezTo>
                        <a:pt x="24" y="40"/>
                        <a:pt x="24" y="42"/>
                        <a:pt x="24" y="44"/>
                      </a:cubicBezTo>
                      <a:cubicBezTo>
                        <a:pt x="25" y="44"/>
                        <a:pt x="25" y="44"/>
                        <a:pt x="26" y="44"/>
                      </a:cubicBezTo>
                      <a:cubicBezTo>
                        <a:pt x="26" y="39"/>
                        <a:pt x="26" y="35"/>
                        <a:pt x="27" y="31"/>
                      </a:cubicBezTo>
                      <a:cubicBezTo>
                        <a:pt x="26" y="31"/>
                        <a:pt x="26" y="31"/>
                        <a:pt x="25" y="31"/>
                      </a:cubicBezTo>
                      <a:cubicBezTo>
                        <a:pt x="25" y="34"/>
                        <a:pt x="25" y="38"/>
                        <a:pt x="24" y="42"/>
                      </a:cubicBezTo>
                      <a:cubicBezTo>
                        <a:pt x="23" y="39"/>
                        <a:pt x="23" y="36"/>
                        <a:pt x="23" y="33"/>
                      </a:cubicBezTo>
                      <a:cubicBezTo>
                        <a:pt x="23" y="29"/>
                        <a:pt x="23" y="25"/>
                        <a:pt x="22" y="21"/>
                      </a:cubicBezTo>
                      <a:cubicBezTo>
                        <a:pt x="22" y="21"/>
                        <a:pt x="21" y="20"/>
                        <a:pt x="20" y="21"/>
                      </a:cubicBezTo>
                      <a:cubicBezTo>
                        <a:pt x="19" y="22"/>
                        <a:pt x="18" y="27"/>
                        <a:pt x="18" y="25"/>
                      </a:cubicBezTo>
                      <a:cubicBezTo>
                        <a:pt x="19" y="20"/>
                        <a:pt x="21" y="15"/>
                        <a:pt x="21" y="10"/>
                      </a:cubicBezTo>
                      <a:cubicBezTo>
                        <a:pt x="21" y="9"/>
                        <a:pt x="20" y="8"/>
                        <a:pt x="19" y="9"/>
                      </a:cubicBezTo>
                      <a:cubicBezTo>
                        <a:pt x="15" y="12"/>
                        <a:pt x="9" y="25"/>
                        <a:pt x="11" y="30"/>
                      </a:cubicBezTo>
                      <a:cubicBezTo>
                        <a:pt x="11" y="30"/>
                        <a:pt x="13" y="31"/>
                        <a:pt x="13" y="30"/>
                      </a:cubicBezTo>
                      <a:cubicBezTo>
                        <a:pt x="16" y="23"/>
                        <a:pt x="18" y="16"/>
                        <a:pt x="21" y="10"/>
                      </a:cubicBezTo>
                      <a:cubicBezTo>
                        <a:pt x="21" y="10"/>
                        <a:pt x="20" y="9"/>
                        <a:pt x="19" y="9"/>
                      </a:cubicBezTo>
                      <a:cubicBezTo>
                        <a:pt x="18" y="17"/>
                        <a:pt x="16" y="24"/>
                        <a:pt x="17" y="31"/>
                      </a:cubicBezTo>
                      <a:cubicBezTo>
                        <a:pt x="17" y="32"/>
                        <a:pt x="18" y="33"/>
                        <a:pt x="19" y="32"/>
                      </a:cubicBezTo>
                      <a:cubicBezTo>
                        <a:pt x="22" y="27"/>
                        <a:pt x="23" y="21"/>
                        <a:pt x="24" y="15"/>
                      </a:cubicBezTo>
                      <a:cubicBezTo>
                        <a:pt x="23" y="15"/>
                        <a:pt x="22" y="15"/>
                        <a:pt x="22" y="15"/>
                      </a:cubicBezTo>
                      <a:cubicBezTo>
                        <a:pt x="21" y="22"/>
                        <a:pt x="20" y="30"/>
                        <a:pt x="19" y="38"/>
                      </a:cubicBezTo>
                      <a:cubicBezTo>
                        <a:pt x="20" y="38"/>
                        <a:pt x="21" y="38"/>
                        <a:pt x="22" y="38"/>
                      </a:cubicBezTo>
                      <a:cubicBezTo>
                        <a:pt x="21" y="34"/>
                        <a:pt x="22" y="29"/>
                        <a:pt x="22" y="25"/>
                      </a:cubicBezTo>
                      <a:cubicBezTo>
                        <a:pt x="22" y="25"/>
                        <a:pt x="24" y="16"/>
                        <a:pt x="25" y="19"/>
                      </a:cubicBezTo>
                      <a:cubicBezTo>
                        <a:pt x="26" y="23"/>
                        <a:pt x="26" y="27"/>
                        <a:pt x="27" y="32"/>
                      </a:cubicBezTo>
                      <a:cubicBezTo>
                        <a:pt x="27" y="34"/>
                        <a:pt x="27" y="40"/>
                        <a:pt x="31" y="41"/>
                      </a:cubicBezTo>
                      <a:cubicBezTo>
                        <a:pt x="31" y="41"/>
                        <a:pt x="32" y="40"/>
                        <a:pt x="32" y="40"/>
                      </a:cubicBezTo>
                      <a:cubicBezTo>
                        <a:pt x="33" y="32"/>
                        <a:pt x="33" y="25"/>
                        <a:pt x="34" y="17"/>
                      </a:cubicBezTo>
                      <a:cubicBezTo>
                        <a:pt x="33" y="17"/>
                        <a:pt x="33" y="17"/>
                        <a:pt x="32" y="17"/>
                      </a:cubicBezTo>
                      <a:cubicBezTo>
                        <a:pt x="32" y="24"/>
                        <a:pt x="33" y="30"/>
                        <a:pt x="33" y="37"/>
                      </a:cubicBezTo>
                      <a:cubicBezTo>
                        <a:pt x="34" y="37"/>
                        <a:pt x="34" y="37"/>
                        <a:pt x="35" y="37"/>
                      </a:cubicBezTo>
                      <a:cubicBezTo>
                        <a:pt x="34" y="30"/>
                        <a:pt x="34" y="24"/>
                        <a:pt x="34" y="17"/>
                      </a:cubicBezTo>
                      <a:cubicBezTo>
                        <a:pt x="33" y="17"/>
                        <a:pt x="32" y="17"/>
                        <a:pt x="31" y="17"/>
                      </a:cubicBezTo>
                      <a:cubicBezTo>
                        <a:pt x="34" y="24"/>
                        <a:pt x="36" y="33"/>
                        <a:pt x="34" y="40"/>
                      </a:cubicBezTo>
                      <a:cubicBezTo>
                        <a:pt x="33" y="46"/>
                        <a:pt x="25" y="29"/>
                        <a:pt x="26" y="31"/>
                      </a:cubicBezTo>
                      <a:cubicBezTo>
                        <a:pt x="25" y="30"/>
                        <a:pt x="25" y="30"/>
                        <a:pt x="25" y="29"/>
                      </a:cubicBezTo>
                      <a:cubicBezTo>
                        <a:pt x="22" y="22"/>
                        <a:pt x="26" y="21"/>
                        <a:pt x="37" y="26"/>
                      </a:cubicBezTo>
                      <a:cubicBezTo>
                        <a:pt x="38" y="30"/>
                        <a:pt x="38" y="35"/>
                        <a:pt x="37" y="39"/>
                      </a:cubicBezTo>
                      <a:cubicBezTo>
                        <a:pt x="30" y="43"/>
                        <a:pt x="25" y="43"/>
                        <a:pt x="23" y="38"/>
                      </a:cubicBezTo>
                      <a:cubicBezTo>
                        <a:pt x="23" y="37"/>
                        <a:pt x="22" y="35"/>
                        <a:pt x="22" y="33"/>
                      </a:cubicBezTo>
                      <a:cubicBezTo>
                        <a:pt x="21" y="32"/>
                        <a:pt x="21" y="31"/>
                        <a:pt x="21" y="30"/>
                      </a:cubicBezTo>
                      <a:cubicBezTo>
                        <a:pt x="20" y="24"/>
                        <a:pt x="24" y="22"/>
                        <a:pt x="33" y="24"/>
                      </a:cubicBezTo>
                      <a:cubicBezTo>
                        <a:pt x="35" y="26"/>
                        <a:pt x="35" y="30"/>
                        <a:pt x="35" y="33"/>
                      </a:cubicBezTo>
                      <a:cubicBezTo>
                        <a:pt x="35" y="36"/>
                        <a:pt x="33" y="47"/>
                        <a:pt x="26" y="42"/>
                      </a:cubicBezTo>
                      <a:cubicBezTo>
                        <a:pt x="22" y="39"/>
                        <a:pt x="21" y="31"/>
                        <a:pt x="20" y="27"/>
                      </a:cubicBezTo>
                      <a:cubicBezTo>
                        <a:pt x="20" y="26"/>
                        <a:pt x="20" y="25"/>
                        <a:pt x="20" y="25"/>
                      </a:cubicBezTo>
                      <a:cubicBezTo>
                        <a:pt x="28" y="22"/>
                        <a:pt x="32" y="25"/>
                        <a:pt x="31" y="31"/>
                      </a:cubicBezTo>
                      <a:cubicBezTo>
                        <a:pt x="31" y="32"/>
                        <a:pt x="31" y="46"/>
                        <a:pt x="26" y="41"/>
                      </a:cubicBezTo>
                      <a:cubicBezTo>
                        <a:pt x="22" y="38"/>
                        <a:pt x="21" y="32"/>
                        <a:pt x="20" y="28"/>
                      </a:cubicBezTo>
                      <a:cubicBezTo>
                        <a:pt x="20" y="27"/>
                        <a:pt x="20" y="26"/>
                        <a:pt x="20" y="26"/>
                      </a:cubicBezTo>
                      <a:cubicBezTo>
                        <a:pt x="20" y="22"/>
                        <a:pt x="22" y="22"/>
                        <a:pt x="27" y="24"/>
                      </a:cubicBezTo>
                      <a:cubicBezTo>
                        <a:pt x="28" y="26"/>
                        <a:pt x="29" y="29"/>
                        <a:pt x="29" y="32"/>
                      </a:cubicBezTo>
                      <a:cubicBezTo>
                        <a:pt x="29" y="32"/>
                        <a:pt x="29" y="33"/>
                        <a:pt x="30" y="34"/>
                      </a:cubicBezTo>
                      <a:cubicBezTo>
                        <a:pt x="30" y="37"/>
                        <a:pt x="29" y="38"/>
                        <a:pt x="24" y="37"/>
                      </a:cubicBezTo>
                      <a:cubicBezTo>
                        <a:pt x="23" y="34"/>
                        <a:pt x="23" y="30"/>
                        <a:pt x="23" y="27"/>
                      </a:cubicBezTo>
                      <a:cubicBezTo>
                        <a:pt x="23" y="18"/>
                        <a:pt x="25" y="23"/>
                        <a:pt x="26" y="28"/>
                      </a:cubicBezTo>
                      <a:cubicBezTo>
                        <a:pt x="27" y="31"/>
                        <a:pt x="28" y="34"/>
                        <a:pt x="28" y="37"/>
                      </a:cubicBezTo>
                      <a:cubicBezTo>
                        <a:pt x="28" y="43"/>
                        <a:pt x="24" y="34"/>
                        <a:pt x="23" y="33"/>
                      </a:cubicBezTo>
                      <a:cubicBezTo>
                        <a:pt x="22" y="28"/>
                        <a:pt x="23" y="22"/>
                        <a:pt x="20" y="19"/>
                      </a:cubicBezTo>
                      <a:cubicBezTo>
                        <a:pt x="23" y="22"/>
                        <a:pt x="24" y="29"/>
                        <a:pt x="23" y="34"/>
                      </a:cubicBezTo>
                      <a:cubicBezTo>
                        <a:pt x="22" y="33"/>
                        <a:pt x="21" y="33"/>
                        <a:pt x="19" y="33"/>
                      </a:cubicBezTo>
                      <a:cubicBezTo>
                        <a:pt x="19" y="31"/>
                        <a:pt x="19" y="30"/>
                        <a:pt x="19" y="29"/>
                      </a:cubicBezTo>
                      <a:cubicBezTo>
                        <a:pt x="19" y="27"/>
                        <a:pt x="20" y="25"/>
                        <a:pt x="20" y="22"/>
                      </a:cubicBezTo>
                      <a:cubicBezTo>
                        <a:pt x="20" y="20"/>
                        <a:pt x="21" y="17"/>
                        <a:pt x="19" y="15"/>
                      </a:cubicBezTo>
                      <a:cubicBezTo>
                        <a:pt x="19" y="14"/>
                        <a:pt x="17" y="14"/>
                        <a:pt x="17" y="15"/>
                      </a:cubicBezTo>
                      <a:cubicBezTo>
                        <a:pt x="16" y="20"/>
                        <a:pt x="15" y="25"/>
                        <a:pt x="13" y="29"/>
                      </a:cubicBezTo>
                      <a:cubicBezTo>
                        <a:pt x="14" y="29"/>
                        <a:pt x="14" y="30"/>
                        <a:pt x="15" y="30"/>
                      </a:cubicBezTo>
                      <a:cubicBezTo>
                        <a:pt x="16" y="22"/>
                        <a:pt x="20" y="16"/>
                        <a:pt x="20" y="8"/>
                      </a:cubicBezTo>
                      <a:cubicBezTo>
                        <a:pt x="20" y="7"/>
                        <a:pt x="18" y="7"/>
                        <a:pt x="17" y="8"/>
                      </a:cubicBezTo>
                      <a:cubicBezTo>
                        <a:pt x="14" y="12"/>
                        <a:pt x="12" y="16"/>
                        <a:pt x="10" y="21"/>
                      </a:cubicBezTo>
                      <a:cubicBezTo>
                        <a:pt x="9" y="22"/>
                        <a:pt x="11" y="23"/>
                        <a:pt x="12" y="22"/>
                      </a:cubicBezTo>
                      <a:cubicBezTo>
                        <a:pt x="14" y="18"/>
                        <a:pt x="17" y="14"/>
                        <a:pt x="19" y="9"/>
                      </a:cubicBezTo>
                      <a:cubicBezTo>
                        <a:pt x="20" y="8"/>
                        <a:pt x="18" y="7"/>
                        <a:pt x="17" y="8"/>
                      </a:cubicBezTo>
                      <a:cubicBezTo>
                        <a:pt x="15" y="12"/>
                        <a:pt x="13" y="15"/>
                        <a:pt x="10" y="18"/>
                      </a:cubicBezTo>
                      <a:cubicBezTo>
                        <a:pt x="11" y="18"/>
                        <a:pt x="11" y="19"/>
                        <a:pt x="12" y="19"/>
                      </a:cubicBezTo>
                      <a:cubicBezTo>
                        <a:pt x="12" y="16"/>
                        <a:pt x="13" y="15"/>
                        <a:pt x="16" y="15"/>
                      </a:cubicBezTo>
                      <a:cubicBezTo>
                        <a:pt x="16" y="17"/>
                        <a:pt x="16" y="19"/>
                        <a:pt x="15" y="21"/>
                      </a:cubicBezTo>
                      <a:cubicBezTo>
                        <a:pt x="15" y="26"/>
                        <a:pt x="15" y="31"/>
                        <a:pt x="14" y="35"/>
                      </a:cubicBezTo>
                      <a:cubicBezTo>
                        <a:pt x="14" y="35"/>
                        <a:pt x="15" y="35"/>
                        <a:pt x="16" y="35"/>
                      </a:cubicBezTo>
                      <a:cubicBezTo>
                        <a:pt x="15" y="28"/>
                        <a:pt x="17" y="21"/>
                        <a:pt x="19" y="14"/>
                      </a:cubicBezTo>
                      <a:cubicBezTo>
                        <a:pt x="18" y="14"/>
                        <a:pt x="17" y="14"/>
                        <a:pt x="17" y="14"/>
                      </a:cubicBezTo>
                      <a:cubicBezTo>
                        <a:pt x="16" y="19"/>
                        <a:pt x="16" y="24"/>
                        <a:pt x="13" y="28"/>
                      </a:cubicBezTo>
                      <a:cubicBezTo>
                        <a:pt x="13" y="29"/>
                        <a:pt x="14" y="29"/>
                        <a:pt x="15" y="29"/>
                      </a:cubicBezTo>
                      <a:cubicBezTo>
                        <a:pt x="15" y="20"/>
                        <a:pt x="20" y="14"/>
                        <a:pt x="22" y="6"/>
                      </a:cubicBezTo>
                      <a:cubicBezTo>
                        <a:pt x="22" y="5"/>
                        <a:pt x="21" y="4"/>
                        <a:pt x="21" y="4"/>
                      </a:cubicBezTo>
                      <a:cubicBezTo>
                        <a:pt x="18" y="5"/>
                        <a:pt x="16" y="5"/>
                        <a:pt x="14" y="7"/>
                      </a:cubicBezTo>
                      <a:cubicBezTo>
                        <a:pt x="13" y="8"/>
                        <a:pt x="12" y="10"/>
                        <a:pt x="11" y="12"/>
                      </a:cubicBezTo>
                      <a:cubicBezTo>
                        <a:pt x="9" y="16"/>
                        <a:pt x="9" y="14"/>
                        <a:pt x="13" y="7"/>
                      </a:cubicBezTo>
                      <a:cubicBezTo>
                        <a:pt x="15" y="5"/>
                        <a:pt x="17" y="4"/>
                        <a:pt x="20" y="3"/>
                      </a:cubicBezTo>
                      <a:cubicBezTo>
                        <a:pt x="21" y="3"/>
                        <a:pt x="20" y="1"/>
                        <a:pt x="19" y="1"/>
                      </a:cubicBezTo>
                      <a:cubicBezTo>
                        <a:pt x="11" y="2"/>
                        <a:pt x="0" y="10"/>
                        <a:pt x="3" y="19"/>
                      </a:cubicBezTo>
                      <a:cubicBezTo>
                        <a:pt x="3" y="20"/>
                        <a:pt x="4" y="20"/>
                        <a:pt x="5" y="19"/>
                      </a:cubicBezTo>
                      <a:cubicBezTo>
                        <a:pt x="7" y="16"/>
                        <a:pt x="10" y="13"/>
                        <a:pt x="13" y="10"/>
                      </a:cubicBezTo>
                      <a:cubicBezTo>
                        <a:pt x="14" y="9"/>
                        <a:pt x="13" y="8"/>
                        <a:pt x="12" y="8"/>
                      </a:cubicBezTo>
                      <a:cubicBezTo>
                        <a:pt x="8" y="10"/>
                        <a:pt x="7" y="12"/>
                        <a:pt x="5" y="15"/>
                      </a:cubicBezTo>
                      <a:cubicBezTo>
                        <a:pt x="5" y="16"/>
                        <a:pt x="5" y="17"/>
                        <a:pt x="6" y="17"/>
                      </a:cubicBezTo>
                      <a:cubicBezTo>
                        <a:pt x="10" y="17"/>
                        <a:pt x="13" y="14"/>
                        <a:pt x="16" y="11"/>
                      </a:cubicBezTo>
                      <a:cubicBezTo>
                        <a:pt x="16" y="10"/>
                        <a:pt x="15" y="9"/>
                        <a:pt x="15" y="9"/>
                      </a:cubicBezTo>
                      <a:cubicBezTo>
                        <a:pt x="9" y="8"/>
                        <a:pt x="7" y="16"/>
                        <a:pt x="5" y="20"/>
                      </a:cubicBezTo>
                      <a:cubicBezTo>
                        <a:pt x="4" y="21"/>
                        <a:pt x="7" y="22"/>
                        <a:pt x="7" y="21"/>
                      </a:cubicBezTo>
                      <a:cubicBezTo>
                        <a:pt x="9" y="17"/>
                        <a:pt x="10" y="14"/>
                        <a:pt x="9" y="11"/>
                      </a:cubicBezTo>
                      <a:cubicBezTo>
                        <a:pt x="9" y="10"/>
                        <a:pt x="8" y="9"/>
                        <a:pt x="8" y="10"/>
                      </a:cubicBezTo>
                      <a:cubicBezTo>
                        <a:pt x="2" y="12"/>
                        <a:pt x="2" y="22"/>
                        <a:pt x="3" y="27"/>
                      </a:cubicBezTo>
                      <a:cubicBezTo>
                        <a:pt x="3" y="28"/>
                        <a:pt x="4" y="29"/>
                        <a:pt x="5" y="28"/>
                      </a:cubicBezTo>
                      <a:cubicBezTo>
                        <a:pt x="6" y="24"/>
                        <a:pt x="7" y="21"/>
                        <a:pt x="7" y="17"/>
                      </a:cubicBezTo>
                      <a:cubicBezTo>
                        <a:pt x="8" y="16"/>
                        <a:pt x="5" y="16"/>
                        <a:pt x="5" y="17"/>
                      </a:cubicBezTo>
                      <a:cubicBezTo>
                        <a:pt x="3" y="25"/>
                        <a:pt x="3" y="34"/>
                        <a:pt x="10" y="40"/>
                      </a:cubicBezTo>
                      <a:cubicBezTo>
                        <a:pt x="11" y="41"/>
                        <a:pt x="12" y="40"/>
                        <a:pt x="12" y="39"/>
                      </a:cubicBezTo>
                      <a:cubicBezTo>
                        <a:pt x="11" y="36"/>
                        <a:pt x="10" y="35"/>
                        <a:pt x="8" y="33"/>
                      </a:cubicBezTo>
                      <a:cubicBezTo>
                        <a:pt x="8" y="33"/>
                        <a:pt x="7" y="33"/>
                        <a:pt x="6" y="34"/>
                      </a:cubicBezTo>
                      <a:cubicBezTo>
                        <a:pt x="9" y="38"/>
                        <a:pt x="12" y="41"/>
                        <a:pt x="17" y="44"/>
                      </a:cubicBezTo>
                      <a:cubicBezTo>
                        <a:pt x="18" y="45"/>
                        <a:pt x="19" y="43"/>
                        <a:pt x="18" y="42"/>
                      </a:cubicBezTo>
                      <a:cubicBezTo>
                        <a:pt x="16" y="38"/>
                        <a:pt x="12" y="35"/>
                        <a:pt x="9" y="31"/>
                      </a:cubicBezTo>
                      <a:cubicBezTo>
                        <a:pt x="8" y="30"/>
                        <a:pt x="6" y="31"/>
                        <a:pt x="7" y="32"/>
                      </a:cubicBezTo>
                      <a:cubicBezTo>
                        <a:pt x="11" y="38"/>
                        <a:pt x="15" y="44"/>
                        <a:pt x="21" y="48"/>
                      </a:cubicBezTo>
                      <a:cubicBezTo>
                        <a:pt x="22" y="49"/>
                        <a:pt x="23" y="48"/>
                        <a:pt x="23" y="47"/>
                      </a:cubicBezTo>
                      <a:cubicBezTo>
                        <a:pt x="19" y="41"/>
                        <a:pt x="15" y="36"/>
                        <a:pt x="10" y="32"/>
                      </a:cubicBezTo>
                      <a:cubicBezTo>
                        <a:pt x="9" y="32"/>
                        <a:pt x="7" y="33"/>
                        <a:pt x="8" y="34"/>
                      </a:cubicBezTo>
                      <a:cubicBezTo>
                        <a:pt x="10" y="38"/>
                        <a:pt x="12" y="42"/>
                        <a:pt x="16" y="46"/>
                      </a:cubicBezTo>
                      <a:cubicBezTo>
                        <a:pt x="17" y="47"/>
                        <a:pt x="19" y="46"/>
                        <a:pt x="18" y="44"/>
                      </a:cubicBezTo>
                      <a:cubicBezTo>
                        <a:pt x="16" y="39"/>
                        <a:pt x="12" y="34"/>
                        <a:pt x="10" y="29"/>
                      </a:cubicBezTo>
                      <a:cubicBezTo>
                        <a:pt x="9" y="29"/>
                        <a:pt x="9" y="30"/>
                        <a:pt x="8" y="30"/>
                      </a:cubicBezTo>
                      <a:cubicBezTo>
                        <a:pt x="11" y="34"/>
                        <a:pt x="14" y="38"/>
                        <a:pt x="18" y="41"/>
                      </a:cubicBezTo>
                      <a:cubicBezTo>
                        <a:pt x="19" y="42"/>
                        <a:pt x="21" y="41"/>
                        <a:pt x="20" y="40"/>
                      </a:cubicBezTo>
                      <a:cubicBezTo>
                        <a:pt x="17" y="35"/>
                        <a:pt x="13" y="31"/>
                        <a:pt x="9" y="27"/>
                      </a:cubicBezTo>
                      <a:cubicBezTo>
                        <a:pt x="8" y="26"/>
                        <a:pt x="7" y="27"/>
                        <a:pt x="8" y="28"/>
                      </a:cubicBezTo>
                      <a:cubicBezTo>
                        <a:pt x="10" y="32"/>
                        <a:pt x="12" y="36"/>
                        <a:pt x="16" y="40"/>
                      </a:cubicBezTo>
                      <a:cubicBezTo>
                        <a:pt x="16" y="41"/>
                        <a:pt x="18" y="40"/>
                        <a:pt x="18" y="39"/>
                      </a:cubicBezTo>
                      <a:cubicBezTo>
                        <a:pt x="16" y="31"/>
                        <a:pt x="13" y="24"/>
                        <a:pt x="7" y="19"/>
                      </a:cubicBezTo>
                      <a:cubicBezTo>
                        <a:pt x="6" y="18"/>
                        <a:pt x="5" y="18"/>
                        <a:pt x="5" y="19"/>
                      </a:cubicBezTo>
                      <a:cubicBezTo>
                        <a:pt x="4" y="23"/>
                        <a:pt x="5" y="26"/>
                        <a:pt x="6" y="29"/>
                      </a:cubicBezTo>
                      <a:cubicBezTo>
                        <a:pt x="7" y="30"/>
                        <a:pt x="8" y="30"/>
                        <a:pt x="8" y="30"/>
                      </a:cubicBezTo>
                      <a:cubicBezTo>
                        <a:pt x="13" y="26"/>
                        <a:pt x="13" y="18"/>
                        <a:pt x="9" y="13"/>
                      </a:cubicBezTo>
                      <a:cubicBezTo>
                        <a:pt x="9" y="13"/>
                        <a:pt x="8" y="13"/>
                        <a:pt x="7" y="13"/>
                      </a:cubicBezTo>
                      <a:cubicBezTo>
                        <a:pt x="2" y="18"/>
                        <a:pt x="5" y="26"/>
                        <a:pt x="6" y="32"/>
                      </a:cubicBezTo>
                      <a:cubicBezTo>
                        <a:pt x="6" y="33"/>
                        <a:pt x="8" y="33"/>
                        <a:pt x="8" y="32"/>
                      </a:cubicBezTo>
                      <a:cubicBezTo>
                        <a:pt x="9" y="27"/>
                        <a:pt x="9" y="21"/>
                        <a:pt x="11" y="16"/>
                      </a:cubicBezTo>
                      <a:cubicBezTo>
                        <a:pt x="10" y="16"/>
                        <a:pt x="9" y="16"/>
                        <a:pt x="8" y="16"/>
                      </a:cubicBezTo>
                      <a:cubicBezTo>
                        <a:pt x="8" y="21"/>
                        <a:pt x="8" y="26"/>
                        <a:pt x="7" y="31"/>
                      </a:cubicBezTo>
                      <a:cubicBezTo>
                        <a:pt x="7" y="32"/>
                        <a:pt x="9" y="32"/>
                        <a:pt x="10" y="31"/>
                      </a:cubicBezTo>
                      <a:cubicBezTo>
                        <a:pt x="11" y="25"/>
                        <a:pt x="12" y="20"/>
                        <a:pt x="12" y="14"/>
                      </a:cubicBezTo>
                      <a:cubicBezTo>
                        <a:pt x="12" y="13"/>
                        <a:pt x="10" y="13"/>
                        <a:pt x="10" y="14"/>
                      </a:cubicBezTo>
                      <a:cubicBezTo>
                        <a:pt x="7" y="19"/>
                        <a:pt x="7" y="24"/>
                        <a:pt x="8" y="30"/>
                      </a:cubicBezTo>
                      <a:cubicBezTo>
                        <a:pt x="8" y="31"/>
                        <a:pt x="9" y="31"/>
                        <a:pt x="9" y="31"/>
                      </a:cubicBezTo>
                      <a:cubicBezTo>
                        <a:pt x="14" y="28"/>
                        <a:pt x="14" y="22"/>
                        <a:pt x="14" y="17"/>
                      </a:cubicBezTo>
                      <a:cubicBezTo>
                        <a:pt x="14" y="17"/>
                        <a:pt x="13" y="16"/>
                        <a:pt x="12" y="17"/>
                      </a:cubicBezTo>
                      <a:cubicBezTo>
                        <a:pt x="7" y="20"/>
                        <a:pt x="6" y="28"/>
                        <a:pt x="9" y="33"/>
                      </a:cubicBezTo>
                      <a:cubicBezTo>
                        <a:pt x="10" y="33"/>
                        <a:pt x="11" y="33"/>
                        <a:pt x="11" y="33"/>
                      </a:cubicBezTo>
                      <a:cubicBezTo>
                        <a:pt x="14" y="31"/>
                        <a:pt x="15" y="29"/>
                        <a:pt x="16" y="25"/>
                      </a:cubicBezTo>
                      <a:cubicBezTo>
                        <a:pt x="15" y="25"/>
                        <a:pt x="14" y="25"/>
                        <a:pt x="13" y="25"/>
                      </a:cubicBezTo>
                      <a:cubicBezTo>
                        <a:pt x="12" y="32"/>
                        <a:pt x="14" y="38"/>
                        <a:pt x="19" y="43"/>
                      </a:cubicBezTo>
                      <a:cubicBezTo>
                        <a:pt x="19" y="44"/>
                        <a:pt x="21" y="44"/>
                        <a:pt x="21" y="43"/>
                      </a:cubicBezTo>
                      <a:cubicBezTo>
                        <a:pt x="20" y="39"/>
                        <a:pt x="20" y="36"/>
                        <a:pt x="18" y="32"/>
                      </a:cubicBezTo>
                      <a:cubicBezTo>
                        <a:pt x="17" y="31"/>
                        <a:pt x="15" y="32"/>
                        <a:pt x="15" y="33"/>
                      </a:cubicBezTo>
                      <a:cubicBezTo>
                        <a:pt x="17" y="38"/>
                        <a:pt x="18" y="43"/>
                        <a:pt x="20" y="48"/>
                      </a:cubicBezTo>
                      <a:cubicBezTo>
                        <a:pt x="21" y="48"/>
                        <a:pt x="22" y="47"/>
                        <a:pt x="23" y="47"/>
                      </a:cubicBezTo>
                      <a:cubicBezTo>
                        <a:pt x="21" y="44"/>
                        <a:pt x="21" y="44"/>
                        <a:pt x="20" y="41"/>
                      </a:cubicBezTo>
                      <a:cubicBezTo>
                        <a:pt x="19" y="41"/>
                        <a:pt x="18" y="42"/>
                        <a:pt x="18" y="42"/>
                      </a:cubicBezTo>
                      <a:cubicBezTo>
                        <a:pt x="19" y="44"/>
                        <a:pt x="20" y="46"/>
                        <a:pt x="23" y="48"/>
                      </a:cubicBezTo>
                      <a:cubicBezTo>
                        <a:pt x="23" y="48"/>
                        <a:pt x="33" y="54"/>
                        <a:pt x="26" y="52"/>
                      </a:cubicBezTo>
                      <a:cubicBezTo>
                        <a:pt x="26" y="53"/>
                        <a:pt x="26" y="54"/>
                        <a:pt x="26" y="55"/>
                      </a:cubicBezTo>
                      <a:cubicBezTo>
                        <a:pt x="28" y="55"/>
                        <a:pt x="31" y="55"/>
                        <a:pt x="33" y="56"/>
                      </a:cubicBezTo>
                      <a:cubicBezTo>
                        <a:pt x="33" y="55"/>
                        <a:pt x="34" y="54"/>
                        <a:pt x="34" y="54"/>
                      </a:cubicBezTo>
                      <a:cubicBezTo>
                        <a:pt x="30" y="53"/>
                        <a:pt x="26" y="52"/>
                        <a:pt x="21" y="51"/>
                      </a:cubicBezTo>
                      <a:cubicBezTo>
                        <a:pt x="20" y="51"/>
                        <a:pt x="20" y="53"/>
                        <a:pt x="21" y="54"/>
                      </a:cubicBezTo>
                      <a:cubicBezTo>
                        <a:pt x="22" y="54"/>
                        <a:pt x="24" y="55"/>
                        <a:pt x="25" y="55"/>
                      </a:cubicBezTo>
                      <a:cubicBezTo>
                        <a:pt x="25" y="54"/>
                        <a:pt x="25" y="54"/>
                        <a:pt x="25" y="53"/>
                      </a:cubicBezTo>
                      <a:cubicBezTo>
                        <a:pt x="26" y="53"/>
                        <a:pt x="26" y="54"/>
                        <a:pt x="26" y="54"/>
                      </a:cubicBezTo>
                      <a:cubicBezTo>
                        <a:pt x="28" y="54"/>
                        <a:pt x="28" y="53"/>
                        <a:pt x="27" y="52"/>
                      </a:cubicBezTo>
                      <a:cubicBezTo>
                        <a:pt x="26" y="51"/>
                        <a:pt x="24" y="51"/>
                        <a:pt x="23" y="50"/>
                      </a:cubicBezTo>
                      <a:cubicBezTo>
                        <a:pt x="23" y="50"/>
                        <a:pt x="22" y="51"/>
                        <a:pt x="22" y="52"/>
                      </a:cubicBezTo>
                      <a:cubicBezTo>
                        <a:pt x="23" y="52"/>
                        <a:pt x="25" y="53"/>
                        <a:pt x="26" y="53"/>
                      </a:cubicBezTo>
                      <a:cubicBezTo>
                        <a:pt x="26" y="52"/>
                        <a:pt x="27" y="52"/>
                        <a:pt x="27" y="51"/>
                      </a:cubicBezTo>
                      <a:cubicBezTo>
                        <a:pt x="24" y="50"/>
                        <a:pt x="22" y="49"/>
                        <a:pt x="19" y="48"/>
                      </a:cubicBezTo>
                      <a:cubicBezTo>
                        <a:pt x="18" y="47"/>
                        <a:pt x="17" y="49"/>
                        <a:pt x="18" y="50"/>
                      </a:cubicBezTo>
                      <a:cubicBezTo>
                        <a:pt x="21" y="52"/>
                        <a:pt x="24" y="52"/>
                        <a:pt x="27" y="53"/>
                      </a:cubicBezTo>
                      <a:cubicBezTo>
                        <a:pt x="29" y="53"/>
                        <a:pt x="30" y="52"/>
                        <a:pt x="28" y="51"/>
                      </a:cubicBezTo>
                      <a:cubicBezTo>
                        <a:pt x="24" y="49"/>
                        <a:pt x="21" y="47"/>
                        <a:pt x="16" y="46"/>
                      </a:cubicBezTo>
                      <a:cubicBezTo>
                        <a:pt x="15" y="45"/>
                        <a:pt x="14" y="47"/>
                        <a:pt x="15" y="48"/>
                      </a:cubicBezTo>
                      <a:cubicBezTo>
                        <a:pt x="18" y="49"/>
                        <a:pt x="21" y="51"/>
                        <a:pt x="23" y="52"/>
                      </a:cubicBezTo>
                      <a:cubicBezTo>
                        <a:pt x="23" y="51"/>
                        <a:pt x="24" y="51"/>
                        <a:pt x="24" y="50"/>
                      </a:cubicBezTo>
                      <a:cubicBezTo>
                        <a:pt x="15" y="47"/>
                        <a:pt x="9" y="43"/>
                        <a:pt x="4" y="36"/>
                      </a:cubicBezTo>
                      <a:cubicBezTo>
                        <a:pt x="3" y="36"/>
                        <a:pt x="3" y="37"/>
                        <a:pt x="2" y="37"/>
                      </a:cubicBezTo>
                      <a:cubicBezTo>
                        <a:pt x="7" y="41"/>
                        <a:pt x="10" y="45"/>
                        <a:pt x="16" y="47"/>
                      </a:cubicBezTo>
                      <a:cubicBezTo>
                        <a:pt x="17" y="47"/>
                        <a:pt x="18" y="46"/>
                        <a:pt x="17" y="45"/>
                      </a:cubicBezTo>
                      <a:cubicBezTo>
                        <a:pt x="14" y="42"/>
                        <a:pt x="12" y="41"/>
                        <a:pt x="8" y="39"/>
                      </a:cubicBezTo>
                      <a:cubicBezTo>
                        <a:pt x="7" y="38"/>
                        <a:pt x="6" y="40"/>
                        <a:pt x="7" y="41"/>
                      </a:cubicBezTo>
                      <a:cubicBezTo>
                        <a:pt x="10" y="43"/>
                        <a:pt x="12" y="45"/>
                        <a:pt x="15" y="47"/>
                      </a:cubicBezTo>
                      <a:cubicBezTo>
                        <a:pt x="16" y="47"/>
                        <a:pt x="18" y="45"/>
                        <a:pt x="16" y="45"/>
                      </a:cubicBezTo>
                      <a:cubicBezTo>
                        <a:pt x="14" y="43"/>
                        <a:pt x="13" y="42"/>
                        <a:pt x="11" y="40"/>
                      </a:cubicBezTo>
                      <a:cubicBezTo>
                        <a:pt x="8" y="38"/>
                        <a:pt x="9" y="39"/>
                        <a:pt x="14" y="44"/>
                      </a:cubicBezTo>
                      <a:cubicBezTo>
                        <a:pt x="15" y="43"/>
                        <a:pt x="16" y="43"/>
                        <a:pt x="16" y="42"/>
                      </a:cubicBezTo>
                      <a:cubicBezTo>
                        <a:pt x="13" y="39"/>
                        <a:pt x="10" y="35"/>
                        <a:pt x="6" y="32"/>
                      </a:cubicBezTo>
                      <a:cubicBezTo>
                        <a:pt x="5" y="32"/>
                        <a:pt x="4" y="32"/>
                        <a:pt x="4" y="33"/>
                      </a:cubicBezTo>
                      <a:cubicBezTo>
                        <a:pt x="6" y="37"/>
                        <a:pt x="5" y="37"/>
                        <a:pt x="7" y="40"/>
                      </a:cubicBezTo>
                      <a:cubicBezTo>
                        <a:pt x="8" y="40"/>
                        <a:pt x="8" y="39"/>
                        <a:pt x="9" y="39"/>
                      </a:cubicBezTo>
                      <a:cubicBezTo>
                        <a:pt x="7" y="36"/>
                        <a:pt x="6" y="34"/>
                        <a:pt x="5" y="31"/>
                      </a:cubicBezTo>
                      <a:cubicBezTo>
                        <a:pt x="5" y="30"/>
                        <a:pt x="3" y="30"/>
                        <a:pt x="3" y="31"/>
                      </a:cubicBezTo>
                      <a:cubicBezTo>
                        <a:pt x="3" y="33"/>
                        <a:pt x="3" y="35"/>
                        <a:pt x="3" y="37"/>
                      </a:cubicBezTo>
                      <a:cubicBezTo>
                        <a:pt x="4" y="37"/>
                        <a:pt x="4" y="37"/>
                        <a:pt x="5" y="37"/>
                      </a:cubicBezTo>
                      <a:cubicBezTo>
                        <a:pt x="4" y="33"/>
                        <a:pt x="4" y="29"/>
                        <a:pt x="3" y="25"/>
                      </a:cubicBezTo>
                      <a:cubicBezTo>
                        <a:pt x="3" y="24"/>
                        <a:pt x="0" y="24"/>
                        <a:pt x="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297"/>
                <p:cNvSpPr/>
                <p:nvPr/>
              </p:nvSpPr>
              <p:spPr bwMode="auto">
                <a:xfrm>
                  <a:off x="911" y="1613"/>
                  <a:ext cx="35" cy="39"/>
                </a:xfrm>
                <a:custGeom>
                  <a:avLst/>
                  <a:gdLst>
                    <a:gd name="T0" fmla="*/ 11 w 52"/>
                    <a:gd name="T1" fmla="*/ 10 h 59"/>
                    <a:gd name="T2" fmla="*/ 1 w 52"/>
                    <a:gd name="T3" fmla="*/ 13 h 59"/>
                    <a:gd name="T4" fmla="*/ 20 w 52"/>
                    <a:gd name="T5" fmla="*/ 9 h 59"/>
                    <a:gd name="T6" fmla="*/ 12 w 52"/>
                    <a:gd name="T7" fmla="*/ 8 h 59"/>
                    <a:gd name="T8" fmla="*/ 15 w 52"/>
                    <a:gd name="T9" fmla="*/ 4 h 59"/>
                    <a:gd name="T10" fmla="*/ 18 w 52"/>
                    <a:gd name="T11" fmla="*/ 18 h 59"/>
                    <a:gd name="T12" fmla="*/ 15 w 52"/>
                    <a:gd name="T13" fmla="*/ 7 h 59"/>
                    <a:gd name="T14" fmla="*/ 18 w 52"/>
                    <a:gd name="T15" fmla="*/ 7 h 59"/>
                    <a:gd name="T16" fmla="*/ 18 w 52"/>
                    <a:gd name="T17" fmla="*/ 15 h 59"/>
                    <a:gd name="T18" fmla="*/ 22 w 52"/>
                    <a:gd name="T19" fmla="*/ 17 h 59"/>
                    <a:gd name="T20" fmla="*/ 31 w 52"/>
                    <a:gd name="T21" fmla="*/ 18 h 59"/>
                    <a:gd name="T22" fmla="*/ 33 w 52"/>
                    <a:gd name="T23" fmla="*/ 22 h 59"/>
                    <a:gd name="T24" fmla="*/ 34 w 52"/>
                    <a:gd name="T25" fmla="*/ 38 h 59"/>
                    <a:gd name="T26" fmla="*/ 35 w 52"/>
                    <a:gd name="T27" fmla="*/ 48 h 59"/>
                    <a:gd name="T28" fmla="*/ 38 w 52"/>
                    <a:gd name="T29" fmla="*/ 49 h 59"/>
                    <a:gd name="T30" fmla="*/ 38 w 52"/>
                    <a:gd name="T31" fmla="*/ 54 h 59"/>
                    <a:gd name="T32" fmla="*/ 30 w 52"/>
                    <a:gd name="T33" fmla="*/ 16 h 59"/>
                    <a:gd name="T34" fmla="*/ 37 w 52"/>
                    <a:gd name="T35" fmla="*/ 38 h 59"/>
                    <a:gd name="T36" fmla="*/ 38 w 52"/>
                    <a:gd name="T37" fmla="*/ 33 h 59"/>
                    <a:gd name="T38" fmla="*/ 32 w 52"/>
                    <a:gd name="T39" fmla="*/ 10 h 59"/>
                    <a:gd name="T40" fmla="*/ 38 w 52"/>
                    <a:gd name="T41" fmla="*/ 15 h 59"/>
                    <a:gd name="T42" fmla="*/ 45 w 52"/>
                    <a:gd name="T43" fmla="*/ 39 h 59"/>
                    <a:gd name="T44" fmla="*/ 40 w 52"/>
                    <a:gd name="T45" fmla="*/ 15 h 59"/>
                    <a:gd name="T46" fmla="*/ 45 w 52"/>
                    <a:gd name="T47" fmla="*/ 35 h 59"/>
                    <a:gd name="T48" fmla="*/ 43 w 52"/>
                    <a:gd name="T49" fmla="*/ 41 h 59"/>
                    <a:gd name="T50" fmla="*/ 44 w 52"/>
                    <a:gd name="T51" fmla="*/ 44 h 59"/>
                    <a:gd name="T52" fmla="*/ 48 w 52"/>
                    <a:gd name="T53" fmla="*/ 38 h 59"/>
                    <a:gd name="T54" fmla="*/ 45 w 52"/>
                    <a:gd name="T55" fmla="*/ 43 h 59"/>
                    <a:gd name="T56" fmla="*/ 47 w 52"/>
                    <a:gd name="T57" fmla="*/ 38 h 59"/>
                    <a:gd name="T58" fmla="*/ 43 w 52"/>
                    <a:gd name="T59" fmla="*/ 41 h 59"/>
                    <a:gd name="T60" fmla="*/ 45 w 52"/>
                    <a:gd name="T61" fmla="*/ 35 h 59"/>
                    <a:gd name="T62" fmla="*/ 47 w 52"/>
                    <a:gd name="T63" fmla="*/ 36 h 59"/>
                    <a:gd name="T64" fmla="*/ 40 w 52"/>
                    <a:gd name="T65" fmla="*/ 15 h 59"/>
                    <a:gd name="T66" fmla="*/ 43 w 52"/>
                    <a:gd name="T67" fmla="*/ 40 h 59"/>
                    <a:gd name="T68" fmla="*/ 44 w 52"/>
                    <a:gd name="T69" fmla="*/ 42 h 59"/>
                    <a:gd name="T70" fmla="*/ 36 w 52"/>
                    <a:gd name="T71" fmla="*/ 16 h 59"/>
                    <a:gd name="T72" fmla="*/ 30 w 52"/>
                    <a:gd name="T73" fmla="*/ 13 h 59"/>
                    <a:gd name="T74" fmla="*/ 42 w 52"/>
                    <a:gd name="T75" fmla="*/ 40 h 59"/>
                    <a:gd name="T76" fmla="*/ 36 w 52"/>
                    <a:gd name="T77" fmla="*/ 24 h 59"/>
                    <a:gd name="T78" fmla="*/ 38 w 52"/>
                    <a:gd name="T79" fmla="*/ 29 h 59"/>
                    <a:gd name="T80" fmla="*/ 40 w 52"/>
                    <a:gd name="T81" fmla="*/ 48 h 59"/>
                    <a:gd name="T82" fmla="*/ 31 w 52"/>
                    <a:gd name="T83" fmla="*/ 58 h 59"/>
                    <a:gd name="T84" fmla="*/ 38 w 52"/>
                    <a:gd name="T85" fmla="*/ 39 h 59"/>
                    <a:gd name="T86" fmla="*/ 35 w 52"/>
                    <a:gd name="T87" fmla="*/ 47 h 59"/>
                    <a:gd name="T88" fmla="*/ 34 w 52"/>
                    <a:gd name="T89" fmla="*/ 24 h 59"/>
                    <a:gd name="T90" fmla="*/ 34 w 52"/>
                    <a:gd name="T91" fmla="*/ 37 h 59"/>
                    <a:gd name="T92" fmla="*/ 28 w 52"/>
                    <a:gd name="T93" fmla="*/ 11 h 59"/>
                    <a:gd name="T94" fmla="*/ 27 w 52"/>
                    <a:gd name="T95" fmla="*/ 5 h 59"/>
                    <a:gd name="T96" fmla="*/ 27 w 52"/>
                    <a:gd name="T97" fmla="*/ 8 h 59"/>
                    <a:gd name="T98" fmla="*/ 22 w 52"/>
                    <a:gd name="T99" fmla="*/ 20 h 59"/>
                    <a:gd name="T100" fmla="*/ 16 w 52"/>
                    <a:gd name="T101" fmla="*/ 14 h 59"/>
                    <a:gd name="T102" fmla="*/ 21 w 52"/>
                    <a:gd name="T103" fmla="*/ 7 h 59"/>
                    <a:gd name="T104" fmla="*/ 9 w 52"/>
                    <a:gd name="T105" fmla="*/ 18 h 59"/>
                    <a:gd name="T106" fmla="*/ 16 w 52"/>
                    <a:gd name="T107" fmla="*/ 17 h 59"/>
                    <a:gd name="T108" fmla="*/ 15 w 52"/>
                    <a:gd name="T109" fmla="*/ 7 h 59"/>
                    <a:gd name="T110" fmla="*/ 8 w 52"/>
                    <a:gd name="T111" fmla="*/ 8 h 59"/>
                    <a:gd name="T112" fmla="*/ 20 w 52"/>
                    <a:gd name="T113" fmla="*/ 9 h 59"/>
                    <a:gd name="T114" fmla="*/ 0 w 52"/>
                    <a:gd name="T115" fmla="*/ 13 h 59"/>
                    <a:gd name="T116" fmla="*/ 11 w 52"/>
                    <a:gd name="T117" fmla="*/ 10 h 59"/>
                    <a:gd name="T118" fmla="*/ 3 w 52"/>
                    <a:gd name="T119" fmla="*/ 1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 h="59">
                      <a:moveTo>
                        <a:pt x="4" y="17"/>
                      </a:moveTo>
                      <a:cubicBezTo>
                        <a:pt x="8" y="15"/>
                        <a:pt x="11" y="14"/>
                        <a:pt x="16" y="13"/>
                      </a:cubicBezTo>
                      <a:cubicBezTo>
                        <a:pt x="17" y="12"/>
                        <a:pt x="16" y="10"/>
                        <a:pt x="15" y="11"/>
                      </a:cubicBezTo>
                      <a:cubicBezTo>
                        <a:pt x="10" y="12"/>
                        <a:pt x="6" y="13"/>
                        <a:pt x="2" y="15"/>
                      </a:cubicBezTo>
                      <a:cubicBezTo>
                        <a:pt x="2" y="15"/>
                        <a:pt x="3" y="16"/>
                        <a:pt x="3" y="16"/>
                      </a:cubicBezTo>
                      <a:cubicBezTo>
                        <a:pt x="6" y="14"/>
                        <a:pt x="8" y="12"/>
                        <a:pt x="11" y="10"/>
                      </a:cubicBezTo>
                      <a:cubicBezTo>
                        <a:pt x="12" y="9"/>
                        <a:pt x="11" y="7"/>
                        <a:pt x="9" y="8"/>
                      </a:cubicBezTo>
                      <a:cubicBezTo>
                        <a:pt x="6" y="10"/>
                        <a:pt x="3" y="12"/>
                        <a:pt x="1" y="15"/>
                      </a:cubicBezTo>
                      <a:cubicBezTo>
                        <a:pt x="0" y="16"/>
                        <a:pt x="1" y="18"/>
                        <a:pt x="2" y="17"/>
                      </a:cubicBezTo>
                      <a:cubicBezTo>
                        <a:pt x="5" y="14"/>
                        <a:pt x="8" y="11"/>
                        <a:pt x="11" y="8"/>
                      </a:cubicBezTo>
                      <a:cubicBezTo>
                        <a:pt x="12" y="7"/>
                        <a:pt x="11" y="6"/>
                        <a:pt x="10" y="7"/>
                      </a:cubicBezTo>
                      <a:cubicBezTo>
                        <a:pt x="7" y="9"/>
                        <a:pt x="4" y="11"/>
                        <a:pt x="1" y="13"/>
                      </a:cubicBezTo>
                      <a:cubicBezTo>
                        <a:pt x="1" y="14"/>
                        <a:pt x="2" y="14"/>
                        <a:pt x="2" y="15"/>
                      </a:cubicBezTo>
                      <a:cubicBezTo>
                        <a:pt x="6" y="12"/>
                        <a:pt x="10" y="10"/>
                        <a:pt x="14" y="8"/>
                      </a:cubicBezTo>
                      <a:cubicBezTo>
                        <a:pt x="16" y="7"/>
                        <a:pt x="15" y="6"/>
                        <a:pt x="13" y="6"/>
                      </a:cubicBezTo>
                      <a:cubicBezTo>
                        <a:pt x="10" y="7"/>
                        <a:pt x="6" y="8"/>
                        <a:pt x="3" y="9"/>
                      </a:cubicBezTo>
                      <a:cubicBezTo>
                        <a:pt x="1" y="9"/>
                        <a:pt x="2" y="11"/>
                        <a:pt x="3" y="11"/>
                      </a:cubicBezTo>
                      <a:cubicBezTo>
                        <a:pt x="9" y="12"/>
                        <a:pt x="14" y="10"/>
                        <a:pt x="20" y="9"/>
                      </a:cubicBezTo>
                      <a:cubicBezTo>
                        <a:pt x="21" y="9"/>
                        <a:pt x="21" y="7"/>
                        <a:pt x="19" y="7"/>
                      </a:cubicBezTo>
                      <a:cubicBezTo>
                        <a:pt x="16" y="8"/>
                        <a:pt x="12" y="8"/>
                        <a:pt x="8" y="8"/>
                      </a:cubicBezTo>
                      <a:cubicBezTo>
                        <a:pt x="7" y="8"/>
                        <a:pt x="7" y="10"/>
                        <a:pt x="8" y="10"/>
                      </a:cubicBezTo>
                      <a:cubicBezTo>
                        <a:pt x="12" y="10"/>
                        <a:pt x="15" y="10"/>
                        <a:pt x="19" y="10"/>
                      </a:cubicBezTo>
                      <a:cubicBezTo>
                        <a:pt x="19" y="9"/>
                        <a:pt x="19" y="8"/>
                        <a:pt x="19" y="8"/>
                      </a:cubicBezTo>
                      <a:cubicBezTo>
                        <a:pt x="17" y="8"/>
                        <a:pt x="14" y="8"/>
                        <a:pt x="12" y="8"/>
                      </a:cubicBezTo>
                      <a:cubicBezTo>
                        <a:pt x="14" y="7"/>
                        <a:pt x="16" y="6"/>
                        <a:pt x="19" y="6"/>
                      </a:cubicBezTo>
                      <a:cubicBezTo>
                        <a:pt x="19" y="6"/>
                        <a:pt x="19" y="5"/>
                        <a:pt x="18" y="4"/>
                      </a:cubicBezTo>
                      <a:cubicBezTo>
                        <a:pt x="15" y="6"/>
                        <a:pt x="12" y="7"/>
                        <a:pt x="9" y="6"/>
                      </a:cubicBezTo>
                      <a:cubicBezTo>
                        <a:pt x="9" y="7"/>
                        <a:pt x="9" y="8"/>
                        <a:pt x="9" y="8"/>
                      </a:cubicBezTo>
                      <a:cubicBezTo>
                        <a:pt x="11" y="8"/>
                        <a:pt x="13" y="7"/>
                        <a:pt x="15" y="7"/>
                      </a:cubicBezTo>
                      <a:cubicBezTo>
                        <a:pt x="17" y="6"/>
                        <a:pt x="16" y="4"/>
                        <a:pt x="15" y="4"/>
                      </a:cubicBezTo>
                      <a:cubicBezTo>
                        <a:pt x="12" y="5"/>
                        <a:pt x="10" y="5"/>
                        <a:pt x="7" y="6"/>
                      </a:cubicBezTo>
                      <a:cubicBezTo>
                        <a:pt x="7" y="7"/>
                        <a:pt x="8" y="7"/>
                        <a:pt x="8" y="8"/>
                      </a:cubicBezTo>
                      <a:cubicBezTo>
                        <a:pt x="13" y="5"/>
                        <a:pt x="19" y="5"/>
                        <a:pt x="25" y="3"/>
                      </a:cubicBezTo>
                      <a:cubicBezTo>
                        <a:pt x="24" y="4"/>
                        <a:pt x="23" y="5"/>
                        <a:pt x="22" y="6"/>
                      </a:cubicBezTo>
                      <a:cubicBezTo>
                        <a:pt x="19" y="9"/>
                        <a:pt x="17" y="13"/>
                        <a:pt x="16" y="17"/>
                      </a:cubicBezTo>
                      <a:cubicBezTo>
                        <a:pt x="15" y="19"/>
                        <a:pt x="17" y="19"/>
                        <a:pt x="18" y="18"/>
                      </a:cubicBezTo>
                      <a:cubicBezTo>
                        <a:pt x="20" y="15"/>
                        <a:pt x="21" y="12"/>
                        <a:pt x="20" y="8"/>
                      </a:cubicBezTo>
                      <a:cubicBezTo>
                        <a:pt x="19" y="8"/>
                        <a:pt x="19" y="7"/>
                        <a:pt x="18" y="8"/>
                      </a:cubicBezTo>
                      <a:cubicBezTo>
                        <a:pt x="15" y="9"/>
                        <a:pt x="13" y="11"/>
                        <a:pt x="11" y="13"/>
                      </a:cubicBezTo>
                      <a:cubicBezTo>
                        <a:pt x="11" y="14"/>
                        <a:pt x="12" y="14"/>
                        <a:pt x="12" y="15"/>
                      </a:cubicBezTo>
                      <a:cubicBezTo>
                        <a:pt x="14" y="13"/>
                        <a:pt x="16" y="10"/>
                        <a:pt x="17" y="8"/>
                      </a:cubicBezTo>
                      <a:cubicBezTo>
                        <a:pt x="17" y="8"/>
                        <a:pt x="16" y="7"/>
                        <a:pt x="15" y="7"/>
                      </a:cubicBezTo>
                      <a:cubicBezTo>
                        <a:pt x="13" y="11"/>
                        <a:pt x="11" y="14"/>
                        <a:pt x="9" y="17"/>
                      </a:cubicBezTo>
                      <a:cubicBezTo>
                        <a:pt x="10" y="18"/>
                        <a:pt x="10" y="18"/>
                        <a:pt x="11" y="18"/>
                      </a:cubicBezTo>
                      <a:cubicBezTo>
                        <a:pt x="11" y="10"/>
                        <a:pt x="13" y="17"/>
                        <a:pt x="13" y="19"/>
                      </a:cubicBezTo>
                      <a:cubicBezTo>
                        <a:pt x="13" y="20"/>
                        <a:pt x="14" y="21"/>
                        <a:pt x="15" y="20"/>
                      </a:cubicBezTo>
                      <a:cubicBezTo>
                        <a:pt x="17" y="16"/>
                        <a:pt x="19" y="12"/>
                        <a:pt x="21" y="8"/>
                      </a:cubicBezTo>
                      <a:cubicBezTo>
                        <a:pt x="20" y="7"/>
                        <a:pt x="19" y="7"/>
                        <a:pt x="18" y="7"/>
                      </a:cubicBezTo>
                      <a:cubicBezTo>
                        <a:pt x="17" y="11"/>
                        <a:pt x="14" y="16"/>
                        <a:pt x="13" y="20"/>
                      </a:cubicBezTo>
                      <a:cubicBezTo>
                        <a:pt x="13" y="20"/>
                        <a:pt x="14" y="21"/>
                        <a:pt x="15" y="21"/>
                      </a:cubicBezTo>
                      <a:cubicBezTo>
                        <a:pt x="17" y="16"/>
                        <a:pt x="18" y="11"/>
                        <a:pt x="22" y="8"/>
                      </a:cubicBezTo>
                      <a:cubicBezTo>
                        <a:pt x="21" y="8"/>
                        <a:pt x="20" y="7"/>
                        <a:pt x="20" y="7"/>
                      </a:cubicBezTo>
                      <a:cubicBezTo>
                        <a:pt x="19" y="9"/>
                        <a:pt x="18" y="12"/>
                        <a:pt x="16" y="14"/>
                      </a:cubicBezTo>
                      <a:cubicBezTo>
                        <a:pt x="17" y="14"/>
                        <a:pt x="18" y="14"/>
                        <a:pt x="18" y="15"/>
                      </a:cubicBezTo>
                      <a:cubicBezTo>
                        <a:pt x="19" y="12"/>
                        <a:pt x="24" y="6"/>
                        <a:pt x="22" y="13"/>
                      </a:cubicBezTo>
                      <a:cubicBezTo>
                        <a:pt x="22" y="18"/>
                        <a:pt x="20" y="12"/>
                        <a:pt x="22" y="8"/>
                      </a:cubicBezTo>
                      <a:cubicBezTo>
                        <a:pt x="23" y="9"/>
                        <a:pt x="25" y="10"/>
                        <a:pt x="26" y="11"/>
                      </a:cubicBezTo>
                      <a:cubicBezTo>
                        <a:pt x="26" y="12"/>
                        <a:pt x="25" y="14"/>
                        <a:pt x="24" y="16"/>
                      </a:cubicBezTo>
                      <a:cubicBezTo>
                        <a:pt x="23" y="8"/>
                        <a:pt x="23" y="8"/>
                        <a:pt x="22" y="14"/>
                      </a:cubicBezTo>
                      <a:cubicBezTo>
                        <a:pt x="22" y="15"/>
                        <a:pt x="22" y="16"/>
                        <a:pt x="22" y="17"/>
                      </a:cubicBezTo>
                      <a:cubicBezTo>
                        <a:pt x="22" y="17"/>
                        <a:pt x="23" y="18"/>
                        <a:pt x="24" y="18"/>
                      </a:cubicBezTo>
                      <a:cubicBezTo>
                        <a:pt x="24" y="14"/>
                        <a:pt x="27" y="4"/>
                        <a:pt x="25" y="15"/>
                      </a:cubicBezTo>
                      <a:cubicBezTo>
                        <a:pt x="25" y="12"/>
                        <a:pt x="28" y="9"/>
                        <a:pt x="28" y="13"/>
                      </a:cubicBezTo>
                      <a:cubicBezTo>
                        <a:pt x="28" y="16"/>
                        <a:pt x="28" y="18"/>
                        <a:pt x="27" y="21"/>
                      </a:cubicBezTo>
                      <a:cubicBezTo>
                        <a:pt x="27" y="25"/>
                        <a:pt x="28" y="23"/>
                        <a:pt x="28" y="18"/>
                      </a:cubicBezTo>
                      <a:cubicBezTo>
                        <a:pt x="29" y="18"/>
                        <a:pt x="30" y="18"/>
                        <a:pt x="31" y="18"/>
                      </a:cubicBezTo>
                      <a:cubicBezTo>
                        <a:pt x="31" y="20"/>
                        <a:pt x="31" y="23"/>
                        <a:pt x="30" y="25"/>
                      </a:cubicBezTo>
                      <a:cubicBezTo>
                        <a:pt x="29" y="32"/>
                        <a:pt x="32" y="14"/>
                        <a:pt x="32" y="24"/>
                      </a:cubicBezTo>
                      <a:cubicBezTo>
                        <a:pt x="33" y="28"/>
                        <a:pt x="32" y="32"/>
                        <a:pt x="32" y="37"/>
                      </a:cubicBezTo>
                      <a:cubicBezTo>
                        <a:pt x="32" y="36"/>
                        <a:pt x="33" y="36"/>
                        <a:pt x="34" y="36"/>
                      </a:cubicBezTo>
                      <a:cubicBezTo>
                        <a:pt x="33" y="34"/>
                        <a:pt x="33" y="32"/>
                        <a:pt x="33" y="30"/>
                      </a:cubicBezTo>
                      <a:cubicBezTo>
                        <a:pt x="32" y="28"/>
                        <a:pt x="34" y="23"/>
                        <a:pt x="33" y="22"/>
                      </a:cubicBezTo>
                      <a:cubicBezTo>
                        <a:pt x="36" y="27"/>
                        <a:pt x="33" y="35"/>
                        <a:pt x="32" y="40"/>
                      </a:cubicBezTo>
                      <a:cubicBezTo>
                        <a:pt x="33" y="40"/>
                        <a:pt x="34" y="40"/>
                        <a:pt x="34" y="40"/>
                      </a:cubicBezTo>
                      <a:cubicBezTo>
                        <a:pt x="34" y="37"/>
                        <a:pt x="35" y="33"/>
                        <a:pt x="35" y="29"/>
                      </a:cubicBezTo>
                      <a:cubicBezTo>
                        <a:pt x="35" y="32"/>
                        <a:pt x="34" y="35"/>
                        <a:pt x="34" y="37"/>
                      </a:cubicBezTo>
                      <a:cubicBezTo>
                        <a:pt x="32" y="46"/>
                        <a:pt x="35" y="30"/>
                        <a:pt x="34" y="32"/>
                      </a:cubicBezTo>
                      <a:cubicBezTo>
                        <a:pt x="36" y="25"/>
                        <a:pt x="35" y="36"/>
                        <a:pt x="34" y="38"/>
                      </a:cubicBezTo>
                      <a:cubicBezTo>
                        <a:pt x="34" y="40"/>
                        <a:pt x="33" y="43"/>
                        <a:pt x="32" y="46"/>
                      </a:cubicBezTo>
                      <a:cubicBezTo>
                        <a:pt x="33" y="46"/>
                        <a:pt x="34" y="46"/>
                        <a:pt x="35" y="46"/>
                      </a:cubicBezTo>
                      <a:cubicBezTo>
                        <a:pt x="35" y="43"/>
                        <a:pt x="35" y="40"/>
                        <a:pt x="37" y="36"/>
                      </a:cubicBezTo>
                      <a:cubicBezTo>
                        <a:pt x="38" y="39"/>
                        <a:pt x="37" y="41"/>
                        <a:pt x="35" y="43"/>
                      </a:cubicBezTo>
                      <a:cubicBezTo>
                        <a:pt x="34" y="44"/>
                        <a:pt x="34" y="46"/>
                        <a:pt x="33" y="47"/>
                      </a:cubicBezTo>
                      <a:cubicBezTo>
                        <a:pt x="33" y="47"/>
                        <a:pt x="34" y="47"/>
                        <a:pt x="35" y="48"/>
                      </a:cubicBezTo>
                      <a:cubicBezTo>
                        <a:pt x="34" y="50"/>
                        <a:pt x="32" y="51"/>
                        <a:pt x="30" y="53"/>
                      </a:cubicBezTo>
                      <a:cubicBezTo>
                        <a:pt x="29" y="54"/>
                        <a:pt x="30" y="55"/>
                        <a:pt x="31" y="55"/>
                      </a:cubicBezTo>
                      <a:cubicBezTo>
                        <a:pt x="38" y="54"/>
                        <a:pt x="39" y="47"/>
                        <a:pt x="41" y="41"/>
                      </a:cubicBezTo>
                      <a:cubicBezTo>
                        <a:pt x="40" y="41"/>
                        <a:pt x="39" y="41"/>
                        <a:pt x="39" y="41"/>
                      </a:cubicBezTo>
                      <a:cubicBezTo>
                        <a:pt x="39" y="46"/>
                        <a:pt x="31" y="59"/>
                        <a:pt x="39" y="51"/>
                      </a:cubicBezTo>
                      <a:cubicBezTo>
                        <a:pt x="39" y="50"/>
                        <a:pt x="38" y="50"/>
                        <a:pt x="38" y="49"/>
                      </a:cubicBezTo>
                      <a:cubicBezTo>
                        <a:pt x="36" y="51"/>
                        <a:pt x="34" y="52"/>
                        <a:pt x="33" y="54"/>
                      </a:cubicBezTo>
                      <a:cubicBezTo>
                        <a:pt x="32" y="55"/>
                        <a:pt x="33" y="57"/>
                        <a:pt x="34" y="56"/>
                      </a:cubicBezTo>
                      <a:cubicBezTo>
                        <a:pt x="38" y="55"/>
                        <a:pt x="40" y="53"/>
                        <a:pt x="42" y="49"/>
                      </a:cubicBezTo>
                      <a:cubicBezTo>
                        <a:pt x="42" y="48"/>
                        <a:pt x="41" y="46"/>
                        <a:pt x="40" y="48"/>
                      </a:cubicBezTo>
                      <a:cubicBezTo>
                        <a:pt x="37" y="50"/>
                        <a:pt x="38" y="49"/>
                        <a:pt x="36" y="53"/>
                      </a:cubicBezTo>
                      <a:cubicBezTo>
                        <a:pt x="35" y="54"/>
                        <a:pt x="37" y="55"/>
                        <a:pt x="38" y="54"/>
                      </a:cubicBezTo>
                      <a:cubicBezTo>
                        <a:pt x="41" y="50"/>
                        <a:pt x="43" y="46"/>
                        <a:pt x="43" y="41"/>
                      </a:cubicBezTo>
                      <a:cubicBezTo>
                        <a:pt x="44" y="33"/>
                        <a:pt x="38" y="28"/>
                        <a:pt x="35" y="21"/>
                      </a:cubicBezTo>
                      <a:cubicBezTo>
                        <a:pt x="34" y="21"/>
                        <a:pt x="34" y="22"/>
                        <a:pt x="33" y="22"/>
                      </a:cubicBezTo>
                      <a:cubicBezTo>
                        <a:pt x="34" y="25"/>
                        <a:pt x="35" y="27"/>
                        <a:pt x="36" y="29"/>
                      </a:cubicBezTo>
                      <a:cubicBezTo>
                        <a:pt x="37" y="31"/>
                        <a:pt x="39" y="30"/>
                        <a:pt x="38" y="29"/>
                      </a:cubicBezTo>
                      <a:cubicBezTo>
                        <a:pt x="37" y="25"/>
                        <a:pt x="36" y="16"/>
                        <a:pt x="30" y="16"/>
                      </a:cubicBezTo>
                      <a:cubicBezTo>
                        <a:pt x="29" y="16"/>
                        <a:pt x="29" y="17"/>
                        <a:pt x="29" y="17"/>
                      </a:cubicBezTo>
                      <a:cubicBezTo>
                        <a:pt x="30" y="26"/>
                        <a:pt x="33" y="34"/>
                        <a:pt x="34" y="42"/>
                      </a:cubicBezTo>
                      <a:cubicBezTo>
                        <a:pt x="34" y="44"/>
                        <a:pt x="36" y="43"/>
                        <a:pt x="36" y="42"/>
                      </a:cubicBezTo>
                      <a:cubicBezTo>
                        <a:pt x="37" y="36"/>
                        <a:pt x="39" y="30"/>
                        <a:pt x="38" y="24"/>
                      </a:cubicBezTo>
                      <a:cubicBezTo>
                        <a:pt x="37" y="24"/>
                        <a:pt x="37" y="24"/>
                        <a:pt x="36" y="24"/>
                      </a:cubicBezTo>
                      <a:cubicBezTo>
                        <a:pt x="37" y="29"/>
                        <a:pt x="38" y="33"/>
                        <a:pt x="37" y="38"/>
                      </a:cubicBezTo>
                      <a:cubicBezTo>
                        <a:pt x="38" y="38"/>
                        <a:pt x="39" y="38"/>
                        <a:pt x="40" y="37"/>
                      </a:cubicBezTo>
                      <a:cubicBezTo>
                        <a:pt x="40" y="38"/>
                        <a:pt x="40" y="39"/>
                        <a:pt x="40" y="40"/>
                      </a:cubicBezTo>
                      <a:cubicBezTo>
                        <a:pt x="41" y="40"/>
                        <a:pt x="41" y="40"/>
                        <a:pt x="42" y="40"/>
                      </a:cubicBezTo>
                      <a:cubicBezTo>
                        <a:pt x="41" y="30"/>
                        <a:pt x="40" y="22"/>
                        <a:pt x="32" y="15"/>
                      </a:cubicBezTo>
                      <a:cubicBezTo>
                        <a:pt x="32" y="15"/>
                        <a:pt x="32" y="16"/>
                        <a:pt x="31" y="17"/>
                      </a:cubicBezTo>
                      <a:cubicBezTo>
                        <a:pt x="38" y="18"/>
                        <a:pt x="38" y="28"/>
                        <a:pt x="38" y="33"/>
                      </a:cubicBezTo>
                      <a:cubicBezTo>
                        <a:pt x="38" y="33"/>
                        <a:pt x="38" y="26"/>
                        <a:pt x="38" y="24"/>
                      </a:cubicBezTo>
                      <a:cubicBezTo>
                        <a:pt x="38" y="18"/>
                        <a:pt x="36" y="14"/>
                        <a:pt x="31" y="11"/>
                      </a:cubicBezTo>
                      <a:cubicBezTo>
                        <a:pt x="30" y="10"/>
                        <a:pt x="28" y="12"/>
                        <a:pt x="30" y="13"/>
                      </a:cubicBezTo>
                      <a:cubicBezTo>
                        <a:pt x="37" y="19"/>
                        <a:pt x="39" y="23"/>
                        <a:pt x="42" y="32"/>
                      </a:cubicBezTo>
                      <a:cubicBezTo>
                        <a:pt x="41" y="29"/>
                        <a:pt x="41" y="24"/>
                        <a:pt x="40" y="20"/>
                      </a:cubicBezTo>
                      <a:cubicBezTo>
                        <a:pt x="39" y="16"/>
                        <a:pt x="37" y="11"/>
                        <a:pt x="32" y="10"/>
                      </a:cubicBezTo>
                      <a:cubicBezTo>
                        <a:pt x="31" y="10"/>
                        <a:pt x="30" y="11"/>
                        <a:pt x="31" y="12"/>
                      </a:cubicBezTo>
                      <a:cubicBezTo>
                        <a:pt x="36" y="20"/>
                        <a:pt x="41" y="27"/>
                        <a:pt x="43" y="37"/>
                      </a:cubicBezTo>
                      <a:cubicBezTo>
                        <a:pt x="42" y="31"/>
                        <a:pt x="41" y="26"/>
                        <a:pt x="37" y="20"/>
                      </a:cubicBezTo>
                      <a:cubicBezTo>
                        <a:pt x="39" y="23"/>
                        <a:pt x="41" y="26"/>
                        <a:pt x="42" y="29"/>
                      </a:cubicBezTo>
                      <a:cubicBezTo>
                        <a:pt x="42" y="32"/>
                        <a:pt x="43" y="42"/>
                        <a:pt x="43" y="33"/>
                      </a:cubicBezTo>
                      <a:cubicBezTo>
                        <a:pt x="43" y="26"/>
                        <a:pt x="41" y="21"/>
                        <a:pt x="38" y="15"/>
                      </a:cubicBezTo>
                      <a:cubicBezTo>
                        <a:pt x="37" y="15"/>
                        <a:pt x="36" y="16"/>
                        <a:pt x="36" y="16"/>
                      </a:cubicBezTo>
                      <a:cubicBezTo>
                        <a:pt x="43" y="22"/>
                        <a:pt x="45" y="31"/>
                        <a:pt x="43" y="39"/>
                      </a:cubicBezTo>
                      <a:cubicBezTo>
                        <a:pt x="44" y="39"/>
                        <a:pt x="45" y="40"/>
                        <a:pt x="46" y="40"/>
                      </a:cubicBezTo>
                      <a:cubicBezTo>
                        <a:pt x="44" y="29"/>
                        <a:pt x="46" y="21"/>
                        <a:pt x="38" y="13"/>
                      </a:cubicBezTo>
                      <a:cubicBezTo>
                        <a:pt x="37" y="12"/>
                        <a:pt x="35" y="14"/>
                        <a:pt x="36" y="15"/>
                      </a:cubicBezTo>
                      <a:cubicBezTo>
                        <a:pt x="43" y="22"/>
                        <a:pt x="47" y="30"/>
                        <a:pt x="45" y="39"/>
                      </a:cubicBezTo>
                      <a:cubicBezTo>
                        <a:pt x="46" y="39"/>
                        <a:pt x="46" y="39"/>
                        <a:pt x="47" y="40"/>
                      </a:cubicBezTo>
                      <a:cubicBezTo>
                        <a:pt x="46" y="30"/>
                        <a:pt x="47" y="22"/>
                        <a:pt x="40" y="15"/>
                      </a:cubicBezTo>
                      <a:cubicBezTo>
                        <a:pt x="39" y="14"/>
                        <a:pt x="37" y="15"/>
                        <a:pt x="38" y="16"/>
                      </a:cubicBezTo>
                      <a:cubicBezTo>
                        <a:pt x="42" y="20"/>
                        <a:pt x="44" y="24"/>
                        <a:pt x="45" y="28"/>
                      </a:cubicBezTo>
                      <a:cubicBezTo>
                        <a:pt x="48" y="36"/>
                        <a:pt x="47" y="28"/>
                        <a:pt x="47" y="26"/>
                      </a:cubicBezTo>
                      <a:cubicBezTo>
                        <a:pt x="46" y="21"/>
                        <a:pt x="44" y="18"/>
                        <a:pt x="40" y="15"/>
                      </a:cubicBezTo>
                      <a:cubicBezTo>
                        <a:pt x="40" y="15"/>
                        <a:pt x="39" y="16"/>
                        <a:pt x="39" y="16"/>
                      </a:cubicBezTo>
                      <a:cubicBezTo>
                        <a:pt x="46" y="20"/>
                        <a:pt x="46" y="28"/>
                        <a:pt x="47" y="36"/>
                      </a:cubicBezTo>
                      <a:cubicBezTo>
                        <a:pt x="48" y="36"/>
                        <a:pt x="48" y="36"/>
                        <a:pt x="49" y="35"/>
                      </a:cubicBezTo>
                      <a:cubicBezTo>
                        <a:pt x="48" y="29"/>
                        <a:pt x="45" y="23"/>
                        <a:pt x="43" y="16"/>
                      </a:cubicBezTo>
                      <a:cubicBezTo>
                        <a:pt x="42" y="17"/>
                        <a:pt x="41" y="17"/>
                        <a:pt x="41" y="18"/>
                      </a:cubicBezTo>
                      <a:cubicBezTo>
                        <a:pt x="46" y="22"/>
                        <a:pt x="45" y="29"/>
                        <a:pt x="45" y="35"/>
                      </a:cubicBezTo>
                      <a:cubicBezTo>
                        <a:pt x="45" y="40"/>
                        <a:pt x="42" y="42"/>
                        <a:pt x="42" y="47"/>
                      </a:cubicBezTo>
                      <a:cubicBezTo>
                        <a:pt x="42" y="43"/>
                        <a:pt x="44" y="39"/>
                        <a:pt x="45" y="36"/>
                      </a:cubicBezTo>
                      <a:cubicBezTo>
                        <a:pt x="45" y="36"/>
                        <a:pt x="44" y="35"/>
                        <a:pt x="43" y="35"/>
                      </a:cubicBezTo>
                      <a:cubicBezTo>
                        <a:pt x="43" y="39"/>
                        <a:pt x="42" y="42"/>
                        <a:pt x="40" y="45"/>
                      </a:cubicBezTo>
                      <a:cubicBezTo>
                        <a:pt x="41" y="46"/>
                        <a:pt x="42" y="46"/>
                        <a:pt x="42" y="46"/>
                      </a:cubicBezTo>
                      <a:cubicBezTo>
                        <a:pt x="43" y="45"/>
                        <a:pt x="43" y="43"/>
                        <a:pt x="43" y="41"/>
                      </a:cubicBezTo>
                      <a:cubicBezTo>
                        <a:pt x="44" y="41"/>
                        <a:pt x="44" y="42"/>
                        <a:pt x="45" y="42"/>
                      </a:cubicBezTo>
                      <a:cubicBezTo>
                        <a:pt x="44" y="43"/>
                        <a:pt x="43" y="44"/>
                        <a:pt x="43" y="45"/>
                      </a:cubicBezTo>
                      <a:cubicBezTo>
                        <a:pt x="43" y="45"/>
                        <a:pt x="44" y="46"/>
                        <a:pt x="45" y="46"/>
                      </a:cubicBezTo>
                      <a:cubicBezTo>
                        <a:pt x="46" y="43"/>
                        <a:pt x="46" y="41"/>
                        <a:pt x="47" y="39"/>
                      </a:cubicBezTo>
                      <a:cubicBezTo>
                        <a:pt x="46" y="39"/>
                        <a:pt x="46" y="38"/>
                        <a:pt x="45" y="38"/>
                      </a:cubicBezTo>
                      <a:cubicBezTo>
                        <a:pt x="44" y="40"/>
                        <a:pt x="44" y="42"/>
                        <a:pt x="44" y="44"/>
                      </a:cubicBezTo>
                      <a:cubicBezTo>
                        <a:pt x="44" y="44"/>
                        <a:pt x="45" y="44"/>
                        <a:pt x="46" y="44"/>
                      </a:cubicBezTo>
                      <a:cubicBezTo>
                        <a:pt x="47" y="42"/>
                        <a:pt x="48" y="39"/>
                        <a:pt x="49" y="36"/>
                      </a:cubicBezTo>
                      <a:cubicBezTo>
                        <a:pt x="48" y="36"/>
                        <a:pt x="47" y="35"/>
                        <a:pt x="47" y="35"/>
                      </a:cubicBezTo>
                      <a:cubicBezTo>
                        <a:pt x="46" y="38"/>
                        <a:pt x="46" y="40"/>
                        <a:pt x="45" y="43"/>
                      </a:cubicBezTo>
                      <a:cubicBezTo>
                        <a:pt x="46" y="43"/>
                        <a:pt x="46" y="44"/>
                        <a:pt x="47" y="44"/>
                      </a:cubicBezTo>
                      <a:cubicBezTo>
                        <a:pt x="47" y="42"/>
                        <a:pt x="48" y="40"/>
                        <a:pt x="48" y="38"/>
                      </a:cubicBezTo>
                      <a:cubicBezTo>
                        <a:pt x="49" y="37"/>
                        <a:pt x="46" y="36"/>
                        <a:pt x="46" y="38"/>
                      </a:cubicBezTo>
                      <a:cubicBezTo>
                        <a:pt x="45" y="42"/>
                        <a:pt x="43" y="45"/>
                        <a:pt x="39" y="48"/>
                      </a:cubicBezTo>
                      <a:cubicBezTo>
                        <a:pt x="38" y="49"/>
                        <a:pt x="39" y="51"/>
                        <a:pt x="41" y="50"/>
                      </a:cubicBezTo>
                      <a:cubicBezTo>
                        <a:pt x="45" y="47"/>
                        <a:pt x="47" y="43"/>
                        <a:pt x="48" y="38"/>
                      </a:cubicBezTo>
                      <a:cubicBezTo>
                        <a:pt x="47" y="38"/>
                        <a:pt x="47" y="38"/>
                        <a:pt x="46" y="38"/>
                      </a:cubicBezTo>
                      <a:cubicBezTo>
                        <a:pt x="45" y="39"/>
                        <a:pt x="45" y="41"/>
                        <a:pt x="45" y="43"/>
                      </a:cubicBezTo>
                      <a:cubicBezTo>
                        <a:pt x="45" y="44"/>
                        <a:pt x="47" y="45"/>
                        <a:pt x="47" y="44"/>
                      </a:cubicBezTo>
                      <a:cubicBezTo>
                        <a:pt x="48" y="41"/>
                        <a:pt x="48" y="39"/>
                        <a:pt x="49" y="36"/>
                      </a:cubicBezTo>
                      <a:cubicBezTo>
                        <a:pt x="49" y="35"/>
                        <a:pt x="47" y="34"/>
                        <a:pt x="47" y="35"/>
                      </a:cubicBezTo>
                      <a:cubicBezTo>
                        <a:pt x="45" y="38"/>
                        <a:pt x="44" y="41"/>
                        <a:pt x="44" y="44"/>
                      </a:cubicBezTo>
                      <a:cubicBezTo>
                        <a:pt x="43" y="46"/>
                        <a:pt x="45" y="46"/>
                        <a:pt x="46" y="45"/>
                      </a:cubicBezTo>
                      <a:cubicBezTo>
                        <a:pt x="47" y="41"/>
                        <a:pt x="47" y="42"/>
                        <a:pt x="47" y="38"/>
                      </a:cubicBezTo>
                      <a:cubicBezTo>
                        <a:pt x="47" y="37"/>
                        <a:pt x="46" y="37"/>
                        <a:pt x="45" y="38"/>
                      </a:cubicBezTo>
                      <a:cubicBezTo>
                        <a:pt x="43" y="40"/>
                        <a:pt x="43" y="43"/>
                        <a:pt x="42" y="46"/>
                      </a:cubicBezTo>
                      <a:cubicBezTo>
                        <a:pt x="42" y="47"/>
                        <a:pt x="44" y="47"/>
                        <a:pt x="45" y="46"/>
                      </a:cubicBezTo>
                      <a:cubicBezTo>
                        <a:pt x="46" y="44"/>
                        <a:pt x="47" y="42"/>
                        <a:pt x="47" y="39"/>
                      </a:cubicBezTo>
                      <a:cubicBezTo>
                        <a:pt x="47" y="38"/>
                        <a:pt x="46" y="37"/>
                        <a:pt x="45" y="38"/>
                      </a:cubicBezTo>
                      <a:cubicBezTo>
                        <a:pt x="43" y="39"/>
                        <a:pt x="44" y="39"/>
                        <a:pt x="43" y="41"/>
                      </a:cubicBezTo>
                      <a:cubicBezTo>
                        <a:pt x="43" y="43"/>
                        <a:pt x="44" y="43"/>
                        <a:pt x="45" y="42"/>
                      </a:cubicBezTo>
                      <a:cubicBezTo>
                        <a:pt x="47" y="40"/>
                        <a:pt x="47" y="38"/>
                        <a:pt x="47" y="35"/>
                      </a:cubicBezTo>
                      <a:cubicBezTo>
                        <a:pt x="48" y="34"/>
                        <a:pt x="46" y="34"/>
                        <a:pt x="45" y="34"/>
                      </a:cubicBezTo>
                      <a:cubicBezTo>
                        <a:pt x="42" y="38"/>
                        <a:pt x="41" y="41"/>
                        <a:pt x="40" y="46"/>
                      </a:cubicBezTo>
                      <a:cubicBezTo>
                        <a:pt x="40" y="47"/>
                        <a:pt x="41" y="48"/>
                        <a:pt x="42" y="47"/>
                      </a:cubicBezTo>
                      <a:cubicBezTo>
                        <a:pt x="44" y="43"/>
                        <a:pt x="45" y="39"/>
                        <a:pt x="45" y="35"/>
                      </a:cubicBezTo>
                      <a:cubicBezTo>
                        <a:pt x="45" y="34"/>
                        <a:pt x="44" y="34"/>
                        <a:pt x="43" y="35"/>
                      </a:cubicBezTo>
                      <a:cubicBezTo>
                        <a:pt x="41" y="39"/>
                        <a:pt x="40" y="44"/>
                        <a:pt x="39" y="49"/>
                      </a:cubicBezTo>
                      <a:cubicBezTo>
                        <a:pt x="39" y="50"/>
                        <a:pt x="40" y="51"/>
                        <a:pt x="41" y="51"/>
                      </a:cubicBezTo>
                      <a:cubicBezTo>
                        <a:pt x="49" y="44"/>
                        <a:pt x="52" y="23"/>
                        <a:pt x="42" y="16"/>
                      </a:cubicBezTo>
                      <a:cubicBezTo>
                        <a:pt x="41" y="15"/>
                        <a:pt x="40" y="16"/>
                        <a:pt x="40" y="18"/>
                      </a:cubicBezTo>
                      <a:cubicBezTo>
                        <a:pt x="43" y="24"/>
                        <a:pt x="46" y="30"/>
                        <a:pt x="47" y="36"/>
                      </a:cubicBezTo>
                      <a:cubicBezTo>
                        <a:pt x="47" y="37"/>
                        <a:pt x="49" y="37"/>
                        <a:pt x="49" y="36"/>
                      </a:cubicBezTo>
                      <a:cubicBezTo>
                        <a:pt x="49" y="28"/>
                        <a:pt x="48" y="19"/>
                        <a:pt x="40" y="15"/>
                      </a:cubicBezTo>
                      <a:cubicBezTo>
                        <a:pt x="39" y="14"/>
                        <a:pt x="38" y="15"/>
                        <a:pt x="39" y="16"/>
                      </a:cubicBezTo>
                      <a:cubicBezTo>
                        <a:pt x="46" y="23"/>
                        <a:pt x="42" y="29"/>
                        <a:pt x="45" y="37"/>
                      </a:cubicBezTo>
                      <a:cubicBezTo>
                        <a:pt x="45" y="38"/>
                        <a:pt x="47" y="38"/>
                        <a:pt x="47" y="37"/>
                      </a:cubicBezTo>
                      <a:cubicBezTo>
                        <a:pt x="49" y="28"/>
                        <a:pt x="46" y="21"/>
                        <a:pt x="40" y="15"/>
                      </a:cubicBezTo>
                      <a:cubicBezTo>
                        <a:pt x="39" y="15"/>
                        <a:pt x="39" y="16"/>
                        <a:pt x="38" y="16"/>
                      </a:cubicBezTo>
                      <a:cubicBezTo>
                        <a:pt x="45" y="23"/>
                        <a:pt x="44" y="31"/>
                        <a:pt x="45" y="40"/>
                      </a:cubicBezTo>
                      <a:cubicBezTo>
                        <a:pt x="45" y="41"/>
                        <a:pt x="47" y="41"/>
                        <a:pt x="47" y="40"/>
                      </a:cubicBezTo>
                      <a:cubicBezTo>
                        <a:pt x="49" y="30"/>
                        <a:pt x="45" y="21"/>
                        <a:pt x="38" y="13"/>
                      </a:cubicBezTo>
                      <a:cubicBezTo>
                        <a:pt x="37" y="14"/>
                        <a:pt x="37" y="14"/>
                        <a:pt x="36" y="15"/>
                      </a:cubicBezTo>
                      <a:cubicBezTo>
                        <a:pt x="44" y="23"/>
                        <a:pt x="42" y="30"/>
                        <a:pt x="43" y="40"/>
                      </a:cubicBezTo>
                      <a:cubicBezTo>
                        <a:pt x="43" y="41"/>
                        <a:pt x="45" y="41"/>
                        <a:pt x="46" y="40"/>
                      </a:cubicBezTo>
                      <a:cubicBezTo>
                        <a:pt x="48" y="30"/>
                        <a:pt x="45" y="21"/>
                        <a:pt x="37" y="14"/>
                      </a:cubicBezTo>
                      <a:cubicBezTo>
                        <a:pt x="36" y="14"/>
                        <a:pt x="35" y="15"/>
                        <a:pt x="36" y="16"/>
                      </a:cubicBezTo>
                      <a:cubicBezTo>
                        <a:pt x="39" y="21"/>
                        <a:pt x="41" y="26"/>
                        <a:pt x="41" y="33"/>
                      </a:cubicBezTo>
                      <a:cubicBezTo>
                        <a:pt x="41" y="36"/>
                        <a:pt x="41" y="39"/>
                        <a:pt x="42" y="42"/>
                      </a:cubicBezTo>
                      <a:cubicBezTo>
                        <a:pt x="42" y="44"/>
                        <a:pt x="43" y="43"/>
                        <a:pt x="44" y="42"/>
                      </a:cubicBezTo>
                      <a:cubicBezTo>
                        <a:pt x="48" y="33"/>
                        <a:pt x="43" y="19"/>
                        <a:pt x="35" y="13"/>
                      </a:cubicBezTo>
                      <a:cubicBezTo>
                        <a:pt x="34" y="13"/>
                        <a:pt x="33" y="13"/>
                        <a:pt x="33" y="14"/>
                      </a:cubicBezTo>
                      <a:cubicBezTo>
                        <a:pt x="33" y="17"/>
                        <a:pt x="34" y="19"/>
                        <a:pt x="35" y="21"/>
                      </a:cubicBezTo>
                      <a:cubicBezTo>
                        <a:pt x="39" y="28"/>
                        <a:pt x="40" y="34"/>
                        <a:pt x="42" y="41"/>
                      </a:cubicBezTo>
                      <a:cubicBezTo>
                        <a:pt x="42" y="42"/>
                        <a:pt x="44" y="42"/>
                        <a:pt x="44" y="41"/>
                      </a:cubicBezTo>
                      <a:cubicBezTo>
                        <a:pt x="46" y="31"/>
                        <a:pt x="42" y="24"/>
                        <a:pt x="36" y="16"/>
                      </a:cubicBezTo>
                      <a:cubicBezTo>
                        <a:pt x="34" y="12"/>
                        <a:pt x="34" y="12"/>
                        <a:pt x="36" y="16"/>
                      </a:cubicBezTo>
                      <a:cubicBezTo>
                        <a:pt x="37" y="18"/>
                        <a:pt x="38" y="21"/>
                        <a:pt x="38" y="23"/>
                      </a:cubicBezTo>
                      <a:cubicBezTo>
                        <a:pt x="39" y="27"/>
                        <a:pt x="39" y="31"/>
                        <a:pt x="41" y="34"/>
                      </a:cubicBezTo>
                      <a:cubicBezTo>
                        <a:pt x="41" y="35"/>
                        <a:pt x="43" y="35"/>
                        <a:pt x="43" y="34"/>
                      </a:cubicBezTo>
                      <a:cubicBezTo>
                        <a:pt x="45" y="24"/>
                        <a:pt x="39" y="18"/>
                        <a:pt x="31" y="11"/>
                      </a:cubicBezTo>
                      <a:cubicBezTo>
                        <a:pt x="31" y="12"/>
                        <a:pt x="30" y="12"/>
                        <a:pt x="30" y="13"/>
                      </a:cubicBezTo>
                      <a:cubicBezTo>
                        <a:pt x="38" y="18"/>
                        <a:pt x="36" y="30"/>
                        <a:pt x="37" y="38"/>
                      </a:cubicBezTo>
                      <a:cubicBezTo>
                        <a:pt x="37" y="39"/>
                        <a:pt x="39" y="39"/>
                        <a:pt x="39" y="38"/>
                      </a:cubicBezTo>
                      <a:cubicBezTo>
                        <a:pt x="42" y="31"/>
                        <a:pt x="41" y="17"/>
                        <a:pt x="32" y="14"/>
                      </a:cubicBezTo>
                      <a:cubicBezTo>
                        <a:pt x="31" y="14"/>
                        <a:pt x="30" y="16"/>
                        <a:pt x="31" y="16"/>
                      </a:cubicBezTo>
                      <a:cubicBezTo>
                        <a:pt x="38" y="23"/>
                        <a:pt x="39" y="30"/>
                        <a:pt x="40" y="40"/>
                      </a:cubicBezTo>
                      <a:cubicBezTo>
                        <a:pt x="40" y="41"/>
                        <a:pt x="42" y="41"/>
                        <a:pt x="42" y="40"/>
                      </a:cubicBezTo>
                      <a:cubicBezTo>
                        <a:pt x="42" y="36"/>
                        <a:pt x="42" y="34"/>
                        <a:pt x="40" y="30"/>
                      </a:cubicBezTo>
                      <a:cubicBezTo>
                        <a:pt x="40" y="30"/>
                        <a:pt x="39" y="30"/>
                        <a:pt x="38" y="30"/>
                      </a:cubicBezTo>
                      <a:cubicBezTo>
                        <a:pt x="37" y="33"/>
                        <a:pt x="37" y="35"/>
                        <a:pt x="37" y="38"/>
                      </a:cubicBezTo>
                      <a:cubicBezTo>
                        <a:pt x="38" y="39"/>
                        <a:pt x="40" y="39"/>
                        <a:pt x="40" y="38"/>
                      </a:cubicBezTo>
                      <a:cubicBezTo>
                        <a:pt x="40" y="33"/>
                        <a:pt x="40" y="28"/>
                        <a:pt x="38" y="24"/>
                      </a:cubicBezTo>
                      <a:cubicBezTo>
                        <a:pt x="38" y="22"/>
                        <a:pt x="36" y="23"/>
                        <a:pt x="36" y="24"/>
                      </a:cubicBezTo>
                      <a:cubicBezTo>
                        <a:pt x="36" y="30"/>
                        <a:pt x="35" y="36"/>
                        <a:pt x="34" y="42"/>
                      </a:cubicBezTo>
                      <a:cubicBezTo>
                        <a:pt x="35" y="42"/>
                        <a:pt x="36" y="42"/>
                        <a:pt x="36" y="42"/>
                      </a:cubicBezTo>
                      <a:cubicBezTo>
                        <a:pt x="36" y="36"/>
                        <a:pt x="35" y="31"/>
                        <a:pt x="33" y="26"/>
                      </a:cubicBezTo>
                      <a:cubicBezTo>
                        <a:pt x="33" y="24"/>
                        <a:pt x="31" y="15"/>
                        <a:pt x="34" y="24"/>
                      </a:cubicBezTo>
                      <a:cubicBezTo>
                        <a:pt x="35" y="26"/>
                        <a:pt x="36" y="28"/>
                        <a:pt x="36" y="29"/>
                      </a:cubicBezTo>
                      <a:cubicBezTo>
                        <a:pt x="37" y="29"/>
                        <a:pt x="38" y="29"/>
                        <a:pt x="38" y="29"/>
                      </a:cubicBezTo>
                      <a:cubicBezTo>
                        <a:pt x="37" y="26"/>
                        <a:pt x="36" y="24"/>
                        <a:pt x="35" y="21"/>
                      </a:cubicBezTo>
                      <a:cubicBezTo>
                        <a:pt x="34" y="20"/>
                        <a:pt x="32" y="21"/>
                        <a:pt x="33" y="22"/>
                      </a:cubicBezTo>
                      <a:cubicBezTo>
                        <a:pt x="38" y="33"/>
                        <a:pt x="46" y="41"/>
                        <a:pt x="36" y="53"/>
                      </a:cubicBezTo>
                      <a:cubicBezTo>
                        <a:pt x="37" y="53"/>
                        <a:pt x="37" y="53"/>
                        <a:pt x="38" y="54"/>
                      </a:cubicBezTo>
                      <a:cubicBezTo>
                        <a:pt x="39" y="52"/>
                        <a:pt x="40" y="51"/>
                        <a:pt x="41" y="49"/>
                      </a:cubicBezTo>
                      <a:cubicBezTo>
                        <a:pt x="41" y="49"/>
                        <a:pt x="40" y="48"/>
                        <a:pt x="40" y="48"/>
                      </a:cubicBezTo>
                      <a:cubicBezTo>
                        <a:pt x="39" y="51"/>
                        <a:pt x="37" y="53"/>
                        <a:pt x="33" y="54"/>
                      </a:cubicBezTo>
                      <a:cubicBezTo>
                        <a:pt x="34" y="55"/>
                        <a:pt x="34" y="55"/>
                        <a:pt x="35" y="56"/>
                      </a:cubicBezTo>
                      <a:cubicBezTo>
                        <a:pt x="36" y="54"/>
                        <a:pt x="38" y="52"/>
                        <a:pt x="39" y="51"/>
                      </a:cubicBezTo>
                      <a:cubicBezTo>
                        <a:pt x="40" y="50"/>
                        <a:pt x="39" y="48"/>
                        <a:pt x="38" y="49"/>
                      </a:cubicBezTo>
                      <a:cubicBezTo>
                        <a:pt x="35" y="52"/>
                        <a:pt x="32" y="53"/>
                        <a:pt x="30" y="56"/>
                      </a:cubicBezTo>
                      <a:cubicBezTo>
                        <a:pt x="30" y="57"/>
                        <a:pt x="31" y="58"/>
                        <a:pt x="31" y="58"/>
                      </a:cubicBezTo>
                      <a:cubicBezTo>
                        <a:pt x="38" y="57"/>
                        <a:pt x="42" y="46"/>
                        <a:pt x="41" y="41"/>
                      </a:cubicBezTo>
                      <a:cubicBezTo>
                        <a:pt x="41" y="40"/>
                        <a:pt x="39" y="39"/>
                        <a:pt x="39" y="41"/>
                      </a:cubicBezTo>
                      <a:cubicBezTo>
                        <a:pt x="37" y="45"/>
                        <a:pt x="36" y="52"/>
                        <a:pt x="31" y="53"/>
                      </a:cubicBezTo>
                      <a:cubicBezTo>
                        <a:pt x="31" y="53"/>
                        <a:pt x="31" y="54"/>
                        <a:pt x="32" y="54"/>
                      </a:cubicBezTo>
                      <a:cubicBezTo>
                        <a:pt x="36" y="51"/>
                        <a:pt x="43" y="46"/>
                        <a:pt x="40" y="40"/>
                      </a:cubicBezTo>
                      <a:cubicBezTo>
                        <a:pt x="39" y="39"/>
                        <a:pt x="38" y="39"/>
                        <a:pt x="38" y="39"/>
                      </a:cubicBezTo>
                      <a:cubicBezTo>
                        <a:pt x="35" y="42"/>
                        <a:pt x="34" y="44"/>
                        <a:pt x="33" y="47"/>
                      </a:cubicBezTo>
                      <a:cubicBezTo>
                        <a:pt x="32" y="48"/>
                        <a:pt x="34" y="49"/>
                        <a:pt x="35" y="48"/>
                      </a:cubicBezTo>
                      <a:cubicBezTo>
                        <a:pt x="38" y="43"/>
                        <a:pt x="41" y="38"/>
                        <a:pt x="39" y="33"/>
                      </a:cubicBezTo>
                      <a:cubicBezTo>
                        <a:pt x="39" y="32"/>
                        <a:pt x="38" y="32"/>
                        <a:pt x="38" y="32"/>
                      </a:cubicBezTo>
                      <a:cubicBezTo>
                        <a:pt x="33" y="35"/>
                        <a:pt x="32" y="41"/>
                        <a:pt x="32" y="46"/>
                      </a:cubicBezTo>
                      <a:cubicBezTo>
                        <a:pt x="32" y="48"/>
                        <a:pt x="34" y="48"/>
                        <a:pt x="35" y="47"/>
                      </a:cubicBezTo>
                      <a:cubicBezTo>
                        <a:pt x="36" y="42"/>
                        <a:pt x="41" y="30"/>
                        <a:pt x="36" y="26"/>
                      </a:cubicBezTo>
                      <a:cubicBezTo>
                        <a:pt x="35" y="25"/>
                        <a:pt x="34" y="25"/>
                        <a:pt x="34" y="26"/>
                      </a:cubicBezTo>
                      <a:cubicBezTo>
                        <a:pt x="32" y="32"/>
                        <a:pt x="31" y="37"/>
                        <a:pt x="32" y="43"/>
                      </a:cubicBezTo>
                      <a:cubicBezTo>
                        <a:pt x="32" y="44"/>
                        <a:pt x="34" y="44"/>
                        <a:pt x="34" y="43"/>
                      </a:cubicBezTo>
                      <a:cubicBezTo>
                        <a:pt x="36" y="37"/>
                        <a:pt x="38" y="30"/>
                        <a:pt x="36" y="24"/>
                      </a:cubicBezTo>
                      <a:cubicBezTo>
                        <a:pt x="36" y="23"/>
                        <a:pt x="34" y="23"/>
                        <a:pt x="34" y="24"/>
                      </a:cubicBezTo>
                      <a:cubicBezTo>
                        <a:pt x="32" y="29"/>
                        <a:pt x="31" y="35"/>
                        <a:pt x="32" y="40"/>
                      </a:cubicBezTo>
                      <a:cubicBezTo>
                        <a:pt x="32" y="42"/>
                        <a:pt x="34" y="42"/>
                        <a:pt x="34" y="41"/>
                      </a:cubicBezTo>
                      <a:cubicBezTo>
                        <a:pt x="36" y="34"/>
                        <a:pt x="38" y="26"/>
                        <a:pt x="35" y="19"/>
                      </a:cubicBezTo>
                      <a:cubicBezTo>
                        <a:pt x="34" y="18"/>
                        <a:pt x="33" y="18"/>
                        <a:pt x="33" y="19"/>
                      </a:cubicBezTo>
                      <a:cubicBezTo>
                        <a:pt x="29" y="24"/>
                        <a:pt x="30" y="31"/>
                        <a:pt x="32" y="37"/>
                      </a:cubicBezTo>
                      <a:cubicBezTo>
                        <a:pt x="32" y="38"/>
                        <a:pt x="34" y="38"/>
                        <a:pt x="34" y="37"/>
                      </a:cubicBezTo>
                      <a:cubicBezTo>
                        <a:pt x="34" y="32"/>
                        <a:pt x="38" y="19"/>
                        <a:pt x="31" y="17"/>
                      </a:cubicBezTo>
                      <a:cubicBezTo>
                        <a:pt x="31" y="17"/>
                        <a:pt x="30" y="17"/>
                        <a:pt x="30" y="18"/>
                      </a:cubicBezTo>
                      <a:cubicBezTo>
                        <a:pt x="28" y="22"/>
                        <a:pt x="28" y="26"/>
                        <a:pt x="28" y="30"/>
                      </a:cubicBezTo>
                      <a:cubicBezTo>
                        <a:pt x="29" y="31"/>
                        <a:pt x="30" y="31"/>
                        <a:pt x="31" y="30"/>
                      </a:cubicBezTo>
                      <a:cubicBezTo>
                        <a:pt x="34" y="25"/>
                        <a:pt x="35" y="16"/>
                        <a:pt x="30" y="11"/>
                      </a:cubicBezTo>
                      <a:cubicBezTo>
                        <a:pt x="30" y="10"/>
                        <a:pt x="29" y="10"/>
                        <a:pt x="28" y="11"/>
                      </a:cubicBezTo>
                      <a:cubicBezTo>
                        <a:pt x="25" y="14"/>
                        <a:pt x="25" y="20"/>
                        <a:pt x="26" y="25"/>
                      </a:cubicBezTo>
                      <a:cubicBezTo>
                        <a:pt x="27" y="26"/>
                        <a:pt x="28" y="26"/>
                        <a:pt x="29" y="25"/>
                      </a:cubicBezTo>
                      <a:cubicBezTo>
                        <a:pt x="31" y="20"/>
                        <a:pt x="33" y="9"/>
                        <a:pt x="28" y="6"/>
                      </a:cubicBezTo>
                      <a:cubicBezTo>
                        <a:pt x="23" y="2"/>
                        <a:pt x="22" y="16"/>
                        <a:pt x="23" y="19"/>
                      </a:cubicBezTo>
                      <a:cubicBezTo>
                        <a:pt x="24" y="19"/>
                        <a:pt x="25" y="19"/>
                        <a:pt x="26" y="18"/>
                      </a:cubicBezTo>
                      <a:cubicBezTo>
                        <a:pt x="28" y="13"/>
                        <a:pt x="28" y="10"/>
                        <a:pt x="27" y="5"/>
                      </a:cubicBezTo>
                      <a:cubicBezTo>
                        <a:pt x="27" y="4"/>
                        <a:pt x="26" y="4"/>
                        <a:pt x="25" y="5"/>
                      </a:cubicBezTo>
                      <a:cubicBezTo>
                        <a:pt x="22" y="9"/>
                        <a:pt x="22" y="13"/>
                        <a:pt x="22" y="18"/>
                      </a:cubicBezTo>
                      <a:cubicBezTo>
                        <a:pt x="22" y="19"/>
                        <a:pt x="24" y="19"/>
                        <a:pt x="24" y="18"/>
                      </a:cubicBezTo>
                      <a:cubicBezTo>
                        <a:pt x="25" y="14"/>
                        <a:pt x="27" y="7"/>
                        <a:pt x="24" y="4"/>
                      </a:cubicBezTo>
                      <a:cubicBezTo>
                        <a:pt x="22" y="2"/>
                        <a:pt x="18" y="3"/>
                        <a:pt x="17" y="5"/>
                      </a:cubicBezTo>
                      <a:cubicBezTo>
                        <a:pt x="15" y="13"/>
                        <a:pt x="28" y="18"/>
                        <a:pt x="27" y="8"/>
                      </a:cubicBezTo>
                      <a:cubicBezTo>
                        <a:pt x="26" y="7"/>
                        <a:pt x="26" y="7"/>
                        <a:pt x="25" y="7"/>
                      </a:cubicBezTo>
                      <a:cubicBezTo>
                        <a:pt x="19" y="8"/>
                        <a:pt x="19" y="16"/>
                        <a:pt x="23" y="19"/>
                      </a:cubicBezTo>
                      <a:cubicBezTo>
                        <a:pt x="23" y="20"/>
                        <a:pt x="24" y="20"/>
                        <a:pt x="24" y="19"/>
                      </a:cubicBezTo>
                      <a:cubicBezTo>
                        <a:pt x="27" y="16"/>
                        <a:pt x="32" y="6"/>
                        <a:pt x="26" y="4"/>
                      </a:cubicBezTo>
                      <a:cubicBezTo>
                        <a:pt x="18" y="2"/>
                        <a:pt x="18" y="16"/>
                        <a:pt x="20" y="20"/>
                      </a:cubicBezTo>
                      <a:cubicBezTo>
                        <a:pt x="20" y="20"/>
                        <a:pt x="21" y="21"/>
                        <a:pt x="22" y="20"/>
                      </a:cubicBezTo>
                      <a:cubicBezTo>
                        <a:pt x="25" y="17"/>
                        <a:pt x="27" y="9"/>
                        <a:pt x="24" y="5"/>
                      </a:cubicBezTo>
                      <a:cubicBezTo>
                        <a:pt x="20" y="0"/>
                        <a:pt x="18" y="13"/>
                        <a:pt x="18" y="15"/>
                      </a:cubicBezTo>
                      <a:cubicBezTo>
                        <a:pt x="19" y="16"/>
                        <a:pt x="20" y="16"/>
                        <a:pt x="21" y="15"/>
                      </a:cubicBezTo>
                      <a:cubicBezTo>
                        <a:pt x="23" y="12"/>
                        <a:pt x="24" y="10"/>
                        <a:pt x="22" y="6"/>
                      </a:cubicBezTo>
                      <a:cubicBezTo>
                        <a:pt x="22" y="5"/>
                        <a:pt x="21" y="5"/>
                        <a:pt x="20" y="5"/>
                      </a:cubicBezTo>
                      <a:cubicBezTo>
                        <a:pt x="18" y="8"/>
                        <a:pt x="17" y="11"/>
                        <a:pt x="16" y="14"/>
                      </a:cubicBezTo>
                      <a:cubicBezTo>
                        <a:pt x="16" y="15"/>
                        <a:pt x="17" y="16"/>
                        <a:pt x="18" y="15"/>
                      </a:cubicBezTo>
                      <a:cubicBezTo>
                        <a:pt x="20" y="12"/>
                        <a:pt x="21" y="10"/>
                        <a:pt x="22" y="7"/>
                      </a:cubicBezTo>
                      <a:cubicBezTo>
                        <a:pt x="22" y="6"/>
                        <a:pt x="21" y="6"/>
                        <a:pt x="20" y="6"/>
                      </a:cubicBezTo>
                      <a:cubicBezTo>
                        <a:pt x="16" y="10"/>
                        <a:pt x="14" y="15"/>
                        <a:pt x="12" y="20"/>
                      </a:cubicBezTo>
                      <a:cubicBezTo>
                        <a:pt x="12" y="22"/>
                        <a:pt x="14" y="22"/>
                        <a:pt x="15" y="21"/>
                      </a:cubicBezTo>
                      <a:cubicBezTo>
                        <a:pt x="17" y="17"/>
                        <a:pt x="19" y="12"/>
                        <a:pt x="21" y="7"/>
                      </a:cubicBezTo>
                      <a:cubicBezTo>
                        <a:pt x="21" y="6"/>
                        <a:pt x="19" y="5"/>
                        <a:pt x="19" y="7"/>
                      </a:cubicBezTo>
                      <a:cubicBezTo>
                        <a:pt x="16" y="10"/>
                        <a:pt x="15" y="15"/>
                        <a:pt x="13" y="18"/>
                      </a:cubicBezTo>
                      <a:cubicBezTo>
                        <a:pt x="14" y="19"/>
                        <a:pt x="14" y="19"/>
                        <a:pt x="15" y="19"/>
                      </a:cubicBezTo>
                      <a:cubicBezTo>
                        <a:pt x="16" y="15"/>
                        <a:pt x="16" y="12"/>
                        <a:pt x="15" y="8"/>
                      </a:cubicBezTo>
                      <a:cubicBezTo>
                        <a:pt x="15" y="7"/>
                        <a:pt x="14" y="7"/>
                        <a:pt x="13" y="8"/>
                      </a:cubicBezTo>
                      <a:cubicBezTo>
                        <a:pt x="10" y="11"/>
                        <a:pt x="9" y="14"/>
                        <a:pt x="9" y="18"/>
                      </a:cubicBezTo>
                      <a:cubicBezTo>
                        <a:pt x="9" y="19"/>
                        <a:pt x="10" y="19"/>
                        <a:pt x="11" y="19"/>
                      </a:cubicBezTo>
                      <a:cubicBezTo>
                        <a:pt x="13" y="15"/>
                        <a:pt x="15" y="12"/>
                        <a:pt x="17" y="8"/>
                      </a:cubicBezTo>
                      <a:cubicBezTo>
                        <a:pt x="18" y="7"/>
                        <a:pt x="16" y="5"/>
                        <a:pt x="15" y="7"/>
                      </a:cubicBezTo>
                      <a:cubicBezTo>
                        <a:pt x="14" y="9"/>
                        <a:pt x="13" y="11"/>
                        <a:pt x="11" y="13"/>
                      </a:cubicBezTo>
                      <a:cubicBezTo>
                        <a:pt x="10" y="14"/>
                        <a:pt x="11" y="16"/>
                        <a:pt x="12" y="15"/>
                      </a:cubicBezTo>
                      <a:cubicBezTo>
                        <a:pt x="15" y="11"/>
                        <a:pt x="16" y="12"/>
                        <a:pt x="16" y="17"/>
                      </a:cubicBezTo>
                      <a:cubicBezTo>
                        <a:pt x="16" y="17"/>
                        <a:pt x="17" y="18"/>
                        <a:pt x="18" y="18"/>
                      </a:cubicBezTo>
                      <a:cubicBezTo>
                        <a:pt x="19" y="14"/>
                        <a:pt x="22" y="7"/>
                        <a:pt x="27" y="5"/>
                      </a:cubicBezTo>
                      <a:cubicBezTo>
                        <a:pt x="28" y="5"/>
                        <a:pt x="28" y="3"/>
                        <a:pt x="27" y="3"/>
                      </a:cubicBezTo>
                      <a:cubicBezTo>
                        <a:pt x="19" y="1"/>
                        <a:pt x="13" y="2"/>
                        <a:pt x="7" y="6"/>
                      </a:cubicBezTo>
                      <a:cubicBezTo>
                        <a:pt x="6" y="7"/>
                        <a:pt x="6" y="8"/>
                        <a:pt x="8" y="8"/>
                      </a:cubicBezTo>
                      <a:cubicBezTo>
                        <a:pt x="10" y="8"/>
                        <a:pt x="13" y="7"/>
                        <a:pt x="15" y="7"/>
                      </a:cubicBezTo>
                      <a:cubicBezTo>
                        <a:pt x="15" y="6"/>
                        <a:pt x="15" y="5"/>
                        <a:pt x="15" y="4"/>
                      </a:cubicBezTo>
                      <a:cubicBezTo>
                        <a:pt x="13" y="5"/>
                        <a:pt x="11" y="6"/>
                        <a:pt x="8" y="6"/>
                      </a:cubicBezTo>
                      <a:cubicBezTo>
                        <a:pt x="7" y="7"/>
                        <a:pt x="7" y="9"/>
                        <a:pt x="9" y="9"/>
                      </a:cubicBezTo>
                      <a:cubicBezTo>
                        <a:pt x="13" y="9"/>
                        <a:pt x="16" y="8"/>
                        <a:pt x="19" y="6"/>
                      </a:cubicBezTo>
                      <a:cubicBezTo>
                        <a:pt x="20" y="6"/>
                        <a:pt x="20" y="4"/>
                        <a:pt x="19" y="4"/>
                      </a:cubicBezTo>
                      <a:cubicBezTo>
                        <a:pt x="15" y="4"/>
                        <a:pt x="11" y="5"/>
                        <a:pt x="8" y="8"/>
                      </a:cubicBezTo>
                      <a:cubicBezTo>
                        <a:pt x="7" y="9"/>
                        <a:pt x="8" y="10"/>
                        <a:pt x="9" y="10"/>
                      </a:cubicBezTo>
                      <a:cubicBezTo>
                        <a:pt x="12" y="10"/>
                        <a:pt x="15" y="10"/>
                        <a:pt x="19" y="10"/>
                      </a:cubicBezTo>
                      <a:cubicBezTo>
                        <a:pt x="20" y="10"/>
                        <a:pt x="20" y="8"/>
                        <a:pt x="19" y="8"/>
                      </a:cubicBezTo>
                      <a:cubicBezTo>
                        <a:pt x="15" y="8"/>
                        <a:pt x="12" y="8"/>
                        <a:pt x="8" y="8"/>
                      </a:cubicBezTo>
                      <a:cubicBezTo>
                        <a:pt x="8" y="9"/>
                        <a:pt x="8" y="9"/>
                        <a:pt x="8" y="10"/>
                      </a:cubicBezTo>
                      <a:cubicBezTo>
                        <a:pt x="12" y="10"/>
                        <a:pt x="16" y="10"/>
                        <a:pt x="20" y="9"/>
                      </a:cubicBezTo>
                      <a:cubicBezTo>
                        <a:pt x="20" y="8"/>
                        <a:pt x="19" y="8"/>
                        <a:pt x="19" y="7"/>
                      </a:cubicBezTo>
                      <a:cubicBezTo>
                        <a:pt x="14" y="8"/>
                        <a:pt x="9" y="9"/>
                        <a:pt x="3" y="9"/>
                      </a:cubicBezTo>
                      <a:cubicBezTo>
                        <a:pt x="3" y="9"/>
                        <a:pt x="3" y="10"/>
                        <a:pt x="3" y="11"/>
                      </a:cubicBezTo>
                      <a:cubicBezTo>
                        <a:pt x="7" y="10"/>
                        <a:pt x="10" y="9"/>
                        <a:pt x="14" y="8"/>
                      </a:cubicBezTo>
                      <a:cubicBezTo>
                        <a:pt x="14" y="7"/>
                        <a:pt x="13" y="7"/>
                        <a:pt x="13" y="6"/>
                      </a:cubicBezTo>
                      <a:cubicBezTo>
                        <a:pt x="8" y="8"/>
                        <a:pt x="4" y="10"/>
                        <a:pt x="0" y="13"/>
                      </a:cubicBezTo>
                      <a:cubicBezTo>
                        <a:pt x="0" y="14"/>
                        <a:pt x="1" y="16"/>
                        <a:pt x="2" y="15"/>
                      </a:cubicBezTo>
                      <a:cubicBezTo>
                        <a:pt x="5" y="13"/>
                        <a:pt x="8" y="11"/>
                        <a:pt x="11" y="9"/>
                      </a:cubicBezTo>
                      <a:cubicBezTo>
                        <a:pt x="11" y="8"/>
                        <a:pt x="10" y="7"/>
                        <a:pt x="10" y="7"/>
                      </a:cubicBezTo>
                      <a:cubicBezTo>
                        <a:pt x="7" y="10"/>
                        <a:pt x="4" y="12"/>
                        <a:pt x="1" y="15"/>
                      </a:cubicBezTo>
                      <a:cubicBezTo>
                        <a:pt x="1" y="16"/>
                        <a:pt x="2" y="16"/>
                        <a:pt x="2" y="17"/>
                      </a:cubicBezTo>
                      <a:cubicBezTo>
                        <a:pt x="5" y="14"/>
                        <a:pt x="8" y="12"/>
                        <a:pt x="11" y="10"/>
                      </a:cubicBezTo>
                      <a:cubicBezTo>
                        <a:pt x="10" y="9"/>
                        <a:pt x="10" y="9"/>
                        <a:pt x="9" y="8"/>
                      </a:cubicBezTo>
                      <a:cubicBezTo>
                        <a:pt x="7" y="10"/>
                        <a:pt x="4" y="13"/>
                        <a:pt x="2" y="15"/>
                      </a:cubicBezTo>
                      <a:cubicBezTo>
                        <a:pt x="0" y="16"/>
                        <a:pt x="2" y="17"/>
                        <a:pt x="3" y="17"/>
                      </a:cubicBezTo>
                      <a:cubicBezTo>
                        <a:pt x="7" y="15"/>
                        <a:pt x="11" y="14"/>
                        <a:pt x="16" y="13"/>
                      </a:cubicBezTo>
                      <a:cubicBezTo>
                        <a:pt x="15" y="12"/>
                        <a:pt x="15" y="11"/>
                        <a:pt x="15" y="11"/>
                      </a:cubicBezTo>
                      <a:cubicBezTo>
                        <a:pt x="11" y="12"/>
                        <a:pt x="7" y="13"/>
                        <a:pt x="3" y="15"/>
                      </a:cubicBezTo>
                      <a:cubicBezTo>
                        <a:pt x="1" y="16"/>
                        <a:pt x="3" y="18"/>
                        <a:pt x="4"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298"/>
                <p:cNvSpPr/>
                <p:nvPr/>
              </p:nvSpPr>
              <p:spPr bwMode="auto">
                <a:xfrm>
                  <a:off x="927" y="1615"/>
                  <a:ext cx="18" cy="36"/>
                </a:xfrm>
                <a:custGeom>
                  <a:avLst/>
                  <a:gdLst>
                    <a:gd name="T0" fmla="*/ 12 w 26"/>
                    <a:gd name="T1" fmla="*/ 48 h 53"/>
                    <a:gd name="T2" fmla="*/ 22 w 26"/>
                    <a:gd name="T3" fmla="*/ 42 h 53"/>
                    <a:gd name="T4" fmla="*/ 10 w 26"/>
                    <a:gd name="T5" fmla="*/ 50 h 53"/>
                    <a:gd name="T6" fmla="*/ 23 w 26"/>
                    <a:gd name="T7" fmla="*/ 40 h 53"/>
                    <a:gd name="T8" fmla="*/ 20 w 26"/>
                    <a:gd name="T9" fmla="*/ 41 h 53"/>
                    <a:gd name="T10" fmla="*/ 23 w 26"/>
                    <a:gd name="T11" fmla="*/ 23 h 53"/>
                    <a:gd name="T12" fmla="*/ 13 w 26"/>
                    <a:gd name="T13" fmla="*/ 10 h 53"/>
                    <a:gd name="T14" fmla="*/ 19 w 26"/>
                    <a:gd name="T15" fmla="*/ 10 h 53"/>
                    <a:gd name="T16" fmla="*/ 6 w 26"/>
                    <a:gd name="T17" fmla="*/ 7 h 53"/>
                    <a:gd name="T18" fmla="*/ 14 w 26"/>
                    <a:gd name="T19" fmla="*/ 9 h 53"/>
                    <a:gd name="T20" fmla="*/ 5 w 26"/>
                    <a:gd name="T21" fmla="*/ 4 h 53"/>
                    <a:gd name="T22" fmla="*/ 11 w 26"/>
                    <a:gd name="T23" fmla="*/ 5 h 53"/>
                    <a:gd name="T24" fmla="*/ 5 w 26"/>
                    <a:gd name="T25" fmla="*/ 2 h 53"/>
                    <a:gd name="T26" fmla="*/ 11 w 26"/>
                    <a:gd name="T27" fmla="*/ 2 h 53"/>
                    <a:gd name="T28" fmla="*/ 2 w 26"/>
                    <a:gd name="T29" fmla="*/ 3 h 53"/>
                    <a:gd name="T30" fmla="*/ 16 w 26"/>
                    <a:gd name="T31" fmla="*/ 9 h 53"/>
                    <a:gd name="T32" fmla="*/ 16 w 26"/>
                    <a:gd name="T33" fmla="*/ 9 h 53"/>
                    <a:gd name="T34" fmla="*/ 10 w 26"/>
                    <a:gd name="T35" fmla="*/ 7 h 53"/>
                    <a:gd name="T36" fmla="*/ 20 w 26"/>
                    <a:gd name="T37" fmla="*/ 13 h 53"/>
                    <a:gd name="T38" fmla="*/ 18 w 26"/>
                    <a:gd name="T39" fmla="*/ 15 h 53"/>
                    <a:gd name="T40" fmla="*/ 25 w 26"/>
                    <a:gd name="T41" fmla="*/ 21 h 53"/>
                    <a:gd name="T42" fmla="*/ 18 w 26"/>
                    <a:gd name="T43" fmla="*/ 15 h 53"/>
                    <a:gd name="T44" fmla="*/ 20 w 26"/>
                    <a:gd name="T45" fmla="*/ 14 h 53"/>
                    <a:gd name="T46" fmla="*/ 10 w 26"/>
                    <a:gd name="T47" fmla="*/ 6 h 53"/>
                    <a:gd name="T48" fmla="*/ 17 w 26"/>
                    <a:gd name="T49" fmla="*/ 9 h 53"/>
                    <a:gd name="T50" fmla="*/ 9 w 26"/>
                    <a:gd name="T51" fmla="*/ 5 h 53"/>
                    <a:gd name="T52" fmla="*/ 16 w 26"/>
                    <a:gd name="T53" fmla="*/ 9 h 53"/>
                    <a:gd name="T54" fmla="*/ 2 w 26"/>
                    <a:gd name="T55" fmla="*/ 3 h 53"/>
                    <a:gd name="T56" fmla="*/ 11 w 26"/>
                    <a:gd name="T57" fmla="*/ 2 h 53"/>
                    <a:gd name="T58" fmla="*/ 4 w 26"/>
                    <a:gd name="T59" fmla="*/ 2 h 53"/>
                    <a:gd name="T60" fmla="*/ 11 w 26"/>
                    <a:gd name="T61" fmla="*/ 5 h 53"/>
                    <a:gd name="T62" fmla="*/ 4 w 26"/>
                    <a:gd name="T63" fmla="*/ 4 h 53"/>
                    <a:gd name="T64" fmla="*/ 14 w 26"/>
                    <a:gd name="T65" fmla="*/ 9 h 53"/>
                    <a:gd name="T66" fmla="*/ 7 w 26"/>
                    <a:gd name="T67" fmla="*/ 7 h 53"/>
                    <a:gd name="T68" fmla="*/ 19 w 26"/>
                    <a:gd name="T69" fmla="*/ 10 h 53"/>
                    <a:gd name="T70" fmla="*/ 13 w 26"/>
                    <a:gd name="T71" fmla="*/ 10 h 53"/>
                    <a:gd name="T72" fmla="*/ 20 w 26"/>
                    <a:gd name="T73" fmla="*/ 41 h 53"/>
                    <a:gd name="T74" fmla="*/ 23 w 26"/>
                    <a:gd name="T75" fmla="*/ 40 h 53"/>
                    <a:gd name="T76" fmla="*/ 10 w 26"/>
                    <a:gd name="T77" fmla="*/ 50 h 53"/>
                    <a:gd name="T78" fmla="*/ 22 w 26"/>
                    <a:gd name="T79" fmla="*/ 41 h 53"/>
                    <a:gd name="T80" fmla="*/ 12 w 26"/>
                    <a:gd name="T81" fmla="*/ 48 h 53"/>
                    <a:gd name="T82" fmla="*/ 23 w 26"/>
                    <a:gd name="T83"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 h="53">
                      <a:moveTo>
                        <a:pt x="20" y="37"/>
                      </a:moveTo>
                      <a:cubicBezTo>
                        <a:pt x="19" y="42"/>
                        <a:pt x="16" y="45"/>
                        <a:pt x="12" y="48"/>
                      </a:cubicBezTo>
                      <a:cubicBezTo>
                        <a:pt x="11" y="49"/>
                        <a:pt x="13" y="50"/>
                        <a:pt x="14" y="50"/>
                      </a:cubicBezTo>
                      <a:cubicBezTo>
                        <a:pt x="17" y="47"/>
                        <a:pt x="19" y="44"/>
                        <a:pt x="22" y="42"/>
                      </a:cubicBezTo>
                      <a:cubicBezTo>
                        <a:pt x="21" y="41"/>
                        <a:pt x="20" y="41"/>
                        <a:pt x="20" y="41"/>
                      </a:cubicBezTo>
                      <a:cubicBezTo>
                        <a:pt x="18" y="46"/>
                        <a:pt x="15" y="48"/>
                        <a:pt x="10" y="50"/>
                      </a:cubicBezTo>
                      <a:cubicBezTo>
                        <a:pt x="11" y="51"/>
                        <a:pt x="11" y="52"/>
                        <a:pt x="11" y="52"/>
                      </a:cubicBezTo>
                      <a:cubicBezTo>
                        <a:pt x="16" y="49"/>
                        <a:pt x="20" y="45"/>
                        <a:pt x="23" y="40"/>
                      </a:cubicBezTo>
                      <a:cubicBezTo>
                        <a:pt x="24" y="39"/>
                        <a:pt x="22" y="38"/>
                        <a:pt x="21" y="39"/>
                      </a:cubicBezTo>
                      <a:cubicBezTo>
                        <a:pt x="21" y="40"/>
                        <a:pt x="20" y="40"/>
                        <a:pt x="20" y="41"/>
                      </a:cubicBezTo>
                      <a:cubicBezTo>
                        <a:pt x="21" y="41"/>
                        <a:pt x="22" y="41"/>
                        <a:pt x="22" y="41"/>
                      </a:cubicBezTo>
                      <a:cubicBezTo>
                        <a:pt x="23" y="34"/>
                        <a:pt x="26" y="30"/>
                        <a:pt x="23" y="23"/>
                      </a:cubicBezTo>
                      <a:cubicBezTo>
                        <a:pt x="21" y="18"/>
                        <a:pt x="19" y="13"/>
                        <a:pt x="15" y="9"/>
                      </a:cubicBezTo>
                      <a:cubicBezTo>
                        <a:pt x="14" y="9"/>
                        <a:pt x="14" y="10"/>
                        <a:pt x="13" y="10"/>
                      </a:cubicBezTo>
                      <a:cubicBezTo>
                        <a:pt x="16" y="12"/>
                        <a:pt x="15" y="12"/>
                        <a:pt x="18" y="13"/>
                      </a:cubicBezTo>
                      <a:cubicBezTo>
                        <a:pt x="20" y="13"/>
                        <a:pt x="20" y="11"/>
                        <a:pt x="19" y="10"/>
                      </a:cubicBezTo>
                      <a:cubicBezTo>
                        <a:pt x="15" y="8"/>
                        <a:pt x="12" y="6"/>
                        <a:pt x="7" y="5"/>
                      </a:cubicBezTo>
                      <a:cubicBezTo>
                        <a:pt x="6" y="4"/>
                        <a:pt x="5" y="6"/>
                        <a:pt x="6" y="7"/>
                      </a:cubicBezTo>
                      <a:cubicBezTo>
                        <a:pt x="8" y="8"/>
                        <a:pt x="10" y="9"/>
                        <a:pt x="13" y="11"/>
                      </a:cubicBezTo>
                      <a:cubicBezTo>
                        <a:pt x="14" y="11"/>
                        <a:pt x="15" y="10"/>
                        <a:pt x="14" y="9"/>
                      </a:cubicBezTo>
                      <a:cubicBezTo>
                        <a:pt x="11" y="7"/>
                        <a:pt x="8" y="5"/>
                        <a:pt x="6" y="2"/>
                      </a:cubicBezTo>
                      <a:cubicBezTo>
                        <a:pt x="6" y="3"/>
                        <a:pt x="5" y="3"/>
                        <a:pt x="5" y="4"/>
                      </a:cubicBezTo>
                      <a:cubicBezTo>
                        <a:pt x="6" y="5"/>
                        <a:pt x="8" y="6"/>
                        <a:pt x="10" y="7"/>
                      </a:cubicBezTo>
                      <a:cubicBezTo>
                        <a:pt x="11" y="8"/>
                        <a:pt x="12" y="6"/>
                        <a:pt x="11" y="5"/>
                      </a:cubicBezTo>
                      <a:cubicBezTo>
                        <a:pt x="9" y="4"/>
                        <a:pt x="7" y="2"/>
                        <a:pt x="6" y="1"/>
                      </a:cubicBezTo>
                      <a:cubicBezTo>
                        <a:pt x="5" y="1"/>
                        <a:pt x="5" y="2"/>
                        <a:pt x="5" y="2"/>
                      </a:cubicBezTo>
                      <a:cubicBezTo>
                        <a:pt x="6" y="3"/>
                        <a:pt x="8" y="3"/>
                        <a:pt x="10" y="4"/>
                      </a:cubicBezTo>
                      <a:cubicBezTo>
                        <a:pt x="10" y="3"/>
                        <a:pt x="10" y="2"/>
                        <a:pt x="11" y="2"/>
                      </a:cubicBezTo>
                      <a:cubicBezTo>
                        <a:pt x="7" y="1"/>
                        <a:pt x="5" y="1"/>
                        <a:pt x="2" y="1"/>
                      </a:cubicBezTo>
                      <a:cubicBezTo>
                        <a:pt x="2" y="1"/>
                        <a:pt x="2" y="2"/>
                        <a:pt x="2" y="3"/>
                      </a:cubicBezTo>
                      <a:cubicBezTo>
                        <a:pt x="9" y="3"/>
                        <a:pt x="11" y="7"/>
                        <a:pt x="14" y="11"/>
                      </a:cubicBezTo>
                      <a:cubicBezTo>
                        <a:pt x="15" y="10"/>
                        <a:pt x="15" y="10"/>
                        <a:pt x="16" y="9"/>
                      </a:cubicBezTo>
                      <a:cubicBezTo>
                        <a:pt x="13" y="7"/>
                        <a:pt x="13" y="7"/>
                        <a:pt x="15" y="10"/>
                      </a:cubicBezTo>
                      <a:cubicBezTo>
                        <a:pt x="15" y="10"/>
                        <a:pt x="16" y="9"/>
                        <a:pt x="16" y="9"/>
                      </a:cubicBezTo>
                      <a:cubicBezTo>
                        <a:pt x="15" y="7"/>
                        <a:pt x="13" y="6"/>
                        <a:pt x="12" y="5"/>
                      </a:cubicBezTo>
                      <a:cubicBezTo>
                        <a:pt x="11" y="5"/>
                        <a:pt x="11" y="6"/>
                        <a:pt x="10" y="7"/>
                      </a:cubicBezTo>
                      <a:cubicBezTo>
                        <a:pt x="14" y="9"/>
                        <a:pt x="16" y="11"/>
                        <a:pt x="18" y="15"/>
                      </a:cubicBezTo>
                      <a:cubicBezTo>
                        <a:pt x="19" y="14"/>
                        <a:pt x="19" y="14"/>
                        <a:pt x="20" y="13"/>
                      </a:cubicBezTo>
                      <a:cubicBezTo>
                        <a:pt x="20" y="13"/>
                        <a:pt x="19" y="13"/>
                        <a:pt x="19" y="13"/>
                      </a:cubicBezTo>
                      <a:cubicBezTo>
                        <a:pt x="18" y="12"/>
                        <a:pt x="16" y="14"/>
                        <a:pt x="18" y="15"/>
                      </a:cubicBezTo>
                      <a:cubicBezTo>
                        <a:pt x="19" y="17"/>
                        <a:pt x="21" y="19"/>
                        <a:pt x="22" y="21"/>
                      </a:cubicBezTo>
                      <a:cubicBezTo>
                        <a:pt x="22" y="22"/>
                        <a:pt x="25" y="22"/>
                        <a:pt x="25" y="21"/>
                      </a:cubicBezTo>
                      <a:cubicBezTo>
                        <a:pt x="25" y="17"/>
                        <a:pt x="23" y="15"/>
                        <a:pt x="19" y="13"/>
                      </a:cubicBezTo>
                      <a:cubicBezTo>
                        <a:pt x="19" y="14"/>
                        <a:pt x="18" y="14"/>
                        <a:pt x="18" y="15"/>
                      </a:cubicBezTo>
                      <a:cubicBezTo>
                        <a:pt x="18" y="15"/>
                        <a:pt x="18" y="15"/>
                        <a:pt x="19" y="15"/>
                      </a:cubicBezTo>
                      <a:cubicBezTo>
                        <a:pt x="20" y="16"/>
                        <a:pt x="21" y="15"/>
                        <a:pt x="20" y="14"/>
                      </a:cubicBezTo>
                      <a:cubicBezTo>
                        <a:pt x="18" y="10"/>
                        <a:pt x="15" y="7"/>
                        <a:pt x="11" y="5"/>
                      </a:cubicBezTo>
                      <a:cubicBezTo>
                        <a:pt x="10" y="4"/>
                        <a:pt x="9" y="5"/>
                        <a:pt x="10" y="6"/>
                      </a:cubicBezTo>
                      <a:cubicBezTo>
                        <a:pt x="13" y="10"/>
                        <a:pt x="11" y="9"/>
                        <a:pt x="15" y="11"/>
                      </a:cubicBezTo>
                      <a:cubicBezTo>
                        <a:pt x="16" y="11"/>
                        <a:pt x="17" y="10"/>
                        <a:pt x="17" y="9"/>
                      </a:cubicBezTo>
                      <a:cubicBezTo>
                        <a:pt x="15" y="6"/>
                        <a:pt x="13" y="5"/>
                        <a:pt x="10" y="4"/>
                      </a:cubicBezTo>
                      <a:cubicBezTo>
                        <a:pt x="9" y="3"/>
                        <a:pt x="8" y="4"/>
                        <a:pt x="9" y="5"/>
                      </a:cubicBezTo>
                      <a:cubicBezTo>
                        <a:pt x="10" y="8"/>
                        <a:pt x="12" y="9"/>
                        <a:pt x="14" y="11"/>
                      </a:cubicBezTo>
                      <a:cubicBezTo>
                        <a:pt x="15" y="12"/>
                        <a:pt x="17" y="10"/>
                        <a:pt x="16" y="9"/>
                      </a:cubicBezTo>
                      <a:cubicBezTo>
                        <a:pt x="12" y="4"/>
                        <a:pt x="9" y="1"/>
                        <a:pt x="2" y="1"/>
                      </a:cubicBezTo>
                      <a:cubicBezTo>
                        <a:pt x="0" y="1"/>
                        <a:pt x="0" y="3"/>
                        <a:pt x="2" y="3"/>
                      </a:cubicBezTo>
                      <a:cubicBezTo>
                        <a:pt x="4" y="3"/>
                        <a:pt x="7" y="3"/>
                        <a:pt x="10" y="4"/>
                      </a:cubicBezTo>
                      <a:cubicBezTo>
                        <a:pt x="11" y="4"/>
                        <a:pt x="12" y="2"/>
                        <a:pt x="11" y="2"/>
                      </a:cubicBezTo>
                      <a:cubicBezTo>
                        <a:pt x="9" y="1"/>
                        <a:pt x="7" y="1"/>
                        <a:pt x="5" y="0"/>
                      </a:cubicBezTo>
                      <a:cubicBezTo>
                        <a:pt x="4" y="0"/>
                        <a:pt x="3" y="1"/>
                        <a:pt x="4" y="2"/>
                      </a:cubicBezTo>
                      <a:cubicBezTo>
                        <a:pt x="6" y="4"/>
                        <a:pt x="8" y="5"/>
                        <a:pt x="9" y="7"/>
                      </a:cubicBezTo>
                      <a:cubicBezTo>
                        <a:pt x="10" y="6"/>
                        <a:pt x="10" y="6"/>
                        <a:pt x="11" y="5"/>
                      </a:cubicBezTo>
                      <a:cubicBezTo>
                        <a:pt x="9" y="4"/>
                        <a:pt x="8" y="3"/>
                        <a:pt x="6" y="2"/>
                      </a:cubicBezTo>
                      <a:cubicBezTo>
                        <a:pt x="5" y="1"/>
                        <a:pt x="4" y="3"/>
                        <a:pt x="4" y="4"/>
                      </a:cubicBezTo>
                      <a:cubicBezTo>
                        <a:pt x="7" y="7"/>
                        <a:pt x="10" y="8"/>
                        <a:pt x="12" y="10"/>
                      </a:cubicBezTo>
                      <a:cubicBezTo>
                        <a:pt x="13" y="10"/>
                        <a:pt x="13" y="9"/>
                        <a:pt x="14" y="9"/>
                      </a:cubicBezTo>
                      <a:cubicBezTo>
                        <a:pt x="12" y="8"/>
                        <a:pt x="10" y="6"/>
                        <a:pt x="8" y="5"/>
                      </a:cubicBezTo>
                      <a:cubicBezTo>
                        <a:pt x="7" y="6"/>
                        <a:pt x="7" y="6"/>
                        <a:pt x="7" y="7"/>
                      </a:cubicBezTo>
                      <a:cubicBezTo>
                        <a:pt x="11" y="8"/>
                        <a:pt x="14" y="10"/>
                        <a:pt x="18" y="12"/>
                      </a:cubicBezTo>
                      <a:cubicBezTo>
                        <a:pt x="18" y="12"/>
                        <a:pt x="19" y="11"/>
                        <a:pt x="19" y="10"/>
                      </a:cubicBezTo>
                      <a:cubicBezTo>
                        <a:pt x="17" y="10"/>
                        <a:pt x="16" y="9"/>
                        <a:pt x="14" y="8"/>
                      </a:cubicBezTo>
                      <a:cubicBezTo>
                        <a:pt x="13" y="8"/>
                        <a:pt x="12" y="9"/>
                        <a:pt x="13" y="10"/>
                      </a:cubicBezTo>
                      <a:cubicBezTo>
                        <a:pt x="18" y="15"/>
                        <a:pt x="20" y="20"/>
                        <a:pt x="22" y="26"/>
                      </a:cubicBezTo>
                      <a:cubicBezTo>
                        <a:pt x="23" y="31"/>
                        <a:pt x="20" y="36"/>
                        <a:pt x="20" y="41"/>
                      </a:cubicBezTo>
                      <a:cubicBezTo>
                        <a:pt x="20" y="42"/>
                        <a:pt x="22" y="43"/>
                        <a:pt x="22" y="42"/>
                      </a:cubicBezTo>
                      <a:cubicBezTo>
                        <a:pt x="22" y="41"/>
                        <a:pt x="23" y="41"/>
                        <a:pt x="23" y="40"/>
                      </a:cubicBezTo>
                      <a:cubicBezTo>
                        <a:pt x="22" y="40"/>
                        <a:pt x="22" y="39"/>
                        <a:pt x="21" y="39"/>
                      </a:cubicBezTo>
                      <a:cubicBezTo>
                        <a:pt x="18" y="44"/>
                        <a:pt x="15" y="47"/>
                        <a:pt x="10" y="50"/>
                      </a:cubicBezTo>
                      <a:cubicBezTo>
                        <a:pt x="9" y="51"/>
                        <a:pt x="10" y="53"/>
                        <a:pt x="11" y="52"/>
                      </a:cubicBezTo>
                      <a:cubicBezTo>
                        <a:pt x="16" y="49"/>
                        <a:pt x="20" y="47"/>
                        <a:pt x="22" y="41"/>
                      </a:cubicBezTo>
                      <a:cubicBezTo>
                        <a:pt x="22" y="40"/>
                        <a:pt x="21" y="39"/>
                        <a:pt x="20" y="40"/>
                      </a:cubicBezTo>
                      <a:cubicBezTo>
                        <a:pt x="17" y="42"/>
                        <a:pt x="15" y="46"/>
                        <a:pt x="12" y="48"/>
                      </a:cubicBezTo>
                      <a:cubicBezTo>
                        <a:pt x="13" y="48"/>
                        <a:pt x="13" y="49"/>
                        <a:pt x="14" y="50"/>
                      </a:cubicBezTo>
                      <a:cubicBezTo>
                        <a:pt x="18" y="46"/>
                        <a:pt x="21" y="43"/>
                        <a:pt x="23" y="38"/>
                      </a:cubicBezTo>
                      <a:cubicBezTo>
                        <a:pt x="23" y="36"/>
                        <a:pt x="21" y="36"/>
                        <a:pt x="2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299"/>
                <p:cNvSpPr/>
                <p:nvPr/>
              </p:nvSpPr>
              <p:spPr bwMode="auto">
                <a:xfrm>
                  <a:off x="895" y="1695"/>
                  <a:ext cx="10" cy="10"/>
                </a:xfrm>
                <a:custGeom>
                  <a:avLst/>
                  <a:gdLst>
                    <a:gd name="T0" fmla="*/ 8 w 14"/>
                    <a:gd name="T1" fmla="*/ 1 h 14"/>
                    <a:gd name="T2" fmla="*/ 1 w 14"/>
                    <a:gd name="T3" fmla="*/ 4 h 14"/>
                    <a:gd name="T4" fmla="*/ 1 w 14"/>
                    <a:gd name="T5" fmla="*/ 10 h 14"/>
                    <a:gd name="T6" fmla="*/ 13 w 14"/>
                    <a:gd name="T7" fmla="*/ 9 h 14"/>
                    <a:gd name="T8" fmla="*/ 4 w 14"/>
                    <a:gd name="T9" fmla="*/ 1 h 14"/>
                    <a:gd name="T10" fmla="*/ 1 w 14"/>
                    <a:gd name="T11" fmla="*/ 9 h 14"/>
                    <a:gd name="T12" fmla="*/ 8 w 14"/>
                    <a:gd name="T13" fmla="*/ 12 h 14"/>
                    <a:gd name="T14" fmla="*/ 11 w 14"/>
                    <a:gd name="T15" fmla="*/ 5 h 14"/>
                    <a:gd name="T16" fmla="*/ 4 w 14"/>
                    <a:gd name="T17" fmla="*/ 4 h 14"/>
                    <a:gd name="T18" fmla="*/ 8 w 14"/>
                    <a:gd name="T19" fmla="*/ 9 h 14"/>
                    <a:gd name="T20" fmla="*/ 7 w 14"/>
                    <a:gd name="T21" fmla="*/ 3 h 14"/>
                    <a:gd name="T22" fmla="*/ 3 w 14"/>
                    <a:gd name="T23" fmla="*/ 8 h 14"/>
                    <a:gd name="T24" fmla="*/ 8 w 14"/>
                    <a:gd name="T25" fmla="*/ 8 h 14"/>
                    <a:gd name="T26" fmla="*/ 4 w 14"/>
                    <a:gd name="T27" fmla="*/ 5 h 14"/>
                    <a:gd name="T28" fmla="*/ 6 w 14"/>
                    <a:gd name="T29" fmla="*/ 9 h 14"/>
                    <a:gd name="T30" fmla="*/ 10 w 14"/>
                    <a:gd name="T31" fmla="*/ 6 h 14"/>
                    <a:gd name="T32" fmla="*/ 10 w 14"/>
                    <a:gd name="T33" fmla="*/ 5 h 14"/>
                    <a:gd name="T34" fmla="*/ 7 w 14"/>
                    <a:gd name="T35" fmla="*/ 5 h 14"/>
                    <a:gd name="T36" fmla="*/ 8 w 14"/>
                    <a:gd name="T37" fmla="*/ 7 h 14"/>
                    <a:gd name="T38" fmla="*/ 9 w 14"/>
                    <a:gd name="T39" fmla="*/ 7 h 14"/>
                    <a:gd name="T40" fmla="*/ 8 w 14"/>
                    <a:gd name="T41" fmla="*/ 5 h 14"/>
                    <a:gd name="T42" fmla="*/ 5 w 14"/>
                    <a:gd name="T43" fmla="*/ 7 h 14"/>
                    <a:gd name="T44" fmla="*/ 6 w 14"/>
                    <a:gd name="T45" fmla="*/ 8 h 14"/>
                    <a:gd name="T46" fmla="*/ 6 w 14"/>
                    <a:gd name="T47" fmla="*/ 7 h 14"/>
                    <a:gd name="T48" fmla="*/ 6 w 14"/>
                    <a:gd name="T49" fmla="*/ 7 h 14"/>
                    <a:gd name="T50" fmla="*/ 5 w 14"/>
                    <a:gd name="T51" fmla="*/ 7 h 14"/>
                    <a:gd name="T52" fmla="*/ 7 w 14"/>
                    <a:gd name="T53" fmla="*/ 5 h 14"/>
                    <a:gd name="T54" fmla="*/ 6 w 14"/>
                    <a:gd name="T55" fmla="*/ 7 h 14"/>
                    <a:gd name="T56" fmla="*/ 7 w 14"/>
                    <a:gd name="T57" fmla="*/ 5 h 14"/>
                    <a:gd name="T58" fmla="*/ 9 w 14"/>
                    <a:gd name="T59" fmla="*/ 8 h 14"/>
                    <a:gd name="T60" fmla="*/ 5 w 14"/>
                    <a:gd name="T61" fmla="*/ 10 h 14"/>
                    <a:gd name="T62" fmla="*/ 6 w 14"/>
                    <a:gd name="T63" fmla="*/ 3 h 14"/>
                    <a:gd name="T64" fmla="*/ 10 w 14"/>
                    <a:gd name="T65" fmla="*/ 7 h 14"/>
                    <a:gd name="T66" fmla="*/ 6 w 14"/>
                    <a:gd name="T67" fmla="*/ 11 h 14"/>
                    <a:gd name="T68" fmla="*/ 2 w 14"/>
                    <a:gd name="T69" fmla="*/ 7 h 14"/>
                    <a:gd name="T70" fmla="*/ 8 w 14"/>
                    <a:gd name="T71" fmla="*/ 3 h 14"/>
                    <a:gd name="T72" fmla="*/ 8 w 14"/>
                    <a:gd name="T73"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 h="14">
                      <a:moveTo>
                        <a:pt x="8" y="1"/>
                      </a:moveTo>
                      <a:cubicBezTo>
                        <a:pt x="5" y="1"/>
                        <a:pt x="2" y="2"/>
                        <a:pt x="1" y="4"/>
                      </a:cubicBezTo>
                      <a:cubicBezTo>
                        <a:pt x="0" y="6"/>
                        <a:pt x="0" y="8"/>
                        <a:pt x="1" y="10"/>
                      </a:cubicBezTo>
                      <a:cubicBezTo>
                        <a:pt x="4" y="14"/>
                        <a:pt x="11" y="14"/>
                        <a:pt x="13" y="9"/>
                      </a:cubicBezTo>
                      <a:cubicBezTo>
                        <a:pt x="14" y="4"/>
                        <a:pt x="8" y="0"/>
                        <a:pt x="4" y="1"/>
                      </a:cubicBezTo>
                      <a:cubicBezTo>
                        <a:pt x="2" y="3"/>
                        <a:pt x="0" y="6"/>
                        <a:pt x="1" y="9"/>
                      </a:cubicBezTo>
                      <a:cubicBezTo>
                        <a:pt x="2" y="11"/>
                        <a:pt x="5" y="13"/>
                        <a:pt x="8" y="12"/>
                      </a:cubicBezTo>
                      <a:cubicBezTo>
                        <a:pt x="11" y="11"/>
                        <a:pt x="12" y="8"/>
                        <a:pt x="11" y="5"/>
                      </a:cubicBezTo>
                      <a:cubicBezTo>
                        <a:pt x="10" y="3"/>
                        <a:pt x="6" y="1"/>
                        <a:pt x="4" y="4"/>
                      </a:cubicBezTo>
                      <a:cubicBezTo>
                        <a:pt x="3" y="7"/>
                        <a:pt x="5" y="10"/>
                        <a:pt x="8" y="9"/>
                      </a:cubicBezTo>
                      <a:cubicBezTo>
                        <a:pt x="11" y="7"/>
                        <a:pt x="10" y="3"/>
                        <a:pt x="7" y="3"/>
                      </a:cubicBezTo>
                      <a:cubicBezTo>
                        <a:pt x="4" y="3"/>
                        <a:pt x="3" y="5"/>
                        <a:pt x="3" y="8"/>
                      </a:cubicBezTo>
                      <a:cubicBezTo>
                        <a:pt x="3" y="11"/>
                        <a:pt x="7" y="10"/>
                        <a:pt x="8" y="8"/>
                      </a:cubicBezTo>
                      <a:cubicBezTo>
                        <a:pt x="10" y="6"/>
                        <a:pt x="7" y="3"/>
                        <a:pt x="4" y="5"/>
                      </a:cubicBezTo>
                      <a:cubicBezTo>
                        <a:pt x="2" y="7"/>
                        <a:pt x="3" y="10"/>
                        <a:pt x="6" y="9"/>
                      </a:cubicBezTo>
                      <a:cubicBezTo>
                        <a:pt x="8" y="9"/>
                        <a:pt x="10" y="8"/>
                        <a:pt x="10" y="6"/>
                      </a:cubicBezTo>
                      <a:cubicBezTo>
                        <a:pt x="11" y="6"/>
                        <a:pt x="10" y="5"/>
                        <a:pt x="10" y="5"/>
                      </a:cubicBezTo>
                      <a:cubicBezTo>
                        <a:pt x="9" y="4"/>
                        <a:pt x="8" y="5"/>
                        <a:pt x="7" y="5"/>
                      </a:cubicBezTo>
                      <a:cubicBezTo>
                        <a:pt x="6" y="5"/>
                        <a:pt x="6" y="7"/>
                        <a:pt x="8" y="7"/>
                      </a:cubicBezTo>
                      <a:cubicBezTo>
                        <a:pt x="8" y="7"/>
                        <a:pt x="8" y="7"/>
                        <a:pt x="9" y="7"/>
                      </a:cubicBezTo>
                      <a:cubicBezTo>
                        <a:pt x="9" y="6"/>
                        <a:pt x="9" y="6"/>
                        <a:pt x="8" y="5"/>
                      </a:cubicBezTo>
                      <a:cubicBezTo>
                        <a:pt x="8" y="6"/>
                        <a:pt x="7" y="7"/>
                        <a:pt x="5" y="7"/>
                      </a:cubicBezTo>
                      <a:cubicBezTo>
                        <a:pt x="5" y="7"/>
                        <a:pt x="5" y="7"/>
                        <a:pt x="6" y="8"/>
                      </a:cubicBezTo>
                      <a:cubicBezTo>
                        <a:pt x="6" y="7"/>
                        <a:pt x="6" y="7"/>
                        <a:pt x="6" y="7"/>
                      </a:cubicBezTo>
                      <a:cubicBezTo>
                        <a:pt x="6" y="6"/>
                        <a:pt x="7" y="7"/>
                        <a:pt x="6" y="7"/>
                      </a:cubicBezTo>
                      <a:cubicBezTo>
                        <a:pt x="6" y="8"/>
                        <a:pt x="5" y="8"/>
                        <a:pt x="5" y="7"/>
                      </a:cubicBezTo>
                      <a:cubicBezTo>
                        <a:pt x="5" y="6"/>
                        <a:pt x="6" y="5"/>
                        <a:pt x="7" y="5"/>
                      </a:cubicBezTo>
                      <a:cubicBezTo>
                        <a:pt x="8" y="6"/>
                        <a:pt x="7" y="7"/>
                        <a:pt x="6" y="7"/>
                      </a:cubicBezTo>
                      <a:cubicBezTo>
                        <a:pt x="6" y="6"/>
                        <a:pt x="6" y="5"/>
                        <a:pt x="7" y="5"/>
                      </a:cubicBezTo>
                      <a:cubicBezTo>
                        <a:pt x="9" y="4"/>
                        <a:pt x="9" y="7"/>
                        <a:pt x="9" y="8"/>
                      </a:cubicBezTo>
                      <a:cubicBezTo>
                        <a:pt x="9" y="10"/>
                        <a:pt x="7" y="10"/>
                        <a:pt x="5" y="10"/>
                      </a:cubicBezTo>
                      <a:cubicBezTo>
                        <a:pt x="2" y="8"/>
                        <a:pt x="3" y="4"/>
                        <a:pt x="6" y="3"/>
                      </a:cubicBezTo>
                      <a:cubicBezTo>
                        <a:pt x="8" y="3"/>
                        <a:pt x="10" y="5"/>
                        <a:pt x="10" y="7"/>
                      </a:cubicBezTo>
                      <a:cubicBezTo>
                        <a:pt x="11" y="9"/>
                        <a:pt x="8" y="11"/>
                        <a:pt x="6" y="11"/>
                      </a:cubicBezTo>
                      <a:cubicBezTo>
                        <a:pt x="4" y="11"/>
                        <a:pt x="2" y="9"/>
                        <a:pt x="2" y="7"/>
                      </a:cubicBezTo>
                      <a:cubicBezTo>
                        <a:pt x="2" y="4"/>
                        <a:pt x="5" y="3"/>
                        <a:pt x="8" y="3"/>
                      </a:cubicBezTo>
                      <a:cubicBezTo>
                        <a:pt x="9" y="4"/>
                        <a:pt x="9"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300"/>
                <p:cNvSpPr/>
                <p:nvPr/>
              </p:nvSpPr>
              <p:spPr bwMode="auto">
                <a:xfrm>
                  <a:off x="896" y="1685"/>
                  <a:ext cx="20" cy="18"/>
                </a:xfrm>
                <a:custGeom>
                  <a:avLst/>
                  <a:gdLst>
                    <a:gd name="T0" fmla="*/ 22 w 30"/>
                    <a:gd name="T1" fmla="*/ 27 h 28"/>
                    <a:gd name="T2" fmla="*/ 30 w 30"/>
                    <a:gd name="T3" fmla="*/ 22 h 28"/>
                    <a:gd name="T4" fmla="*/ 1 w 30"/>
                    <a:gd name="T5" fmla="*/ 8 h 28"/>
                    <a:gd name="T6" fmla="*/ 3 w 30"/>
                    <a:gd name="T7" fmla="*/ 4 h 28"/>
                    <a:gd name="T8" fmla="*/ 5 w 30"/>
                    <a:gd name="T9" fmla="*/ 4 h 28"/>
                    <a:gd name="T10" fmla="*/ 6 w 30"/>
                    <a:gd name="T11" fmla="*/ 8 h 28"/>
                    <a:gd name="T12" fmla="*/ 5 w 30"/>
                    <a:gd name="T13" fmla="*/ 7 h 28"/>
                    <a:gd name="T14" fmla="*/ 6 w 30"/>
                    <a:gd name="T15" fmla="*/ 3 h 28"/>
                    <a:gd name="T16" fmla="*/ 10 w 30"/>
                    <a:gd name="T17" fmla="*/ 4 h 28"/>
                    <a:gd name="T18" fmla="*/ 10 w 30"/>
                    <a:gd name="T19" fmla="*/ 8 h 28"/>
                    <a:gd name="T20" fmla="*/ 10 w 30"/>
                    <a:gd name="T21" fmla="*/ 8 h 28"/>
                    <a:gd name="T22" fmla="*/ 12 w 30"/>
                    <a:gd name="T23" fmla="*/ 4 h 28"/>
                    <a:gd name="T24" fmla="*/ 15 w 30"/>
                    <a:gd name="T25" fmla="*/ 7 h 28"/>
                    <a:gd name="T26" fmla="*/ 14 w 30"/>
                    <a:gd name="T27" fmla="*/ 9 h 28"/>
                    <a:gd name="T28" fmla="*/ 13 w 30"/>
                    <a:gd name="T29" fmla="*/ 9 h 28"/>
                    <a:gd name="T30" fmla="*/ 15 w 30"/>
                    <a:gd name="T31" fmla="*/ 8 h 28"/>
                    <a:gd name="T32" fmla="*/ 18 w 30"/>
                    <a:gd name="T33" fmla="*/ 10 h 28"/>
                    <a:gd name="T34" fmla="*/ 17 w 30"/>
                    <a:gd name="T35" fmla="*/ 14 h 28"/>
                    <a:gd name="T36" fmla="*/ 17 w 30"/>
                    <a:gd name="T37" fmla="*/ 12 h 28"/>
                    <a:gd name="T38" fmla="*/ 20 w 30"/>
                    <a:gd name="T39" fmla="*/ 11 h 28"/>
                    <a:gd name="T40" fmla="*/ 23 w 30"/>
                    <a:gd name="T41" fmla="*/ 15 h 28"/>
                    <a:gd name="T42" fmla="*/ 21 w 30"/>
                    <a:gd name="T43" fmla="*/ 18 h 28"/>
                    <a:gd name="T44" fmla="*/ 21 w 30"/>
                    <a:gd name="T45" fmla="*/ 18 h 28"/>
                    <a:gd name="T46" fmla="*/ 23 w 30"/>
                    <a:gd name="T47" fmla="*/ 17 h 28"/>
                    <a:gd name="T48" fmla="*/ 25 w 30"/>
                    <a:gd name="T49" fmla="*/ 22 h 28"/>
                    <a:gd name="T50" fmla="*/ 23 w 30"/>
                    <a:gd name="T51" fmla="*/ 25 h 28"/>
                    <a:gd name="T52" fmla="*/ 23 w 30"/>
                    <a:gd name="T53" fmla="*/ 25 h 28"/>
                    <a:gd name="T54" fmla="*/ 24 w 30"/>
                    <a:gd name="T55" fmla="*/ 20 h 28"/>
                    <a:gd name="T56" fmla="*/ 19 w 30"/>
                    <a:gd name="T57" fmla="*/ 9 h 28"/>
                    <a:gd name="T58" fmla="*/ 22 w 30"/>
                    <a:gd name="T59" fmla="*/ 11 h 28"/>
                    <a:gd name="T60" fmla="*/ 20 w 30"/>
                    <a:gd name="T61" fmla="*/ 12 h 28"/>
                    <a:gd name="T62" fmla="*/ 17 w 30"/>
                    <a:gd name="T63" fmla="*/ 10 h 28"/>
                    <a:gd name="T64" fmla="*/ 26 w 30"/>
                    <a:gd name="T65" fmla="*/ 18 h 28"/>
                    <a:gd name="T66" fmla="*/ 24 w 30"/>
                    <a:gd name="T67" fmla="*/ 26 h 28"/>
                    <a:gd name="T68" fmla="*/ 23 w 30"/>
                    <a:gd name="T69" fmla="*/ 23 h 28"/>
                    <a:gd name="T70" fmla="*/ 24 w 30"/>
                    <a:gd name="T71" fmla="*/ 20 h 28"/>
                    <a:gd name="T72" fmla="*/ 25 w 30"/>
                    <a:gd name="T73" fmla="*/ 18 h 28"/>
                    <a:gd name="T74" fmla="*/ 23 w 30"/>
                    <a:gd name="T75" fmla="*/ 19 h 28"/>
                    <a:gd name="T76" fmla="*/ 21 w 30"/>
                    <a:gd name="T77" fmla="*/ 16 h 28"/>
                    <a:gd name="T78" fmla="*/ 22 w 30"/>
                    <a:gd name="T79" fmla="*/ 13 h 28"/>
                    <a:gd name="T80" fmla="*/ 22 w 30"/>
                    <a:gd name="T81" fmla="*/ 12 h 28"/>
                    <a:gd name="T82" fmla="*/ 19 w 30"/>
                    <a:gd name="T83" fmla="*/ 14 h 28"/>
                    <a:gd name="T84" fmla="*/ 16 w 30"/>
                    <a:gd name="T85" fmla="*/ 12 h 28"/>
                    <a:gd name="T86" fmla="*/ 17 w 30"/>
                    <a:gd name="T87" fmla="*/ 9 h 28"/>
                    <a:gd name="T88" fmla="*/ 17 w 30"/>
                    <a:gd name="T89" fmla="*/ 8 h 28"/>
                    <a:gd name="T90" fmla="*/ 15 w 30"/>
                    <a:gd name="T91" fmla="*/ 10 h 28"/>
                    <a:gd name="T92" fmla="*/ 13 w 30"/>
                    <a:gd name="T93" fmla="*/ 7 h 28"/>
                    <a:gd name="T94" fmla="*/ 14 w 30"/>
                    <a:gd name="T95" fmla="*/ 6 h 28"/>
                    <a:gd name="T96" fmla="*/ 14 w 30"/>
                    <a:gd name="T97" fmla="*/ 4 h 28"/>
                    <a:gd name="T98" fmla="*/ 12 w 30"/>
                    <a:gd name="T99" fmla="*/ 8 h 28"/>
                    <a:gd name="T100" fmla="*/ 8 w 30"/>
                    <a:gd name="T101" fmla="*/ 7 h 28"/>
                    <a:gd name="T102" fmla="*/ 8 w 30"/>
                    <a:gd name="T103" fmla="*/ 4 h 28"/>
                    <a:gd name="T104" fmla="*/ 8 w 30"/>
                    <a:gd name="T105" fmla="*/ 3 h 28"/>
                    <a:gd name="T106" fmla="*/ 7 w 30"/>
                    <a:gd name="T107" fmla="*/ 7 h 28"/>
                    <a:gd name="T108" fmla="*/ 3 w 30"/>
                    <a:gd name="T109" fmla="*/ 8 h 28"/>
                    <a:gd name="T110" fmla="*/ 3 w 30"/>
                    <a:gd name="T111" fmla="*/ 4 h 28"/>
                    <a:gd name="T112" fmla="*/ 5 w 30"/>
                    <a:gd name="T113" fmla="*/ 4 h 28"/>
                    <a:gd name="T114" fmla="*/ 3 w 30"/>
                    <a:gd name="T115" fmla="*/ 8 h 28"/>
                    <a:gd name="T116" fmla="*/ 19 w 30"/>
                    <a:gd name="T117" fmla="*/ 9 h 28"/>
                    <a:gd name="T118" fmla="*/ 24 w 30"/>
                    <a:gd name="T119" fmla="*/ 26 h 28"/>
                    <a:gd name="T120" fmla="*/ 2 w 30"/>
                    <a:gd name="T121"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 h="28">
                      <a:moveTo>
                        <a:pt x="2" y="10"/>
                      </a:moveTo>
                      <a:cubicBezTo>
                        <a:pt x="7" y="10"/>
                        <a:pt x="11" y="10"/>
                        <a:pt x="14" y="13"/>
                      </a:cubicBezTo>
                      <a:cubicBezTo>
                        <a:pt x="20" y="16"/>
                        <a:pt x="21" y="22"/>
                        <a:pt x="22" y="27"/>
                      </a:cubicBezTo>
                      <a:cubicBezTo>
                        <a:pt x="22" y="28"/>
                        <a:pt x="23" y="28"/>
                        <a:pt x="24" y="27"/>
                      </a:cubicBezTo>
                      <a:cubicBezTo>
                        <a:pt x="26" y="26"/>
                        <a:pt x="27" y="24"/>
                        <a:pt x="29" y="23"/>
                      </a:cubicBezTo>
                      <a:cubicBezTo>
                        <a:pt x="30" y="23"/>
                        <a:pt x="30" y="23"/>
                        <a:pt x="30" y="22"/>
                      </a:cubicBezTo>
                      <a:cubicBezTo>
                        <a:pt x="29" y="14"/>
                        <a:pt x="21" y="6"/>
                        <a:pt x="14" y="3"/>
                      </a:cubicBezTo>
                      <a:cubicBezTo>
                        <a:pt x="11" y="1"/>
                        <a:pt x="6" y="0"/>
                        <a:pt x="2" y="1"/>
                      </a:cubicBezTo>
                      <a:cubicBezTo>
                        <a:pt x="0" y="2"/>
                        <a:pt x="1" y="7"/>
                        <a:pt x="1" y="8"/>
                      </a:cubicBezTo>
                      <a:cubicBezTo>
                        <a:pt x="1" y="10"/>
                        <a:pt x="3" y="10"/>
                        <a:pt x="3" y="9"/>
                      </a:cubicBezTo>
                      <a:cubicBezTo>
                        <a:pt x="3" y="7"/>
                        <a:pt x="4" y="6"/>
                        <a:pt x="5" y="4"/>
                      </a:cubicBezTo>
                      <a:cubicBezTo>
                        <a:pt x="4" y="4"/>
                        <a:pt x="3" y="4"/>
                        <a:pt x="3" y="4"/>
                      </a:cubicBezTo>
                      <a:cubicBezTo>
                        <a:pt x="3" y="5"/>
                        <a:pt x="3" y="6"/>
                        <a:pt x="3" y="7"/>
                      </a:cubicBezTo>
                      <a:cubicBezTo>
                        <a:pt x="3" y="9"/>
                        <a:pt x="5" y="9"/>
                        <a:pt x="5" y="7"/>
                      </a:cubicBezTo>
                      <a:cubicBezTo>
                        <a:pt x="5" y="6"/>
                        <a:pt x="5" y="5"/>
                        <a:pt x="5" y="4"/>
                      </a:cubicBezTo>
                      <a:cubicBezTo>
                        <a:pt x="4" y="4"/>
                        <a:pt x="4" y="4"/>
                        <a:pt x="3" y="4"/>
                      </a:cubicBezTo>
                      <a:cubicBezTo>
                        <a:pt x="3" y="5"/>
                        <a:pt x="3" y="7"/>
                        <a:pt x="3" y="8"/>
                      </a:cubicBezTo>
                      <a:cubicBezTo>
                        <a:pt x="4" y="9"/>
                        <a:pt x="5" y="9"/>
                        <a:pt x="6" y="8"/>
                      </a:cubicBezTo>
                      <a:cubicBezTo>
                        <a:pt x="6" y="7"/>
                        <a:pt x="6" y="6"/>
                        <a:pt x="7" y="4"/>
                      </a:cubicBezTo>
                      <a:cubicBezTo>
                        <a:pt x="6" y="4"/>
                        <a:pt x="5" y="4"/>
                        <a:pt x="5" y="4"/>
                      </a:cubicBezTo>
                      <a:cubicBezTo>
                        <a:pt x="5" y="5"/>
                        <a:pt x="5" y="6"/>
                        <a:pt x="5" y="7"/>
                      </a:cubicBezTo>
                      <a:cubicBezTo>
                        <a:pt x="5" y="8"/>
                        <a:pt x="7" y="9"/>
                        <a:pt x="7" y="8"/>
                      </a:cubicBezTo>
                      <a:cubicBezTo>
                        <a:pt x="8" y="6"/>
                        <a:pt x="8" y="5"/>
                        <a:pt x="8" y="3"/>
                      </a:cubicBezTo>
                      <a:cubicBezTo>
                        <a:pt x="8" y="3"/>
                        <a:pt x="7" y="3"/>
                        <a:pt x="6" y="3"/>
                      </a:cubicBezTo>
                      <a:cubicBezTo>
                        <a:pt x="6" y="5"/>
                        <a:pt x="6" y="6"/>
                        <a:pt x="6" y="8"/>
                      </a:cubicBezTo>
                      <a:cubicBezTo>
                        <a:pt x="6" y="9"/>
                        <a:pt x="8" y="10"/>
                        <a:pt x="9" y="9"/>
                      </a:cubicBezTo>
                      <a:cubicBezTo>
                        <a:pt x="9" y="7"/>
                        <a:pt x="10" y="6"/>
                        <a:pt x="10" y="4"/>
                      </a:cubicBezTo>
                      <a:cubicBezTo>
                        <a:pt x="9" y="4"/>
                        <a:pt x="9" y="4"/>
                        <a:pt x="8" y="4"/>
                      </a:cubicBezTo>
                      <a:cubicBezTo>
                        <a:pt x="8" y="5"/>
                        <a:pt x="8" y="6"/>
                        <a:pt x="8" y="8"/>
                      </a:cubicBezTo>
                      <a:cubicBezTo>
                        <a:pt x="8" y="9"/>
                        <a:pt x="10" y="9"/>
                        <a:pt x="10" y="8"/>
                      </a:cubicBezTo>
                      <a:cubicBezTo>
                        <a:pt x="11" y="6"/>
                        <a:pt x="11" y="5"/>
                        <a:pt x="12" y="3"/>
                      </a:cubicBezTo>
                      <a:cubicBezTo>
                        <a:pt x="11" y="3"/>
                        <a:pt x="10" y="3"/>
                        <a:pt x="10" y="3"/>
                      </a:cubicBezTo>
                      <a:cubicBezTo>
                        <a:pt x="10" y="5"/>
                        <a:pt x="10" y="6"/>
                        <a:pt x="10" y="8"/>
                      </a:cubicBezTo>
                      <a:cubicBezTo>
                        <a:pt x="10" y="9"/>
                        <a:pt x="11" y="10"/>
                        <a:pt x="12" y="9"/>
                      </a:cubicBezTo>
                      <a:cubicBezTo>
                        <a:pt x="12" y="7"/>
                        <a:pt x="13" y="6"/>
                        <a:pt x="14" y="5"/>
                      </a:cubicBezTo>
                      <a:cubicBezTo>
                        <a:pt x="13" y="5"/>
                        <a:pt x="12" y="4"/>
                        <a:pt x="12" y="4"/>
                      </a:cubicBezTo>
                      <a:cubicBezTo>
                        <a:pt x="12" y="5"/>
                        <a:pt x="12" y="6"/>
                        <a:pt x="11" y="8"/>
                      </a:cubicBezTo>
                      <a:cubicBezTo>
                        <a:pt x="11" y="9"/>
                        <a:pt x="12" y="9"/>
                        <a:pt x="13" y="9"/>
                      </a:cubicBezTo>
                      <a:cubicBezTo>
                        <a:pt x="14" y="8"/>
                        <a:pt x="15" y="8"/>
                        <a:pt x="15" y="7"/>
                      </a:cubicBezTo>
                      <a:cubicBezTo>
                        <a:pt x="15" y="7"/>
                        <a:pt x="14" y="6"/>
                        <a:pt x="13" y="6"/>
                      </a:cubicBezTo>
                      <a:cubicBezTo>
                        <a:pt x="13" y="7"/>
                        <a:pt x="13" y="7"/>
                        <a:pt x="13" y="8"/>
                      </a:cubicBezTo>
                      <a:cubicBezTo>
                        <a:pt x="12" y="9"/>
                        <a:pt x="13" y="10"/>
                        <a:pt x="14" y="9"/>
                      </a:cubicBezTo>
                      <a:cubicBezTo>
                        <a:pt x="15" y="8"/>
                        <a:pt x="16" y="8"/>
                        <a:pt x="17" y="7"/>
                      </a:cubicBezTo>
                      <a:cubicBezTo>
                        <a:pt x="17" y="7"/>
                        <a:pt x="16" y="6"/>
                        <a:pt x="16" y="5"/>
                      </a:cubicBezTo>
                      <a:cubicBezTo>
                        <a:pt x="15" y="7"/>
                        <a:pt x="14" y="7"/>
                        <a:pt x="13" y="9"/>
                      </a:cubicBezTo>
                      <a:cubicBezTo>
                        <a:pt x="13" y="9"/>
                        <a:pt x="14" y="11"/>
                        <a:pt x="15" y="10"/>
                      </a:cubicBezTo>
                      <a:cubicBezTo>
                        <a:pt x="15" y="10"/>
                        <a:pt x="16" y="9"/>
                        <a:pt x="16" y="9"/>
                      </a:cubicBezTo>
                      <a:cubicBezTo>
                        <a:pt x="16" y="9"/>
                        <a:pt x="15" y="8"/>
                        <a:pt x="15" y="8"/>
                      </a:cubicBezTo>
                      <a:cubicBezTo>
                        <a:pt x="14" y="9"/>
                        <a:pt x="14" y="10"/>
                        <a:pt x="14" y="11"/>
                      </a:cubicBezTo>
                      <a:cubicBezTo>
                        <a:pt x="13" y="11"/>
                        <a:pt x="14" y="12"/>
                        <a:pt x="15" y="12"/>
                      </a:cubicBezTo>
                      <a:cubicBezTo>
                        <a:pt x="17" y="11"/>
                        <a:pt x="17" y="11"/>
                        <a:pt x="18" y="10"/>
                      </a:cubicBezTo>
                      <a:cubicBezTo>
                        <a:pt x="18" y="10"/>
                        <a:pt x="17" y="9"/>
                        <a:pt x="17" y="9"/>
                      </a:cubicBezTo>
                      <a:cubicBezTo>
                        <a:pt x="16" y="10"/>
                        <a:pt x="16" y="11"/>
                        <a:pt x="15" y="12"/>
                      </a:cubicBezTo>
                      <a:cubicBezTo>
                        <a:pt x="15" y="13"/>
                        <a:pt x="16" y="14"/>
                        <a:pt x="17" y="14"/>
                      </a:cubicBezTo>
                      <a:cubicBezTo>
                        <a:pt x="18" y="13"/>
                        <a:pt x="19" y="12"/>
                        <a:pt x="20" y="12"/>
                      </a:cubicBezTo>
                      <a:cubicBezTo>
                        <a:pt x="20" y="11"/>
                        <a:pt x="20" y="11"/>
                        <a:pt x="19" y="10"/>
                      </a:cubicBezTo>
                      <a:cubicBezTo>
                        <a:pt x="18" y="11"/>
                        <a:pt x="18" y="11"/>
                        <a:pt x="17" y="12"/>
                      </a:cubicBezTo>
                      <a:cubicBezTo>
                        <a:pt x="16" y="13"/>
                        <a:pt x="17" y="14"/>
                        <a:pt x="18" y="14"/>
                      </a:cubicBezTo>
                      <a:cubicBezTo>
                        <a:pt x="19" y="13"/>
                        <a:pt x="20" y="13"/>
                        <a:pt x="21" y="13"/>
                      </a:cubicBezTo>
                      <a:cubicBezTo>
                        <a:pt x="21" y="12"/>
                        <a:pt x="20" y="12"/>
                        <a:pt x="20" y="11"/>
                      </a:cubicBezTo>
                      <a:cubicBezTo>
                        <a:pt x="19" y="12"/>
                        <a:pt x="19" y="13"/>
                        <a:pt x="18" y="15"/>
                      </a:cubicBezTo>
                      <a:cubicBezTo>
                        <a:pt x="18" y="15"/>
                        <a:pt x="18" y="17"/>
                        <a:pt x="19" y="16"/>
                      </a:cubicBezTo>
                      <a:cubicBezTo>
                        <a:pt x="21" y="16"/>
                        <a:pt x="21" y="15"/>
                        <a:pt x="23" y="15"/>
                      </a:cubicBezTo>
                      <a:cubicBezTo>
                        <a:pt x="22" y="14"/>
                        <a:pt x="22" y="14"/>
                        <a:pt x="21" y="13"/>
                      </a:cubicBezTo>
                      <a:cubicBezTo>
                        <a:pt x="21" y="14"/>
                        <a:pt x="20" y="15"/>
                        <a:pt x="20" y="16"/>
                      </a:cubicBezTo>
                      <a:cubicBezTo>
                        <a:pt x="19" y="17"/>
                        <a:pt x="20" y="18"/>
                        <a:pt x="21" y="18"/>
                      </a:cubicBezTo>
                      <a:cubicBezTo>
                        <a:pt x="23" y="17"/>
                        <a:pt x="23" y="17"/>
                        <a:pt x="24" y="16"/>
                      </a:cubicBezTo>
                      <a:cubicBezTo>
                        <a:pt x="24" y="16"/>
                        <a:pt x="24" y="15"/>
                        <a:pt x="23" y="15"/>
                      </a:cubicBezTo>
                      <a:cubicBezTo>
                        <a:pt x="22" y="16"/>
                        <a:pt x="22" y="17"/>
                        <a:pt x="21" y="18"/>
                      </a:cubicBezTo>
                      <a:cubicBezTo>
                        <a:pt x="20" y="19"/>
                        <a:pt x="21" y="20"/>
                        <a:pt x="22" y="20"/>
                      </a:cubicBezTo>
                      <a:cubicBezTo>
                        <a:pt x="23" y="19"/>
                        <a:pt x="24" y="19"/>
                        <a:pt x="25" y="19"/>
                      </a:cubicBezTo>
                      <a:cubicBezTo>
                        <a:pt x="24" y="18"/>
                        <a:pt x="24" y="18"/>
                        <a:pt x="23" y="17"/>
                      </a:cubicBezTo>
                      <a:cubicBezTo>
                        <a:pt x="23" y="18"/>
                        <a:pt x="22" y="19"/>
                        <a:pt x="22" y="20"/>
                      </a:cubicBezTo>
                      <a:cubicBezTo>
                        <a:pt x="22" y="21"/>
                        <a:pt x="22" y="22"/>
                        <a:pt x="23" y="22"/>
                      </a:cubicBezTo>
                      <a:cubicBezTo>
                        <a:pt x="24" y="22"/>
                        <a:pt x="24" y="22"/>
                        <a:pt x="25" y="22"/>
                      </a:cubicBezTo>
                      <a:cubicBezTo>
                        <a:pt x="25" y="21"/>
                        <a:pt x="24" y="21"/>
                        <a:pt x="24" y="20"/>
                      </a:cubicBezTo>
                      <a:cubicBezTo>
                        <a:pt x="23" y="21"/>
                        <a:pt x="23" y="22"/>
                        <a:pt x="22" y="23"/>
                      </a:cubicBezTo>
                      <a:cubicBezTo>
                        <a:pt x="22" y="24"/>
                        <a:pt x="23" y="25"/>
                        <a:pt x="23" y="25"/>
                      </a:cubicBezTo>
                      <a:cubicBezTo>
                        <a:pt x="24" y="24"/>
                        <a:pt x="25" y="24"/>
                        <a:pt x="25" y="24"/>
                      </a:cubicBezTo>
                      <a:cubicBezTo>
                        <a:pt x="25" y="24"/>
                        <a:pt x="25" y="23"/>
                        <a:pt x="24" y="23"/>
                      </a:cubicBezTo>
                      <a:cubicBezTo>
                        <a:pt x="24" y="23"/>
                        <a:pt x="23" y="24"/>
                        <a:pt x="23" y="25"/>
                      </a:cubicBezTo>
                      <a:cubicBezTo>
                        <a:pt x="22" y="26"/>
                        <a:pt x="23" y="27"/>
                        <a:pt x="24" y="26"/>
                      </a:cubicBezTo>
                      <a:cubicBezTo>
                        <a:pt x="26" y="24"/>
                        <a:pt x="26" y="22"/>
                        <a:pt x="26" y="19"/>
                      </a:cubicBezTo>
                      <a:cubicBezTo>
                        <a:pt x="26" y="19"/>
                        <a:pt x="25" y="20"/>
                        <a:pt x="24" y="20"/>
                      </a:cubicBezTo>
                      <a:cubicBezTo>
                        <a:pt x="25" y="20"/>
                        <a:pt x="25" y="21"/>
                        <a:pt x="26" y="22"/>
                      </a:cubicBezTo>
                      <a:cubicBezTo>
                        <a:pt x="26" y="21"/>
                        <a:pt x="27" y="21"/>
                        <a:pt x="27" y="20"/>
                      </a:cubicBezTo>
                      <a:cubicBezTo>
                        <a:pt x="25" y="16"/>
                        <a:pt x="23" y="12"/>
                        <a:pt x="19" y="9"/>
                      </a:cubicBezTo>
                      <a:cubicBezTo>
                        <a:pt x="18" y="9"/>
                        <a:pt x="18" y="10"/>
                        <a:pt x="17" y="10"/>
                      </a:cubicBezTo>
                      <a:cubicBezTo>
                        <a:pt x="18" y="11"/>
                        <a:pt x="20" y="12"/>
                        <a:pt x="21" y="12"/>
                      </a:cubicBezTo>
                      <a:cubicBezTo>
                        <a:pt x="22" y="13"/>
                        <a:pt x="23" y="11"/>
                        <a:pt x="22" y="11"/>
                      </a:cubicBezTo>
                      <a:cubicBezTo>
                        <a:pt x="20" y="9"/>
                        <a:pt x="19" y="9"/>
                        <a:pt x="17" y="8"/>
                      </a:cubicBezTo>
                      <a:cubicBezTo>
                        <a:pt x="16" y="7"/>
                        <a:pt x="15" y="9"/>
                        <a:pt x="17" y="10"/>
                      </a:cubicBezTo>
                      <a:cubicBezTo>
                        <a:pt x="18" y="11"/>
                        <a:pt x="19" y="11"/>
                        <a:pt x="20" y="12"/>
                      </a:cubicBezTo>
                      <a:cubicBezTo>
                        <a:pt x="21" y="12"/>
                        <a:pt x="21" y="11"/>
                        <a:pt x="21" y="10"/>
                      </a:cubicBezTo>
                      <a:cubicBezTo>
                        <a:pt x="21" y="10"/>
                        <a:pt x="20" y="9"/>
                        <a:pt x="19" y="9"/>
                      </a:cubicBezTo>
                      <a:cubicBezTo>
                        <a:pt x="18" y="8"/>
                        <a:pt x="16" y="9"/>
                        <a:pt x="17" y="10"/>
                      </a:cubicBezTo>
                      <a:cubicBezTo>
                        <a:pt x="21" y="14"/>
                        <a:pt x="23" y="17"/>
                        <a:pt x="26" y="22"/>
                      </a:cubicBezTo>
                      <a:cubicBezTo>
                        <a:pt x="26" y="23"/>
                        <a:pt x="28" y="22"/>
                        <a:pt x="27" y="20"/>
                      </a:cubicBezTo>
                      <a:cubicBezTo>
                        <a:pt x="27" y="19"/>
                        <a:pt x="27" y="19"/>
                        <a:pt x="26" y="18"/>
                      </a:cubicBezTo>
                      <a:cubicBezTo>
                        <a:pt x="25" y="18"/>
                        <a:pt x="24" y="18"/>
                        <a:pt x="24" y="19"/>
                      </a:cubicBezTo>
                      <a:cubicBezTo>
                        <a:pt x="24" y="21"/>
                        <a:pt x="24" y="23"/>
                        <a:pt x="23" y="25"/>
                      </a:cubicBezTo>
                      <a:cubicBezTo>
                        <a:pt x="23" y="25"/>
                        <a:pt x="24" y="26"/>
                        <a:pt x="24" y="26"/>
                      </a:cubicBezTo>
                      <a:cubicBezTo>
                        <a:pt x="25" y="25"/>
                        <a:pt x="25" y="25"/>
                        <a:pt x="26" y="24"/>
                      </a:cubicBezTo>
                      <a:cubicBezTo>
                        <a:pt x="26" y="23"/>
                        <a:pt x="26" y="22"/>
                        <a:pt x="25" y="22"/>
                      </a:cubicBezTo>
                      <a:cubicBezTo>
                        <a:pt x="24" y="22"/>
                        <a:pt x="24" y="22"/>
                        <a:pt x="23" y="23"/>
                      </a:cubicBezTo>
                      <a:cubicBezTo>
                        <a:pt x="23" y="23"/>
                        <a:pt x="24" y="24"/>
                        <a:pt x="24" y="24"/>
                      </a:cubicBezTo>
                      <a:cubicBezTo>
                        <a:pt x="25" y="23"/>
                        <a:pt x="25" y="23"/>
                        <a:pt x="26" y="21"/>
                      </a:cubicBezTo>
                      <a:cubicBezTo>
                        <a:pt x="26" y="20"/>
                        <a:pt x="25" y="19"/>
                        <a:pt x="24" y="20"/>
                      </a:cubicBezTo>
                      <a:cubicBezTo>
                        <a:pt x="24" y="20"/>
                        <a:pt x="23" y="20"/>
                        <a:pt x="23" y="20"/>
                      </a:cubicBezTo>
                      <a:cubicBezTo>
                        <a:pt x="23" y="20"/>
                        <a:pt x="23" y="21"/>
                        <a:pt x="24" y="22"/>
                      </a:cubicBezTo>
                      <a:cubicBezTo>
                        <a:pt x="25" y="20"/>
                        <a:pt x="25" y="20"/>
                        <a:pt x="25" y="18"/>
                      </a:cubicBezTo>
                      <a:cubicBezTo>
                        <a:pt x="26" y="17"/>
                        <a:pt x="24" y="16"/>
                        <a:pt x="24" y="17"/>
                      </a:cubicBezTo>
                      <a:cubicBezTo>
                        <a:pt x="23" y="17"/>
                        <a:pt x="22" y="17"/>
                        <a:pt x="22" y="17"/>
                      </a:cubicBezTo>
                      <a:cubicBezTo>
                        <a:pt x="22" y="18"/>
                        <a:pt x="22" y="19"/>
                        <a:pt x="23" y="19"/>
                      </a:cubicBezTo>
                      <a:cubicBezTo>
                        <a:pt x="23" y="18"/>
                        <a:pt x="24" y="17"/>
                        <a:pt x="25" y="16"/>
                      </a:cubicBezTo>
                      <a:cubicBezTo>
                        <a:pt x="25" y="15"/>
                        <a:pt x="24" y="14"/>
                        <a:pt x="23" y="14"/>
                      </a:cubicBezTo>
                      <a:cubicBezTo>
                        <a:pt x="22" y="15"/>
                        <a:pt x="22" y="15"/>
                        <a:pt x="21" y="16"/>
                      </a:cubicBezTo>
                      <a:cubicBezTo>
                        <a:pt x="21" y="16"/>
                        <a:pt x="22" y="17"/>
                        <a:pt x="22" y="17"/>
                      </a:cubicBezTo>
                      <a:cubicBezTo>
                        <a:pt x="23" y="15"/>
                        <a:pt x="23" y="16"/>
                        <a:pt x="23" y="14"/>
                      </a:cubicBezTo>
                      <a:cubicBezTo>
                        <a:pt x="24" y="13"/>
                        <a:pt x="23" y="12"/>
                        <a:pt x="22" y="13"/>
                      </a:cubicBezTo>
                      <a:cubicBezTo>
                        <a:pt x="21" y="13"/>
                        <a:pt x="20" y="14"/>
                        <a:pt x="19" y="14"/>
                      </a:cubicBezTo>
                      <a:cubicBezTo>
                        <a:pt x="19" y="15"/>
                        <a:pt x="19" y="15"/>
                        <a:pt x="20" y="16"/>
                      </a:cubicBezTo>
                      <a:cubicBezTo>
                        <a:pt x="21" y="15"/>
                        <a:pt x="21" y="13"/>
                        <a:pt x="22" y="12"/>
                      </a:cubicBezTo>
                      <a:cubicBezTo>
                        <a:pt x="22" y="11"/>
                        <a:pt x="22" y="10"/>
                        <a:pt x="21" y="11"/>
                      </a:cubicBezTo>
                      <a:cubicBezTo>
                        <a:pt x="19" y="11"/>
                        <a:pt x="18" y="11"/>
                        <a:pt x="17" y="12"/>
                      </a:cubicBezTo>
                      <a:cubicBezTo>
                        <a:pt x="18" y="13"/>
                        <a:pt x="18" y="13"/>
                        <a:pt x="19" y="14"/>
                      </a:cubicBezTo>
                      <a:cubicBezTo>
                        <a:pt x="19" y="13"/>
                        <a:pt x="20" y="12"/>
                        <a:pt x="21" y="12"/>
                      </a:cubicBezTo>
                      <a:cubicBezTo>
                        <a:pt x="21" y="11"/>
                        <a:pt x="21" y="9"/>
                        <a:pt x="20" y="10"/>
                      </a:cubicBezTo>
                      <a:cubicBezTo>
                        <a:pt x="18" y="10"/>
                        <a:pt x="17" y="11"/>
                        <a:pt x="16" y="12"/>
                      </a:cubicBezTo>
                      <a:cubicBezTo>
                        <a:pt x="16" y="12"/>
                        <a:pt x="17" y="13"/>
                        <a:pt x="17" y="13"/>
                      </a:cubicBezTo>
                      <a:cubicBezTo>
                        <a:pt x="18" y="12"/>
                        <a:pt x="18" y="11"/>
                        <a:pt x="19" y="10"/>
                      </a:cubicBezTo>
                      <a:cubicBezTo>
                        <a:pt x="19" y="9"/>
                        <a:pt x="18" y="8"/>
                        <a:pt x="17" y="9"/>
                      </a:cubicBezTo>
                      <a:cubicBezTo>
                        <a:pt x="16" y="9"/>
                        <a:pt x="15" y="10"/>
                        <a:pt x="14" y="10"/>
                      </a:cubicBezTo>
                      <a:cubicBezTo>
                        <a:pt x="15" y="10"/>
                        <a:pt x="15" y="11"/>
                        <a:pt x="16" y="11"/>
                      </a:cubicBezTo>
                      <a:cubicBezTo>
                        <a:pt x="16" y="10"/>
                        <a:pt x="17" y="9"/>
                        <a:pt x="17" y="8"/>
                      </a:cubicBezTo>
                      <a:cubicBezTo>
                        <a:pt x="17" y="7"/>
                        <a:pt x="16" y="7"/>
                        <a:pt x="15" y="7"/>
                      </a:cubicBezTo>
                      <a:cubicBezTo>
                        <a:pt x="15" y="7"/>
                        <a:pt x="14" y="8"/>
                        <a:pt x="14" y="8"/>
                      </a:cubicBezTo>
                      <a:cubicBezTo>
                        <a:pt x="14" y="9"/>
                        <a:pt x="15" y="9"/>
                        <a:pt x="15" y="10"/>
                      </a:cubicBezTo>
                      <a:cubicBezTo>
                        <a:pt x="16" y="9"/>
                        <a:pt x="17" y="8"/>
                        <a:pt x="17" y="7"/>
                      </a:cubicBezTo>
                      <a:cubicBezTo>
                        <a:pt x="18" y="6"/>
                        <a:pt x="17" y="5"/>
                        <a:pt x="16" y="5"/>
                      </a:cubicBezTo>
                      <a:cubicBezTo>
                        <a:pt x="15" y="6"/>
                        <a:pt x="14" y="7"/>
                        <a:pt x="13" y="7"/>
                      </a:cubicBezTo>
                      <a:cubicBezTo>
                        <a:pt x="14" y="8"/>
                        <a:pt x="14" y="8"/>
                        <a:pt x="15" y="8"/>
                      </a:cubicBezTo>
                      <a:cubicBezTo>
                        <a:pt x="15" y="8"/>
                        <a:pt x="15" y="7"/>
                        <a:pt x="15" y="7"/>
                      </a:cubicBezTo>
                      <a:cubicBezTo>
                        <a:pt x="16" y="5"/>
                        <a:pt x="14" y="5"/>
                        <a:pt x="14" y="6"/>
                      </a:cubicBezTo>
                      <a:cubicBezTo>
                        <a:pt x="13" y="6"/>
                        <a:pt x="12" y="7"/>
                        <a:pt x="12" y="7"/>
                      </a:cubicBezTo>
                      <a:cubicBezTo>
                        <a:pt x="12" y="7"/>
                        <a:pt x="13" y="8"/>
                        <a:pt x="14" y="8"/>
                      </a:cubicBezTo>
                      <a:cubicBezTo>
                        <a:pt x="14" y="6"/>
                        <a:pt x="14" y="6"/>
                        <a:pt x="14" y="4"/>
                      </a:cubicBezTo>
                      <a:cubicBezTo>
                        <a:pt x="14" y="3"/>
                        <a:pt x="12" y="3"/>
                        <a:pt x="12" y="4"/>
                      </a:cubicBezTo>
                      <a:cubicBezTo>
                        <a:pt x="11" y="5"/>
                        <a:pt x="11" y="6"/>
                        <a:pt x="10" y="8"/>
                      </a:cubicBezTo>
                      <a:cubicBezTo>
                        <a:pt x="11" y="8"/>
                        <a:pt x="11" y="8"/>
                        <a:pt x="12" y="8"/>
                      </a:cubicBezTo>
                      <a:cubicBezTo>
                        <a:pt x="12" y="6"/>
                        <a:pt x="12" y="5"/>
                        <a:pt x="12" y="3"/>
                      </a:cubicBezTo>
                      <a:cubicBezTo>
                        <a:pt x="12" y="2"/>
                        <a:pt x="10" y="2"/>
                        <a:pt x="10" y="3"/>
                      </a:cubicBezTo>
                      <a:cubicBezTo>
                        <a:pt x="9" y="4"/>
                        <a:pt x="9" y="6"/>
                        <a:pt x="8" y="7"/>
                      </a:cubicBezTo>
                      <a:cubicBezTo>
                        <a:pt x="9" y="7"/>
                        <a:pt x="10" y="7"/>
                        <a:pt x="10" y="8"/>
                      </a:cubicBezTo>
                      <a:cubicBezTo>
                        <a:pt x="11" y="6"/>
                        <a:pt x="10" y="5"/>
                        <a:pt x="10" y="4"/>
                      </a:cubicBezTo>
                      <a:cubicBezTo>
                        <a:pt x="10" y="3"/>
                        <a:pt x="9" y="2"/>
                        <a:pt x="8" y="4"/>
                      </a:cubicBezTo>
                      <a:cubicBezTo>
                        <a:pt x="7" y="5"/>
                        <a:pt x="7" y="7"/>
                        <a:pt x="6" y="8"/>
                      </a:cubicBezTo>
                      <a:cubicBezTo>
                        <a:pt x="7" y="8"/>
                        <a:pt x="8" y="8"/>
                        <a:pt x="9" y="8"/>
                      </a:cubicBezTo>
                      <a:cubicBezTo>
                        <a:pt x="9" y="6"/>
                        <a:pt x="9" y="5"/>
                        <a:pt x="8" y="3"/>
                      </a:cubicBezTo>
                      <a:cubicBezTo>
                        <a:pt x="8" y="2"/>
                        <a:pt x="7" y="2"/>
                        <a:pt x="6" y="3"/>
                      </a:cubicBezTo>
                      <a:cubicBezTo>
                        <a:pt x="6" y="4"/>
                        <a:pt x="5" y="6"/>
                        <a:pt x="5" y="7"/>
                      </a:cubicBezTo>
                      <a:cubicBezTo>
                        <a:pt x="6" y="7"/>
                        <a:pt x="6" y="7"/>
                        <a:pt x="7" y="7"/>
                      </a:cubicBezTo>
                      <a:cubicBezTo>
                        <a:pt x="7" y="6"/>
                        <a:pt x="7" y="5"/>
                        <a:pt x="7" y="4"/>
                      </a:cubicBezTo>
                      <a:cubicBezTo>
                        <a:pt x="7" y="3"/>
                        <a:pt x="5" y="3"/>
                        <a:pt x="5" y="3"/>
                      </a:cubicBezTo>
                      <a:cubicBezTo>
                        <a:pt x="4" y="5"/>
                        <a:pt x="4" y="6"/>
                        <a:pt x="3" y="8"/>
                      </a:cubicBezTo>
                      <a:cubicBezTo>
                        <a:pt x="4" y="8"/>
                        <a:pt x="5" y="8"/>
                        <a:pt x="6" y="8"/>
                      </a:cubicBezTo>
                      <a:cubicBezTo>
                        <a:pt x="5" y="6"/>
                        <a:pt x="5" y="5"/>
                        <a:pt x="5" y="4"/>
                      </a:cubicBezTo>
                      <a:cubicBezTo>
                        <a:pt x="5" y="2"/>
                        <a:pt x="3" y="3"/>
                        <a:pt x="3" y="4"/>
                      </a:cubicBezTo>
                      <a:cubicBezTo>
                        <a:pt x="3" y="5"/>
                        <a:pt x="3" y="6"/>
                        <a:pt x="3" y="7"/>
                      </a:cubicBezTo>
                      <a:cubicBezTo>
                        <a:pt x="3" y="7"/>
                        <a:pt x="4" y="7"/>
                        <a:pt x="5" y="7"/>
                      </a:cubicBezTo>
                      <a:cubicBezTo>
                        <a:pt x="5" y="6"/>
                        <a:pt x="5" y="5"/>
                        <a:pt x="5" y="4"/>
                      </a:cubicBezTo>
                      <a:cubicBezTo>
                        <a:pt x="5" y="3"/>
                        <a:pt x="3" y="3"/>
                        <a:pt x="3" y="4"/>
                      </a:cubicBezTo>
                      <a:cubicBezTo>
                        <a:pt x="2" y="6"/>
                        <a:pt x="1" y="6"/>
                        <a:pt x="1" y="8"/>
                      </a:cubicBezTo>
                      <a:cubicBezTo>
                        <a:pt x="2" y="8"/>
                        <a:pt x="2" y="8"/>
                        <a:pt x="3" y="8"/>
                      </a:cubicBezTo>
                      <a:cubicBezTo>
                        <a:pt x="3" y="7"/>
                        <a:pt x="3" y="5"/>
                        <a:pt x="3" y="3"/>
                      </a:cubicBezTo>
                      <a:cubicBezTo>
                        <a:pt x="3" y="2"/>
                        <a:pt x="9" y="3"/>
                        <a:pt x="9" y="3"/>
                      </a:cubicBezTo>
                      <a:cubicBezTo>
                        <a:pt x="13" y="4"/>
                        <a:pt x="16" y="6"/>
                        <a:pt x="19" y="9"/>
                      </a:cubicBezTo>
                      <a:cubicBezTo>
                        <a:pt x="22" y="11"/>
                        <a:pt x="24" y="14"/>
                        <a:pt x="26" y="17"/>
                      </a:cubicBezTo>
                      <a:cubicBezTo>
                        <a:pt x="29" y="22"/>
                        <a:pt x="26" y="23"/>
                        <a:pt x="22" y="26"/>
                      </a:cubicBezTo>
                      <a:cubicBezTo>
                        <a:pt x="23" y="26"/>
                        <a:pt x="24" y="26"/>
                        <a:pt x="24" y="26"/>
                      </a:cubicBezTo>
                      <a:cubicBezTo>
                        <a:pt x="23" y="21"/>
                        <a:pt x="21" y="16"/>
                        <a:pt x="17" y="12"/>
                      </a:cubicBezTo>
                      <a:cubicBezTo>
                        <a:pt x="13" y="8"/>
                        <a:pt x="8" y="8"/>
                        <a:pt x="2" y="7"/>
                      </a:cubicBezTo>
                      <a:cubicBezTo>
                        <a:pt x="1" y="7"/>
                        <a:pt x="1" y="10"/>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301"/>
                <p:cNvSpPr/>
                <p:nvPr/>
              </p:nvSpPr>
              <p:spPr bwMode="auto">
                <a:xfrm>
                  <a:off x="893" y="1671"/>
                  <a:ext cx="36" cy="29"/>
                </a:xfrm>
                <a:custGeom>
                  <a:avLst/>
                  <a:gdLst>
                    <a:gd name="T0" fmla="*/ 5 w 53"/>
                    <a:gd name="T1" fmla="*/ 12 h 44"/>
                    <a:gd name="T2" fmla="*/ 10 w 53"/>
                    <a:gd name="T3" fmla="*/ 3 h 44"/>
                    <a:gd name="T4" fmla="*/ 33 w 53"/>
                    <a:gd name="T5" fmla="*/ 13 h 44"/>
                    <a:gd name="T6" fmla="*/ 45 w 53"/>
                    <a:gd name="T7" fmla="*/ 28 h 44"/>
                    <a:gd name="T8" fmla="*/ 49 w 53"/>
                    <a:gd name="T9" fmla="*/ 37 h 44"/>
                    <a:gd name="T10" fmla="*/ 44 w 53"/>
                    <a:gd name="T11" fmla="*/ 41 h 44"/>
                    <a:gd name="T12" fmla="*/ 38 w 53"/>
                    <a:gd name="T13" fmla="*/ 30 h 44"/>
                    <a:gd name="T14" fmla="*/ 27 w 53"/>
                    <a:gd name="T15" fmla="*/ 17 h 44"/>
                    <a:gd name="T16" fmla="*/ 3 w 53"/>
                    <a:gd name="T17" fmla="*/ 10 h 44"/>
                    <a:gd name="T18" fmla="*/ 4 w 53"/>
                    <a:gd name="T19" fmla="*/ 12 h 44"/>
                    <a:gd name="T20" fmla="*/ 42 w 53"/>
                    <a:gd name="T21" fmla="*/ 43 h 44"/>
                    <a:gd name="T22" fmla="*/ 43 w 53"/>
                    <a:gd name="T23" fmla="*/ 44 h 44"/>
                    <a:gd name="T24" fmla="*/ 52 w 53"/>
                    <a:gd name="T25" fmla="*/ 40 h 44"/>
                    <a:gd name="T26" fmla="*/ 35 w 53"/>
                    <a:gd name="T27" fmla="*/ 11 h 44"/>
                    <a:gd name="T28" fmla="*/ 8 w 53"/>
                    <a:gd name="T29" fmla="*/ 1 h 44"/>
                    <a:gd name="T30" fmla="*/ 3 w 53"/>
                    <a:gd name="T31" fmla="*/ 12 h 44"/>
                    <a:gd name="T32" fmla="*/ 5 w 53"/>
                    <a:gd name="T33" fmla="*/ 1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44">
                      <a:moveTo>
                        <a:pt x="5" y="12"/>
                      </a:moveTo>
                      <a:cubicBezTo>
                        <a:pt x="5" y="8"/>
                        <a:pt x="3" y="3"/>
                        <a:pt x="10" y="3"/>
                      </a:cubicBezTo>
                      <a:cubicBezTo>
                        <a:pt x="19" y="3"/>
                        <a:pt x="27" y="8"/>
                        <a:pt x="33" y="13"/>
                      </a:cubicBezTo>
                      <a:cubicBezTo>
                        <a:pt x="38" y="17"/>
                        <a:pt x="42" y="22"/>
                        <a:pt x="45" y="28"/>
                      </a:cubicBezTo>
                      <a:cubicBezTo>
                        <a:pt x="47" y="31"/>
                        <a:pt x="48" y="34"/>
                        <a:pt x="49" y="37"/>
                      </a:cubicBezTo>
                      <a:cubicBezTo>
                        <a:pt x="50" y="41"/>
                        <a:pt x="47" y="41"/>
                        <a:pt x="44" y="41"/>
                      </a:cubicBezTo>
                      <a:cubicBezTo>
                        <a:pt x="45" y="41"/>
                        <a:pt x="38" y="30"/>
                        <a:pt x="38" y="30"/>
                      </a:cubicBezTo>
                      <a:cubicBezTo>
                        <a:pt x="35" y="25"/>
                        <a:pt x="31" y="21"/>
                        <a:pt x="27" y="17"/>
                      </a:cubicBezTo>
                      <a:cubicBezTo>
                        <a:pt x="21" y="12"/>
                        <a:pt x="11" y="8"/>
                        <a:pt x="3" y="10"/>
                      </a:cubicBezTo>
                      <a:cubicBezTo>
                        <a:pt x="2" y="11"/>
                        <a:pt x="2" y="13"/>
                        <a:pt x="4" y="12"/>
                      </a:cubicBezTo>
                      <a:cubicBezTo>
                        <a:pt x="20" y="8"/>
                        <a:pt x="39" y="28"/>
                        <a:pt x="42" y="43"/>
                      </a:cubicBezTo>
                      <a:cubicBezTo>
                        <a:pt x="42" y="43"/>
                        <a:pt x="42" y="44"/>
                        <a:pt x="43" y="44"/>
                      </a:cubicBezTo>
                      <a:cubicBezTo>
                        <a:pt x="45" y="43"/>
                        <a:pt x="53" y="44"/>
                        <a:pt x="52" y="40"/>
                      </a:cubicBezTo>
                      <a:cubicBezTo>
                        <a:pt x="49" y="29"/>
                        <a:pt x="43" y="19"/>
                        <a:pt x="35" y="11"/>
                      </a:cubicBezTo>
                      <a:cubicBezTo>
                        <a:pt x="27" y="5"/>
                        <a:pt x="18" y="1"/>
                        <a:pt x="8" y="1"/>
                      </a:cubicBezTo>
                      <a:cubicBezTo>
                        <a:pt x="0" y="0"/>
                        <a:pt x="3" y="7"/>
                        <a:pt x="3" y="12"/>
                      </a:cubicBezTo>
                      <a:cubicBezTo>
                        <a:pt x="3" y="14"/>
                        <a:pt x="5" y="14"/>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302"/>
                <p:cNvSpPr/>
                <p:nvPr/>
              </p:nvSpPr>
              <p:spPr bwMode="auto">
                <a:xfrm>
                  <a:off x="895" y="1672"/>
                  <a:ext cx="24" cy="17"/>
                </a:xfrm>
                <a:custGeom>
                  <a:avLst/>
                  <a:gdLst>
                    <a:gd name="T0" fmla="*/ 4 w 35"/>
                    <a:gd name="T1" fmla="*/ 4 h 25"/>
                    <a:gd name="T2" fmla="*/ 3 w 35"/>
                    <a:gd name="T3" fmla="*/ 3 h 25"/>
                    <a:gd name="T4" fmla="*/ 4 w 35"/>
                    <a:gd name="T5" fmla="*/ 2 h 25"/>
                    <a:gd name="T6" fmla="*/ 5 w 35"/>
                    <a:gd name="T7" fmla="*/ 2 h 25"/>
                    <a:gd name="T8" fmla="*/ 5 w 35"/>
                    <a:gd name="T9" fmla="*/ 6 h 25"/>
                    <a:gd name="T10" fmla="*/ 6 w 35"/>
                    <a:gd name="T11" fmla="*/ 6 h 25"/>
                    <a:gd name="T12" fmla="*/ 11 w 35"/>
                    <a:gd name="T13" fmla="*/ 7 h 25"/>
                    <a:gd name="T14" fmla="*/ 12 w 35"/>
                    <a:gd name="T15" fmla="*/ 9 h 25"/>
                    <a:gd name="T16" fmla="*/ 14 w 35"/>
                    <a:gd name="T17" fmla="*/ 9 h 25"/>
                    <a:gd name="T18" fmla="*/ 15 w 35"/>
                    <a:gd name="T19" fmla="*/ 11 h 25"/>
                    <a:gd name="T20" fmla="*/ 15 w 35"/>
                    <a:gd name="T21" fmla="*/ 9 h 25"/>
                    <a:gd name="T22" fmla="*/ 15 w 35"/>
                    <a:gd name="T23" fmla="*/ 8 h 25"/>
                    <a:gd name="T24" fmla="*/ 15 w 35"/>
                    <a:gd name="T25" fmla="*/ 6 h 25"/>
                    <a:gd name="T26" fmla="*/ 16 w 35"/>
                    <a:gd name="T27" fmla="*/ 5 h 25"/>
                    <a:gd name="T28" fmla="*/ 15 w 35"/>
                    <a:gd name="T29" fmla="*/ 5 h 25"/>
                    <a:gd name="T30" fmla="*/ 14 w 35"/>
                    <a:gd name="T31" fmla="*/ 2 h 25"/>
                    <a:gd name="T32" fmla="*/ 19 w 35"/>
                    <a:gd name="T33" fmla="*/ 5 h 25"/>
                    <a:gd name="T34" fmla="*/ 18 w 35"/>
                    <a:gd name="T35" fmla="*/ 7 h 25"/>
                    <a:gd name="T36" fmla="*/ 22 w 35"/>
                    <a:gd name="T37" fmla="*/ 13 h 25"/>
                    <a:gd name="T38" fmla="*/ 22 w 35"/>
                    <a:gd name="T39" fmla="*/ 14 h 25"/>
                    <a:gd name="T40" fmla="*/ 24 w 35"/>
                    <a:gd name="T41" fmla="*/ 15 h 25"/>
                    <a:gd name="T42" fmla="*/ 25 w 35"/>
                    <a:gd name="T43" fmla="*/ 17 h 25"/>
                    <a:gd name="T44" fmla="*/ 26 w 35"/>
                    <a:gd name="T45" fmla="*/ 15 h 25"/>
                    <a:gd name="T46" fmla="*/ 28 w 35"/>
                    <a:gd name="T47" fmla="*/ 18 h 25"/>
                    <a:gd name="T48" fmla="*/ 29 w 35"/>
                    <a:gd name="T49" fmla="*/ 13 h 25"/>
                    <a:gd name="T50" fmla="*/ 30 w 35"/>
                    <a:gd name="T51" fmla="*/ 16 h 25"/>
                    <a:gd name="T52" fmla="*/ 33 w 35"/>
                    <a:gd name="T53" fmla="*/ 24 h 25"/>
                    <a:gd name="T54" fmla="*/ 20 w 35"/>
                    <a:gd name="T55" fmla="*/ 6 h 25"/>
                    <a:gd name="T56" fmla="*/ 24 w 35"/>
                    <a:gd name="T57" fmla="*/ 9 h 25"/>
                    <a:gd name="T58" fmla="*/ 29 w 35"/>
                    <a:gd name="T59" fmla="*/ 19 h 25"/>
                    <a:gd name="T60" fmla="*/ 27 w 35"/>
                    <a:gd name="T61" fmla="*/ 16 h 25"/>
                    <a:gd name="T62" fmla="*/ 25 w 35"/>
                    <a:gd name="T63" fmla="*/ 18 h 25"/>
                    <a:gd name="T64" fmla="*/ 24 w 35"/>
                    <a:gd name="T65" fmla="*/ 15 h 25"/>
                    <a:gd name="T66" fmla="*/ 23 w 35"/>
                    <a:gd name="T67" fmla="*/ 14 h 25"/>
                    <a:gd name="T68" fmla="*/ 23 w 35"/>
                    <a:gd name="T69" fmla="*/ 13 h 25"/>
                    <a:gd name="T70" fmla="*/ 23 w 35"/>
                    <a:gd name="T71" fmla="*/ 11 h 25"/>
                    <a:gd name="T72" fmla="*/ 20 w 35"/>
                    <a:gd name="T73" fmla="*/ 6 h 25"/>
                    <a:gd name="T74" fmla="*/ 14 w 35"/>
                    <a:gd name="T75" fmla="*/ 2 h 25"/>
                    <a:gd name="T76" fmla="*/ 15 w 35"/>
                    <a:gd name="T77" fmla="*/ 5 h 25"/>
                    <a:gd name="T78" fmla="*/ 16 w 35"/>
                    <a:gd name="T79" fmla="*/ 5 h 25"/>
                    <a:gd name="T80" fmla="*/ 15 w 35"/>
                    <a:gd name="T81" fmla="*/ 7 h 25"/>
                    <a:gd name="T82" fmla="*/ 16 w 35"/>
                    <a:gd name="T83" fmla="*/ 8 h 25"/>
                    <a:gd name="T84" fmla="*/ 15 w 35"/>
                    <a:gd name="T85" fmla="*/ 8 h 25"/>
                    <a:gd name="T86" fmla="*/ 15 w 35"/>
                    <a:gd name="T87" fmla="*/ 11 h 25"/>
                    <a:gd name="T88" fmla="*/ 15 w 35"/>
                    <a:gd name="T89" fmla="*/ 9 h 25"/>
                    <a:gd name="T90" fmla="*/ 12 w 35"/>
                    <a:gd name="T91" fmla="*/ 9 h 25"/>
                    <a:gd name="T92" fmla="*/ 11 w 35"/>
                    <a:gd name="T93" fmla="*/ 7 h 25"/>
                    <a:gd name="T94" fmla="*/ 7 w 35"/>
                    <a:gd name="T95" fmla="*/ 5 h 25"/>
                    <a:gd name="T96" fmla="*/ 6 w 35"/>
                    <a:gd name="T97" fmla="*/ 8 h 25"/>
                    <a:gd name="T98" fmla="*/ 6 w 35"/>
                    <a:gd name="T99" fmla="*/ 8 h 25"/>
                    <a:gd name="T100" fmla="*/ 5 w 35"/>
                    <a:gd name="T101" fmla="*/ 1 h 25"/>
                    <a:gd name="T102" fmla="*/ 4 w 35"/>
                    <a:gd name="T103" fmla="*/ 1 h 25"/>
                    <a:gd name="T104" fmla="*/ 3 w 35"/>
                    <a:gd name="T105" fmla="*/ 3 h 25"/>
                    <a:gd name="T106" fmla="*/ 4 w 35"/>
                    <a:gd name="T107" fmla="*/ 4 h 25"/>
                    <a:gd name="T108" fmla="*/ 4 w 35"/>
                    <a:gd name="T109"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 h="25">
                      <a:moveTo>
                        <a:pt x="2" y="4"/>
                      </a:moveTo>
                      <a:cubicBezTo>
                        <a:pt x="2" y="4"/>
                        <a:pt x="2" y="4"/>
                        <a:pt x="2" y="4"/>
                      </a:cubicBezTo>
                      <a:cubicBezTo>
                        <a:pt x="2" y="5"/>
                        <a:pt x="3" y="5"/>
                        <a:pt x="4" y="5"/>
                      </a:cubicBezTo>
                      <a:cubicBezTo>
                        <a:pt x="4" y="5"/>
                        <a:pt x="4" y="4"/>
                        <a:pt x="4" y="4"/>
                      </a:cubicBezTo>
                      <a:cubicBezTo>
                        <a:pt x="4" y="2"/>
                        <a:pt x="2" y="2"/>
                        <a:pt x="2" y="4"/>
                      </a:cubicBezTo>
                      <a:cubicBezTo>
                        <a:pt x="1" y="5"/>
                        <a:pt x="1" y="6"/>
                        <a:pt x="1" y="7"/>
                      </a:cubicBezTo>
                      <a:cubicBezTo>
                        <a:pt x="2" y="7"/>
                        <a:pt x="3" y="7"/>
                        <a:pt x="3" y="7"/>
                      </a:cubicBezTo>
                      <a:cubicBezTo>
                        <a:pt x="3" y="6"/>
                        <a:pt x="3" y="4"/>
                        <a:pt x="3" y="3"/>
                      </a:cubicBezTo>
                      <a:cubicBezTo>
                        <a:pt x="3" y="2"/>
                        <a:pt x="1" y="1"/>
                        <a:pt x="1" y="2"/>
                      </a:cubicBezTo>
                      <a:cubicBezTo>
                        <a:pt x="1" y="3"/>
                        <a:pt x="1" y="4"/>
                        <a:pt x="1" y="5"/>
                      </a:cubicBezTo>
                      <a:cubicBezTo>
                        <a:pt x="1" y="5"/>
                        <a:pt x="2" y="6"/>
                        <a:pt x="3" y="6"/>
                      </a:cubicBezTo>
                      <a:cubicBezTo>
                        <a:pt x="3" y="4"/>
                        <a:pt x="3" y="3"/>
                        <a:pt x="4" y="2"/>
                      </a:cubicBezTo>
                      <a:cubicBezTo>
                        <a:pt x="4" y="2"/>
                        <a:pt x="3" y="2"/>
                        <a:pt x="2" y="2"/>
                      </a:cubicBezTo>
                      <a:cubicBezTo>
                        <a:pt x="3" y="3"/>
                        <a:pt x="3" y="4"/>
                        <a:pt x="3" y="5"/>
                      </a:cubicBezTo>
                      <a:cubicBezTo>
                        <a:pt x="3" y="5"/>
                        <a:pt x="4" y="5"/>
                        <a:pt x="5" y="5"/>
                      </a:cubicBezTo>
                      <a:cubicBezTo>
                        <a:pt x="5" y="4"/>
                        <a:pt x="5" y="3"/>
                        <a:pt x="5" y="2"/>
                      </a:cubicBezTo>
                      <a:cubicBezTo>
                        <a:pt x="5" y="2"/>
                        <a:pt x="4" y="2"/>
                        <a:pt x="4" y="2"/>
                      </a:cubicBezTo>
                      <a:cubicBezTo>
                        <a:pt x="4" y="4"/>
                        <a:pt x="3" y="5"/>
                        <a:pt x="3" y="6"/>
                      </a:cubicBezTo>
                      <a:cubicBezTo>
                        <a:pt x="4" y="6"/>
                        <a:pt x="5" y="6"/>
                        <a:pt x="5" y="6"/>
                      </a:cubicBezTo>
                      <a:cubicBezTo>
                        <a:pt x="5" y="6"/>
                        <a:pt x="5" y="6"/>
                        <a:pt x="5" y="6"/>
                      </a:cubicBezTo>
                      <a:cubicBezTo>
                        <a:pt x="5" y="6"/>
                        <a:pt x="6" y="6"/>
                        <a:pt x="7" y="7"/>
                      </a:cubicBezTo>
                      <a:cubicBezTo>
                        <a:pt x="6" y="6"/>
                        <a:pt x="5" y="6"/>
                        <a:pt x="5" y="6"/>
                      </a:cubicBezTo>
                      <a:cubicBezTo>
                        <a:pt x="5" y="6"/>
                        <a:pt x="6" y="6"/>
                        <a:pt x="7" y="7"/>
                      </a:cubicBezTo>
                      <a:cubicBezTo>
                        <a:pt x="6" y="6"/>
                        <a:pt x="6" y="6"/>
                        <a:pt x="6" y="6"/>
                      </a:cubicBezTo>
                      <a:cubicBezTo>
                        <a:pt x="6" y="5"/>
                        <a:pt x="5" y="5"/>
                        <a:pt x="5" y="4"/>
                      </a:cubicBezTo>
                      <a:cubicBezTo>
                        <a:pt x="4" y="5"/>
                        <a:pt x="4" y="5"/>
                        <a:pt x="3" y="6"/>
                      </a:cubicBezTo>
                      <a:cubicBezTo>
                        <a:pt x="2" y="6"/>
                        <a:pt x="2" y="8"/>
                        <a:pt x="4" y="8"/>
                      </a:cubicBezTo>
                      <a:cubicBezTo>
                        <a:pt x="6" y="8"/>
                        <a:pt x="8" y="7"/>
                        <a:pt x="11" y="7"/>
                      </a:cubicBezTo>
                      <a:cubicBezTo>
                        <a:pt x="12" y="7"/>
                        <a:pt x="12" y="5"/>
                        <a:pt x="10" y="5"/>
                      </a:cubicBezTo>
                      <a:cubicBezTo>
                        <a:pt x="9" y="5"/>
                        <a:pt x="9" y="5"/>
                        <a:pt x="8" y="6"/>
                      </a:cubicBezTo>
                      <a:cubicBezTo>
                        <a:pt x="7" y="6"/>
                        <a:pt x="7" y="7"/>
                        <a:pt x="8" y="8"/>
                      </a:cubicBezTo>
                      <a:cubicBezTo>
                        <a:pt x="10" y="9"/>
                        <a:pt x="9" y="8"/>
                        <a:pt x="12" y="9"/>
                      </a:cubicBezTo>
                      <a:cubicBezTo>
                        <a:pt x="12" y="8"/>
                        <a:pt x="12" y="7"/>
                        <a:pt x="12" y="7"/>
                      </a:cubicBezTo>
                      <a:cubicBezTo>
                        <a:pt x="11" y="7"/>
                        <a:pt x="9" y="6"/>
                        <a:pt x="8" y="6"/>
                      </a:cubicBezTo>
                      <a:cubicBezTo>
                        <a:pt x="8" y="7"/>
                        <a:pt x="7" y="7"/>
                        <a:pt x="7" y="8"/>
                      </a:cubicBezTo>
                      <a:cubicBezTo>
                        <a:pt x="10" y="8"/>
                        <a:pt x="12" y="9"/>
                        <a:pt x="14" y="9"/>
                      </a:cubicBezTo>
                      <a:cubicBezTo>
                        <a:pt x="14" y="9"/>
                        <a:pt x="14" y="8"/>
                        <a:pt x="14" y="7"/>
                      </a:cubicBezTo>
                      <a:cubicBezTo>
                        <a:pt x="12" y="8"/>
                        <a:pt x="10" y="8"/>
                        <a:pt x="9" y="7"/>
                      </a:cubicBezTo>
                      <a:cubicBezTo>
                        <a:pt x="7" y="7"/>
                        <a:pt x="7" y="9"/>
                        <a:pt x="8" y="9"/>
                      </a:cubicBezTo>
                      <a:cubicBezTo>
                        <a:pt x="10" y="10"/>
                        <a:pt x="13" y="11"/>
                        <a:pt x="15" y="11"/>
                      </a:cubicBezTo>
                      <a:cubicBezTo>
                        <a:pt x="16" y="12"/>
                        <a:pt x="17" y="10"/>
                        <a:pt x="16" y="9"/>
                      </a:cubicBezTo>
                      <a:cubicBezTo>
                        <a:pt x="13" y="9"/>
                        <a:pt x="11" y="8"/>
                        <a:pt x="10" y="6"/>
                      </a:cubicBezTo>
                      <a:cubicBezTo>
                        <a:pt x="10" y="6"/>
                        <a:pt x="10" y="7"/>
                        <a:pt x="9" y="7"/>
                      </a:cubicBezTo>
                      <a:cubicBezTo>
                        <a:pt x="11" y="7"/>
                        <a:pt x="13" y="8"/>
                        <a:pt x="15" y="9"/>
                      </a:cubicBezTo>
                      <a:cubicBezTo>
                        <a:pt x="16" y="9"/>
                        <a:pt x="17" y="8"/>
                        <a:pt x="16" y="7"/>
                      </a:cubicBezTo>
                      <a:cubicBezTo>
                        <a:pt x="15" y="6"/>
                        <a:pt x="13" y="4"/>
                        <a:pt x="12" y="3"/>
                      </a:cubicBezTo>
                      <a:cubicBezTo>
                        <a:pt x="12" y="3"/>
                        <a:pt x="11" y="4"/>
                        <a:pt x="11" y="4"/>
                      </a:cubicBezTo>
                      <a:cubicBezTo>
                        <a:pt x="12" y="5"/>
                        <a:pt x="14" y="7"/>
                        <a:pt x="15" y="8"/>
                      </a:cubicBezTo>
                      <a:cubicBezTo>
                        <a:pt x="16" y="7"/>
                        <a:pt x="16" y="7"/>
                        <a:pt x="16" y="6"/>
                      </a:cubicBezTo>
                      <a:cubicBezTo>
                        <a:pt x="14" y="6"/>
                        <a:pt x="12" y="4"/>
                        <a:pt x="10" y="3"/>
                      </a:cubicBezTo>
                      <a:cubicBezTo>
                        <a:pt x="9" y="4"/>
                        <a:pt x="9" y="4"/>
                        <a:pt x="9" y="5"/>
                      </a:cubicBezTo>
                      <a:cubicBezTo>
                        <a:pt x="11" y="5"/>
                        <a:pt x="13" y="6"/>
                        <a:pt x="15" y="6"/>
                      </a:cubicBezTo>
                      <a:cubicBezTo>
                        <a:pt x="15" y="6"/>
                        <a:pt x="15" y="5"/>
                        <a:pt x="15" y="4"/>
                      </a:cubicBezTo>
                      <a:cubicBezTo>
                        <a:pt x="13" y="5"/>
                        <a:pt x="11" y="4"/>
                        <a:pt x="9" y="2"/>
                      </a:cubicBezTo>
                      <a:cubicBezTo>
                        <a:pt x="9" y="3"/>
                        <a:pt x="9" y="4"/>
                        <a:pt x="8" y="4"/>
                      </a:cubicBezTo>
                      <a:cubicBezTo>
                        <a:pt x="11" y="4"/>
                        <a:pt x="13" y="4"/>
                        <a:pt x="16" y="5"/>
                      </a:cubicBezTo>
                      <a:cubicBezTo>
                        <a:pt x="16" y="5"/>
                        <a:pt x="16" y="4"/>
                        <a:pt x="16" y="3"/>
                      </a:cubicBezTo>
                      <a:cubicBezTo>
                        <a:pt x="13" y="3"/>
                        <a:pt x="11" y="3"/>
                        <a:pt x="9" y="3"/>
                      </a:cubicBezTo>
                      <a:cubicBezTo>
                        <a:pt x="9" y="3"/>
                        <a:pt x="9" y="4"/>
                        <a:pt x="9" y="5"/>
                      </a:cubicBezTo>
                      <a:cubicBezTo>
                        <a:pt x="11" y="5"/>
                        <a:pt x="13" y="5"/>
                        <a:pt x="15" y="5"/>
                      </a:cubicBezTo>
                      <a:cubicBezTo>
                        <a:pt x="15" y="4"/>
                        <a:pt x="15" y="3"/>
                        <a:pt x="15" y="3"/>
                      </a:cubicBezTo>
                      <a:cubicBezTo>
                        <a:pt x="12" y="3"/>
                        <a:pt x="10" y="2"/>
                        <a:pt x="8" y="0"/>
                      </a:cubicBezTo>
                      <a:cubicBezTo>
                        <a:pt x="8" y="1"/>
                        <a:pt x="8" y="1"/>
                        <a:pt x="8" y="2"/>
                      </a:cubicBezTo>
                      <a:cubicBezTo>
                        <a:pt x="10" y="2"/>
                        <a:pt x="12" y="2"/>
                        <a:pt x="14" y="2"/>
                      </a:cubicBezTo>
                      <a:cubicBezTo>
                        <a:pt x="14" y="2"/>
                        <a:pt x="14" y="1"/>
                        <a:pt x="14" y="0"/>
                      </a:cubicBezTo>
                      <a:cubicBezTo>
                        <a:pt x="12" y="0"/>
                        <a:pt x="11" y="0"/>
                        <a:pt x="10" y="0"/>
                      </a:cubicBezTo>
                      <a:cubicBezTo>
                        <a:pt x="8" y="0"/>
                        <a:pt x="8" y="2"/>
                        <a:pt x="9" y="2"/>
                      </a:cubicBezTo>
                      <a:cubicBezTo>
                        <a:pt x="12" y="3"/>
                        <a:pt x="16" y="3"/>
                        <a:pt x="19" y="5"/>
                      </a:cubicBezTo>
                      <a:cubicBezTo>
                        <a:pt x="19" y="5"/>
                        <a:pt x="19" y="4"/>
                        <a:pt x="20" y="4"/>
                      </a:cubicBezTo>
                      <a:cubicBezTo>
                        <a:pt x="19" y="4"/>
                        <a:pt x="17" y="3"/>
                        <a:pt x="16" y="3"/>
                      </a:cubicBezTo>
                      <a:cubicBezTo>
                        <a:pt x="15" y="3"/>
                        <a:pt x="14" y="5"/>
                        <a:pt x="15" y="5"/>
                      </a:cubicBezTo>
                      <a:cubicBezTo>
                        <a:pt x="16" y="6"/>
                        <a:pt x="17" y="6"/>
                        <a:pt x="18" y="7"/>
                      </a:cubicBezTo>
                      <a:cubicBezTo>
                        <a:pt x="19" y="7"/>
                        <a:pt x="20" y="8"/>
                        <a:pt x="21" y="9"/>
                      </a:cubicBezTo>
                      <a:cubicBezTo>
                        <a:pt x="19" y="9"/>
                        <a:pt x="17" y="8"/>
                        <a:pt x="16" y="6"/>
                      </a:cubicBezTo>
                      <a:cubicBezTo>
                        <a:pt x="15" y="7"/>
                        <a:pt x="15" y="7"/>
                        <a:pt x="15" y="8"/>
                      </a:cubicBezTo>
                      <a:cubicBezTo>
                        <a:pt x="18" y="9"/>
                        <a:pt x="20" y="10"/>
                        <a:pt x="22" y="13"/>
                      </a:cubicBezTo>
                      <a:cubicBezTo>
                        <a:pt x="23" y="12"/>
                        <a:pt x="23" y="11"/>
                        <a:pt x="23" y="11"/>
                      </a:cubicBezTo>
                      <a:cubicBezTo>
                        <a:pt x="21" y="10"/>
                        <a:pt x="18" y="9"/>
                        <a:pt x="16" y="8"/>
                      </a:cubicBezTo>
                      <a:cubicBezTo>
                        <a:pt x="16" y="8"/>
                        <a:pt x="15" y="9"/>
                        <a:pt x="15" y="10"/>
                      </a:cubicBezTo>
                      <a:cubicBezTo>
                        <a:pt x="18" y="11"/>
                        <a:pt x="20" y="12"/>
                        <a:pt x="22" y="14"/>
                      </a:cubicBezTo>
                      <a:cubicBezTo>
                        <a:pt x="22" y="13"/>
                        <a:pt x="22" y="12"/>
                        <a:pt x="23" y="12"/>
                      </a:cubicBezTo>
                      <a:cubicBezTo>
                        <a:pt x="20" y="12"/>
                        <a:pt x="18" y="11"/>
                        <a:pt x="15" y="9"/>
                      </a:cubicBezTo>
                      <a:cubicBezTo>
                        <a:pt x="15" y="10"/>
                        <a:pt x="15" y="11"/>
                        <a:pt x="15" y="11"/>
                      </a:cubicBezTo>
                      <a:cubicBezTo>
                        <a:pt x="18" y="12"/>
                        <a:pt x="21" y="14"/>
                        <a:pt x="24" y="15"/>
                      </a:cubicBezTo>
                      <a:cubicBezTo>
                        <a:pt x="25" y="16"/>
                        <a:pt x="26" y="14"/>
                        <a:pt x="25" y="14"/>
                      </a:cubicBezTo>
                      <a:cubicBezTo>
                        <a:pt x="23" y="12"/>
                        <a:pt x="21" y="11"/>
                        <a:pt x="19" y="9"/>
                      </a:cubicBezTo>
                      <a:cubicBezTo>
                        <a:pt x="19" y="10"/>
                        <a:pt x="18" y="10"/>
                        <a:pt x="18" y="11"/>
                      </a:cubicBezTo>
                      <a:cubicBezTo>
                        <a:pt x="21" y="12"/>
                        <a:pt x="23" y="14"/>
                        <a:pt x="25" y="17"/>
                      </a:cubicBezTo>
                      <a:cubicBezTo>
                        <a:pt x="26" y="17"/>
                        <a:pt x="26" y="16"/>
                        <a:pt x="27" y="16"/>
                      </a:cubicBezTo>
                      <a:cubicBezTo>
                        <a:pt x="24" y="14"/>
                        <a:pt x="21" y="11"/>
                        <a:pt x="20" y="7"/>
                      </a:cubicBezTo>
                      <a:cubicBezTo>
                        <a:pt x="20" y="8"/>
                        <a:pt x="19" y="8"/>
                        <a:pt x="19" y="9"/>
                      </a:cubicBezTo>
                      <a:cubicBezTo>
                        <a:pt x="23" y="9"/>
                        <a:pt x="25" y="12"/>
                        <a:pt x="26" y="15"/>
                      </a:cubicBezTo>
                      <a:cubicBezTo>
                        <a:pt x="27" y="15"/>
                        <a:pt x="27" y="14"/>
                        <a:pt x="28" y="14"/>
                      </a:cubicBezTo>
                      <a:cubicBezTo>
                        <a:pt x="25" y="13"/>
                        <a:pt x="21" y="9"/>
                        <a:pt x="21" y="6"/>
                      </a:cubicBezTo>
                      <a:cubicBezTo>
                        <a:pt x="21" y="7"/>
                        <a:pt x="20" y="7"/>
                        <a:pt x="20" y="7"/>
                      </a:cubicBezTo>
                      <a:cubicBezTo>
                        <a:pt x="24" y="9"/>
                        <a:pt x="28" y="13"/>
                        <a:pt x="28" y="18"/>
                      </a:cubicBezTo>
                      <a:cubicBezTo>
                        <a:pt x="29" y="18"/>
                        <a:pt x="29" y="17"/>
                        <a:pt x="30" y="17"/>
                      </a:cubicBezTo>
                      <a:cubicBezTo>
                        <a:pt x="28" y="16"/>
                        <a:pt x="26" y="14"/>
                        <a:pt x="25" y="12"/>
                      </a:cubicBezTo>
                      <a:cubicBezTo>
                        <a:pt x="26" y="11"/>
                        <a:pt x="26" y="11"/>
                        <a:pt x="27" y="10"/>
                      </a:cubicBezTo>
                      <a:cubicBezTo>
                        <a:pt x="28" y="11"/>
                        <a:pt x="29" y="12"/>
                        <a:pt x="29" y="13"/>
                      </a:cubicBezTo>
                      <a:cubicBezTo>
                        <a:pt x="30" y="14"/>
                        <a:pt x="31" y="16"/>
                        <a:pt x="31" y="18"/>
                      </a:cubicBezTo>
                      <a:cubicBezTo>
                        <a:pt x="31" y="17"/>
                        <a:pt x="32" y="17"/>
                        <a:pt x="32" y="17"/>
                      </a:cubicBezTo>
                      <a:cubicBezTo>
                        <a:pt x="31" y="16"/>
                        <a:pt x="29" y="15"/>
                        <a:pt x="28" y="14"/>
                      </a:cubicBezTo>
                      <a:cubicBezTo>
                        <a:pt x="25" y="11"/>
                        <a:pt x="30" y="10"/>
                        <a:pt x="30" y="16"/>
                      </a:cubicBezTo>
                      <a:cubicBezTo>
                        <a:pt x="30" y="15"/>
                        <a:pt x="31" y="15"/>
                        <a:pt x="31" y="15"/>
                      </a:cubicBezTo>
                      <a:cubicBezTo>
                        <a:pt x="27" y="13"/>
                        <a:pt x="23" y="9"/>
                        <a:pt x="22" y="5"/>
                      </a:cubicBezTo>
                      <a:cubicBezTo>
                        <a:pt x="21" y="6"/>
                        <a:pt x="21" y="6"/>
                        <a:pt x="20" y="7"/>
                      </a:cubicBezTo>
                      <a:cubicBezTo>
                        <a:pt x="29" y="9"/>
                        <a:pt x="28" y="18"/>
                        <a:pt x="33" y="24"/>
                      </a:cubicBezTo>
                      <a:cubicBezTo>
                        <a:pt x="34" y="25"/>
                        <a:pt x="35" y="23"/>
                        <a:pt x="34" y="22"/>
                      </a:cubicBezTo>
                      <a:cubicBezTo>
                        <a:pt x="32" y="19"/>
                        <a:pt x="31" y="14"/>
                        <a:pt x="29" y="10"/>
                      </a:cubicBezTo>
                      <a:cubicBezTo>
                        <a:pt x="27" y="7"/>
                        <a:pt x="24" y="6"/>
                        <a:pt x="21" y="5"/>
                      </a:cubicBezTo>
                      <a:cubicBezTo>
                        <a:pt x="20" y="4"/>
                        <a:pt x="19" y="5"/>
                        <a:pt x="20" y="6"/>
                      </a:cubicBezTo>
                      <a:cubicBezTo>
                        <a:pt x="22" y="11"/>
                        <a:pt x="26" y="15"/>
                        <a:pt x="30" y="17"/>
                      </a:cubicBezTo>
                      <a:cubicBezTo>
                        <a:pt x="31" y="17"/>
                        <a:pt x="32" y="16"/>
                        <a:pt x="32" y="16"/>
                      </a:cubicBezTo>
                      <a:cubicBezTo>
                        <a:pt x="32" y="12"/>
                        <a:pt x="29" y="9"/>
                        <a:pt x="25" y="8"/>
                      </a:cubicBezTo>
                      <a:cubicBezTo>
                        <a:pt x="25" y="8"/>
                        <a:pt x="24" y="9"/>
                        <a:pt x="24" y="9"/>
                      </a:cubicBezTo>
                      <a:cubicBezTo>
                        <a:pt x="23" y="14"/>
                        <a:pt x="27" y="17"/>
                        <a:pt x="32" y="19"/>
                      </a:cubicBezTo>
                      <a:cubicBezTo>
                        <a:pt x="32" y="19"/>
                        <a:pt x="33" y="18"/>
                        <a:pt x="33" y="18"/>
                      </a:cubicBezTo>
                      <a:cubicBezTo>
                        <a:pt x="33" y="15"/>
                        <a:pt x="28" y="5"/>
                        <a:pt x="24" y="7"/>
                      </a:cubicBezTo>
                      <a:cubicBezTo>
                        <a:pt x="19" y="10"/>
                        <a:pt x="26" y="17"/>
                        <a:pt x="29" y="19"/>
                      </a:cubicBezTo>
                      <a:cubicBezTo>
                        <a:pt x="29" y="19"/>
                        <a:pt x="30" y="19"/>
                        <a:pt x="30" y="18"/>
                      </a:cubicBezTo>
                      <a:cubicBezTo>
                        <a:pt x="30" y="12"/>
                        <a:pt x="25" y="7"/>
                        <a:pt x="20" y="5"/>
                      </a:cubicBezTo>
                      <a:cubicBezTo>
                        <a:pt x="19" y="5"/>
                        <a:pt x="19" y="6"/>
                        <a:pt x="19" y="6"/>
                      </a:cubicBezTo>
                      <a:cubicBezTo>
                        <a:pt x="19" y="11"/>
                        <a:pt x="24" y="14"/>
                        <a:pt x="27" y="16"/>
                      </a:cubicBezTo>
                      <a:cubicBezTo>
                        <a:pt x="28" y="16"/>
                        <a:pt x="29" y="15"/>
                        <a:pt x="28" y="14"/>
                      </a:cubicBezTo>
                      <a:cubicBezTo>
                        <a:pt x="26" y="11"/>
                        <a:pt x="24" y="7"/>
                        <a:pt x="20" y="6"/>
                      </a:cubicBezTo>
                      <a:cubicBezTo>
                        <a:pt x="19" y="6"/>
                        <a:pt x="18" y="7"/>
                        <a:pt x="18" y="8"/>
                      </a:cubicBezTo>
                      <a:cubicBezTo>
                        <a:pt x="19" y="12"/>
                        <a:pt x="22" y="15"/>
                        <a:pt x="25" y="18"/>
                      </a:cubicBezTo>
                      <a:cubicBezTo>
                        <a:pt x="26" y="18"/>
                        <a:pt x="28" y="17"/>
                        <a:pt x="27" y="16"/>
                      </a:cubicBezTo>
                      <a:cubicBezTo>
                        <a:pt x="25" y="13"/>
                        <a:pt x="22" y="10"/>
                        <a:pt x="18" y="9"/>
                      </a:cubicBezTo>
                      <a:cubicBezTo>
                        <a:pt x="17" y="9"/>
                        <a:pt x="17" y="10"/>
                        <a:pt x="17" y="11"/>
                      </a:cubicBezTo>
                      <a:cubicBezTo>
                        <a:pt x="19" y="13"/>
                        <a:pt x="21" y="14"/>
                        <a:pt x="24" y="15"/>
                      </a:cubicBezTo>
                      <a:cubicBezTo>
                        <a:pt x="24" y="15"/>
                        <a:pt x="24" y="14"/>
                        <a:pt x="25" y="14"/>
                      </a:cubicBezTo>
                      <a:cubicBezTo>
                        <a:pt x="22" y="12"/>
                        <a:pt x="19" y="10"/>
                        <a:pt x="15" y="9"/>
                      </a:cubicBezTo>
                      <a:cubicBezTo>
                        <a:pt x="14" y="9"/>
                        <a:pt x="13" y="11"/>
                        <a:pt x="14" y="11"/>
                      </a:cubicBezTo>
                      <a:cubicBezTo>
                        <a:pt x="17" y="13"/>
                        <a:pt x="19" y="14"/>
                        <a:pt x="23" y="14"/>
                      </a:cubicBezTo>
                      <a:cubicBezTo>
                        <a:pt x="24" y="14"/>
                        <a:pt x="24" y="13"/>
                        <a:pt x="23" y="12"/>
                      </a:cubicBezTo>
                      <a:cubicBezTo>
                        <a:pt x="21" y="10"/>
                        <a:pt x="19" y="9"/>
                        <a:pt x="16" y="8"/>
                      </a:cubicBezTo>
                      <a:cubicBezTo>
                        <a:pt x="15" y="7"/>
                        <a:pt x="14" y="9"/>
                        <a:pt x="15" y="10"/>
                      </a:cubicBezTo>
                      <a:cubicBezTo>
                        <a:pt x="18" y="11"/>
                        <a:pt x="20" y="12"/>
                        <a:pt x="23" y="13"/>
                      </a:cubicBezTo>
                      <a:cubicBezTo>
                        <a:pt x="24" y="13"/>
                        <a:pt x="25" y="12"/>
                        <a:pt x="24" y="11"/>
                      </a:cubicBezTo>
                      <a:cubicBezTo>
                        <a:pt x="21" y="9"/>
                        <a:pt x="19" y="7"/>
                        <a:pt x="15" y="6"/>
                      </a:cubicBezTo>
                      <a:cubicBezTo>
                        <a:pt x="14" y="6"/>
                        <a:pt x="13" y="7"/>
                        <a:pt x="14" y="8"/>
                      </a:cubicBezTo>
                      <a:cubicBezTo>
                        <a:pt x="17" y="10"/>
                        <a:pt x="19" y="11"/>
                        <a:pt x="23" y="11"/>
                      </a:cubicBezTo>
                      <a:cubicBezTo>
                        <a:pt x="23" y="11"/>
                        <a:pt x="24" y="11"/>
                        <a:pt x="24" y="10"/>
                      </a:cubicBezTo>
                      <a:cubicBezTo>
                        <a:pt x="24" y="7"/>
                        <a:pt x="19" y="5"/>
                        <a:pt x="16" y="3"/>
                      </a:cubicBezTo>
                      <a:cubicBezTo>
                        <a:pt x="16" y="4"/>
                        <a:pt x="16" y="5"/>
                        <a:pt x="15" y="5"/>
                      </a:cubicBezTo>
                      <a:cubicBezTo>
                        <a:pt x="18" y="6"/>
                        <a:pt x="18" y="6"/>
                        <a:pt x="20" y="6"/>
                      </a:cubicBezTo>
                      <a:cubicBezTo>
                        <a:pt x="21" y="6"/>
                        <a:pt x="21" y="5"/>
                        <a:pt x="21" y="4"/>
                      </a:cubicBezTo>
                      <a:cubicBezTo>
                        <a:pt x="18" y="1"/>
                        <a:pt x="13" y="1"/>
                        <a:pt x="10" y="0"/>
                      </a:cubicBezTo>
                      <a:cubicBezTo>
                        <a:pt x="9" y="1"/>
                        <a:pt x="9" y="2"/>
                        <a:pt x="9" y="2"/>
                      </a:cubicBezTo>
                      <a:cubicBezTo>
                        <a:pt x="12" y="3"/>
                        <a:pt x="11" y="3"/>
                        <a:pt x="14" y="2"/>
                      </a:cubicBezTo>
                      <a:cubicBezTo>
                        <a:pt x="15" y="2"/>
                        <a:pt x="15" y="0"/>
                        <a:pt x="14" y="0"/>
                      </a:cubicBezTo>
                      <a:cubicBezTo>
                        <a:pt x="12" y="0"/>
                        <a:pt x="10" y="0"/>
                        <a:pt x="8" y="0"/>
                      </a:cubicBezTo>
                      <a:cubicBezTo>
                        <a:pt x="7" y="0"/>
                        <a:pt x="6" y="1"/>
                        <a:pt x="7" y="2"/>
                      </a:cubicBezTo>
                      <a:cubicBezTo>
                        <a:pt x="9" y="4"/>
                        <a:pt x="12" y="4"/>
                        <a:pt x="15" y="5"/>
                      </a:cubicBezTo>
                      <a:cubicBezTo>
                        <a:pt x="16" y="5"/>
                        <a:pt x="16" y="3"/>
                        <a:pt x="15" y="3"/>
                      </a:cubicBezTo>
                      <a:cubicBezTo>
                        <a:pt x="13" y="2"/>
                        <a:pt x="11" y="2"/>
                        <a:pt x="9" y="3"/>
                      </a:cubicBezTo>
                      <a:cubicBezTo>
                        <a:pt x="8" y="3"/>
                        <a:pt x="8" y="5"/>
                        <a:pt x="9" y="5"/>
                      </a:cubicBezTo>
                      <a:cubicBezTo>
                        <a:pt x="11" y="5"/>
                        <a:pt x="14" y="6"/>
                        <a:pt x="16" y="5"/>
                      </a:cubicBezTo>
                      <a:cubicBezTo>
                        <a:pt x="17" y="5"/>
                        <a:pt x="17" y="4"/>
                        <a:pt x="16" y="3"/>
                      </a:cubicBezTo>
                      <a:cubicBezTo>
                        <a:pt x="14" y="2"/>
                        <a:pt x="11" y="2"/>
                        <a:pt x="8" y="2"/>
                      </a:cubicBezTo>
                      <a:cubicBezTo>
                        <a:pt x="7" y="2"/>
                        <a:pt x="7" y="3"/>
                        <a:pt x="8" y="4"/>
                      </a:cubicBezTo>
                      <a:cubicBezTo>
                        <a:pt x="10" y="6"/>
                        <a:pt x="12" y="7"/>
                        <a:pt x="15" y="7"/>
                      </a:cubicBezTo>
                      <a:cubicBezTo>
                        <a:pt x="16" y="6"/>
                        <a:pt x="17" y="5"/>
                        <a:pt x="15" y="4"/>
                      </a:cubicBezTo>
                      <a:cubicBezTo>
                        <a:pt x="13" y="4"/>
                        <a:pt x="11" y="3"/>
                        <a:pt x="10" y="3"/>
                      </a:cubicBezTo>
                      <a:cubicBezTo>
                        <a:pt x="8" y="2"/>
                        <a:pt x="8" y="4"/>
                        <a:pt x="9" y="5"/>
                      </a:cubicBezTo>
                      <a:cubicBezTo>
                        <a:pt x="11" y="6"/>
                        <a:pt x="13" y="8"/>
                        <a:pt x="16" y="8"/>
                      </a:cubicBezTo>
                      <a:cubicBezTo>
                        <a:pt x="17" y="8"/>
                        <a:pt x="18" y="7"/>
                        <a:pt x="17" y="6"/>
                      </a:cubicBezTo>
                      <a:cubicBezTo>
                        <a:pt x="15" y="5"/>
                        <a:pt x="14" y="4"/>
                        <a:pt x="12" y="3"/>
                      </a:cubicBezTo>
                      <a:cubicBezTo>
                        <a:pt x="11" y="2"/>
                        <a:pt x="10" y="3"/>
                        <a:pt x="10" y="4"/>
                      </a:cubicBezTo>
                      <a:cubicBezTo>
                        <a:pt x="12" y="6"/>
                        <a:pt x="13" y="7"/>
                        <a:pt x="15" y="8"/>
                      </a:cubicBezTo>
                      <a:cubicBezTo>
                        <a:pt x="15" y="8"/>
                        <a:pt x="15" y="7"/>
                        <a:pt x="16" y="7"/>
                      </a:cubicBezTo>
                      <a:cubicBezTo>
                        <a:pt x="14" y="6"/>
                        <a:pt x="12" y="5"/>
                        <a:pt x="9" y="5"/>
                      </a:cubicBezTo>
                      <a:cubicBezTo>
                        <a:pt x="8" y="5"/>
                        <a:pt x="8" y="6"/>
                        <a:pt x="8" y="7"/>
                      </a:cubicBezTo>
                      <a:cubicBezTo>
                        <a:pt x="10" y="9"/>
                        <a:pt x="12" y="10"/>
                        <a:pt x="15" y="11"/>
                      </a:cubicBezTo>
                      <a:cubicBezTo>
                        <a:pt x="15" y="11"/>
                        <a:pt x="15" y="10"/>
                        <a:pt x="16" y="9"/>
                      </a:cubicBezTo>
                      <a:cubicBezTo>
                        <a:pt x="13" y="9"/>
                        <a:pt x="11" y="8"/>
                        <a:pt x="9" y="7"/>
                      </a:cubicBezTo>
                      <a:cubicBezTo>
                        <a:pt x="9" y="8"/>
                        <a:pt x="8" y="9"/>
                        <a:pt x="8" y="9"/>
                      </a:cubicBezTo>
                      <a:cubicBezTo>
                        <a:pt x="11" y="10"/>
                        <a:pt x="12" y="10"/>
                        <a:pt x="15" y="9"/>
                      </a:cubicBezTo>
                      <a:cubicBezTo>
                        <a:pt x="16" y="9"/>
                        <a:pt x="15" y="8"/>
                        <a:pt x="15" y="7"/>
                      </a:cubicBezTo>
                      <a:cubicBezTo>
                        <a:pt x="12" y="7"/>
                        <a:pt x="10" y="6"/>
                        <a:pt x="7" y="6"/>
                      </a:cubicBezTo>
                      <a:cubicBezTo>
                        <a:pt x="6" y="6"/>
                        <a:pt x="6" y="8"/>
                        <a:pt x="7" y="8"/>
                      </a:cubicBezTo>
                      <a:cubicBezTo>
                        <a:pt x="10" y="9"/>
                        <a:pt x="9" y="9"/>
                        <a:pt x="12" y="9"/>
                      </a:cubicBezTo>
                      <a:cubicBezTo>
                        <a:pt x="13" y="9"/>
                        <a:pt x="14" y="7"/>
                        <a:pt x="12" y="7"/>
                      </a:cubicBezTo>
                      <a:cubicBezTo>
                        <a:pt x="11" y="6"/>
                        <a:pt x="10" y="6"/>
                        <a:pt x="9" y="6"/>
                      </a:cubicBezTo>
                      <a:cubicBezTo>
                        <a:pt x="9" y="6"/>
                        <a:pt x="9" y="7"/>
                        <a:pt x="9" y="8"/>
                      </a:cubicBezTo>
                      <a:cubicBezTo>
                        <a:pt x="10" y="7"/>
                        <a:pt x="10" y="7"/>
                        <a:pt x="11" y="7"/>
                      </a:cubicBezTo>
                      <a:cubicBezTo>
                        <a:pt x="11" y="6"/>
                        <a:pt x="10" y="6"/>
                        <a:pt x="10" y="5"/>
                      </a:cubicBezTo>
                      <a:cubicBezTo>
                        <a:pt x="8" y="5"/>
                        <a:pt x="6" y="5"/>
                        <a:pt x="4" y="6"/>
                      </a:cubicBezTo>
                      <a:cubicBezTo>
                        <a:pt x="4" y="6"/>
                        <a:pt x="4" y="7"/>
                        <a:pt x="4" y="8"/>
                      </a:cubicBezTo>
                      <a:cubicBezTo>
                        <a:pt x="6" y="7"/>
                        <a:pt x="6" y="7"/>
                        <a:pt x="7" y="5"/>
                      </a:cubicBezTo>
                      <a:cubicBezTo>
                        <a:pt x="7" y="5"/>
                        <a:pt x="6" y="4"/>
                        <a:pt x="6" y="4"/>
                      </a:cubicBezTo>
                      <a:cubicBezTo>
                        <a:pt x="0" y="5"/>
                        <a:pt x="7" y="11"/>
                        <a:pt x="9" y="6"/>
                      </a:cubicBezTo>
                      <a:cubicBezTo>
                        <a:pt x="11" y="1"/>
                        <a:pt x="2" y="1"/>
                        <a:pt x="4" y="7"/>
                      </a:cubicBezTo>
                      <a:cubicBezTo>
                        <a:pt x="5" y="8"/>
                        <a:pt x="6" y="8"/>
                        <a:pt x="6" y="8"/>
                      </a:cubicBezTo>
                      <a:cubicBezTo>
                        <a:pt x="9" y="6"/>
                        <a:pt x="9" y="3"/>
                        <a:pt x="7" y="1"/>
                      </a:cubicBezTo>
                      <a:cubicBezTo>
                        <a:pt x="7" y="1"/>
                        <a:pt x="6" y="0"/>
                        <a:pt x="6" y="1"/>
                      </a:cubicBezTo>
                      <a:cubicBezTo>
                        <a:pt x="4" y="3"/>
                        <a:pt x="4" y="5"/>
                        <a:pt x="4" y="7"/>
                      </a:cubicBezTo>
                      <a:cubicBezTo>
                        <a:pt x="5" y="8"/>
                        <a:pt x="6" y="8"/>
                        <a:pt x="6" y="8"/>
                      </a:cubicBezTo>
                      <a:cubicBezTo>
                        <a:pt x="8" y="6"/>
                        <a:pt x="9" y="2"/>
                        <a:pt x="6" y="2"/>
                      </a:cubicBezTo>
                      <a:cubicBezTo>
                        <a:pt x="3" y="1"/>
                        <a:pt x="2" y="5"/>
                        <a:pt x="3" y="7"/>
                      </a:cubicBezTo>
                      <a:cubicBezTo>
                        <a:pt x="4" y="8"/>
                        <a:pt x="5" y="8"/>
                        <a:pt x="5" y="7"/>
                      </a:cubicBezTo>
                      <a:cubicBezTo>
                        <a:pt x="7" y="5"/>
                        <a:pt x="7" y="3"/>
                        <a:pt x="5" y="1"/>
                      </a:cubicBezTo>
                      <a:cubicBezTo>
                        <a:pt x="5" y="0"/>
                        <a:pt x="4" y="1"/>
                        <a:pt x="3" y="1"/>
                      </a:cubicBezTo>
                      <a:cubicBezTo>
                        <a:pt x="2" y="3"/>
                        <a:pt x="2" y="4"/>
                        <a:pt x="3" y="6"/>
                      </a:cubicBezTo>
                      <a:cubicBezTo>
                        <a:pt x="3" y="7"/>
                        <a:pt x="4" y="7"/>
                        <a:pt x="5" y="6"/>
                      </a:cubicBezTo>
                      <a:cubicBezTo>
                        <a:pt x="5" y="4"/>
                        <a:pt x="5" y="2"/>
                        <a:pt x="4" y="1"/>
                      </a:cubicBezTo>
                      <a:cubicBezTo>
                        <a:pt x="4" y="0"/>
                        <a:pt x="3" y="0"/>
                        <a:pt x="2" y="1"/>
                      </a:cubicBezTo>
                      <a:cubicBezTo>
                        <a:pt x="1" y="2"/>
                        <a:pt x="1" y="3"/>
                        <a:pt x="1" y="5"/>
                      </a:cubicBezTo>
                      <a:cubicBezTo>
                        <a:pt x="1" y="6"/>
                        <a:pt x="3" y="7"/>
                        <a:pt x="3" y="6"/>
                      </a:cubicBezTo>
                      <a:cubicBezTo>
                        <a:pt x="3" y="5"/>
                        <a:pt x="3" y="4"/>
                        <a:pt x="3" y="3"/>
                      </a:cubicBezTo>
                      <a:cubicBezTo>
                        <a:pt x="3" y="3"/>
                        <a:pt x="2" y="3"/>
                        <a:pt x="1" y="3"/>
                      </a:cubicBezTo>
                      <a:cubicBezTo>
                        <a:pt x="1" y="4"/>
                        <a:pt x="1" y="6"/>
                        <a:pt x="1" y="7"/>
                      </a:cubicBezTo>
                      <a:cubicBezTo>
                        <a:pt x="1" y="8"/>
                        <a:pt x="3" y="8"/>
                        <a:pt x="3" y="7"/>
                      </a:cubicBezTo>
                      <a:cubicBezTo>
                        <a:pt x="4" y="6"/>
                        <a:pt x="4" y="5"/>
                        <a:pt x="4" y="4"/>
                      </a:cubicBezTo>
                      <a:cubicBezTo>
                        <a:pt x="3" y="4"/>
                        <a:pt x="2" y="4"/>
                        <a:pt x="2" y="4"/>
                      </a:cubicBezTo>
                      <a:cubicBezTo>
                        <a:pt x="2" y="4"/>
                        <a:pt x="2" y="5"/>
                        <a:pt x="2" y="5"/>
                      </a:cubicBezTo>
                      <a:cubicBezTo>
                        <a:pt x="2" y="6"/>
                        <a:pt x="3" y="7"/>
                        <a:pt x="3" y="6"/>
                      </a:cubicBezTo>
                      <a:cubicBezTo>
                        <a:pt x="4" y="6"/>
                        <a:pt x="4" y="6"/>
                        <a:pt x="4" y="5"/>
                      </a:cubicBezTo>
                      <a:cubicBezTo>
                        <a:pt x="5" y="4"/>
                        <a:pt x="3"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303"/>
                <p:cNvSpPr/>
                <p:nvPr/>
              </p:nvSpPr>
              <p:spPr bwMode="auto">
                <a:xfrm>
                  <a:off x="913" y="1677"/>
                  <a:ext cx="14" cy="22"/>
                </a:xfrm>
                <a:custGeom>
                  <a:avLst/>
                  <a:gdLst>
                    <a:gd name="T0" fmla="*/ 5 w 21"/>
                    <a:gd name="T1" fmla="*/ 13 h 34"/>
                    <a:gd name="T2" fmla="*/ 6 w 21"/>
                    <a:gd name="T3" fmla="*/ 13 h 34"/>
                    <a:gd name="T4" fmla="*/ 12 w 21"/>
                    <a:gd name="T5" fmla="*/ 21 h 34"/>
                    <a:gd name="T6" fmla="*/ 3 w 21"/>
                    <a:gd name="T7" fmla="*/ 15 h 34"/>
                    <a:gd name="T8" fmla="*/ 1 w 21"/>
                    <a:gd name="T9" fmla="*/ 12 h 34"/>
                    <a:gd name="T10" fmla="*/ 10 w 21"/>
                    <a:gd name="T11" fmla="*/ 17 h 34"/>
                    <a:gd name="T12" fmla="*/ 14 w 21"/>
                    <a:gd name="T13" fmla="*/ 26 h 34"/>
                    <a:gd name="T14" fmla="*/ 13 w 21"/>
                    <a:gd name="T15" fmla="*/ 28 h 34"/>
                    <a:gd name="T16" fmla="*/ 10 w 21"/>
                    <a:gd name="T17" fmla="*/ 23 h 34"/>
                    <a:gd name="T18" fmla="*/ 12 w 21"/>
                    <a:gd name="T19" fmla="*/ 25 h 34"/>
                    <a:gd name="T20" fmla="*/ 13 w 21"/>
                    <a:gd name="T21" fmla="*/ 32 h 34"/>
                    <a:gd name="T22" fmla="*/ 15 w 21"/>
                    <a:gd name="T23" fmla="*/ 24 h 34"/>
                    <a:gd name="T24" fmla="*/ 16 w 21"/>
                    <a:gd name="T25" fmla="*/ 32 h 34"/>
                    <a:gd name="T26" fmla="*/ 15 w 21"/>
                    <a:gd name="T27" fmla="*/ 24 h 34"/>
                    <a:gd name="T28" fmla="*/ 19 w 21"/>
                    <a:gd name="T29" fmla="*/ 31 h 34"/>
                    <a:gd name="T30" fmla="*/ 19 w 21"/>
                    <a:gd name="T31" fmla="*/ 30 h 34"/>
                    <a:gd name="T32" fmla="*/ 14 w 21"/>
                    <a:gd name="T33" fmla="*/ 21 h 34"/>
                    <a:gd name="T34" fmla="*/ 15 w 21"/>
                    <a:gd name="T35" fmla="*/ 18 h 34"/>
                    <a:gd name="T36" fmla="*/ 19 w 21"/>
                    <a:gd name="T37" fmla="*/ 26 h 34"/>
                    <a:gd name="T38" fmla="*/ 14 w 21"/>
                    <a:gd name="T39" fmla="*/ 23 h 34"/>
                    <a:gd name="T40" fmla="*/ 7 w 21"/>
                    <a:gd name="T41" fmla="*/ 13 h 34"/>
                    <a:gd name="T42" fmla="*/ 8 w 21"/>
                    <a:gd name="T43" fmla="*/ 8 h 34"/>
                    <a:gd name="T44" fmla="*/ 16 w 21"/>
                    <a:gd name="T45" fmla="*/ 18 h 34"/>
                    <a:gd name="T46" fmla="*/ 14 w 21"/>
                    <a:gd name="T47" fmla="*/ 19 h 34"/>
                    <a:gd name="T48" fmla="*/ 3 w 21"/>
                    <a:gd name="T49" fmla="*/ 6 h 34"/>
                    <a:gd name="T50" fmla="*/ 10 w 21"/>
                    <a:gd name="T51" fmla="*/ 13 h 34"/>
                    <a:gd name="T52" fmla="*/ 6 w 21"/>
                    <a:gd name="T53" fmla="*/ 8 h 34"/>
                    <a:gd name="T54" fmla="*/ 17 w 21"/>
                    <a:gd name="T55" fmla="*/ 26 h 34"/>
                    <a:gd name="T56" fmla="*/ 15 w 21"/>
                    <a:gd name="T57" fmla="*/ 26 h 34"/>
                    <a:gd name="T58" fmla="*/ 8 w 21"/>
                    <a:gd name="T59" fmla="*/ 6 h 34"/>
                    <a:gd name="T60" fmla="*/ 12 w 21"/>
                    <a:gd name="T61" fmla="*/ 11 h 34"/>
                    <a:gd name="T62" fmla="*/ 14 w 21"/>
                    <a:gd name="T63" fmla="*/ 20 h 34"/>
                    <a:gd name="T64" fmla="*/ 8 w 21"/>
                    <a:gd name="T65" fmla="*/ 9 h 34"/>
                    <a:gd name="T66" fmla="*/ 7 w 21"/>
                    <a:gd name="T67" fmla="*/ 8 h 34"/>
                    <a:gd name="T68" fmla="*/ 15 w 21"/>
                    <a:gd name="T69" fmla="*/ 19 h 34"/>
                    <a:gd name="T70" fmla="*/ 14 w 21"/>
                    <a:gd name="T71" fmla="*/ 23 h 34"/>
                    <a:gd name="T72" fmla="*/ 9 w 21"/>
                    <a:gd name="T73" fmla="*/ 15 h 34"/>
                    <a:gd name="T74" fmla="*/ 15 w 21"/>
                    <a:gd name="T75" fmla="*/ 18 h 34"/>
                    <a:gd name="T76" fmla="*/ 20 w 21"/>
                    <a:gd name="T77" fmla="*/ 28 h 34"/>
                    <a:gd name="T78" fmla="*/ 19 w 21"/>
                    <a:gd name="T79" fmla="*/ 30 h 34"/>
                    <a:gd name="T80" fmla="*/ 14 w 21"/>
                    <a:gd name="T81" fmla="*/ 23 h 34"/>
                    <a:gd name="T82" fmla="*/ 15 w 21"/>
                    <a:gd name="T83" fmla="*/ 24 h 34"/>
                    <a:gd name="T84" fmla="*/ 18 w 21"/>
                    <a:gd name="T85" fmla="*/ 28 h 34"/>
                    <a:gd name="T86" fmla="*/ 14 w 21"/>
                    <a:gd name="T87" fmla="*/ 33 h 34"/>
                    <a:gd name="T88" fmla="*/ 13 w 21"/>
                    <a:gd name="T89" fmla="*/ 25 h 34"/>
                    <a:gd name="T90" fmla="*/ 12 w 21"/>
                    <a:gd name="T91" fmla="*/ 25 h 34"/>
                    <a:gd name="T92" fmla="*/ 15 w 21"/>
                    <a:gd name="T93" fmla="*/ 31 h 34"/>
                    <a:gd name="T94" fmla="*/ 14 w 21"/>
                    <a:gd name="T95" fmla="*/ 29 h 34"/>
                    <a:gd name="T96" fmla="*/ 10 w 21"/>
                    <a:gd name="T97" fmla="*/ 20 h 34"/>
                    <a:gd name="T98" fmla="*/ 10 w 21"/>
                    <a:gd name="T99" fmla="*/ 17 h 34"/>
                    <a:gd name="T100" fmla="*/ 10 w 21"/>
                    <a:gd name="T101" fmla="*/ 17 h 34"/>
                    <a:gd name="T102" fmla="*/ 3 w 21"/>
                    <a:gd name="T103" fmla="*/ 15 h 34"/>
                    <a:gd name="T104" fmla="*/ 2 w 21"/>
                    <a:gd name="T105" fmla="*/ 12 h 34"/>
                    <a:gd name="T106" fmla="*/ 6 w 21"/>
                    <a:gd name="T107" fmla="*/ 13 h 34"/>
                    <a:gd name="T108" fmla="*/ 12 w 21"/>
                    <a:gd name="T109" fmla="*/ 22 h 34"/>
                    <a:gd name="T110" fmla="*/ 6 w 21"/>
                    <a:gd name="T111"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1" h="34">
                      <a:moveTo>
                        <a:pt x="8" y="14"/>
                      </a:moveTo>
                      <a:cubicBezTo>
                        <a:pt x="7" y="13"/>
                        <a:pt x="7" y="13"/>
                        <a:pt x="6" y="12"/>
                      </a:cubicBezTo>
                      <a:cubicBezTo>
                        <a:pt x="6" y="12"/>
                        <a:pt x="5" y="13"/>
                        <a:pt x="5" y="13"/>
                      </a:cubicBezTo>
                      <a:cubicBezTo>
                        <a:pt x="8" y="15"/>
                        <a:pt x="9" y="18"/>
                        <a:pt x="10" y="22"/>
                      </a:cubicBezTo>
                      <a:cubicBezTo>
                        <a:pt x="10" y="22"/>
                        <a:pt x="11" y="21"/>
                        <a:pt x="12" y="21"/>
                      </a:cubicBezTo>
                      <a:cubicBezTo>
                        <a:pt x="9" y="19"/>
                        <a:pt x="8" y="16"/>
                        <a:pt x="6" y="13"/>
                      </a:cubicBezTo>
                      <a:cubicBezTo>
                        <a:pt x="6" y="13"/>
                        <a:pt x="5" y="14"/>
                        <a:pt x="5" y="14"/>
                      </a:cubicBezTo>
                      <a:cubicBezTo>
                        <a:pt x="7" y="17"/>
                        <a:pt x="9" y="19"/>
                        <a:pt x="10" y="22"/>
                      </a:cubicBezTo>
                      <a:cubicBezTo>
                        <a:pt x="11" y="22"/>
                        <a:pt x="12" y="22"/>
                        <a:pt x="12" y="21"/>
                      </a:cubicBezTo>
                      <a:cubicBezTo>
                        <a:pt x="9" y="18"/>
                        <a:pt x="6" y="15"/>
                        <a:pt x="4" y="11"/>
                      </a:cubicBezTo>
                      <a:cubicBezTo>
                        <a:pt x="3" y="10"/>
                        <a:pt x="2" y="11"/>
                        <a:pt x="2" y="12"/>
                      </a:cubicBezTo>
                      <a:cubicBezTo>
                        <a:pt x="2" y="13"/>
                        <a:pt x="2" y="14"/>
                        <a:pt x="3" y="15"/>
                      </a:cubicBezTo>
                      <a:cubicBezTo>
                        <a:pt x="3" y="15"/>
                        <a:pt x="4" y="14"/>
                        <a:pt x="5" y="14"/>
                      </a:cubicBezTo>
                      <a:cubicBezTo>
                        <a:pt x="4" y="13"/>
                        <a:pt x="3" y="12"/>
                        <a:pt x="2" y="11"/>
                      </a:cubicBezTo>
                      <a:cubicBezTo>
                        <a:pt x="2" y="11"/>
                        <a:pt x="1" y="12"/>
                        <a:pt x="1" y="12"/>
                      </a:cubicBezTo>
                      <a:cubicBezTo>
                        <a:pt x="4" y="14"/>
                        <a:pt x="6" y="16"/>
                        <a:pt x="9" y="19"/>
                      </a:cubicBezTo>
                      <a:cubicBezTo>
                        <a:pt x="9" y="18"/>
                        <a:pt x="10" y="18"/>
                        <a:pt x="10" y="17"/>
                      </a:cubicBezTo>
                      <a:cubicBezTo>
                        <a:pt x="10" y="17"/>
                        <a:pt x="10" y="17"/>
                        <a:pt x="10" y="17"/>
                      </a:cubicBezTo>
                      <a:cubicBezTo>
                        <a:pt x="9" y="16"/>
                        <a:pt x="7" y="17"/>
                        <a:pt x="8" y="18"/>
                      </a:cubicBezTo>
                      <a:cubicBezTo>
                        <a:pt x="9" y="21"/>
                        <a:pt x="11" y="24"/>
                        <a:pt x="12" y="27"/>
                      </a:cubicBezTo>
                      <a:cubicBezTo>
                        <a:pt x="13" y="28"/>
                        <a:pt x="15" y="28"/>
                        <a:pt x="14" y="26"/>
                      </a:cubicBezTo>
                      <a:cubicBezTo>
                        <a:pt x="13" y="24"/>
                        <a:pt x="13" y="22"/>
                        <a:pt x="13" y="20"/>
                      </a:cubicBezTo>
                      <a:cubicBezTo>
                        <a:pt x="12" y="20"/>
                        <a:pt x="11" y="20"/>
                        <a:pt x="11" y="21"/>
                      </a:cubicBezTo>
                      <a:cubicBezTo>
                        <a:pt x="13" y="23"/>
                        <a:pt x="13" y="26"/>
                        <a:pt x="13" y="28"/>
                      </a:cubicBezTo>
                      <a:cubicBezTo>
                        <a:pt x="14" y="28"/>
                        <a:pt x="15" y="28"/>
                        <a:pt x="15" y="28"/>
                      </a:cubicBezTo>
                      <a:cubicBezTo>
                        <a:pt x="14" y="26"/>
                        <a:pt x="13" y="24"/>
                        <a:pt x="12" y="22"/>
                      </a:cubicBezTo>
                      <a:cubicBezTo>
                        <a:pt x="11" y="23"/>
                        <a:pt x="11" y="23"/>
                        <a:pt x="10" y="23"/>
                      </a:cubicBezTo>
                      <a:cubicBezTo>
                        <a:pt x="12" y="26"/>
                        <a:pt x="13" y="28"/>
                        <a:pt x="13" y="31"/>
                      </a:cubicBezTo>
                      <a:cubicBezTo>
                        <a:pt x="14" y="31"/>
                        <a:pt x="15" y="31"/>
                        <a:pt x="15" y="30"/>
                      </a:cubicBezTo>
                      <a:cubicBezTo>
                        <a:pt x="14" y="29"/>
                        <a:pt x="13" y="27"/>
                        <a:pt x="12" y="25"/>
                      </a:cubicBezTo>
                      <a:cubicBezTo>
                        <a:pt x="12" y="26"/>
                        <a:pt x="11" y="26"/>
                        <a:pt x="11" y="27"/>
                      </a:cubicBezTo>
                      <a:cubicBezTo>
                        <a:pt x="11" y="28"/>
                        <a:pt x="12" y="29"/>
                        <a:pt x="13" y="31"/>
                      </a:cubicBezTo>
                      <a:cubicBezTo>
                        <a:pt x="13" y="31"/>
                        <a:pt x="13" y="32"/>
                        <a:pt x="13" y="32"/>
                      </a:cubicBezTo>
                      <a:cubicBezTo>
                        <a:pt x="16" y="32"/>
                        <a:pt x="15" y="32"/>
                        <a:pt x="18" y="32"/>
                      </a:cubicBezTo>
                      <a:cubicBezTo>
                        <a:pt x="18" y="32"/>
                        <a:pt x="19" y="32"/>
                        <a:pt x="19" y="31"/>
                      </a:cubicBezTo>
                      <a:cubicBezTo>
                        <a:pt x="18" y="28"/>
                        <a:pt x="16" y="26"/>
                        <a:pt x="15" y="24"/>
                      </a:cubicBezTo>
                      <a:cubicBezTo>
                        <a:pt x="14" y="22"/>
                        <a:pt x="12" y="24"/>
                        <a:pt x="13" y="25"/>
                      </a:cubicBezTo>
                      <a:cubicBezTo>
                        <a:pt x="14" y="27"/>
                        <a:pt x="14" y="29"/>
                        <a:pt x="14" y="32"/>
                      </a:cubicBezTo>
                      <a:cubicBezTo>
                        <a:pt x="15" y="32"/>
                        <a:pt x="16" y="32"/>
                        <a:pt x="16" y="32"/>
                      </a:cubicBezTo>
                      <a:cubicBezTo>
                        <a:pt x="17" y="31"/>
                        <a:pt x="17" y="31"/>
                        <a:pt x="17" y="30"/>
                      </a:cubicBezTo>
                      <a:cubicBezTo>
                        <a:pt x="18" y="31"/>
                        <a:pt x="19" y="30"/>
                        <a:pt x="19" y="29"/>
                      </a:cubicBezTo>
                      <a:cubicBezTo>
                        <a:pt x="18" y="27"/>
                        <a:pt x="17" y="25"/>
                        <a:pt x="15" y="24"/>
                      </a:cubicBezTo>
                      <a:cubicBezTo>
                        <a:pt x="14" y="22"/>
                        <a:pt x="13" y="23"/>
                        <a:pt x="13" y="25"/>
                      </a:cubicBezTo>
                      <a:cubicBezTo>
                        <a:pt x="15" y="27"/>
                        <a:pt x="16" y="30"/>
                        <a:pt x="17" y="32"/>
                      </a:cubicBezTo>
                      <a:cubicBezTo>
                        <a:pt x="18" y="33"/>
                        <a:pt x="20" y="32"/>
                        <a:pt x="19" y="31"/>
                      </a:cubicBezTo>
                      <a:cubicBezTo>
                        <a:pt x="18" y="28"/>
                        <a:pt x="17" y="26"/>
                        <a:pt x="16" y="23"/>
                      </a:cubicBezTo>
                      <a:cubicBezTo>
                        <a:pt x="16" y="23"/>
                        <a:pt x="15" y="24"/>
                        <a:pt x="14" y="24"/>
                      </a:cubicBezTo>
                      <a:cubicBezTo>
                        <a:pt x="16" y="26"/>
                        <a:pt x="17" y="28"/>
                        <a:pt x="19" y="30"/>
                      </a:cubicBezTo>
                      <a:cubicBezTo>
                        <a:pt x="19" y="30"/>
                        <a:pt x="20" y="30"/>
                        <a:pt x="20" y="29"/>
                      </a:cubicBezTo>
                      <a:cubicBezTo>
                        <a:pt x="19" y="26"/>
                        <a:pt x="17" y="23"/>
                        <a:pt x="16" y="20"/>
                      </a:cubicBezTo>
                      <a:cubicBezTo>
                        <a:pt x="16" y="21"/>
                        <a:pt x="15" y="21"/>
                        <a:pt x="14" y="21"/>
                      </a:cubicBezTo>
                      <a:cubicBezTo>
                        <a:pt x="16" y="24"/>
                        <a:pt x="17" y="26"/>
                        <a:pt x="18" y="29"/>
                      </a:cubicBezTo>
                      <a:cubicBezTo>
                        <a:pt x="18" y="29"/>
                        <a:pt x="19" y="28"/>
                        <a:pt x="20" y="28"/>
                      </a:cubicBezTo>
                      <a:cubicBezTo>
                        <a:pt x="18" y="25"/>
                        <a:pt x="16" y="21"/>
                        <a:pt x="15" y="18"/>
                      </a:cubicBezTo>
                      <a:cubicBezTo>
                        <a:pt x="14" y="18"/>
                        <a:pt x="13" y="19"/>
                        <a:pt x="13" y="19"/>
                      </a:cubicBezTo>
                      <a:cubicBezTo>
                        <a:pt x="14" y="22"/>
                        <a:pt x="16" y="25"/>
                        <a:pt x="17" y="27"/>
                      </a:cubicBezTo>
                      <a:cubicBezTo>
                        <a:pt x="18" y="27"/>
                        <a:pt x="18" y="27"/>
                        <a:pt x="19" y="26"/>
                      </a:cubicBezTo>
                      <a:cubicBezTo>
                        <a:pt x="16" y="22"/>
                        <a:pt x="13" y="19"/>
                        <a:pt x="11" y="14"/>
                      </a:cubicBezTo>
                      <a:cubicBezTo>
                        <a:pt x="10" y="15"/>
                        <a:pt x="9" y="15"/>
                        <a:pt x="9" y="15"/>
                      </a:cubicBezTo>
                      <a:cubicBezTo>
                        <a:pt x="11" y="18"/>
                        <a:pt x="13" y="21"/>
                        <a:pt x="14" y="23"/>
                      </a:cubicBezTo>
                      <a:cubicBezTo>
                        <a:pt x="15" y="24"/>
                        <a:pt x="17" y="23"/>
                        <a:pt x="16" y="22"/>
                      </a:cubicBezTo>
                      <a:cubicBezTo>
                        <a:pt x="14" y="18"/>
                        <a:pt x="11" y="15"/>
                        <a:pt x="9" y="12"/>
                      </a:cubicBezTo>
                      <a:cubicBezTo>
                        <a:pt x="8" y="12"/>
                        <a:pt x="7" y="13"/>
                        <a:pt x="7" y="13"/>
                      </a:cubicBezTo>
                      <a:cubicBezTo>
                        <a:pt x="9" y="15"/>
                        <a:pt x="11" y="18"/>
                        <a:pt x="13" y="20"/>
                      </a:cubicBezTo>
                      <a:cubicBezTo>
                        <a:pt x="14" y="20"/>
                        <a:pt x="14" y="19"/>
                        <a:pt x="15" y="19"/>
                      </a:cubicBezTo>
                      <a:cubicBezTo>
                        <a:pt x="12" y="16"/>
                        <a:pt x="9" y="12"/>
                        <a:pt x="8" y="8"/>
                      </a:cubicBezTo>
                      <a:cubicBezTo>
                        <a:pt x="7" y="9"/>
                        <a:pt x="7" y="9"/>
                        <a:pt x="6" y="10"/>
                      </a:cubicBezTo>
                      <a:cubicBezTo>
                        <a:pt x="10" y="12"/>
                        <a:pt x="12" y="16"/>
                        <a:pt x="14" y="19"/>
                      </a:cubicBezTo>
                      <a:cubicBezTo>
                        <a:pt x="15" y="19"/>
                        <a:pt x="16" y="18"/>
                        <a:pt x="16" y="18"/>
                      </a:cubicBezTo>
                      <a:cubicBezTo>
                        <a:pt x="14" y="15"/>
                        <a:pt x="11" y="12"/>
                        <a:pt x="10" y="8"/>
                      </a:cubicBezTo>
                      <a:cubicBezTo>
                        <a:pt x="9" y="8"/>
                        <a:pt x="9" y="9"/>
                        <a:pt x="8" y="9"/>
                      </a:cubicBezTo>
                      <a:cubicBezTo>
                        <a:pt x="11" y="12"/>
                        <a:pt x="13" y="15"/>
                        <a:pt x="14" y="19"/>
                      </a:cubicBezTo>
                      <a:cubicBezTo>
                        <a:pt x="14" y="19"/>
                        <a:pt x="15" y="19"/>
                        <a:pt x="16" y="18"/>
                      </a:cubicBezTo>
                      <a:cubicBezTo>
                        <a:pt x="12" y="16"/>
                        <a:pt x="10" y="13"/>
                        <a:pt x="8" y="10"/>
                      </a:cubicBezTo>
                      <a:cubicBezTo>
                        <a:pt x="7" y="9"/>
                        <a:pt x="5" y="7"/>
                        <a:pt x="3" y="6"/>
                      </a:cubicBezTo>
                      <a:cubicBezTo>
                        <a:pt x="2" y="4"/>
                        <a:pt x="5" y="7"/>
                        <a:pt x="5" y="7"/>
                      </a:cubicBezTo>
                      <a:cubicBezTo>
                        <a:pt x="6" y="8"/>
                        <a:pt x="6" y="8"/>
                        <a:pt x="7" y="9"/>
                      </a:cubicBezTo>
                      <a:cubicBezTo>
                        <a:pt x="8" y="10"/>
                        <a:pt x="9" y="12"/>
                        <a:pt x="10" y="13"/>
                      </a:cubicBezTo>
                      <a:cubicBezTo>
                        <a:pt x="11" y="14"/>
                        <a:pt x="13" y="12"/>
                        <a:pt x="12" y="11"/>
                      </a:cubicBezTo>
                      <a:cubicBezTo>
                        <a:pt x="10" y="10"/>
                        <a:pt x="9" y="8"/>
                        <a:pt x="8" y="6"/>
                      </a:cubicBezTo>
                      <a:cubicBezTo>
                        <a:pt x="8" y="7"/>
                        <a:pt x="7" y="7"/>
                        <a:pt x="6" y="8"/>
                      </a:cubicBezTo>
                      <a:cubicBezTo>
                        <a:pt x="8" y="10"/>
                        <a:pt x="10" y="14"/>
                        <a:pt x="12" y="17"/>
                      </a:cubicBezTo>
                      <a:cubicBezTo>
                        <a:pt x="13" y="20"/>
                        <a:pt x="14" y="23"/>
                        <a:pt x="16" y="27"/>
                      </a:cubicBezTo>
                      <a:cubicBezTo>
                        <a:pt x="16" y="28"/>
                        <a:pt x="18" y="27"/>
                        <a:pt x="17" y="26"/>
                      </a:cubicBezTo>
                      <a:cubicBezTo>
                        <a:pt x="17" y="25"/>
                        <a:pt x="17" y="25"/>
                        <a:pt x="17" y="24"/>
                      </a:cubicBezTo>
                      <a:cubicBezTo>
                        <a:pt x="16" y="23"/>
                        <a:pt x="14" y="25"/>
                        <a:pt x="15" y="26"/>
                      </a:cubicBezTo>
                      <a:cubicBezTo>
                        <a:pt x="15" y="26"/>
                        <a:pt x="15" y="26"/>
                        <a:pt x="15" y="26"/>
                      </a:cubicBezTo>
                      <a:cubicBezTo>
                        <a:pt x="16" y="26"/>
                        <a:pt x="17" y="26"/>
                        <a:pt x="17" y="26"/>
                      </a:cubicBezTo>
                      <a:cubicBezTo>
                        <a:pt x="16" y="23"/>
                        <a:pt x="16" y="20"/>
                        <a:pt x="15" y="17"/>
                      </a:cubicBezTo>
                      <a:cubicBezTo>
                        <a:pt x="13" y="14"/>
                        <a:pt x="11" y="10"/>
                        <a:pt x="8" y="6"/>
                      </a:cubicBezTo>
                      <a:cubicBezTo>
                        <a:pt x="8" y="5"/>
                        <a:pt x="6" y="6"/>
                        <a:pt x="6" y="8"/>
                      </a:cubicBezTo>
                      <a:cubicBezTo>
                        <a:pt x="8" y="9"/>
                        <a:pt x="9" y="11"/>
                        <a:pt x="10" y="13"/>
                      </a:cubicBezTo>
                      <a:cubicBezTo>
                        <a:pt x="11" y="12"/>
                        <a:pt x="11" y="12"/>
                        <a:pt x="12" y="11"/>
                      </a:cubicBezTo>
                      <a:cubicBezTo>
                        <a:pt x="10" y="10"/>
                        <a:pt x="3" y="0"/>
                        <a:pt x="1" y="4"/>
                      </a:cubicBezTo>
                      <a:cubicBezTo>
                        <a:pt x="0" y="6"/>
                        <a:pt x="3" y="8"/>
                        <a:pt x="4" y="10"/>
                      </a:cubicBezTo>
                      <a:cubicBezTo>
                        <a:pt x="8" y="13"/>
                        <a:pt x="10" y="17"/>
                        <a:pt x="14" y="20"/>
                      </a:cubicBezTo>
                      <a:cubicBezTo>
                        <a:pt x="15" y="21"/>
                        <a:pt x="16" y="20"/>
                        <a:pt x="16" y="19"/>
                      </a:cubicBezTo>
                      <a:cubicBezTo>
                        <a:pt x="15" y="15"/>
                        <a:pt x="13" y="10"/>
                        <a:pt x="10" y="8"/>
                      </a:cubicBezTo>
                      <a:cubicBezTo>
                        <a:pt x="9" y="7"/>
                        <a:pt x="7" y="8"/>
                        <a:pt x="8" y="9"/>
                      </a:cubicBezTo>
                      <a:cubicBezTo>
                        <a:pt x="9" y="13"/>
                        <a:pt x="12" y="16"/>
                        <a:pt x="14" y="19"/>
                      </a:cubicBezTo>
                      <a:cubicBezTo>
                        <a:pt x="15" y="20"/>
                        <a:pt x="17" y="19"/>
                        <a:pt x="16" y="18"/>
                      </a:cubicBezTo>
                      <a:cubicBezTo>
                        <a:pt x="14" y="14"/>
                        <a:pt x="12" y="10"/>
                        <a:pt x="7" y="8"/>
                      </a:cubicBezTo>
                      <a:cubicBezTo>
                        <a:pt x="7" y="7"/>
                        <a:pt x="5" y="8"/>
                        <a:pt x="6" y="9"/>
                      </a:cubicBezTo>
                      <a:cubicBezTo>
                        <a:pt x="7" y="13"/>
                        <a:pt x="10" y="17"/>
                        <a:pt x="13" y="20"/>
                      </a:cubicBezTo>
                      <a:cubicBezTo>
                        <a:pt x="14" y="21"/>
                        <a:pt x="16" y="20"/>
                        <a:pt x="15" y="19"/>
                      </a:cubicBezTo>
                      <a:cubicBezTo>
                        <a:pt x="13" y="16"/>
                        <a:pt x="11" y="14"/>
                        <a:pt x="9" y="12"/>
                      </a:cubicBezTo>
                      <a:cubicBezTo>
                        <a:pt x="7" y="11"/>
                        <a:pt x="6" y="12"/>
                        <a:pt x="7" y="13"/>
                      </a:cubicBezTo>
                      <a:cubicBezTo>
                        <a:pt x="10" y="16"/>
                        <a:pt x="12" y="19"/>
                        <a:pt x="14" y="23"/>
                      </a:cubicBezTo>
                      <a:cubicBezTo>
                        <a:pt x="15" y="23"/>
                        <a:pt x="16" y="23"/>
                        <a:pt x="16" y="22"/>
                      </a:cubicBezTo>
                      <a:cubicBezTo>
                        <a:pt x="14" y="20"/>
                        <a:pt x="13" y="17"/>
                        <a:pt x="11" y="14"/>
                      </a:cubicBezTo>
                      <a:cubicBezTo>
                        <a:pt x="10" y="13"/>
                        <a:pt x="8" y="14"/>
                        <a:pt x="9" y="15"/>
                      </a:cubicBezTo>
                      <a:cubicBezTo>
                        <a:pt x="11" y="20"/>
                        <a:pt x="14" y="24"/>
                        <a:pt x="17" y="27"/>
                      </a:cubicBezTo>
                      <a:cubicBezTo>
                        <a:pt x="18" y="28"/>
                        <a:pt x="20" y="28"/>
                        <a:pt x="19" y="26"/>
                      </a:cubicBezTo>
                      <a:cubicBezTo>
                        <a:pt x="17" y="24"/>
                        <a:pt x="16" y="21"/>
                        <a:pt x="15" y="18"/>
                      </a:cubicBezTo>
                      <a:cubicBezTo>
                        <a:pt x="14" y="17"/>
                        <a:pt x="12" y="18"/>
                        <a:pt x="13" y="19"/>
                      </a:cubicBezTo>
                      <a:cubicBezTo>
                        <a:pt x="14" y="23"/>
                        <a:pt x="16" y="26"/>
                        <a:pt x="18" y="29"/>
                      </a:cubicBezTo>
                      <a:cubicBezTo>
                        <a:pt x="18" y="30"/>
                        <a:pt x="20" y="30"/>
                        <a:pt x="20" y="28"/>
                      </a:cubicBezTo>
                      <a:cubicBezTo>
                        <a:pt x="19" y="25"/>
                        <a:pt x="18" y="23"/>
                        <a:pt x="16" y="20"/>
                      </a:cubicBezTo>
                      <a:cubicBezTo>
                        <a:pt x="16" y="19"/>
                        <a:pt x="14" y="20"/>
                        <a:pt x="14" y="21"/>
                      </a:cubicBezTo>
                      <a:cubicBezTo>
                        <a:pt x="15" y="24"/>
                        <a:pt x="17" y="27"/>
                        <a:pt x="19" y="30"/>
                      </a:cubicBezTo>
                      <a:cubicBezTo>
                        <a:pt x="19" y="32"/>
                        <a:pt x="21" y="30"/>
                        <a:pt x="20" y="29"/>
                      </a:cubicBezTo>
                      <a:cubicBezTo>
                        <a:pt x="19" y="27"/>
                        <a:pt x="18" y="25"/>
                        <a:pt x="16" y="22"/>
                      </a:cubicBezTo>
                      <a:cubicBezTo>
                        <a:pt x="15" y="22"/>
                        <a:pt x="14" y="22"/>
                        <a:pt x="14" y="23"/>
                      </a:cubicBezTo>
                      <a:cubicBezTo>
                        <a:pt x="14" y="26"/>
                        <a:pt x="16" y="29"/>
                        <a:pt x="17" y="32"/>
                      </a:cubicBezTo>
                      <a:cubicBezTo>
                        <a:pt x="18" y="32"/>
                        <a:pt x="18" y="31"/>
                        <a:pt x="19" y="31"/>
                      </a:cubicBezTo>
                      <a:cubicBezTo>
                        <a:pt x="17" y="29"/>
                        <a:pt x="17" y="26"/>
                        <a:pt x="15" y="24"/>
                      </a:cubicBezTo>
                      <a:cubicBezTo>
                        <a:pt x="15" y="24"/>
                        <a:pt x="14" y="24"/>
                        <a:pt x="13" y="25"/>
                      </a:cubicBezTo>
                      <a:cubicBezTo>
                        <a:pt x="15" y="26"/>
                        <a:pt x="16" y="28"/>
                        <a:pt x="17" y="30"/>
                      </a:cubicBezTo>
                      <a:cubicBezTo>
                        <a:pt x="17" y="29"/>
                        <a:pt x="18" y="29"/>
                        <a:pt x="18" y="28"/>
                      </a:cubicBezTo>
                      <a:cubicBezTo>
                        <a:pt x="17" y="27"/>
                        <a:pt x="15" y="27"/>
                        <a:pt x="14" y="27"/>
                      </a:cubicBezTo>
                      <a:cubicBezTo>
                        <a:pt x="13" y="27"/>
                        <a:pt x="12" y="27"/>
                        <a:pt x="13" y="28"/>
                      </a:cubicBezTo>
                      <a:cubicBezTo>
                        <a:pt x="13" y="30"/>
                        <a:pt x="13" y="31"/>
                        <a:pt x="14" y="33"/>
                      </a:cubicBezTo>
                      <a:cubicBezTo>
                        <a:pt x="15" y="34"/>
                        <a:pt x="16" y="33"/>
                        <a:pt x="16" y="32"/>
                      </a:cubicBezTo>
                      <a:cubicBezTo>
                        <a:pt x="17" y="29"/>
                        <a:pt x="16" y="26"/>
                        <a:pt x="15" y="24"/>
                      </a:cubicBezTo>
                      <a:cubicBezTo>
                        <a:pt x="14" y="24"/>
                        <a:pt x="14" y="24"/>
                        <a:pt x="13" y="25"/>
                      </a:cubicBezTo>
                      <a:cubicBezTo>
                        <a:pt x="14" y="27"/>
                        <a:pt x="16" y="29"/>
                        <a:pt x="16" y="31"/>
                      </a:cubicBezTo>
                      <a:cubicBezTo>
                        <a:pt x="17" y="31"/>
                        <a:pt x="17" y="31"/>
                        <a:pt x="18" y="30"/>
                      </a:cubicBezTo>
                      <a:cubicBezTo>
                        <a:pt x="14" y="30"/>
                        <a:pt x="14" y="27"/>
                        <a:pt x="12" y="25"/>
                      </a:cubicBezTo>
                      <a:cubicBezTo>
                        <a:pt x="11" y="24"/>
                        <a:pt x="10" y="25"/>
                        <a:pt x="10" y="26"/>
                      </a:cubicBezTo>
                      <a:cubicBezTo>
                        <a:pt x="11" y="28"/>
                        <a:pt x="12" y="30"/>
                        <a:pt x="13" y="31"/>
                      </a:cubicBezTo>
                      <a:cubicBezTo>
                        <a:pt x="14" y="32"/>
                        <a:pt x="16" y="32"/>
                        <a:pt x="15" y="31"/>
                      </a:cubicBezTo>
                      <a:cubicBezTo>
                        <a:pt x="15" y="27"/>
                        <a:pt x="14" y="25"/>
                        <a:pt x="12" y="22"/>
                      </a:cubicBezTo>
                      <a:cubicBezTo>
                        <a:pt x="11" y="21"/>
                        <a:pt x="9" y="22"/>
                        <a:pt x="10" y="23"/>
                      </a:cubicBezTo>
                      <a:cubicBezTo>
                        <a:pt x="11" y="25"/>
                        <a:pt x="12" y="27"/>
                        <a:pt x="14" y="29"/>
                      </a:cubicBezTo>
                      <a:cubicBezTo>
                        <a:pt x="14" y="30"/>
                        <a:pt x="16" y="29"/>
                        <a:pt x="15" y="28"/>
                      </a:cubicBezTo>
                      <a:cubicBezTo>
                        <a:pt x="15" y="25"/>
                        <a:pt x="15" y="22"/>
                        <a:pt x="12" y="19"/>
                      </a:cubicBezTo>
                      <a:cubicBezTo>
                        <a:pt x="12" y="19"/>
                        <a:pt x="10" y="19"/>
                        <a:pt x="10" y="20"/>
                      </a:cubicBezTo>
                      <a:cubicBezTo>
                        <a:pt x="11" y="22"/>
                        <a:pt x="11" y="25"/>
                        <a:pt x="12" y="27"/>
                      </a:cubicBezTo>
                      <a:cubicBezTo>
                        <a:pt x="13" y="27"/>
                        <a:pt x="13" y="26"/>
                        <a:pt x="14" y="26"/>
                      </a:cubicBezTo>
                      <a:cubicBezTo>
                        <a:pt x="13" y="23"/>
                        <a:pt x="11" y="20"/>
                        <a:pt x="10" y="17"/>
                      </a:cubicBezTo>
                      <a:cubicBezTo>
                        <a:pt x="9" y="17"/>
                        <a:pt x="9" y="18"/>
                        <a:pt x="8" y="18"/>
                      </a:cubicBezTo>
                      <a:cubicBezTo>
                        <a:pt x="8" y="18"/>
                        <a:pt x="9" y="19"/>
                        <a:pt x="9" y="19"/>
                      </a:cubicBezTo>
                      <a:cubicBezTo>
                        <a:pt x="10" y="20"/>
                        <a:pt x="11" y="18"/>
                        <a:pt x="10" y="17"/>
                      </a:cubicBezTo>
                      <a:cubicBezTo>
                        <a:pt x="8" y="15"/>
                        <a:pt x="5" y="12"/>
                        <a:pt x="2" y="11"/>
                      </a:cubicBezTo>
                      <a:cubicBezTo>
                        <a:pt x="1" y="10"/>
                        <a:pt x="0" y="11"/>
                        <a:pt x="0" y="12"/>
                      </a:cubicBezTo>
                      <a:cubicBezTo>
                        <a:pt x="1" y="13"/>
                        <a:pt x="2" y="14"/>
                        <a:pt x="3" y="15"/>
                      </a:cubicBezTo>
                      <a:cubicBezTo>
                        <a:pt x="4" y="16"/>
                        <a:pt x="5" y="15"/>
                        <a:pt x="5" y="14"/>
                      </a:cubicBezTo>
                      <a:cubicBezTo>
                        <a:pt x="4" y="13"/>
                        <a:pt x="4" y="13"/>
                        <a:pt x="4" y="12"/>
                      </a:cubicBezTo>
                      <a:cubicBezTo>
                        <a:pt x="3" y="12"/>
                        <a:pt x="3" y="12"/>
                        <a:pt x="2" y="12"/>
                      </a:cubicBezTo>
                      <a:cubicBezTo>
                        <a:pt x="4" y="16"/>
                        <a:pt x="7" y="20"/>
                        <a:pt x="11" y="23"/>
                      </a:cubicBezTo>
                      <a:cubicBezTo>
                        <a:pt x="11" y="23"/>
                        <a:pt x="13" y="23"/>
                        <a:pt x="13" y="22"/>
                      </a:cubicBezTo>
                      <a:cubicBezTo>
                        <a:pt x="11" y="18"/>
                        <a:pt x="9" y="15"/>
                        <a:pt x="6" y="13"/>
                      </a:cubicBezTo>
                      <a:cubicBezTo>
                        <a:pt x="5" y="12"/>
                        <a:pt x="4" y="13"/>
                        <a:pt x="4" y="14"/>
                      </a:cubicBezTo>
                      <a:cubicBezTo>
                        <a:pt x="6" y="17"/>
                        <a:pt x="7" y="20"/>
                        <a:pt x="10" y="23"/>
                      </a:cubicBezTo>
                      <a:cubicBezTo>
                        <a:pt x="11" y="23"/>
                        <a:pt x="12" y="23"/>
                        <a:pt x="12" y="22"/>
                      </a:cubicBezTo>
                      <a:cubicBezTo>
                        <a:pt x="11" y="18"/>
                        <a:pt x="10" y="14"/>
                        <a:pt x="6" y="12"/>
                      </a:cubicBezTo>
                      <a:cubicBezTo>
                        <a:pt x="5" y="11"/>
                        <a:pt x="4" y="12"/>
                        <a:pt x="5" y="13"/>
                      </a:cubicBezTo>
                      <a:cubicBezTo>
                        <a:pt x="5" y="14"/>
                        <a:pt x="6" y="14"/>
                        <a:pt x="6" y="15"/>
                      </a:cubicBezTo>
                      <a:cubicBezTo>
                        <a:pt x="7" y="16"/>
                        <a:pt x="9" y="15"/>
                        <a:pt x="8"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304"/>
                <p:cNvSpPr/>
                <p:nvPr/>
              </p:nvSpPr>
              <p:spPr bwMode="auto">
                <a:xfrm>
                  <a:off x="949" y="1598"/>
                  <a:ext cx="31" cy="30"/>
                </a:xfrm>
                <a:custGeom>
                  <a:avLst/>
                  <a:gdLst>
                    <a:gd name="T0" fmla="*/ 3 w 47"/>
                    <a:gd name="T1" fmla="*/ 30 h 45"/>
                    <a:gd name="T2" fmla="*/ 3 w 47"/>
                    <a:gd name="T3" fmla="*/ 30 h 45"/>
                    <a:gd name="T4" fmla="*/ 4 w 47"/>
                    <a:gd name="T5" fmla="*/ 32 h 45"/>
                    <a:gd name="T6" fmla="*/ 10 w 47"/>
                    <a:gd name="T7" fmla="*/ 23 h 45"/>
                    <a:gd name="T8" fmla="*/ 18 w 47"/>
                    <a:gd name="T9" fmla="*/ 30 h 45"/>
                    <a:gd name="T10" fmla="*/ 20 w 47"/>
                    <a:gd name="T11" fmla="*/ 30 h 45"/>
                    <a:gd name="T12" fmla="*/ 32 w 47"/>
                    <a:gd name="T13" fmla="*/ 10 h 45"/>
                    <a:gd name="T14" fmla="*/ 39 w 47"/>
                    <a:gd name="T15" fmla="*/ 5 h 45"/>
                    <a:gd name="T16" fmla="*/ 39 w 47"/>
                    <a:gd name="T17" fmla="*/ 18 h 45"/>
                    <a:gd name="T18" fmla="*/ 28 w 47"/>
                    <a:gd name="T19" fmla="*/ 41 h 45"/>
                    <a:gd name="T20" fmla="*/ 15 w 47"/>
                    <a:gd name="T21" fmla="*/ 36 h 45"/>
                    <a:gd name="T22" fmla="*/ 3 w 47"/>
                    <a:gd name="T23" fmla="*/ 31 h 45"/>
                    <a:gd name="T24" fmla="*/ 2 w 47"/>
                    <a:gd name="T25" fmla="*/ 33 h 45"/>
                    <a:gd name="T26" fmla="*/ 12 w 47"/>
                    <a:gd name="T27" fmla="*/ 38 h 45"/>
                    <a:gd name="T28" fmla="*/ 30 w 47"/>
                    <a:gd name="T29" fmla="*/ 45 h 45"/>
                    <a:gd name="T30" fmla="*/ 32 w 47"/>
                    <a:gd name="T31" fmla="*/ 44 h 45"/>
                    <a:gd name="T32" fmla="*/ 45 w 47"/>
                    <a:gd name="T33" fmla="*/ 11 h 45"/>
                    <a:gd name="T34" fmla="*/ 34 w 47"/>
                    <a:gd name="T35" fmla="*/ 0 h 45"/>
                    <a:gd name="T36" fmla="*/ 33 w 47"/>
                    <a:gd name="T37" fmla="*/ 1 h 45"/>
                    <a:gd name="T38" fmla="*/ 18 w 47"/>
                    <a:gd name="T39" fmla="*/ 29 h 45"/>
                    <a:gd name="T40" fmla="*/ 20 w 47"/>
                    <a:gd name="T41" fmla="*/ 28 h 45"/>
                    <a:gd name="T42" fmla="*/ 8 w 47"/>
                    <a:gd name="T43" fmla="*/ 20 h 45"/>
                    <a:gd name="T44" fmla="*/ 2 w 47"/>
                    <a:gd name="T45" fmla="*/ 31 h 45"/>
                    <a:gd name="T46" fmla="*/ 3 w 47"/>
                    <a:gd name="T47" fmla="*/ 33 h 45"/>
                    <a:gd name="T48" fmla="*/ 5 w 47"/>
                    <a:gd name="T49" fmla="*/ 32 h 45"/>
                    <a:gd name="T50" fmla="*/ 3 w 47"/>
                    <a:gd name="T51" fmla="*/ 3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7" h="45">
                      <a:moveTo>
                        <a:pt x="3" y="30"/>
                      </a:moveTo>
                      <a:cubicBezTo>
                        <a:pt x="3" y="30"/>
                        <a:pt x="3" y="30"/>
                        <a:pt x="3" y="30"/>
                      </a:cubicBezTo>
                      <a:cubicBezTo>
                        <a:pt x="3" y="31"/>
                        <a:pt x="4" y="31"/>
                        <a:pt x="4" y="32"/>
                      </a:cubicBezTo>
                      <a:cubicBezTo>
                        <a:pt x="5" y="30"/>
                        <a:pt x="7" y="22"/>
                        <a:pt x="10" y="23"/>
                      </a:cubicBezTo>
                      <a:cubicBezTo>
                        <a:pt x="13" y="25"/>
                        <a:pt x="15" y="28"/>
                        <a:pt x="18" y="30"/>
                      </a:cubicBezTo>
                      <a:cubicBezTo>
                        <a:pt x="19" y="31"/>
                        <a:pt x="20" y="31"/>
                        <a:pt x="20" y="30"/>
                      </a:cubicBezTo>
                      <a:cubicBezTo>
                        <a:pt x="25" y="24"/>
                        <a:pt x="29" y="17"/>
                        <a:pt x="32" y="10"/>
                      </a:cubicBezTo>
                      <a:cubicBezTo>
                        <a:pt x="34" y="5"/>
                        <a:pt x="34" y="3"/>
                        <a:pt x="39" y="5"/>
                      </a:cubicBezTo>
                      <a:cubicBezTo>
                        <a:pt x="45" y="8"/>
                        <a:pt x="40" y="15"/>
                        <a:pt x="39" y="18"/>
                      </a:cubicBezTo>
                      <a:cubicBezTo>
                        <a:pt x="38" y="21"/>
                        <a:pt x="31" y="42"/>
                        <a:pt x="28" y="41"/>
                      </a:cubicBezTo>
                      <a:cubicBezTo>
                        <a:pt x="24" y="40"/>
                        <a:pt x="20" y="37"/>
                        <a:pt x="15" y="36"/>
                      </a:cubicBezTo>
                      <a:cubicBezTo>
                        <a:pt x="11" y="34"/>
                        <a:pt x="7" y="33"/>
                        <a:pt x="3" y="31"/>
                      </a:cubicBezTo>
                      <a:cubicBezTo>
                        <a:pt x="2" y="30"/>
                        <a:pt x="0" y="32"/>
                        <a:pt x="2" y="33"/>
                      </a:cubicBezTo>
                      <a:cubicBezTo>
                        <a:pt x="5" y="35"/>
                        <a:pt x="8" y="37"/>
                        <a:pt x="12" y="38"/>
                      </a:cubicBezTo>
                      <a:cubicBezTo>
                        <a:pt x="18" y="40"/>
                        <a:pt x="24" y="43"/>
                        <a:pt x="30" y="45"/>
                      </a:cubicBezTo>
                      <a:cubicBezTo>
                        <a:pt x="31" y="45"/>
                        <a:pt x="32" y="44"/>
                        <a:pt x="32" y="44"/>
                      </a:cubicBezTo>
                      <a:cubicBezTo>
                        <a:pt x="36" y="33"/>
                        <a:pt x="42" y="22"/>
                        <a:pt x="45" y="11"/>
                      </a:cubicBezTo>
                      <a:cubicBezTo>
                        <a:pt x="47" y="4"/>
                        <a:pt x="40" y="2"/>
                        <a:pt x="34" y="0"/>
                      </a:cubicBezTo>
                      <a:cubicBezTo>
                        <a:pt x="34" y="0"/>
                        <a:pt x="33" y="1"/>
                        <a:pt x="33" y="1"/>
                      </a:cubicBezTo>
                      <a:cubicBezTo>
                        <a:pt x="28" y="11"/>
                        <a:pt x="24" y="20"/>
                        <a:pt x="18" y="29"/>
                      </a:cubicBezTo>
                      <a:cubicBezTo>
                        <a:pt x="19" y="28"/>
                        <a:pt x="19" y="28"/>
                        <a:pt x="20" y="28"/>
                      </a:cubicBezTo>
                      <a:cubicBezTo>
                        <a:pt x="18" y="26"/>
                        <a:pt x="12" y="19"/>
                        <a:pt x="8" y="20"/>
                      </a:cubicBezTo>
                      <a:cubicBezTo>
                        <a:pt x="4" y="21"/>
                        <a:pt x="3" y="28"/>
                        <a:pt x="2" y="31"/>
                      </a:cubicBezTo>
                      <a:cubicBezTo>
                        <a:pt x="1" y="32"/>
                        <a:pt x="2" y="33"/>
                        <a:pt x="3" y="33"/>
                      </a:cubicBezTo>
                      <a:cubicBezTo>
                        <a:pt x="4" y="33"/>
                        <a:pt x="5" y="32"/>
                        <a:pt x="5" y="32"/>
                      </a:cubicBezTo>
                      <a:cubicBezTo>
                        <a:pt x="6" y="31"/>
                        <a:pt x="4" y="29"/>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305"/>
                <p:cNvSpPr/>
                <p:nvPr/>
              </p:nvSpPr>
              <p:spPr bwMode="auto">
                <a:xfrm>
                  <a:off x="951" y="1598"/>
                  <a:ext cx="28" cy="28"/>
                </a:xfrm>
                <a:custGeom>
                  <a:avLst/>
                  <a:gdLst>
                    <a:gd name="T0" fmla="*/ 4 w 43"/>
                    <a:gd name="T1" fmla="*/ 31 h 42"/>
                    <a:gd name="T2" fmla="*/ 6 w 43"/>
                    <a:gd name="T3" fmla="*/ 25 h 42"/>
                    <a:gd name="T4" fmla="*/ 4 w 43"/>
                    <a:gd name="T5" fmla="*/ 26 h 42"/>
                    <a:gd name="T6" fmla="*/ 3 w 43"/>
                    <a:gd name="T7" fmla="*/ 26 h 42"/>
                    <a:gd name="T8" fmla="*/ 8 w 43"/>
                    <a:gd name="T9" fmla="*/ 34 h 42"/>
                    <a:gd name="T10" fmla="*/ 9 w 43"/>
                    <a:gd name="T11" fmla="*/ 27 h 42"/>
                    <a:gd name="T12" fmla="*/ 7 w 43"/>
                    <a:gd name="T13" fmla="*/ 27 h 42"/>
                    <a:gd name="T14" fmla="*/ 12 w 43"/>
                    <a:gd name="T15" fmla="*/ 35 h 42"/>
                    <a:gd name="T16" fmla="*/ 12 w 43"/>
                    <a:gd name="T17" fmla="*/ 37 h 42"/>
                    <a:gd name="T18" fmla="*/ 13 w 43"/>
                    <a:gd name="T19" fmla="*/ 31 h 42"/>
                    <a:gd name="T20" fmla="*/ 14 w 43"/>
                    <a:gd name="T21" fmla="*/ 34 h 42"/>
                    <a:gd name="T22" fmla="*/ 16 w 43"/>
                    <a:gd name="T23" fmla="*/ 32 h 42"/>
                    <a:gd name="T24" fmla="*/ 23 w 43"/>
                    <a:gd name="T25" fmla="*/ 31 h 42"/>
                    <a:gd name="T26" fmla="*/ 22 w 43"/>
                    <a:gd name="T27" fmla="*/ 23 h 42"/>
                    <a:gd name="T28" fmla="*/ 16 w 43"/>
                    <a:gd name="T29" fmla="*/ 32 h 42"/>
                    <a:gd name="T30" fmla="*/ 21 w 43"/>
                    <a:gd name="T31" fmla="*/ 29 h 42"/>
                    <a:gd name="T32" fmla="*/ 31 w 43"/>
                    <a:gd name="T33" fmla="*/ 10 h 42"/>
                    <a:gd name="T34" fmla="*/ 29 w 43"/>
                    <a:gd name="T35" fmla="*/ 12 h 42"/>
                    <a:gd name="T36" fmla="*/ 23 w 43"/>
                    <a:gd name="T37" fmla="*/ 34 h 42"/>
                    <a:gd name="T38" fmla="*/ 25 w 43"/>
                    <a:gd name="T39" fmla="*/ 39 h 42"/>
                    <a:gd name="T40" fmla="*/ 28 w 43"/>
                    <a:gd name="T41" fmla="*/ 31 h 42"/>
                    <a:gd name="T42" fmla="*/ 29 w 43"/>
                    <a:gd name="T43" fmla="*/ 19 h 42"/>
                    <a:gd name="T44" fmla="*/ 25 w 43"/>
                    <a:gd name="T45" fmla="*/ 35 h 42"/>
                    <a:gd name="T46" fmla="*/ 32 w 43"/>
                    <a:gd name="T47" fmla="*/ 34 h 42"/>
                    <a:gd name="T48" fmla="*/ 38 w 43"/>
                    <a:gd name="T49" fmla="*/ 10 h 42"/>
                    <a:gd name="T50" fmla="*/ 34 w 43"/>
                    <a:gd name="T51" fmla="*/ 10 h 42"/>
                    <a:gd name="T52" fmla="*/ 36 w 43"/>
                    <a:gd name="T53" fmla="*/ 12 h 42"/>
                    <a:gd name="T54" fmla="*/ 32 w 43"/>
                    <a:gd name="T55" fmla="*/ 11 h 42"/>
                    <a:gd name="T56" fmla="*/ 34 w 43"/>
                    <a:gd name="T57" fmla="*/ 16 h 42"/>
                    <a:gd name="T58" fmla="*/ 32 w 43"/>
                    <a:gd name="T59" fmla="*/ 14 h 42"/>
                    <a:gd name="T60" fmla="*/ 35 w 43"/>
                    <a:gd name="T61" fmla="*/ 10 h 42"/>
                    <a:gd name="T62" fmla="*/ 30 w 43"/>
                    <a:gd name="T63" fmla="*/ 33 h 42"/>
                    <a:gd name="T64" fmla="*/ 28 w 43"/>
                    <a:gd name="T65" fmla="*/ 36 h 42"/>
                    <a:gd name="T66" fmla="*/ 32 w 43"/>
                    <a:gd name="T67" fmla="*/ 20 h 42"/>
                    <a:gd name="T68" fmla="*/ 25 w 43"/>
                    <a:gd name="T69" fmla="*/ 30 h 42"/>
                    <a:gd name="T70" fmla="*/ 22 w 43"/>
                    <a:gd name="T71" fmla="*/ 39 h 42"/>
                    <a:gd name="T72" fmla="*/ 26 w 43"/>
                    <a:gd name="T73" fmla="*/ 35 h 42"/>
                    <a:gd name="T74" fmla="*/ 31 w 43"/>
                    <a:gd name="T75" fmla="*/ 12 h 42"/>
                    <a:gd name="T76" fmla="*/ 28 w 43"/>
                    <a:gd name="T77" fmla="*/ 9 h 42"/>
                    <a:gd name="T78" fmla="*/ 19 w 43"/>
                    <a:gd name="T79" fmla="*/ 27 h 42"/>
                    <a:gd name="T80" fmla="*/ 19 w 43"/>
                    <a:gd name="T81" fmla="*/ 33 h 42"/>
                    <a:gd name="T82" fmla="*/ 25 w 43"/>
                    <a:gd name="T83" fmla="*/ 24 h 42"/>
                    <a:gd name="T84" fmla="*/ 20 w 43"/>
                    <a:gd name="T85" fmla="*/ 32 h 42"/>
                    <a:gd name="T86" fmla="*/ 20 w 43"/>
                    <a:gd name="T87" fmla="*/ 40 h 42"/>
                    <a:gd name="T88" fmla="*/ 23 w 43"/>
                    <a:gd name="T89" fmla="*/ 39 h 42"/>
                    <a:gd name="T90" fmla="*/ 12 w 43"/>
                    <a:gd name="T91" fmla="*/ 30 h 42"/>
                    <a:gd name="T92" fmla="*/ 7 w 43"/>
                    <a:gd name="T93" fmla="*/ 31 h 42"/>
                    <a:gd name="T94" fmla="*/ 12 w 43"/>
                    <a:gd name="T95" fmla="*/ 35 h 42"/>
                    <a:gd name="T96" fmla="*/ 9 w 43"/>
                    <a:gd name="T97" fmla="*/ 33 h 42"/>
                    <a:gd name="T98" fmla="*/ 9 w 43"/>
                    <a:gd name="T99" fmla="*/ 26 h 42"/>
                    <a:gd name="T100" fmla="*/ 5 w 43"/>
                    <a:gd name="T101" fmla="*/ 26 h 42"/>
                    <a:gd name="T102" fmla="*/ 3 w 43"/>
                    <a:gd name="T103" fmla="*/ 28 h 42"/>
                    <a:gd name="T104" fmla="*/ 6 w 43"/>
                    <a:gd name="T105" fmla="*/ 34 h 42"/>
                    <a:gd name="T106" fmla="*/ 6 w 43"/>
                    <a:gd name="T107" fmla="*/ 24 h 42"/>
                    <a:gd name="T108" fmla="*/ 2 w 43"/>
                    <a:gd name="T109" fmla="*/ 26 h 42"/>
                    <a:gd name="T110" fmla="*/ 4 w 43"/>
                    <a:gd name="T111"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3" h="42">
                      <a:moveTo>
                        <a:pt x="7" y="30"/>
                      </a:moveTo>
                      <a:cubicBezTo>
                        <a:pt x="7" y="28"/>
                        <a:pt x="7" y="27"/>
                        <a:pt x="7" y="26"/>
                      </a:cubicBezTo>
                      <a:cubicBezTo>
                        <a:pt x="7" y="24"/>
                        <a:pt x="5" y="23"/>
                        <a:pt x="4" y="25"/>
                      </a:cubicBezTo>
                      <a:cubicBezTo>
                        <a:pt x="3" y="27"/>
                        <a:pt x="2" y="29"/>
                        <a:pt x="1" y="31"/>
                      </a:cubicBezTo>
                      <a:cubicBezTo>
                        <a:pt x="2" y="31"/>
                        <a:pt x="3" y="31"/>
                        <a:pt x="4" y="31"/>
                      </a:cubicBezTo>
                      <a:cubicBezTo>
                        <a:pt x="4" y="30"/>
                        <a:pt x="4" y="28"/>
                        <a:pt x="5" y="26"/>
                      </a:cubicBezTo>
                      <a:cubicBezTo>
                        <a:pt x="5" y="25"/>
                        <a:pt x="3" y="24"/>
                        <a:pt x="2" y="26"/>
                      </a:cubicBezTo>
                      <a:cubicBezTo>
                        <a:pt x="1" y="27"/>
                        <a:pt x="1" y="29"/>
                        <a:pt x="0" y="31"/>
                      </a:cubicBezTo>
                      <a:cubicBezTo>
                        <a:pt x="0" y="33"/>
                        <a:pt x="2" y="34"/>
                        <a:pt x="3" y="32"/>
                      </a:cubicBezTo>
                      <a:cubicBezTo>
                        <a:pt x="4" y="30"/>
                        <a:pt x="5" y="27"/>
                        <a:pt x="6" y="25"/>
                      </a:cubicBezTo>
                      <a:cubicBezTo>
                        <a:pt x="5" y="25"/>
                        <a:pt x="4" y="25"/>
                        <a:pt x="3" y="24"/>
                      </a:cubicBezTo>
                      <a:cubicBezTo>
                        <a:pt x="3" y="28"/>
                        <a:pt x="2" y="31"/>
                        <a:pt x="2" y="34"/>
                      </a:cubicBezTo>
                      <a:cubicBezTo>
                        <a:pt x="2" y="35"/>
                        <a:pt x="5" y="36"/>
                        <a:pt x="5" y="34"/>
                      </a:cubicBezTo>
                      <a:cubicBezTo>
                        <a:pt x="6" y="32"/>
                        <a:pt x="6" y="29"/>
                        <a:pt x="7" y="26"/>
                      </a:cubicBezTo>
                      <a:cubicBezTo>
                        <a:pt x="6" y="26"/>
                        <a:pt x="5" y="26"/>
                        <a:pt x="4" y="26"/>
                      </a:cubicBezTo>
                      <a:cubicBezTo>
                        <a:pt x="4" y="29"/>
                        <a:pt x="4" y="32"/>
                        <a:pt x="3" y="34"/>
                      </a:cubicBezTo>
                      <a:cubicBezTo>
                        <a:pt x="4" y="34"/>
                        <a:pt x="5" y="34"/>
                        <a:pt x="6" y="34"/>
                      </a:cubicBezTo>
                      <a:cubicBezTo>
                        <a:pt x="7" y="31"/>
                        <a:pt x="7" y="28"/>
                        <a:pt x="7" y="25"/>
                      </a:cubicBezTo>
                      <a:cubicBezTo>
                        <a:pt x="7" y="23"/>
                        <a:pt x="5" y="23"/>
                        <a:pt x="4" y="24"/>
                      </a:cubicBezTo>
                      <a:cubicBezTo>
                        <a:pt x="4" y="25"/>
                        <a:pt x="3" y="26"/>
                        <a:pt x="3" y="26"/>
                      </a:cubicBezTo>
                      <a:cubicBezTo>
                        <a:pt x="4" y="27"/>
                        <a:pt x="5" y="27"/>
                        <a:pt x="6" y="27"/>
                      </a:cubicBezTo>
                      <a:cubicBezTo>
                        <a:pt x="6" y="26"/>
                        <a:pt x="6" y="26"/>
                        <a:pt x="6" y="26"/>
                      </a:cubicBezTo>
                      <a:cubicBezTo>
                        <a:pt x="5" y="25"/>
                        <a:pt x="5" y="25"/>
                        <a:pt x="4" y="25"/>
                      </a:cubicBezTo>
                      <a:cubicBezTo>
                        <a:pt x="5" y="28"/>
                        <a:pt x="5" y="31"/>
                        <a:pt x="5" y="34"/>
                      </a:cubicBezTo>
                      <a:cubicBezTo>
                        <a:pt x="5" y="36"/>
                        <a:pt x="8" y="36"/>
                        <a:pt x="8" y="34"/>
                      </a:cubicBezTo>
                      <a:cubicBezTo>
                        <a:pt x="8" y="31"/>
                        <a:pt x="8" y="29"/>
                        <a:pt x="8" y="26"/>
                      </a:cubicBezTo>
                      <a:cubicBezTo>
                        <a:pt x="7" y="26"/>
                        <a:pt x="6" y="26"/>
                        <a:pt x="5" y="26"/>
                      </a:cubicBezTo>
                      <a:cubicBezTo>
                        <a:pt x="6" y="29"/>
                        <a:pt x="6" y="31"/>
                        <a:pt x="6" y="34"/>
                      </a:cubicBezTo>
                      <a:cubicBezTo>
                        <a:pt x="7" y="34"/>
                        <a:pt x="8" y="34"/>
                        <a:pt x="8" y="34"/>
                      </a:cubicBezTo>
                      <a:cubicBezTo>
                        <a:pt x="8" y="31"/>
                        <a:pt x="9" y="29"/>
                        <a:pt x="9" y="27"/>
                      </a:cubicBezTo>
                      <a:cubicBezTo>
                        <a:pt x="8" y="27"/>
                        <a:pt x="7" y="27"/>
                        <a:pt x="7" y="27"/>
                      </a:cubicBezTo>
                      <a:cubicBezTo>
                        <a:pt x="7" y="30"/>
                        <a:pt x="7" y="32"/>
                        <a:pt x="7" y="35"/>
                      </a:cubicBezTo>
                      <a:cubicBezTo>
                        <a:pt x="8" y="35"/>
                        <a:pt x="9" y="35"/>
                        <a:pt x="10" y="35"/>
                      </a:cubicBezTo>
                      <a:cubicBezTo>
                        <a:pt x="9" y="32"/>
                        <a:pt x="9" y="30"/>
                        <a:pt x="10" y="27"/>
                      </a:cubicBezTo>
                      <a:cubicBezTo>
                        <a:pt x="9" y="27"/>
                        <a:pt x="8" y="27"/>
                        <a:pt x="7" y="27"/>
                      </a:cubicBezTo>
                      <a:cubicBezTo>
                        <a:pt x="7" y="28"/>
                        <a:pt x="7" y="30"/>
                        <a:pt x="7" y="31"/>
                      </a:cubicBezTo>
                      <a:cubicBezTo>
                        <a:pt x="7" y="31"/>
                        <a:pt x="8" y="31"/>
                        <a:pt x="9" y="32"/>
                      </a:cubicBezTo>
                      <a:cubicBezTo>
                        <a:pt x="8" y="29"/>
                        <a:pt x="8" y="26"/>
                        <a:pt x="7" y="23"/>
                      </a:cubicBezTo>
                      <a:cubicBezTo>
                        <a:pt x="6" y="23"/>
                        <a:pt x="6" y="24"/>
                        <a:pt x="5" y="24"/>
                      </a:cubicBezTo>
                      <a:cubicBezTo>
                        <a:pt x="9" y="26"/>
                        <a:pt x="11" y="30"/>
                        <a:pt x="12" y="35"/>
                      </a:cubicBezTo>
                      <a:cubicBezTo>
                        <a:pt x="13" y="34"/>
                        <a:pt x="14" y="34"/>
                        <a:pt x="15" y="34"/>
                      </a:cubicBezTo>
                      <a:cubicBezTo>
                        <a:pt x="14" y="33"/>
                        <a:pt x="13" y="31"/>
                        <a:pt x="12" y="30"/>
                      </a:cubicBezTo>
                      <a:cubicBezTo>
                        <a:pt x="12" y="29"/>
                        <a:pt x="10" y="29"/>
                        <a:pt x="10" y="31"/>
                      </a:cubicBezTo>
                      <a:cubicBezTo>
                        <a:pt x="10" y="33"/>
                        <a:pt x="10" y="35"/>
                        <a:pt x="10" y="38"/>
                      </a:cubicBezTo>
                      <a:cubicBezTo>
                        <a:pt x="11" y="37"/>
                        <a:pt x="12" y="37"/>
                        <a:pt x="12" y="37"/>
                      </a:cubicBezTo>
                      <a:cubicBezTo>
                        <a:pt x="11" y="35"/>
                        <a:pt x="10" y="33"/>
                        <a:pt x="9" y="30"/>
                      </a:cubicBezTo>
                      <a:cubicBezTo>
                        <a:pt x="9" y="31"/>
                        <a:pt x="8" y="31"/>
                        <a:pt x="8" y="32"/>
                      </a:cubicBezTo>
                      <a:cubicBezTo>
                        <a:pt x="11" y="32"/>
                        <a:pt x="13" y="34"/>
                        <a:pt x="14" y="36"/>
                      </a:cubicBezTo>
                      <a:cubicBezTo>
                        <a:pt x="14" y="35"/>
                        <a:pt x="15" y="35"/>
                        <a:pt x="16" y="34"/>
                      </a:cubicBezTo>
                      <a:cubicBezTo>
                        <a:pt x="15" y="33"/>
                        <a:pt x="14" y="32"/>
                        <a:pt x="13" y="31"/>
                      </a:cubicBezTo>
                      <a:cubicBezTo>
                        <a:pt x="12" y="31"/>
                        <a:pt x="12" y="32"/>
                        <a:pt x="11" y="33"/>
                      </a:cubicBezTo>
                      <a:cubicBezTo>
                        <a:pt x="14" y="34"/>
                        <a:pt x="16" y="36"/>
                        <a:pt x="17" y="38"/>
                      </a:cubicBezTo>
                      <a:cubicBezTo>
                        <a:pt x="18" y="38"/>
                        <a:pt x="18" y="37"/>
                        <a:pt x="19" y="36"/>
                      </a:cubicBezTo>
                      <a:cubicBezTo>
                        <a:pt x="18" y="35"/>
                        <a:pt x="16" y="33"/>
                        <a:pt x="16" y="32"/>
                      </a:cubicBezTo>
                      <a:cubicBezTo>
                        <a:pt x="15" y="32"/>
                        <a:pt x="15" y="33"/>
                        <a:pt x="14" y="34"/>
                      </a:cubicBezTo>
                      <a:cubicBezTo>
                        <a:pt x="17" y="35"/>
                        <a:pt x="19" y="37"/>
                        <a:pt x="20" y="40"/>
                      </a:cubicBezTo>
                      <a:cubicBezTo>
                        <a:pt x="21" y="40"/>
                        <a:pt x="22" y="39"/>
                        <a:pt x="22" y="39"/>
                      </a:cubicBezTo>
                      <a:cubicBezTo>
                        <a:pt x="21" y="37"/>
                        <a:pt x="20" y="34"/>
                        <a:pt x="19" y="32"/>
                      </a:cubicBezTo>
                      <a:cubicBezTo>
                        <a:pt x="19" y="32"/>
                        <a:pt x="18" y="33"/>
                        <a:pt x="17" y="33"/>
                      </a:cubicBezTo>
                      <a:cubicBezTo>
                        <a:pt x="17" y="35"/>
                        <a:pt x="17" y="34"/>
                        <a:pt x="16" y="32"/>
                      </a:cubicBezTo>
                      <a:cubicBezTo>
                        <a:pt x="16" y="31"/>
                        <a:pt x="15" y="30"/>
                        <a:pt x="15" y="28"/>
                      </a:cubicBezTo>
                      <a:cubicBezTo>
                        <a:pt x="14" y="29"/>
                        <a:pt x="14" y="30"/>
                        <a:pt x="13" y="30"/>
                      </a:cubicBezTo>
                      <a:cubicBezTo>
                        <a:pt x="16" y="32"/>
                        <a:pt x="18" y="35"/>
                        <a:pt x="21" y="37"/>
                      </a:cubicBezTo>
                      <a:cubicBezTo>
                        <a:pt x="22" y="37"/>
                        <a:pt x="23" y="37"/>
                        <a:pt x="24" y="37"/>
                      </a:cubicBezTo>
                      <a:cubicBezTo>
                        <a:pt x="23" y="34"/>
                        <a:pt x="23" y="33"/>
                        <a:pt x="23" y="31"/>
                      </a:cubicBezTo>
                      <a:cubicBezTo>
                        <a:pt x="22" y="29"/>
                        <a:pt x="20" y="30"/>
                        <a:pt x="20" y="31"/>
                      </a:cubicBezTo>
                      <a:cubicBezTo>
                        <a:pt x="19" y="32"/>
                        <a:pt x="19" y="33"/>
                        <a:pt x="19" y="35"/>
                      </a:cubicBezTo>
                      <a:cubicBezTo>
                        <a:pt x="19" y="36"/>
                        <a:pt x="22" y="37"/>
                        <a:pt x="22" y="35"/>
                      </a:cubicBezTo>
                      <a:cubicBezTo>
                        <a:pt x="23" y="31"/>
                        <a:pt x="23" y="27"/>
                        <a:pt x="25" y="24"/>
                      </a:cubicBezTo>
                      <a:cubicBezTo>
                        <a:pt x="24" y="23"/>
                        <a:pt x="23" y="23"/>
                        <a:pt x="22" y="23"/>
                      </a:cubicBezTo>
                      <a:cubicBezTo>
                        <a:pt x="21" y="26"/>
                        <a:pt x="20" y="30"/>
                        <a:pt x="18" y="33"/>
                      </a:cubicBezTo>
                      <a:cubicBezTo>
                        <a:pt x="18" y="35"/>
                        <a:pt x="21" y="36"/>
                        <a:pt x="21" y="34"/>
                      </a:cubicBezTo>
                      <a:cubicBezTo>
                        <a:pt x="23" y="29"/>
                        <a:pt x="24" y="25"/>
                        <a:pt x="26" y="20"/>
                      </a:cubicBezTo>
                      <a:cubicBezTo>
                        <a:pt x="27" y="18"/>
                        <a:pt x="25" y="17"/>
                        <a:pt x="24" y="19"/>
                      </a:cubicBezTo>
                      <a:cubicBezTo>
                        <a:pt x="21" y="23"/>
                        <a:pt x="19" y="27"/>
                        <a:pt x="16" y="32"/>
                      </a:cubicBezTo>
                      <a:cubicBezTo>
                        <a:pt x="15" y="33"/>
                        <a:pt x="18" y="35"/>
                        <a:pt x="19" y="33"/>
                      </a:cubicBezTo>
                      <a:cubicBezTo>
                        <a:pt x="22" y="28"/>
                        <a:pt x="24" y="22"/>
                        <a:pt x="27" y="16"/>
                      </a:cubicBezTo>
                      <a:cubicBezTo>
                        <a:pt x="26" y="16"/>
                        <a:pt x="26" y="15"/>
                        <a:pt x="25" y="15"/>
                      </a:cubicBezTo>
                      <a:cubicBezTo>
                        <a:pt x="22" y="19"/>
                        <a:pt x="20" y="23"/>
                        <a:pt x="18" y="28"/>
                      </a:cubicBezTo>
                      <a:cubicBezTo>
                        <a:pt x="18" y="29"/>
                        <a:pt x="20" y="30"/>
                        <a:pt x="21" y="29"/>
                      </a:cubicBezTo>
                      <a:cubicBezTo>
                        <a:pt x="26" y="24"/>
                        <a:pt x="27" y="17"/>
                        <a:pt x="31" y="11"/>
                      </a:cubicBezTo>
                      <a:cubicBezTo>
                        <a:pt x="30" y="11"/>
                        <a:pt x="29" y="10"/>
                        <a:pt x="28" y="10"/>
                      </a:cubicBezTo>
                      <a:cubicBezTo>
                        <a:pt x="26" y="14"/>
                        <a:pt x="24" y="19"/>
                        <a:pt x="23" y="23"/>
                      </a:cubicBezTo>
                      <a:cubicBezTo>
                        <a:pt x="24" y="24"/>
                        <a:pt x="25" y="24"/>
                        <a:pt x="26" y="24"/>
                      </a:cubicBezTo>
                      <a:cubicBezTo>
                        <a:pt x="27" y="19"/>
                        <a:pt x="28" y="14"/>
                        <a:pt x="31" y="10"/>
                      </a:cubicBezTo>
                      <a:cubicBezTo>
                        <a:pt x="30" y="10"/>
                        <a:pt x="29" y="9"/>
                        <a:pt x="28" y="9"/>
                      </a:cubicBezTo>
                      <a:cubicBezTo>
                        <a:pt x="27" y="17"/>
                        <a:pt x="23" y="24"/>
                        <a:pt x="20" y="32"/>
                      </a:cubicBezTo>
                      <a:cubicBezTo>
                        <a:pt x="20" y="34"/>
                        <a:pt x="23" y="35"/>
                        <a:pt x="23" y="33"/>
                      </a:cubicBezTo>
                      <a:cubicBezTo>
                        <a:pt x="26" y="26"/>
                        <a:pt x="26" y="18"/>
                        <a:pt x="31" y="13"/>
                      </a:cubicBezTo>
                      <a:cubicBezTo>
                        <a:pt x="30" y="12"/>
                        <a:pt x="29" y="12"/>
                        <a:pt x="29" y="12"/>
                      </a:cubicBezTo>
                      <a:cubicBezTo>
                        <a:pt x="27" y="19"/>
                        <a:pt x="24" y="25"/>
                        <a:pt x="23" y="32"/>
                      </a:cubicBezTo>
                      <a:cubicBezTo>
                        <a:pt x="23" y="34"/>
                        <a:pt x="25" y="34"/>
                        <a:pt x="26" y="33"/>
                      </a:cubicBezTo>
                      <a:cubicBezTo>
                        <a:pt x="28" y="27"/>
                        <a:pt x="30" y="21"/>
                        <a:pt x="32" y="16"/>
                      </a:cubicBezTo>
                      <a:cubicBezTo>
                        <a:pt x="32" y="15"/>
                        <a:pt x="31" y="15"/>
                        <a:pt x="30" y="15"/>
                      </a:cubicBezTo>
                      <a:cubicBezTo>
                        <a:pt x="27" y="21"/>
                        <a:pt x="24" y="27"/>
                        <a:pt x="23" y="34"/>
                      </a:cubicBezTo>
                      <a:cubicBezTo>
                        <a:pt x="23" y="36"/>
                        <a:pt x="25" y="36"/>
                        <a:pt x="26" y="35"/>
                      </a:cubicBezTo>
                      <a:cubicBezTo>
                        <a:pt x="27" y="32"/>
                        <a:pt x="27" y="29"/>
                        <a:pt x="28" y="27"/>
                      </a:cubicBezTo>
                      <a:cubicBezTo>
                        <a:pt x="27" y="26"/>
                        <a:pt x="26" y="26"/>
                        <a:pt x="25" y="26"/>
                      </a:cubicBezTo>
                      <a:cubicBezTo>
                        <a:pt x="25" y="30"/>
                        <a:pt x="24" y="35"/>
                        <a:pt x="22" y="39"/>
                      </a:cubicBezTo>
                      <a:cubicBezTo>
                        <a:pt x="23" y="39"/>
                        <a:pt x="24" y="39"/>
                        <a:pt x="25" y="39"/>
                      </a:cubicBezTo>
                      <a:cubicBezTo>
                        <a:pt x="25" y="38"/>
                        <a:pt x="25" y="36"/>
                        <a:pt x="25" y="35"/>
                      </a:cubicBezTo>
                      <a:cubicBezTo>
                        <a:pt x="24" y="35"/>
                        <a:pt x="23" y="35"/>
                        <a:pt x="22" y="35"/>
                      </a:cubicBezTo>
                      <a:cubicBezTo>
                        <a:pt x="22" y="38"/>
                        <a:pt x="22" y="37"/>
                        <a:pt x="22" y="40"/>
                      </a:cubicBezTo>
                      <a:cubicBezTo>
                        <a:pt x="23" y="41"/>
                        <a:pt x="25" y="41"/>
                        <a:pt x="25" y="40"/>
                      </a:cubicBezTo>
                      <a:cubicBezTo>
                        <a:pt x="27" y="37"/>
                        <a:pt x="27" y="34"/>
                        <a:pt x="28" y="31"/>
                      </a:cubicBezTo>
                      <a:cubicBezTo>
                        <a:pt x="27" y="30"/>
                        <a:pt x="26" y="30"/>
                        <a:pt x="25" y="30"/>
                      </a:cubicBezTo>
                      <a:cubicBezTo>
                        <a:pt x="26" y="33"/>
                        <a:pt x="25" y="36"/>
                        <a:pt x="25" y="38"/>
                      </a:cubicBezTo>
                      <a:cubicBezTo>
                        <a:pt x="26" y="39"/>
                        <a:pt x="27" y="39"/>
                        <a:pt x="28" y="39"/>
                      </a:cubicBezTo>
                      <a:cubicBezTo>
                        <a:pt x="28" y="32"/>
                        <a:pt x="30" y="26"/>
                        <a:pt x="32" y="20"/>
                      </a:cubicBezTo>
                      <a:cubicBezTo>
                        <a:pt x="31" y="20"/>
                        <a:pt x="30" y="20"/>
                        <a:pt x="29" y="19"/>
                      </a:cubicBezTo>
                      <a:cubicBezTo>
                        <a:pt x="28" y="24"/>
                        <a:pt x="26" y="30"/>
                        <a:pt x="25" y="35"/>
                      </a:cubicBezTo>
                      <a:cubicBezTo>
                        <a:pt x="25" y="36"/>
                        <a:pt x="27" y="37"/>
                        <a:pt x="28" y="36"/>
                      </a:cubicBezTo>
                      <a:cubicBezTo>
                        <a:pt x="31" y="30"/>
                        <a:pt x="33" y="24"/>
                        <a:pt x="35" y="17"/>
                      </a:cubicBezTo>
                      <a:cubicBezTo>
                        <a:pt x="35" y="16"/>
                        <a:pt x="33" y="15"/>
                        <a:pt x="32" y="16"/>
                      </a:cubicBezTo>
                      <a:cubicBezTo>
                        <a:pt x="29" y="22"/>
                        <a:pt x="26" y="29"/>
                        <a:pt x="25" y="35"/>
                      </a:cubicBezTo>
                      <a:cubicBezTo>
                        <a:pt x="24" y="37"/>
                        <a:pt x="26" y="38"/>
                        <a:pt x="27" y="37"/>
                      </a:cubicBezTo>
                      <a:cubicBezTo>
                        <a:pt x="34" y="32"/>
                        <a:pt x="35" y="21"/>
                        <a:pt x="38" y="14"/>
                      </a:cubicBezTo>
                      <a:cubicBezTo>
                        <a:pt x="37" y="14"/>
                        <a:pt x="36" y="14"/>
                        <a:pt x="36" y="13"/>
                      </a:cubicBezTo>
                      <a:cubicBezTo>
                        <a:pt x="36" y="20"/>
                        <a:pt x="31" y="26"/>
                        <a:pt x="29" y="33"/>
                      </a:cubicBezTo>
                      <a:cubicBezTo>
                        <a:pt x="29" y="35"/>
                        <a:pt x="31" y="36"/>
                        <a:pt x="32" y="34"/>
                      </a:cubicBezTo>
                      <a:cubicBezTo>
                        <a:pt x="35" y="28"/>
                        <a:pt x="37" y="21"/>
                        <a:pt x="40" y="14"/>
                      </a:cubicBezTo>
                      <a:cubicBezTo>
                        <a:pt x="39" y="14"/>
                        <a:pt x="38" y="14"/>
                        <a:pt x="37" y="13"/>
                      </a:cubicBezTo>
                      <a:cubicBezTo>
                        <a:pt x="36" y="18"/>
                        <a:pt x="34" y="23"/>
                        <a:pt x="31" y="27"/>
                      </a:cubicBezTo>
                      <a:cubicBezTo>
                        <a:pt x="31" y="28"/>
                        <a:pt x="32" y="28"/>
                        <a:pt x="33" y="29"/>
                      </a:cubicBezTo>
                      <a:cubicBezTo>
                        <a:pt x="35" y="22"/>
                        <a:pt x="39" y="17"/>
                        <a:pt x="38" y="10"/>
                      </a:cubicBezTo>
                      <a:cubicBezTo>
                        <a:pt x="38" y="9"/>
                        <a:pt x="37" y="8"/>
                        <a:pt x="36" y="9"/>
                      </a:cubicBezTo>
                      <a:cubicBezTo>
                        <a:pt x="35" y="9"/>
                        <a:pt x="35" y="10"/>
                        <a:pt x="34" y="11"/>
                      </a:cubicBezTo>
                      <a:cubicBezTo>
                        <a:pt x="33" y="13"/>
                        <a:pt x="31" y="13"/>
                        <a:pt x="30" y="12"/>
                      </a:cubicBezTo>
                      <a:cubicBezTo>
                        <a:pt x="30" y="12"/>
                        <a:pt x="34" y="12"/>
                        <a:pt x="34" y="12"/>
                      </a:cubicBezTo>
                      <a:cubicBezTo>
                        <a:pt x="33" y="11"/>
                        <a:pt x="33" y="10"/>
                        <a:pt x="34" y="10"/>
                      </a:cubicBezTo>
                      <a:cubicBezTo>
                        <a:pt x="34" y="14"/>
                        <a:pt x="33" y="15"/>
                        <a:pt x="33" y="13"/>
                      </a:cubicBezTo>
                      <a:cubicBezTo>
                        <a:pt x="31" y="8"/>
                        <a:pt x="36" y="11"/>
                        <a:pt x="32" y="14"/>
                      </a:cubicBezTo>
                      <a:cubicBezTo>
                        <a:pt x="33" y="14"/>
                        <a:pt x="33" y="14"/>
                        <a:pt x="34" y="15"/>
                      </a:cubicBezTo>
                      <a:cubicBezTo>
                        <a:pt x="33" y="13"/>
                        <a:pt x="34" y="11"/>
                        <a:pt x="35" y="9"/>
                      </a:cubicBezTo>
                      <a:cubicBezTo>
                        <a:pt x="37" y="10"/>
                        <a:pt x="37" y="10"/>
                        <a:pt x="36" y="12"/>
                      </a:cubicBezTo>
                      <a:cubicBezTo>
                        <a:pt x="35" y="14"/>
                        <a:pt x="33" y="15"/>
                        <a:pt x="31" y="14"/>
                      </a:cubicBezTo>
                      <a:cubicBezTo>
                        <a:pt x="30" y="6"/>
                        <a:pt x="31" y="6"/>
                        <a:pt x="34" y="11"/>
                      </a:cubicBezTo>
                      <a:cubicBezTo>
                        <a:pt x="36" y="12"/>
                        <a:pt x="37" y="9"/>
                        <a:pt x="35" y="9"/>
                      </a:cubicBezTo>
                      <a:cubicBezTo>
                        <a:pt x="34" y="8"/>
                        <a:pt x="33" y="8"/>
                        <a:pt x="32" y="9"/>
                      </a:cubicBezTo>
                      <a:cubicBezTo>
                        <a:pt x="31" y="10"/>
                        <a:pt x="31" y="10"/>
                        <a:pt x="32" y="11"/>
                      </a:cubicBezTo>
                      <a:cubicBezTo>
                        <a:pt x="36" y="18"/>
                        <a:pt x="43" y="8"/>
                        <a:pt x="36" y="4"/>
                      </a:cubicBezTo>
                      <a:cubicBezTo>
                        <a:pt x="29" y="0"/>
                        <a:pt x="25" y="12"/>
                        <a:pt x="30" y="16"/>
                      </a:cubicBezTo>
                      <a:cubicBezTo>
                        <a:pt x="34" y="21"/>
                        <a:pt x="41" y="13"/>
                        <a:pt x="39" y="9"/>
                      </a:cubicBezTo>
                      <a:cubicBezTo>
                        <a:pt x="37" y="1"/>
                        <a:pt x="29" y="10"/>
                        <a:pt x="32" y="15"/>
                      </a:cubicBezTo>
                      <a:cubicBezTo>
                        <a:pt x="32" y="16"/>
                        <a:pt x="33" y="17"/>
                        <a:pt x="34" y="16"/>
                      </a:cubicBezTo>
                      <a:cubicBezTo>
                        <a:pt x="37" y="14"/>
                        <a:pt x="39" y="7"/>
                        <a:pt x="34" y="5"/>
                      </a:cubicBezTo>
                      <a:cubicBezTo>
                        <a:pt x="28" y="4"/>
                        <a:pt x="29" y="12"/>
                        <a:pt x="30" y="15"/>
                      </a:cubicBezTo>
                      <a:cubicBezTo>
                        <a:pt x="31" y="16"/>
                        <a:pt x="31" y="17"/>
                        <a:pt x="32" y="16"/>
                      </a:cubicBezTo>
                      <a:cubicBezTo>
                        <a:pt x="36" y="15"/>
                        <a:pt x="40" y="8"/>
                        <a:pt x="35" y="6"/>
                      </a:cubicBezTo>
                      <a:cubicBezTo>
                        <a:pt x="29" y="2"/>
                        <a:pt x="30" y="12"/>
                        <a:pt x="32" y="14"/>
                      </a:cubicBezTo>
                      <a:cubicBezTo>
                        <a:pt x="32" y="15"/>
                        <a:pt x="33" y="15"/>
                        <a:pt x="34" y="15"/>
                      </a:cubicBezTo>
                      <a:cubicBezTo>
                        <a:pt x="43" y="10"/>
                        <a:pt x="19" y="6"/>
                        <a:pt x="30" y="16"/>
                      </a:cubicBezTo>
                      <a:cubicBezTo>
                        <a:pt x="31" y="16"/>
                        <a:pt x="31" y="16"/>
                        <a:pt x="32" y="16"/>
                      </a:cubicBezTo>
                      <a:cubicBezTo>
                        <a:pt x="34" y="14"/>
                        <a:pt x="36" y="13"/>
                        <a:pt x="38" y="11"/>
                      </a:cubicBezTo>
                      <a:cubicBezTo>
                        <a:pt x="37" y="11"/>
                        <a:pt x="36" y="10"/>
                        <a:pt x="35" y="10"/>
                      </a:cubicBezTo>
                      <a:cubicBezTo>
                        <a:pt x="36" y="16"/>
                        <a:pt x="32" y="22"/>
                        <a:pt x="30" y="28"/>
                      </a:cubicBezTo>
                      <a:cubicBezTo>
                        <a:pt x="30" y="29"/>
                        <a:pt x="32" y="30"/>
                        <a:pt x="33" y="29"/>
                      </a:cubicBezTo>
                      <a:cubicBezTo>
                        <a:pt x="36" y="24"/>
                        <a:pt x="38" y="19"/>
                        <a:pt x="40" y="14"/>
                      </a:cubicBezTo>
                      <a:cubicBezTo>
                        <a:pt x="40" y="13"/>
                        <a:pt x="38" y="12"/>
                        <a:pt x="37" y="13"/>
                      </a:cubicBezTo>
                      <a:cubicBezTo>
                        <a:pt x="34" y="19"/>
                        <a:pt x="33" y="27"/>
                        <a:pt x="30" y="33"/>
                      </a:cubicBezTo>
                      <a:cubicBezTo>
                        <a:pt x="31" y="33"/>
                        <a:pt x="31" y="34"/>
                        <a:pt x="32" y="34"/>
                      </a:cubicBezTo>
                      <a:cubicBezTo>
                        <a:pt x="33" y="27"/>
                        <a:pt x="38" y="21"/>
                        <a:pt x="38" y="13"/>
                      </a:cubicBezTo>
                      <a:cubicBezTo>
                        <a:pt x="38" y="12"/>
                        <a:pt x="36" y="11"/>
                        <a:pt x="36" y="13"/>
                      </a:cubicBezTo>
                      <a:cubicBezTo>
                        <a:pt x="32" y="20"/>
                        <a:pt x="32" y="30"/>
                        <a:pt x="25" y="35"/>
                      </a:cubicBezTo>
                      <a:cubicBezTo>
                        <a:pt x="26" y="35"/>
                        <a:pt x="27" y="36"/>
                        <a:pt x="28" y="36"/>
                      </a:cubicBezTo>
                      <a:cubicBezTo>
                        <a:pt x="29" y="30"/>
                        <a:pt x="31" y="24"/>
                        <a:pt x="34" y="18"/>
                      </a:cubicBezTo>
                      <a:cubicBezTo>
                        <a:pt x="34" y="17"/>
                        <a:pt x="33" y="17"/>
                        <a:pt x="32" y="17"/>
                      </a:cubicBezTo>
                      <a:cubicBezTo>
                        <a:pt x="31" y="23"/>
                        <a:pt x="28" y="29"/>
                        <a:pt x="25" y="34"/>
                      </a:cubicBezTo>
                      <a:cubicBezTo>
                        <a:pt x="26" y="35"/>
                        <a:pt x="27" y="35"/>
                        <a:pt x="28" y="35"/>
                      </a:cubicBezTo>
                      <a:cubicBezTo>
                        <a:pt x="29" y="30"/>
                        <a:pt x="31" y="25"/>
                        <a:pt x="32" y="20"/>
                      </a:cubicBezTo>
                      <a:cubicBezTo>
                        <a:pt x="33" y="18"/>
                        <a:pt x="30" y="18"/>
                        <a:pt x="29" y="19"/>
                      </a:cubicBezTo>
                      <a:cubicBezTo>
                        <a:pt x="27" y="26"/>
                        <a:pt x="26" y="32"/>
                        <a:pt x="25" y="39"/>
                      </a:cubicBezTo>
                      <a:cubicBezTo>
                        <a:pt x="25" y="40"/>
                        <a:pt x="28" y="41"/>
                        <a:pt x="28" y="39"/>
                      </a:cubicBezTo>
                      <a:cubicBezTo>
                        <a:pt x="28" y="36"/>
                        <a:pt x="28" y="33"/>
                        <a:pt x="28" y="30"/>
                      </a:cubicBezTo>
                      <a:cubicBezTo>
                        <a:pt x="28" y="29"/>
                        <a:pt x="26" y="28"/>
                        <a:pt x="25" y="30"/>
                      </a:cubicBezTo>
                      <a:cubicBezTo>
                        <a:pt x="24" y="33"/>
                        <a:pt x="24" y="36"/>
                        <a:pt x="23" y="39"/>
                      </a:cubicBezTo>
                      <a:cubicBezTo>
                        <a:pt x="24" y="39"/>
                        <a:pt x="24" y="39"/>
                        <a:pt x="25" y="39"/>
                      </a:cubicBezTo>
                      <a:cubicBezTo>
                        <a:pt x="25" y="38"/>
                        <a:pt x="25" y="36"/>
                        <a:pt x="25" y="35"/>
                      </a:cubicBezTo>
                      <a:cubicBezTo>
                        <a:pt x="25" y="33"/>
                        <a:pt x="22" y="33"/>
                        <a:pt x="22" y="35"/>
                      </a:cubicBezTo>
                      <a:cubicBezTo>
                        <a:pt x="22" y="36"/>
                        <a:pt x="22" y="38"/>
                        <a:pt x="22" y="39"/>
                      </a:cubicBezTo>
                      <a:cubicBezTo>
                        <a:pt x="22" y="41"/>
                        <a:pt x="24" y="41"/>
                        <a:pt x="25" y="40"/>
                      </a:cubicBezTo>
                      <a:cubicBezTo>
                        <a:pt x="27" y="35"/>
                        <a:pt x="28" y="31"/>
                        <a:pt x="28" y="27"/>
                      </a:cubicBezTo>
                      <a:cubicBezTo>
                        <a:pt x="28" y="25"/>
                        <a:pt x="26" y="24"/>
                        <a:pt x="25" y="26"/>
                      </a:cubicBezTo>
                      <a:cubicBezTo>
                        <a:pt x="25" y="29"/>
                        <a:pt x="24" y="31"/>
                        <a:pt x="23" y="34"/>
                      </a:cubicBezTo>
                      <a:cubicBezTo>
                        <a:pt x="24" y="34"/>
                        <a:pt x="25" y="34"/>
                        <a:pt x="26" y="35"/>
                      </a:cubicBezTo>
                      <a:cubicBezTo>
                        <a:pt x="27" y="28"/>
                        <a:pt x="30" y="22"/>
                        <a:pt x="32" y="16"/>
                      </a:cubicBezTo>
                      <a:cubicBezTo>
                        <a:pt x="33" y="14"/>
                        <a:pt x="30" y="13"/>
                        <a:pt x="30" y="15"/>
                      </a:cubicBezTo>
                      <a:cubicBezTo>
                        <a:pt x="27" y="20"/>
                        <a:pt x="25" y="26"/>
                        <a:pt x="23" y="32"/>
                      </a:cubicBezTo>
                      <a:cubicBezTo>
                        <a:pt x="24" y="32"/>
                        <a:pt x="25" y="32"/>
                        <a:pt x="26" y="32"/>
                      </a:cubicBezTo>
                      <a:cubicBezTo>
                        <a:pt x="27" y="25"/>
                        <a:pt x="30" y="19"/>
                        <a:pt x="31" y="12"/>
                      </a:cubicBezTo>
                      <a:cubicBezTo>
                        <a:pt x="32" y="11"/>
                        <a:pt x="30" y="10"/>
                        <a:pt x="29" y="11"/>
                      </a:cubicBezTo>
                      <a:cubicBezTo>
                        <a:pt x="23" y="16"/>
                        <a:pt x="23" y="25"/>
                        <a:pt x="20" y="32"/>
                      </a:cubicBezTo>
                      <a:cubicBezTo>
                        <a:pt x="21" y="32"/>
                        <a:pt x="22" y="33"/>
                        <a:pt x="23" y="33"/>
                      </a:cubicBezTo>
                      <a:cubicBezTo>
                        <a:pt x="26" y="25"/>
                        <a:pt x="30" y="18"/>
                        <a:pt x="31" y="10"/>
                      </a:cubicBezTo>
                      <a:cubicBezTo>
                        <a:pt x="31" y="8"/>
                        <a:pt x="29" y="7"/>
                        <a:pt x="28" y="9"/>
                      </a:cubicBezTo>
                      <a:cubicBezTo>
                        <a:pt x="25" y="13"/>
                        <a:pt x="24" y="18"/>
                        <a:pt x="23" y="23"/>
                      </a:cubicBezTo>
                      <a:cubicBezTo>
                        <a:pt x="22" y="25"/>
                        <a:pt x="25" y="26"/>
                        <a:pt x="26" y="24"/>
                      </a:cubicBezTo>
                      <a:cubicBezTo>
                        <a:pt x="27" y="20"/>
                        <a:pt x="29" y="15"/>
                        <a:pt x="31" y="11"/>
                      </a:cubicBezTo>
                      <a:cubicBezTo>
                        <a:pt x="31" y="9"/>
                        <a:pt x="29" y="8"/>
                        <a:pt x="28" y="10"/>
                      </a:cubicBezTo>
                      <a:cubicBezTo>
                        <a:pt x="25" y="15"/>
                        <a:pt x="24" y="22"/>
                        <a:pt x="19" y="27"/>
                      </a:cubicBezTo>
                      <a:cubicBezTo>
                        <a:pt x="20" y="27"/>
                        <a:pt x="20" y="28"/>
                        <a:pt x="21" y="28"/>
                      </a:cubicBezTo>
                      <a:cubicBezTo>
                        <a:pt x="22" y="24"/>
                        <a:pt x="25" y="20"/>
                        <a:pt x="27" y="16"/>
                      </a:cubicBezTo>
                      <a:cubicBezTo>
                        <a:pt x="28" y="15"/>
                        <a:pt x="26" y="13"/>
                        <a:pt x="25" y="15"/>
                      </a:cubicBezTo>
                      <a:cubicBezTo>
                        <a:pt x="21" y="20"/>
                        <a:pt x="20" y="26"/>
                        <a:pt x="16" y="32"/>
                      </a:cubicBezTo>
                      <a:cubicBezTo>
                        <a:pt x="17" y="32"/>
                        <a:pt x="18" y="33"/>
                        <a:pt x="19" y="33"/>
                      </a:cubicBezTo>
                      <a:cubicBezTo>
                        <a:pt x="21" y="29"/>
                        <a:pt x="24" y="24"/>
                        <a:pt x="26" y="20"/>
                      </a:cubicBezTo>
                      <a:cubicBezTo>
                        <a:pt x="25" y="20"/>
                        <a:pt x="25" y="19"/>
                        <a:pt x="24" y="19"/>
                      </a:cubicBezTo>
                      <a:cubicBezTo>
                        <a:pt x="22" y="23"/>
                        <a:pt x="20" y="28"/>
                        <a:pt x="18" y="33"/>
                      </a:cubicBezTo>
                      <a:cubicBezTo>
                        <a:pt x="19" y="34"/>
                        <a:pt x="20" y="34"/>
                        <a:pt x="21" y="34"/>
                      </a:cubicBezTo>
                      <a:cubicBezTo>
                        <a:pt x="22" y="31"/>
                        <a:pt x="23" y="27"/>
                        <a:pt x="25" y="24"/>
                      </a:cubicBezTo>
                      <a:cubicBezTo>
                        <a:pt x="25" y="22"/>
                        <a:pt x="23" y="21"/>
                        <a:pt x="22" y="23"/>
                      </a:cubicBezTo>
                      <a:cubicBezTo>
                        <a:pt x="21" y="27"/>
                        <a:pt x="20" y="31"/>
                        <a:pt x="19" y="35"/>
                      </a:cubicBezTo>
                      <a:cubicBezTo>
                        <a:pt x="20" y="35"/>
                        <a:pt x="21" y="35"/>
                        <a:pt x="22" y="35"/>
                      </a:cubicBezTo>
                      <a:cubicBezTo>
                        <a:pt x="22" y="34"/>
                        <a:pt x="22" y="33"/>
                        <a:pt x="23" y="32"/>
                      </a:cubicBezTo>
                      <a:cubicBezTo>
                        <a:pt x="22" y="32"/>
                        <a:pt x="21" y="32"/>
                        <a:pt x="20" y="32"/>
                      </a:cubicBezTo>
                      <a:cubicBezTo>
                        <a:pt x="20" y="33"/>
                        <a:pt x="20" y="36"/>
                        <a:pt x="21" y="37"/>
                      </a:cubicBezTo>
                      <a:cubicBezTo>
                        <a:pt x="21" y="39"/>
                        <a:pt x="24" y="39"/>
                        <a:pt x="24" y="37"/>
                      </a:cubicBezTo>
                      <a:cubicBezTo>
                        <a:pt x="23" y="31"/>
                        <a:pt x="19" y="27"/>
                        <a:pt x="13" y="27"/>
                      </a:cubicBezTo>
                      <a:cubicBezTo>
                        <a:pt x="12" y="27"/>
                        <a:pt x="12" y="28"/>
                        <a:pt x="12" y="29"/>
                      </a:cubicBezTo>
                      <a:cubicBezTo>
                        <a:pt x="13" y="34"/>
                        <a:pt x="16" y="38"/>
                        <a:pt x="20" y="40"/>
                      </a:cubicBezTo>
                      <a:cubicBezTo>
                        <a:pt x="21" y="40"/>
                        <a:pt x="22" y="40"/>
                        <a:pt x="22" y="39"/>
                      </a:cubicBezTo>
                      <a:cubicBezTo>
                        <a:pt x="23" y="35"/>
                        <a:pt x="22" y="33"/>
                        <a:pt x="19" y="31"/>
                      </a:cubicBezTo>
                      <a:cubicBezTo>
                        <a:pt x="18" y="30"/>
                        <a:pt x="16" y="31"/>
                        <a:pt x="16" y="32"/>
                      </a:cubicBezTo>
                      <a:cubicBezTo>
                        <a:pt x="17" y="35"/>
                        <a:pt x="18" y="38"/>
                        <a:pt x="20" y="41"/>
                      </a:cubicBezTo>
                      <a:cubicBezTo>
                        <a:pt x="21" y="42"/>
                        <a:pt x="23" y="41"/>
                        <a:pt x="23" y="39"/>
                      </a:cubicBezTo>
                      <a:cubicBezTo>
                        <a:pt x="22" y="35"/>
                        <a:pt x="19" y="32"/>
                        <a:pt x="15" y="31"/>
                      </a:cubicBezTo>
                      <a:cubicBezTo>
                        <a:pt x="14" y="30"/>
                        <a:pt x="13" y="32"/>
                        <a:pt x="13" y="33"/>
                      </a:cubicBezTo>
                      <a:cubicBezTo>
                        <a:pt x="14" y="35"/>
                        <a:pt x="15" y="37"/>
                        <a:pt x="17" y="38"/>
                      </a:cubicBezTo>
                      <a:cubicBezTo>
                        <a:pt x="18" y="40"/>
                        <a:pt x="20" y="38"/>
                        <a:pt x="19" y="37"/>
                      </a:cubicBezTo>
                      <a:cubicBezTo>
                        <a:pt x="18" y="33"/>
                        <a:pt x="15" y="31"/>
                        <a:pt x="12" y="30"/>
                      </a:cubicBezTo>
                      <a:cubicBezTo>
                        <a:pt x="11" y="29"/>
                        <a:pt x="10" y="31"/>
                        <a:pt x="10" y="32"/>
                      </a:cubicBezTo>
                      <a:cubicBezTo>
                        <a:pt x="11" y="34"/>
                        <a:pt x="12" y="35"/>
                        <a:pt x="14" y="36"/>
                      </a:cubicBezTo>
                      <a:cubicBezTo>
                        <a:pt x="15" y="37"/>
                        <a:pt x="17" y="36"/>
                        <a:pt x="16" y="34"/>
                      </a:cubicBezTo>
                      <a:cubicBezTo>
                        <a:pt x="14" y="32"/>
                        <a:pt x="12" y="29"/>
                        <a:pt x="8" y="29"/>
                      </a:cubicBezTo>
                      <a:cubicBezTo>
                        <a:pt x="7" y="29"/>
                        <a:pt x="6" y="30"/>
                        <a:pt x="7" y="31"/>
                      </a:cubicBezTo>
                      <a:cubicBezTo>
                        <a:pt x="7" y="34"/>
                        <a:pt x="8" y="36"/>
                        <a:pt x="10" y="39"/>
                      </a:cubicBezTo>
                      <a:cubicBezTo>
                        <a:pt x="11" y="40"/>
                        <a:pt x="13" y="39"/>
                        <a:pt x="13" y="38"/>
                      </a:cubicBezTo>
                      <a:cubicBezTo>
                        <a:pt x="13" y="35"/>
                        <a:pt x="13" y="33"/>
                        <a:pt x="13" y="31"/>
                      </a:cubicBezTo>
                      <a:cubicBezTo>
                        <a:pt x="12" y="31"/>
                        <a:pt x="11" y="31"/>
                        <a:pt x="10" y="31"/>
                      </a:cubicBezTo>
                      <a:cubicBezTo>
                        <a:pt x="11" y="33"/>
                        <a:pt x="11" y="34"/>
                        <a:pt x="12" y="35"/>
                      </a:cubicBezTo>
                      <a:cubicBezTo>
                        <a:pt x="13" y="36"/>
                        <a:pt x="15" y="36"/>
                        <a:pt x="15" y="35"/>
                      </a:cubicBezTo>
                      <a:cubicBezTo>
                        <a:pt x="14" y="29"/>
                        <a:pt x="12" y="24"/>
                        <a:pt x="6" y="22"/>
                      </a:cubicBezTo>
                      <a:cubicBezTo>
                        <a:pt x="5" y="21"/>
                        <a:pt x="4" y="22"/>
                        <a:pt x="4" y="23"/>
                      </a:cubicBezTo>
                      <a:cubicBezTo>
                        <a:pt x="5" y="26"/>
                        <a:pt x="6" y="29"/>
                        <a:pt x="6" y="32"/>
                      </a:cubicBezTo>
                      <a:cubicBezTo>
                        <a:pt x="7" y="33"/>
                        <a:pt x="9" y="34"/>
                        <a:pt x="9" y="33"/>
                      </a:cubicBezTo>
                      <a:cubicBezTo>
                        <a:pt x="10" y="30"/>
                        <a:pt x="10" y="29"/>
                        <a:pt x="10" y="26"/>
                      </a:cubicBezTo>
                      <a:cubicBezTo>
                        <a:pt x="10" y="24"/>
                        <a:pt x="8" y="25"/>
                        <a:pt x="7" y="26"/>
                      </a:cubicBezTo>
                      <a:cubicBezTo>
                        <a:pt x="6" y="29"/>
                        <a:pt x="7" y="32"/>
                        <a:pt x="7" y="35"/>
                      </a:cubicBezTo>
                      <a:cubicBezTo>
                        <a:pt x="7" y="37"/>
                        <a:pt x="10" y="37"/>
                        <a:pt x="10" y="35"/>
                      </a:cubicBezTo>
                      <a:cubicBezTo>
                        <a:pt x="10" y="32"/>
                        <a:pt x="10" y="29"/>
                        <a:pt x="9" y="26"/>
                      </a:cubicBezTo>
                      <a:cubicBezTo>
                        <a:pt x="9" y="24"/>
                        <a:pt x="7" y="25"/>
                        <a:pt x="7" y="26"/>
                      </a:cubicBezTo>
                      <a:cubicBezTo>
                        <a:pt x="6" y="29"/>
                        <a:pt x="6" y="31"/>
                        <a:pt x="6" y="34"/>
                      </a:cubicBezTo>
                      <a:cubicBezTo>
                        <a:pt x="6" y="36"/>
                        <a:pt x="8" y="36"/>
                        <a:pt x="8" y="34"/>
                      </a:cubicBezTo>
                      <a:cubicBezTo>
                        <a:pt x="9" y="31"/>
                        <a:pt x="9" y="29"/>
                        <a:pt x="8" y="26"/>
                      </a:cubicBezTo>
                      <a:cubicBezTo>
                        <a:pt x="8" y="24"/>
                        <a:pt x="6" y="24"/>
                        <a:pt x="5" y="26"/>
                      </a:cubicBezTo>
                      <a:cubicBezTo>
                        <a:pt x="5" y="29"/>
                        <a:pt x="5" y="31"/>
                        <a:pt x="5" y="34"/>
                      </a:cubicBezTo>
                      <a:cubicBezTo>
                        <a:pt x="6" y="34"/>
                        <a:pt x="7" y="34"/>
                        <a:pt x="8" y="34"/>
                      </a:cubicBezTo>
                      <a:cubicBezTo>
                        <a:pt x="8" y="30"/>
                        <a:pt x="8" y="27"/>
                        <a:pt x="7" y="24"/>
                      </a:cubicBezTo>
                      <a:cubicBezTo>
                        <a:pt x="7" y="23"/>
                        <a:pt x="5" y="23"/>
                        <a:pt x="5" y="23"/>
                      </a:cubicBezTo>
                      <a:cubicBezTo>
                        <a:pt x="3" y="24"/>
                        <a:pt x="2" y="25"/>
                        <a:pt x="3" y="28"/>
                      </a:cubicBezTo>
                      <a:cubicBezTo>
                        <a:pt x="3" y="29"/>
                        <a:pt x="5" y="29"/>
                        <a:pt x="5" y="28"/>
                      </a:cubicBezTo>
                      <a:cubicBezTo>
                        <a:pt x="6" y="27"/>
                        <a:pt x="6" y="26"/>
                        <a:pt x="7" y="26"/>
                      </a:cubicBezTo>
                      <a:cubicBezTo>
                        <a:pt x="6" y="25"/>
                        <a:pt x="5" y="25"/>
                        <a:pt x="4" y="25"/>
                      </a:cubicBezTo>
                      <a:cubicBezTo>
                        <a:pt x="4" y="28"/>
                        <a:pt x="4" y="31"/>
                        <a:pt x="3" y="34"/>
                      </a:cubicBezTo>
                      <a:cubicBezTo>
                        <a:pt x="3" y="36"/>
                        <a:pt x="6" y="36"/>
                        <a:pt x="6" y="34"/>
                      </a:cubicBezTo>
                      <a:cubicBezTo>
                        <a:pt x="7" y="32"/>
                        <a:pt x="7" y="29"/>
                        <a:pt x="7" y="26"/>
                      </a:cubicBezTo>
                      <a:cubicBezTo>
                        <a:pt x="7" y="24"/>
                        <a:pt x="5" y="24"/>
                        <a:pt x="4" y="26"/>
                      </a:cubicBezTo>
                      <a:cubicBezTo>
                        <a:pt x="3" y="28"/>
                        <a:pt x="3" y="31"/>
                        <a:pt x="2" y="34"/>
                      </a:cubicBezTo>
                      <a:cubicBezTo>
                        <a:pt x="3" y="34"/>
                        <a:pt x="4" y="34"/>
                        <a:pt x="5" y="34"/>
                      </a:cubicBezTo>
                      <a:cubicBezTo>
                        <a:pt x="5" y="31"/>
                        <a:pt x="6" y="28"/>
                        <a:pt x="6" y="24"/>
                      </a:cubicBezTo>
                      <a:cubicBezTo>
                        <a:pt x="6" y="23"/>
                        <a:pt x="3" y="23"/>
                        <a:pt x="3" y="24"/>
                      </a:cubicBezTo>
                      <a:cubicBezTo>
                        <a:pt x="2" y="26"/>
                        <a:pt x="1" y="29"/>
                        <a:pt x="0" y="31"/>
                      </a:cubicBezTo>
                      <a:cubicBezTo>
                        <a:pt x="1" y="31"/>
                        <a:pt x="2" y="32"/>
                        <a:pt x="3" y="32"/>
                      </a:cubicBezTo>
                      <a:cubicBezTo>
                        <a:pt x="3" y="30"/>
                        <a:pt x="4" y="28"/>
                        <a:pt x="5" y="26"/>
                      </a:cubicBezTo>
                      <a:cubicBezTo>
                        <a:pt x="4" y="26"/>
                        <a:pt x="3" y="26"/>
                        <a:pt x="2" y="26"/>
                      </a:cubicBezTo>
                      <a:cubicBezTo>
                        <a:pt x="1" y="28"/>
                        <a:pt x="1" y="29"/>
                        <a:pt x="1" y="31"/>
                      </a:cubicBezTo>
                      <a:cubicBezTo>
                        <a:pt x="1" y="33"/>
                        <a:pt x="3" y="33"/>
                        <a:pt x="4" y="32"/>
                      </a:cubicBezTo>
                      <a:cubicBezTo>
                        <a:pt x="5" y="30"/>
                        <a:pt x="5" y="29"/>
                        <a:pt x="7" y="26"/>
                      </a:cubicBezTo>
                      <a:cubicBezTo>
                        <a:pt x="6" y="26"/>
                        <a:pt x="5" y="25"/>
                        <a:pt x="4" y="25"/>
                      </a:cubicBezTo>
                      <a:cubicBezTo>
                        <a:pt x="4" y="27"/>
                        <a:pt x="4" y="28"/>
                        <a:pt x="4" y="30"/>
                      </a:cubicBezTo>
                      <a:cubicBezTo>
                        <a:pt x="4" y="31"/>
                        <a:pt x="6" y="31"/>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306"/>
                <p:cNvSpPr/>
                <p:nvPr/>
              </p:nvSpPr>
              <p:spPr bwMode="auto">
                <a:xfrm>
                  <a:off x="933" y="1668"/>
                  <a:ext cx="30" cy="17"/>
                </a:xfrm>
                <a:custGeom>
                  <a:avLst/>
                  <a:gdLst>
                    <a:gd name="T0" fmla="*/ 3 w 44"/>
                    <a:gd name="T1" fmla="*/ 22 h 25"/>
                    <a:gd name="T2" fmla="*/ 19 w 44"/>
                    <a:gd name="T3" fmla="*/ 5 h 25"/>
                    <a:gd name="T4" fmla="*/ 32 w 44"/>
                    <a:gd name="T5" fmla="*/ 12 h 25"/>
                    <a:gd name="T6" fmla="*/ 41 w 44"/>
                    <a:gd name="T7" fmla="*/ 21 h 25"/>
                    <a:gd name="T8" fmla="*/ 42 w 44"/>
                    <a:gd name="T9" fmla="*/ 19 h 25"/>
                    <a:gd name="T10" fmla="*/ 41 w 44"/>
                    <a:gd name="T11" fmla="*/ 19 h 25"/>
                    <a:gd name="T12" fmla="*/ 42 w 44"/>
                    <a:gd name="T13" fmla="*/ 22 h 25"/>
                    <a:gd name="T14" fmla="*/ 43 w 44"/>
                    <a:gd name="T15" fmla="*/ 22 h 25"/>
                    <a:gd name="T16" fmla="*/ 44 w 44"/>
                    <a:gd name="T17" fmla="*/ 20 h 25"/>
                    <a:gd name="T18" fmla="*/ 33 w 44"/>
                    <a:gd name="T19" fmla="*/ 9 h 25"/>
                    <a:gd name="T20" fmla="*/ 22 w 44"/>
                    <a:gd name="T21" fmla="*/ 0 h 25"/>
                    <a:gd name="T22" fmla="*/ 14 w 44"/>
                    <a:gd name="T23" fmla="*/ 8 h 25"/>
                    <a:gd name="T24" fmla="*/ 0 w 44"/>
                    <a:gd name="T25" fmla="*/ 22 h 25"/>
                    <a:gd name="T26" fmla="*/ 0 w 44"/>
                    <a:gd name="T27" fmla="*/ 23 h 25"/>
                    <a:gd name="T28" fmla="*/ 0 w 44"/>
                    <a:gd name="T29" fmla="*/ 23 h 25"/>
                    <a:gd name="T30" fmla="*/ 3 w 44"/>
                    <a:gd name="T31"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 h="25">
                      <a:moveTo>
                        <a:pt x="3" y="22"/>
                      </a:moveTo>
                      <a:cubicBezTo>
                        <a:pt x="4" y="23"/>
                        <a:pt x="18" y="7"/>
                        <a:pt x="19" y="5"/>
                      </a:cubicBezTo>
                      <a:cubicBezTo>
                        <a:pt x="23" y="0"/>
                        <a:pt x="30" y="9"/>
                        <a:pt x="32" y="12"/>
                      </a:cubicBezTo>
                      <a:cubicBezTo>
                        <a:pt x="35" y="15"/>
                        <a:pt x="39" y="17"/>
                        <a:pt x="41" y="21"/>
                      </a:cubicBezTo>
                      <a:cubicBezTo>
                        <a:pt x="42" y="20"/>
                        <a:pt x="42" y="20"/>
                        <a:pt x="42" y="19"/>
                      </a:cubicBezTo>
                      <a:cubicBezTo>
                        <a:pt x="42" y="19"/>
                        <a:pt x="42" y="19"/>
                        <a:pt x="41" y="19"/>
                      </a:cubicBezTo>
                      <a:cubicBezTo>
                        <a:pt x="39" y="20"/>
                        <a:pt x="40" y="22"/>
                        <a:pt x="42" y="22"/>
                      </a:cubicBezTo>
                      <a:cubicBezTo>
                        <a:pt x="42" y="22"/>
                        <a:pt x="43" y="22"/>
                        <a:pt x="43" y="22"/>
                      </a:cubicBezTo>
                      <a:cubicBezTo>
                        <a:pt x="44" y="22"/>
                        <a:pt x="44" y="20"/>
                        <a:pt x="44" y="20"/>
                      </a:cubicBezTo>
                      <a:cubicBezTo>
                        <a:pt x="42" y="15"/>
                        <a:pt x="36" y="12"/>
                        <a:pt x="33" y="9"/>
                      </a:cubicBezTo>
                      <a:cubicBezTo>
                        <a:pt x="30" y="6"/>
                        <a:pt x="26" y="0"/>
                        <a:pt x="22" y="0"/>
                      </a:cubicBezTo>
                      <a:cubicBezTo>
                        <a:pt x="18" y="0"/>
                        <a:pt x="15" y="5"/>
                        <a:pt x="14" y="8"/>
                      </a:cubicBezTo>
                      <a:cubicBezTo>
                        <a:pt x="10" y="13"/>
                        <a:pt x="4" y="16"/>
                        <a:pt x="0" y="22"/>
                      </a:cubicBezTo>
                      <a:cubicBezTo>
                        <a:pt x="0" y="22"/>
                        <a:pt x="0" y="23"/>
                        <a:pt x="0" y="23"/>
                      </a:cubicBezTo>
                      <a:cubicBezTo>
                        <a:pt x="0" y="23"/>
                        <a:pt x="0" y="23"/>
                        <a:pt x="0" y="23"/>
                      </a:cubicBezTo>
                      <a:cubicBezTo>
                        <a:pt x="1" y="25"/>
                        <a:pt x="4" y="23"/>
                        <a:pt x="3"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307"/>
                <p:cNvSpPr/>
                <p:nvPr/>
              </p:nvSpPr>
              <p:spPr bwMode="auto">
                <a:xfrm>
                  <a:off x="936" y="1677"/>
                  <a:ext cx="25" cy="22"/>
                </a:xfrm>
                <a:custGeom>
                  <a:avLst/>
                  <a:gdLst>
                    <a:gd name="T0" fmla="*/ 1 w 37"/>
                    <a:gd name="T1" fmla="*/ 6 h 33"/>
                    <a:gd name="T2" fmla="*/ 2 w 37"/>
                    <a:gd name="T3" fmla="*/ 31 h 33"/>
                    <a:gd name="T4" fmla="*/ 4 w 37"/>
                    <a:gd name="T5" fmla="*/ 33 h 33"/>
                    <a:gd name="T6" fmla="*/ 24 w 37"/>
                    <a:gd name="T7" fmla="*/ 32 h 33"/>
                    <a:gd name="T8" fmla="*/ 35 w 37"/>
                    <a:gd name="T9" fmla="*/ 30 h 33"/>
                    <a:gd name="T10" fmla="*/ 36 w 37"/>
                    <a:gd name="T11" fmla="*/ 19 h 33"/>
                    <a:gd name="T12" fmla="*/ 34 w 37"/>
                    <a:gd name="T13" fmla="*/ 2 h 33"/>
                    <a:gd name="T14" fmla="*/ 31 w 37"/>
                    <a:gd name="T15" fmla="*/ 3 h 33"/>
                    <a:gd name="T16" fmla="*/ 33 w 37"/>
                    <a:gd name="T17" fmla="*/ 27 h 33"/>
                    <a:gd name="T18" fmla="*/ 20 w 37"/>
                    <a:gd name="T19" fmla="*/ 29 h 33"/>
                    <a:gd name="T20" fmla="*/ 4 w 37"/>
                    <a:gd name="T21" fmla="*/ 30 h 33"/>
                    <a:gd name="T22" fmla="*/ 5 w 37"/>
                    <a:gd name="T23" fmla="*/ 31 h 33"/>
                    <a:gd name="T24" fmla="*/ 3 w 37"/>
                    <a:gd name="T25" fmla="*/ 5 h 33"/>
                    <a:gd name="T26" fmla="*/ 1 w 37"/>
                    <a:gd name="T27"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33">
                      <a:moveTo>
                        <a:pt x="1" y="6"/>
                      </a:moveTo>
                      <a:cubicBezTo>
                        <a:pt x="2" y="14"/>
                        <a:pt x="2" y="23"/>
                        <a:pt x="2" y="31"/>
                      </a:cubicBezTo>
                      <a:cubicBezTo>
                        <a:pt x="3" y="32"/>
                        <a:pt x="3" y="33"/>
                        <a:pt x="4" y="33"/>
                      </a:cubicBezTo>
                      <a:cubicBezTo>
                        <a:pt x="11" y="33"/>
                        <a:pt x="17" y="32"/>
                        <a:pt x="24" y="32"/>
                      </a:cubicBezTo>
                      <a:cubicBezTo>
                        <a:pt x="27" y="32"/>
                        <a:pt x="32" y="33"/>
                        <a:pt x="35" y="30"/>
                      </a:cubicBezTo>
                      <a:cubicBezTo>
                        <a:pt x="37" y="27"/>
                        <a:pt x="36" y="22"/>
                        <a:pt x="36" y="19"/>
                      </a:cubicBezTo>
                      <a:cubicBezTo>
                        <a:pt x="36" y="13"/>
                        <a:pt x="36" y="8"/>
                        <a:pt x="34" y="2"/>
                      </a:cubicBezTo>
                      <a:cubicBezTo>
                        <a:pt x="33" y="0"/>
                        <a:pt x="30" y="1"/>
                        <a:pt x="31" y="3"/>
                      </a:cubicBezTo>
                      <a:cubicBezTo>
                        <a:pt x="33" y="10"/>
                        <a:pt x="35" y="20"/>
                        <a:pt x="33" y="27"/>
                      </a:cubicBezTo>
                      <a:cubicBezTo>
                        <a:pt x="32" y="31"/>
                        <a:pt x="22" y="29"/>
                        <a:pt x="20" y="29"/>
                      </a:cubicBezTo>
                      <a:cubicBezTo>
                        <a:pt x="14" y="29"/>
                        <a:pt x="9" y="30"/>
                        <a:pt x="4" y="30"/>
                      </a:cubicBezTo>
                      <a:cubicBezTo>
                        <a:pt x="4" y="30"/>
                        <a:pt x="5" y="31"/>
                        <a:pt x="5" y="31"/>
                      </a:cubicBezTo>
                      <a:cubicBezTo>
                        <a:pt x="5" y="22"/>
                        <a:pt x="5" y="14"/>
                        <a:pt x="3" y="5"/>
                      </a:cubicBezTo>
                      <a:cubicBezTo>
                        <a:pt x="3" y="3"/>
                        <a:pt x="0" y="4"/>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308"/>
                <p:cNvSpPr/>
                <p:nvPr/>
              </p:nvSpPr>
              <p:spPr bwMode="auto">
                <a:xfrm>
                  <a:off x="943" y="1681"/>
                  <a:ext cx="12" cy="17"/>
                </a:xfrm>
                <a:custGeom>
                  <a:avLst/>
                  <a:gdLst>
                    <a:gd name="T0" fmla="*/ 2 w 19"/>
                    <a:gd name="T1" fmla="*/ 24 h 26"/>
                    <a:gd name="T2" fmla="*/ 2 w 19"/>
                    <a:gd name="T3" fmla="*/ 24 h 26"/>
                    <a:gd name="T4" fmla="*/ 5 w 19"/>
                    <a:gd name="T5" fmla="*/ 24 h 26"/>
                    <a:gd name="T6" fmla="*/ 5 w 19"/>
                    <a:gd name="T7" fmla="*/ 14 h 26"/>
                    <a:gd name="T8" fmla="*/ 12 w 19"/>
                    <a:gd name="T9" fmla="*/ 7 h 26"/>
                    <a:gd name="T10" fmla="*/ 15 w 19"/>
                    <a:gd name="T11" fmla="*/ 24 h 26"/>
                    <a:gd name="T12" fmla="*/ 18 w 19"/>
                    <a:gd name="T13" fmla="*/ 24 h 26"/>
                    <a:gd name="T14" fmla="*/ 11 w 19"/>
                    <a:gd name="T15" fmla="*/ 3 h 26"/>
                    <a:gd name="T16" fmla="*/ 2 w 19"/>
                    <a:gd name="T17" fmla="*/ 24 h 26"/>
                    <a:gd name="T18" fmla="*/ 5 w 19"/>
                    <a:gd name="T19" fmla="*/ 24 h 26"/>
                    <a:gd name="T20" fmla="*/ 5 w 19"/>
                    <a:gd name="T21" fmla="*/ 24 h 26"/>
                    <a:gd name="T22" fmla="*/ 2 w 19"/>
                    <a:gd name="T23"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26">
                      <a:moveTo>
                        <a:pt x="2" y="24"/>
                      </a:moveTo>
                      <a:cubicBezTo>
                        <a:pt x="2" y="24"/>
                        <a:pt x="2" y="24"/>
                        <a:pt x="2" y="24"/>
                      </a:cubicBezTo>
                      <a:cubicBezTo>
                        <a:pt x="2" y="26"/>
                        <a:pt x="5" y="26"/>
                        <a:pt x="5" y="24"/>
                      </a:cubicBezTo>
                      <a:cubicBezTo>
                        <a:pt x="5" y="21"/>
                        <a:pt x="5" y="17"/>
                        <a:pt x="5" y="14"/>
                      </a:cubicBezTo>
                      <a:cubicBezTo>
                        <a:pt x="5" y="10"/>
                        <a:pt x="7" y="2"/>
                        <a:pt x="12" y="7"/>
                      </a:cubicBezTo>
                      <a:cubicBezTo>
                        <a:pt x="16" y="11"/>
                        <a:pt x="15" y="19"/>
                        <a:pt x="15" y="24"/>
                      </a:cubicBezTo>
                      <a:cubicBezTo>
                        <a:pt x="15" y="26"/>
                        <a:pt x="18" y="26"/>
                        <a:pt x="18" y="24"/>
                      </a:cubicBezTo>
                      <a:cubicBezTo>
                        <a:pt x="18" y="19"/>
                        <a:pt x="19" y="5"/>
                        <a:pt x="11" y="3"/>
                      </a:cubicBezTo>
                      <a:cubicBezTo>
                        <a:pt x="0" y="0"/>
                        <a:pt x="2" y="19"/>
                        <a:pt x="2" y="24"/>
                      </a:cubicBezTo>
                      <a:cubicBezTo>
                        <a:pt x="2" y="26"/>
                        <a:pt x="5" y="26"/>
                        <a:pt x="5" y="24"/>
                      </a:cubicBezTo>
                      <a:cubicBezTo>
                        <a:pt x="5" y="24"/>
                        <a:pt x="5" y="24"/>
                        <a:pt x="5" y="24"/>
                      </a:cubicBezTo>
                      <a:cubicBezTo>
                        <a:pt x="5" y="22"/>
                        <a:pt x="2" y="22"/>
                        <a:pt x="2"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309"/>
                <p:cNvSpPr/>
                <p:nvPr/>
              </p:nvSpPr>
              <p:spPr bwMode="auto">
                <a:xfrm>
                  <a:off x="945" y="1689"/>
                  <a:ext cx="4" cy="3"/>
                </a:xfrm>
                <a:custGeom>
                  <a:avLst/>
                  <a:gdLst>
                    <a:gd name="T0" fmla="*/ 4 w 5"/>
                    <a:gd name="T1" fmla="*/ 4 h 5"/>
                    <a:gd name="T2" fmla="*/ 4 w 5"/>
                    <a:gd name="T3" fmla="*/ 3 h 5"/>
                    <a:gd name="T4" fmla="*/ 2 w 5"/>
                    <a:gd name="T5" fmla="*/ 1 h 5"/>
                    <a:gd name="T6" fmla="*/ 2 w 5"/>
                    <a:gd name="T7" fmla="*/ 2 h 5"/>
                    <a:gd name="T8" fmla="*/ 4 w 5"/>
                    <a:gd name="T9" fmla="*/ 4 h 5"/>
                  </a:gdLst>
                  <a:ahLst/>
                  <a:cxnLst>
                    <a:cxn ang="0">
                      <a:pos x="T0" y="T1"/>
                    </a:cxn>
                    <a:cxn ang="0">
                      <a:pos x="T2" y="T3"/>
                    </a:cxn>
                    <a:cxn ang="0">
                      <a:pos x="T4" y="T5"/>
                    </a:cxn>
                    <a:cxn ang="0">
                      <a:pos x="T6" y="T7"/>
                    </a:cxn>
                    <a:cxn ang="0">
                      <a:pos x="T8" y="T9"/>
                    </a:cxn>
                  </a:cxnLst>
                  <a:rect l="0" t="0" r="r" b="b"/>
                  <a:pathLst>
                    <a:path w="5" h="5">
                      <a:moveTo>
                        <a:pt x="4" y="4"/>
                      </a:moveTo>
                      <a:cubicBezTo>
                        <a:pt x="4" y="4"/>
                        <a:pt x="4" y="3"/>
                        <a:pt x="4" y="3"/>
                      </a:cubicBezTo>
                      <a:cubicBezTo>
                        <a:pt x="5" y="2"/>
                        <a:pt x="3" y="0"/>
                        <a:pt x="2" y="1"/>
                      </a:cubicBezTo>
                      <a:cubicBezTo>
                        <a:pt x="2" y="2"/>
                        <a:pt x="2" y="2"/>
                        <a:pt x="2" y="2"/>
                      </a:cubicBezTo>
                      <a:cubicBezTo>
                        <a:pt x="0" y="3"/>
                        <a:pt x="2" y="5"/>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310"/>
                <p:cNvSpPr/>
                <p:nvPr/>
              </p:nvSpPr>
              <p:spPr bwMode="auto">
                <a:xfrm>
                  <a:off x="937" y="1676"/>
                  <a:ext cx="6" cy="7"/>
                </a:xfrm>
                <a:custGeom>
                  <a:avLst/>
                  <a:gdLst>
                    <a:gd name="T0" fmla="*/ 3 w 9"/>
                    <a:gd name="T1" fmla="*/ 10 h 11"/>
                    <a:gd name="T2" fmla="*/ 7 w 9"/>
                    <a:gd name="T3" fmla="*/ 3 h 11"/>
                    <a:gd name="T4" fmla="*/ 5 w 9"/>
                    <a:gd name="T5" fmla="*/ 2 h 11"/>
                    <a:gd name="T6" fmla="*/ 1 w 9"/>
                    <a:gd name="T7" fmla="*/ 8 h 11"/>
                    <a:gd name="T8" fmla="*/ 3 w 9"/>
                    <a:gd name="T9" fmla="*/ 10 h 11"/>
                  </a:gdLst>
                  <a:ahLst/>
                  <a:cxnLst>
                    <a:cxn ang="0">
                      <a:pos x="T0" y="T1"/>
                    </a:cxn>
                    <a:cxn ang="0">
                      <a:pos x="T2" y="T3"/>
                    </a:cxn>
                    <a:cxn ang="0">
                      <a:pos x="T4" y="T5"/>
                    </a:cxn>
                    <a:cxn ang="0">
                      <a:pos x="T6" y="T7"/>
                    </a:cxn>
                    <a:cxn ang="0">
                      <a:pos x="T8" y="T9"/>
                    </a:cxn>
                  </a:cxnLst>
                  <a:rect l="0" t="0" r="r" b="b"/>
                  <a:pathLst>
                    <a:path w="9" h="11">
                      <a:moveTo>
                        <a:pt x="3" y="10"/>
                      </a:moveTo>
                      <a:cubicBezTo>
                        <a:pt x="4" y="7"/>
                        <a:pt x="6" y="5"/>
                        <a:pt x="7" y="3"/>
                      </a:cubicBezTo>
                      <a:cubicBezTo>
                        <a:pt x="9" y="2"/>
                        <a:pt x="6" y="0"/>
                        <a:pt x="5" y="2"/>
                      </a:cubicBezTo>
                      <a:cubicBezTo>
                        <a:pt x="3" y="4"/>
                        <a:pt x="2" y="6"/>
                        <a:pt x="1" y="8"/>
                      </a:cubicBezTo>
                      <a:cubicBezTo>
                        <a:pt x="0" y="10"/>
                        <a:pt x="2" y="11"/>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311"/>
                <p:cNvSpPr/>
                <p:nvPr/>
              </p:nvSpPr>
              <p:spPr bwMode="auto">
                <a:xfrm>
                  <a:off x="936" y="1671"/>
                  <a:ext cx="13" cy="16"/>
                </a:xfrm>
                <a:custGeom>
                  <a:avLst/>
                  <a:gdLst>
                    <a:gd name="T0" fmla="*/ 4 w 19"/>
                    <a:gd name="T1" fmla="*/ 22 h 24"/>
                    <a:gd name="T2" fmla="*/ 17 w 19"/>
                    <a:gd name="T3" fmla="*/ 3 h 24"/>
                    <a:gd name="T4" fmla="*/ 15 w 19"/>
                    <a:gd name="T5" fmla="*/ 2 h 24"/>
                    <a:gd name="T6" fmla="*/ 1 w 19"/>
                    <a:gd name="T7" fmla="*/ 21 h 24"/>
                    <a:gd name="T8" fmla="*/ 4 w 19"/>
                    <a:gd name="T9" fmla="*/ 22 h 24"/>
                  </a:gdLst>
                  <a:ahLst/>
                  <a:cxnLst>
                    <a:cxn ang="0">
                      <a:pos x="T0" y="T1"/>
                    </a:cxn>
                    <a:cxn ang="0">
                      <a:pos x="T2" y="T3"/>
                    </a:cxn>
                    <a:cxn ang="0">
                      <a:pos x="T4" y="T5"/>
                    </a:cxn>
                    <a:cxn ang="0">
                      <a:pos x="T6" y="T7"/>
                    </a:cxn>
                    <a:cxn ang="0">
                      <a:pos x="T8" y="T9"/>
                    </a:cxn>
                  </a:cxnLst>
                  <a:rect l="0" t="0" r="r" b="b"/>
                  <a:pathLst>
                    <a:path w="19" h="24">
                      <a:moveTo>
                        <a:pt x="4" y="22"/>
                      </a:moveTo>
                      <a:cubicBezTo>
                        <a:pt x="8" y="16"/>
                        <a:pt x="13" y="9"/>
                        <a:pt x="17" y="3"/>
                      </a:cubicBezTo>
                      <a:cubicBezTo>
                        <a:pt x="19" y="1"/>
                        <a:pt x="16" y="0"/>
                        <a:pt x="15" y="2"/>
                      </a:cubicBezTo>
                      <a:cubicBezTo>
                        <a:pt x="10" y="8"/>
                        <a:pt x="6" y="14"/>
                        <a:pt x="1" y="21"/>
                      </a:cubicBezTo>
                      <a:cubicBezTo>
                        <a:pt x="0" y="22"/>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312"/>
                <p:cNvSpPr/>
                <p:nvPr/>
              </p:nvSpPr>
              <p:spPr bwMode="auto">
                <a:xfrm>
                  <a:off x="939" y="1671"/>
                  <a:ext cx="11" cy="16"/>
                </a:xfrm>
                <a:custGeom>
                  <a:avLst/>
                  <a:gdLst>
                    <a:gd name="T0" fmla="*/ 4 w 17"/>
                    <a:gd name="T1" fmla="*/ 22 h 24"/>
                    <a:gd name="T2" fmla="*/ 15 w 17"/>
                    <a:gd name="T3" fmla="*/ 3 h 24"/>
                    <a:gd name="T4" fmla="*/ 13 w 17"/>
                    <a:gd name="T5" fmla="*/ 1 h 24"/>
                    <a:gd name="T6" fmla="*/ 1 w 17"/>
                    <a:gd name="T7" fmla="*/ 21 h 24"/>
                    <a:gd name="T8" fmla="*/ 4 w 17"/>
                    <a:gd name="T9" fmla="*/ 22 h 24"/>
                  </a:gdLst>
                  <a:ahLst/>
                  <a:cxnLst>
                    <a:cxn ang="0">
                      <a:pos x="T0" y="T1"/>
                    </a:cxn>
                    <a:cxn ang="0">
                      <a:pos x="T2" y="T3"/>
                    </a:cxn>
                    <a:cxn ang="0">
                      <a:pos x="T4" y="T5"/>
                    </a:cxn>
                    <a:cxn ang="0">
                      <a:pos x="T6" y="T7"/>
                    </a:cxn>
                    <a:cxn ang="0">
                      <a:pos x="T8" y="T9"/>
                    </a:cxn>
                  </a:cxnLst>
                  <a:rect l="0" t="0" r="r" b="b"/>
                  <a:pathLst>
                    <a:path w="17" h="24">
                      <a:moveTo>
                        <a:pt x="4" y="22"/>
                      </a:moveTo>
                      <a:cubicBezTo>
                        <a:pt x="6" y="15"/>
                        <a:pt x="11" y="9"/>
                        <a:pt x="15" y="3"/>
                      </a:cubicBezTo>
                      <a:cubicBezTo>
                        <a:pt x="17" y="1"/>
                        <a:pt x="14" y="0"/>
                        <a:pt x="13" y="1"/>
                      </a:cubicBezTo>
                      <a:cubicBezTo>
                        <a:pt x="8" y="7"/>
                        <a:pt x="3" y="14"/>
                        <a:pt x="1" y="21"/>
                      </a:cubicBezTo>
                      <a:cubicBezTo>
                        <a:pt x="0" y="23"/>
                        <a:pt x="3" y="24"/>
                        <a:pt x="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313"/>
                <p:cNvSpPr/>
                <p:nvPr/>
              </p:nvSpPr>
              <p:spPr bwMode="auto">
                <a:xfrm>
                  <a:off x="939" y="1671"/>
                  <a:ext cx="12" cy="18"/>
                </a:xfrm>
                <a:custGeom>
                  <a:avLst/>
                  <a:gdLst>
                    <a:gd name="T0" fmla="*/ 3 w 19"/>
                    <a:gd name="T1" fmla="*/ 26 h 27"/>
                    <a:gd name="T2" fmla="*/ 8 w 19"/>
                    <a:gd name="T3" fmla="*/ 17 h 27"/>
                    <a:gd name="T4" fmla="*/ 18 w 19"/>
                    <a:gd name="T5" fmla="*/ 3 h 27"/>
                    <a:gd name="T6" fmla="*/ 16 w 19"/>
                    <a:gd name="T7" fmla="*/ 1 h 27"/>
                    <a:gd name="T8" fmla="*/ 7 w 19"/>
                    <a:gd name="T9" fmla="*/ 14 h 27"/>
                    <a:gd name="T10" fmla="*/ 1 w 19"/>
                    <a:gd name="T11" fmla="*/ 23 h 27"/>
                    <a:gd name="T12" fmla="*/ 3 w 19"/>
                    <a:gd name="T13" fmla="*/ 26 h 27"/>
                  </a:gdLst>
                  <a:ahLst/>
                  <a:cxnLst>
                    <a:cxn ang="0">
                      <a:pos x="T0" y="T1"/>
                    </a:cxn>
                    <a:cxn ang="0">
                      <a:pos x="T2" y="T3"/>
                    </a:cxn>
                    <a:cxn ang="0">
                      <a:pos x="T4" y="T5"/>
                    </a:cxn>
                    <a:cxn ang="0">
                      <a:pos x="T6" y="T7"/>
                    </a:cxn>
                    <a:cxn ang="0">
                      <a:pos x="T8" y="T9"/>
                    </a:cxn>
                    <a:cxn ang="0">
                      <a:pos x="T10" y="T11"/>
                    </a:cxn>
                    <a:cxn ang="0">
                      <a:pos x="T12" y="T13"/>
                    </a:cxn>
                  </a:cxnLst>
                  <a:rect l="0" t="0" r="r" b="b"/>
                  <a:pathLst>
                    <a:path w="19" h="27">
                      <a:moveTo>
                        <a:pt x="3" y="26"/>
                      </a:moveTo>
                      <a:cubicBezTo>
                        <a:pt x="6" y="24"/>
                        <a:pt x="7" y="20"/>
                        <a:pt x="8" y="17"/>
                      </a:cubicBezTo>
                      <a:cubicBezTo>
                        <a:pt x="11" y="12"/>
                        <a:pt x="15" y="7"/>
                        <a:pt x="18" y="3"/>
                      </a:cubicBezTo>
                      <a:cubicBezTo>
                        <a:pt x="19" y="1"/>
                        <a:pt x="17" y="0"/>
                        <a:pt x="16" y="1"/>
                      </a:cubicBezTo>
                      <a:cubicBezTo>
                        <a:pt x="13" y="5"/>
                        <a:pt x="10" y="10"/>
                        <a:pt x="7" y="14"/>
                      </a:cubicBezTo>
                      <a:cubicBezTo>
                        <a:pt x="5" y="17"/>
                        <a:pt x="4" y="21"/>
                        <a:pt x="1" y="23"/>
                      </a:cubicBezTo>
                      <a:cubicBezTo>
                        <a:pt x="0" y="24"/>
                        <a:pt x="1" y="27"/>
                        <a:pt x="3"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314"/>
                <p:cNvSpPr/>
                <p:nvPr/>
              </p:nvSpPr>
              <p:spPr bwMode="auto">
                <a:xfrm>
                  <a:off x="941" y="1672"/>
                  <a:ext cx="12" cy="17"/>
                </a:xfrm>
                <a:custGeom>
                  <a:avLst/>
                  <a:gdLst>
                    <a:gd name="T0" fmla="*/ 4 w 17"/>
                    <a:gd name="T1" fmla="*/ 23 h 25"/>
                    <a:gd name="T2" fmla="*/ 16 w 17"/>
                    <a:gd name="T3" fmla="*/ 3 h 25"/>
                    <a:gd name="T4" fmla="*/ 13 w 17"/>
                    <a:gd name="T5" fmla="*/ 2 h 25"/>
                    <a:gd name="T6" fmla="*/ 1 w 17"/>
                    <a:gd name="T7" fmla="*/ 22 h 25"/>
                    <a:gd name="T8" fmla="*/ 4 w 17"/>
                    <a:gd name="T9" fmla="*/ 23 h 25"/>
                  </a:gdLst>
                  <a:ahLst/>
                  <a:cxnLst>
                    <a:cxn ang="0">
                      <a:pos x="T0" y="T1"/>
                    </a:cxn>
                    <a:cxn ang="0">
                      <a:pos x="T2" y="T3"/>
                    </a:cxn>
                    <a:cxn ang="0">
                      <a:pos x="T4" y="T5"/>
                    </a:cxn>
                    <a:cxn ang="0">
                      <a:pos x="T6" y="T7"/>
                    </a:cxn>
                    <a:cxn ang="0">
                      <a:pos x="T8" y="T9"/>
                    </a:cxn>
                  </a:cxnLst>
                  <a:rect l="0" t="0" r="r" b="b"/>
                  <a:pathLst>
                    <a:path w="17" h="25">
                      <a:moveTo>
                        <a:pt x="4" y="23"/>
                      </a:moveTo>
                      <a:cubicBezTo>
                        <a:pt x="6" y="16"/>
                        <a:pt x="12" y="10"/>
                        <a:pt x="16" y="3"/>
                      </a:cubicBezTo>
                      <a:cubicBezTo>
                        <a:pt x="17" y="2"/>
                        <a:pt x="14" y="0"/>
                        <a:pt x="13" y="2"/>
                      </a:cubicBezTo>
                      <a:cubicBezTo>
                        <a:pt x="9" y="9"/>
                        <a:pt x="3" y="15"/>
                        <a:pt x="1" y="22"/>
                      </a:cubicBezTo>
                      <a:cubicBezTo>
                        <a:pt x="0" y="24"/>
                        <a:pt x="3" y="25"/>
                        <a:pt x="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315"/>
                <p:cNvSpPr/>
                <p:nvPr/>
              </p:nvSpPr>
              <p:spPr bwMode="auto">
                <a:xfrm>
                  <a:off x="945" y="1675"/>
                  <a:ext cx="10" cy="10"/>
                </a:xfrm>
                <a:custGeom>
                  <a:avLst/>
                  <a:gdLst>
                    <a:gd name="T0" fmla="*/ 3 w 14"/>
                    <a:gd name="T1" fmla="*/ 14 h 15"/>
                    <a:gd name="T2" fmla="*/ 12 w 14"/>
                    <a:gd name="T3" fmla="*/ 3 h 15"/>
                    <a:gd name="T4" fmla="*/ 10 w 14"/>
                    <a:gd name="T5" fmla="*/ 1 h 15"/>
                    <a:gd name="T6" fmla="*/ 1 w 14"/>
                    <a:gd name="T7" fmla="*/ 12 h 15"/>
                    <a:gd name="T8" fmla="*/ 3 w 14"/>
                    <a:gd name="T9" fmla="*/ 14 h 15"/>
                  </a:gdLst>
                  <a:ahLst/>
                  <a:cxnLst>
                    <a:cxn ang="0">
                      <a:pos x="T0" y="T1"/>
                    </a:cxn>
                    <a:cxn ang="0">
                      <a:pos x="T2" y="T3"/>
                    </a:cxn>
                    <a:cxn ang="0">
                      <a:pos x="T4" y="T5"/>
                    </a:cxn>
                    <a:cxn ang="0">
                      <a:pos x="T6" y="T7"/>
                    </a:cxn>
                    <a:cxn ang="0">
                      <a:pos x="T8" y="T9"/>
                    </a:cxn>
                  </a:cxnLst>
                  <a:rect l="0" t="0" r="r" b="b"/>
                  <a:pathLst>
                    <a:path w="14" h="15">
                      <a:moveTo>
                        <a:pt x="3" y="14"/>
                      </a:moveTo>
                      <a:cubicBezTo>
                        <a:pt x="6" y="10"/>
                        <a:pt x="9" y="6"/>
                        <a:pt x="12" y="3"/>
                      </a:cubicBezTo>
                      <a:cubicBezTo>
                        <a:pt x="14" y="2"/>
                        <a:pt x="12" y="0"/>
                        <a:pt x="10" y="1"/>
                      </a:cubicBezTo>
                      <a:cubicBezTo>
                        <a:pt x="7" y="4"/>
                        <a:pt x="4" y="8"/>
                        <a:pt x="1" y="12"/>
                      </a:cubicBezTo>
                      <a:cubicBezTo>
                        <a:pt x="0" y="13"/>
                        <a:pt x="2" y="15"/>
                        <a:pt x="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316"/>
                <p:cNvSpPr/>
                <p:nvPr/>
              </p:nvSpPr>
              <p:spPr bwMode="auto">
                <a:xfrm>
                  <a:off x="947" y="1675"/>
                  <a:ext cx="10" cy="9"/>
                </a:xfrm>
                <a:custGeom>
                  <a:avLst/>
                  <a:gdLst>
                    <a:gd name="T0" fmla="*/ 4 w 14"/>
                    <a:gd name="T1" fmla="*/ 13 h 14"/>
                    <a:gd name="T2" fmla="*/ 13 w 14"/>
                    <a:gd name="T3" fmla="*/ 3 h 14"/>
                    <a:gd name="T4" fmla="*/ 10 w 14"/>
                    <a:gd name="T5" fmla="*/ 1 h 14"/>
                    <a:gd name="T6" fmla="*/ 2 w 14"/>
                    <a:gd name="T7" fmla="*/ 11 h 14"/>
                    <a:gd name="T8" fmla="*/ 4 w 14"/>
                    <a:gd name="T9" fmla="*/ 13 h 14"/>
                  </a:gdLst>
                  <a:ahLst/>
                  <a:cxnLst>
                    <a:cxn ang="0">
                      <a:pos x="T0" y="T1"/>
                    </a:cxn>
                    <a:cxn ang="0">
                      <a:pos x="T2" y="T3"/>
                    </a:cxn>
                    <a:cxn ang="0">
                      <a:pos x="T4" y="T5"/>
                    </a:cxn>
                    <a:cxn ang="0">
                      <a:pos x="T6" y="T7"/>
                    </a:cxn>
                    <a:cxn ang="0">
                      <a:pos x="T8" y="T9"/>
                    </a:cxn>
                  </a:cxnLst>
                  <a:rect l="0" t="0" r="r" b="b"/>
                  <a:pathLst>
                    <a:path w="14" h="14">
                      <a:moveTo>
                        <a:pt x="4" y="13"/>
                      </a:moveTo>
                      <a:cubicBezTo>
                        <a:pt x="7" y="10"/>
                        <a:pt x="9" y="6"/>
                        <a:pt x="13" y="3"/>
                      </a:cubicBezTo>
                      <a:cubicBezTo>
                        <a:pt x="14" y="2"/>
                        <a:pt x="12" y="0"/>
                        <a:pt x="10" y="1"/>
                      </a:cubicBezTo>
                      <a:cubicBezTo>
                        <a:pt x="7" y="4"/>
                        <a:pt x="5" y="8"/>
                        <a:pt x="2" y="11"/>
                      </a:cubicBezTo>
                      <a:cubicBezTo>
                        <a:pt x="0" y="12"/>
                        <a:pt x="2" y="14"/>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317"/>
                <p:cNvSpPr/>
                <p:nvPr/>
              </p:nvSpPr>
              <p:spPr bwMode="auto">
                <a:xfrm>
                  <a:off x="950" y="1677"/>
                  <a:ext cx="7" cy="8"/>
                </a:xfrm>
                <a:custGeom>
                  <a:avLst/>
                  <a:gdLst>
                    <a:gd name="T0" fmla="*/ 1 w 10"/>
                    <a:gd name="T1" fmla="*/ 10 h 11"/>
                    <a:gd name="T2" fmla="*/ 5 w 10"/>
                    <a:gd name="T3" fmla="*/ 8 h 11"/>
                    <a:gd name="T4" fmla="*/ 9 w 10"/>
                    <a:gd name="T5" fmla="*/ 3 h 11"/>
                    <a:gd name="T6" fmla="*/ 7 w 10"/>
                    <a:gd name="T7" fmla="*/ 2 h 11"/>
                    <a:gd name="T8" fmla="*/ 4 w 10"/>
                    <a:gd name="T9" fmla="*/ 5 h 11"/>
                    <a:gd name="T10" fmla="*/ 3 w 10"/>
                    <a:gd name="T11" fmla="*/ 6 h 11"/>
                    <a:gd name="T12" fmla="*/ 2 w 10"/>
                    <a:gd name="T13" fmla="*/ 7 h 11"/>
                    <a:gd name="T14" fmla="*/ 3 w 10"/>
                    <a:gd name="T15" fmla="*/ 7 h 11"/>
                    <a:gd name="T16" fmla="*/ 1 w 10"/>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1" y="10"/>
                      </a:moveTo>
                      <a:cubicBezTo>
                        <a:pt x="3" y="11"/>
                        <a:pt x="4" y="9"/>
                        <a:pt x="5" y="8"/>
                      </a:cubicBezTo>
                      <a:cubicBezTo>
                        <a:pt x="7" y="7"/>
                        <a:pt x="8" y="5"/>
                        <a:pt x="9" y="3"/>
                      </a:cubicBezTo>
                      <a:cubicBezTo>
                        <a:pt x="10" y="2"/>
                        <a:pt x="8" y="0"/>
                        <a:pt x="7" y="2"/>
                      </a:cubicBezTo>
                      <a:cubicBezTo>
                        <a:pt x="6" y="3"/>
                        <a:pt x="5" y="4"/>
                        <a:pt x="4" y="5"/>
                      </a:cubicBezTo>
                      <a:cubicBezTo>
                        <a:pt x="4" y="5"/>
                        <a:pt x="3" y="6"/>
                        <a:pt x="3" y="6"/>
                      </a:cubicBezTo>
                      <a:cubicBezTo>
                        <a:pt x="2" y="7"/>
                        <a:pt x="2" y="7"/>
                        <a:pt x="2" y="7"/>
                      </a:cubicBezTo>
                      <a:cubicBezTo>
                        <a:pt x="1" y="8"/>
                        <a:pt x="2" y="7"/>
                        <a:pt x="3" y="7"/>
                      </a:cubicBezTo>
                      <a:cubicBezTo>
                        <a:pt x="1" y="6"/>
                        <a:pt x="0" y="9"/>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318"/>
                <p:cNvSpPr/>
                <p:nvPr/>
              </p:nvSpPr>
              <p:spPr bwMode="auto">
                <a:xfrm>
                  <a:off x="950" y="1679"/>
                  <a:ext cx="8" cy="8"/>
                </a:xfrm>
                <a:custGeom>
                  <a:avLst/>
                  <a:gdLst>
                    <a:gd name="T0" fmla="*/ 4 w 12"/>
                    <a:gd name="T1" fmla="*/ 11 h 13"/>
                    <a:gd name="T2" fmla="*/ 11 w 12"/>
                    <a:gd name="T3" fmla="*/ 4 h 13"/>
                    <a:gd name="T4" fmla="*/ 8 w 12"/>
                    <a:gd name="T5" fmla="*/ 2 h 13"/>
                    <a:gd name="T6" fmla="*/ 1 w 12"/>
                    <a:gd name="T7" fmla="*/ 10 h 13"/>
                    <a:gd name="T8" fmla="*/ 4 w 12"/>
                    <a:gd name="T9" fmla="*/ 11 h 13"/>
                  </a:gdLst>
                  <a:ahLst/>
                  <a:cxnLst>
                    <a:cxn ang="0">
                      <a:pos x="T0" y="T1"/>
                    </a:cxn>
                    <a:cxn ang="0">
                      <a:pos x="T2" y="T3"/>
                    </a:cxn>
                    <a:cxn ang="0">
                      <a:pos x="T4" y="T5"/>
                    </a:cxn>
                    <a:cxn ang="0">
                      <a:pos x="T6" y="T7"/>
                    </a:cxn>
                    <a:cxn ang="0">
                      <a:pos x="T8" y="T9"/>
                    </a:cxn>
                  </a:cxnLst>
                  <a:rect l="0" t="0" r="r" b="b"/>
                  <a:pathLst>
                    <a:path w="12" h="13">
                      <a:moveTo>
                        <a:pt x="4" y="11"/>
                      </a:moveTo>
                      <a:cubicBezTo>
                        <a:pt x="6" y="9"/>
                        <a:pt x="8" y="6"/>
                        <a:pt x="11" y="4"/>
                      </a:cubicBezTo>
                      <a:cubicBezTo>
                        <a:pt x="12" y="2"/>
                        <a:pt x="10" y="0"/>
                        <a:pt x="8" y="2"/>
                      </a:cubicBezTo>
                      <a:cubicBezTo>
                        <a:pt x="6" y="4"/>
                        <a:pt x="4" y="7"/>
                        <a:pt x="1" y="10"/>
                      </a:cubicBezTo>
                      <a:cubicBezTo>
                        <a:pt x="0" y="12"/>
                        <a:pt x="3" y="13"/>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319"/>
                <p:cNvSpPr/>
                <p:nvPr/>
              </p:nvSpPr>
              <p:spPr bwMode="auto">
                <a:xfrm>
                  <a:off x="951" y="1681"/>
                  <a:ext cx="8" cy="8"/>
                </a:xfrm>
                <a:custGeom>
                  <a:avLst/>
                  <a:gdLst>
                    <a:gd name="T0" fmla="*/ 2 w 11"/>
                    <a:gd name="T1" fmla="*/ 10 h 11"/>
                    <a:gd name="T2" fmla="*/ 10 w 11"/>
                    <a:gd name="T3" fmla="*/ 3 h 11"/>
                    <a:gd name="T4" fmla="*/ 8 w 11"/>
                    <a:gd name="T5" fmla="*/ 1 h 11"/>
                    <a:gd name="T6" fmla="*/ 2 w 11"/>
                    <a:gd name="T7" fmla="*/ 7 h 11"/>
                    <a:gd name="T8" fmla="*/ 2 w 11"/>
                    <a:gd name="T9" fmla="*/ 10 h 11"/>
                  </a:gdLst>
                  <a:ahLst/>
                  <a:cxnLst>
                    <a:cxn ang="0">
                      <a:pos x="T0" y="T1"/>
                    </a:cxn>
                    <a:cxn ang="0">
                      <a:pos x="T2" y="T3"/>
                    </a:cxn>
                    <a:cxn ang="0">
                      <a:pos x="T4" y="T5"/>
                    </a:cxn>
                    <a:cxn ang="0">
                      <a:pos x="T6" y="T7"/>
                    </a:cxn>
                    <a:cxn ang="0">
                      <a:pos x="T8" y="T9"/>
                    </a:cxn>
                  </a:cxnLst>
                  <a:rect l="0" t="0" r="r" b="b"/>
                  <a:pathLst>
                    <a:path w="11" h="11">
                      <a:moveTo>
                        <a:pt x="2" y="10"/>
                      </a:moveTo>
                      <a:cubicBezTo>
                        <a:pt x="6" y="9"/>
                        <a:pt x="8" y="6"/>
                        <a:pt x="10" y="3"/>
                      </a:cubicBezTo>
                      <a:cubicBezTo>
                        <a:pt x="11" y="2"/>
                        <a:pt x="9" y="0"/>
                        <a:pt x="8" y="1"/>
                      </a:cubicBezTo>
                      <a:cubicBezTo>
                        <a:pt x="6" y="3"/>
                        <a:pt x="4" y="6"/>
                        <a:pt x="2" y="7"/>
                      </a:cubicBezTo>
                      <a:cubicBezTo>
                        <a:pt x="0" y="8"/>
                        <a:pt x="1" y="11"/>
                        <a:pt x="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320"/>
                <p:cNvSpPr/>
                <p:nvPr/>
              </p:nvSpPr>
              <p:spPr bwMode="auto">
                <a:xfrm>
                  <a:off x="953" y="1684"/>
                  <a:ext cx="6" cy="6"/>
                </a:xfrm>
                <a:custGeom>
                  <a:avLst/>
                  <a:gdLst>
                    <a:gd name="T0" fmla="*/ 3 w 8"/>
                    <a:gd name="T1" fmla="*/ 8 h 9"/>
                    <a:gd name="T2" fmla="*/ 7 w 8"/>
                    <a:gd name="T3" fmla="*/ 3 h 9"/>
                    <a:gd name="T4" fmla="*/ 5 w 8"/>
                    <a:gd name="T5" fmla="*/ 2 h 9"/>
                    <a:gd name="T6" fmla="*/ 1 w 8"/>
                    <a:gd name="T7" fmla="*/ 6 h 9"/>
                    <a:gd name="T8" fmla="*/ 3 w 8"/>
                    <a:gd name="T9" fmla="*/ 8 h 9"/>
                  </a:gdLst>
                  <a:ahLst/>
                  <a:cxnLst>
                    <a:cxn ang="0">
                      <a:pos x="T0" y="T1"/>
                    </a:cxn>
                    <a:cxn ang="0">
                      <a:pos x="T2" y="T3"/>
                    </a:cxn>
                    <a:cxn ang="0">
                      <a:pos x="T4" y="T5"/>
                    </a:cxn>
                    <a:cxn ang="0">
                      <a:pos x="T6" y="T7"/>
                    </a:cxn>
                    <a:cxn ang="0">
                      <a:pos x="T8" y="T9"/>
                    </a:cxn>
                  </a:cxnLst>
                  <a:rect l="0" t="0" r="r" b="b"/>
                  <a:pathLst>
                    <a:path w="8" h="9">
                      <a:moveTo>
                        <a:pt x="3" y="8"/>
                      </a:moveTo>
                      <a:cubicBezTo>
                        <a:pt x="5" y="6"/>
                        <a:pt x="6" y="5"/>
                        <a:pt x="7" y="3"/>
                      </a:cubicBezTo>
                      <a:cubicBezTo>
                        <a:pt x="8" y="2"/>
                        <a:pt x="6" y="0"/>
                        <a:pt x="5" y="2"/>
                      </a:cubicBezTo>
                      <a:cubicBezTo>
                        <a:pt x="4" y="3"/>
                        <a:pt x="2" y="4"/>
                        <a:pt x="1" y="6"/>
                      </a:cubicBezTo>
                      <a:cubicBezTo>
                        <a:pt x="0" y="7"/>
                        <a:pt x="2"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321"/>
                <p:cNvSpPr/>
                <p:nvPr/>
              </p:nvSpPr>
              <p:spPr bwMode="auto">
                <a:xfrm>
                  <a:off x="953" y="1687"/>
                  <a:ext cx="6" cy="6"/>
                </a:xfrm>
                <a:custGeom>
                  <a:avLst/>
                  <a:gdLst>
                    <a:gd name="T0" fmla="*/ 3 w 9"/>
                    <a:gd name="T1" fmla="*/ 8 h 9"/>
                    <a:gd name="T2" fmla="*/ 7 w 9"/>
                    <a:gd name="T3" fmla="*/ 3 h 9"/>
                    <a:gd name="T4" fmla="*/ 5 w 9"/>
                    <a:gd name="T5" fmla="*/ 1 h 9"/>
                    <a:gd name="T6" fmla="*/ 1 w 9"/>
                    <a:gd name="T7" fmla="*/ 5 h 9"/>
                    <a:gd name="T8" fmla="*/ 3 w 9"/>
                    <a:gd name="T9" fmla="*/ 8 h 9"/>
                  </a:gdLst>
                  <a:ahLst/>
                  <a:cxnLst>
                    <a:cxn ang="0">
                      <a:pos x="T0" y="T1"/>
                    </a:cxn>
                    <a:cxn ang="0">
                      <a:pos x="T2" y="T3"/>
                    </a:cxn>
                    <a:cxn ang="0">
                      <a:pos x="T4" y="T5"/>
                    </a:cxn>
                    <a:cxn ang="0">
                      <a:pos x="T6" y="T7"/>
                    </a:cxn>
                    <a:cxn ang="0">
                      <a:pos x="T8" y="T9"/>
                    </a:cxn>
                  </a:cxnLst>
                  <a:rect l="0" t="0" r="r" b="b"/>
                  <a:pathLst>
                    <a:path w="9" h="9">
                      <a:moveTo>
                        <a:pt x="3" y="8"/>
                      </a:moveTo>
                      <a:cubicBezTo>
                        <a:pt x="5" y="7"/>
                        <a:pt x="6" y="5"/>
                        <a:pt x="7" y="3"/>
                      </a:cubicBezTo>
                      <a:cubicBezTo>
                        <a:pt x="9" y="2"/>
                        <a:pt x="6" y="0"/>
                        <a:pt x="5" y="1"/>
                      </a:cubicBezTo>
                      <a:cubicBezTo>
                        <a:pt x="4" y="3"/>
                        <a:pt x="3" y="4"/>
                        <a:pt x="1" y="5"/>
                      </a:cubicBezTo>
                      <a:cubicBezTo>
                        <a:pt x="0" y="6"/>
                        <a:pt x="1" y="9"/>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322"/>
                <p:cNvSpPr/>
                <p:nvPr/>
              </p:nvSpPr>
              <p:spPr bwMode="auto">
                <a:xfrm>
                  <a:off x="953" y="1689"/>
                  <a:ext cx="6" cy="6"/>
                </a:xfrm>
                <a:custGeom>
                  <a:avLst/>
                  <a:gdLst>
                    <a:gd name="T0" fmla="*/ 4 w 10"/>
                    <a:gd name="T1" fmla="*/ 8 h 9"/>
                    <a:gd name="T2" fmla="*/ 8 w 10"/>
                    <a:gd name="T3" fmla="*/ 3 h 9"/>
                    <a:gd name="T4" fmla="*/ 6 w 10"/>
                    <a:gd name="T5" fmla="*/ 1 h 9"/>
                    <a:gd name="T6" fmla="*/ 2 w 10"/>
                    <a:gd name="T7" fmla="*/ 6 h 9"/>
                    <a:gd name="T8" fmla="*/ 4 w 10"/>
                    <a:gd name="T9" fmla="*/ 8 h 9"/>
                  </a:gdLst>
                  <a:ahLst/>
                  <a:cxnLst>
                    <a:cxn ang="0">
                      <a:pos x="T0" y="T1"/>
                    </a:cxn>
                    <a:cxn ang="0">
                      <a:pos x="T2" y="T3"/>
                    </a:cxn>
                    <a:cxn ang="0">
                      <a:pos x="T4" y="T5"/>
                    </a:cxn>
                    <a:cxn ang="0">
                      <a:pos x="T6" y="T7"/>
                    </a:cxn>
                    <a:cxn ang="0">
                      <a:pos x="T8" y="T9"/>
                    </a:cxn>
                  </a:cxnLst>
                  <a:rect l="0" t="0" r="r" b="b"/>
                  <a:pathLst>
                    <a:path w="10" h="9">
                      <a:moveTo>
                        <a:pt x="4" y="8"/>
                      </a:moveTo>
                      <a:cubicBezTo>
                        <a:pt x="5" y="7"/>
                        <a:pt x="7" y="5"/>
                        <a:pt x="8" y="3"/>
                      </a:cubicBezTo>
                      <a:cubicBezTo>
                        <a:pt x="10" y="2"/>
                        <a:pt x="8" y="0"/>
                        <a:pt x="6" y="1"/>
                      </a:cubicBezTo>
                      <a:cubicBezTo>
                        <a:pt x="5" y="3"/>
                        <a:pt x="3" y="5"/>
                        <a:pt x="2" y="6"/>
                      </a:cubicBezTo>
                      <a:cubicBezTo>
                        <a:pt x="0" y="7"/>
                        <a:pt x="2" y="9"/>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323"/>
                <p:cNvSpPr/>
                <p:nvPr/>
              </p:nvSpPr>
              <p:spPr bwMode="auto">
                <a:xfrm>
                  <a:off x="953" y="1693"/>
                  <a:ext cx="4" cy="5"/>
                </a:xfrm>
                <a:custGeom>
                  <a:avLst/>
                  <a:gdLst>
                    <a:gd name="T0" fmla="*/ 4 w 7"/>
                    <a:gd name="T1" fmla="*/ 6 h 8"/>
                    <a:gd name="T2" fmla="*/ 6 w 7"/>
                    <a:gd name="T3" fmla="*/ 3 h 8"/>
                    <a:gd name="T4" fmla="*/ 4 w 7"/>
                    <a:gd name="T5" fmla="*/ 2 h 8"/>
                    <a:gd name="T6" fmla="*/ 2 w 7"/>
                    <a:gd name="T7" fmla="*/ 4 h 8"/>
                    <a:gd name="T8" fmla="*/ 4 w 7"/>
                    <a:gd name="T9" fmla="*/ 6 h 8"/>
                  </a:gdLst>
                  <a:ahLst/>
                  <a:cxnLst>
                    <a:cxn ang="0">
                      <a:pos x="T0" y="T1"/>
                    </a:cxn>
                    <a:cxn ang="0">
                      <a:pos x="T2" y="T3"/>
                    </a:cxn>
                    <a:cxn ang="0">
                      <a:pos x="T4" y="T5"/>
                    </a:cxn>
                    <a:cxn ang="0">
                      <a:pos x="T6" y="T7"/>
                    </a:cxn>
                    <a:cxn ang="0">
                      <a:pos x="T8" y="T9"/>
                    </a:cxn>
                  </a:cxnLst>
                  <a:rect l="0" t="0" r="r" b="b"/>
                  <a:pathLst>
                    <a:path w="7" h="8">
                      <a:moveTo>
                        <a:pt x="4" y="6"/>
                      </a:moveTo>
                      <a:cubicBezTo>
                        <a:pt x="5" y="5"/>
                        <a:pt x="6" y="4"/>
                        <a:pt x="6" y="3"/>
                      </a:cubicBezTo>
                      <a:cubicBezTo>
                        <a:pt x="7" y="2"/>
                        <a:pt x="5" y="0"/>
                        <a:pt x="4" y="2"/>
                      </a:cubicBezTo>
                      <a:cubicBezTo>
                        <a:pt x="3" y="3"/>
                        <a:pt x="2" y="4"/>
                        <a:pt x="2" y="4"/>
                      </a:cubicBezTo>
                      <a:cubicBezTo>
                        <a:pt x="0" y="6"/>
                        <a:pt x="2"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324"/>
                <p:cNvSpPr/>
                <p:nvPr/>
              </p:nvSpPr>
              <p:spPr bwMode="auto">
                <a:xfrm>
                  <a:off x="937" y="1687"/>
                  <a:ext cx="6" cy="6"/>
                </a:xfrm>
                <a:custGeom>
                  <a:avLst/>
                  <a:gdLst>
                    <a:gd name="T0" fmla="*/ 4 w 8"/>
                    <a:gd name="T1" fmla="*/ 6 h 8"/>
                    <a:gd name="T2" fmla="*/ 7 w 8"/>
                    <a:gd name="T3" fmla="*/ 3 h 8"/>
                    <a:gd name="T4" fmla="*/ 5 w 8"/>
                    <a:gd name="T5" fmla="*/ 1 h 8"/>
                    <a:gd name="T6" fmla="*/ 2 w 8"/>
                    <a:gd name="T7" fmla="*/ 4 h 8"/>
                    <a:gd name="T8" fmla="*/ 4 w 8"/>
                    <a:gd name="T9" fmla="*/ 6 h 8"/>
                  </a:gdLst>
                  <a:ahLst/>
                  <a:cxnLst>
                    <a:cxn ang="0">
                      <a:pos x="T0" y="T1"/>
                    </a:cxn>
                    <a:cxn ang="0">
                      <a:pos x="T2" y="T3"/>
                    </a:cxn>
                    <a:cxn ang="0">
                      <a:pos x="T4" y="T5"/>
                    </a:cxn>
                    <a:cxn ang="0">
                      <a:pos x="T6" y="T7"/>
                    </a:cxn>
                    <a:cxn ang="0">
                      <a:pos x="T8" y="T9"/>
                    </a:cxn>
                  </a:cxnLst>
                  <a:rect l="0" t="0" r="r" b="b"/>
                  <a:pathLst>
                    <a:path w="8" h="8">
                      <a:moveTo>
                        <a:pt x="4" y="6"/>
                      </a:moveTo>
                      <a:cubicBezTo>
                        <a:pt x="5" y="5"/>
                        <a:pt x="6" y="4"/>
                        <a:pt x="7" y="3"/>
                      </a:cubicBezTo>
                      <a:cubicBezTo>
                        <a:pt x="8" y="2"/>
                        <a:pt x="6" y="0"/>
                        <a:pt x="5" y="1"/>
                      </a:cubicBezTo>
                      <a:cubicBezTo>
                        <a:pt x="4" y="2"/>
                        <a:pt x="3" y="3"/>
                        <a:pt x="2" y="4"/>
                      </a:cubicBezTo>
                      <a:cubicBezTo>
                        <a:pt x="0" y="6"/>
                        <a:pt x="3"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325"/>
                <p:cNvSpPr/>
                <p:nvPr/>
              </p:nvSpPr>
              <p:spPr bwMode="auto">
                <a:xfrm>
                  <a:off x="937" y="1689"/>
                  <a:ext cx="6" cy="8"/>
                </a:xfrm>
                <a:custGeom>
                  <a:avLst/>
                  <a:gdLst>
                    <a:gd name="T0" fmla="*/ 3 w 9"/>
                    <a:gd name="T1" fmla="*/ 9 h 11"/>
                    <a:gd name="T2" fmla="*/ 8 w 9"/>
                    <a:gd name="T3" fmla="*/ 3 h 11"/>
                    <a:gd name="T4" fmla="*/ 6 w 9"/>
                    <a:gd name="T5" fmla="*/ 1 h 11"/>
                    <a:gd name="T6" fmla="*/ 1 w 9"/>
                    <a:gd name="T7" fmla="*/ 8 h 11"/>
                    <a:gd name="T8" fmla="*/ 3 w 9"/>
                    <a:gd name="T9" fmla="*/ 9 h 11"/>
                  </a:gdLst>
                  <a:ahLst/>
                  <a:cxnLst>
                    <a:cxn ang="0">
                      <a:pos x="T0" y="T1"/>
                    </a:cxn>
                    <a:cxn ang="0">
                      <a:pos x="T2" y="T3"/>
                    </a:cxn>
                    <a:cxn ang="0">
                      <a:pos x="T4" y="T5"/>
                    </a:cxn>
                    <a:cxn ang="0">
                      <a:pos x="T6" y="T7"/>
                    </a:cxn>
                    <a:cxn ang="0">
                      <a:pos x="T8" y="T9"/>
                    </a:cxn>
                  </a:cxnLst>
                  <a:rect l="0" t="0" r="r" b="b"/>
                  <a:pathLst>
                    <a:path w="9" h="11">
                      <a:moveTo>
                        <a:pt x="3" y="9"/>
                      </a:moveTo>
                      <a:cubicBezTo>
                        <a:pt x="5" y="7"/>
                        <a:pt x="7" y="5"/>
                        <a:pt x="8" y="3"/>
                      </a:cubicBezTo>
                      <a:cubicBezTo>
                        <a:pt x="9" y="1"/>
                        <a:pt x="7" y="0"/>
                        <a:pt x="6" y="1"/>
                      </a:cubicBezTo>
                      <a:cubicBezTo>
                        <a:pt x="4" y="4"/>
                        <a:pt x="2" y="5"/>
                        <a:pt x="1" y="8"/>
                      </a:cubicBezTo>
                      <a:cubicBezTo>
                        <a:pt x="0" y="9"/>
                        <a:pt x="2" y="11"/>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326"/>
                <p:cNvSpPr/>
                <p:nvPr/>
              </p:nvSpPr>
              <p:spPr bwMode="auto">
                <a:xfrm>
                  <a:off x="937" y="1689"/>
                  <a:ext cx="8" cy="9"/>
                </a:xfrm>
                <a:custGeom>
                  <a:avLst/>
                  <a:gdLst>
                    <a:gd name="T0" fmla="*/ 3 w 11"/>
                    <a:gd name="T1" fmla="*/ 11 h 13"/>
                    <a:gd name="T2" fmla="*/ 10 w 11"/>
                    <a:gd name="T3" fmla="*/ 3 h 13"/>
                    <a:gd name="T4" fmla="*/ 7 w 11"/>
                    <a:gd name="T5" fmla="*/ 2 h 13"/>
                    <a:gd name="T6" fmla="*/ 1 w 11"/>
                    <a:gd name="T7" fmla="*/ 9 h 13"/>
                    <a:gd name="T8" fmla="*/ 3 w 11"/>
                    <a:gd name="T9" fmla="*/ 11 h 13"/>
                  </a:gdLst>
                  <a:ahLst/>
                  <a:cxnLst>
                    <a:cxn ang="0">
                      <a:pos x="T0" y="T1"/>
                    </a:cxn>
                    <a:cxn ang="0">
                      <a:pos x="T2" y="T3"/>
                    </a:cxn>
                    <a:cxn ang="0">
                      <a:pos x="T4" y="T5"/>
                    </a:cxn>
                    <a:cxn ang="0">
                      <a:pos x="T6" y="T7"/>
                    </a:cxn>
                    <a:cxn ang="0">
                      <a:pos x="T8" y="T9"/>
                    </a:cxn>
                  </a:cxnLst>
                  <a:rect l="0" t="0" r="r" b="b"/>
                  <a:pathLst>
                    <a:path w="11" h="13">
                      <a:moveTo>
                        <a:pt x="3" y="11"/>
                      </a:moveTo>
                      <a:cubicBezTo>
                        <a:pt x="6" y="9"/>
                        <a:pt x="8" y="6"/>
                        <a:pt x="10" y="3"/>
                      </a:cubicBezTo>
                      <a:cubicBezTo>
                        <a:pt x="11" y="2"/>
                        <a:pt x="8" y="0"/>
                        <a:pt x="7" y="2"/>
                      </a:cubicBezTo>
                      <a:cubicBezTo>
                        <a:pt x="6" y="5"/>
                        <a:pt x="3" y="7"/>
                        <a:pt x="1" y="9"/>
                      </a:cubicBezTo>
                      <a:cubicBezTo>
                        <a:pt x="0" y="11"/>
                        <a:pt x="2" y="13"/>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327"/>
                <p:cNvSpPr/>
                <p:nvPr/>
              </p:nvSpPr>
              <p:spPr bwMode="auto">
                <a:xfrm>
                  <a:off x="938" y="1693"/>
                  <a:ext cx="5" cy="6"/>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4" y="5"/>
                        <a:pt x="5" y="4"/>
                        <a:pt x="6" y="3"/>
                      </a:cubicBezTo>
                      <a:cubicBezTo>
                        <a:pt x="7" y="2"/>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328"/>
                <p:cNvSpPr/>
                <p:nvPr/>
              </p:nvSpPr>
              <p:spPr bwMode="auto">
                <a:xfrm>
                  <a:off x="940" y="1685"/>
                  <a:ext cx="4" cy="5"/>
                </a:xfrm>
                <a:custGeom>
                  <a:avLst/>
                  <a:gdLst>
                    <a:gd name="T0" fmla="*/ 3 w 6"/>
                    <a:gd name="T1" fmla="*/ 5 h 7"/>
                    <a:gd name="T2" fmla="*/ 4 w 6"/>
                    <a:gd name="T3" fmla="*/ 4 h 7"/>
                    <a:gd name="T4" fmla="*/ 2 w 6"/>
                    <a:gd name="T5" fmla="*/ 2 h 7"/>
                    <a:gd name="T6" fmla="*/ 1 w 6"/>
                    <a:gd name="T7" fmla="*/ 4 h 7"/>
                    <a:gd name="T8" fmla="*/ 3 w 6"/>
                    <a:gd name="T9" fmla="*/ 5 h 7"/>
                  </a:gdLst>
                  <a:ahLst/>
                  <a:cxnLst>
                    <a:cxn ang="0">
                      <a:pos x="T0" y="T1"/>
                    </a:cxn>
                    <a:cxn ang="0">
                      <a:pos x="T2" y="T3"/>
                    </a:cxn>
                    <a:cxn ang="0">
                      <a:pos x="T4" y="T5"/>
                    </a:cxn>
                    <a:cxn ang="0">
                      <a:pos x="T6" y="T7"/>
                    </a:cxn>
                    <a:cxn ang="0">
                      <a:pos x="T8" y="T9"/>
                    </a:cxn>
                  </a:cxnLst>
                  <a:rect l="0" t="0" r="r" b="b"/>
                  <a:pathLst>
                    <a:path w="6" h="7">
                      <a:moveTo>
                        <a:pt x="3" y="5"/>
                      </a:moveTo>
                      <a:cubicBezTo>
                        <a:pt x="4" y="5"/>
                        <a:pt x="4" y="4"/>
                        <a:pt x="4" y="4"/>
                      </a:cubicBezTo>
                      <a:cubicBezTo>
                        <a:pt x="6" y="2"/>
                        <a:pt x="4" y="0"/>
                        <a:pt x="2" y="2"/>
                      </a:cubicBezTo>
                      <a:cubicBezTo>
                        <a:pt x="2" y="2"/>
                        <a:pt x="1" y="3"/>
                        <a:pt x="1" y="4"/>
                      </a:cubicBezTo>
                      <a:cubicBezTo>
                        <a:pt x="0" y="5"/>
                        <a:pt x="2" y="7"/>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 name="Freeform 329"/>
                <p:cNvSpPr/>
                <p:nvPr/>
              </p:nvSpPr>
              <p:spPr bwMode="auto">
                <a:xfrm>
                  <a:off x="940" y="1691"/>
                  <a:ext cx="5" cy="5"/>
                </a:xfrm>
                <a:custGeom>
                  <a:avLst/>
                  <a:gdLst>
                    <a:gd name="T0" fmla="*/ 2 w 8"/>
                    <a:gd name="T1" fmla="*/ 6 h 7"/>
                    <a:gd name="T2" fmla="*/ 7 w 8"/>
                    <a:gd name="T3" fmla="*/ 3 h 7"/>
                    <a:gd name="T4" fmla="*/ 4 w 8"/>
                    <a:gd name="T5" fmla="*/ 2 h 7"/>
                    <a:gd name="T6" fmla="*/ 1 w 8"/>
                    <a:gd name="T7" fmla="*/ 4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6"/>
                        <a:pt x="6" y="5"/>
                        <a:pt x="7" y="3"/>
                      </a:cubicBezTo>
                      <a:cubicBezTo>
                        <a:pt x="8" y="2"/>
                        <a:pt x="5" y="0"/>
                        <a:pt x="4" y="2"/>
                      </a:cubicBezTo>
                      <a:cubicBezTo>
                        <a:pt x="3" y="3"/>
                        <a:pt x="3" y="3"/>
                        <a:pt x="1" y="4"/>
                      </a:cubicBezTo>
                      <a:cubicBezTo>
                        <a:pt x="0" y="4"/>
                        <a:pt x="0"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 name="Freeform 330"/>
                <p:cNvSpPr/>
                <p:nvPr/>
              </p:nvSpPr>
              <p:spPr bwMode="auto">
                <a:xfrm>
                  <a:off x="941" y="1693"/>
                  <a:ext cx="4" cy="5"/>
                </a:xfrm>
                <a:custGeom>
                  <a:avLst/>
                  <a:gdLst>
                    <a:gd name="T0" fmla="*/ 4 w 7"/>
                    <a:gd name="T1" fmla="*/ 7 h 8"/>
                    <a:gd name="T2" fmla="*/ 6 w 7"/>
                    <a:gd name="T3" fmla="*/ 3 h 8"/>
                    <a:gd name="T4" fmla="*/ 4 w 7"/>
                    <a:gd name="T5" fmla="*/ 1 h 8"/>
                    <a:gd name="T6" fmla="*/ 1 w 7"/>
                    <a:gd name="T7" fmla="*/ 5 h 8"/>
                    <a:gd name="T8" fmla="*/ 4 w 7"/>
                    <a:gd name="T9" fmla="*/ 7 h 8"/>
                  </a:gdLst>
                  <a:ahLst/>
                  <a:cxnLst>
                    <a:cxn ang="0">
                      <a:pos x="T0" y="T1"/>
                    </a:cxn>
                    <a:cxn ang="0">
                      <a:pos x="T2" y="T3"/>
                    </a:cxn>
                    <a:cxn ang="0">
                      <a:pos x="T4" y="T5"/>
                    </a:cxn>
                    <a:cxn ang="0">
                      <a:pos x="T6" y="T7"/>
                    </a:cxn>
                    <a:cxn ang="0">
                      <a:pos x="T8" y="T9"/>
                    </a:cxn>
                  </a:cxnLst>
                  <a:rect l="0" t="0" r="r" b="b"/>
                  <a:pathLst>
                    <a:path w="7" h="8">
                      <a:moveTo>
                        <a:pt x="4" y="7"/>
                      </a:moveTo>
                      <a:cubicBezTo>
                        <a:pt x="5" y="5"/>
                        <a:pt x="6" y="4"/>
                        <a:pt x="6" y="3"/>
                      </a:cubicBezTo>
                      <a:cubicBezTo>
                        <a:pt x="7" y="1"/>
                        <a:pt x="5" y="0"/>
                        <a:pt x="4" y="1"/>
                      </a:cubicBezTo>
                      <a:cubicBezTo>
                        <a:pt x="3" y="3"/>
                        <a:pt x="2" y="4"/>
                        <a:pt x="1" y="5"/>
                      </a:cubicBezTo>
                      <a:cubicBezTo>
                        <a:pt x="0" y="7"/>
                        <a:pt x="3"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331"/>
                <p:cNvSpPr/>
                <p:nvPr/>
              </p:nvSpPr>
              <p:spPr bwMode="auto">
                <a:xfrm>
                  <a:off x="787" y="1279"/>
                  <a:ext cx="41" cy="39"/>
                </a:xfrm>
                <a:custGeom>
                  <a:avLst/>
                  <a:gdLst>
                    <a:gd name="T0" fmla="*/ 39 w 61"/>
                    <a:gd name="T1" fmla="*/ 8 h 58"/>
                    <a:gd name="T2" fmla="*/ 5 w 61"/>
                    <a:gd name="T3" fmla="*/ 20 h 58"/>
                    <a:gd name="T4" fmla="*/ 22 w 61"/>
                    <a:gd name="T5" fmla="*/ 53 h 58"/>
                    <a:gd name="T6" fmla="*/ 33 w 61"/>
                    <a:gd name="T7" fmla="*/ 8 h 58"/>
                    <a:gd name="T8" fmla="*/ 33 w 61"/>
                    <a:gd name="T9" fmla="*/ 11 h 58"/>
                    <a:gd name="T10" fmla="*/ 46 w 61"/>
                    <a:gd name="T11" fmla="*/ 29 h 58"/>
                    <a:gd name="T12" fmla="*/ 25 w 61"/>
                    <a:gd name="T13" fmla="*/ 50 h 58"/>
                    <a:gd name="T14" fmla="*/ 7 w 61"/>
                    <a:gd name="T15" fmla="*/ 23 h 58"/>
                    <a:gd name="T16" fmla="*/ 38 w 61"/>
                    <a:gd name="T17" fmla="*/ 10 h 58"/>
                    <a:gd name="T18" fmla="*/ 39 w 61"/>
                    <a:gd name="T19" fmla="*/ 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58">
                      <a:moveTo>
                        <a:pt x="39" y="8"/>
                      </a:moveTo>
                      <a:cubicBezTo>
                        <a:pt x="27" y="0"/>
                        <a:pt x="10" y="7"/>
                        <a:pt x="5" y="20"/>
                      </a:cubicBezTo>
                      <a:cubicBezTo>
                        <a:pt x="0" y="34"/>
                        <a:pt x="8" y="50"/>
                        <a:pt x="22" y="53"/>
                      </a:cubicBezTo>
                      <a:cubicBezTo>
                        <a:pt x="48" y="58"/>
                        <a:pt x="61" y="9"/>
                        <a:pt x="33" y="8"/>
                      </a:cubicBezTo>
                      <a:cubicBezTo>
                        <a:pt x="31" y="8"/>
                        <a:pt x="31" y="11"/>
                        <a:pt x="33" y="11"/>
                      </a:cubicBezTo>
                      <a:cubicBezTo>
                        <a:pt x="43" y="11"/>
                        <a:pt x="46" y="20"/>
                        <a:pt x="46" y="29"/>
                      </a:cubicBezTo>
                      <a:cubicBezTo>
                        <a:pt x="46" y="40"/>
                        <a:pt x="36" y="50"/>
                        <a:pt x="25" y="50"/>
                      </a:cubicBezTo>
                      <a:cubicBezTo>
                        <a:pt x="11" y="51"/>
                        <a:pt x="4" y="34"/>
                        <a:pt x="7" y="23"/>
                      </a:cubicBezTo>
                      <a:cubicBezTo>
                        <a:pt x="11" y="11"/>
                        <a:pt x="27" y="3"/>
                        <a:pt x="38" y="10"/>
                      </a:cubicBezTo>
                      <a:cubicBezTo>
                        <a:pt x="39" y="11"/>
                        <a:pt x="41" y="9"/>
                        <a:pt x="3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332"/>
                <p:cNvSpPr/>
                <p:nvPr/>
              </p:nvSpPr>
              <p:spPr bwMode="auto">
                <a:xfrm>
                  <a:off x="803" y="1286"/>
                  <a:ext cx="12" cy="14"/>
                </a:xfrm>
                <a:custGeom>
                  <a:avLst/>
                  <a:gdLst>
                    <a:gd name="T0" fmla="*/ 4 w 18"/>
                    <a:gd name="T1" fmla="*/ 3 h 21"/>
                    <a:gd name="T2" fmla="*/ 4 w 18"/>
                    <a:gd name="T3" fmla="*/ 2 h 21"/>
                    <a:gd name="T4" fmla="*/ 1 w 18"/>
                    <a:gd name="T5" fmla="*/ 2 h 21"/>
                    <a:gd name="T6" fmla="*/ 0 w 18"/>
                    <a:gd name="T7" fmla="*/ 20 h 21"/>
                    <a:gd name="T8" fmla="*/ 2 w 18"/>
                    <a:gd name="T9" fmla="*/ 21 h 21"/>
                    <a:gd name="T10" fmla="*/ 16 w 18"/>
                    <a:gd name="T11" fmla="*/ 20 h 21"/>
                    <a:gd name="T12" fmla="*/ 16 w 18"/>
                    <a:gd name="T13" fmla="*/ 17 h 21"/>
                    <a:gd name="T14" fmla="*/ 1 w 18"/>
                    <a:gd name="T15" fmla="*/ 19 h 21"/>
                    <a:gd name="T16" fmla="*/ 3 w 18"/>
                    <a:gd name="T17" fmla="*/ 20 h 21"/>
                    <a:gd name="T18" fmla="*/ 4 w 18"/>
                    <a:gd name="T19" fmla="*/ 2 h 21"/>
                    <a:gd name="T20" fmla="*/ 1 w 18"/>
                    <a:gd name="T21" fmla="*/ 2 h 21"/>
                    <a:gd name="T22" fmla="*/ 1 w 18"/>
                    <a:gd name="T23" fmla="*/ 3 h 21"/>
                    <a:gd name="T24" fmla="*/ 4 w 18"/>
                    <a:gd name="T2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21">
                      <a:moveTo>
                        <a:pt x="4" y="3"/>
                      </a:moveTo>
                      <a:cubicBezTo>
                        <a:pt x="4" y="3"/>
                        <a:pt x="4" y="2"/>
                        <a:pt x="4" y="2"/>
                      </a:cubicBezTo>
                      <a:cubicBezTo>
                        <a:pt x="3" y="2"/>
                        <a:pt x="2" y="2"/>
                        <a:pt x="1" y="2"/>
                      </a:cubicBezTo>
                      <a:cubicBezTo>
                        <a:pt x="1" y="8"/>
                        <a:pt x="0" y="14"/>
                        <a:pt x="0" y="20"/>
                      </a:cubicBezTo>
                      <a:cubicBezTo>
                        <a:pt x="0" y="21"/>
                        <a:pt x="1" y="21"/>
                        <a:pt x="2" y="21"/>
                      </a:cubicBezTo>
                      <a:cubicBezTo>
                        <a:pt x="6" y="20"/>
                        <a:pt x="11" y="20"/>
                        <a:pt x="16" y="20"/>
                      </a:cubicBezTo>
                      <a:cubicBezTo>
                        <a:pt x="18" y="20"/>
                        <a:pt x="18" y="17"/>
                        <a:pt x="16" y="17"/>
                      </a:cubicBezTo>
                      <a:cubicBezTo>
                        <a:pt x="11" y="17"/>
                        <a:pt x="6" y="17"/>
                        <a:pt x="1" y="19"/>
                      </a:cubicBezTo>
                      <a:cubicBezTo>
                        <a:pt x="2" y="19"/>
                        <a:pt x="2" y="19"/>
                        <a:pt x="3" y="20"/>
                      </a:cubicBezTo>
                      <a:cubicBezTo>
                        <a:pt x="3" y="14"/>
                        <a:pt x="4" y="8"/>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8" name="Freeform 333"/>
                <p:cNvSpPr/>
                <p:nvPr/>
              </p:nvSpPr>
              <p:spPr bwMode="auto">
                <a:xfrm>
                  <a:off x="515" y="1470"/>
                  <a:ext cx="28" cy="40"/>
                </a:xfrm>
                <a:custGeom>
                  <a:avLst/>
                  <a:gdLst>
                    <a:gd name="T0" fmla="*/ 6 w 42"/>
                    <a:gd name="T1" fmla="*/ 7 h 60"/>
                    <a:gd name="T2" fmla="*/ 6 w 42"/>
                    <a:gd name="T3" fmla="*/ 5 h 60"/>
                    <a:gd name="T4" fmla="*/ 3 w 42"/>
                    <a:gd name="T5" fmla="*/ 4 h 60"/>
                    <a:gd name="T6" fmla="*/ 4 w 42"/>
                    <a:gd name="T7" fmla="*/ 58 h 60"/>
                    <a:gd name="T8" fmla="*/ 6 w 42"/>
                    <a:gd name="T9" fmla="*/ 59 h 60"/>
                    <a:gd name="T10" fmla="*/ 36 w 42"/>
                    <a:gd name="T11" fmla="*/ 60 h 60"/>
                    <a:gd name="T12" fmla="*/ 38 w 42"/>
                    <a:gd name="T13" fmla="*/ 59 h 60"/>
                    <a:gd name="T14" fmla="*/ 38 w 42"/>
                    <a:gd name="T15" fmla="*/ 5 h 60"/>
                    <a:gd name="T16" fmla="*/ 34 w 42"/>
                    <a:gd name="T17" fmla="*/ 0 h 60"/>
                    <a:gd name="T18" fmla="*/ 3 w 42"/>
                    <a:gd name="T19" fmla="*/ 3 h 60"/>
                    <a:gd name="T20" fmla="*/ 2 w 42"/>
                    <a:gd name="T21" fmla="*/ 6 h 60"/>
                    <a:gd name="T22" fmla="*/ 32 w 42"/>
                    <a:gd name="T23" fmla="*/ 3 h 60"/>
                    <a:gd name="T24" fmla="*/ 36 w 42"/>
                    <a:gd name="T25" fmla="*/ 43 h 60"/>
                    <a:gd name="T26" fmla="*/ 28 w 42"/>
                    <a:gd name="T27" fmla="*/ 57 h 60"/>
                    <a:gd name="T28" fmla="*/ 7 w 42"/>
                    <a:gd name="T29" fmla="*/ 49 h 60"/>
                    <a:gd name="T30" fmla="*/ 6 w 42"/>
                    <a:gd name="T31" fmla="*/ 4 h 60"/>
                    <a:gd name="T32" fmla="*/ 3 w 42"/>
                    <a:gd name="T33" fmla="*/ 4 h 60"/>
                    <a:gd name="T34" fmla="*/ 3 w 42"/>
                    <a:gd name="T35" fmla="*/ 6 h 60"/>
                    <a:gd name="T36" fmla="*/ 6 w 42"/>
                    <a:gd name="T37" fmla="*/ 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60">
                      <a:moveTo>
                        <a:pt x="6" y="7"/>
                      </a:moveTo>
                      <a:cubicBezTo>
                        <a:pt x="6" y="6"/>
                        <a:pt x="6" y="5"/>
                        <a:pt x="6" y="5"/>
                      </a:cubicBezTo>
                      <a:cubicBezTo>
                        <a:pt x="5" y="4"/>
                        <a:pt x="4" y="4"/>
                        <a:pt x="3" y="4"/>
                      </a:cubicBezTo>
                      <a:cubicBezTo>
                        <a:pt x="3" y="22"/>
                        <a:pt x="4" y="40"/>
                        <a:pt x="4" y="58"/>
                      </a:cubicBezTo>
                      <a:cubicBezTo>
                        <a:pt x="4" y="59"/>
                        <a:pt x="5" y="59"/>
                        <a:pt x="6" y="59"/>
                      </a:cubicBezTo>
                      <a:cubicBezTo>
                        <a:pt x="16" y="60"/>
                        <a:pt x="26" y="60"/>
                        <a:pt x="36" y="60"/>
                      </a:cubicBezTo>
                      <a:cubicBezTo>
                        <a:pt x="37" y="60"/>
                        <a:pt x="38" y="59"/>
                        <a:pt x="38" y="59"/>
                      </a:cubicBezTo>
                      <a:cubicBezTo>
                        <a:pt x="38" y="41"/>
                        <a:pt x="42" y="22"/>
                        <a:pt x="38" y="5"/>
                      </a:cubicBezTo>
                      <a:cubicBezTo>
                        <a:pt x="38" y="3"/>
                        <a:pt x="36" y="0"/>
                        <a:pt x="34" y="0"/>
                      </a:cubicBezTo>
                      <a:cubicBezTo>
                        <a:pt x="24" y="0"/>
                        <a:pt x="13" y="5"/>
                        <a:pt x="3" y="3"/>
                      </a:cubicBezTo>
                      <a:cubicBezTo>
                        <a:pt x="1" y="3"/>
                        <a:pt x="0" y="5"/>
                        <a:pt x="2" y="6"/>
                      </a:cubicBezTo>
                      <a:cubicBezTo>
                        <a:pt x="11" y="8"/>
                        <a:pt x="23" y="5"/>
                        <a:pt x="32" y="3"/>
                      </a:cubicBezTo>
                      <a:cubicBezTo>
                        <a:pt x="39" y="2"/>
                        <a:pt x="36" y="38"/>
                        <a:pt x="36" y="43"/>
                      </a:cubicBezTo>
                      <a:cubicBezTo>
                        <a:pt x="35" y="50"/>
                        <a:pt x="37" y="57"/>
                        <a:pt x="28" y="57"/>
                      </a:cubicBezTo>
                      <a:cubicBezTo>
                        <a:pt x="20" y="57"/>
                        <a:pt x="7" y="60"/>
                        <a:pt x="7" y="49"/>
                      </a:cubicBezTo>
                      <a:cubicBezTo>
                        <a:pt x="7" y="34"/>
                        <a:pt x="6" y="19"/>
                        <a:pt x="6" y="4"/>
                      </a:cubicBezTo>
                      <a:cubicBezTo>
                        <a:pt x="6" y="3"/>
                        <a:pt x="3" y="2"/>
                        <a:pt x="3" y="4"/>
                      </a:cubicBezTo>
                      <a:cubicBezTo>
                        <a:pt x="3" y="5"/>
                        <a:pt x="3" y="5"/>
                        <a:pt x="3" y="6"/>
                      </a:cubicBezTo>
                      <a:cubicBezTo>
                        <a:pt x="2" y="8"/>
                        <a:pt x="5" y="9"/>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9" name="Freeform 334"/>
                <p:cNvSpPr/>
                <p:nvPr/>
              </p:nvSpPr>
              <p:spPr bwMode="auto">
                <a:xfrm>
                  <a:off x="518" y="1473"/>
                  <a:ext cx="22" cy="32"/>
                </a:xfrm>
                <a:custGeom>
                  <a:avLst/>
                  <a:gdLst>
                    <a:gd name="T0" fmla="*/ 4 w 33"/>
                    <a:gd name="T1" fmla="*/ 3 h 48"/>
                    <a:gd name="T2" fmla="*/ 4 w 33"/>
                    <a:gd name="T3" fmla="*/ 2 h 48"/>
                    <a:gd name="T4" fmla="*/ 1 w 33"/>
                    <a:gd name="T5" fmla="*/ 2 h 48"/>
                    <a:gd name="T6" fmla="*/ 1 w 33"/>
                    <a:gd name="T7" fmla="*/ 46 h 48"/>
                    <a:gd name="T8" fmla="*/ 2 w 33"/>
                    <a:gd name="T9" fmla="*/ 48 h 48"/>
                    <a:gd name="T10" fmla="*/ 31 w 33"/>
                    <a:gd name="T11" fmla="*/ 47 h 48"/>
                    <a:gd name="T12" fmla="*/ 31 w 33"/>
                    <a:gd name="T13" fmla="*/ 44 h 48"/>
                    <a:gd name="T14" fmla="*/ 15 w 33"/>
                    <a:gd name="T15" fmla="*/ 45 h 48"/>
                    <a:gd name="T16" fmla="*/ 5 w 33"/>
                    <a:gd name="T17" fmla="*/ 45 h 48"/>
                    <a:gd name="T18" fmla="*/ 3 w 33"/>
                    <a:gd name="T19" fmla="*/ 38 h 48"/>
                    <a:gd name="T20" fmla="*/ 4 w 33"/>
                    <a:gd name="T21" fmla="*/ 2 h 48"/>
                    <a:gd name="T22" fmla="*/ 1 w 33"/>
                    <a:gd name="T23" fmla="*/ 2 h 48"/>
                    <a:gd name="T24" fmla="*/ 1 w 33"/>
                    <a:gd name="T25" fmla="*/ 3 h 48"/>
                    <a:gd name="T26" fmla="*/ 4 w 33"/>
                    <a:gd name="T27" fmla="*/ 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48">
                      <a:moveTo>
                        <a:pt x="4" y="3"/>
                      </a:moveTo>
                      <a:cubicBezTo>
                        <a:pt x="4" y="3"/>
                        <a:pt x="4" y="2"/>
                        <a:pt x="4" y="2"/>
                      </a:cubicBezTo>
                      <a:cubicBezTo>
                        <a:pt x="4" y="0"/>
                        <a:pt x="1" y="0"/>
                        <a:pt x="1" y="2"/>
                      </a:cubicBezTo>
                      <a:cubicBezTo>
                        <a:pt x="1" y="17"/>
                        <a:pt x="0" y="32"/>
                        <a:pt x="1" y="46"/>
                      </a:cubicBezTo>
                      <a:cubicBezTo>
                        <a:pt x="1" y="47"/>
                        <a:pt x="1" y="48"/>
                        <a:pt x="2" y="48"/>
                      </a:cubicBezTo>
                      <a:cubicBezTo>
                        <a:pt x="12" y="48"/>
                        <a:pt x="21" y="48"/>
                        <a:pt x="31" y="47"/>
                      </a:cubicBezTo>
                      <a:cubicBezTo>
                        <a:pt x="33" y="46"/>
                        <a:pt x="33" y="43"/>
                        <a:pt x="31" y="44"/>
                      </a:cubicBezTo>
                      <a:cubicBezTo>
                        <a:pt x="25" y="44"/>
                        <a:pt x="20" y="45"/>
                        <a:pt x="15" y="45"/>
                      </a:cubicBezTo>
                      <a:cubicBezTo>
                        <a:pt x="12" y="45"/>
                        <a:pt x="9" y="45"/>
                        <a:pt x="5" y="45"/>
                      </a:cubicBezTo>
                      <a:cubicBezTo>
                        <a:pt x="2" y="45"/>
                        <a:pt x="3" y="39"/>
                        <a:pt x="3" y="38"/>
                      </a:cubicBezTo>
                      <a:cubicBezTo>
                        <a:pt x="4" y="26"/>
                        <a:pt x="4" y="14"/>
                        <a:pt x="4" y="2"/>
                      </a:cubicBezTo>
                      <a:cubicBezTo>
                        <a:pt x="4" y="0"/>
                        <a:pt x="1" y="0"/>
                        <a:pt x="1" y="2"/>
                      </a:cubicBezTo>
                      <a:cubicBezTo>
                        <a:pt x="1" y="2"/>
                        <a:pt x="1" y="3"/>
                        <a:pt x="1" y="3"/>
                      </a:cubicBezTo>
                      <a:cubicBezTo>
                        <a:pt x="1" y="5"/>
                        <a:pt x="4" y="5"/>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0" name="Freeform 335"/>
                <p:cNvSpPr/>
                <p:nvPr/>
              </p:nvSpPr>
              <p:spPr bwMode="auto">
                <a:xfrm>
                  <a:off x="522" y="1502"/>
                  <a:ext cx="12" cy="8"/>
                </a:xfrm>
                <a:custGeom>
                  <a:avLst/>
                  <a:gdLst>
                    <a:gd name="T0" fmla="*/ 12 w 17"/>
                    <a:gd name="T1" fmla="*/ 0 h 11"/>
                    <a:gd name="T2" fmla="*/ 3 w 17"/>
                    <a:gd name="T3" fmla="*/ 4 h 11"/>
                    <a:gd name="T4" fmla="*/ 7 w 17"/>
                    <a:gd name="T5" fmla="*/ 11 h 11"/>
                    <a:gd name="T6" fmla="*/ 15 w 17"/>
                    <a:gd name="T7" fmla="*/ 7 h 11"/>
                    <a:gd name="T8" fmla="*/ 11 w 17"/>
                    <a:gd name="T9" fmla="*/ 1 h 11"/>
                    <a:gd name="T10" fmla="*/ 11 w 17"/>
                    <a:gd name="T11" fmla="*/ 4 h 11"/>
                    <a:gd name="T12" fmla="*/ 12 w 17"/>
                    <a:gd name="T13" fmla="*/ 6 h 11"/>
                    <a:gd name="T14" fmla="*/ 7 w 17"/>
                    <a:gd name="T15" fmla="*/ 8 h 11"/>
                    <a:gd name="T16" fmla="*/ 5 w 17"/>
                    <a:gd name="T17" fmla="*/ 6 h 11"/>
                    <a:gd name="T18" fmla="*/ 7 w 17"/>
                    <a:gd name="T19" fmla="*/ 5 h 11"/>
                    <a:gd name="T20" fmla="*/ 12 w 17"/>
                    <a:gd name="T21" fmla="*/ 3 h 11"/>
                    <a:gd name="T22" fmla="*/ 12 w 17"/>
                    <a:gd name="T23"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1">
                      <a:moveTo>
                        <a:pt x="12" y="0"/>
                      </a:moveTo>
                      <a:cubicBezTo>
                        <a:pt x="9" y="0"/>
                        <a:pt x="5" y="2"/>
                        <a:pt x="3" y="4"/>
                      </a:cubicBezTo>
                      <a:cubicBezTo>
                        <a:pt x="0" y="7"/>
                        <a:pt x="4" y="10"/>
                        <a:pt x="7" y="11"/>
                      </a:cubicBezTo>
                      <a:cubicBezTo>
                        <a:pt x="10" y="11"/>
                        <a:pt x="14" y="9"/>
                        <a:pt x="15" y="7"/>
                      </a:cubicBezTo>
                      <a:cubicBezTo>
                        <a:pt x="17" y="4"/>
                        <a:pt x="15" y="1"/>
                        <a:pt x="11" y="1"/>
                      </a:cubicBezTo>
                      <a:cubicBezTo>
                        <a:pt x="10" y="1"/>
                        <a:pt x="10" y="4"/>
                        <a:pt x="11" y="4"/>
                      </a:cubicBezTo>
                      <a:cubicBezTo>
                        <a:pt x="13" y="4"/>
                        <a:pt x="13" y="5"/>
                        <a:pt x="12" y="6"/>
                      </a:cubicBezTo>
                      <a:cubicBezTo>
                        <a:pt x="11" y="7"/>
                        <a:pt x="9" y="8"/>
                        <a:pt x="7" y="8"/>
                      </a:cubicBezTo>
                      <a:cubicBezTo>
                        <a:pt x="7" y="7"/>
                        <a:pt x="5" y="7"/>
                        <a:pt x="5" y="6"/>
                      </a:cubicBezTo>
                      <a:cubicBezTo>
                        <a:pt x="5" y="6"/>
                        <a:pt x="6" y="5"/>
                        <a:pt x="7" y="5"/>
                      </a:cubicBezTo>
                      <a:cubicBezTo>
                        <a:pt x="8" y="4"/>
                        <a:pt x="10" y="3"/>
                        <a:pt x="12" y="3"/>
                      </a:cubicBezTo>
                      <a:cubicBezTo>
                        <a:pt x="14" y="3"/>
                        <a:pt x="14"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336"/>
                <p:cNvSpPr/>
                <p:nvPr/>
              </p:nvSpPr>
              <p:spPr bwMode="auto">
                <a:xfrm>
                  <a:off x="532" y="1503"/>
                  <a:ext cx="7" cy="6"/>
                </a:xfrm>
                <a:custGeom>
                  <a:avLst/>
                  <a:gdLst>
                    <a:gd name="T0" fmla="*/ 0 w 11"/>
                    <a:gd name="T1" fmla="*/ 4 h 9"/>
                    <a:gd name="T2" fmla="*/ 0 w 11"/>
                    <a:gd name="T3" fmla="*/ 7 h 9"/>
                    <a:gd name="T4" fmla="*/ 3 w 11"/>
                    <a:gd name="T5" fmla="*/ 7 h 9"/>
                    <a:gd name="T6" fmla="*/ 3 w 11"/>
                    <a:gd name="T7" fmla="*/ 4 h 9"/>
                    <a:gd name="T8" fmla="*/ 0 w 11"/>
                    <a:gd name="T9" fmla="*/ 4 h 9"/>
                    <a:gd name="T10" fmla="*/ 1 w 11"/>
                    <a:gd name="T11" fmla="*/ 7 h 9"/>
                    <a:gd name="T12" fmla="*/ 4 w 11"/>
                    <a:gd name="T13" fmla="*/ 6 h 9"/>
                    <a:gd name="T14" fmla="*/ 4 w 11"/>
                    <a:gd name="T15" fmla="*/ 3 h 9"/>
                    <a:gd name="T16" fmla="*/ 1 w 11"/>
                    <a:gd name="T17" fmla="*/ 2 h 9"/>
                    <a:gd name="T18" fmla="*/ 1 w 11"/>
                    <a:gd name="T19" fmla="*/ 7 h 9"/>
                    <a:gd name="T20" fmla="*/ 4 w 11"/>
                    <a:gd name="T21" fmla="*/ 8 h 9"/>
                    <a:gd name="T22" fmla="*/ 6 w 11"/>
                    <a:gd name="T23" fmla="*/ 3 h 9"/>
                    <a:gd name="T24" fmla="*/ 3 w 11"/>
                    <a:gd name="T25" fmla="*/ 3 h 9"/>
                    <a:gd name="T26" fmla="*/ 3 w 11"/>
                    <a:gd name="T27" fmla="*/ 5 h 9"/>
                    <a:gd name="T28" fmla="*/ 6 w 11"/>
                    <a:gd name="T29" fmla="*/ 5 h 9"/>
                    <a:gd name="T30" fmla="*/ 7 w 11"/>
                    <a:gd name="T31" fmla="*/ 3 h 9"/>
                    <a:gd name="T32" fmla="*/ 5 w 11"/>
                    <a:gd name="T33" fmla="*/ 3 h 9"/>
                    <a:gd name="T34" fmla="*/ 5 w 11"/>
                    <a:gd name="T35" fmla="*/ 5 h 9"/>
                    <a:gd name="T36" fmla="*/ 8 w 11"/>
                    <a:gd name="T37" fmla="*/ 5 h 9"/>
                    <a:gd name="T38" fmla="*/ 9 w 11"/>
                    <a:gd name="T39" fmla="*/ 2 h 9"/>
                    <a:gd name="T40" fmla="*/ 6 w 11"/>
                    <a:gd name="T41" fmla="*/ 3 h 9"/>
                    <a:gd name="T42" fmla="*/ 7 w 11"/>
                    <a:gd name="T43" fmla="*/ 5 h 9"/>
                    <a:gd name="T44" fmla="*/ 10 w 11"/>
                    <a:gd name="T45" fmla="*/ 5 h 9"/>
                    <a:gd name="T46" fmla="*/ 10 w 11"/>
                    <a:gd name="T47" fmla="*/ 2 h 9"/>
                    <a:gd name="T48" fmla="*/ 8 w 11"/>
                    <a:gd name="T49" fmla="*/ 2 h 9"/>
                    <a:gd name="T50" fmla="*/ 7 w 11"/>
                    <a:gd name="T51" fmla="*/ 3 h 9"/>
                    <a:gd name="T52" fmla="*/ 10 w 11"/>
                    <a:gd name="T53" fmla="*/ 4 h 9"/>
                    <a:gd name="T54" fmla="*/ 10 w 11"/>
                    <a:gd name="T55" fmla="*/ 1 h 9"/>
                    <a:gd name="T56" fmla="*/ 7 w 11"/>
                    <a:gd name="T57" fmla="*/ 1 h 9"/>
                    <a:gd name="T58" fmla="*/ 7 w 11"/>
                    <a:gd name="T59" fmla="*/ 5 h 9"/>
                    <a:gd name="T60" fmla="*/ 10 w 11"/>
                    <a:gd name="T61" fmla="*/ 5 h 9"/>
                    <a:gd name="T62" fmla="*/ 9 w 11"/>
                    <a:gd name="T63" fmla="*/ 1 h 9"/>
                    <a:gd name="T64" fmla="*/ 6 w 11"/>
                    <a:gd name="T65" fmla="*/ 2 h 9"/>
                    <a:gd name="T66" fmla="*/ 5 w 11"/>
                    <a:gd name="T67" fmla="*/ 5 h 9"/>
                    <a:gd name="T68" fmla="*/ 8 w 11"/>
                    <a:gd name="T69" fmla="*/ 5 h 9"/>
                    <a:gd name="T70" fmla="*/ 8 w 11"/>
                    <a:gd name="T71" fmla="*/ 2 h 9"/>
                    <a:gd name="T72" fmla="*/ 5 w 11"/>
                    <a:gd name="T73" fmla="*/ 2 h 9"/>
                    <a:gd name="T74" fmla="*/ 3 w 11"/>
                    <a:gd name="T75" fmla="*/ 5 h 9"/>
                    <a:gd name="T76" fmla="*/ 6 w 11"/>
                    <a:gd name="T77" fmla="*/ 5 h 9"/>
                    <a:gd name="T78" fmla="*/ 6 w 11"/>
                    <a:gd name="T79" fmla="*/ 2 h 9"/>
                    <a:gd name="T80" fmla="*/ 3 w 11"/>
                    <a:gd name="T81" fmla="*/ 2 h 9"/>
                    <a:gd name="T82" fmla="*/ 2 w 11"/>
                    <a:gd name="T83" fmla="*/ 7 h 9"/>
                    <a:gd name="T84" fmla="*/ 4 w 11"/>
                    <a:gd name="T85" fmla="*/ 7 h 9"/>
                    <a:gd name="T86" fmla="*/ 4 w 11"/>
                    <a:gd name="T87" fmla="*/ 2 h 9"/>
                    <a:gd name="T88" fmla="*/ 1 w 11"/>
                    <a:gd name="T89" fmla="*/ 2 h 9"/>
                    <a:gd name="T90" fmla="*/ 1 w 11"/>
                    <a:gd name="T91" fmla="*/ 6 h 9"/>
                    <a:gd name="T92" fmla="*/ 4 w 11"/>
                    <a:gd name="T93" fmla="*/ 6 h 9"/>
                    <a:gd name="T94" fmla="*/ 3 w 11"/>
                    <a:gd name="T95" fmla="*/ 4 h 9"/>
                    <a:gd name="T96" fmla="*/ 0 w 11"/>
                    <a:gd name="T97" fmla="*/ 4 h 9"/>
                    <a:gd name="T98" fmla="*/ 0 w 11"/>
                    <a:gd name="T99" fmla="*/ 7 h 9"/>
                    <a:gd name="T100" fmla="*/ 3 w 11"/>
                    <a:gd name="T101" fmla="*/ 7 h 9"/>
                    <a:gd name="T102" fmla="*/ 3 w 11"/>
                    <a:gd name="T103" fmla="*/ 4 h 9"/>
                    <a:gd name="T104" fmla="*/ 0 w 11"/>
                    <a:gd name="T105"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 h="9">
                      <a:moveTo>
                        <a:pt x="0" y="4"/>
                      </a:moveTo>
                      <a:cubicBezTo>
                        <a:pt x="0" y="5"/>
                        <a:pt x="0" y="6"/>
                        <a:pt x="0" y="7"/>
                      </a:cubicBezTo>
                      <a:cubicBezTo>
                        <a:pt x="1" y="7"/>
                        <a:pt x="2" y="7"/>
                        <a:pt x="3" y="7"/>
                      </a:cubicBezTo>
                      <a:cubicBezTo>
                        <a:pt x="3" y="6"/>
                        <a:pt x="3" y="5"/>
                        <a:pt x="3" y="4"/>
                      </a:cubicBezTo>
                      <a:cubicBezTo>
                        <a:pt x="2" y="4"/>
                        <a:pt x="1" y="4"/>
                        <a:pt x="0" y="4"/>
                      </a:cubicBezTo>
                      <a:cubicBezTo>
                        <a:pt x="0" y="5"/>
                        <a:pt x="1" y="6"/>
                        <a:pt x="1" y="7"/>
                      </a:cubicBezTo>
                      <a:cubicBezTo>
                        <a:pt x="1" y="8"/>
                        <a:pt x="4" y="8"/>
                        <a:pt x="4" y="6"/>
                      </a:cubicBezTo>
                      <a:cubicBezTo>
                        <a:pt x="4" y="5"/>
                        <a:pt x="4" y="4"/>
                        <a:pt x="4" y="3"/>
                      </a:cubicBezTo>
                      <a:cubicBezTo>
                        <a:pt x="3" y="3"/>
                        <a:pt x="2" y="3"/>
                        <a:pt x="1" y="2"/>
                      </a:cubicBezTo>
                      <a:cubicBezTo>
                        <a:pt x="2" y="4"/>
                        <a:pt x="1" y="6"/>
                        <a:pt x="1" y="7"/>
                      </a:cubicBezTo>
                      <a:cubicBezTo>
                        <a:pt x="1" y="9"/>
                        <a:pt x="4" y="9"/>
                        <a:pt x="4" y="8"/>
                      </a:cubicBezTo>
                      <a:cubicBezTo>
                        <a:pt x="5" y="6"/>
                        <a:pt x="5" y="5"/>
                        <a:pt x="6" y="3"/>
                      </a:cubicBezTo>
                      <a:cubicBezTo>
                        <a:pt x="5" y="3"/>
                        <a:pt x="4" y="3"/>
                        <a:pt x="3" y="3"/>
                      </a:cubicBezTo>
                      <a:cubicBezTo>
                        <a:pt x="3" y="4"/>
                        <a:pt x="3" y="5"/>
                        <a:pt x="3" y="5"/>
                      </a:cubicBezTo>
                      <a:cubicBezTo>
                        <a:pt x="4" y="7"/>
                        <a:pt x="6" y="7"/>
                        <a:pt x="6" y="5"/>
                      </a:cubicBezTo>
                      <a:cubicBezTo>
                        <a:pt x="6" y="5"/>
                        <a:pt x="7" y="4"/>
                        <a:pt x="7" y="3"/>
                      </a:cubicBezTo>
                      <a:cubicBezTo>
                        <a:pt x="7" y="3"/>
                        <a:pt x="6" y="3"/>
                        <a:pt x="5" y="3"/>
                      </a:cubicBezTo>
                      <a:cubicBezTo>
                        <a:pt x="5" y="4"/>
                        <a:pt x="5" y="4"/>
                        <a:pt x="5" y="5"/>
                      </a:cubicBezTo>
                      <a:cubicBezTo>
                        <a:pt x="5" y="7"/>
                        <a:pt x="8" y="7"/>
                        <a:pt x="8" y="5"/>
                      </a:cubicBezTo>
                      <a:cubicBezTo>
                        <a:pt x="8" y="4"/>
                        <a:pt x="8" y="3"/>
                        <a:pt x="9" y="2"/>
                      </a:cubicBezTo>
                      <a:cubicBezTo>
                        <a:pt x="8" y="2"/>
                        <a:pt x="7" y="3"/>
                        <a:pt x="6" y="3"/>
                      </a:cubicBezTo>
                      <a:cubicBezTo>
                        <a:pt x="7" y="4"/>
                        <a:pt x="7" y="4"/>
                        <a:pt x="7" y="5"/>
                      </a:cubicBezTo>
                      <a:cubicBezTo>
                        <a:pt x="7" y="7"/>
                        <a:pt x="10" y="7"/>
                        <a:pt x="10" y="5"/>
                      </a:cubicBezTo>
                      <a:cubicBezTo>
                        <a:pt x="10" y="4"/>
                        <a:pt x="10" y="3"/>
                        <a:pt x="10" y="2"/>
                      </a:cubicBezTo>
                      <a:cubicBezTo>
                        <a:pt x="9" y="2"/>
                        <a:pt x="8" y="2"/>
                        <a:pt x="8" y="2"/>
                      </a:cubicBezTo>
                      <a:cubicBezTo>
                        <a:pt x="8" y="2"/>
                        <a:pt x="8" y="2"/>
                        <a:pt x="7" y="3"/>
                      </a:cubicBezTo>
                      <a:cubicBezTo>
                        <a:pt x="7" y="5"/>
                        <a:pt x="10" y="5"/>
                        <a:pt x="10" y="4"/>
                      </a:cubicBezTo>
                      <a:cubicBezTo>
                        <a:pt x="11" y="2"/>
                        <a:pt x="11" y="2"/>
                        <a:pt x="10" y="1"/>
                      </a:cubicBezTo>
                      <a:cubicBezTo>
                        <a:pt x="9" y="0"/>
                        <a:pt x="8" y="0"/>
                        <a:pt x="7" y="1"/>
                      </a:cubicBezTo>
                      <a:cubicBezTo>
                        <a:pt x="7" y="2"/>
                        <a:pt x="7" y="4"/>
                        <a:pt x="7" y="5"/>
                      </a:cubicBezTo>
                      <a:cubicBezTo>
                        <a:pt x="8" y="5"/>
                        <a:pt x="9" y="5"/>
                        <a:pt x="10" y="5"/>
                      </a:cubicBezTo>
                      <a:cubicBezTo>
                        <a:pt x="10" y="3"/>
                        <a:pt x="9" y="2"/>
                        <a:pt x="9" y="1"/>
                      </a:cubicBezTo>
                      <a:cubicBezTo>
                        <a:pt x="8" y="0"/>
                        <a:pt x="6" y="1"/>
                        <a:pt x="6" y="2"/>
                      </a:cubicBezTo>
                      <a:cubicBezTo>
                        <a:pt x="5" y="3"/>
                        <a:pt x="5" y="4"/>
                        <a:pt x="5" y="5"/>
                      </a:cubicBezTo>
                      <a:cubicBezTo>
                        <a:pt x="6" y="5"/>
                        <a:pt x="7" y="5"/>
                        <a:pt x="8" y="5"/>
                      </a:cubicBezTo>
                      <a:cubicBezTo>
                        <a:pt x="8" y="4"/>
                        <a:pt x="8" y="3"/>
                        <a:pt x="8" y="2"/>
                      </a:cubicBezTo>
                      <a:cubicBezTo>
                        <a:pt x="7" y="1"/>
                        <a:pt x="6" y="1"/>
                        <a:pt x="5" y="2"/>
                      </a:cubicBezTo>
                      <a:cubicBezTo>
                        <a:pt x="4" y="3"/>
                        <a:pt x="4" y="4"/>
                        <a:pt x="3" y="5"/>
                      </a:cubicBezTo>
                      <a:cubicBezTo>
                        <a:pt x="4" y="5"/>
                        <a:pt x="5" y="5"/>
                        <a:pt x="6" y="5"/>
                      </a:cubicBezTo>
                      <a:cubicBezTo>
                        <a:pt x="6" y="4"/>
                        <a:pt x="6" y="3"/>
                        <a:pt x="6" y="2"/>
                      </a:cubicBezTo>
                      <a:cubicBezTo>
                        <a:pt x="6" y="1"/>
                        <a:pt x="4" y="1"/>
                        <a:pt x="3" y="2"/>
                      </a:cubicBezTo>
                      <a:cubicBezTo>
                        <a:pt x="2" y="3"/>
                        <a:pt x="2" y="5"/>
                        <a:pt x="2" y="7"/>
                      </a:cubicBezTo>
                      <a:cubicBezTo>
                        <a:pt x="2" y="7"/>
                        <a:pt x="3" y="7"/>
                        <a:pt x="4" y="7"/>
                      </a:cubicBezTo>
                      <a:cubicBezTo>
                        <a:pt x="4" y="6"/>
                        <a:pt x="4" y="4"/>
                        <a:pt x="4" y="2"/>
                      </a:cubicBezTo>
                      <a:cubicBezTo>
                        <a:pt x="4" y="1"/>
                        <a:pt x="2" y="1"/>
                        <a:pt x="1" y="2"/>
                      </a:cubicBezTo>
                      <a:cubicBezTo>
                        <a:pt x="1" y="3"/>
                        <a:pt x="1" y="5"/>
                        <a:pt x="1" y="6"/>
                      </a:cubicBezTo>
                      <a:cubicBezTo>
                        <a:pt x="2" y="6"/>
                        <a:pt x="3" y="6"/>
                        <a:pt x="4" y="6"/>
                      </a:cubicBezTo>
                      <a:cubicBezTo>
                        <a:pt x="3" y="5"/>
                        <a:pt x="3" y="4"/>
                        <a:pt x="3" y="4"/>
                      </a:cubicBezTo>
                      <a:cubicBezTo>
                        <a:pt x="3" y="2"/>
                        <a:pt x="0" y="2"/>
                        <a:pt x="0" y="4"/>
                      </a:cubicBezTo>
                      <a:cubicBezTo>
                        <a:pt x="0" y="5"/>
                        <a:pt x="0" y="6"/>
                        <a:pt x="0" y="7"/>
                      </a:cubicBezTo>
                      <a:cubicBezTo>
                        <a:pt x="0" y="9"/>
                        <a:pt x="3" y="9"/>
                        <a:pt x="3" y="7"/>
                      </a:cubicBezTo>
                      <a:cubicBezTo>
                        <a:pt x="3" y="6"/>
                        <a:pt x="3" y="5"/>
                        <a:pt x="3" y="4"/>
                      </a:cubicBezTo>
                      <a:cubicBezTo>
                        <a:pt x="3" y="2"/>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337"/>
                <p:cNvSpPr/>
                <p:nvPr/>
              </p:nvSpPr>
              <p:spPr bwMode="auto">
                <a:xfrm>
                  <a:off x="520" y="1503"/>
                  <a:ext cx="5" cy="5"/>
                </a:xfrm>
                <a:custGeom>
                  <a:avLst/>
                  <a:gdLst>
                    <a:gd name="T0" fmla="*/ 1 w 8"/>
                    <a:gd name="T1" fmla="*/ 4 h 8"/>
                    <a:gd name="T2" fmla="*/ 2 w 8"/>
                    <a:gd name="T3" fmla="*/ 6 h 8"/>
                    <a:gd name="T4" fmla="*/ 4 w 8"/>
                    <a:gd name="T5" fmla="*/ 5 h 8"/>
                    <a:gd name="T6" fmla="*/ 3 w 8"/>
                    <a:gd name="T7" fmla="*/ 2 h 8"/>
                    <a:gd name="T8" fmla="*/ 1 w 8"/>
                    <a:gd name="T9" fmla="*/ 3 h 8"/>
                    <a:gd name="T10" fmla="*/ 3 w 8"/>
                    <a:gd name="T11" fmla="*/ 6 h 8"/>
                    <a:gd name="T12" fmla="*/ 6 w 8"/>
                    <a:gd name="T13" fmla="*/ 7 h 8"/>
                    <a:gd name="T14" fmla="*/ 7 w 8"/>
                    <a:gd name="T15" fmla="*/ 3 h 8"/>
                    <a:gd name="T16" fmla="*/ 4 w 8"/>
                    <a:gd name="T17" fmla="*/ 3 h 8"/>
                    <a:gd name="T18" fmla="*/ 4 w 8"/>
                    <a:gd name="T19" fmla="*/ 5 h 8"/>
                    <a:gd name="T20" fmla="*/ 6 w 8"/>
                    <a:gd name="T21" fmla="*/ 7 h 8"/>
                    <a:gd name="T22" fmla="*/ 7 w 8"/>
                    <a:gd name="T23" fmla="*/ 2 h 8"/>
                    <a:gd name="T24" fmla="*/ 4 w 8"/>
                    <a:gd name="T25" fmla="*/ 2 h 8"/>
                    <a:gd name="T26" fmla="*/ 3 w 8"/>
                    <a:gd name="T27" fmla="*/ 6 h 8"/>
                    <a:gd name="T28" fmla="*/ 6 w 8"/>
                    <a:gd name="T29" fmla="*/ 6 h 8"/>
                    <a:gd name="T30" fmla="*/ 5 w 8"/>
                    <a:gd name="T31" fmla="*/ 4 h 8"/>
                    <a:gd name="T32" fmla="*/ 3 w 8"/>
                    <a:gd name="T33" fmla="*/ 2 h 8"/>
                    <a:gd name="T34" fmla="*/ 1 w 8"/>
                    <a:gd name="T35" fmla="*/ 3 h 8"/>
                    <a:gd name="T36" fmla="*/ 2 w 8"/>
                    <a:gd name="T37" fmla="*/ 6 h 8"/>
                    <a:gd name="T38" fmla="*/ 5 w 8"/>
                    <a:gd name="T39" fmla="*/ 6 h 8"/>
                    <a:gd name="T40" fmla="*/ 4 w 8"/>
                    <a:gd name="T41" fmla="*/ 3 h 8"/>
                    <a:gd name="T42" fmla="*/ 1 w 8"/>
                    <a:gd name="T43"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 h="8">
                      <a:moveTo>
                        <a:pt x="1" y="4"/>
                      </a:moveTo>
                      <a:cubicBezTo>
                        <a:pt x="1" y="5"/>
                        <a:pt x="2" y="5"/>
                        <a:pt x="2" y="6"/>
                      </a:cubicBezTo>
                      <a:cubicBezTo>
                        <a:pt x="3" y="6"/>
                        <a:pt x="4" y="6"/>
                        <a:pt x="4" y="5"/>
                      </a:cubicBezTo>
                      <a:cubicBezTo>
                        <a:pt x="4" y="4"/>
                        <a:pt x="4" y="3"/>
                        <a:pt x="3" y="2"/>
                      </a:cubicBezTo>
                      <a:cubicBezTo>
                        <a:pt x="2" y="0"/>
                        <a:pt x="0" y="1"/>
                        <a:pt x="1" y="3"/>
                      </a:cubicBezTo>
                      <a:cubicBezTo>
                        <a:pt x="1" y="4"/>
                        <a:pt x="3" y="5"/>
                        <a:pt x="3" y="6"/>
                      </a:cubicBezTo>
                      <a:cubicBezTo>
                        <a:pt x="3" y="8"/>
                        <a:pt x="6" y="8"/>
                        <a:pt x="6" y="7"/>
                      </a:cubicBezTo>
                      <a:cubicBezTo>
                        <a:pt x="6" y="5"/>
                        <a:pt x="7" y="4"/>
                        <a:pt x="7" y="3"/>
                      </a:cubicBezTo>
                      <a:cubicBezTo>
                        <a:pt x="6" y="3"/>
                        <a:pt x="5" y="3"/>
                        <a:pt x="4" y="3"/>
                      </a:cubicBezTo>
                      <a:cubicBezTo>
                        <a:pt x="5" y="4"/>
                        <a:pt x="5" y="4"/>
                        <a:pt x="4" y="5"/>
                      </a:cubicBezTo>
                      <a:cubicBezTo>
                        <a:pt x="3" y="6"/>
                        <a:pt x="5" y="8"/>
                        <a:pt x="6" y="7"/>
                      </a:cubicBezTo>
                      <a:cubicBezTo>
                        <a:pt x="7" y="6"/>
                        <a:pt x="8" y="4"/>
                        <a:pt x="7" y="2"/>
                      </a:cubicBezTo>
                      <a:cubicBezTo>
                        <a:pt x="7" y="1"/>
                        <a:pt x="5" y="1"/>
                        <a:pt x="4" y="2"/>
                      </a:cubicBezTo>
                      <a:cubicBezTo>
                        <a:pt x="4" y="4"/>
                        <a:pt x="4" y="5"/>
                        <a:pt x="3" y="6"/>
                      </a:cubicBezTo>
                      <a:cubicBezTo>
                        <a:pt x="4" y="6"/>
                        <a:pt x="5" y="6"/>
                        <a:pt x="6" y="6"/>
                      </a:cubicBezTo>
                      <a:cubicBezTo>
                        <a:pt x="6" y="5"/>
                        <a:pt x="6" y="4"/>
                        <a:pt x="5" y="4"/>
                      </a:cubicBezTo>
                      <a:cubicBezTo>
                        <a:pt x="5" y="3"/>
                        <a:pt x="4" y="2"/>
                        <a:pt x="3" y="2"/>
                      </a:cubicBezTo>
                      <a:cubicBezTo>
                        <a:pt x="2" y="2"/>
                        <a:pt x="2" y="2"/>
                        <a:pt x="1" y="3"/>
                      </a:cubicBezTo>
                      <a:cubicBezTo>
                        <a:pt x="1" y="4"/>
                        <a:pt x="2" y="5"/>
                        <a:pt x="2" y="6"/>
                      </a:cubicBezTo>
                      <a:cubicBezTo>
                        <a:pt x="2" y="8"/>
                        <a:pt x="5" y="7"/>
                        <a:pt x="5" y="6"/>
                      </a:cubicBezTo>
                      <a:cubicBezTo>
                        <a:pt x="5" y="5"/>
                        <a:pt x="4" y="4"/>
                        <a:pt x="4" y="3"/>
                      </a:cubicBezTo>
                      <a:cubicBezTo>
                        <a:pt x="3" y="1"/>
                        <a:pt x="1" y="2"/>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338"/>
                <p:cNvSpPr/>
                <p:nvPr/>
              </p:nvSpPr>
              <p:spPr bwMode="auto">
                <a:xfrm>
                  <a:off x="536" y="1469"/>
                  <a:ext cx="4" cy="35"/>
                </a:xfrm>
                <a:custGeom>
                  <a:avLst/>
                  <a:gdLst>
                    <a:gd name="T0" fmla="*/ 5 w 7"/>
                    <a:gd name="T1" fmla="*/ 51 h 53"/>
                    <a:gd name="T2" fmla="*/ 6 w 7"/>
                    <a:gd name="T3" fmla="*/ 20 h 53"/>
                    <a:gd name="T4" fmla="*/ 4 w 7"/>
                    <a:gd name="T5" fmla="*/ 2 h 53"/>
                    <a:gd name="T6" fmla="*/ 1 w 7"/>
                    <a:gd name="T7" fmla="*/ 3 h 53"/>
                    <a:gd name="T8" fmla="*/ 3 w 7"/>
                    <a:gd name="T9" fmla="*/ 22 h 53"/>
                    <a:gd name="T10" fmla="*/ 2 w 7"/>
                    <a:gd name="T11" fmla="*/ 51 h 53"/>
                    <a:gd name="T12" fmla="*/ 5 w 7"/>
                    <a:gd name="T13" fmla="*/ 51 h 53"/>
                  </a:gdLst>
                  <a:ahLst/>
                  <a:cxnLst>
                    <a:cxn ang="0">
                      <a:pos x="T0" y="T1"/>
                    </a:cxn>
                    <a:cxn ang="0">
                      <a:pos x="T2" y="T3"/>
                    </a:cxn>
                    <a:cxn ang="0">
                      <a:pos x="T4" y="T5"/>
                    </a:cxn>
                    <a:cxn ang="0">
                      <a:pos x="T6" y="T7"/>
                    </a:cxn>
                    <a:cxn ang="0">
                      <a:pos x="T8" y="T9"/>
                    </a:cxn>
                    <a:cxn ang="0">
                      <a:pos x="T10" y="T11"/>
                    </a:cxn>
                    <a:cxn ang="0">
                      <a:pos x="T12" y="T13"/>
                    </a:cxn>
                  </a:cxnLst>
                  <a:rect l="0" t="0" r="r" b="b"/>
                  <a:pathLst>
                    <a:path w="7" h="53">
                      <a:moveTo>
                        <a:pt x="5" y="51"/>
                      </a:moveTo>
                      <a:cubicBezTo>
                        <a:pt x="5" y="41"/>
                        <a:pt x="5" y="30"/>
                        <a:pt x="6" y="20"/>
                      </a:cubicBezTo>
                      <a:cubicBezTo>
                        <a:pt x="6" y="14"/>
                        <a:pt x="7" y="7"/>
                        <a:pt x="4" y="2"/>
                      </a:cubicBezTo>
                      <a:cubicBezTo>
                        <a:pt x="3" y="0"/>
                        <a:pt x="0" y="2"/>
                        <a:pt x="1" y="3"/>
                      </a:cubicBezTo>
                      <a:cubicBezTo>
                        <a:pt x="4" y="9"/>
                        <a:pt x="3" y="16"/>
                        <a:pt x="3" y="22"/>
                      </a:cubicBezTo>
                      <a:cubicBezTo>
                        <a:pt x="2" y="32"/>
                        <a:pt x="2" y="42"/>
                        <a:pt x="2" y="51"/>
                      </a:cubicBezTo>
                      <a:cubicBezTo>
                        <a:pt x="2" y="53"/>
                        <a:pt x="5" y="53"/>
                        <a:pt x="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4" name="Freeform 339"/>
                <p:cNvSpPr/>
                <p:nvPr/>
              </p:nvSpPr>
              <p:spPr bwMode="auto">
                <a:xfrm>
                  <a:off x="517" y="1470"/>
                  <a:ext cx="21" cy="6"/>
                </a:xfrm>
                <a:custGeom>
                  <a:avLst/>
                  <a:gdLst>
                    <a:gd name="T0" fmla="*/ 4 w 32"/>
                    <a:gd name="T1" fmla="*/ 6 h 10"/>
                    <a:gd name="T2" fmla="*/ 3 w 32"/>
                    <a:gd name="T3" fmla="*/ 3 h 10"/>
                    <a:gd name="T4" fmla="*/ 0 w 32"/>
                    <a:gd name="T5" fmla="*/ 3 h 10"/>
                    <a:gd name="T6" fmla="*/ 0 w 32"/>
                    <a:gd name="T7" fmla="*/ 7 h 10"/>
                    <a:gd name="T8" fmla="*/ 3 w 32"/>
                    <a:gd name="T9" fmla="*/ 8 h 10"/>
                    <a:gd name="T10" fmla="*/ 13 w 32"/>
                    <a:gd name="T11" fmla="*/ 4 h 10"/>
                    <a:gd name="T12" fmla="*/ 30 w 32"/>
                    <a:gd name="T13" fmla="*/ 5 h 10"/>
                    <a:gd name="T14" fmla="*/ 29 w 32"/>
                    <a:gd name="T15" fmla="*/ 2 h 10"/>
                    <a:gd name="T16" fmla="*/ 28 w 32"/>
                    <a:gd name="T17" fmla="*/ 3 h 10"/>
                    <a:gd name="T18" fmla="*/ 30 w 32"/>
                    <a:gd name="T19" fmla="*/ 5 h 10"/>
                    <a:gd name="T20" fmla="*/ 31 w 32"/>
                    <a:gd name="T21" fmla="*/ 4 h 10"/>
                    <a:gd name="T22" fmla="*/ 30 w 32"/>
                    <a:gd name="T23" fmla="*/ 2 h 10"/>
                    <a:gd name="T24" fmla="*/ 17 w 32"/>
                    <a:gd name="T25" fmla="*/ 1 h 10"/>
                    <a:gd name="T26" fmla="*/ 6 w 32"/>
                    <a:gd name="T27" fmla="*/ 0 h 10"/>
                    <a:gd name="T28" fmla="*/ 0 w 32"/>
                    <a:gd name="T29" fmla="*/ 8 h 10"/>
                    <a:gd name="T30" fmla="*/ 3 w 32"/>
                    <a:gd name="T31" fmla="*/ 8 h 10"/>
                    <a:gd name="T32" fmla="*/ 3 w 32"/>
                    <a:gd name="T33" fmla="*/ 3 h 10"/>
                    <a:gd name="T34" fmla="*/ 0 w 32"/>
                    <a:gd name="T35" fmla="*/ 3 h 10"/>
                    <a:gd name="T36" fmla="*/ 1 w 32"/>
                    <a:gd name="T37" fmla="*/ 6 h 10"/>
                    <a:gd name="T38" fmla="*/ 4 w 32"/>
                    <a:gd name="T3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10">
                      <a:moveTo>
                        <a:pt x="4" y="6"/>
                      </a:moveTo>
                      <a:cubicBezTo>
                        <a:pt x="4" y="5"/>
                        <a:pt x="3" y="4"/>
                        <a:pt x="3" y="3"/>
                      </a:cubicBezTo>
                      <a:cubicBezTo>
                        <a:pt x="3" y="1"/>
                        <a:pt x="0" y="1"/>
                        <a:pt x="0" y="3"/>
                      </a:cubicBezTo>
                      <a:cubicBezTo>
                        <a:pt x="1" y="4"/>
                        <a:pt x="0" y="6"/>
                        <a:pt x="0" y="7"/>
                      </a:cubicBezTo>
                      <a:cubicBezTo>
                        <a:pt x="1" y="8"/>
                        <a:pt x="2" y="8"/>
                        <a:pt x="3" y="8"/>
                      </a:cubicBezTo>
                      <a:cubicBezTo>
                        <a:pt x="3" y="2"/>
                        <a:pt x="9" y="3"/>
                        <a:pt x="13" y="4"/>
                      </a:cubicBezTo>
                      <a:cubicBezTo>
                        <a:pt x="19" y="5"/>
                        <a:pt x="24" y="4"/>
                        <a:pt x="30" y="5"/>
                      </a:cubicBezTo>
                      <a:cubicBezTo>
                        <a:pt x="30" y="4"/>
                        <a:pt x="30" y="3"/>
                        <a:pt x="29" y="2"/>
                      </a:cubicBezTo>
                      <a:cubicBezTo>
                        <a:pt x="29" y="3"/>
                        <a:pt x="29" y="3"/>
                        <a:pt x="28" y="3"/>
                      </a:cubicBezTo>
                      <a:cubicBezTo>
                        <a:pt x="27" y="4"/>
                        <a:pt x="29" y="6"/>
                        <a:pt x="30" y="5"/>
                      </a:cubicBezTo>
                      <a:cubicBezTo>
                        <a:pt x="31" y="5"/>
                        <a:pt x="31" y="5"/>
                        <a:pt x="31" y="4"/>
                      </a:cubicBezTo>
                      <a:cubicBezTo>
                        <a:pt x="32" y="3"/>
                        <a:pt x="31" y="2"/>
                        <a:pt x="30" y="2"/>
                      </a:cubicBezTo>
                      <a:cubicBezTo>
                        <a:pt x="26" y="2"/>
                        <a:pt x="22" y="2"/>
                        <a:pt x="17" y="1"/>
                      </a:cubicBezTo>
                      <a:cubicBezTo>
                        <a:pt x="13" y="1"/>
                        <a:pt x="10" y="0"/>
                        <a:pt x="6" y="0"/>
                      </a:cubicBezTo>
                      <a:cubicBezTo>
                        <a:pt x="1" y="1"/>
                        <a:pt x="0" y="4"/>
                        <a:pt x="0" y="8"/>
                      </a:cubicBezTo>
                      <a:cubicBezTo>
                        <a:pt x="0" y="9"/>
                        <a:pt x="3" y="10"/>
                        <a:pt x="3" y="8"/>
                      </a:cubicBezTo>
                      <a:cubicBezTo>
                        <a:pt x="3" y="6"/>
                        <a:pt x="3" y="5"/>
                        <a:pt x="3" y="3"/>
                      </a:cubicBezTo>
                      <a:cubicBezTo>
                        <a:pt x="2" y="3"/>
                        <a:pt x="1" y="3"/>
                        <a:pt x="0" y="3"/>
                      </a:cubicBezTo>
                      <a:cubicBezTo>
                        <a:pt x="1" y="4"/>
                        <a:pt x="1" y="5"/>
                        <a:pt x="1" y="6"/>
                      </a:cubicBezTo>
                      <a:cubicBezTo>
                        <a:pt x="1" y="8"/>
                        <a:pt x="4" y="8"/>
                        <a:pt x="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5" name="Freeform 340"/>
                <p:cNvSpPr/>
                <p:nvPr/>
              </p:nvSpPr>
              <p:spPr bwMode="auto">
                <a:xfrm>
                  <a:off x="519" y="1469"/>
                  <a:ext cx="21" cy="6"/>
                </a:xfrm>
                <a:custGeom>
                  <a:avLst/>
                  <a:gdLst>
                    <a:gd name="T0" fmla="*/ 3 w 31"/>
                    <a:gd name="T1" fmla="*/ 6 h 9"/>
                    <a:gd name="T2" fmla="*/ 5 w 31"/>
                    <a:gd name="T3" fmla="*/ 7 h 9"/>
                    <a:gd name="T4" fmla="*/ 10 w 31"/>
                    <a:gd name="T5" fmla="*/ 6 h 9"/>
                    <a:gd name="T6" fmla="*/ 10 w 31"/>
                    <a:gd name="T7" fmla="*/ 3 h 9"/>
                    <a:gd name="T8" fmla="*/ 2 w 31"/>
                    <a:gd name="T9" fmla="*/ 4 h 9"/>
                    <a:gd name="T10" fmla="*/ 2 w 31"/>
                    <a:gd name="T11" fmla="*/ 7 h 9"/>
                    <a:gd name="T12" fmla="*/ 9 w 31"/>
                    <a:gd name="T13" fmla="*/ 6 h 9"/>
                    <a:gd name="T14" fmla="*/ 8 w 31"/>
                    <a:gd name="T15" fmla="*/ 3 h 9"/>
                    <a:gd name="T16" fmla="*/ 4 w 31"/>
                    <a:gd name="T17" fmla="*/ 3 h 9"/>
                    <a:gd name="T18" fmla="*/ 4 w 31"/>
                    <a:gd name="T19" fmla="*/ 6 h 9"/>
                    <a:gd name="T20" fmla="*/ 16 w 31"/>
                    <a:gd name="T21" fmla="*/ 5 h 9"/>
                    <a:gd name="T22" fmla="*/ 16 w 31"/>
                    <a:gd name="T23" fmla="*/ 2 h 9"/>
                    <a:gd name="T24" fmla="*/ 10 w 31"/>
                    <a:gd name="T25" fmla="*/ 3 h 9"/>
                    <a:gd name="T26" fmla="*/ 11 w 31"/>
                    <a:gd name="T27" fmla="*/ 6 h 9"/>
                    <a:gd name="T28" fmla="*/ 21 w 31"/>
                    <a:gd name="T29" fmla="*/ 5 h 9"/>
                    <a:gd name="T30" fmla="*/ 21 w 31"/>
                    <a:gd name="T31" fmla="*/ 2 h 9"/>
                    <a:gd name="T32" fmla="*/ 8 w 31"/>
                    <a:gd name="T33" fmla="*/ 3 h 9"/>
                    <a:gd name="T34" fmla="*/ 9 w 31"/>
                    <a:gd name="T35" fmla="*/ 5 h 9"/>
                    <a:gd name="T36" fmla="*/ 21 w 31"/>
                    <a:gd name="T37" fmla="*/ 4 h 9"/>
                    <a:gd name="T38" fmla="*/ 21 w 31"/>
                    <a:gd name="T39" fmla="*/ 1 h 9"/>
                    <a:gd name="T40" fmla="*/ 15 w 31"/>
                    <a:gd name="T41" fmla="*/ 1 h 9"/>
                    <a:gd name="T42" fmla="*/ 15 w 31"/>
                    <a:gd name="T43" fmla="*/ 4 h 9"/>
                    <a:gd name="T44" fmla="*/ 28 w 31"/>
                    <a:gd name="T45" fmla="*/ 2 h 9"/>
                    <a:gd name="T46" fmla="*/ 30 w 31"/>
                    <a:gd name="T47" fmla="*/ 5 h 9"/>
                    <a:gd name="T48" fmla="*/ 30 w 31"/>
                    <a:gd name="T49" fmla="*/ 4 h 9"/>
                    <a:gd name="T50" fmla="*/ 31 w 31"/>
                    <a:gd name="T51" fmla="*/ 3 h 9"/>
                    <a:gd name="T52" fmla="*/ 31 w 31"/>
                    <a:gd name="T53" fmla="*/ 3 h 9"/>
                    <a:gd name="T54" fmla="*/ 30 w 31"/>
                    <a:gd name="T55" fmla="*/ 1 h 9"/>
                    <a:gd name="T56" fmla="*/ 15 w 31"/>
                    <a:gd name="T57" fmla="*/ 1 h 9"/>
                    <a:gd name="T58" fmla="*/ 16 w 31"/>
                    <a:gd name="T59" fmla="*/ 4 h 9"/>
                    <a:gd name="T60" fmla="*/ 21 w 31"/>
                    <a:gd name="T61" fmla="*/ 4 h 9"/>
                    <a:gd name="T62" fmla="*/ 21 w 31"/>
                    <a:gd name="T63" fmla="*/ 1 h 9"/>
                    <a:gd name="T64" fmla="*/ 7 w 31"/>
                    <a:gd name="T65" fmla="*/ 3 h 9"/>
                    <a:gd name="T66" fmla="*/ 8 w 31"/>
                    <a:gd name="T67" fmla="*/ 6 h 9"/>
                    <a:gd name="T68" fmla="*/ 21 w 31"/>
                    <a:gd name="T69" fmla="*/ 5 h 9"/>
                    <a:gd name="T70" fmla="*/ 21 w 31"/>
                    <a:gd name="T71" fmla="*/ 2 h 9"/>
                    <a:gd name="T72" fmla="*/ 10 w 31"/>
                    <a:gd name="T73" fmla="*/ 3 h 9"/>
                    <a:gd name="T74" fmla="*/ 11 w 31"/>
                    <a:gd name="T75" fmla="*/ 6 h 9"/>
                    <a:gd name="T76" fmla="*/ 16 w 31"/>
                    <a:gd name="T77" fmla="*/ 5 h 9"/>
                    <a:gd name="T78" fmla="*/ 16 w 31"/>
                    <a:gd name="T79" fmla="*/ 2 h 9"/>
                    <a:gd name="T80" fmla="*/ 3 w 31"/>
                    <a:gd name="T81" fmla="*/ 4 h 9"/>
                    <a:gd name="T82" fmla="*/ 4 w 31"/>
                    <a:gd name="T83" fmla="*/ 6 h 9"/>
                    <a:gd name="T84" fmla="*/ 9 w 31"/>
                    <a:gd name="T85" fmla="*/ 6 h 9"/>
                    <a:gd name="T86" fmla="*/ 8 w 31"/>
                    <a:gd name="T87" fmla="*/ 3 h 9"/>
                    <a:gd name="T88" fmla="*/ 2 w 31"/>
                    <a:gd name="T89" fmla="*/ 4 h 9"/>
                    <a:gd name="T90" fmla="*/ 2 w 31"/>
                    <a:gd name="T91" fmla="*/ 7 h 9"/>
                    <a:gd name="T92" fmla="*/ 11 w 31"/>
                    <a:gd name="T93" fmla="*/ 6 h 9"/>
                    <a:gd name="T94" fmla="*/ 10 w 31"/>
                    <a:gd name="T95" fmla="*/ 3 h 9"/>
                    <a:gd name="T96" fmla="*/ 1 w 31"/>
                    <a:gd name="T97" fmla="*/ 5 h 9"/>
                    <a:gd name="T98" fmla="*/ 0 w 31"/>
                    <a:gd name="T99" fmla="*/ 6 h 9"/>
                    <a:gd name="T100" fmla="*/ 1 w 31"/>
                    <a:gd name="T101" fmla="*/ 8 h 9"/>
                    <a:gd name="T102" fmla="*/ 3 w 31"/>
                    <a:gd name="T103"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 h="9">
                      <a:moveTo>
                        <a:pt x="3" y="6"/>
                      </a:moveTo>
                      <a:cubicBezTo>
                        <a:pt x="3" y="7"/>
                        <a:pt x="4" y="8"/>
                        <a:pt x="5" y="7"/>
                      </a:cubicBezTo>
                      <a:cubicBezTo>
                        <a:pt x="7" y="6"/>
                        <a:pt x="9" y="6"/>
                        <a:pt x="10" y="6"/>
                      </a:cubicBezTo>
                      <a:cubicBezTo>
                        <a:pt x="10" y="5"/>
                        <a:pt x="10" y="4"/>
                        <a:pt x="10" y="3"/>
                      </a:cubicBezTo>
                      <a:cubicBezTo>
                        <a:pt x="7" y="4"/>
                        <a:pt x="5" y="4"/>
                        <a:pt x="2" y="4"/>
                      </a:cubicBezTo>
                      <a:cubicBezTo>
                        <a:pt x="2" y="5"/>
                        <a:pt x="2" y="6"/>
                        <a:pt x="2" y="7"/>
                      </a:cubicBezTo>
                      <a:cubicBezTo>
                        <a:pt x="5" y="7"/>
                        <a:pt x="7" y="6"/>
                        <a:pt x="9" y="6"/>
                      </a:cubicBezTo>
                      <a:cubicBezTo>
                        <a:pt x="11" y="5"/>
                        <a:pt x="10" y="3"/>
                        <a:pt x="8" y="3"/>
                      </a:cubicBezTo>
                      <a:cubicBezTo>
                        <a:pt x="7" y="3"/>
                        <a:pt x="5" y="3"/>
                        <a:pt x="4" y="3"/>
                      </a:cubicBezTo>
                      <a:cubicBezTo>
                        <a:pt x="4" y="4"/>
                        <a:pt x="4" y="5"/>
                        <a:pt x="4" y="6"/>
                      </a:cubicBezTo>
                      <a:cubicBezTo>
                        <a:pt x="8" y="5"/>
                        <a:pt x="12" y="5"/>
                        <a:pt x="16" y="5"/>
                      </a:cubicBezTo>
                      <a:cubicBezTo>
                        <a:pt x="18" y="5"/>
                        <a:pt x="18" y="3"/>
                        <a:pt x="16" y="2"/>
                      </a:cubicBezTo>
                      <a:cubicBezTo>
                        <a:pt x="14" y="2"/>
                        <a:pt x="12" y="3"/>
                        <a:pt x="10" y="3"/>
                      </a:cubicBezTo>
                      <a:cubicBezTo>
                        <a:pt x="8" y="3"/>
                        <a:pt x="9" y="6"/>
                        <a:pt x="11" y="6"/>
                      </a:cubicBezTo>
                      <a:cubicBezTo>
                        <a:pt x="14" y="5"/>
                        <a:pt x="17" y="5"/>
                        <a:pt x="21" y="5"/>
                      </a:cubicBezTo>
                      <a:cubicBezTo>
                        <a:pt x="21" y="4"/>
                        <a:pt x="21" y="3"/>
                        <a:pt x="21" y="2"/>
                      </a:cubicBezTo>
                      <a:cubicBezTo>
                        <a:pt x="16" y="2"/>
                        <a:pt x="12" y="3"/>
                        <a:pt x="8" y="3"/>
                      </a:cubicBezTo>
                      <a:cubicBezTo>
                        <a:pt x="8" y="4"/>
                        <a:pt x="9" y="4"/>
                        <a:pt x="9" y="5"/>
                      </a:cubicBezTo>
                      <a:cubicBezTo>
                        <a:pt x="12" y="2"/>
                        <a:pt x="17" y="3"/>
                        <a:pt x="21" y="4"/>
                      </a:cubicBezTo>
                      <a:cubicBezTo>
                        <a:pt x="23" y="4"/>
                        <a:pt x="23" y="1"/>
                        <a:pt x="21" y="1"/>
                      </a:cubicBezTo>
                      <a:cubicBezTo>
                        <a:pt x="19" y="1"/>
                        <a:pt x="17" y="1"/>
                        <a:pt x="15" y="1"/>
                      </a:cubicBezTo>
                      <a:cubicBezTo>
                        <a:pt x="13" y="2"/>
                        <a:pt x="14" y="4"/>
                        <a:pt x="15" y="4"/>
                      </a:cubicBezTo>
                      <a:cubicBezTo>
                        <a:pt x="20" y="4"/>
                        <a:pt x="24" y="4"/>
                        <a:pt x="28" y="2"/>
                      </a:cubicBezTo>
                      <a:cubicBezTo>
                        <a:pt x="27" y="3"/>
                        <a:pt x="28" y="6"/>
                        <a:pt x="30" y="5"/>
                      </a:cubicBezTo>
                      <a:cubicBezTo>
                        <a:pt x="30" y="5"/>
                        <a:pt x="30" y="5"/>
                        <a:pt x="30" y="4"/>
                      </a:cubicBezTo>
                      <a:cubicBezTo>
                        <a:pt x="31" y="4"/>
                        <a:pt x="31" y="4"/>
                        <a:pt x="31" y="3"/>
                      </a:cubicBezTo>
                      <a:cubicBezTo>
                        <a:pt x="31" y="3"/>
                        <a:pt x="31" y="3"/>
                        <a:pt x="31" y="3"/>
                      </a:cubicBezTo>
                      <a:cubicBezTo>
                        <a:pt x="31" y="2"/>
                        <a:pt x="31" y="2"/>
                        <a:pt x="30" y="1"/>
                      </a:cubicBezTo>
                      <a:cubicBezTo>
                        <a:pt x="25" y="1"/>
                        <a:pt x="20" y="1"/>
                        <a:pt x="15" y="1"/>
                      </a:cubicBezTo>
                      <a:cubicBezTo>
                        <a:pt x="15" y="2"/>
                        <a:pt x="16" y="3"/>
                        <a:pt x="16" y="4"/>
                      </a:cubicBezTo>
                      <a:cubicBezTo>
                        <a:pt x="17" y="4"/>
                        <a:pt x="19" y="3"/>
                        <a:pt x="21" y="4"/>
                      </a:cubicBezTo>
                      <a:cubicBezTo>
                        <a:pt x="21" y="3"/>
                        <a:pt x="21" y="2"/>
                        <a:pt x="21" y="1"/>
                      </a:cubicBezTo>
                      <a:cubicBezTo>
                        <a:pt x="16" y="1"/>
                        <a:pt x="11" y="0"/>
                        <a:pt x="7" y="3"/>
                      </a:cubicBezTo>
                      <a:cubicBezTo>
                        <a:pt x="6" y="4"/>
                        <a:pt x="7" y="5"/>
                        <a:pt x="8" y="6"/>
                      </a:cubicBezTo>
                      <a:cubicBezTo>
                        <a:pt x="12" y="6"/>
                        <a:pt x="16" y="5"/>
                        <a:pt x="21" y="5"/>
                      </a:cubicBezTo>
                      <a:cubicBezTo>
                        <a:pt x="22" y="5"/>
                        <a:pt x="22" y="2"/>
                        <a:pt x="21" y="2"/>
                      </a:cubicBezTo>
                      <a:cubicBezTo>
                        <a:pt x="17" y="2"/>
                        <a:pt x="14" y="2"/>
                        <a:pt x="10" y="3"/>
                      </a:cubicBezTo>
                      <a:cubicBezTo>
                        <a:pt x="10" y="4"/>
                        <a:pt x="11" y="5"/>
                        <a:pt x="11" y="6"/>
                      </a:cubicBezTo>
                      <a:cubicBezTo>
                        <a:pt x="13" y="5"/>
                        <a:pt x="14" y="5"/>
                        <a:pt x="16" y="5"/>
                      </a:cubicBezTo>
                      <a:cubicBezTo>
                        <a:pt x="16" y="4"/>
                        <a:pt x="16" y="3"/>
                        <a:pt x="16" y="2"/>
                      </a:cubicBezTo>
                      <a:cubicBezTo>
                        <a:pt x="11" y="2"/>
                        <a:pt x="7" y="2"/>
                        <a:pt x="3" y="4"/>
                      </a:cubicBezTo>
                      <a:cubicBezTo>
                        <a:pt x="2" y="4"/>
                        <a:pt x="2" y="6"/>
                        <a:pt x="4" y="6"/>
                      </a:cubicBezTo>
                      <a:cubicBezTo>
                        <a:pt x="5" y="6"/>
                        <a:pt x="7" y="6"/>
                        <a:pt x="9" y="6"/>
                      </a:cubicBezTo>
                      <a:cubicBezTo>
                        <a:pt x="9" y="5"/>
                        <a:pt x="9" y="4"/>
                        <a:pt x="8" y="3"/>
                      </a:cubicBezTo>
                      <a:cubicBezTo>
                        <a:pt x="6" y="3"/>
                        <a:pt x="4" y="4"/>
                        <a:pt x="2" y="4"/>
                      </a:cubicBezTo>
                      <a:cubicBezTo>
                        <a:pt x="0" y="4"/>
                        <a:pt x="0" y="7"/>
                        <a:pt x="2" y="7"/>
                      </a:cubicBezTo>
                      <a:cubicBezTo>
                        <a:pt x="5" y="7"/>
                        <a:pt x="8" y="7"/>
                        <a:pt x="11" y="6"/>
                      </a:cubicBezTo>
                      <a:cubicBezTo>
                        <a:pt x="12" y="6"/>
                        <a:pt x="12" y="3"/>
                        <a:pt x="10" y="3"/>
                      </a:cubicBezTo>
                      <a:cubicBezTo>
                        <a:pt x="7" y="4"/>
                        <a:pt x="4" y="4"/>
                        <a:pt x="1" y="5"/>
                      </a:cubicBezTo>
                      <a:cubicBezTo>
                        <a:pt x="1" y="5"/>
                        <a:pt x="0" y="6"/>
                        <a:pt x="0" y="6"/>
                      </a:cubicBezTo>
                      <a:cubicBezTo>
                        <a:pt x="0" y="7"/>
                        <a:pt x="1" y="8"/>
                        <a:pt x="1" y="8"/>
                      </a:cubicBezTo>
                      <a:cubicBezTo>
                        <a:pt x="3" y="9"/>
                        <a:pt x="4" y="7"/>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6" name="Freeform 341"/>
                <p:cNvSpPr/>
                <p:nvPr/>
              </p:nvSpPr>
              <p:spPr bwMode="auto">
                <a:xfrm>
                  <a:off x="546" y="1469"/>
                  <a:ext cx="9" cy="12"/>
                </a:xfrm>
                <a:custGeom>
                  <a:avLst/>
                  <a:gdLst>
                    <a:gd name="T0" fmla="*/ 5 w 14"/>
                    <a:gd name="T1" fmla="*/ 15 h 18"/>
                    <a:gd name="T2" fmla="*/ 5 w 14"/>
                    <a:gd name="T3" fmla="*/ 2 h 18"/>
                    <a:gd name="T4" fmla="*/ 4 w 14"/>
                    <a:gd name="T5" fmla="*/ 3 h 18"/>
                    <a:gd name="T6" fmla="*/ 10 w 14"/>
                    <a:gd name="T7" fmla="*/ 4 h 18"/>
                    <a:gd name="T8" fmla="*/ 10 w 14"/>
                    <a:gd name="T9" fmla="*/ 8 h 18"/>
                    <a:gd name="T10" fmla="*/ 10 w 14"/>
                    <a:gd name="T11" fmla="*/ 16 h 18"/>
                    <a:gd name="T12" fmla="*/ 11 w 14"/>
                    <a:gd name="T13" fmla="*/ 15 h 18"/>
                    <a:gd name="T14" fmla="*/ 3 w 14"/>
                    <a:gd name="T15" fmla="*/ 15 h 18"/>
                    <a:gd name="T16" fmla="*/ 2 w 14"/>
                    <a:gd name="T17" fmla="*/ 17 h 18"/>
                    <a:gd name="T18" fmla="*/ 11 w 14"/>
                    <a:gd name="T19" fmla="*/ 18 h 18"/>
                    <a:gd name="T20" fmla="*/ 13 w 14"/>
                    <a:gd name="T21" fmla="*/ 16 h 18"/>
                    <a:gd name="T22" fmla="*/ 13 w 14"/>
                    <a:gd name="T23" fmla="*/ 4 h 18"/>
                    <a:gd name="T24" fmla="*/ 4 w 14"/>
                    <a:gd name="T25" fmla="*/ 1 h 18"/>
                    <a:gd name="T26" fmla="*/ 3 w 14"/>
                    <a:gd name="T27" fmla="*/ 2 h 18"/>
                    <a:gd name="T28" fmla="*/ 2 w 14"/>
                    <a:gd name="T29" fmla="*/ 15 h 18"/>
                    <a:gd name="T30" fmla="*/ 5 w 14"/>
                    <a:gd name="T3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 h="18">
                      <a:moveTo>
                        <a:pt x="5" y="15"/>
                      </a:moveTo>
                      <a:cubicBezTo>
                        <a:pt x="5" y="11"/>
                        <a:pt x="5" y="6"/>
                        <a:pt x="5" y="2"/>
                      </a:cubicBezTo>
                      <a:cubicBezTo>
                        <a:pt x="5" y="2"/>
                        <a:pt x="4" y="3"/>
                        <a:pt x="4" y="3"/>
                      </a:cubicBezTo>
                      <a:cubicBezTo>
                        <a:pt x="6" y="3"/>
                        <a:pt x="9" y="3"/>
                        <a:pt x="10" y="4"/>
                      </a:cubicBezTo>
                      <a:cubicBezTo>
                        <a:pt x="11" y="5"/>
                        <a:pt x="10" y="7"/>
                        <a:pt x="10" y="8"/>
                      </a:cubicBezTo>
                      <a:cubicBezTo>
                        <a:pt x="10" y="11"/>
                        <a:pt x="10" y="13"/>
                        <a:pt x="10" y="16"/>
                      </a:cubicBezTo>
                      <a:cubicBezTo>
                        <a:pt x="10" y="16"/>
                        <a:pt x="10" y="15"/>
                        <a:pt x="11" y="15"/>
                      </a:cubicBezTo>
                      <a:cubicBezTo>
                        <a:pt x="8" y="16"/>
                        <a:pt x="5" y="15"/>
                        <a:pt x="3" y="15"/>
                      </a:cubicBezTo>
                      <a:cubicBezTo>
                        <a:pt x="1" y="14"/>
                        <a:pt x="0" y="17"/>
                        <a:pt x="2" y="17"/>
                      </a:cubicBezTo>
                      <a:cubicBezTo>
                        <a:pt x="5" y="18"/>
                        <a:pt x="8" y="18"/>
                        <a:pt x="11" y="18"/>
                      </a:cubicBezTo>
                      <a:cubicBezTo>
                        <a:pt x="12" y="17"/>
                        <a:pt x="12" y="17"/>
                        <a:pt x="13" y="16"/>
                      </a:cubicBezTo>
                      <a:cubicBezTo>
                        <a:pt x="13" y="12"/>
                        <a:pt x="14" y="8"/>
                        <a:pt x="13" y="4"/>
                      </a:cubicBezTo>
                      <a:cubicBezTo>
                        <a:pt x="12" y="0"/>
                        <a:pt x="7" y="0"/>
                        <a:pt x="4" y="1"/>
                      </a:cubicBezTo>
                      <a:cubicBezTo>
                        <a:pt x="3" y="1"/>
                        <a:pt x="3" y="1"/>
                        <a:pt x="3" y="2"/>
                      </a:cubicBezTo>
                      <a:cubicBezTo>
                        <a:pt x="2" y="6"/>
                        <a:pt x="2" y="11"/>
                        <a:pt x="2" y="15"/>
                      </a:cubicBezTo>
                      <a:cubicBezTo>
                        <a:pt x="2" y="17"/>
                        <a:pt x="5" y="17"/>
                        <a:pt x="5"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7" name="Freeform 342"/>
                <p:cNvSpPr/>
                <p:nvPr/>
              </p:nvSpPr>
              <p:spPr bwMode="auto">
                <a:xfrm>
                  <a:off x="552" y="1466"/>
                  <a:ext cx="9" cy="16"/>
                </a:xfrm>
                <a:custGeom>
                  <a:avLst/>
                  <a:gdLst>
                    <a:gd name="T0" fmla="*/ 5 w 14"/>
                    <a:gd name="T1" fmla="*/ 21 h 24"/>
                    <a:gd name="T2" fmla="*/ 5 w 14"/>
                    <a:gd name="T3" fmla="*/ 10 h 24"/>
                    <a:gd name="T4" fmla="*/ 5 w 14"/>
                    <a:gd name="T5" fmla="*/ 6 h 24"/>
                    <a:gd name="T6" fmla="*/ 8 w 14"/>
                    <a:gd name="T7" fmla="*/ 3 h 24"/>
                    <a:gd name="T8" fmla="*/ 11 w 14"/>
                    <a:gd name="T9" fmla="*/ 9 h 24"/>
                    <a:gd name="T10" fmla="*/ 11 w 14"/>
                    <a:gd name="T11" fmla="*/ 21 h 24"/>
                    <a:gd name="T12" fmla="*/ 12 w 14"/>
                    <a:gd name="T13" fmla="*/ 20 h 24"/>
                    <a:gd name="T14" fmla="*/ 3 w 14"/>
                    <a:gd name="T15" fmla="*/ 20 h 24"/>
                    <a:gd name="T16" fmla="*/ 2 w 14"/>
                    <a:gd name="T17" fmla="*/ 22 h 24"/>
                    <a:gd name="T18" fmla="*/ 13 w 14"/>
                    <a:gd name="T19" fmla="*/ 23 h 24"/>
                    <a:gd name="T20" fmla="*/ 14 w 14"/>
                    <a:gd name="T21" fmla="*/ 21 h 24"/>
                    <a:gd name="T22" fmla="*/ 14 w 14"/>
                    <a:gd name="T23" fmla="*/ 5 h 24"/>
                    <a:gd name="T24" fmla="*/ 9 w 14"/>
                    <a:gd name="T25" fmla="*/ 1 h 24"/>
                    <a:gd name="T26" fmla="*/ 2 w 14"/>
                    <a:gd name="T27" fmla="*/ 4 h 24"/>
                    <a:gd name="T28" fmla="*/ 2 w 14"/>
                    <a:gd name="T29" fmla="*/ 10 h 24"/>
                    <a:gd name="T30" fmla="*/ 2 w 14"/>
                    <a:gd name="T31" fmla="*/ 21 h 24"/>
                    <a:gd name="T32" fmla="*/ 5 w 14"/>
                    <a:gd name="T33"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24">
                      <a:moveTo>
                        <a:pt x="5" y="21"/>
                      </a:moveTo>
                      <a:cubicBezTo>
                        <a:pt x="5" y="18"/>
                        <a:pt x="5" y="14"/>
                        <a:pt x="5" y="10"/>
                      </a:cubicBezTo>
                      <a:cubicBezTo>
                        <a:pt x="5" y="9"/>
                        <a:pt x="5" y="7"/>
                        <a:pt x="5" y="6"/>
                      </a:cubicBezTo>
                      <a:cubicBezTo>
                        <a:pt x="5" y="3"/>
                        <a:pt x="6" y="3"/>
                        <a:pt x="8" y="3"/>
                      </a:cubicBezTo>
                      <a:cubicBezTo>
                        <a:pt x="12" y="3"/>
                        <a:pt x="11" y="6"/>
                        <a:pt x="11" y="9"/>
                      </a:cubicBezTo>
                      <a:cubicBezTo>
                        <a:pt x="11" y="13"/>
                        <a:pt x="11" y="17"/>
                        <a:pt x="11" y="21"/>
                      </a:cubicBezTo>
                      <a:cubicBezTo>
                        <a:pt x="11" y="21"/>
                        <a:pt x="12" y="20"/>
                        <a:pt x="12" y="20"/>
                      </a:cubicBezTo>
                      <a:cubicBezTo>
                        <a:pt x="9" y="21"/>
                        <a:pt x="6" y="20"/>
                        <a:pt x="3" y="20"/>
                      </a:cubicBezTo>
                      <a:cubicBezTo>
                        <a:pt x="1" y="19"/>
                        <a:pt x="0" y="22"/>
                        <a:pt x="2" y="22"/>
                      </a:cubicBezTo>
                      <a:cubicBezTo>
                        <a:pt x="6" y="23"/>
                        <a:pt x="9" y="24"/>
                        <a:pt x="13" y="23"/>
                      </a:cubicBezTo>
                      <a:cubicBezTo>
                        <a:pt x="13" y="22"/>
                        <a:pt x="14" y="22"/>
                        <a:pt x="14" y="21"/>
                      </a:cubicBezTo>
                      <a:cubicBezTo>
                        <a:pt x="14" y="16"/>
                        <a:pt x="14" y="10"/>
                        <a:pt x="14" y="5"/>
                      </a:cubicBezTo>
                      <a:cubicBezTo>
                        <a:pt x="14" y="2"/>
                        <a:pt x="12" y="1"/>
                        <a:pt x="9" y="1"/>
                      </a:cubicBezTo>
                      <a:cubicBezTo>
                        <a:pt x="6" y="0"/>
                        <a:pt x="3" y="1"/>
                        <a:pt x="2" y="4"/>
                      </a:cubicBezTo>
                      <a:cubicBezTo>
                        <a:pt x="2" y="6"/>
                        <a:pt x="2" y="8"/>
                        <a:pt x="2" y="10"/>
                      </a:cubicBezTo>
                      <a:cubicBezTo>
                        <a:pt x="2" y="14"/>
                        <a:pt x="2" y="18"/>
                        <a:pt x="2" y="21"/>
                      </a:cubicBezTo>
                      <a:cubicBezTo>
                        <a:pt x="2" y="23"/>
                        <a:pt x="5" y="23"/>
                        <a:pt x="5"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8" name="Freeform 343"/>
                <p:cNvSpPr/>
                <p:nvPr/>
              </p:nvSpPr>
              <p:spPr bwMode="auto">
                <a:xfrm>
                  <a:off x="557" y="1462"/>
                  <a:ext cx="11" cy="20"/>
                </a:xfrm>
                <a:custGeom>
                  <a:avLst/>
                  <a:gdLst>
                    <a:gd name="T0" fmla="*/ 2 w 16"/>
                    <a:gd name="T1" fmla="*/ 27 h 30"/>
                    <a:gd name="T2" fmla="*/ 2 w 16"/>
                    <a:gd name="T3" fmla="*/ 28 h 30"/>
                    <a:gd name="T4" fmla="*/ 5 w 16"/>
                    <a:gd name="T5" fmla="*/ 28 h 30"/>
                    <a:gd name="T6" fmla="*/ 6 w 16"/>
                    <a:gd name="T7" fmla="*/ 12 h 30"/>
                    <a:gd name="T8" fmla="*/ 7 w 16"/>
                    <a:gd name="T9" fmla="*/ 4 h 30"/>
                    <a:gd name="T10" fmla="*/ 13 w 16"/>
                    <a:gd name="T11" fmla="*/ 4 h 30"/>
                    <a:gd name="T12" fmla="*/ 12 w 16"/>
                    <a:gd name="T13" fmla="*/ 3 h 30"/>
                    <a:gd name="T14" fmla="*/ 12 w 16"/>
                    <a:gd name="T15" fmla="*/ 27 h 30"/>
                    <a:gd name="T16" fmla="*/ 14 w 16"/>
                    <a:gd name="T17" fmla="*/ 26 h 30"/>
                    <a:gd name="T18" fmla="*/ 2 w 16"/>
                    <a:gd name="T19" fmla="*/ 25 h 30"/>
                    <a:gd name="T20" fmla="*/ 2 w 16"/>
                    <a:gd name="T21" fmla="*/ 28 h 30"/>
                    <a:gd name="T22" fmla="*/ 14 w 16"/>
                    <a:gd name="T23" fmla="*/ 29 h 30"/>
                    <a:gd name="T24" fmla="*/ 15 w 16"/>
                    <a:gd name="T25" fmla="*/ 27 h 30"/>
                    <a:gd name="T26" fmla="*/ 15 w 16"/>
                    <a:gd name="T27" fmla="*/ 3 h 30"/>
                    <a:gd name="T28" fmla="*/ 13 w 16"/>
                    <a:gd name="T29" fmla="*/ 2 h 30"/>
                    <a:gd name="T30" fmla="*/ 3 w 16"/>
                    <a:gd name="T31" fmla="*/ 5 h 30"/>
                    <a:gd name="T32" fmla="*/ 2 w 16"/>
                    <a:gd name="T33" fmla="*/ 28 h 30"/>
                    <a:gd name="T34" fmla="*/ 5 w 16"/>
                    <a:gd name="T35" fmla="*/ 28 h 30"/>
                    <a:gd name="T36" fmla="*/ 5 w 16"/>
                    <a:gd name="T37" fmla="*/ 27 h 30"/>
                    <a:gd name="T38" fmla="*/ 2 w 16"/>
                    <a:gd name="T3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 h="30">
                      <a:moveTo>
                        <a:pt x="2" y="27"/>
                      </a:moveTo>
                      <a:cubicBezTo>
                        <a:pt x="2" y="27"/>
                        <a:pt x="2" y="28"/>
                        <a:pt x="2" y="28"/>
                      </a:cubicBezTo>
                      <a:cubicBezTo>
                        <a:pt x="2" y="30"/>
                        <a:pt x="4" y="30"/>
                        <a:pt x="5" y="28"/>
                      </a:cubicBezTo>
                      <a:cubicBezTo>
                        <a:pt x="7" y="23"/>
                        <a:pt x="7" y="18"/>
                        <a:pt x="6" y="12"/>
                      </a:cubicBezTo>
                      <a:cubicBezTo>
                        <a:pt x="6" y="11"/>
                        <a:pt x="5" y="4"/>
                        <a:pt x="7" y="4"/>
                      </a:cubicBezTo>
                      <a:cubicBezTo>
                        <a:pt x="9" y="4"/>
                        <a:pt x="11" y="4"/>
                        <a:pt x="13" y="4"/>
                      </a:cubicBezTo>
                      <a:cubicBezTo>
                        <a:pt x="13" y="4"/>
                        <a:pt x="13" y="3"/>
                        <a:pt x="12" y="3"/>
                      </a:cubicBezTo>
                      <a:cubicBezTo>
                        <a:pt x="12" y="11"/>
                        <a:pt x="13" y="19"/>
                        <a:pt x="12" y="27"/>
                      </a:cubicBezTo>
                      <a:cubicBezTo>
                        <a:pt x="13" y="27"/>
                        <a:pt x="13" y="26"/>
                        <a:pt x="14" y="26"/>
                      </a:cubicBezTo>
                      <a:cubicBezTo>
                        <a:pt x="10" y="26"/>
                        <a:pt x="6" y="25"/>
                        <a:pt x="2" y="25"/>
                      </a:cubicBezTo>
                      <a:cubicBezTo>
                        <a:pt x="0" y="25"/>
                        <a:pt x="0" y="28"/>
                        <a:pt x="2" y="28"/>
                      </a:cubicBezTo>
                      <a:cubicBezTo>
                        <a:pt x="6" y="28"/>
                        <a:pt x="10" y="29"/>
                        <a:pt x="14" y="29"/>
                      </a:cubicBezTo>
                      <a:cubicBezTo>
                        <a:pt x="15" y="29"/>
                        <a:pt x="15" y="28"/>
                        <a:pt x="15" y="27"/>
                      </a:cubicBezTo>
                      <a:cubicBezTo>
                        <a:pt x="16" y="19"/>
                        <a:pt x="15" y="11"/>
                        <a:pt x="15" y="3"/>
                      </a:cubicBezTo>
                      <a:cubicBezTo>
                        <a:pt x="15" y="2"/>
                        <a:pt x="14" y="2"/>
                        <a:pt x="13" y="2"/>
                      </a:cubicBezTo>
                      <a:cubicBezTo>
                        <a:pt x="11" y="1"/>
                        <a:pt x="3" y="0"/>
                        <a:pt x="3" y="5"/>
                      </a:cubicBezTo>
                      <a:cubicBezTo>
                        <a:pt x="3" y="12"/>
                        <a:pt x="5" y="20"/>
                        <a:pt x="2" y="28"/>
                      </a:cubicBezTo>
                      <a:cubicBezTo>
                        <a:pt x="3" y="28"/>
                        <a:pt x="4" y="28"/>
                        <a:pt x="5" y="28"/>
                      </a:cubicBezTo>
                      <a:cubicBezTo>
                        <a:pt x="5" y="28"/>
                        <a:pt x="5" y="27"/>
                        <a:pt x="5" y="27"/>
                      </a:cubicBezTo>
                      <a:cubicBezTo>
                        <a:pt x="5" y="25"/>
                        <a:pt x="2" y="25"/>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9" name="Freeform 344"/>
                <p:cNvSpPr/>
                <p:nvPr/>
              </p:nvSpPr>
              <p:spPr bwMode="auto">
                <a:xfrm>
                  <a:off x="564" y="1458"/>
                  <a:ext cx="8" cy="24"/>
                </a:xfrm>
                <a:custGeom>
                  <a:avLst/>
                  <a:gdLst>
                    <a:gd name="T0" fmla="*/ 4 w 13"/>
                    <a:gd name="T1" fmla="*/ 33 h 35"/>
                    <a:gd name="T2" fmla="*/ 6 w 13"/>
                    <a:gd name="T3" fmla="*/ 22 h 35"/>
                    <a:gd name="T4" fmla="*/ 4 w 13"/>
                    <a:gd name="T5" fmla="*/ 3 h 35"/>
                    <a:gd name="T6" fmla="*/ 2 w 13"/>
                    <a:gd name="T7" fmla="*/ 4 h 35"/>
                    <a:gd name="T8" fmla="*/ 10 w 13"/>
                    <a:gd name="T9" fmla="*/ 7 h 35"/>
                    <a:gd name="T10" fmla="*/ 10 w 13"/>
                    <a:gd name="T11" fmla="*/ 14 h 35"/>
                    <a:gd name="T12" fmla="*/ 10 w 13"/>
                    <a:gd name="T13" fmla="*/ 33 h 35"/>
                    <a:gd name="T14" fmla="*/ 12 w 13"/>
                    <a:gd name="T15" fmla="*/ 32 h 35"/>
                    <a:gd name="T16" fmla="*/ 3 w 13"/>
                    <a:gd name="T17" fmla="*/ 31 h 35"/>
                    <a:gd name="T18" fmla="*/ 2 w 13"/>
                    <a:gd name="T19" fmla="*/ 34 h 35"/>
                    <a:gd name="T20" fmla="*/ 12 w 13"/>
                    <a:gd name="T21" fmla="*/ 35 h 35"/>
                    <a:gd name="T22" fmla="*/ 13 w 13"/>
                    <a:gd name="T23" fmla="*/ 33 h 35"/>
                    <a:gd name="T24" fmla="*/ 12 w 13"/>
                    <a:gd name="T25" fmla="*/ 5 h 35"/>
                    <a:gd name="T26" fmla="*/ 2 w 13"/>
                    <a:gd name="T27" fmla="*/ 1 h 35"/>
                    <a:gd name="T28" fmla="*/ 1 w 13"/>
                    <a:gd name="T29" fmla="*/ 3 h 35"/>
                    <a:gd name="T30" fmla="*/ 1 w 13"/>
                    <a:gd name="T31" fmla="*/ 16 h 35"/>
                    <a:gd name="T32" fmla="*/ 2 w 13"/>
                    <a:gd name="T33" fmla="*/ 32 h 35"/>
                    <a:gd name="T34" fmla="*/ 4 w 13"/>
                    <a:gd name="T35"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35">
                      <a:moveTo>
                        <a:pt x="4" y="33"/>
                      </a:moveTo>
                      <a:cubicBezTo>
                        <a:pt x="7" y="30"/>
                        <a:pt x="6" y="26"/>
                        <a:pt x="6" y="22"/>
                      </a:cubicBezTo>
                      <a:cubicBezTo>
                        <a:pt x="5" y="15"/>
                        <a:pt x="4" y="9"/>
                        <a:pt x="4" y="3"/>
                      </a:cubicBezTo>
                      <a:cubicBezTo>
                        <a:pt x="3" y="3"/>
                        <a:pt x="3" y="3"/>
                        <a:pt x="2" y="4"/>
                      </a:cubicBezTo>
                      <a:cubicBezTo>
                        <a:pt x="5" y="4"/>
                        <a:pt x="10" y="2"/>
                        <a:pt x="10" y="7"/>
                      </a:cubicBezTo>
                      <a:cubicBezTo>
                        <a:pt x="10" y="9"/>
                        <a:pt x="10" y="12"/>
                        <a:pt x="10" y="14"/>
                      </a:cubicBezTo>
                      <a:cubicBezTo>
                        <a:pt x="10" y="21"/>
                        <a:pt x="11" y="27"/>
                        <a:pt x="10" y="33"/>
                      </a:cubicBezTo>
                      <a:cubicBezTo>
                        <a:pt x="11" y="33"/>
                        <a:pt x="11" y="32"/>
                        <a:pt x="12" y="32"/>
                      </a:cubicBezTo>
                      <a:cubicBezTo>
                        <a:pt x="9" y="32"/>
                        <a:pt x="6" y="32"/>
                        <a:pt x="3" y="31"/>
                      </a:cubicBezTo>
                      <a:cubicBezTo>
                        <a:pt x="1" y="31"/>
                        <a:pt x="0" y="34"/>
                        <a:pt x="2" y="34"/>
                      </a:cubicBezTo>
                      <a:cubicBezTo>
                        <a:pt x="5" y="35"/>
                        <a:pt x="8" y="35"/>
                        <a:pt x="12" y="35"/>
                      </a:cubicBezTo>
                      <a:cubicBezTo>
                        <a:pt x="13" y="35"/>
                        <a:pt x="13" y="34"/>
                        <a:pt x="13" y="33"/>
                      </a:cubicBezTo>
                      <a:cubicBezTo>
                        <a:pt x="13" y="24"/>
                        <a:pt x="13" y="15"/>
                        <a:pt x="12" y="5"/>
                      </a:cubicBezTo>
                      <a:cubicBezTo>
                        <a:pt x="12" y="0"/>
                        <a:pt x="6" y="1"/>
                        <a:pt x="2" y="1"/>
                      </a:cubicBezTo>
                      <a:cubicBezTo>
                        <a:pt x="2" y="1"/>
                        <a:pt x="1" y="2"/>
                        <a:pt x="1" y="3"/>
                      </a:cubicBezTo>
                      <a:cubicBezTo>
                        <a:pt x="1" y="7"/>
                        <a:pt x="1" y="12"/>
                        <a:pt x="1" y="16"/>
                      </a:cubicBezTo>
                      <a:cubicBezTo>
                        <a:pt x="2" y="21"/>
                        <a:pt x="5" y="27"/>
                        <a:pt x="2" y="32"/>
                      </a:cubicBezTo>
                      <a:cubicBezTo>
                        <a:pt x="1" y="34"/>
                        <a:pt x="3" y="35"/>
                        <a:pt x="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0" name="Freeform 345"/>
                <p:cNvSpPr/>
                <p:nvPr/>
              </p:nvSpPr>
              <p:spPr bwMode="auto">
                <a:xfrm>
                  <a:off x="569" y="1454"/>
                  <a:ext cx="10" cy="28"/>
                </a:xfrm>
                <a:custGeom>
                  <a:avLst/>
                  <a:gdLst>
                    <a:gd name="T0" fmla="*/ 6 w 15"/>
                    <a:gd name="T1" fmla="*/ 40 h 42"/>
                    <a:gd name="T2" fmla="*/ 4 w 15"/>
                    <a:gd name="T3" fmla="*/ 16 h 42"/>
                    <a:gd name="T4" fmla="*/ 4 w 15"/>
                    <a:gd name="T5" fmla="*/ 4 h 42"/>
                    <a:gd name="T6" fmla="*/ 5 w 15"/>
                    <a:gd name="T7" fmla="*/ 3 h 42"/>
                    <a:gd name="T8" fmla="*/ 11 w 15"/>
                    <a:gd name="T9" fmla="*/ 8 h 42"/>
                    <a:gd name="T10" fmla="*/ 11 w 15"/>
                    <a:gd name="T11" fmla="*/ 25 h 42"/>
                    <a:gd name="T12" fmla="*/ 12 w 15"/>
                    <a:gd name="T13" fmla="*/ 35 h 42"/>
                    <a:gd name="T14" fmla="*/ 2 w 15"/>
                    <a:gd name="T15" fmla="*/ 38 h 42"/>
                    <a:gd name="T16" fmla="*/ 2 w 15"/>
                    <a:gd name="T17" fmla="*/ 41 h 42"/>
                    <a:gd name="T18" fmla="*/ 13 w 15"/>
                    <a:gd name="T19" fmla="*/ 41 h 42"/>
                    <a:gd name="T20" fmla="*/ 15 w 15"/>
                    <a:gd name="T21" fmla="*/ 40 h 42"/>
                    <a:gd name="T22" fmla="*/ 14 w 15"/>
                    <a:gd name="T23" fmla="*/ 23 h 42"/>
                    <a:gd name="T24" fmla="*/ 14 w 15"/>
                    <a:gd name="T25" fmla="*/ 8 h 42"/>
                    <a:gd name="T26" fmla="*/ 2 w 15"/>
                    <a:gd name="T27" fmla="*/ 0 h 42"/>
                    <a:gd name="T28" fmla="*/ 1 w 15"/>
                    <a:gd name="T29" fmla="*/ 1 h 42"/>
                    <a:gd name="T30" fmla="*/ 3 w 15"/>
                    <a:gd name="T31" fmla="*/ 40 h 42"/>
                    <a:gd name="T32" fmla="*/ 6 w 15"/>
                    <a:gd name="T33"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42">
                      <a:moveTo>
                        <a:pt x="6" y="40"/>
                      </a:moveTo>
                      <a:cubicBezTo>
                        <a:pt x="6" y="32"/>
                        <a:pt x="5" y="24"/>
                        <a:pt x="4" y="16"/>
                      </a:cubicBezTo>
                      <a:cubicBezTo>
                        <a:pt x="4" y="12"/>
                        <a:pt x="4" y="8"/>
                        <a:pt x="4" y="4"/>
                      </a:cubicBezTo>
                      <a:cubicBezTo>
                        <a:pt x="3" y="2"/>
                        <a:pt x="4" y="2"/>
                        <a:pt x="5" y="3"/>
                      </a:cubicBezTo>
                      <a:cubicBezTo>
                        <a:pt x="9" y="3"/>
                        <a:pt x="11" y="4"/>
                        <a:pt x="11" y="8"/>
                      </a:cubicBezTo>
                      <a:cubicBezTo>
                        <a:pt x="11" y="14"/>
                        <a:pt x="11" y="19"/>
                        <a:pt x="11" y="25"/>
                      </a:cubicBezTo>
                      <a:cubicBezTo>
                        <a:pt x="12" y="28"/>
                        <a:pt x="12" y="32"/>
                        <a:pt x="12" y="35"/>
                      </a:cubicBezTo>
                      <a:cubicBezTo>
                        <a:pt x="12" y="40"/>
                        <a:pt x="5" y="38"/>
                        <a:pt x="2" y="38"/>
                      </a:cubicBezTo>
                      <a:cubicBezTo>
                        <a:pt x="0" y="38"/>
                        <a:pt x="0" y="41"/>
                        <a:pt x="2" y="41"/>
                      </a:cubicBezTo>
                      <a:cubicBezTo>
                        <a:pt x="5" y="41"/>
                        <a:pt x="9" y="41"/>
                        <a:pt x="13" y="41"/>
                      </a:cubicBezTo>
                      <a:cubicBezTo>
                        <a:pt x="14" y="41"/>
                        <a:pt x="15" y="40"/>
                        <a:pt x="15" y="40"/>
                      </a:cubicBezTo>
                      <a:cubicBezTo>
                        <a:pt x="15" y="34"/>
                        <a:pt x="15" y="28"/>
                        <a:pt x="14" y="23"/>
                      </a:cubicBezTo>
                      <a:cubicBezTo>
                        <a:pt x="13" y="18"/>
                        <a:pt x="14" y="13"/>
                        <a:pt x="14" y="8"/>
                      </a:cubicBezTo>
                      <a:cubicBezTo>
                        <a:pt x="14" y="0"/>
                        <a:pt x="9" y="0"/>
                        <a:pt x="2" y="0"/>
                      </a:cubicBezTo>
                      <a:cubicBezTo>
                        <a:pt x="1" y="0"/>
                        <a:pt x="1" y="0"/>
                        <a:pt x="1" y="1"/>
                      </a:cubicBezTo>
                      <a:cubicBezTo>
                        <a:pt x="2" y="14"/>
                        <a:pt x="3" y="27"/>
                        <a:pt x="3" y="40"/>
                      </a:cubicBezTo>
                      <a:cubicBezTo>
                        <a:pt x="3" y="42"/>
                        <a:pt x="6" y="42"/>
                        <a:pt x="6"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1" name="Freeform 346"/>
                <p:cNvSpPr/>
                <p:nvPr/>
              </p:nvSpPr>
              <p:spPr bwMode="auto">
                <a:xfrm>
                  <a:off x="550" y="1471"/>
                  <a:ext cx="2" cy="3"/>
                </a:xfrm>
                <a:custGeom>
                  <a:avLst/>
                  <a:gdLst>
                    <a:gd name="T0" fmla="*/ 2 w 4"/>
                    <a:gd name="T1" fmla="*/ 3 h 4"/>
                    <a:gd name="T2" fmla="*/ 3 w 4"/>
                    <a:gd name="T3" fmla="*/ 2 h 4"/>
                    <a:gd name="T4" fmla="*/ 2 w 4"/>
                    <a:gd name="T5" fmla="*/ 1 h 4"/>
                    <a:gd name="T6" fmla="*/ 1 w 4"/>
                    <a:gd name="T7" fmla="*/ 2 h 4"/>
                    <a:gd name="T8" fmla="*/ 2 w 4"/>
                    <a:gd name="T9" fmla="*/ 3 h 4"/>
                  </a:gdLst>
                  <a:ahLst/>
                  <a:cxnLst>
                    <a:cxn ang="0">
                      <a:pos x="T0" y="T1"/>
                    </a:cxn>
                    <a:cxn ang="0">
                      <a:pos x="T2" y="T3"/>
                    </a:cxn>
                    <a:cxn ang="0">
                      <a:pos x="T4" y="T5"/>
                    </a:cxn>
                    <a:cxn ang="0">
                      <a:pos x="T6" y="T7"/>
                    </a:cxn>
                    <a:cxn ang="0">
                      <a:pos x="T8" y="T9"/>
                    </a:cxn>
                  </a:cxnLst>
                  <a:rect l="0" t="0" r="r" b="b"/>
                  <a:pathLst>
                    <a:path w="4" h="4">
                      <a:moveTo>
                        <a:pt x="2" y="3"/>
                      </a:moveTo>
                      <a:cubicBezTo>
                        <a:pt x="3" y="3"/>
                        <a:pt x="3" y="2"/>
                        <a:pt x="3" y="2"/>
                      </a:cubicBezTo>
                      <a:cubicBezTo>
                        <a:pt x="4" y="1"/>
                        <a:pt x="3" y="0"/>
                        <a:pt x="2" y="1"/>
                      </a:cubicBezTo>
                      <a:cubicBezTo>
                        <a:pt x="2" y="1"/>
                        <a:pt x="1" y="1"/>
                        <a:pt x="1" y="2"/>
                      </a:cubicBezTo>
                      <a:cubicBezTo>
                        <a:pt x="0" y="3"/>
                        <a:pt x="1"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2" name="Freeform 347"/>
                <p:cNvSpPr/>
                <p:nvPr/>
              </p:nvSpPr>
              <p:spPr bwMode="auto">
                <a:xfrm>
                  <a:off x="550" y="1472"/>
                  <a:ext cx="2" cy="2"/>
                </a:xfrm>
                <a:custGeom>
                  <a:avLst/>
                  <a:gdLst>
                    <a:gd name="T0" fmla="*/ 2 w 4"/>
                    <a:gd name="T1" fmla="*/ 2 h 3"/>
                    <a:gd name="T2" fmla="*/ 3 w 4"/>
                    <a:gd name="T3" fmla="*/ 2 h 3"/>
                    <a:gd name="T4" fmla="*/ 2 w 4"/>
                    <a:gd name="T5" fmla="*/ 0 h 3"/>
                    <a:gd name="T6" fmla="*/ 1 w 4"/>
                    <a:gd name="T7" fmla="*/ 1 h 3"/>
                    <a:gd name="T8" fmla="*/ 2 w 4"/>
                    <a:gd name="T9" fmla="*/ 2 h 3"/>
                  </a:gdLst>
                  <a:ahLst/>
                  <a:cxnLst>
                    <a:cxn ang="0">
                      <a:pos x="T0" y="T1"/>
                    </a:cxn>
                    <a:cxn ang="0">
                      <a:pos x="T2" y="T3"/>
                    </a:cxn>
                    <a:cxn ang="0">
                      <a:pos x="T4" y="T5"/>
                    </a:cxn>
                    <a:cxn ang="0">
                      <a:pos x="T6" y="T7"/>
                    </a:cxn>
                    <a:cxn ang="0">
                      <a:pos x="T8" y="T9"/>
                    </a:cxn>
                  </a:cxnLst>
                  <a:rect l="0" t="0" r="r" b="b"/>
                  <a:pathLst>
                    <a:path w="4" h="3">
                      <a:moveTo>
                        <a:pt x="2" y="2"/>
                      </a:moveTo>
                      <a:cubicBezTo>
                        <a:pt x="2" y="2"/>
                        <a:pt x="2" y="2"/>
                        <a:pt x="3" y="2"/>
                      </a:cubicBezTo>
                      <a:cubicBezTo>
                        <a:pt x="4" y="1"/>
                        <a:pt x="3" y="0"/>
                        <a:pt x="2" y="0"/>
                      </a:cubicBezTo>
                      <a:cubicBezTo>
                        <a:pt x="2" y="0"/>
                        <a:pt x="1" y="1"/>
                        <a:pt x="1" y="1"/>
                      </a:cubicBezTo>
                      <a:cubicBezTo>
                        <a:pt x="0" y="1"/>
                        <a:pt x="1"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3" name="Freeform 348"/>
                <p:cNvSpPr/>
                <p:nvPr/>
              </p:nvSpPr>
              <p:spPr bwMode="auto">
                <a:xfrm>
                  <a:off x="547" y="1472"/>
                  <a:ext cx="7" cy="6"/>
                </a:xfrm>
                <a:custGeom>
                  <a:avLst/>
                  <a:gdLst>
                    <a:gd name="T0" fmla="*/ 2 w 10"/>
                    <a:gd name="T1" fmla="*/ 8 h 9"/>
                    <a:gd name="T2" fmla="*/ 9 w 10"/>
                    <a:gd name="T3" fmla="*/ 2 h 9"/>
                    <a:gd name="T4" fmla="*/ 8 w 10"/>
                    <a:gd name="T5" fmla="*/ 0 h 9"/>
                    <a:gd name="T6" fmla="*/ 1 w 10"/>
                    <a:gd name="T7" fmla="*/ 8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3" y="5"/>
                        <a:pt x="7" y="4"/>
                        <a:pt x="9" y="2"/>
                      </a:cubicBezTo>
                      <a:cubicBezTo>
                        <a:pt x="10" y="1"/>
                        <a:pt x="9" y="0"/>
                        <a:pt x="8" y="0"/>
                      </a:cubicBezTo>
                      <a:cubicBezTo>
                        <a:pt x="6" y="3"/>
                        <a:pt x="2" y="4"/>
                        <a:pt x="1" y="8"/>
                      </a:cubicBezTo>
                      <a:cubicBezTo>
                        <a:pt x="0" y="9"/>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4" name="Freeform 349"/>
                <p:cNvSpPr/>
                <p:nvPr/>
              </p:nvSpPr>
              <p:spPr bwMode="auto">
                <a:xfrm>
                  <a:off x="547" y="1473"/>
                  <a:ext cx="7" cy="7"/>
                </a:xfrm>
                <a:custGeom>
                  <a:avLst/>
                  <a:gdLst>
                    <a:gd name="T0" fmla="*/ 2 w 10"/>
                    <a:gd name="T1" fmla="*/ 9 h 10"/>
                    <a:gd name="T2" fmla="*/ 10 w 10"/>
                    <a:gd name="T3" fmla="*/ 2 h 10"/>
                    <a:gd name="T4" fmla="*/ 9 w 10"/>
                    <a:gd name="T5" fmla="*/ 1 h 10"/>
                    <a:gd name="T6" fmla="*/ 1 w 10"/>
                    <a:gd name="T7" fmla="*/ 8 h 10"/>
                    <a:gd name="T8" fmla="*/ 2 w 10"/>
                    <a:gd name="T9" fmla="*/ 9 h 10"/>
                  </a:gdLst>
                  <a:ahLst/>
                  <a:cxnLst>
                    <a:cxn ang="0">
                      <a:pos x="T0" y="T1"/>
                    </a:cxn>
                    <a:cxn ang="0">
                      <a:pos x="T2" y="T3"/>
                    </a:cxn>
                    <a:cxn ang="0">
                      <a:pos x="T4" y="T5"/>
                    </a:cxn>
                    <a:cxn ang="0">
                      <a:pos x="T6" y="T7"/>
                    </a:cxn>
                    <a:cxn ang="0">
                      <a:pos x="T8" y="T9"/>
                    </a:cxn>
                  </a:cxnLst>
                  <a:rect l="0" t="0" r="r" b="b"/>
                  <a:pathLst>
                    <a:path w="10" h="10">
                      <a:moveTo>
                        <a:pt x="2" y="9"/>
                      </a:moveTo>
                      <a:cubicBezTo>
                        <a:pt x="4" y="6"/>
                        <a:pt x="7" y="4"/>
                        <a:pt x="10" y="2"/>
                      </a:cubicBezTo>
                      <a:cubicBezTo>
                        <a:pt x="10" y="1"/>
                        <a:pt x="10" y="0"/>
                        <a:pt x="9" y="1"/>
                      </a:cubicBezTo>
                      <a:cubicBezTo>
                        <a:pt x="6" y="3"/>
                        <a:pt x="3" y="5"/>
                        <a:pt x="1" y="8"/>
                      </a:cubicBezTo>
                      <a:cubicBezTo>
                        <a:pt x="0" y="9"/>
                        <a:pt x="1" y="10"/>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5" name="Freeform 350"/>
                <p:cNvSpPr/>
                <p:nvPr/>
              </p:nvSpPr>
              <p:spPr bwMode="auto">
                <a:xfrm>
                  <a:off x="548" y="1474"/>
                  <a:ext cx="6" cy="6"/>
                </a:xfrm>
                <a:custGeom>
                  <a:avLst/>
                  <a:gdLst>
                    <a:gd name="T0" fmla="*/ 1 w 9"/>
                    <a:gd name="T1" fmla="*/ 7 h 8"/>
                    <a:gd name="T2" fmla="*/ 9 w 9"/>
                    <a:gd name="T3" fmla="*/ 2 h 8"/>
                    <a:gd name="T4" fmla="*/ 8 w 9"/>
                    <a:gd name="T5" fmla="*/ 1 h 8"/>
                    <a:gd name="T6" fmla="*/ 1 w 9"/>
                    <a:gd name="T7" fmla="*/ 6 h 8"/>
                    <a:gd name="T8" fmla="*/ 1 w 9"/>
                    <a:gd name="T9" fmla="*/ 7 h 8"/>
                  </a:gdLst>
                  <a:ahLst/>
                  <a:cxnLst>
                    <a:cxn ang="0">
                      <a:pos x="T0" y="T1"/>
                    </a:cxn>
                    <a:cxn ang="0">
                      <a:pos x="T2" y="T3"/>
                    </a:cxn>
                    <a:cxn ang="0">
                      <a:pos x="T4" y="T5"/>
                    </a:cxn>
                    <a:cxn ang="0">
                      <a:pos x="T6" y="T7"/>
                    </a:cxn>
                    <a:cxn ang="0">
                      <a:pos x="T8" y="T9"/>
                    </a:cxn>
                  </a:cxnLst>
                  <a:rect l="0" t="0" r="r" b="b"/>
                  <a:pathLst>
                    <a:path w="9" h="8">
                      <a:moveTo>
                        <a:pt x="1" y="7"/>
                      </a:moveTo>
                      <a:cubicBezTo>
                        <a:pt x="4" y="6"/>
                        <a:pt x="6" y="4"/>
                        <a:pt x="9" y="2"/>
                      </a:cubicBezTo>
                      <a:cubicBezTo>
                        <a:pt x="9" y="2"/>
                        <a:pt x="9" y="0"/>
                        <a:pt x="8" y="1"/>
                      </a:cubicBezTo>
                      <a:cubicBezTo>
                        <a:pt x="5" y="2"/>
                        <a:pt x="3" y="5"/>
                        <a:pt x="1" y="6"/>
                      </a:cubicBezTo>
                      <a:cubicBezTo>
                        <a:pt x="0" y="6"/>
                        <a:pt x="0" y="8"/>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6" name="Freeform 351"/>
                <p:cNvSpPr/>
                <p:nvPr/>
              </p:nvSpPr>
              <p:spPr bwMode="auto">
                <a:xfrm>
                  <a:off x="548" y="1471"/>
                  <a:ext cx="2" cy="3"/>
                </a:xfrm>
                <a:custGeom>
                  <a:avLst/>
                  <a:gdLst>
                    <a:gd name="T0" fmla="*/ 2 w 4"/>
                    <a:gd name="T1" fmla="*/ 3 h 4"/>
                    <a:gd name="T2" fmla="*/ 4 w 4"/>
                    <a:gd name="T3" fmla="*/ 2 h 4"/>
                    <a:gd name="T4" fmla="*/ 2 w 4"/>
                    <a:gd name="T5" fmla="*/ 1 h 4"/>
                    <a:gd name="T6" fmla="*/ 2 w 4"/>
                    <a:gd name="T7" fmla="*/ 1 h 4"/>
                    <a:gd name="T8" fmla="*/ 3 w 4"/>
                    <a:gd name="T9" fmla="*/ 2 h 4"/>
                    <a:gd name="T10" fmla="*/ 4 w 4"/>
                    <a:gd name="T11" fmla="*/ 2 h 4"/>
                    <a:gd name="T12" fmla="*/ 2 w 4"/>
                    <a:gd name="T13" fmla="*/ 1 h 4"/>
                    <a:gd name="T14" fmla="*/ 1 w 4"/>
                    <a:gd name="T15" fmla="*/ 2 h 4"/>
                    <a:gd name="T16" fmla="*/ 2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2" y="3"/>
                      </a:moveTo>
                      <a:cubicBezTo>
                        <a:pt x="3" y="3"/>
                        <a:pt x="3" y="2"/>
                        <a:pt x="4" y="2"/>
                      </a:cubicBezTo>
                      <a:cubicBezTo>
                        <a:pt x="3" y="1"/>
                        <a:pt x="3" y="1"/>
                        <a:pt x="2" y="1"/>
                      </a:cubicBezTo>
                      <a:cubicBezTo>
                        <a:pt x="2" y="1"/>
                        <a:pt x="2" y="1"/>
                        <a:pt x="2" y="1"/>
                      </a:cubicBezTo>
                      <a:cubicBezTo>
                        <a:pt x="1" y="2"/>
                        <a:pt x="2" y="3"/>
                        <a:pt x="3" y="2"/>
                      </a:cubicBezTo>
                      <a:cubicBezTo>
                        <a:pt x="3" y="2"/>
                        <a:pt x="3" y="2"/>
                        <a:pt x="4" y="2"/>
                      </a:cubicBezTo>
                      <a:cubicBezTo>
                        <a:pt x="4" y="1"/>
                        <a:pt x="3" y="0"/>
                        <a:pt x="2" y="1"/>
                      </a:cubicBezTo>
                      <a:cubicBezTo>
                        <a:pt x="2" y="1"/>
                        <a:pt x="2" y="1"/>
                        <a:pt x="1" y="2"/>
                      </a:cubicBezTo>
                      <a:cubicBezTo>
                        <a:pt x="0" y="3"/>
                        <a:pt x="2" y="4"/>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7" name="Freeform 352"/>
                <p:cNvSpPr/>
                <p:nvPr/>
              </p:nvSpPr>
              <p:spPr bwMode="auto">
                <a:xfrm>
                  <a:off x="554" y="1468"/>
                  <a:ext cx="5" cy="4"/>
                </a:xfrm>
                <a:custGeom>
                  <a:avLst/>
                  <a:gdLst>
                    <a:gd name="T0" fmla="*/ 2 w 8"/>
                    <a:gd name="T1" fmla="*/ 6 h 7"/>
                    <a:gd name="T2" fmla="*/ 7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3" y="5"/>
                        <a:pt x="5" y="4"/>
                        <a:pt x="7" y="2"/>
                      </a:cubicBezTo>
                      <a:cubicBezTo>
                        <a:pt x="8" y="2"/>
                        <a:pt x="7" y="0"/>
                        <a:pt x="6" y="1"/>
                      </a:cubicBezTo>
                      <a:cubicBezTo>
                        <a:pt x="4" y="2"/>
                        <a:pt x="2"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8" name="Freeform 353"/>
                <p:cNvSpPr/>
                <p:nvPr/>
              </p:nvSpPr>
              <p:spPr bwMode="auto">
                <a:xfrm>
                  <a:off x="553" y="1470"/>
                  <a:ext cx="7" cy="5"/>
                </a:xfrm>
                <a:custGeom>
                  <a:avLst/>
                  <a:gdLst>
                    <a:gd name="T0" fmla="*/ 2 w 10"/>
                    <a:gd name="T1" fmla="*/ 7 h 8"/>
                    <a:gd name="T2" fmla="*/ 9 w 10"/>
                    <a:gd name="T3" fmla="*/ 2 h 8"/>
                    <a:gd name="T4" fmla="*/ 8 w 10"/>
                    <a:gd name="T5" fmla="*/ 0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1"/>
                        <a:pt x="9" y="0"/>
                        <a:pt x="8" y="0"/>
                      </a:cubicBezTo>
                      <a:cubicBezTo>
                        <a:pt x="5" y="2"/>
                        <a:pt x="3" y="4"/>
                        <a:pt x="1"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9" name="Freeform 354"/>
                <p:cNvSpPr/>
                <p:nvPr/>
              </p:nvSpPr>
              <p:spPr bwMode="auto">
                <a:xfrm>
                  <a:off x="554" y="1472"/>
                  <a:ext cx="6" cy="4"/>
                </a:xfrm>
                <a:custGeom>
                  <a:avLst/>
                  <a:gdLst>
                    <a:gd name="T0" fmla="*/ 2 w 9"/>
                    <a:gd name="T1" fmla="*/ 6 h 7"/>
                    <a:gd name="T2" fmla="*/ 8 w 9"/>
                    <a:gd name="T3" fmla="*/ 2 h 7"/>
                    <a:gd name="T4" fmla="*/ 7 w 9"/>
                    <a:gd name="T5" fmla="*/ 0 h 7"/>
                    <a:gd name="T6" fmla="*/ 0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4"/>
                        <a:pt x="6" y="3"/>
                        <a:pt x="8" y="2"/>
                      </a:cubicBezTo>
                      <a:cubicBezTo>
                        <a:pt x="9" y="1"/>
                        <a:pt x="8" y="0"/>
                        <a:pt x="7" y="0"/>
                      </a:cubicBezTo>
                      <a:cubicBezTo>
                        <a:pt x="5" y="2"/>
                        <a:pt x="2" y="3"/>
                        <a:pt x="0"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0" name="Freeform 355"/>
                <p:cNvSpPr/>
                <p:nvPr/>
              </p:nvSpPr>
              <p:spPr bwMode="auto">
                <a:xfrm>
                  <a:off x="553" y="1474"/>
                  <a:ext cx="6" cy="5"/>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1"/>
                        <a:pt x="8" y="0"/>
                        <a:pt x="7" y="1"/>
                      </a:cubicBezTo>
                      <a:cubicBezTo>
                        <a:pt x="5" y="2"/>
                        <a:pt x="3" y="4"/>
                        <a:pt x="1" y="6"/>
                      </a:cubicBezTo>
                      <a:cubicBezTo>
                        <a:pt x="0" y="6"/>
                        <a:pt x="2"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1" name="Freeform 356"/>
                <p:cNvSpPr/>
                <p:nvPr/>
              </p:nvSpPr>
              <p:spPr bwMode="auto">
                <a:xfrm>
                  <a:off x="554" y="1476"/>
                  <a:ext cx="5" cy="4"/>
                </a:xfrm>
                <a:custGeom>
                  <a:avLst/>
                  <a:gdLst>
                    <a:gd name="T0" fmla="*/ 2 w 7"/>
                    <a:gd name="T1" fmla="*/ 5 h 6"/>
                    <a:gd name="T2" fmla="*/ 6 w 7"/>
                    <a:gd name="T3" fmla="*/ 1 h 6"/>
                    <a:gd name="T4" fmla="*/ 4 w 7"/>
                    <a:gd name="T5" fmla="*/ 0 h 6"/>
                    <a:gd name="T6" fmla="*/ 1 w 7"/>
                    <a:gd name="T7" fmla="*/ 4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3"/>
                        <a:pt x="6" y="1"/>
                      </a:cubicBezTo>
                      <a:cubicBezTo>
                        <a:pt x="7" y="0"/>
                        <a:pt x="5" y="0"/>
                        <a:pt x="4" y="0"/>
                      </a:cubicBezTo>
                      <a:cubicBezTo>
                        <a:pt x="3" y="2"/>
                        <a:pt x="2" y="3"/>
                        <a:pt x="1"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2" name="Freeform 357"/>
                <p:cNvSpPr/>
                <p:nvPr/>
              </p:nvSpPr>
              <p:spPr bwMode="auto">
                <a:xfrm>
                  <a:off x="559" y="1463"/>
                  <a:ext cx="5" cy="5"/>
                </a:xfrm>
                <a:custGeom>
                  <a:avLst/>
                  <a:gdLst>
                    <a:gd name="T0" fmla="*/ 2 w 8"/>
                    <a:gd name="T1" fmla="*/ 7 h 8"/>
                    <a:gd name="T2" fmla="*/ 8 w 8"/>
                    <a:gd name="T3" fmla="*/ 1 h 8"/>
                    <a:gd name="T4" fmla="*/ 6 w 8"/>
                    <a:gd name="T5" fmla="*/ 0 h 8"/>
                    <a:gd name="T6" fmla="*/ 1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5" y="6"/>
                        <a:pt x="6" y="4"/>
                        <a:pt x="8" y="1"/>
                      </a:cubicBezTo>
                      <a:cubicBezTo>
                        <a:pt x="8" y="0"/>
                        <a:pt x="7" y="0"/>
                        <a:pt x="6" y="0"/>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3" name="Freeform 358"/>
                <p:cNvSpPr/>
                <p:nvPr/>
              </p:nvSpPr>
              <p:spPr bwMode="auto">
                <a:xfrm>
                  <a:off x="558" y="1466"/>
                  <a:ext cx="8" cy="5"/>
                </a:xfrm>
                <a:custGeom>
                  <a:avLst/>
                  <a:gdLst>
                    <a:gd name="T0" fmla="*/ 2 w 12"/>
                    <a:gd name="T1" fmla="*/ 7 h 8"/>
                    <a:gd name="T2" fmla="*/ 11 w 12"/>
                    <a:gd name="T3" fmla="*/ 1 h 8"/>
                    <a:gd name="T4" fmla="*/ 11 w 12"/>
                    <a:gd name="T5" fmla="*/ 0 h 8"/>
                    <a:gd name="T6" fmla="*/ 1 w 12"/>
                    <a:gd name="T7" fmla="*/ 6 h 8"/>
                    <a:gd name="T8" fmla="*/ 2 w 12"/>
                    <a:gd name="T9" fmla="*/ 7 h 8"/>
                  </a:gdLst>
                  <a:ahLst/>
                  <a:cxnLst>
                    <a:cxn ang="0">
                      <a:pos x="T0" y="T1"/>
                    </a:cxn>
                    <a:cxn ang="0">
                      <a:pos x="T2" y="T3"/>
                    </a:cxn>
                    <a:cxn ang="0">
                      <a:pos x="T4" y="T5"/>
                    </a:cxn>
                    <a:cxn ang="0">
                      <a:pos x="T6" y="T7"/>
                    </a:cxn>
                    <a:cxn ang="0">
                      <a:pos x="T8" y="T9"/>
                    </a:cxn>
                  </a:cxnLst>
                  <a:rect l="0" t="0" r="r" b="b"/>
                  <a:pathLst>
                    <a:path w="12" h="8">
                      <a:moveTo>
                        <a:pt x="2" y="7"/>
                      </a:moveTo>
                      <a:cubicBezTo>
                        <a:pt x="5" y="6"/>
                        <a:pt x="8" y="3"/>
                        <a:pt x="11" y="1"/>
                      </a:cubicBezTo>
                      <a:cubicBezTo>
                        <a:pt x="12" y="1"/>
                        <a:pt x="12" y="0"/>
                        <a:pt x="11" y="0"/>
                      </a:cubicBezTo>
                      <a:cubicBezTo>
                        <a:pt x="7" y="2"/>
                        <a:pt x="5"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4" name="Freeform 359"/>
                <p:cNvSpPr/>
                <p:nvPr/>
              </p:nvSpPr>
              <p:spPr bwMode="auto">
                <a:xfrm>
                  <a:off x="559" y="1467"/>
                  <a:ext cx="7" cy="6"/>
                </a:xfrm>
                <a:custGeom>
                  <a:avLst/>
                  <a:gdLst>
                    <a:gd name="T0" fmla="*/ 2 w 11"/>
                    <a:gd name="T1" fmla="*/ 8 h 9"/>
                    <a:gd name="T2" fmla="*/ 10 w 11"/>
                    <a:gd name="T3" fmla="*/ 2 h 9"/>
                    <a:gd name="T4" fmla="*/ 9 w 11"/>
                    <a:gd name="T5" fmla="*/ 1 h 9"/>
                    <a:gd name="T6" fmla="*/ 1 w 11"/>
                    <a:gd name="T7" fmla="*/ 7 h 9"/>
                    <a:gd name="T8" fmla="*/ 2 w 11"/>
                    <a:gd name="T9" fmla="*/ 8 h 9"/>
                  </a:gdLst>
                  <a:ahLst/>
                  <a:cxnLst>
                    <a:cxn ang="0">
                      <a:pos x="T0" y="T1"/>
                    </a:cxn>
                    <a:cxn ang="0">
                      <a:pos x="T2" y="T3"/>
                    </a:cxn>
                    <a:cxn ang="0">
                      <a:pos x="T4" y="T5"/>
                    </a:cxn>
                    <a:cxn ang="0">
                      <a:pos x="T6" y="T7"/>
                    </a:cxn>
                    <a:cxn ang="0">
                      <a:pos x="T8" y="T9"/>
                    </a:cxn>
                  </a:cxnLst>
                  <a:rect l="0" t="0" r="r" b="b"/>
                  <a:pathLst>
                    <a:path w="11" h="9">
                      <a:moveTo>
                        <a:pt x="2" y="8"/>
                      </a:moveTo>
                      <a:cubicBezTo>
                        <a:pt x="5" y="6"/>
                        <a:pt x="7" y="4"/>
                        <a:pt x="10" y="2"/>
                      </a:cubicBezTo>
                      <a:cubicBezTo>
                        <a:pt x="11" y="2"/>
                        <a:pt x="10" y="0"/>
                        <a:pt x="9" y="1"/>
                      </a:cubicBezTo>
                      <a:cubicBezTo>
                        <a:pt x="6" y="3"/>
                        <a:pt x="3" y="4"/>
                        <a:pt x="1" y="7"/>
                      </a:cubicBezTo>
                      <a:cubicBezTo>
                        <a:pt x="0" y="7"/>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5" name="Freeform 360"/>
                <p:cNvSpPr/>
                <p:nvPr/>
              </p:nvSpPr>
              <p:spPr bwMode="auto">
                <a:xfrm>
                  <a:off x="559" y="1470"/>
                  <a:ext cx="7" cy="5"/>
                </a:xfrm>
                <a:custGeom>
                  <a:avLst/>
                  <a:gdLst>
                    <a:gd name="T0" fmla="*/ 2 w 10"/>
                    <a:gd name="T1" fmla="*/ 7 h 8"/>
                    <a:gd name="T2" fmla="*/ 9 w 10"/>
                    <a:gd name="T3" fmla="*/ 2 h 8"/>
                    <a:gd name="T4" fmla="*/ 8 w 10"/>
                    <a:gd name="T5" fmla="*/ 1 h 8"/>
                    <a:gd name="T6" fmla="*/ 0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4" y="5"/>
                        <a:pt x="6" y="3"/>
                        <a:pt x="9" y="2"/>
                      </a:cubicBezTo>
                      <a:cubicBezTo>
                        <a:pt x="10" y="2"/>
                        <a:pt x="9" y="0"/>
                        <a:pt x="8" y="1"/>
                      </a:cubicBezTo>
                      <a:cubicBezTo>
                        <a:pt x="5" y="2"/>
                        <a:pt x="3"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6" name="Freeform 361"/>
                <p:cNvSpPr/>
                <p:nvPr/>
              </p:nvSpPr>
              <p:spPr bwMode="auto">
                <a:xfrm>
                  <a:off x="560" y="1472"/>
                  <a:ext cx="6" cy="4"/>
                </a:xfrm>
                <a:custGeom>
                  <a:avLst/>
                  <a:gdLst>
                    <a:gd name="T0" fmla="*/ 1 w 9"/>
                    <a:gd name="T1" fmla="*/ 6 h 7"/>
                    <a:gd name="T2" fmla="*/ 8 w 9"/>
                    <a:gd name="T3" fmla="*/ 2 h 7"/>
                    <a:gd name="T4" fmla="*/ 7 w 9"/>
                    <a:gd name="T5" fmla="*/ 0 h 7"/>
                    <a:gd name="T6" fmla="*/ 1 w 9"/>
                    <a:gd name="T7" fmla="*/ 5 h 7"/>
                    <a:gd name="T8" fmla="*/ 1 w 9"/>
                    <a:gd name="T9" fmla="*/ 6 h 7"/>
                  </a:gdLst>
                  <a:ahLst/>
                  <a:cxnLst>
                    <a:cxn ang="0">
                      <a:pos x="T0" y="T1"/>
                    </a:cxn>
                    <a:cxn ang="0">
                      <a:pos x="T2" y="T3"/>
                    </a:cxn>
                    <a:cxn ang="0">
                      <a:pos x="T4" y="T5"/>
                    </a:cxn>
                    <a:cxn ang="0">
                      <a:pos x="T6" y="T7"/>
                    </a:cxn>
                    <a:cxn ang="0">
                      <a:pos x="T8" y="T9"/>
                    </a:cxn>
                  </a:cxnLst>
                  <a:rect l="0" t="0" r="r" b="b"/>
                  <a:pathLst>
                    <a:path w="9" h="7">
                      <a:moveTo>
                        <a:pt x="1" y="6"/>
                      </a:moveTo>
                      <a:cubicBezTo>
                        <a:pt x="4" y="5"/>
                        <a:pt x="6" y="3"/>
                        <a:pt x="8" y="2"/>
                      </a:cubicBezTo>
                      <a:cubicBezTo>
                        <a:pt x="9" y="1"/>
                        <a:pt x="8" y="0"/>
                        <a:pt x="7" y="0"/>
                      </a:cubicBezTo>
                      <a:cubicBezTo>
                        <a:pt x="5" y="2"/>
                        <a:pt x="3" y="3"/>
                        <a:pt x="1" y="5"/>
                      </a:cubicBezTo>
                      <a:cubicBezTo>
                        <a:pt x="0" y="5"/>
                        <a:pt x="0" y="7"/>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7" name="Freeform 362"/>
                <p:cNvSpPr/>
                <p:nvPr/>
              </p:nvSpPr>
              <p:spPr bwMode="auto">
                <a:xfrm>
                  <a:off x="559" y="1473"/>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6"/>
                        <a:pt x="7" y="4"/>
                        <a:pt x="9" y="2"/>
                      </a:cubicBezTo>
                      <a:cubicBezTo>
                        <a:pt x="10" y="2"/>
                        <a:pt x="9"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8" name="Freeform 363"/>
                <p:cNvSpPr/>
                <p:nvPr/>
              </p:nvSpPr>
              <p:spPr bwMode="auto">
                <a:xfrm>
                  <a:off x="560" y="1476"/>
                  <a:ext cx="5" cy="4"/>
                </a:xfrm>
                <a:custGeom>
                  <a:avLst/>
                  <a:gdLst>
                    <a:gd name="T0" fmla="*/ 1 w 7"/>
                    <a:gd name="T1" fmla="*/ 5 h 5"/>
                    <a:gd name="T2" fmla="*/ 6 w 7"/>
                    <a:gd name="T3" fmla="*/ 2 h 5"/>
                    <a:gd name="T4" fmla="*/ 5 w 7"/>
                    <a:gd name="T5" fmla="*/ 0 h 5"/>
                    <a:gd name="T6" fmla="*/ 1 w 7"/>
                    <a:gd name="T7" fmla="*/ 3 h 5"/>
                    <a:gd name="T8" fmla="*/ 1 w 7"/>
                    <a:gd name="T9" fmla="*/ 5 h 5"/>
                  </a:gdLst>
                  <a:ahLst/>
                  <a:cxnLst>
                    <a:cxn ang="0">
                      <a:pos x="T0" y="T1"/>
                    </a:cxn>
                    <a:cxn ang="0">
                      <a:pos x="T2" y="T3"/>
                    </a:cxn>
                    <a:cxn ang="0">
                      <a:pos x="T4" y="T5"/>
                    </a:cxn>
                    <a:cxn ang="0">
                      <a:pos x="T6" y="T7"/>
                    </a:cxn>
                    <a:cxn ang="0">
                      <a:pos x="T8" y="T9"/>
                    </a:cxn>
                  </a:cxnLst>
                  <a:rect l="0" t="0" r="r" b="b"/>
                  <a:pathLst>
                    <a:path w="7" h="5">
                      <a:moveTo>
                        <a:pt x="1" y="5"/>
                      </a:moveTo>
                      <a:cubicBezTo>
                        <a:pt x="3" y="4"/>
                        <a:pt x="5" y="3"/>
                        <a:pt x="6" y="2"/>
                      </a:cubicBezTo>
                      <a:cubicBezTo>
                        <a:pt x="7" y="1"/>
                        <a:pt x="6" y="0"/>
                        <a:pt x="5" y="0"/>
                      </a:cubicBezTo>
                      <a:cubicBezTo>
                        <a:pt x="4" y="2"/>
                        <a:pt x="3" y="3"/>
                        <a:pt x="1" y="3"/>
                      </a:cubicBezTo>
                      <a:cubicBezTo>
                        <a:pt x="0" y="3"/>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9" name="Freeform 364"/>
                <p:cNvSpPr/>
                <p:nvPr/>
              </p:nvSpPr>
              <p:spPr bwMode="auto">
                <a:xfrm>
                  <a:off x="564" y="1460"/>
                  <a:ext cx="6" cy="5"/>
                </a:xfrm>
                <a:custGeom>
                  <a:avLst/>
                  <a:gdLst>
                    <a:gd name="T0" fmla="*/ 3 w 9"/>
                    <a:gd name="T1" fmla="*/ 7 h 8"/>
                    <a:gd name="T2" fmla="*/ 8 w 9"/>
                    <a:gd name="T3" fmla="*/ 1 h 8"/>
                    <a:gd name="T4" fmla="*/ 7 w 9"/>
                    <a:gd name="T5" fmla="*/ 0 h 8"/>
                    <a:gd name="T6" fmla="*/ 1 w 9"/>
                    <a:gd name="T7" fmla="*/ 6 h 8"/>
                    <a:gd name="T8" fmla="*/ 3 w 9"/>
                    <a:gd name="T9" fmla="*/ 7 h 8"/>
                  </a:gdLst>
                  <a:ahLst/>
                  <a:cxnLst>
                    <a:cxn ang="0">
                      <a:pos x="T0" y="T1"/>
                    </a:cxn>
                    <a:cxn ang="0">
                      <a:pos x="T2" y="T3"/>
                    </a:cxn>
                    <a:cxn ang="0">
                      <a:pos x="T4" y="T5"/>
                    </a:cxn>
                    <a:cxn ang="0">
                      <a:pos x="T6" y="T7"/>
                    </a:cxn>
                    <a:cxn ang="0">
                      <a:pos x="T8" y="T9"/>
                    </a:cxn>
                  </a:cxnLst>
                  <a:rect l="0" t="0" r="r" b="b"/>
                  <a:pathLst>
                    <a:path w="9" h="8">
                      <a:moveTo>
                        <a:pt x="3" y="7"/>
                      </a:moveTo>
                      <a:cubicBezTo>
                        <a:pt x="4" y="5"/>
                        <a:pt x="6" y="3"/>
                        <a:pt x="8" y="1"/>
                      </a:cubicBezTo>
                      <a:cubicBezTo>
                        <a:pt x="9" y="1"/>
                        <a:pt x="8" y="0"/>
                        <a:pt x="7" y="0"/>
                      </a:cubicBezTo>
                      <a:cubicBezTo>
                        <a:pt x="4" y="2"/>
                        <a:pt x="2" y="4"/>
                        <a:pt x="1" y="6"/>
                      </a:cubicBezTo>
                      <a:cubicBezTo>
                        <a:pt x="0" y="7"/>
                        <a:pt x="2" y="8"/>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0" name="Freeform 365"/>
                <p:cNvSpPr/>
                <p:nvPr/>
              </p:nvSpPr>
              <p:spPr bwMode="auto">
                <a:xfrm>
                  <a:off x="565" y="1461"/>
                  <a:ext cx="6" cy="6"/>
                </a:xfrm>
                <a:custGeom>
                  <a:avLst/>
                  <a:gdLst>
                    <a:gd name="T0" fmla="*/ 2 w 9"/>
                    <a:gd name="T1" fmla="*/ 8 h 9"/>
                    <a:gd name="T2" fmla="*/ 8 w 9"/>
                    <a:gd name="T3" fmla="*/ 1 h 9"/>
                    <a:gd name="T4" fmla="*/ 7 w 9"/>
                    <a:gd name="T5" fmla="*/ 0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8" y="1"/>
                      </a:cubicBezTo>
                      <a:cubicBezTo>
                        <a:pt x="9" y="0"/>
                        <a:pt x="7" y="0"/>
                        <a:pt x="7" y="0"/>
                      </a:cubicBezTo>
                      <a:cubicBezTo>
                        <a:pt x="5" y="3"/>
                        <a:pt x="2" y="5"/>
                        <a:pt x="1" y="7"/>
                      </a:cubicBezTo>
                      <a:cubicBezTo>
                        <a:pt x="0" y="8"/>
                        <a:pt x="2"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1" name="Freeform 366"/>
                <p:cNvSpPr/>
                <p:nvPr/>
              </p:nvSpPr>
              <p:spPr bwMode="auto">
                <a:xfrm>
                  <a:off x="565" y="1463"/>
                  <a:ext cx="6" cy="5"/>
                </a:xfrm>
                <a:custGeom>
                  <a:avLst/>
                  <a:gdLst>
                    <a:gd name="T0" fmla="*/ 2 w 9"/>
                    <a:gd name="T1" fmla="*/ 7 h 8"/>
                    <a:gd name="T2" fmla="*/ 8 w 9"/>
                    <a:gd name="T3" fmla="*/ 2 h 8"/>
                    <a:gd name="T4" fmla="*/ 7 w 9"/>
                    <a:gd name="T5" fmla="*/ 0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0"/>
                      </a:cubicBezTo>
                      <a:cubicBezTo>
                        <a:pt x="5" y="1"/>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2" name="Freeform 367"/>
                <p:cNvSpPr/>
                <p:nvPr/>
              </p:nvSpPr>
              <p:spPr bwMode="auto">
                <a:xfrm>
                  <a:off x="564" y="1466"/>
                  <a:ext cx="7" cy="5"/>
                </a:xfrm>
                <a:custGeom>
                  <a:avLst/>
                  <a:gdLst>
                    <a:gd name="T0" fmla="*/ 2 w 10"/>
                    <a:gd name="T1" fmla="*/ 8 h 8"/>
                    <a:gd name="T2" fmla="*/ 9 w 10"/>
                    <a:gd name="T3" fmla="*/ 2 h 8"/>
                    <a:gd name="T4" fmla="*/ 8 w 10"/>
                    <a:gd name="T5" fmla="*/ 1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5" y="7"/>
                        <a:pt x="7" y="4"/>
                        <a:pt x="9" y="2"/>
                      </a:cubicBezTo>
                      <a:cubicBezTo>
                        <a:pt x="10" y="1"/>
                        <a:pt x="8" y="0"/>
                        <a:pt x="8" y="1"/>
                      </a:cubicBezTo>
                      <a:cubicBezTo>
                        <a:pt x="6" y="3"/>
                        <a:pt x="4" y="5"/>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3" name="Freeform 368"/>
                <p:cNvSpPr/>
                <p:nvPr/>
              </p:nvSpPr>
              <p:spPr bwMode="auto">
                <a:xfrm>
                  <a:off x="565" y="1467"/>
                  <a:ext cx="6" cy="6"/>
                </a:xfrm>
                <a:custGeom>
                  <a:avLst/>
                  <a:gdLst>
                    <a:gd name="T0" fmla="*/ 2 w 9"/>
                    <a:gd name="T1" fmla="*/ 8 h 9"/>
                    <a:gd name="T2" fmla="*/ 9 w 9"/>
                    <a:gd name="T3" fmla="*/ 2 h 9"/>
                    <a:gd name="T4" fmla="*/ 7 w 9"/>
                    <a:gd name="T5" fmla="*/ 1 h 9"/>
                    <a:gd name="T6" fmla="*/ 1 w 9"/>
                    <a:gd name="T7" fmla="*/ 7 h 9"/>
                    <a:gd name="T8" fmla="*/ 2 w 9"/>
                    <a:gd name="T9" fmla="*/ 8 h 9"/>
                  </a:gdLst>
                  <a:ahLst/>
                  <a:cxnLst>
                    <a:cxn ang="0">
                      <a:pos x="T0" y="T1"/>
                    </a:cxn>
                    <a:cxn ang="0">
                      <a:pos x="T2" y="T3"/>
                    </a:cxn>
                    <a:cxn ang="0">
                      <a:pos x="T4" y="T5"/>
                    </a:cxn>
                    <a:cxn ang="0">
                      <a:pos x="T6" y="T7"/>
                    </a:cxn>
                    <a:cxn ang="0">
                      <a:pos x="T8" y="T9"/>
                    </a:cxn>
                  </a:cxnLst>
                  <a:rect l="0" t="0" r="r" b="b"/>
                  <a:pathLst>
                    <a:path w="9" h="9">
                      <a:moveTo>
                        <a:pt x="2" y="8"/>
                      </a:moveTo>
                      <a:cubicBezTo>
                        <a:pt x="4" y="6"/>
                        <a:pt x="6" y="4"/>
                        <a:pt x="9" y="2"/>
                      </a:cubicBezTo>
                      <a:cubicBezTo>
                        <a:pt x="9" y="1"/>
                        <a:pt x="8" y="0"/>
                        <a:pt x="7" y="1"/>
                      </a:cubicBezTo>
                      <a:cubicBezTo>
                        <a:pt x="5"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4" name="Freeform 369"/>
                <p:cNvSpPr/>
                <p:nvPr/>
              </p:nvSpPr>
              <p:spPr bwMode="auto">
                <a:xfrm>
                  <a:off x="564" y="1470"/>
                  <a:ext cx="7" cy="5"/>
                </a:xfrm>
                <a:custGeom>
                  <a:avLst/>
                  <a:gdLst>
                    <a:gd name="T0" fmla="*/ 2 w 10"/>
                    <a:gd name="T1" fmla="*/ 8 h 8"/>
                    <a:gd name="T2" fmla="*/ 9 w 10"/>
                    <a:gd name="T3" fmla="*/ 2 h 8"/>
                    <a:gd name="T4" fmla="*/ 8 w 10"/>
                    <a:gd name="T5" fmla="*/ 1 h 8"/>
                    <a:gd name="T6" fmla="*/ 1 w 10"/>
                    <a:gd name="T7" fmla="*/ 7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6" y="4"/>
                        <a:pt x="9" y="2"/>
                      </a:cubicBezTo>
                      <a:cubicBezTo>
                        <a:pt x="10" y="1"/>
                        <a:pt x="8" y="0"/>
                        <a:pt x="8" y="1"/>
                      </a:cubicBezTo>
                      <a:cubicBezTo>
                        <a:pt x="5" y="3"/>
                        <a:pt x="3" y="5"/>
                        <a:pt x="1" y="7"/>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5" name="Freeform 370"/>
                <p:cNvSpPr/>
                <p:nvPr/>
              </p:nvSpPr>
              <p:spPr bwMode="auto">
                <a:xfrm>
                  <a:off x="564" y="1472"/>
                  <a:ext cx="7" cy="6"/>
                </a:xfrm>
                <a:custGeom>
                  <a:avLst/>
                  <a:gdLst>
                    <a:gd name="T0" fmla="*/ 2 w 10"/>
                    <a:gd name="T1" fmla="*/ 8 h 8"/>
                    <a:gd name="T2" fmla="*/ 9 w 10"/>
                    <a:gd name="T3" fmla="*/ 2 h 8"/>
                    <a:gd name="T4" fmla="*/ 8 w 10"/>
                    <a:gd name="T5" fmla="*/ 0 h 8"/>
                    <a:gd name="T6" fmla="*/ 1 w 10"/>
                    <a:gd name="T7" fmla="*/ 6 h 8"/>
                    <a:gd name="T8" fmla="*/ 2 w 10"/>
                    <a:gd name="T9" fmla="*/ 8 h 8"/>
                  </a:gdLst>
                  <a:ahLst/>
                  <a:cxnLst>
                    <a:cxn ang="0">
                      <a:pos x="T0" y="T1"/>
                    </a:cxn>
                    <a:cxn ang="0">
                      <a:pos x="T2" y="T3"/>
                    </a:cxn>
                    <a:cxn ang="0">
                      <a:pos x="T4" y="T5"/>
                    </a:cxn>
                    <a:cxn ang="0">
                      <a:pos x="T6" y="T7"/>
                    </a:cxn>
                    <a:cxn ang="0">
                      <a:pos x="T8" y="T9"/>
                    </a:cxn>
                  </a:cxnLst>
                  <a:rect l="0" t="0" r="r" b="b"/>
                  <a:pathLst>
                    <a:path w="10" h="8">
                      <a:moveTo>
                        <a:pt x="2" y="8"/>
                      </a:moveTo>
                      <a:cubicBezTo>
                        <a:pt x="4" y="6"/>
                        <a:pt x="7" y="4"/>
                        <a:pt x="9" y="2"/>
                      </a:cubicBezTo>
                      <a:cubicBezTo>
                        <a:pt x="10" y="1"/>
                        <a:pt x="9" y="0"/>
                        <a:pt x="8" y="0"/>
                      </a:cubicBezTo>
                      <a:cubicBezTo>
                        <a:pt x="6" y="2"/>
                        <a:pt x="3" y="4"/>
                        <a:pt x="1" y="6"/>
                      </a:cubicBezTo>
                      <a:cubicBezTo>
                        <a:pt x="0" y="7"/>
                        <a:pt x="1" y="8"/>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6" name="Freeform 371"/>
                <p:cNvSpPr/>
                <p:nvPr/>
              </p:nvSpPr>
              <p:spPr bwMode="auto">
                <a:xfrm>
                  <a:off x="566" y="1474"/>
                  <a:ext cx="5" cy="6"/>
                </a:xfrm>
                <a:custGeom>
                  <a:avLst/>
                  <a:gdLst>
                    <a:gd name="T0" fmla="*/ 2 w 8"/>
                    <a:gd name="T1" fmla="*/ 7 h 8"/>
                    <a:gd name="T2" fmla="*/ 7 w 8"/>
                    <a:gd name="T3" fmla="*/ 2 h 8"/>
                    <a:gd name="T4" fmla="*/ 6 w 8"/>
                    <a:gd name="T5" fmla="*/ 1 h 8"/>
                    <a:gd name="T6" fmla="*/ 0 w 8"/>
                    <a:gd name="T7" fmla="*/ 6 h 8"/>
                    <a:gd name="T8" fmla="*/ 2 w 8"/>
                    <a:gd name="T9" fmla="*/ 7 h 8"/>
                  </a:gdLst>
                  <a:ahLst/>
                  <a:cxnLst>
                    <a:cxn ang="0">
                      <a:pos x="T0" y="T1"/>
                    </a:cxn>
                    <a:cxn ang="0">
                      <a:pos x="T2" y="T3"/>
                    </a:cxn>
                    <a:cxn ang="0">
                      <a:pos x="T4" y="T5"/>
                    </a:cxn>
                    <a:cxn ang="0">
                      <a:pos x="T6" y="T7"/>
                    </a:cxn>
                    <a:cxn ang="0">
                      <a:pos x="T8" y="T9"/>
                    </a:cxn>
                  </a:cxnLst>
                  <a:rect l="0" t="0" r="r" b="b"/>
                  <a:pathLst>
                    <a:path w="8" h="8">
                      <a:moveTo>
                        <a:pt x="2" y="7"/>
                      </a:moveTo>
                      <a:cubicBezTo>
                        <a:pt x="3" y="5"/>
                        <a:pt x="5" y="4"/>
                        <a:pt x="7" y="2"/>
                      </a:cubicBezTo>
                      <a:cubicBezTo>
                        <a:pt x="8" y="1"/>
                        <a:pt x="7" y="0"/>
                        <a:pt x="6" y="1"/>
                      </a:cubicBezTo>
                      <a:cubicBezTo>
                        <a:pt x="4" y="2"/>
                        <a:pt x="2" y="4"/>
                        <a:pt x="0" y="6"/>
                      </a:cubicBezTo>
                      <a:cubicBezTo>
                        <a:pt x="0" y="7"/>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7" name="Freeform 372"/>
                <p:cNvSpPr/>
                <p:nvPr/>
              </p:nvSpPr>
              <p:spPr bwMode="auto">
                <a:xfrm>
                  <a:off x="566" y="1476"/>
                  <a:ext cx="5" cy="5"/>
                </a:xfrm>
                <a:custGeom>
                  <a:avLst/>
                  <a:gdLst>
                    <a:gd name="T0" fmla="*/ 2 w 8"/>
                    <a:gd name="T1" fmla="*/ 6 h 7"/>
                    <a:gd name="T2" fmla="*/ 8 w 8"/>
                    <a:gd name="T3" fmla="*/ 2 h 7"/>
                    <a:gd name="T4" fmla="*/ 6 w 8"/>
                    <a:gd name="T5" fmla="*/ 1 h 7"/>
                    <a:gd name="T6" fmla="*/ 1 w 8"/>
                    <a:gd name="T7" fmla="*/ 5 h 7"/>
                    <a:gd name="T8" fmla="*/ 2 w 8"/>
                    <a:gd name="T9" fmla="*/ 6 h 7"/>
                  </a:gdLst>
                  <a:ahLst/>
                  <a:cxnLst>
                    <a:cxn ang="0">
                      <a:pos x="T0" y="T1"/>
                    </a:cxn>
                    <a:cxn ang="0">
                      <a:pos x="T2" y="T3"/>
                    </a:cxn>
                    <a:cxn ang="0">
                      <a:pos x="T4" y="T5"/>
                    </a:cxn>
                    <a:cxn ang="0">
                      <a:pos x="T6" y="T7"/>
                    </a:cxn>
                    <a:cxn ang="0">
                      <a:pos x="T8" y="T9"/>
                    </a:cxn>
                  </a:cxnLst>
                  <a:rect l="0" t="0" r="r" b="b"/>
                  <a:pathLst>
                    <a:path w="8" h="7">
                      <a:moveTo>
                        <a:pt x="2" y="6"/>
                      </a:moveTo>
                      <a:cubicBezTo>
                        <a:pt x="4" y="5"/>
                        <a:pt x="6" y="4"/>
                        <a:pt x="8" y="2"/>
                      </a:cubicBezTo>
                      <a:cubicBezTo>
                        <a:pt x="8" y="1"/>
                        <a:pt x="7" y="0"/>
                        <a:pt x="6" y="1"/>
                      </a:cubicBezTo>
                      <a:cubicBezTo>
                        <a:pt x="5" y="2"/>
                        <a:pt x="3" y="4"/>
                        <a:pt x="1" y="5"/>
                      </a:cubicBezTo>
                      <a:cubicBezTo>
                        <a:pt x="0" y="6"/>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8" name="Freeform 373"/>
                <p:cNvSpPr/>
                <p:nvPr/>
              </p:nvSpPr>
              <p:spPr bwMode="auto">
                <a:xfrm>
                  <a:off x="570" y="1455"/>
                  <a:ext cx="5" cy="3"/>
                </a:xfrm>
                <a:custGeom>
                  <a:avLst/>
                  <a:gdLst>
                    <a:gd name="T0" fmla="*/ 2 w 7"/>
                    <a:gd name="T1" fmla="*/ 5 h 5"/>
                    <a:gd name="T2" fmla="*/ 6 w 7"/>
                    <a:gd name="T3" fmla="*/ 2 h 5"/>
                    <a:gd name="T4" fmla="*/ 5 w 7"/>
                    <a:gd name="T5" fmla="*/ 1 h 5"/>
                    <a:gd name="T6" fmla="*/ 1 w 7"/>
                    <a:gd name="T7" fmla="*/ 3 h 5"/>
                    <a:gd name="T8" fmla="*/ 2 w 7"/>
                    <a:gd name="T9" fmla="*/ 5 h 5"/>
                  </a:gdLst>
                  <a:ahLst/>
                  <a:cxnLst>
                    <a:cxn ang="0">
                      <a:pos x="T0" y="T1"/>
                    </a:cxn>
                    <a:cxn ang="0">
                      <a:pos x="T2" y="T3"/>
                    </a:cxn>
                    <a:cxn ang="0">
                      <a:pos x="T4" y="T5"/>
                    </a:cxn>
                    <a:cxn ang="0">
                      <a:pos x="T6" y="T7"/>
                    </a:cxn>
                    <a:cxn ang="0">
                      <a:pos x="T8" y="T9"/>
                    </a:cxn>
                  </a:cxnLst>
                  <a:rect l="0" t="0" r="r" b="b"/>
                  <a:pathLst>
                    <a:path w="7" h="5">
                      <a:moveTo>
                        <a:pt x="2" y="5"/>
                      </a:moveTo>
                      <a:cubicBezTo>
                        <a:pt x="4" y="4"/>
                        <a:pt x="5" y="3"/>
                        <a:pt x="6" y="2"/>
                      </a:cubicBezTo>
                      <a:cubicBezTo>
                        <a:pt x="7" y="1"/>
                        <a:pt x="6" y="0"/>
                        <a:pt x="5" y="1"/>
                      </a:cubicBezTo>
                      <a:cubicBezTo>
                        <a:pt x="4" y="2"/>
                        <a:pt x="3" y="2"/>
                        <a:pt x="1" y="3"/>
                      </a:cubicBezTo>
                      <a:cubicBezTo>
                        <a:pt x="0" y="4"/>
                        <a:pt x="2" y="5"/>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9" name="Freeform 374"/>
                <p:cNvSpPr/>
                <p:nvPr/>
              </p:nvSpPr>
              <p:spPr bwMode="auto">
                <a:xfrm>
                  <a:off x="570" y="1456"/>
                  <a:ext cx="6" cy="6"/>
                </a:xfrm>
                <a:custGeom>
                  <a:avLst/>
                  <a:gdLst>
                    <a:gd name="T0" fmla="*/ 2 w 9"/>
                    <a:gd name="T1" fmla="*/ 7 h 8"/>
                    <a:gd name="T2" fmla="*/ 8 w 9"/>
                    <a:gd name="T3" fmla="*/ 2 h 8"/>
                    <a:gd name="T4" fmla="*/ 7 w 9"/>
                    <a:gd name="T5" fmla="*/ 1 h 8"/>
                    <a:gd name="T6" fmla="*/ 1 w 9"/>
                    <a:gd name="T7" fmla="*/ 6 h 8"/>
                    <a:gd name="T8" fmla="*/ 2 w 9"/>
                    <a:gd name="T9" fmla="*/ 7 h 8"/>
                  </a:gdLst>
                  <a:ahLst/>
                  <a:cxnLst>
                    <a:cxn ang="0">
                      <a:pos x="T0" y="T1"/>
                    </a:cxn>
                    <a:cxn ang="0">
                      <a:pos x="T2" y="T3"/>
                    </a:cxn>
                    <a:cxn ang="0">
                      <a:pos x="T4" y="T5"/>
                    </a:cxn>
                    <a:cxn ang="0">
                      <a:pos x="T6" y="T7"/>
                    </a:cxn>
                    <a:cxn ang="0">
                      <a:pos x="T8" y="T9"/>
                    </a:cxn>
                  </a:cxnLst>
                  <a:rect l="0" t="0" r="r" b="b"/>
                  <a:pathLst>
                    <a:path w="9" h="8">
                      <a:moveTo>
                        <a:pt x="2" y="7"/>
                      </a:moveTo>
                      <a:cubicBezTo>
                        <a:pt x="4" y="5"/>
                        <a:pt x="6" y="3"/>
                        <a:pt x="8" y="2"/>
                      </a:cubicBezTo>
                      <a:cubicBezTo>
                        <a:pt x="9" y="2"/>
                        <a:pt x="8" y="0"/>
                        <a:pt x="7" y="1"/>
                      </a:cubicBezTo>
                      <a:cubicBezTo>
                        <a:pt x="5" y="2"/>
                        <a:pt x="3" y="4"/>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0" name="Freeform 375"/>
                <p:cNvSpPr/>
                <p:nvPr/>
              </p:nvSpPr>
              <p:spPr bwMode="auto">
                <a:xfrm>
                  <a:off x="570" y="1458"/>
                  <a:ext cx="6" cy="5"/>
                </a:xfrm>
                <a:custGeom>
                  <a:avLst/>
                  <a:gdLst>
                    <a:gd name="T0" fmla="*/ 2 w 10"/>
                    <a:gd name="T1" fmla="*/ 7 h 7"/>
                    <a:gd name="T2" fmla="*/ 9 w 10"/>
                    <a:gd name="T3" fmla="*/ 2 h 7"/>
                    <a:gd name="T4" fmla="*/ 8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6" y="3"/>
                        <a:pt x="9" y="2"/>
                      </a:cubicBezTo>
                      <a:cubicBezTo>
                        <a:pt x="10" y="2"/>
                        <a:pt x="9" y="0"/>
                        <a:pt x="8" y="1"/>
                      </a:cubicBezTo>
                      <a:cubicBezTo>
                        <a:pt x="6" y="2"/>
                        <a:pt x="4" y="5"/>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1" name="Freeform 376"/>
                <p:cNvSpPr/>
                <p:nvPr/>
              </p:nvSpPr>
              <p:spPr bwMode="auto">
                <a:xfrm>
                  <a:off x="570" y="1460"/>
                  <a:ext cx="6" cy="6"/>
                </a:xfrm>
                <a:custGeom>
                  <a:avLst/>
                  <a:gdLst>
                    <a:gd name="T0" fmla="*/ 2 w 10"/>
                    <a:gd name="T1" fmla="*/ 9 h 9"/>
                    <a:gd name="T2" fmla="*/ 9 w 10"/>
                    <a:gd name="T3" fmla="*/ 2 h 9"/>
                    <a:gd name="T4" fmla="*/ 8 w 10"/>
                    <a:gd name="T5" fmla="*/ 1 h 9"/>
                    <a:gd name="T6" fmla="*/ 1 w 10"/>
                    <a:gd name="T7" fmla="*/ 7 h 9"/>
                    <a:gd name="T8" fmla="*/ 2 w 10"/>
                    <a:gd name="T9" fmla="*/ 9 h 9"/>
                  </a:gdLst>
                  <a:ahLst/>
                  <a:cxnLst>
                    <a:cxn ang="0">
                      <a:pos x="T0" y="T1"/>
                    </a:cxn>
                    <a:cxn ang="0">
                      <a:pos x="T2" y="T3"/>
                    </a:cxn>
                    <a:cxn ang="0">
                      <a:pos x="T4" y="T5"/>
                    </a:cxn>
                    <a:cxn ang="0">
                      <a:pos x="T6" y="T7"/>
                    </a:cxn>
                    <a:cxn ang="0">
                      <a:pos x="T8" y="T9"/>
                    </a:cxn>
                  </a:cxnLst>
                  <a:rect l="0" t="0" r="r" b="b"/>
                  <a:pathLst>
                    <a:path w="10" h="9">
                      <a:moveTo>
                        <a:pt x="2" y="9"/>
                      </a:moveTo>
                      <a:cubicBezTo>
                        <a:pt x="5" y="7"/>
                        <a:pt x="7" y="5"/>
                        <a:pt x="9" y="2"/>
                      </a:cubicBezTo>
                      <a:cubicBezTo>
                        <a:pt x="10" y="1"/>
                        <a:pt x="9" y="0"/>
                        <a:pt x="8" y="1"/>
                      </a:cubicBezTo>
                      <a:cubicBezTo>
                        <a:pt x="6" y="3"/>
                        <a:pt x="4" y="6"/>
                        <a:pt x="1" y="7"/>
                      </a:cubicBezTo>
                      <a:cubicBezTo>
                        <a:pt x="0" y="8"/>
                        <a:pt x="1" y="9"/>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2" name="Freeform 377"/>
                <p:cNvSpPr/>
                <p:nvPr/>
              </p:nvSpPr>
              <p:spPr bwMode="auto">
                <a:xfrm>
                  <a:off x="569" y="1462"/>
                  <a:ext cx="8" cy="6"/>
                </a:xfrm>
                <a:custGeom>
                  <a:avLst/>
                  <a:gdLst>
                    <a:gd name="T0" fmla="*/ 2 w 12"/>
                    <a:gd name="T1" fmla="*/ 8 h 9"/>
                    <a:gd name="T2" fmla="*/ 11 w 12"/>
                    <a:gd name="T3" fmla="*/ 2 h 9"/>
                    <a:gd name="T4" fmla="*/ 10 w 12"/>
                    <a:gd name="T5" fmla="*/ 1 h 9"/>
                    <a:gd name="T6" fmla="*/ 1 w 12"/>
                    <a:gd name="T7" fmla="*/ 7 h 9"/>
                    <a:gd name="T8" fmla="*/ 2 w 12"/>
                    <a:gd name="T9" fmla="*/ 8 h 9"/>
                  </a:gdLst>
                  <a:ahLst/>
                  <a:cxnLst>
                    <a:cxn ang="0">
                      <a:pos x="T0" y="T1"/>
                    </a:cxn>
                    <a:cxn ang="0">
                      <a:pos x="T2" y="T3"/>
                    </a:cxn>
                    <a:cxn ang="0">
                      <a:pos x="T4" y="T5"/>
                    </a:cxn>
                    <a:cxn ang="0">
                      <a:pos x="T6" y="T7"/>
                    </a:cxn>
                    <a:cxn ang="0">
                      <a:pos x="T8" y="T9"/>
                    </a:cxn>
                  </a:cxnLst>
                  <a:rect l="0" t="0" r="r" b="b"/>
                  <a:pathLst>
                    <a:path w="12" h="9">
                      <a:moveTo>
                        <a:pt x="2" y="8"/>
                      </a:moveTo>
                      <a:cubicBezTo>
                        <a:pt x="5" y="6"/>
                        <a:pt x="8" y="4"/>
                        <a:pt x="11" y="2"/>
                      </a:cubicBezTo>
                      <a:cubicBezTo>
                        <a:pt x="12" y="2"/>
                        <a:pt x="11" y="0"/>
                        <a:pt x="10" y="1"/>
                      </a:cubicBezTo>
                      <a:cubicBezTo>
                        <a:pt x="7" y="3"/>
                        <a:pt x="4" y="5"/>
                        <a:pt x="1" y="7"/>
                      </a:cubicBezTo>
                      <a:cubicBezTo>
                        <a:pt x="0" y="7"/>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3" name="Freeform 378"/>
                <p:cNvSpPr/>
                <p:nvPr/>
              </p:nvSpPr>
              <p:spPr bwMode="auto">
                <a:xfrm>
                  <a:off x="570" y="1465"/>
                  <a:ext cx="6" cy="6"/>
                </a:xfrm>
                <a:custGeom>
                  <a:avLst/>
                  <a:gdLst>
                    <a:gd name="T0" fmla="*/ 2 w 10"/>
                    <a:gd name="T1" fmla="*/ 8 h 9"/>
                    <a:gd name="T2" fmla="*/ 9 w 10"/>
                    <a:gd name="T3" fmla="*/ 2 h 9"/>
                    <a:gd name="T4" fmla="*/ 8 w 10"/>
                    <a:gd name="T5" fmla="*/ 1 h 9"/>
                    <a:gd name="T6" fmla="*/ 1 w 10"/>
                    <a:gd name="T7" fmla="*/ 7 h 9"/>
                    <a:gd name="T8" fmla="*/ 2 w 10"/>
                    <a:gd name="T9" fmla="*/ 8 h 9"/>
                  </a:gdLst>
                  <a:ahLst/>
                  <a:cxnLst>
                    <a:cxn ang="0">
                      <a:pos x="T0" y="T1"/>
                    </a:cxn>
                    <a:cxn ang="0">
                      <a:pos x="T2" y="T3"/>
                    </a:cxn>
                    <a:cxn ang="0">
                      <a:pos x="T4" y="T5"/>
                    </a:cxn>
                    <a:cxn ang="0">
                      <a:pos x="T6" y="T7"/>
                    </a:cxn>
                    <a:cxn ang="0">
                      <a:pos x="T8" y="T9"/>
                    </a:cxn>
                  </a:cxnLst>
                  <a:rect l="0" t="0" r="r" b="b"/>
                  <a:pathLst>
                    <a:path w="10" h="9">
                      <a:moveTo>
                        <a:pt x="2" y="8"/>
                      </a:moveTo>
                      <a:cubicBezTo>
                        <a:pt x="5" y="6"/>
                        <a:pt x="7" y="4"/>
                        <a:pt x="9" y="2"/>
                      </a:cubicBezTo>
                      <a:cubicBezTo>
                        <a:pt x="10" y="1"/>
                        <a:pt x="8" y="0"/>
                        <a:pt x="8" y="1"/>
                      </a:cubicBezTo>
                      <a:cubicBezTo>
                        <a:pt x="6" y="3"/>
                        <a:pt x="3"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4" name="Freeform 379"/>
                <p:cNvSpPr/>
                <p:nvPr/>
              </p:nvSpPr>
              <p:spPr bwMode="auto">
                <a:xfrm>
                  <a:off x="570" y="1468"/>
                  <a:ext cx="6" cy="6"/>
                </a:xfrm>
                <a:custGeom>
                  <a:avLst/>
                  <a:gdLst>
                    <a:gd name="T0" fmla="*/ 2 w 10"/>
                    <a:gd name="T1" fmla="*/ 7 h 8"/>
                    <a:gd name="T2" fmla="*/ 9 w 10"/>
                    <a:gd name="T3" fmla="*/ 2 h 8"/>
                    <a:gd name="T4" fmla="*/ 8 w 10"/>
                    <a:gd name="T5" fmla="*/ 1 h 8"/>
                    <a:gd name="T6" fmla="*/ 1 w 10"/>
                    <a:gd name="T7" fmla="*/ 6 h 8"/>
                    <a:gd name="T8" fmla="*/ 2 w 10"/>
                    <a:gd name="T9" fmla="*/ 7 h 8"/>
                  </a:gdLst>
                  <a:ahLst/>
                  <a:cxnLst>
                    <a:cxn ang="0">
                      <a:pos x="T0" y="T1"/>
                    </a:cxn>
                    <a:cxn ang="0">
                      <a:pos x="T2" y="T3"/>
                    </a:cxn>
                    <a:cxn ang="0">
                      <a:pos x="T4" y="T5"/>
                    </a:cxn>
                    <a:cxn ang="0">
                      <a:pos x="T6" y="T7"/>
                    </a:cxn>
                    <a:cxn ang="0">
                      <a:pos x="T8" y="T9"/>
                    </a:cxn>
                  </a:cxnLst>
                  <a:rect l="0" t="0" r="r" b="b"/>
                  <a:pathLst>
                    <a:path w="10" h="8">
                      <a:moveTo>
                        <a:pt x="2" y="7"/>
                      </a:moveTo>
                      <a:cubicBezTo>
                        <a:pt x="5" y="6"/>
                        <a:pt x="7" y="4"/>
                        <a:pt x="9" y="2"/>
                      </a:cubicBezTo>
                      <a:cubicBezTo>
                        <a:pt x="10" y="2"/>
                        <a:pt x="9" y="0"/>
                        <a:pt x="8" y="1"/>
                      </a:cubicBezTo>
                      <a:cubicBezTo>
                        <a:pt x="6" y="3"/>
                        <a:pt x="4" y="5"/>
                        <a:pt x="1" y="6"/>
                      </a:cubicBezTo>
                      <a:cubicBezTo>
                        <a:pt x="0" y="6"/>
                        <a:pt x="1" y="8"/>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5" name="Freeform 380"/>
                <p:cNvSpPr/>
                <p:nvPr/>
              </p:nvSpPr>
              <p:spPr bwMode="auto">
                <a:xfrm>
                  <a:off x="570" y="1472"/>
                  <a:ext cx="6" cy="4"/>
                </a:xfrm>
                <a:custGeom>
                  <a:avLst/>
                  <a:gdLst>
                    <a:gd name="T0" fmla="*/ 2 w 9"/>
                    <a:gd name="T1" fmla="*/ 6 h 7"/>
                    <a:gd name="T2" fmla="*/ 8 w 9"/>
                    <a:gd name="T3" fmla="*/ 2 h 7"/>
                    <a:gd name="T4" fmla="*/ 7 w 9"/>
                    <a:gd name="T5" fmla="*/ 1 h 7"/>
                    <a:gd name="T6" fmla="*/ 1 w 9"/>
                    <a:gd name="T7" fmla="*/ 5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4" y="5"/>
                        <a:pt x="6" y="4"/>
                        <a:pt x="8" y="2"/>
                      </a:cubicBezTo>
                      <a:cubicBezTo>
                        <a:pt x="9" y="1"/>
                        <a:pt x="8" y="0"/>
                        <a:pt x="7" y="1"/>
                      </a:cubicBezTo>
                      <a:cubicBezTo>
                        <a:pt x="5" y="3"/>
                        <a:pt x="3" y="4"/>
                        <a:pt x="1" y="5"/>
                      </a:cubicBezTo>
                      <a:cubicBezTo>
                        <a:pt x="0" y="5"/>
                        <a:pt x="1" y="7"/>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6" name="Freeform 381"/>
                <p:cNvSpPr/>
                <p:nvPr/>
              </p:nvSpPr>
              <p:spPr bwMode="auto">
                <a:xfrm>
                  <a:off x="570" y="1475"/>
                  <a:ext cx="6" cy="5"/>
                </a:xfrm>
                <a:custGeom>
                  <a:avLst/>
                  <a:gdLst>
                    <a:gd name="T0" fmla="*/ 2 w 10"/>
                    <a:gd name="T1" fmla="*/ 7 h 7"/>
                    <a:gd name="T2" fmla="*/ 9 w 10"/>
                    <a:gd name="T3" fmla="*/ 2 h 7"/>
                    <a:gd name="T4" fmla="*/ 7 w 10"/>
                    <a:gd name="T5" fmla="*/ 1 h 7"/>
                    <a:gd name="T6" fmla="*/ 1 w 10"/>
                    <a:gd name="T7" fmla="*/ 5 h 7"/>
                    <a:gd name="T8" fmla="*/ 2 w 10"/>
                    <a:gd name="T9" fmla="*/ 7 h 7"/>
                  </a:gdLst>
                  <a:ahLst/>
                  <a:cxnLst>
                    <a:cxn ang="0">
                      <a:pos x="T0" y="T1"/>
                    </a:cxn>
                    <a:cxn ang="0">
                      <a:pos x="T2" y="T3"/>
                    </a:cxn>
                    <a:cxn ang="0">
                      <a:pos x="T4" y="T5"/>
                    </a:cxn>
                    <a:cxn ang="0">
                      <a:pos x="T6" y="T7"/>
                    </a:cxn>
                    <a:cxn ang="0">
                      <a:pos x="T8" y="T9"/>
                    </a:cxn>
                  </a:cxnLst>
                  <a:rect l="0" t="0" r="r" b="b"/>
                  <a:pathLst>
                    <a:path w="10" h="7">
                      <a:moveTo>
                        <a:pt x="2" y="7"/>
                      </a:moveTo>
                      <a:cubicBezTo>
                        <a:pt x="5" y="6"/>
                        <a:pt x="7" y="4"/>
                        <a:pt x="9" y="2"/>
                      </a:cubicBezTo>
                      <a:cubicBezTo>
                        <a:pt x="10" y="1"/>
                        <a:pt x="8" y="0"/>
                        <a:pt x="7" y="1"/>
                      </a:cubicBezTo>
                      <a:cubicBezTo>
                        <a:pt x="6" y="2"/>
                        <a:pt x="4" y="4"/>
                        <a:pt x="1" y="5"/>
                      </a:cubicBezTo>
                      <a:cubicBezTo>
                        <a:pt x="0" y="5"/>
                        <a:pt x="1" y="7"/>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7" name="Freeform 382"/>
                <p:cNvSpPr/>
                <p:nvPr/>
              </p:nvSpPr>
              <p:spPr bwMode="auto">
                <a:xfrm>
                  <a:off x="571" y="1476"/>
                  <a:ext cx="6" cy="4"/>
                </a:xfrm>
                <a:custGeom>
                  <a:avLst/>
                  <a:gdLst>
                    <a:gd name="T0" fmla="*/ 1 w 9"/>
                    <a:gd name="T1" fmla="*/ 6 h 6"/>
                    <a:gd name="T2" fmla="*/ 8 w 9"/>
                    <a:gd name="T3" fmla="*/ 2 h 6"/>
                    <a:gd name="T4" fmla="*/ 7 w 9"/>
                    <a:gd name="T5" fmla="*/ 0 h 6"/>
                    <a:gd name="T6" fmla="*/ 1 w 9"/>
                    <a:gd name="T7" fmla="*/ 4 h 6"/>
                    <a:gd name="T8" fmla="*/ 1 w 9"/>
                    <a:gd name="T9" fmla="*/ 6 h 6"/>
                  </a:gdLst>
                  <a:ahLst/>
                  <a:cxnLst>
                    <a:cxn ang="0">
                      <a:pos x="T0" y="T1"/>
                    </a:cxn>
                    <a:cxn ang="0">
                      <a:pos x="T2" y="T3"/>
                    </a:cxn>
                    <a:cxn ang="0">
                      <a:pos x="T4" y="T5"/>
                    </a:cxn>
                    <a:cxn ang="0">
                      <a:pos x="T6" y="T7"/>
                    </a:cxn>
                    <a:cxn ang="0">
                      <a:pos x="T8" y="T9"/>
                    </a:cxn>
                  </a:cxnLst>
                  <a:rect l="0" t="0" r="r" b="b"/>
                  <a:pathLst>
                    <a:path w="9" h="6">
                      <a:moveTo>
                        <a:pt x="1" y="6"/>
                      </a:moveTo>
                      <a:cubicBezTo>
                        <a:pt x="3" y="5"/>
                        <a:pt x="6" y="3"/>
                        <a:pt x="8" y="2"/>
                      </a:cubicBezTo>
                      <a:cubicBezTo>
                        <a:pt x="9" y="1"/>
                        <a:pt x="8" y="0"/>
                        <a:pt x="7" y="0"/>
                      </a:cubicBezTo>
                      <a:cubicBezTo>
                        <a:pt x="5" y="2"/>
                        <a:pt x="3" y="3"/>
                        <a:pt x="1" y="4"/>
                      </a:cubicBezTo>
                      <a:cubicBezTo>
                        <a:pt x="0" y="4"/>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8" name="Freeform 383"/>
                <p:cNvSpPr/>
                <p:nvPr/>
              </p:nvSpPr>
              <p:spPr bwMode="auto">
                <a:xfrm>
                  <a:off x="571" y="1469"/>
                  <a:ext cx="5" cy="6"/>
                </a:xfrm>
                <a:custGeom>
                  <a:avLst/>
                  <a:gdLst>
                    <a:gd name="T0" fmla="*/ 2 w 8"/>
                    <a:gd name="T1" fmla="*/ 8 h 9"/>
                    <a:gd name="T2" fmla="*/ 7 w 8"/>
                    <a:gd name="T3" fmla="*/ 2 h 9"/>
                    <a:gd name="T4" fmla="*/ 6 w 8"/>
                    <a:gd name="T5" fmla="*/ 1 h 9"/>
                    <a:gd name="T6" fmla="*/ 1 w 8"/>
                    <a:gd name="T7" fmla="*/ 7 h 9"/>
                    <a:gd name="T8" fmla="*/ 2 w 8"/>
                    <a:gd name="T9" fmla="*/ 8 h 9"/>
                  </a:gdLst>
                  <a:ahLst/>
                  <a:cxnLst>
                    <a:cxn ang="0">
                      <a:pos x="T0" y="T1"/>
                    </a:cxn>
                    <a:cxn ang="0">
                      <a:pos x="T2" y="T3"/>
                    </a:cxn>
                    <a:cxn ang="0">
                      <a:pos x="T4" y="T5"/>
                    </a:cxn>
                    <a:cxn ang="0">
                      <a:pos x="T6" y="T7"/>
                    </a:cxn>
                    <a:cxn ang="0">
                      <a:pos x="T8" y="T9"/>
                    </a:cxn>
                  </a:cxnLst>
                  <a:rect l="0" t="0" r="r" b="b"/>
                  <a:pathLst>
                    <a:path w="8" h="9">
                      <a:moveTo>
                        <a:pt x="2" y="8"/>
                      </a:moveTo>
                      <a:cubicBezTo>
                        <a:pt x="3" y="6"/>
                        <a:pt x="5" y="4"/>
                        <a:pt x="7" y="2"/>
                      </a:cubicBezTo>
                      <a:cubicBezTo>
                        <a:pt x="8" y="1"/>
                        <a:pt x="7" y="0"/>
                        <a:pt x="6" y="1"/>
                      </a:cubicBezTo>
                      <a:cubicBezTo>
                        <a:pt x="4" y="3"/>
                        <a:pt x="2" y="5"/>
                        <a:pt x="1" y="7"/>
                      </a:cubicBezTo>
                      <a:cubicBezTo>
                        <a:pt x="0" y="8"/>
                        <a:pt x="1" y="9"/>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9" name="Freeform 384"/>
                <p:cNvSpPr/>
                <p:nvPr/>
              </p:nvSpPr>
              <p:spPr bwMode="auto">
                <a:xfrm>
                  <a:off x="571" y="1474"/>
                  <a:ext cx="7" cy="4"/>
                </a:xfrm>
                <a:custGeom>
                  <a:avLst/>
                  <a:gdLst>
                    <a:gd name="T0" fmla="*/ 2 w 10"/>
                    <a:gd name="T1" fmla="*/ 5 h 6"/>
                    <a:gd name="T2" fmla="*/ 9 w 10"/>
                    <a:gd name="T3" fmla="*/ 2 h 6"/>
                    <a:gd name="T4" fmla="*/ 9 w 10"/>
                    <a:gd name="T5" fmla="*/ 0 h 6"/>
                    <a:gd name="T6" fmla="*/ 1 w 10"/>
                    <a:gd name="T7" fmla="*/ 4 h 6"/>
                    <a:gd name="T8" fmla="*/ 2 w 10"/>
                    <a:gd name="T9" fmla="*/ 5 h 6"/>
                  </a:gdLst>
                  <a:ahLst/>
                  <a:cxnLst>
                    <a:cxn ang="0">
                      <a:pos x="T0" y="T1"/>
                    </a:cxn>
                    <a:cxn ang="0">
                      <a:pos x="T2" y="T3"/>
                    </a:cxn>
                    <a:cxn ang="0">
                      <a:pos x="T4" y="T5"/>
                    </a:cxn>
                    <a:cxn ang="0">
                      <a:pos x="T6" y="T7"/>
                    </a:cxn>
                    <a:cxn ang="0">
                      <a:pos x="T8" y="T9"/>
                    </a:cxn>
                  </a:cxnLst>
                  <a:rect l="0" t="0" r="r" b="b"/>
                  <a:pathLst>
                    <a:path w="10" h="6">
                      <a:moveTo>
                        <a:pt x="2" y="5"/>
                      </a:moveTo>
                      <a:cubicBezTo>
                        <a:pt x="4" y="4"/>
                        <a:pt x="6" y="2"/>
                        <a:pt x="9" y="2"/>
                      </a:cubicBezTo>
                      <a:cubicBezTo>
                        <a:pt x="10" y="2"/>
                        <a:pt x="10" y="0"/>
                        <a:pt x="9" y="0"/>
                      </a:cubicBezTo>
                      <a:cubicBezTo>
                        <a:pt x="6" y="0"/>
                        <a:pt x="4" y="2"/>
                        <a:pt x="1" y="4"/>
                      </a:cubicBezTo>
                      <a:cubicBezTo>
                        <a:pt x="0" y="4"/>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0" name="Freeform 385"/>
                <p:cNvSpPr/>
                <p:nvPr/>
              </p:nvSpPr>
              <p:spPr bwMode="auto">
                <a:xfrm>
                  <a:off x="573" y="1476"/>
                  <a:ext cx="4" cy="4"/>
                </a:xfrm>
                <a:custGeom>
                  <a:avLst/>
                  <a:gdLst>
                    <a:gd name="T0" fmla="*/ 2 w 6"/>
                    <a:gd name="T1" fmla="*/ 5 h 6"/>
                    <a:gd name="T2" fmla="*/ 5 w 6"/>
                    <a:gd name="T3" fmla="*/ 2 h 6"/>
                    <a:gd name="T4" fmla="*/ 4 w 6"/>
                    <a:gd name="T5" fmla="*/ 1 h 6"/>
                    <a:gd name="T6" fmla="*/ 0 w 6"/>
                    <a:gd name="T7" fmla="*/ 4 h 6"/>
                    <a:gd name="T8" fmla="*/ 2 w 6"/>
                    <a:gd name="T9" fmla="*/ 5 h 6"/>
                  </a:gdLst>
                  <a:ahLst/>
                  <a:cxnLst>
                    <a:cxn ang="0">
                      <a:pos x="T0" y="T1"/>
                    </a:cxn>
                    <a:cxn ang="0">
                      <a:pos x="T2" y="T3"/>
                    </a:cxn>
                    <a:cxn ang="0">
                      <a:pos x="T4" y="T5"/>
                    </a:cxn>
                    <a:cxn ang="0">
                      <a:pos x="T6" y="T7"/>
                    </a:cxn>
                    <a:cxn ang="0">
                      <a:pos x="T8" y="T9"/>
                    </a:cxn>
                  </a:cxnLst>
                  <a:rect l="0" t="0" r="r" b="b"/>
                  <a:pathLst>
                    <a:path w="6" h="6">
                      <a:moveTo>
                        <a:pt x="2" y="5"/>
                      </a:moveTo>
                      <a:cubicBezTo>
                        <a:pt x="3" y="4"/>
                        <a:pt x="4" y="3"/>
                        <a:pt x="5" y="2"/>
                      </a:cubicBezTo>
                      <a:cubicBezTo>
                        <a:pt x="6" y="1"/>
                        <a:pt x="5" y="0"/>
                        <a:pt x="4" y="1"/>
                      </a:cubicBezTo>
                      <a:cubicBezTo>
                        <a:pt x="3" y="2"/>
                        <a:pt x="2" y="3"/>
                        <a:pt x="0" y="4"/>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1" name="Freeform 386"/>
                <p:cNvSpPr/>
                <p:nvPr/>
              </p:nvSpPr>
              <p:spPr bwMode="auto">
                <a:xfrm>
                  <a:off x="900" y="1709"/>
                  <a:ext cx="23" cy="24"/>
                </a:xfrm>
                <a:custGeom>
                  <a:avLst/>
                  <a:gdLst>
                    <a:gd name="T0" fmla="*/ 24 w 35"/>
                    <a:gd name="T1" fmla="*/ 5 h 35"/>
                    <a:gd name="T2" fmla="*/ 3 w 35"/>
                    <a:gd name="T3" fmla="*/ 13 h 35"/>
                    <a:gd name="T4" fmla="*/ 14 w 35"/>
                    <a:gd name="T5" fmla="*/ 32 h 35"/>
                    <a:gd name="T6" fmla="*/ 33 w 35"/>
                    <a:gd name="T7" fmla="*/ 23 h 35"/>
                    <a:gd name="T8" fmla="*/ 21 w 35"/>
                    <a:gd name="T9" fmla="*/ 5 h 35"/>
                    <a:gd name="T10" fmla="*/ 22 w 35"/>
                    <a:gd name="T11" fmla="*/ 7 h 35"/>
                    <a:gd name="T12" fmla="*/ 30 w 35"/>
                    <a:gd name="T13" fmla="*/ 13 h 35"/>
                    <a:gd name="T14" fmla="*/ 30 w 35"/>
                    <a:gd name="T15" fmla="*/ 25 h 35"/>
                    <a:gd name="T16" fmla="*/ 15 w 35"/>
                    <a:gd name="T17" fmla="*/ 31 h 35"/>
                    <a:gd name="T18" fmla="*/ 5 w 35"/>
                    <a:gd name="T19" fmla="*/ 14 h 35"/>
                    <a:gd name="T20" fmla="*/ 11 w 35"/>
                    <a:gd name="T21" fmla="*/ 5 h 35"/>
                    <a:gd name="T22" fmla="*/ 23 w 35"/>
                    <a:gd name="T23" fmla="*/ 7 h 35"/>
                    <a:gd name="T24" fmla="*/ 24 w 35"/>
                    <a:gd name="T25"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35">
                      <a:moveTo>
                        <a:pt x="24" y="5"/>
                      </a:moveTo>
                      <a:cubicBezTo>
                        <a:pt x="15" y="0"/>
                        <a:pt x="7" y="3"/>
                        <a:pt x="3" y="13"/>
                      </a:cubicBezTo>
                      <a:cubicBezTo>
                        <a:pt x="0" y="21"/>
                        <a:pt x="6" y="30"/>
                        <a:pt x="14" y="32"/>
                      </a:cubicBezTo>
                      <a:cubicBezTo>
                        <a:pt x="22" y="35"/>
                        <a:pt x="30" y="31"/>
                        <a:pt x="33" y="23"/>
                      </a:cubicBezTo>
                      <a:cubicBezTo>
                        <a:pt x="35" y="17"/>
                        <a:pt x="30" y="3"/>
                        <a:pt x="21" y="5"/>
                      </a:cubicBezTo>
                      <a:cubicBezTo>
                        <a:pt x="20" y="5"/>
                        <a:pt x="21" y="7"/>
                        <a:pt x="22" y="7"/>
                      </a:cubicBezTo>
                      <a:cubicBezTo>
                        <a:pt x="26" y="6"/>
                        <a:pt x="28" y="10"/>
                        <a:pt x="30" y="13"/>
                      </a:cubicBezTo>
                      <a:cubicBezTo>
                        <a:pt x="32" y="17"/>
                        <a:pt x="32" y="21"/>
                        <a:pt x="30" y="25"/>
                      </a:cubicBezTo>
                      <a:cubicBezTo>
                        <a:pt x="28" y="31"/>
                        <a:pt x="20" y="32"/>
                        <a:pt x="15" y="31"/>
                      </a:cubicBezTo>
                      <a:cubicBezTo>
                        <a:pt x="7" y="29"/>
                        <a:pt x="3" y="22"/>
                        <a:pt x="5" y="14"/>
                      </a:cubicBezTo>
                      <a:cubicBezTo>
                        <a:pt x="5" y="11"/>
                        <a:pt x="8" y="7"/>
                        <a:pt x="11" y="5"/>
                      </a:cubicBezTo>
                      <a:cubicBezTo>
                        <a:pt x="15" y="2"/>
                        <a:pt x="20" y="4"/>
                        <a:pt x="23" y="7"/>
                      </a:cubicBezTo>
                      <a:cubicBezTo>
                        <a:pt x="24" y="7"/>
                        <a:pt x="25" y="6"/>
                        <a:pt x="2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2" name="Freeform 387"/>
                <p:cNvSpPr/>
                <p:nvPr/>
              </p:nvSpPr>
              <p:spPr bwMode="auto">
                <a:xfrm>
                  <a:off x="916" y="1727"/>
                  <a:ext cx="12" cy="10"/>
                </a:xfrm>
                <a:custGeom>
                  <a:avLst/>
                  <a:gdLst>
                    <a:gd name="T0" fmla="*/ 2 w 18"/>
                    <a:gd name="T1" fmla="*/ 5 h 16"/>
                    <a:gd name="T2" fmla="*/ 2 w 18"/>
                    <a:gd name="T3" fmla="*/ 5 h 16"/>
                    <a:gd name="T4" fmla="*/ 1 w 18"/>
                    <a:gd name="T5" fmla="*/ 6 h 16"/>
                    <a:gd name="T6" fmla="*/ 6 w 18"/>
                    <a:gd name="T7" fmla="*/ 10 h 16"/>
                    <a:gd name="T8" fmla="*/ 10 w 18"/>
                    <a:gd name="T9" fmla="*/ 14 h 16"/>
                    <a:gd name="T10" fmla="*/ 15 w 18"/>
                    <a:gd name="T11" fmla="*/ 14 h 16"/>
                    <a:gd name="T12" fmla="*/ 16 w 18"/>
                    <a:gd name="T13" fmla="*/ 8 h 16"/>
                    <a:gd name="T14" fmla="*/ 6 w 18"/>
                    <a:gd name="T15" fmla="*/ 1 h 16"/>
                    <a:gd name="T16" fmla="*/ 5 w 18"/>
                    <a:gd name="T17" fmla="*/ 2 h 16"/>
                    <a:gd name="T18" fmla="*/ 14 w 18"/>
                    <a:gd name="T19" fmla="*/ 8 h 16"/>
                    <a:gd name="T20" fmla="*/ 14 w 18"/>
                    <a:gd name="T21" fmla="*/ 13 h 16"/>
                    <a:gd name="T22" fmla="*/ 13 w 18"/>
                    <a:gd name="T23" fmla="*/ 14 h 16"/>
                    <a:gd name="T24" fmla="*/ 11 w 18"/>
                    <a:gd name="T25" fmla="*/ 12 h 16"/>
                    <a:gd name="T26" fmla="*/ 0 w 18"/>
                    <a:gd name="T27" fmla="*/ 5 h 16"/>
                    <a:gd name="T28" fmla="*/ 0 w 18"/>
                    <a:gd name="T29" fmla="*/ 6 h 16"/>
                    <a:gd name="T30" fmla="*/ 0 w 18"/>
                    <a:gd name="T31" fmla="*/ 6 h 16"/>
                    <a:gd name="T32" fmla="*/ 2 w 18"/>
                    <a:gd name="T33"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6">
                      <a:moveTo>
                        <a:pt x="2" y="5"/>
                      </a:moveTo>
                      <a:cubicBezTo>
                        <a:pt x="2" y="5"/>
                        <a:pt x="2" y="5"/>
                        <a:pt x="2" y="5"/>
                      </a:cubicBezTo>
                      <a:cubicBezTo>
                        <a:pt x="2" y="5"/>
                        <a:pt x="2" y="6"/>
                        <a:pt x="1" y="6"/>
                      </a:cubicBezTo>
                      <a:cubicBezTo>
                        <a:pt x="2" y="6"/>
                        <a:pt x="5" y="9"/>
                        <a:pt x="6" y="10"/>
                      </a:cubicBezTo>
                      <a:cubicBezTo>
                        <a:pt x="7" y="11"/>
                        <a:pt x="9" y="12"/>
                        <a:pt x="10" y="14"/>
                      </a:cubicBezTo>
                      <a:cubicBezTo>
                        <a:pt x="13" y="16"/>
                        <a:pt x="13" y="16"/>
                        <a:pt x="15" y="14"/>
                      </a:cubicBezTo>
                      <a:cubicBezTo>
                        <a:pt x="17" y="12"/>
                        <a:pt x="18" y="10"/>
                        <a:pt x="16" y="8"/>
                      </a:cubicBezTo>
                      <a:cubicBezTo>
                        <a:pt x="13" y="5"/>
                        <a:pt x="10" y="3"/>
                        <a:pt x="6" y="1"/>
                      </a:cubicBezTo>
                      <a:cubicBezTo>
                        <a:pt x="5" y="0"/>
                        <a:pt x="4" y="2"/>
                        <a:pt x="5" y="2"/>
                      </a:cubicBezTo>
                      <a:cubicBezTo>
                        <a:pt x="8" y="4"/>
                        <a:pt x="11" y="6"/>
                        <a:pt x="14" y="8"/>
                      </a:cubicBezTo>
                      <a:cubicBezTo>
                        <a:pt x="16" y="10"/>
                        <a:pt x="15" y="11"/>
                        <a:pt x="14" y="13"/>
                      </a:cubicBezTo>
                      <a:cubicBezTo>
                        <a:pt x="13" y="13"/>
                        <a:pt x="13" y="14"/>
                        <a:pt x="13" y="14"/>
                      </a:cubicBezTo>
                      <a:cubicBezTo>
                        <a:pt x="12" y="13"/>
                        <a:pt x="12" y="13"/>
                        <a:pt x="11" y="12"/>
                      </a:cubicBezTo>
                      <a:cubicBezTo>
                        <a:pt x="9" y="11"/>
                        <a:pt x="3" y="3"/>
                        <a:pt x="0" y="5"/>
                      </a:cubicBezTo>
                      <a:cubicBezTo>
                        <a:pt x="0" y="5"/>
                        <a:pt x="0" y="5"/>
                        <a:pt x="0" y="6"/>
                      </a:cubicBezTo>
                      <a:cubicBezTo>
                        <a:pt x="0" y="6"/>
                        <a:pt x="0" y="6"/>
                        <a:pt x="0" y="6"/>
                      </a:cubicBezTo>
                      <a:cubicBezTo>
                        <a:pt x="1" y="7"/>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3" name="Freeform 388"/>
                <p:cNvSpPr/>
                <p:nvPr/>
              </p:nvSpPr>
              <p:spPr bwMode="auto">
                <a:xfrm>
                  <a:off x="902" y="1708"/>
                  <a:ext cx="20" cy="25"/>
                </a:xfrm>
                <a:custGeom>
                  <a:avLst/>
                  <a:gdLst>
                    <a:gd name="T0" fmla="*/ 19 w 30"/>
                    <a:gd name="T1" fmla="*/ 7 h 37"/>
                    <a:gd name="T2" fmla="*/ 2 w 30"/>
                    <a:gd name="T3" fmla="*/ 18 h 37"/>
                    <a:gd name="T4" fmla="*/ 21 w 30"/>
                    <a:gd name="T5" fmla="*/ 32 h 37"/>
                    <a:gd name="T6" fmla="*/ 25 w 30"/>
                    <a:gd name="T7" fmla="*/ 11 h 37"/>
                    <a:gd name="T8" fmla="*/ 5 w 30"/>
                    <a:gd name="T9" fmla="*/ 10 h 37"/>
                    <a:gd name="T10" fmla="*/ 7 w 30"/>
                    <a:gd name="T11" fmla="*/ 11 h 37"/>
                    <a:gd name="T12" fmla="*/ 20 w 30"/>
                    <a:gd name="T13" fmla="*/ 10 h 37"/>
                    <a:gd name="T14" fmla="*/ 26 w 30"/>
                    <a:gd name="T15" fmla="*/ 24 h 37"/>
                    <a:gd name="T16" fmla="*/ 5 w 30"/>
                    <a:gd name="T17" fmla="*/ 24 h 37"/>
                    <a:gd name="T18" fmla="*/ 18 w 30"/>
                    <a:gd name="T19" fmla="*/ 9 h 37"/>
                    <a:gd name="T20" fmla="*/ 19 w 30"/>
                    <a:gd name="T21"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7">
                      <a:moveTo>
                        <a:pt x="19" y="7"/>
                      </a:moveTo>
                      <a:cubicBezTo>
                        <a:pt x="12" y="0"/>
                        <a:pt x="3" y="11"/>
                        <a:pt x="2" y="18"/>
                      </a:cubicBezTo>
                      <a:cubicBezTo>
                        <a:pt x="1" y="26"/>
                        <a:pt x="12" y="37"/>
                        <a:pt x="21" y="32"/>
                      </a:cubicBezTo>
                      <a:cubicBezTo>
                        <a:pt x="29" y="27"/>
                        <a:pt x="30" y="18"/>
                        <a:pt x="25" y="11"/>
                      </a:cubicBezTo>
                      <a:cubicBezTo>
                        <a:pt x="20" y="6"/>
                        <a:pt x="10" y="3"/>
                        <a:pt x="5" y="10"/>
                      </a:cubicBezTo>
                      <a:cubicBezTo>
                        <a:pt x="5" y="11"/>
                        <a:pt x="6" y="12"/>
                        <a:pt x="7" y="11"/>
                      </a:cubicBezTo>
                      <a:cubicBezTo>
                        <a:pt x="10" y="6"/>
                        <a:pt x="16" y="7"/>
                        <a:pt x="20" y="10"/>
                      </a:cubicBezTo>
                      <a:cubicBezTo>
                        <a:pt x="25" y="13"/>
                        <a:pt x="28" y="18"/>
                        <a:pt x="26" y="24"/>
                      </a:cubicBezTo>
                      <a:cubicBezTo>
                        <a:pt x="22" y="34"/>
                        <a:pt x="10" y="32"/>
                        <a:pt x="5" y="24"/>
                      </a:cubicBezTo>
                      <a:cubicBezTo>
                        <a:pt x="0" y="17"/>
                        <a:pt x="11" y="1"/>
                        <a:pt x="18" y="9"/>
                      </a:cubicBezTo>
                      <a:cubicBezTo>
                        <a:pt x="19" y="9"/>
                        <a:pt x="20" y="8"/>
                        <a:pt x="1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4" name="Freeform 389"/>
                <p:cNvSpPr/>
                <p:nvPr/>
              </p:nvSpPr>
              <p:spPr bwMode="auto">
                <a:xfrm>
                  <a:off x="918" y="1727"/>
                  <a:ext cx="3" cy="6"/>
                </a:xfrm>
                <a:custGeom>
                  <a:avLst/>
                  <a:gdLst>
                    <a:gd name="T0" fmla="*/ 3 w 5"/>
                    <a:gd name="T1" fmla="*/ 5 h 8"/>
                    <a:gd name="T2" fmla="*/ 3 w 5"/>
                    <a:gd name="T3" fmla="*/ 3 h 8"/>
                    <a:gd name="T4" fmla="*/ 1 w 5"/>
                    <a:gd name="T5" fmla="*/ 3 h 8"/>
                    <a:gd name="T6" fmla="*/ 0 w 5"/>
                    <a:gd name="T7" fmla="*/ 5 h 8"/>
                    <a:gd name="T8" fmla="*/ 2 w 5"/>
                    <a:gd name="T9" fmla="*/ 5 h 8"/>
                    <a:gd name="T10" fmla="*/ 2 w 5"/>
                    <a:gd name="T11" fmla="*/ 3 h 8"/>
                    <a:gd name="T12" fmla="*/ 0 w 5"/>
                    <a:gd name="T13" fmla="*/ 3 h 8"/>
                    <a:gd name="T14" fmla="*/ 0 w 5"/>
                    <a:gd name="T15" fmla="*/ 4 h 8"/>
                    <a:gd name="T16" fmla="*/ 1 w 5"/>
                    <a:gd name="T17" fmla="*/ 4 h 8"/>
                    <a:gd name="T18" fmla="*/ 2 w 5"/>
                    <a:gd name="T19" fmla="*/ 3 h 8"/>
                    <a:gd name="T20" fmla="*/ 1 w 5"/>
                    <a:gd name="T21" fmla="*/ 3 h 8"/>
                    <a:gd name="T22" fmla="*/ 1 w 5"/>
                    <a:gd name="T23" fmla="*/ 6 h 8"/>
                    <a:gd name="T24" fmla="*/ 3 w 5"/>
                    <a:gd name="T25" fmla="*/ 6 h 8"/>
                    <a:gd name="T26" fmla="*/ 4 w 5"/>
                    <a:gd name="T27" fmla="*/ 1 h 8"/>
                    <a:gd name="T28" fmla="*/ 2 w 5"/>
                    <a:gd name="T29" fmla="*/ 2 h 8"/>
                    <a:gd name="T30" fmla="*/ 3 w 5"/>
                    <a:gd name="T31" fmla="*/ 7 h 8"/>
                    <a:gd name="T32" fmla="*/ 4 w 5"/>
                    <a:gd name="T33" fmla="*/ 7 h 8"/>
                    <a:gd name="T34" fmla="*/ 5 w 5"/>
                    <a:gd name="T35" fmla="*/ 4 h 8"/>
                    <a:gd name="T36" fmla="*/ 3 w 5"/>
                    <a:gd name="T37" fmla="*/ 4 h 8"/>
                    <a:gd name="T38" fmla="*/ 3 w 5"/>
                    <a:gd name="T39" fmla="*/ 7 h 8"/>
                    <a:gd name="T40" fmla="*/ 4 w 5"/>
                    <a:gd name="T41" fmla="*/ 6 h 8"/>
                    <a:gd name="T42" fmla="*/ 4 w 5"/>
                    <a:gd name="T43" fmla="*/ 1 h 8"/>
                    <a:gd name="T44" fmla="*/ 2 w 5"/>
                    <a:gd name="T45" fmla="*/ 1 h 8"/>
                    <a:gd name="T46" fmla="*/ 1 w 5"/>
                    <a:gd name="T47" fmla="*/ 5 h 8"/>
                    <a:gd name="T48" fmla="*/ 3 w 5"/>
                    <a:gd name="T49" fmla="*/ 5 h 8"/>
                    <a:gd name="T50" fmla="*/ 2 w 5"/>
                    <a:gd name="T51" fmla="*/ 2 h 8"/>
                    <a:gd name="T52" fmla="*/ 1 w 5"/>
                    <a:gd name="T53" fmla="*/ 2 h 8"/>
                    <a:gd name="T54" fmla="*/ 0 w 5"/>
                    <a:gd name="T55" fmla="*/ 3 h 8"/>
                    <a:gd name="T56" fmla="*/ 1 w 5"/>
                    <a:gd name="T57" fmla="*/ 4 h 8"/>
                    <a:gd name="T58" fmla="*/ 2 w 5"/>
                    <a:gd name="T59" fmla="*/ 3 h 8"/>
                    <a:gd name="T60" fmla="*/ 0 w 5"/>
                    <a:gd name="T61" fmla="*/ 3 h 8"/>
                    <a:gd name="T62" fmla="*/ 0 w 5"/>
                    <a:gd name="T63" fmla="*/ 5 h 8"/>
                    <a:gd name="T64" fmla="*/ 2 w 5"/>
                    <a:gd name="T65" fmla="*/ 5 h 8"/>
                    <a:gd name="T66" fmla="*/ 3 w 5"/>
                    <a:gd name="T67" fmla="*/ 4 h 8"/>
                    <a:gd name="T68" fmla="*/ 1 w 5"/>
                    <a:gd name="T69" fmla="*/ 3 h 8"/>
                    <a:gd name="T70" fmla="*/ 1 w 5"/>
                    <a:gd name="T71" fmla="*/ 5 h 8"/>
                    <a:gd name="T72" fmla="*/ 3 w 5"/>
                    <a:gd name="T73" fmla="*/ 5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 h="8">
                      <a:moveTo>
                        <a:pt x="3" y="5"/>
                      </a:moveTo>
                      <a:cubicBezTo>
                        <a:pt x="3" y="4"/>
                        <a:pt x="3" y="4"/>
                        <a:pt x="3" y="3"/>
                      </a:cubicBezTo>
                      <a:cubicBezTo>
                        <a:pt x="3" y="2"/>
                        <a:pt x="2" y="2"/>
                        <a:pt x="1" y="3"/>
                      </a:cubicBezTo>
                      <a:cubicBezTo>
                        <a:pt x="1" y="3"/>
                        <a:pt x="1" y="4"/>
                        <a:pt x="0" y="5"/>
                      </a:cubicBezTo>
                      <a:cubicBezTo>
                        <a:pt x="1" y="5"/>
                        <a:pt x="2" y="5"/>
                        <a:pt x="2" y="5"/>
                      </a:cubicBezTo>
                      <a:cubicBezTo>
                        <a:pt x="2" y="4"/>
                        <a:pt x="2" y="3"/>
                        <a:pt x="2" y="3"/>
                      </a:cubicBezTo>
                      <a:cubicBezTo>
                        <a:pt x="2" y="2"/>
                        <a:pt x="0" y="2"/>
                        <a:pt x="0" y="3"/>
                      </a:cubicBezTo>
                      <a:cubicBezTo>
                        <a:pt x="0" y="3"/>
                        <a:pt x="0" y="3"/>
                        <a:pt x="0" y="4"/>
                      </a:cubicBezTo>
                      <a:cubicBezTo>
                        <a:pt x="0" y="5"/>
                        <a:pt x="1" y="5"/>
                        <a:pt x="1" y="4"/>
                      </a:cubicBezTo>
                      <a:cubicBezTo>
                        <a:pt x="2" y="4"/>
                        <a:pt x="2" y="4"/>
                        <a:pt x="2" y="3"/>
                      </a:cubicBezTo>
                      <a:cubicBezTo>
                        <a:pt x="2" y="3"/>
                        <a:pt x="1" y="3"/>
                        <a:pt x="1" y="3"/>
                      </a:cubicBezTo>
                      <a:cubicBezTo>
                        <a:pt x="1" y="4"/>
                        <a:pt x="1" y="5"/>
                        <a:pt x="1" y="6"/>
                      </a:cubicBezTo>
                      <a:cubicBezTo>
                        <a:pt x="1" y="6"/>
                        <a:pt x="3" y="6"/>
                        <a:pt x="3" y="6"/>
                      </a:cubicBezTo>
                      <a:cubicBezTo>
                        <a:pt x="3" y="4"/>
                        <a:pt x="3" y="3"/>
                        <a:pt x="4" y="1"/>
                      </a:cubicBezTo>
                      <a:cubicBezTo>
                        <a:pt x="3" y="2"/>
                        <a:pt x="2" y="2"/>
                        <a:pt x="2" y="2"/>
                      </a:cubicBezTo>
                      <a:cubicBezTo>
                        <a:pt x="2" y="4"/>
                        <a:pt x="2" y="6"/>
                        <a:pt x="3" y="7"/>
                      </a:cubicBezTo>
                      <a:cubicBezTo>
                        <a:pt x="3" y="8"/>
                        <a:pt x="4" y="8"/>
                        <a:pt x="4" y="7"/>
                      </a:cubicBezTo>
                      <a:cubicBezTo>
                        <a:pt x="4" y="6"/>
                        <a:pt x="5" y="5"/>
                        <a:pt x="5" y="4"/>
                      </a:cubicBezTo>
                      <a:cubicBezTo>
                        <a:pt x="5" y="3"/>
                        <a:pt x="3" y="3"/>
                        <a:pt x="3" y="4"/>
                      </a:cubicBezTo>
                      <a:cubicBezTo>
                        <a:pt x="3" y="5"/>
                        <a:pt x="3" y="6"/>
                        <a:pt x="3" y="7"/>
                      </a:cubicBezTo>
                      <a:cubicBezTo>
                        <a:pt x="3" y="7"/>
                        <a:pt x="4" y="6"/>
                        <a:pt x="4" y="6"/>
                      </a:cubicBezTo>
                      <a:cubicBezTo>
                        <a:pt x="3" y="5"/>
                        <a:pt x="4" y="3"/>
                        <a:pt x="4" y="1"/>
                      </a:cubicBezTo>
                      <a:cubicBezTo>
                        <a:pt x="3" y="0"/>
                        <a:pt x="2" y="1"/>
                        <a:pt x="2" y="1"/>
                      </a:cubicBezTo>
                      <a:cubicBezTo>
                        <a:pt x="2" y="3"/>
                        <a:pt x="2" y="4"/>
                        <a:pt x="1" y="5"/>
                      </a:cubicBezTo>
                      <a:cubicBezTo>
                        <a:pt x="2" y="5"/>
                        <a:pt x="2" y="5"/>
                        <a:pt x="3" y="5"/>
                      </a:cubicBezTo>
                      <a:cubicBezTo>
                        <a:pt x="3" y="4"/>
                        <a:pt x="3" y="3"/>
                        <a:pt x="2" y="2"/>
                      </a:cubicBezTo>
                      <a:cubicBezTo>
                        <a:pt x="2" y="2"/>
                        <a:pt x="1" y="2"/>
                        <a:pt x="1" y="2"/>
                      </a:cubicBezTo>
                      <a:cubicBezTo>
                        <a:pt x="0" y="3"/>
                        <a:pt x="0" y="3"/>
                        <a:pt x="0" y="3"/>
                      </a:cubicBezTo>
                      <a:cubicBezTo>
                        <a:pt x="0" y="4"/>
                        <a:pt x="1" y="4"/>
                        <a:pt x="1" y="4"/>
                      </a:cubicBezTo>
                      <a:cubicBezTo>
                        <a:pt x="1" y="4"/>
                        <a:pt x="2" y="4"/>
                        <a:pt x="2" y="3"/>
                      </a:cubicBezTo>
                      <a:cubicBezTo>
                        <a:pt x="1" y="3"/>
                        <a:pt x="1" y="3"/>
                        <a:pt x="0" y="3"/>
                      </a:cubicBezTo>
                      <a:cubicBezTo>
                        <a:pt x="0" y="4"/>
                        <a:pt x="0" y="4"/>
                        <a:pt x="0" y="5"/>
                      </a:cubicBezTo>
                      <a:cubicBezTo>
                        <a:pt x="1" y="6"/>
                        <a:pt x="2" y="6"/>
                        <a:pt x="2" y="5"/>
                      </a:cubicBezTo>
                      <a:cubicBezTo>
                        <a:pt x="2" y="5"/>
                        <a:pt x="3" y="4"/>
                        <a:pt x="3" y="4"/>
                      </a:cubicBezTo>
                      <a:cubicBezTo>
                        <a:pt x="2" y="3"/>
                        <a:pt x="2" y="3"/>
                        <a:pt x="1" y="3"/>
                      </a:cubicBezTo>
                      <a:cubicBezTo>
                        <a:pt x="1" y="4"/>
                        <a:pt x="1" y="4"/>
                        <a:pt x="1" y="5"/>
                      </a:cubicBezTo>
                      <a:cubicBezTo>
                        <a:pt x="1" y="6"/>
                        <a:pt x="3" y="6"/>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5" name="Freeform 390"/>
                <p:cNvSpPr/>
                <p:nvPr/>
              </p:nvSpPr>
              <p:spPr bwMode="auto">
                <a:xfrm>
                  <a:off x="920" y="1728"/>
                  <a:ext cx="2" cy="5"/>
                </a:xfrm>
                <a:custGeom>
                  <a:avLst/>
                  <a:gdLst>
                    <a:gd name="T0" fmla="*/ 0 w 3"/>
                    <a:gd name="T1" fmla="*/ 1 h 8"/>
                    <a:gd name="T2" fmla="*/ 1 w 3"/>
                    <a:gd name="T3" fmla="*/ 7 h 8"/>
                    <a:gd name="T4" fmla="*/ 2 w 3"/>
                    <a:gd name="T5" fmla="*/ 7 h 8"/>
                    <a:gd name="T6" fmla="*/ 2 w 3"/>
                    <a:gd name="T7" fmla="*/ 7 h 8"/>
                    <a:gd name="T8" fmla="*/ 3 w 3"/>
                    <a:gd name="T9" fmla="*/ 7 h 8"/>
                    <a:gd name="T10" fmla="*/ 3 w 3"/>
                    <a:gd name="T11" fmla="*/ 6 h 8"/>
                    <a:gd name="T12" fmla="*/ 1 w 3"/>
                    <a:gd name="T13" fmla="*/ 6 h 8"/>
                    <a:gd name="T14" fmla="*/ 1 w 3"/>
                    <a:gd name="T15" fmla="*/ 7 h 8"/>
                    <a:gd name="T16" fmla="*/ 1 w 3"/>
                    <a:gd name="T17" fmla="*/ 6 h 8"/>
                    <a:gd name="T18" fmla="*/ 1 w 3"/>
                    <a:gd name="T19" fmla="*/ 6 h 8"/>
                    <a:gd name="T20" fmla="*/ 2 w 3"/>
                    <a:gd name="T21" fmla="*/ 6 h 8"/>
                    <a:gd name="T22" fmla="*/ 2 w 3"/>
                    <a:gd name="T23" fmla="*/ 1 h 8"/>
                    <a:gd name="T24" fmla="*/ 0 w 3"/>
                    <a:gd name="T2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 h="8">
                      <a:moveTo>
                        <a:pt x="0" y="1"/>
                      </a:moveTo>
                      <a:cubicBezTo>
                        <a:pt x="0" y="3"/>
                        <a:pt x="0" y="5"/>
                        <a:pt x="1" y="7"/>
                      </a:cubicBezTo>
                      <a:cubicBezTo>
                        <a:pt x="1" y="7"/>
                        <a:pt x="1" y="8"/>
                        <a:pt x="2" y="7"/>
                      </a:cubicBezTo>
                      <a:cubicBezTo>
                        <a:pt x="2" y="7"/>
                        <a:pt x="2" y="7"/>
                        <a:pt x="2" y="7"/>
                      </a:cubicBezTo>
                      <a:cubicBezTo>
                        <a:pt x="2" y="7"/>
                        <a:pt x="3" y="7"/>
                        <a:pt x="3" y="7"/>
                      </a:cubicBezTo>
                      <a:cubicBezTo>
                        <a:pt x="3" y="6"/>
                        <a:pt x="3" y="6"/>
                        <a:pt x="3" y="6"/>
                      </a:cubicBezTo>
                      <a:cubicBezTo>
                        <a:pt x="2" y="5"/>
                        <a:pt x="1" y="5"/>
                        <a:pt x="1" y="6"/>
                      </a:cubicBezTo>
                      <a:cubicBezTo>
                        <a:pt x="1" y="6"/>
                        <a:pt x="1" y="6"/>
                        <a:pt x="1" y="7"/>
                      </a:cubicBezTo>
                      <a:cubicBezTo>
                        <a:pt x="1" y="6"/>
                        <a:pt x="1" y="6"/>
                        <a:pt x="1" y="6"/>
                      </a:cubicBezTo>
                      <a:cubicBezTo>
                        <a:pt x="1" y="6"/>
                        <a:pt x="1" y="6"/>
                        <a:pt x="1" y="6"/>
                      </a:cubicBezTo>
                      <a:cubicBezTo>
                        <a:pt x="2" y="6"/>
                        <a:pt x="2" y="6"/>
                        <a:pt x="2" y="6"/>
                      </a:cubicBezTo>
                      <a:cubicBezTo>
                        <a:pt x="2" y="5"/>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6" name="Freeform 391"/>
                <p:cNvSpPr/>
                <p:nvPr/>
              </p:nvSpPr>
              <p:spPr bwMode="auto">
                <a:xfrm>
                  <a:off x="921" y="1729"/>
                  <a:ext cx="2" cy="4"/>
                </a:xfrm>
                <a:custGeom>
                  <a:avLst/>
                  <a:gdLst>
                    <a:gd name="T0" fmla="*/ 0 w 3"/>
                    <a:gd name="T1" fmla="*/ 1 h 7"/>
                    <a:gd name="T2" fmla="*/ 1 w 3"/>
                    <a:gd name="T3" fmla="*/ 6 h 7"/>
                    <a:gd name="T4" fmla="*/ 2 w 3"/>
                    <a:gd name="T5" fmla="*/ 6 h 7"/>
                    <a:gd name="T6" fmla="*/ 2 w 3"/>
                    <a:gd name="T7" fmla="*/ 5 h 7"/>
                    <a:gd name="T8" fmla="*/ 1 w 3"/>
                    <a:gd name="T9" fmla="*/ 5 h 7"/>
                    <a:gd name="T10" fmla="*/ 1 w 3"/>
                    <a:gd name="T11" fmla="*/ 6 h 7"/>
                    <a:gd name="T12" fmla="*/ 2 w 3"/>
                    <a:gd name="T13" fmla="*/ 6 h 7"/>
                    <a:gd name="T14" fmla="*/ 2 w 3"/>
                    <a:gd name="T15" fmla="*/ 1 h 7"/>
                    <a:gd name="T16" fmla="*/ 0 w 3"/>
                    <a:gd name="T17"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7">
                      <a:moveTo>
                        <a:pt x="0" y="1"/>
                      </a:moveTo>
                      <a:cubicBezTo>
                        <a:pt x="0" y="3"/>
                        <a:pt x="0" y="4"/>
                        <a:pt x="1" y="6"/>
                      </a:cubicBezTo>
                      <a:cubicBezTo>
                        <a:pt x="1" y="7"/>
                        <a:pt x="2" y="7"/>
                        <a:pt x="2" y="6"/>
                      </a:cubicBezTo>
                      <a:cubicBezTo>
                        <a:pt x="2" y="6"/>
                        <a:pt x="2" y="6"/>
                        <a:pt x="2" y="5"/>
                      </a:cubicBezTo>
                      <a:cubicBezTo>
                        <a:pt x="3" y="4"/>
                        <a:pt x="1" y="4"/>
                        <a:pt x="1" y="5"/>
                      </a:cubicBezTo>
                      <a:cubicBezTo>
                        <a:pt x="1" y="5"/>
                        <a:pt x="1" y="5"/>
                        <a:pt x="1" y="6"/>
                      </a:cubicBezTo>
                      <a:cubicBezTo>
                        <a:pt x="1" y="6"/>
                        <a:pt x="2" y="6"/>
                        <a:pt x="2" y="6"/>
                      </a:cubicBezTo>
                      <a:cubicBezTo>
                        <a:pt x="2" y="4"/>
                        <a:pt x="2" y="3"/>
                        <a:pt x="2" y="1"/>
                      </a:cubicBezTo>
                      <a:cubicBezTo>
                        <a:pt x="2"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7" name="Freeform 392"/>
                <p:cNvSpPr/>
                <p:nvPr/>
              </p:nvSpPr>
              <p:spPr bwMode="auto">
                <a:xfrm>
                  <a:off x="921" y="1729"/>
                  <a:ext cx="2" cy="6"/>
                </a:xfrm>
                <a:custGeom>
                  <a:avLst/>
                  <a:gdLst>
                    <a:gd name="T0" fmla="*/ 0 w 3"/>
                    <a:gd name="T1" fmla="*/ 2 h 8"/>
                    <a:gd name="T2" fmla="*/ 1 w 3"/>
                    <a:gd name="T3" fmla="*/ 7 h 8"/>
                    <a:gd name="T4" fmla="*/ 2 w 3"/>
                    <a:gd name="T5" fmla="*/ 7 h 8"/>
                    <a:gd name="T6" fmla="*/ 3 w 3"/>
                    <a:gd name="T7" fmla="*/ 5 h 8"/>
                    <a:gd name="T8" fmla="*/ 1 w 3"/>
                    <a:gd name="T9" fmla="*/ 5 h 8"/>
                    <a:gd name="T10" fmla="*/ 1 w 3"/>
                    <a:gd name="T11" fmla="*/ 7 h 8"/>
                    <a:gd name="T12" fmla="*/ 2 w 3"/>
                    <a:gd name="T13" fmla="*/ 7 h 8"/>
                    <a:gd name="T14" fmla="*/ 2 w 3"/>
                    <a:gd name="T15" fmla="*/ 2 h 8"/>
                    <a:gd name="T16" fmla="*/ 0 w 3"/>
                    <a:gd name="T17"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8">
                      <a:moveTo>
                        <a:pt x="0" y="2"/>
                      </a:moveTo>
                      <a:cubicBezTo>
                        <a:pt x="0" y="3"/>
                        <a:pt x="0" y="5"/>
                        <a:pt x="1" y="7"/>
                      </a:cubicBezTo>
                      <a:cubicBezTo>
                        <a:pt x="1" y="8"/>
                        <a:pt x="2" y="8"/>
                        <a:pt x="2" y="7"/>
                      </a:cubicBezTo>
                      <a:cubicBezTo>
                        <a:pt x="3" y="6"/>
                        <a:pt x="3" y="6"/>
                        <a:pt x="3" y="5"/>
                      </a:cubicBezTo>
                      <a:cubicBezTo>
                        <a:pt x="3" y="4"/>
                        <a:pt x="1" y="4"/>
                        <a:pt x="1" y="5"/>
                      </a:cubicBezTo>
                      <a:cubicBezTo>
                        <a:pt x="1" y="5"/>
                        <a:pt x="1" y="6"/>
                        <a:pt x="1" y="7"/>
                      </a:cubicBezTo>
                      <a:cubicBezTo>
                        <a:pt x="1" y="7"/>
                        <a:pt x="2" y="7"/>
                        <a:pt x="2" y="7"/>
                      </a:cubicBezTo>
                      <a:cubicBezTo>
                        <a:pt x="2" y="5"/>
                        <a:pt x="2" y="3"/>
                        <a:pt x="2" y="2"/>
                      </a:cubicBezTo>
                      <a:cubicBezTo>
                        <a:pt x="2" y="0"/>
                        <a:pt x="0" y="0"/>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8" name="Freeform 393"/>
                <p:cNvSpPr/>
                <p:nvPr/>
              </p:nvSpPr>
              <p:spPr bwMode="auto">
                <a:xfrm>
                  <a:off x="921" y="1729"/>
                  <a:ext cx="4" cy="7"/>
                </a:xfrm>
                <a:custGeom>
                  <a:avLst/>
                  <a:gdLst>
                    <a:gd name="T0" fmla="*/ 0 w 5"/>
                    <a:gd name="T1" fmla="*/ 2 h 10"/>
                    <a:gd name="T2" fmla="*/ 2 w 5"/>
                    <a:gd name="T3" fmla="*/ 7 h 10"/>
                    <a:gd name="T4" fmla="*/ 4 w 5"/>
                    <a:gd name="T5" fmla="*/ 7 h 10"/>
                    <a:gd name="T6" fmla="*/ 4 w 5"/>
                    <a:gd name="T7" fmla="*/ 2 h 10"/>
                    <a:gd name="T8" fmla="*/ 2 w 5"/>
                    <a:gd name="T9" fmla="*/ 2 h 10"/>
                    <a:gd name="T10" fmla="*/ 3 w 5"/>
                    <a:gd name="T11" fmla="*/ 7 h 10"/>
                    <a:gd name="T12" fmla="*/ 4 w 5"/>
                    <a:gd name="T13" fmla="*/ 7 h 10"/>
                    <a:gd name="T14" fmla="*/ 4 w 5"/>
                    <a:gd name="T15" fmla="*/ 3 h 10"/>
                    <a:gd name="T16" fmla="*/ 3 w 5"/>
                    <a:gd name="T17" fmla="*/ 3 h 10"/>
                    <a:gd name="T18" fmla="*/ 3 w 5"/>
                    <a:gd name="T19" fmla="*/ 9 h 10"/>
                    <a:gd name="T20" fmla="*/ 5 w 5"/>
                    <a:gd name="T21" fmla="*/ 9 h 10"/>
                    <a:gd name="T22" fmla="*/ 5 w 5"/>
                    <a:gd name="T23" fmla="*/ 7 h 10"/>
                    <a:gd name="T24" fmla="*/ 3 w 5"/>
                    <a:gd name="T25" fmla="*/ 7 h 10"/>
                    <a:gd name="T26" fmla="*/ 3 w 5"/>
                    <a:gd name="T27" fmla="*/ 9 h 10"/>
                    <a:gd name="T28" fmla="*/ 5 w 5"/>
                    <a:gd name="T29" fmla="*/ 9 h 10"/>
                    <a:gd name="T30" fmla="*/ 4 w 5"/>
                    <a:gd name="T31" fmla="*/ 3 h 10"/>
                    <a:gd name="T32" fmla="*/ 3 w 5"/>
                    <a:gd name="T33" fmla="*/ 3 h 10"/>
                    <a:gd name="T34" fmla="*/ 3 w 5"/>
                    <a:gd name="T35" fmla="*/ 7 h 10"/>
                    <a:gd name="T36" fmla="*/ 4 w 5"/>
                    <a:gd name="T37" fmla="*/ 7 h 10"/>
                    <a:gd name="T38" fmla="*/ 4 w 5"/>
                    <a:gd name="T39" fmla="*/ 2 h 10"/>
                    <a:gd name="T40" fmla="*/ 2 w 5"/>
                    <a:gd name="T41" fmla="*/ 2 h 10"/>
                    <a:gd name="T42" fmla="*/ 2 w 5"/>
                    <a:gd name="T43" fmla="*/ 7 h 10"/>
                    <a:gd name="T44" fmla="*/ 3 w 5"/>
                    <a:gd name="T45" fmla="*/ 6 h 10"/>
                    <a:gd name="T46" fmla="*/ 2 w 5"/>
                    <a:gd name="T47" fmla="*/ 1 h 10"/>
                    <a:gd name="T48" fmla="*/ 0 w 5"/>
                    <a:gd name="T4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 h="10">
                      <a:moveTo>
                        <a:pt x="0" y="2"/>
                      </a:moveTo>
                      <a:cubicBezTo>
                        <a:pt x="1" y="3"/>
                        <a:pt x="1" y="5"/>
                        <a:pt x="2" y="7"/>
                      </a:cubicBezTo>
                      <a:cubicBezTo>
                        <a:pt x="2" y="8"/>
                        <a:pt x="4" y="7"/>
                        <a:pt x="4" y="7"/>
                      </a:cubicBezTo>
                      <a:cubicBezTo>
                        <a:pt x="4" y="5"/>
                        <a:pt x="3" y="4"/>
                        <a:pt x="4" y="2"/>
                      </a:cubicBezTo>
                      <a:cubicBezTo>
                        <a:pt x="3" y="2"/>
                        <a:pt x="2" y="2"/>
                        <a:pt x="2" y="2"/>
                      </a:cubicBezTo>
                      <a:cubicBezTo>
                        <a:pt x="2" y="4"/>
                        <a:pt x="2" y="5"/>
                        <a:pt x="3" y="7"/>
                      </a:cubicBezTo>
                      <a:cubicBezTo>
                        <a:pt x="3" y="8"/>
                        <a:pt x="4" y="8"/>
                        <a:pt x="4" y="7"/>
                      </a:cubicBezTo>
                      <a:cubicBezTo>
                        <a:pt x="4" y="6"/>
                        <a:pt x="4" y="4"/>
                        <a:pt x="4" y="3"/>
                      </a:cubicBezTo>
                      <a:cubicBezTo>
                        <a:pt x="4" y="3"/>
                        <a:pt x="3" y="3"/>
                        <a:pt x="3" y="3"/>
                      </a:cubicBezTo>
                      <a:cubicBezTo>
                        <a:pt x="3" y="5"/>
                        <a:pt x="3" y="7"/>
                        <a:pt x="3" y="9"/>
                      </a:cubicBezTo>
                      <a:cubicBezTo>
                        <a:pt x="4" y="9"/>
                        <a:pt x="4" y="9"/>
                        <a:pt x="5" y="9"/>
                      </a:cubicBezTo>
                      <a:cubicBezTo>
                        <a:pt x="5" y="8"/>
                        <a:pt x="5" y="8"/>
                        <a:pt x="5" y="7"/>
                      </a:cubicBezTo>
                      <a:cubicBezTo>
                        <a:pt x="5" y="6"/>
                        <a:pt x="3" y="6"/>
                        <a:pt x="3" y="7"/>
                      </a:cubicBezTo>
                      <a:cubicBezTo>
                        <a:pt x="3" y="8"/>
                        <a:pt x="3" y="8"/>
                        <a:pt x="3" y="9"/>
                      </a:cubicBezTo>
                      <a:cubicBezTo>
                        <a:pt x="3" y="10"/>
                        <a:pt x="5" y="10"/>
                        <a:pt x="5" y="9"/>
                      </a:cubicBezTo>
                      <a:cubicBezTo>
                        <a:pt x="5" y="7"/>
                        <a:pt x="5" y="4"/>
                        <a:pt x="4" y="3"/>
                      </a:cubicBezTo>
                      <a:cubicBezTo>
                        <a:pt x="4" y="2"/>
                        <a:pt x="3" y="2"/>
                        <a:pt x="3" y="3"/>
                      </a:cubicBezTo>
                      <a:cubicBezTo>
                        <a:pt x="2" y="4"/>
                        <a:pt x="3" y="5"/>
                        <a:pt x="3" y="7"/>
                      </a:cubicBezTo>
                      <a:cubicBezTo>
                        <a:pt x="3" y="7"/>
                        <a:pt x="4" y="7"/>
                        <a:pt x="4" y="7"/>
                      </a:cubicBezTo>
                      <a:cubicBezTo>
                        <a:pt x="4" y="5"/>
                        <a:pt x="4" y="3"/>
                        <a:pt x="4" y="2"/>
                      </a:cubicBezTo>
                      <a:cubicBezTo>
                        <a:pt x="3" y="1"/>
                        <a:pt x="2" y="1"/>
                        <a:pt x="2" y="2"/>
                      </a:cubicBezTo>
                      <a:cubicBezTo>
                        <a:pt x="2" y="3"/>
                        <a:pt x="2" y="5"/>
                        <a:pt x="2" y="7"/>
                      </a:cubicBezTo>
                      <a:cubicBezTo>
                        <a:pt x="2" y="6"/>
                        <a:pt x="3" y="6"/>
                        <a:pt x="3" y="6"/>
                      </a:cubicBezTo>
                      <a:cubicBezTo>
                        <a:pt x="3" y="4"/>
                        <a:pt x="3" y="2"/>
                        <a:pt x="2"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9" name="Freeform 394"/>
                <p:cNvSpPr/>
                <p:nvPr/>
              </p:nvSpPr>
              <p:spPr bwMode="auto">
                <a:xfrm>
                  <a:off x="922" y="1731"/>
                  <a:ext cx="3" cy="5"/>
                </a:xfrm>
                <a:custGeom>
                  <a:avLst/>
                  <a:gdLst>
                    <a:gd name="T0" fmla="*/ 1 w 5"/>
                    <a:gd name="T1" fmla="*/ 1 h 7"/>
                    <a:gd name="T2" fmla="*/ 1 w 5"/>
                    <a:gd name="T3" fmla="*/ 6 h 7"/>
                    <a:gd name="T4" fmla="*/ 2 w 5"/>
                    <a:gd name="T5" fmla="*/ 5 h 7"/>
                    <a:gd name="T6" fmla="*/ 2 w 5"/>
                    <a:gd name="T7" fmla="*/ 5 h 7"/>
                    <a:gd name="T8" fmla="*/ 1 w 5"/>
                    <a:gd name="T9" fmla="*/ 5 h 7"/>
                    <a:gd name="T10" fmla="*/ 3 w 5"/>
                    <a:gd name="T11" fmla="*/ 7 h 7"/>
                    <a:gd name="T12" fmla="*/ 4 w 5"/>
                    <a:gd name="T13" fmla="*/ 7 h 7"/>
                    <a:gd name="T14" fmla="*/ 4 w 5"/>
                    <a:gd name="T15" fmla="*/ 3 h 7"/>
                    <a:gd name="T16" fmla="*/ 2 w 5"/>
                    <a:gd name="T17" fmla="*/ 3 h 7"/>
                    <a:gd name="T18" fmla="*/ 3 w 5"/>
                    <a:gd name="T19" fmla="*/ 6 h 7"/>
                    <a:gd name="T20" fmla="*/ 4 w 5"/>
                    <a:gd name="T21" fmla="*/ 6 h 7"/>
                    <a:gd name="T22" fmla="*/ 2 w 5"/>
                    <a:gd name="T23" fmla="*/ 3 h 7"/>
                    <a:gd name="T24" fmla="*/ 1 w 5"/>
                    <a:gd name="T25" fmla="*/ 4 h 7"/>
                    <a:gd name="T26" fmla="*/ 1 w 5"/>
                    <a:gd name="T27" fmla="*/ 6 h 7"/>
                    <a:gd name="T28" fmla="*/ 2 w 5"/>
                    <a:gd name="T29" fmla="*/ 6 h 7"/>
                    <a:gd name="T30" fmla="*/ 2 w 5"/>
                    <a:gd name="T31" fmla="*/ 1 h 7"/>
                    <a:gd name="T32" fmla="*/ 1 w 5"/>
                    <a:gd name="T33"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7">
                      <a:moveTo>
                        <a:pt x="1" y="1"/>
                      </a:moveTo>
                      <a:cubicBezTo>
                        <a:pt x="1" y="3"/>
                        <a:pt x="1" y="4"/>
                        <a:pt x="1" y="6"/>
                      </a:cubicBezTo>
                      <a:cubicBezTo>
                        <a:pt x="1" y="6"/>
                        <a:pt x="2" y="5"/>
                        <a:pt x="2" y="5"/>
                      </a:cubicBezTo>
                      <a:cubicBezTo>
                        <a:pt x="2" y="5"/>
                        <a:pt x="2" y="5"/>
                        <a:pt x="2" y="5"/>
                      </a:cubicBezTo>
                      <a:cubicBezTo>
                        <a:pt x="2" y="5"/>
                        <a:pt x="1" y="5"/>
                        <a:pt x="1" y="5"/>
                      </a:cubicBezTo>
                      <a:cubicBezTo>
                        <a:pt x="2" y="5"/>
                        <a:pt x="2" y="6"/>
                        <a:pt x="3" y="7"/>
                      </a:cubicBezTo>
                      <a:cubicBezTo>
                        <a:pt x="4" y="7"/>
                        <a:pt x="4" y="7"/>
                        <a:pt x="4" y="7"/>
                      </a:cubicBezTo>
                      <a:cubicBezTo>
                        <a:pt x="5" y="5"/>
                        <a:pt x="4" y="4"/>
                        <a:pt x="4" y="3"/>
                      </a:cubicBezTo>
                      <a:cubicBezTo>
                        <a:pt x="3" y="2"/>
                        <a:pt x="2" y="3"/>
                        <a:pt x="2" y="3"/>
                      </a:cubicBezTo>
                      <a:cubicBezTo>
                        <a:pt x="2" y="4"/>
                        <a:pt x="3" y="5"/>
                        <a:pt x="3" y="6"/>
                      </a:cubicBezTo>
                      <a:cubicBezTo>
                        <a:pt x="3" y="6"/>
                        <a:pt x="3" y="6"/>
                        <a:pt x="4" y="6"/>
                      </a:cubicBezTo>
                      <a:cubicBezTo>
                        <a:pt x="3" y="5"/>
                        <a:pt x="3" y="4"/>
                        <a:pt x="2" y="3"/>
                      </a:cubicBezTo>
                      <a:cubicBezTo>
                        <a:pt x="2" y="3"/>
                        <a:pt x="1" y="3"/>
                        <a:pt x="1" y="4"/>
                      </a:cubicBezTo>
                      <a:cubicBezTo>
                        <a:pt x="0" y="5"/>
                        <a:pt x="0" y="5"/>
                        <a:pt x="1" y="6"/>
                      </a:cubicBezTo>
                      <a:cubicBezTo>
                        <a:pt x="1" y="7"/>
                        <a:pt x="2" y="7"/>
                        <a:pt x="2" y="6"/>
                      </a:cubicBezTo>
                      <a:cubicBezTo>
                        <a:pt x="2" y="4"/>
                        <a:pt x="2" y="3"/>
                        <a:pt x="2" y="1"/>
                      </a:cubicBezTo>
                      <a:cubicBezTo>
                        <a:pt x="3"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0" name="Freeform 395"/>
                <p:cNvSpPr/>
                <p:nvPr/>
              </p:nvSpPr>
              <p:spPr bwMode="auto">
                <a:xfrm>
                  <a:off x="923" y="1731"/>
                  <a:ext cx="4" cy="4"/>
                </a:xfrm>
                <a:custGeom>
                  <a:avLst/>
                  <a:gdLst>
                    <a:gd name="T0" fmla="*/ 1 w 6"/>
                    <a:gd name="T1" fmla="*/ 1 h 6"/>
                    <a:gd name="T2" fmla="*/ 2 w 6"/>
                    <a:gd name="T3" fmla="*/ 5 h 6"/>
                    <a:gd name="T4" fmla="*/ 4 w 6"/>
                    <a:gd name="T5" fmla="*/ 5 h 6"/>
                    <a:gd name="T6" fmla="*/ 4 w 6"/>
                    <a:gd name="T7" fmla="*/ 1 h 6"/>
                    <a:gd name="T8" fmla="*/ 2 w 6"/>
                    <a:gd name="T9" fmla="*/ 1 h 6"/>
                    <a:gd name="T10" fmla="*/ 3 w 6"/>
                    <a:gd name="T11" fmla="*/ 4 h 6"/>
                    <a:gd name="T12" fmla="*/ 5 w 6"/>
                    <a:gd name="T13" fmla="*/ 4 h 6"/>
                    <a:gd name="T14" fmla="*/ 5 w 6"/>
                    <a:gd name="T15" fmla="*/ 1 h 6"/>
                    <a:gd name="T16" fmla="*/ 3 w 6"/>
                    <a:gd name="T17" fmla="*/ 1 h 6"/>
                    <a:gd name="T18" fmla="*/ 4 w 6"/>
                    <a:gd name="T19" fmla="*/ 4 h 6"/>
                    <a:gd name="T20" fmla="*/ 6 w 6"/>
                    <a:gd name="T21" fmla="*/ 4 h 6"/>
                    <a:gd name="T22" fmla="*/ 6 w 6"/>
                    <a:gd name="T23" fmla="*/ 2 h 6"/>
                    <a:gd name="T24" fmla="*/ 4 w 6"/>
                    <a:gd name="T25" fmla="*/ 2 h 6"/>
                    <a:gd name="T26" fmla="*/ 4 w 6"/>
                    <a:gd name="T27" fmla="*/ 4 h 6"/>
                    <a:gd name="T28" fmla="*/ 6 w 6"/>
                    <a:gd name="T29" fmla="*/ 4 h 6"/>
                    <a:gd name="T30" fmla="*/ 5 w 6"/>
                    <a:gd name="T31" fmla="*/ 1 h 6"/>
                    <a:gd name="T32" fmla="*/ 3 w 6"/>
                    <a:gd name="T33" fmla="*/ 1 h 6"/>
                    <a:gd name="T34" fmla="*/ 3 w 6"/>
                    <a:gd name="T35" fmla="*/ 4 h 6"/>
                    <a:gd name="T36" fmla="*/ 5 w 6"/>
                    <a:gd name="T37" fmla="*/ 4 h 6"/>
                    <a:gd name="T38" fmla="*/ 4 w 6"/>
                    <a:gd name="T39" fmla="*/ 0 h 6"/>
                    <a:gd name="T40" fmla="*/ 2 w 6"/>
                    <a:gd name="T41" fmla="*/ 1 h 6"/>
                    <a:gd name="T42" fmla="*/ 2 w 6"/>
                    <a:gd name="T43" fmla="*/ 5 h 6"/>
                    <a:gd name="T44" fmla="*/ 4 w 6"/>
                    <a:gd name="T45" fmla="*/ 5 h 6"/>
                    <a:gd name="T46" fmla="*/ 2 w 6"/>
                    <a:gd name="T47" fmla="*/ 0 h 6"/>
                    <a:gd name="T48" fmla="*/ 1 w 6"/>
                    <a:gd name="T4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 h="6">
                      <a:moveTo>
                        <a:pt x="1" y="1"/>
                      </a:moveTo>
                      <a:cubicBezTo>
                        <a:pt x="2" y="2"/>
                        <a:pt x="2" y="4"/>
                        <a:pt x="2" y="5"/>
                      </a:cubicBezTo>
                      <a:cubicBezTo>
                        <a:pt x="3" y="6"/>
                        <a:pt x="4" y="6"/>
                        <a:pt x="4" y="5"/>
                      </a:cubicBezTo>
                      <a:cubicBezTo>
                        <a:pt x="4" y="3"/>
                        <a:pt x="4" y="2"/>
                        <a:pt x="4" y="1"/>
                      </a:cubicBezTo>
                      <a:cubicBezTo>
                        <a:pt x="3" y="1"/>
                        <a:pt x="3" y="1"/>
                        <a:pt x="2" y="1"/>
                      </a:cubicBezTo>
                      <a:cubicBezTo>
                        <a:pt x="3" y="2"/>
                        <a:pt x="3" y="4"/>
                        <a:pt x="3" y="4"/>
                      </a:cubicBezTo>
                      <a:cubicBezTo>
                        <a:pt x="3" y="5"/>
                        <a:pt x="5" y="5"/>
                        <a:pt x="5" y="4"/>
                      </a:cubicBezTo>
                      <a:cubicBezTo>
                        <a:pt x="5" y="3"/>
                        <a:pt x="5" y="2"/>
                        <a:pt x="5" y="1"/>
                      </a:cubicBezTo>
                      <a:cubicBezTo>
                        <a:pt x="4" y="1"/>
                        <a:pt x="4" y="1"/>
                        <a:pt x="3" y="1"/>
                      </a:cubicBezTo>
                      <a:cubicBezTo>
                        <a:pt x="4" y="2"/>
                        <a:pt x="4" y="3"/>
                        <a:pt x="4" y="4"/>
                      </a:cubicBezTo>
                      <a:cubicBezTo>
                        <a:pt x="4" y="5"/>
                        <a:pt x="6" y="5"/>
                        <a:pt x="6" y="4"/>
                      </a:cubicBezTo>
                      <a:cubicBezTo>
                        <a:pt x="6" y="3"/>
                        <a:pt x="6" y="3"/>
                        <a:pt x="6" y="2"/>
                      </a:cubicBezTo>
                      <a:cubicBezTo>
                        <a:pt x="6" y="1"/>
                        <a:pt x="4" y="1"/>
                        <a:pt x="4" y="2"/>
                      </a:cubicBezTo>
                      <a:cubicBezTo>
                        <a:pt x="4" y="3"/>
                        <a:pt x="4" y="3"/>
                        <a:pt x="4" y="4"/>
                      </a:cubicBezTo>
                      <a:cubicBezTo>
                        <a:pt x="5" y="4"/>
                        <a:pt x="5" y="4"/>
                        <a:pt x="6" y="4"/>
                      </a:cubicBezTo>
                      <a:cubicBezTo>
                        <a:pt x="5" y="3"/>
                        <a:pt x="5" y="2"/>
                        <a:pt x="5" y="1"/>
                      </a:cubicBezTo>
                      <a:cubicBezTo>
                        <a:pt x="5" y="0"/>
                        <a:pt x="4" y="0"/>
                        <a:pt x="3" y="1"/>
                      </a:cubicBezTo>
                      <a:cubicBezTo>
                        <a:pt x="3" y="2"/>
                        <a:pt x="3" y="3"/>
                        <a:pt x="3" y="4"/>
                      </a:cubicBezTo>
                      <a:cubicBezTo>
                        <a:pt x="4" y="4"/>
                        <a:pt x="4" y="4"/>
                        <a:pt x="5" y="4"/>
                      </a:cubicBezTo>
                      <a:cubicBezTo>
                        <a:pt x="4" y="3"/>
                        <a:pt x="5" y="1"/>
                        <a:pt x="4" y="0"/>
                      </a:cubicBezTo>
                      <a:cubicBezTo>
                        <a:pt x="3" y="0"/>
                        <a:pt x="2" y="0"/>
                        <a:pt x="2" y="1"/>
                      </a:cubicBezTo>
                      <a:cubicBezTo>
                        <a:pt x="2" y="2"/>
                        <a:pt x="2" y="3"/>
                        <a:pt x="2" y="5"/>
                      </a:cubicBezTo>
                      <a:cubicBezTo>
                        <a:pt x="3" y="5"/>
                        <a:pt x="4" y="5"/>
                        <a:pt x="4" y="5"/>
                      </a:cubicBezTo>
                      <a:cubicBezTo>
                        <a:pt x="4" y="3"/>
                        <a:pt x="4" y="0"/>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1" name="Freeform 396"/>
                <p:cNvSpPr/>
                <p:nvPr/>
              </p:nvSpPr>
              <p:spPr bwMode="auto">
                <a:xfrm>
                  <a:off x="591" y="1334"/>
                  <a:ext cx="21" cy="27"/>
                </a:xfrm>
                <a:custGeom>
                  <a:avLst/>
                  <a:gdLst>
                    <a:gd name="T0" fmla="*/ 7 w 31"/>
                    <a:gd name="T1" fmla="*/ 16 h 41"/>
                    <a:gd name="T2" fmla="*/ 11 w 31"/>
                    <a:gd name="T3" fmla="*/ 4 h 41"/>
                    <a:gd name="T4" fmla="*/ 19 w 31"/>
                    <a:gd name="T5" fmla="*/ 3 h 41"/>
                    <a:gd name="T6" fmla="*/ 24 w 31"/>
                    <a:gd name="T7" fmla="*/ 21 h 41"/>
                    <a:gd name="T8" fmla="*/ 16 w 31"/>
                    <a:gd name="T9" fmla="*/ 40 h 41"/>
                    <a:gd name="T10" fmla="*/ 18 w 31"/>
                    <a:gd name="T11" fmla="*/ 40 h 41"/>
                    <a:gd name="T12" fmla="*/ 24 w 31"/>
                    <a:gd name="T13" fmla="*/ 23 h 41"/>
                    <a:gd name="T14" fmla="*/ 29 w 31"/>
                    <a:gd name="T15" fmla="*/ 16 h 41"/>
                    <a:gd name="T16" fmla="*/ 21 w 31"/>
                    <a:gd name="T17" fmla="*/ 2 h 41"/>
                    <a:gd name="T18" fmla="*/ 4 w 31"/>
                    <a:gd name="T19" fmla="*/ 7 h 41"/>
                    <a:gd name="T20" fmla="*/ 6 w 31"/>
                    <a:gd name="T21" fmla="*/ 18 h 41"/>
                    <a:gd name="T22" fmla="*/ 7 w 31"/>
                    <a:gd name="T23"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1">
                      <a:moveTo>
                        <a:pt x="7" y="16"/>
                      </a:moveTo>
                      <a:cubicBezTo>
                        <a:pt x="0" y="14"/>
                        <a:pt x="7" y="5"/>
                        <a:pt x="11" y="4"/>
                      </a:cubicBezTo>
                      <a:cubicBezTo>
                        <a:pt x="14" y="3"/>
                        <a:pt x="16" y="3"/>
                        <a:pt x="19" y="3"/>
                      </a:cubicBezTo>
                      <a:cubicBezTo>
                        <a:pt x="28" y="5"/>
                        <a:pt x="29" y="14"/>
                        <a:pt x="24" y="21"/>
                      </a:cubicBezTo>
                      <a:cubicBezTo>
                        <a:pt x="19" y="27"/>
                        <a:pt x="15" y="31"/>
                        <a:pt x="16" y="40"/>
                      </a:cubicBezTo>
                      <a:cubicBezTo>
                        <a:pt x="16" y="41"/>
                        <a:pt x="18" y="41"/>
                        <a:pt x="18" y="40"/>
                      </a:cubicBezTo>
                      <a:cubicBezTo>
                        <a:pt x="17" y="33"/>
                        <a:pt x="20" y="28"/>
                        <a:pt x="24" y="23"/>
                      </a:cubicBezTo>
                      <a:cubicBezTo>
                        <a:pt x="26" y="21"/>
                        <a:pt x="28" y="19"/>
                        <a:pt x="29" y="16"/>
                      </a:cubicBezTo>
                      <a:cubicBezTo>
                        <a:pt x="31" y="10"/>
                        <a:pt x="26" y="5"/>
                        <a:pt x="21" y="2"/>
                      </a:cubicBezTo>
                      <a:cubicBezTo>
                        <a:pt x="15" y="0"/>
                        <a:pt x="9" y="2"/>
                        <a:pt x="4" y="7"/>
                      </a:cubicBezTo>
                      <a:cubicBezTo>
                        <a:pt x="1" y="10"/>
                        <a:pt x="1" y="16"/>
                        <a:pt x="6" y="18"/>
                      </a:cubicBezTo>
                      <a:cubicBezTo>
                        <a:pt x="7" y="18"/>
                        <a:pt x="8" y="17"/>
                        <a:pt x="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2" name="Freeform 397"/>
                <p:cNvSpPr/>
                <p:nvPr/>
              </p:nvSpPr>
              <p:spPr bwMode="auto">
                <a:xfrm>
                  <a:off x="598" y="1363"/>
                  <a:ext cx="8" cy="8"/>
                </a:xfrm>
                <a:custGeom>
                  <a:avLst/>
                  <a:gdLst>
                    <a:gd name="T0" fmla="*/ 9 w 12"/>
                    <a:gd name="T1" fmla="*/ 1 h 11"/>
                    <a:gd name="T2" fmla="*/ 2 w 12"/>
                    <a:gd name="T3" fmla="*/ 2 h 11"/>
                    <a:gd name="T4" fmla="*/ 2 w 12"/>
                    <a:gd name="T5" fmla="*/ 7 h 11"/>
                    <a:gd name="T6" fmla="*/ 11 w 12"/>
                    <a:gd name="T7" fmla="*/ 2 h 11"/>
                    <a:gd name="T8" fmla="*/ 9 w 12"/>
                    <a:gd name="T9" fmla="*/ 3 h 11"/>
                    <a:gd name="T10" fmla="*/ 3 w 12"/>
                    <a:gd name="T11" fmla="*/ 6 h 11"/>
                    <a:gd name="T12" fmla="*/ 4 w 12"/>
                    <a:gd name="T13" fmla="*/ 3 h 11"/>
                    <a:gd name="T14" fmla="*/ 8 w 12"/>
                    <a:gd name="T15" fmla="*/ 2 h 11"/>
                    <a:gd name="T16" fmla="*/ 9 w 12"/>
                    <a:gd name="T17"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1">
                      <a:moveTo>
                        <a:pt x="9" y="1"/>
                      </a:moveTo>
                      <a:cubicBezTo>
                        <a:pt x="6" y="0"/>
                        <a:pt x="4" y="0"/>
                        <a:pt x="2" y="2"/>
                      </a:cubicBezTo>
                      <a:cubicBezTo>
                        <a:pt x="0" y="3"/>
                        <a:pt x="0" y="6"/>
                        <a:pt x="2" y="7"/>
                      </a:cubicBezTo>
                      <a:cubicBezTo>
                        <a:pt x="5" y="11"/>
                        <a:pt x="12" y="7"/>
                        <a:pt x="11" y="2"/>
                      </a:cubicBezTo>
                      <a:cubicBezTo>
                        <a:pt x="11" y="1"/>
                        <a:pt x="9" y="2"/>
                        <a:pt x="9" y="3"/>
                      </a:cubicBezTo>
                      <a:cubicBezTo>
                        <a:pt x="10" y="6"/>
                        <a:pt x="5" y="8"/>
                        <a:pt x="3" y="6"/>
                      </a:cubicBezTo>
                      <a:cubicBezTo>
                        <a:pt x="2" y="5"/>
                        <a:pt x="2" y="3"/>
                        <a:pt x="4" y="3"/>
                      </a:cubicBezTo>
                      <a:cubicBezTo>
                        <a:pt x="5" y="2"/>
                        <a:pt x="7" y="2"/>
                        <a:pt x="8" y="2"/>
                      </a:cubicBezTo>
                      <a:cubicBezTo>
                        <a:pt x="9" y="3"/>
                        <a:pt x="10" y="1"/>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3" name="Freeform 398"/>
                <p:cNvSpPr/>
                <p:nvPr/>
              </p:nvSpPr>
              <p:spPr bwMode="auto">
                <a:xfrm>
                  <a:off x="599" y="1365"/>
                  <a:ext cx="1" cy="2"/>
                </a:xfrm>
                <a:custGeom>
                  <a:avLst/>
                  <a:gdLst>
                    <a:gd name="T0" fmla="*/ 0 w 2"/>
                    <a:gd name="T1" fmla="*/ 3 h 4"/>
                    <a:gd name="T2" fmla="*/ 2 w 2"/>
                    <a:gd name="T3" fmla="*/ 0 h 4"/>
                    <a:gd name="T4" fmla="*/ 1 w 2"/>
                    <a:gd name="T5" fmla="*/ 0 h 4"/>
                    <a:gd name="T6" fmla="*/ 0 w 2"/>
                    <a:gd name="T7" fmla="*/ 3 h 4"/>
                    <a:gd name="T8" fmla="*/ 0 w 2"/>
                    <a:gd name="T9" fmla="*/ 3 h 4"/>
                  </a:gdLst>
                  <a:ahLst/>
                  <a:cxnLst>
                    <a:cxn ang="0">
                      <a:pos x="T0" y="T1"/>
                    </a:cxn>
                    <a:cxn ang="0">
                      <a:pos x="T2" y="T3"/>
                    </a:cxn>
                    <a:cxn ang="0">
                      <a:pos x="T4" y="T5"/>
                    </a:cxn>
                    <a:cxn ang="0">
                      <a:pos x="T6" y="T7"/>
                    </a:cxn>
                    <a:cxn ang="0">
                      <a:pos x="T8" y="T9"/>
                    </a:cxn>
                  </a:cxnLst>
                  <a:rect l="0" t="0" r="r" b="b"/>
                  <a:pathLst>
                    <a:path w="2" h="4">
                      <a:moveTo>
                        <a:pt x="0" y="3"/>
                      </a:moveTo>
                      <a:cubicBezTo>
                        <a:pt x="1" y="2"/>
                        <a:pt x="1" y="1"/>
                        <a:pt x="2" y="0"/>
                      </a:cubicBezTo>
                      <a:cubicBezTo>
                        <a:pt x="2" y="0"/>
                        <a:pt x="2" y="0"/>
                        <a:pt x="1" y="0"/>
                      </a:cubicBezTo>
                      <a:cubicBezTo>
                        <a:pt x="1" y="1"/>
                        <a:pt x="0" y="2"/>
                        <a:pt x="0" y="3"/>
                      </a:cubicBezTo>
                      <a:cubicBezTo>
                        <a:pt x="0" y="4"/>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4" name="Freeform 399"/>
                <p:cNvSpPr/>
                <p:nvPr/>
              </p:nvSpPr>
              <p:spPr bwMode="auto">
                <a:xfrm>
                  <a:off x="599" y="1365"/>
                  <a:ext cx="2" cy="2"/>
                </a:xfrm>
                <a:custGeom>
                  <a:avLst/>
                  <a:gdLst>
                    <a:gd name="T0" fmla="*/ 1 w 3"/>
                    <a:gd name="T1" fmla="*/ 4 h 4"/>
                    <a:gd name="T2" fmla="*/ 3 w 3"/>
                    <a:gd name="T3" fmla="*/ 1 h 4"/>
                    <a:gd name="T4" fmla="*/ 2 w 3"/>
                    <a:gd name="T5" fmla="*/ 0 h 4"/>
                    <a:gd name="T6" fmla="*/ 0 w 3"/>
                    <a:gd name="T7" fmla="*/ 4 h 4"/>
                    <a:gd name="T8" fmla="*/ 1 w 3"/>
                    <a:gd name="T9" fmla="*/ 4 h 4"/>
                  </a:gdLst>
                  <a:ahLst/>
                  <a:cxnLst>
                    <a:cxn ang="0">
                      <a:pos x="T0" y="T1"/>
                    </a:cxn>
                    <a:cxn ang="0">
                      <a:pos x="T2" y="T3"/>
                    </a:cxn>
                    <a:cxn ang="0">
                      <a:pos x="T4" y="T5"/>
                    </a:cxn>
                    <a:cxn ang="0">
                      <a:pos x="T6" y="T7"/>
                    </a:cxn>
                    <a:cxn ang="0">
                      <a:pos x="T8" y="T9"/>
                    </a:cxn>
                  </a:cxnLst>
                  <a:rect l="0" t="0" r="r" b="b"/>
                  <a:pathLst>
                    <a:path w="3" h="4">
                      <a:moveTo>
                        <a:pt x="1" y="4"/>
                      </a:moveTo>
                      <a:cubicBezTo>
                        <a:pt x="1" y="3"/>
                        <a:pt x="2" y="2"/>
                        <a:pt x="3" y="1"/>
                      </a:cubicBezTo>
                      <a:cubicBezTo>
                        <a:pt x="3" y="0"/>
                        <a:pt x="3" y="0"/>
                        <a:pt x="2" y="0"/>
                      </a:cubicBezTo>
                      <a:cubicBezTo>
                        <a:pt x="2" y="1"/>
                        <a:pt x="1" y="2"/>
                        <a:pt x="0" y="4"/>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5" name="Freeform 400"/>
                <p:cNvSpPr/>
                <p:nvPr/>
              </p:nvSpPr>
              <p:spPr bwMode="auto">
                <a:xfrm>
                  <a:off x="600"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1"/>
                        <a:pt x="3"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6" name="Freeform 401"/>
                <p:cNvSpPr/>
                <p:nvPr/>
              </p:nvSpPr>
              <p:spPr bwMode="auto">
                <a:xfrm>
                  <a:off x="600" y="1365"/>
                  <a:ext cx="2" cy="3"/>
                </a:xfrm>
                <a:custGeom>
                  <a:avLst/>
                  <a:gdLst>
                    <a:gd name="T0" fmla="*/ 0 w 3"/>
                    <a:gd name="T1" fmla="*/ 5 h 5"/>
                    <a:gd name="T2" fmla="*/ 3 w 3"/>
                    <a:gd name="T3" fmla="*/ 0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0"/>
                      </a:cubicBezTo>
                      <a:cubicBezTo>
                        <a:pt x="3" y="0"/>
                        <a:pt x="3" y="0"/>
                        <a:pt x="2" y="0"/>
                      </a:cubicBezTo>
                      <a:cubicBezTo>
                        <a:pt x="2"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7" name="Freeform 402"/>
                <p:cNvSpPr/>
                <p:nvPr/>
              </p:nvSpPr>
              <p:spPr bwMode="auto">
                <a:xfrm>
                  <a:off x="601"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0" y="3"/>
                        <a:pt x="1" y="2"/>
                        <a:pt x="3" y="1"/>
                      </a:cubicBezTo>
                      <a:cubicBezTo>
                        <a:pt x="3" y="1"/>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8" name="Freeform 403"/>
                <p:cNvSpPr/>
                <p:nvPr/>
              </p:nvSpPr>
              <p:spPr bwMode="auto">
                <a:xfrm>
                  <a:off x="602" y="1365"/>
                  <a:ext cx="2" cy="3"/>
                </a:xfrm>
                <a:custGeom>
                  <a:avLst/>
                  <a:gdLst>
                    <a:gd name="T0" fmla="*/ 0 w 3"/>
                    <a:gd name="T1" fmla="*/ 5 h 5"/>
                    <a:gd name="T2" fmla="*/ 3 w 3"/>
                    <a:gd name="T3" fmla="*/ 1 h 5"/>
                    <a:gd name="T4" fmla="*/ 2 w 3"/>
                    <a:gd name="T5" fmla="*/ 0 h 5"/>
                    <a:gd name="T6" fmla="*/ 0 w 3"/>
                    <a:gd name="T7" fmla="*/ 5 h 5"/>
                    <a:gd name="T8" fmla="*/ 0 w 3"/>
                    <a:gd name="T9" fmla="*/ 5 h 5"/>
                  </a:gdLst>
                  <a:ahLst/>
                  <a:cxnLst>
                    <a:cxn ang="0">
                      <a:pos x="T0" y="T1"/>
                    </a:cxn>
                    <a:cxn ang="0">
                      <a:pos x="T2" y="T3"/>
                    </a:cxn>
                    <a:cxn ang="0">
                      <a:pos x="T4" y="T5"/>
                    </a:cxn>
                    <a:cxn ang="0">
                      <a:pos x="T6" y="T7"/>
                    </a:cxn>
                    <a:cxn ang="0">
                      <a:pos x="T8" y="T9"/>
                    </a:cxn>
                  </a:cxnLst>
                  <a:rect l="0" t="0" r="r" b="b"/>
                  <a:pathLst>
                    <a:path w="3" h="5">
                      <a:moveTo>
                        <a:pt x="0" y="5"/>
                      </a:moveTo>
                      <a:cubicBezTo>
                        <a:pt x="1" y="3"/>
                        <a:pt x="2" y="2"/>
                        <a:pt x="3" y="1"/>
                      </a:cubicBezTo>
                      <a:cubicBezTo>
                        <a:pt x="3" y="0"/>
                        <a:pt x="2" y="0"/>
                        <a:pt x="2" y="0"/>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9" name="Freeform 404"/>
                <p:cNvSpPr/>
                <p:nvPr/>
              </p:nvSpPr>
              <p:spPr bwMode="auto">
                <a:xfrm>
                  <a:off x="602" y="1365"/>
                  <a:ext cx="2" cy="3"/>
                </a:xfrm>
                <a:custGeom>
                  <a:avLst/>
                  <a:gdLst>
                    <a:gd name="T0" fmla="*/ 0 w 2"/>
                    <a:gd name="T1" fmla="*/ 5 h 5"/>
                    <a:gd name="T2" fmla="*/ 2 w 2"/>
                    <a:gd name="T3" fmla="*/ 1 h 5"/>
                    <a:gd name="T4" fmla="*/ 2 w 2"/>
                    <a:gd name="T5" fmla="*/ 1 h 5"/>
                    <a:gd name="T6" fmla="*/ 0 w 2"/>
                    <a:gd name="T7" fmla="*/ 5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3"/>
                        <a:pt x="1" y="2"/>
                        <a:pt x="2" y="1"/>
                      </a:cubicBezTo>
                      <a:cubicBezTo>
                        <a:pt x="2" y="1"/>
                        <a:pt x="2" y="0"/>
                        <a:pt x="2" y="1"/>
                      </a:cubicBezTo>
                      <a:cubicBezTo>
                        <a:pt x="1" y="2"/>
                        <a:pt x="0" y="3"/>
                        <a:pt x="0" y="5"/>
                      </a:cubicBezTo>
                      <a:cubicBezTo>
                        <a:pt x="0" y="5"/>
                        <a:pt x="0" y="5"/>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0" name="Freeform 405"/>
                <p:cNvSpPr/>
                <p:nvPr/>
              </p:nvSpPr>
              <p:spPr bwMode="auto">
                <a:xfrm>
                  <a:off x="603" y="1365"/>
                  <a:ext cx="1" cy="2"/>
                </a:xfrm>
                <a:custGeom>
                  <a:avLst/>
                  <a:gdLst>
                    <a:gd name="T0" fmla="*/ 0 w 2"/>
                    <a:gd name="T1" fmla="*/ 3 h 3"/>
                    <a:gd name="T2" fmla="*/ 2 w 2"/>
                    <a:gd name="T3" fmla="*/ 0 h 3"/>
                    <a:gd name="T4" fmla="*/ 1 w 2"/>
                    <a:gd name="T5" fmla="*/ 0 h 3"/>
                    <a:gd name="T6" fmla="*/ 0 w 2"/>
                    <a:gd name="T7" fmla="*/ 3 h 3"/>
                    <a:gd name="T8" fmla="*/ 0 w 2"/>
                    <a:gd name="T9" fmla="*/ 3 h 3"/>
                  </a:gdLst>
                  <a:ahLst/>
                  <a:cxnLst>
                    <a:cxn ang="0">
                      <a:pos x="T0" y="T1"/>
                    </a:cxn>
                    <a:cxn ang="0">
                      <a:pos x="T2" y="T3"/>
                    </a:cxn>
                    <a:cxn ang="0">
                      <a:pos x="T4" y="T5"/>
                    </a:cxn>
                    <a:cxn ang="0">
                      <a:pos x="T6" y="T7"/>
                    </a:cxn>
                    <a:cxn ang="0">
                      <a:pos x="T8" y="T9"/>
                    </a:cxn>
                  </a:cxnLst>
                  <a:rect l="0" t="0" r="r" b="b"/>
                  <a:pathLst>
                    <a:path w="2" h="3">
                      <a:moveTo>
                        <a:pt x="0" y="3"/>
                      </a:moveTo>
                      <a:cubicBezTo>
                        <a:pt x="1" y="2"/>
                        <a:pt x="1" y="1"/>
                        <a:pt x="2" y="0"/>
                      </a:cubicBezTo>
                      <a:cubicBezTo>
                        <a:pt x="2" y="0"/>
                        <a:pt x="2" y="0"/>
                        <a:pt x="1" y="0"/>
                      </a:cubicBezTo>
                      <a:cubicBezTo>
                        <a:pt x="1" y="1"/>
                        <a:pt x="0"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1" name="Freeform 406"/>
                <p:cNvSpPr/>
                <p:nvPr/>
              </p:nvSpPr>
              <p:spPr bwMode="auto">
                <a:xfrm>
                  <a:off x="622" y="1736"/>
                  <a:ext cx="24" cy="24"/>
                </a:xfrm>
                <a:custGeom>
                  <a:avLst/>
                  <a:gdLst>
                    <a:gd name="T0" fmla="*/ 24 w 35"/>
                    <a:gd name="T1" fmla="*/ 2 h 36"/>
                    <a:gd name="T2" fmla="*/ 9 w 35"/>
                    <a:gd name="T3" fmla="*/ 6 h 36"/>
                    <a:gd name="T4" fmla="*/ 6 w 35"/>
                    <a:gd name="T5" fmla="*/ 17 h 36"/>
                    <a:gd name="T6" fmla="*/ 0 w 35"/>
                    <a:gd name="T7" fmla="*/ 35 h 36"/>
                    <a:gd name="T8" fmla="*/ 1 w 35"/>
                    <a:gd name="T9" fmla="*/ 36 h 36"/>
                    <a:gd name="T10" fmla="*/ 12 w 35"/>
                    <a:gd name="T11" fmla="*/ 35 h 36"/>
                    <a:gd name="T12" fmla="*/ 14 w 35"/>
                    <a:gd name="T13" fmla="*/ 33 h 36"/>
                    <a:gd name="T14" fmla="*/ 15 w 35"/>
                    <a:gd name="T15" fmla="*/ 31 h 36"/>
                    <a:gd name="T16" fmla="*/ 15 w 35"/>
                    <a:gd name="T17" fmla="*/ 31 h 36"/>
                    <a:gd name="T18" fmla="*/ 18 w 35"/>
                    <a:gd name="T19" fmla="*/ 36 h 36"/>
                    <a:gd name="T20" fmla="*/ 24 w 35"/>
                    <a:gd name="T21" fmla="*/ 36 h 36"/>
                    <a:gd name="T22" fmla="*/ 29 w 35"/>
                    <a:gd name="T23" fmla="*/ 36 h 36"/>
                    <a:gd name="T24" fmla="*/ 33 w 35"/>
                    <a:gd name="T25" fmla="*/ 35 h 36"/>
                    <a:gd name="T26" fmla="*/ 33 w 35"/>
                    <a:gd name="T27" fmla="*/ 36 h 36"/>
                    <a:gd name="T28" fmla="*/ 34 w 35"/>
                    <a:gd name="T29" fmla="*/ 36 h 36"/>
                    <a:gd name="T30" fmla="*/ 34 w 35"/>
                    <a:gd name="T31" fmla="*/ 35 h 36"/>
                    <a:gd name="T32" fmla="*/ 27 w 35"/>
                    <a:gd name="T33" fmla="*/ 34 h 36"/>
                    <a:gd name="T34" fmla="*/ 17 w 35"/>
                    <a:gd name="T35" fmla="*/ 32 h 36"/>
                    <a:gd name="T36" fmla="*/ 16 w 35"/>
                    <a:gd name="T37" fmla="*/ 27 h 36"/>
                    <a:gd name="T38" fmla="*/ 14 w 35"/>
                    <a:gd name="T39" fmla="*/ 27 h 36"/>
                    <a:gd name="T40" fmla="*/ 13 w 35"/>
                    <a:gd name="T41" fmla="*/ 31 h 36"/>
                    <a:gd name="T42" fmla="*/ 4 w 35"/>
                    <a:gd name="T43" fmla="*/ 35 h 36"/>
                    <a:gd name="T44" fmla="*/ 3 w 35"/>
                    <a:gd name="T45" fmla="*/ 31 h 36"/>
                    <a:gd name="T46" fmla="*/ 6 w 35"/>
                    <a:gd name="T47" fmla="*/ 22 h 36"/>
                    <a:gd name="T48" fmla="*/ 10 w 35"/>
                    <a:gd name="T49" fmla="*/ 8 h 36"/>
                    <a:gd name="T50" fmla="*/ 24 w 35"/>
                    <a:gd name="T51" fmla="*/ 3 h 36"/>
                    <a:gd name="T52" fmla="*/ 24 w 35"/>
                    <a:gd name="T53"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 h="36">
                      <a:moveTo>
                        <a:pt x="24" y="2"/>
                      </a:moveTo>
                      <a:cubicBezTo>
                        <a:pt x="19" y="2"/>
                        <a:pt x="12" y="0"/>
                        <a:pt x="9" y="6"/>
                      </a:cubicBezTo>
                      <a:cubicBezTo>
                        <a:pt x="8" y="9"/>
                        <a:pt x="7" y="13"/>
                        <a:pt x="6" y="17"/>
                      </a:cubicBezTo>
                      <a:cubicBezTo>
                        <a:pt x="4" y="23"/>
                        <a:pt x="2" y="29"/>
                        <a:pt x="0" y="35"/>
                      </a:cubicBezTo>
                      <a:cubicBezTo>
                        <a:pt x="0" y="36"/>
                        <a:pt x="0" y="36"/>
                        <a:pt x="1" y="36"/>
                      </a:cubicBezTo>
                      <a:cubicBezTo>
                        <a:pt x="5" y="36"/>
                        <a:pt x="9" y="36"/>
                        <a:pt x="12" y="35"/>
                      </a:cubicBezTo>
                      <a:cubicBezTo>
                        <a:pt x="13" y="34"/>
                        <a:pt x="14" y="33"/>
                        <a:pt x="14" y="33"/>
                      </a:cubicBezTo>
                      <a:cubicBezTo>
                        <a:pt x="14" y="32"/>
                        <a:pt x="15" y="31"/>
                        <a:pt x="15" y="31"/>
                      </a:cubicBezTo>
                      <a:cubicBezTo>
                        <a:pt x="15" y="29"/>
                        <a:pt x="15" y="29"/>
                        <a:pt x="15" y="31"/>
                      </a:cubicBezTo>
                      <a:cubicBezTo>
                        <a:pt x="15" y="32"/>
                        <a:pt x="16" y="35"/>
                        <a:pt x="18" y="36"/>
                      </a:cubicBezTo>
                      <a:cubicBezTo>
                        <a:pt x="20" y="36"/>
                        <a:pt x="22" y="36"/>
                        <a:pt x="24" y="36"/>
                      </a:cubicBezTo>
                      <a:cubicBezTo>
                        <a:pt x="26" y="36"/>
                        <a:pt x="27" y="36"/>
                        <a:pt x="29" y="36"/>
                      </a:cubicBezTo>
                      <a:cubicBezTo>
                        <a:pt x="29" y="36"/>
                        <a:pt x="35" y="35"/>
                        <a:pt x="33" y="35"/>
                      </a:cubicBezTo>
                      <a:cubicBezTo>
                        <a:pt x="32" y="35"/>
                        <a:pt x="32" y="36"/>
                        <a:pt x="33" y="36"/>
                      </a:cubicBezTo>
                      <a:cubicBezTo>
                        <a:pt x="34" y="36"/>
                        <a:pt x="34" y="36"/>
                        <a:pt x="34" y="36"/>
                      </a:cubicBezTo>
                      <a:cubicBezTo>
                        <a:pt x="35" y="36"/>
                        <a:pt x="35" y="35"/>
                        <a:pt x="34" y="35"/>
                      </a:cubicBezTo>
                      <a:cubicBezTo>
                        <a:pt x="33" y="34"/>
                        <a:pt x="29" y="34"/>
                        <a:pt x="27" y="34"/>
                      </a:cubicBezTo>
                      <a:cubicBezTo>
                        <a:pt x="24" y="34"/>
                        <a:pt x="18" y="36"/>
                        <a:pt x="17" y="32"/>
                      </a:cubicBezTo>
                      <a:cubicBezTo>
                        <a:pt x="16" y="31"/>
                        <a:pt x="16" y="29"/>
                        <a:pt x="16" y="27"/>
                      </a:cubicBezTo>
                      <a:cubicBezTo>
                        <a:pt x="16" y="26"/>
                        <a:pt x="15" y="27"/>
                        <a:pt x="14" y="27"/>
                      </a:cubicBezTo>
                      <a:cubicBezTo>
                        <a:pt x="14" y="29"/>
                        <a:pt x="14" y="30"/>
                        <a:pt x="13" y="31"/>
                      </a:cubicBezTo>
                      <a:cubicBezTo>
                        <a:pt x="12" y="35"/>
                        <a:pt x="7" y="35"/>
                        <a:pt x="4" y="35"/>
                      </a:cubicBezTo>
                      <a:cubicBezTo>
                        <a:pt x="1" y="35"/>
                        <a:pt x="2" y="33"/>
                        <a:pt x="3" y="31"/>
                      </a:cubicBezTo>
                      <a:cubicBezTo>
                        <a:pt x="4" y="28"/>
                        <a:pt x="5" y="25"/>
                        <a:pt x="6" y="22"/>
                      </a:cubicBezTo>
                      <a:cubicBezTo>
                        <a:pt x="7" y="17"/>
                        <a:pt x="9" y="13"/>
                        <a:pt x="10" y="8"/>
                      </a:cubicBezTo>
                      <a:cubicBezTo>
                        <a:pt x="12" y="1"/>
                        <a:pt x="19" y="3"/>
                        <a:pt x="24" y="3"/>
                      </a:cubicBezTo>
                      <a:cubicBezTo>
                        <a:pt x="25" y="3"/>
                        <a:pt x="25" y="2"/>
                        <a:pt x="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0" name="组合 49"/>
              <p:cNvGrpSpPr/>
              <p:nvPr/>
            </p:nvGrpSpPr>
            <p:grpSpPr>
              <a:xfrm>
                <a:off x="819150" y="2128838"/>
                <a:ext cx="293688" cy="666750"/>
                <a:chOff x="819150" y="2128838"/>
                <a:chExt cx="293688" cy="666750"/>
              </a:xfrm>
              <a:grpFill/>
            </p:grpSpPr>
            <p:sp>
              <p:nvSpPr>
                <p:cNvPr id="71" name="Freeform 82"/>
                <p:cNvSpPr/>
                <p:nvPr/>
              </p:nvSpPr>
              <p:spPr bwMode="auto">
                <a:xfrm>
                  <a:off x="922338" y="2671763"/>
                  <a:ext cx="87313" cy="77788"/>
                </a:xfrm>
                <a:custGeom>
                  <a:avLst/>
                  <a:gdLst>
                    <a:gd name="T0" fmla="*/ 66 w 82"/>
                    <a:gd name="T1" fmla="*/ 4 h 73"/>
                    <a:gd name="T2" fmla="*/ 13 w 82"/>
                    <a:gd name="T3" fmla="*/ 22 h 73"/>
                    <a:gd name="T4" fmla="*/ 26 w 82"/>
                    <a:gd name="T5" fmla="*/ 66 h 73"/>
                    <a:gd name="T6" fmla="*/ 76 w 82"/>
                    <a:gd name="T7" fmla="*/ 51 h 73"/>
                    <a:gd name="T8" fmla="*/ 58 w 82"/>
                    <a:gd name="T9" fmla="*/ 3 h 73"/>
                    <a:gd name="T10" fmla="*/ 58 w 82"/>
                    <a:gd name="T11" fmla="*/ 4 h 73"/>
                    <a:gd name="T12" fmla="*/ 78 w 82"/>
                    <a:gd name="T13" fmla="*/ 31 h 73"/>
                    <a:gd name="T14" fmla="*/ 69 w 82"/>
                    <a:gd name="T15" fmla="*/ 60 h 73"/>
                    <a:gd name="T16" fmla="*/ 21 w 82"/>
                    <a:gd name="T17" fmla="*/ 62 h 73"/>
                    <a:gd name="T18" fmla="*/ 18 w 82"/>
                    <a:gd name="T19" fmla="*/ 18 h 73"/>
                    <a:gd name="T20" fmla="*/ 65 w 82"/>
                    <a:gd name="T21" fmla="*/ 6 h 73"/>
                    <a:gd name="T22" fmla="*/ 66 w 82"/>
                    <a:gd name="T23" fmla="*/ 4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73">
                      <a:moveTo>
                        <a:pt x="66" y="4"/>
                      </a:moveTo>
                      <a:cubicBezTo>
                        <a:pt x="47" y="0"/>
                        <a:pt x="25" y="7"/>
                        <a:pt x="13" y="22"/>
                      </a:cubicBezTo>
                      <a:cubicBezTo>
                        <a:pt x="0" y="38"/>
                        <a:pt x="8" y="59"/>
                        <a:pt x="26" y="66"/>
                      </a:cubicBezTo>
                      <a:cubicBezTo>
                        <a:pt x="45" y="73"/>
                        <a:pt x="67" y="71"/>
                        <a:pt x="76" y="51"/>
                      </a:cubicBezTo>
                      <a:cubicBezTo>
                        <a:pt x="82" y="37"/>
                        <a:pt x="80" y="0"/>
                        <a:pt x="58" y="3"/>
                      </a:cubicBezTo>
                      <a:cubicBezTo>
                        <a:pt x="57" y="3"/>
                        <a:pt x="57" y="4"/>
                        <a:pt x="58" y="4"/>
                      </a:cubicBezTo>
                      <a:cubicBezTo>
                        <a:pt x="72" y="2"/>
                        <a:pt x="77" y="21"/>
                        <a:pt x="78" y="31"/>
                      </a:cubicBezTo>
                      <a:cubicBezTo>
                        <a:pt x="79" y="41"/>
                        <a:pt x="76" y="52"/>
                        <a:pt x="69" y="60"/>
                      </a:cubicBezTo>
                      <a:cubicBezTo>
                        <a:pt x="57" y="73"/>
                        <a:pt x="35" y="69"/>
                        <a:pt x="21" y="62"/>
                      </a:cubicBezTo>
                      <a:cubicBezTo>
                        <a:pt x="4" y="52"/>
                        <a:pt x="6" y="31"/>
                        <a:pt x="18" y="18"/>
                      </a:cubicBezTo>
                      <a:cubicBezTo>
                        <a:pt x="30" y="7"/>
                        <a:pt x="49" y="2"/>
                        <a:pt x="65" y="6"/>
                      </a:cubicBezTo>
                      <a:cubicBezTo>
                        <a:pt x="66" y="6"/>
                        <a:pt x="66" y="5"/>
                        <a:pt x="6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83"/>
                <p:cNvSpPr/>
                <p:nvPr/>
              </p:nvSpPr>
              <p:spPr bwMode="auto">
                <a:xfrm>
                  <a:off x="958850" y="2709863"/>
                  <a:ext cx="33338" cy="34925"/>
                </a:xfrm>
                <a:custGeom>
                  <a:avLst/>
                  <a:gdLst>
                    <a:gd name="T0" fmla="*/ 2 w 31"/>
                    <a:gd name="T1" fmla="*/ 29 h 33"/>
                    <a:gd name="T2" fmla="*/ 0 w 31"/>
                    <a:gd name="T3" fmla="*/ 31 h 33"/>
                    <a:gd name="T4" fmla="*/ 1 w 31"/>
                    <a:gd name="T5" fmla="*/ 32 h 33"/>
                    <a:gd name="T6" fmla="*/ 6 w 31"/>
                    <a:gd name="T7" fmla="*/ 17 h 33"/>
                    <a:gd name="T8" fmla="*/ 8 w 31"/>
                    <a:gd name="T9" fmla="*/ 9 h 33"/>
                    <a:gd name="T10" fmla="*/ 8 w 31"/>
                    <a:gd name="T11" fmla="*/ 5 h 33"/>
                    <a:gd name="T12" fmla="*/ 10 w 31"/>
                    <a:gd name="T13" fmla="*/ 3 h 33"/>
                    <a:gd name="T14" fmla="*/ 30 w 31"/>
                    <a:gd name="T15" fmla="*/ 27 h 33"/>
                    <a:gd name="T16" fmla="*/ 31 w 31"/>
                    <a:gd name="T17" fmla="*/ 26 h 33"/>
                    <a:gd name="T18" fmla="*/ 9 w 31"/>
                    <a:gd name="T19" fmla="*/ 0 h 33"/>
                    <a:gd name="T20" fmla="*/ 8 w 31"/>
                    <a:gd name="T21" fmla="*/ 0 h 33"/>
                    <a:gd name="T22" fmla="*/ 0 w 31"/>
                    <a:gd name="T23" fmla="*/ 31 h 33"/>
                    <a:gd name="T24" fmla="*/ 1 w 31"/>
                    <a:gd name="T25" fmla="*/ 32 h 33"/>
                    <a:gd name="T26" fmla="*/ 3 w 31"/>
                    <a:gd name="T27" fmla="*/ 30 h 33"/>
                    <a:gd name="T28" fmla="*/ 2 w 31"/>
                    <a:gd name="T29" fmla="*/ 2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3">
                      <a:moveTo>
                        <a:pt x="2" y="29"/>
                      </a:moveTo>
                      <a:cubicBezTo>
                        <a:pt x="1" y="30"/>
                        <a:pt x="1" y="30"/>
                        <a:pt x="0" y="31"/>
                      </a:cubicBezTo>
                      <a:cubicBezTo>
                        <a:pt x="1" y="31"/>
                        <a:pt x="1" y="31"/>
                        <a:pt x="1" y="32"/>
                      </a:cubicBezTo>
                      <a:cubicBezTo>
                        <a:pt x="4" y="27"/>
                        <a:pt x="5" y="22"/>
                        <a:pt x="6" y="17"/>
                      </a:cubicBezTo>
                      <a:cubicBezTo>
                        <a:pt x="7" y="15"/>
                        <a:pt x="7" y="12"/>
                        <a:pt x="8" y="9"/>
                      </a:cubicBezTo>
                      <a:cubicBezTo>
                        <a:pt x="8" y="7"/>
                        <a:pt x="8" y="6"/>
                        <a:pt x="8" y="5"/>
                      </a:cubicBezTo>
                      <a:cubicBezTo>
                        <a:pt x="9" y="3"/>
                        <a:pt x="8" y="1"/>
                        <a:pt x="10" y="3"/>
                      </a:cubicBezTo>
                      <a:cubicBezTo>
                        <a:pt x="16" y="12"/>
                        <a:pt x="27" y="17"/>
                        <a:pt x="30" y="27"/>
                      </a:cubicBezTo>
                      <a:cubicBezTo>
                        <a:pt x="30" y="28"/>
                        <a:pt x="31" y="27"/>
                        <a:pt x="31" y="26"/>
                      </a:cubicBezTo>
                      <a:cubicBezTo>
                        <a:pt x="28" y="15"/>
                        <a:pt x="15" y="10"/>
                        <a:pt x="9" y="0"/>
                      </a:cubicBezTo>
                      <a:cubicBezTo>
                        <a:pt x="9" y="0"/>
                        <a:pt x="8" y="0"/>
                        <a:pt x="8" y="0"/>
                      </a:cubicBezTo>
                      <a:cubicBezTo>
                        <a:pt x="5" y="11"/>
                        <a:pt x="5" y="21"/>
                        <a:pt x="0" y="31"/>
                      </a:cubicBezTo>
                      <a:cubicBezTo>
                        <a:pt x="0" y="32"/>
                        <a:pt x="1" y="33"/>
                        <a:pt x="1" y="32"/>
                      </a:cubicBezTo>
                      <a:cubicBezTo>
                        <a:pt x="2" y="31"/>
                        <a:pt x="2" y="31"/>
                        <a:pt x="3" y="30"/>
                      </a:cubicBezTo>
                      <a:cubicBezTo>
                        <a:pt x="3" y="30"/>
                        <a:pt x="2" y="29"/>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84"/>
                <p:cNvSpPr/>
                <p:nvPr/>
              </p:nvSpPr>
              <p:spPr bwMode="auto">
                <a:xfrm>
                  <a:off x="962025" y="2713038"/>
                  <a:ext cx="28575" cy="33338"/>
                </a:xfrm>
                <a:custGeom>
                  <a:avLst/>
                  <a:gdLst>
                    <a:gd name="T0" fmla="*/ 4 w 28"/>
                    <a:gd name="T1" fmla="*/ 26 h 32"/>
                    <a:gd name="T2" fmla="*/ 5 w 28"/>
                    <a:gd name="T3" fmla="*/ 19 h 32"/>
                    <a:gd name="T4" fmla="*/ 9 w 28"/>
                    <a:gd name="T5" fmla="*/ 26 h 32"/>
                    <a:gd name="T6" fmla="*/ 13 w 28"/>
                    <a:gd name="T7" fmla="*/ 27 h 32"/>
                    <a:gd name="T8" fmla="*/ 16 w 28"/>
                    <a:gd name="T9" fmla="*/ 28 h 32"/>
                    <a:gd name="T10" fmla="*/ 22 w 28"/>
                    <a:gd name="T11" fmla="*/ 27 h 32"/>
                    <a:gd name="T12" fmla="*/ 14 w 28"/>
                    <a:gd name="T13" fmla="*/ 14 h 32"/>
                    <a:gd name="T14" fmla="*/ 22 w 28"/>
                    <a:gd name="T15" fmla="*/ 15 h 32"/>
                    <a:gd name="T16" fmla="*/ 9 w 28"/>
                    <a:gd name="T17" fmla="*/ 8 h 32"/>
                    <a:gd name="T18" fmla="*/ 11 w 28"/>
                    <a:gd name="T19" fmla="*/ 5 h 32"/>
                    <a:gd name="T20" fmla="*/ 10 w 28"/>
                    <a:gd name="T21" fmla="*/ 16 h 32"/>
                    <a:gd name="T22" fmla="*/ 9 w 28"/>
                    <a:gd name="T23" fmla="*/ 14 h 32"/>
                    <a:gd name="T24" fmla="*/ 10 w 28"/>
                    <a:gd name="T25" fmla="*/ 27 h 32"/>
                    <a:gd name="T26" fmla="*/ 8 w 28"/>
                    <a:gd name="T27" fmla="*/ 30 h 32"/>
                    <a:gd name="T28" fmla="*/ 12 w 28"/>
                    <a:gd name="T29" fmla="*/ 28 h 32"/>
                    <a:gd name="T30" fmla="*/ 17 w 28"/>
                    <a:gd name="T31" fmla="*/ 28 h 32"/>
                    <a:gd name="T32" fmla="*/ 22 w 28"/>
                    <a:gd name="T33" fmla="*/ 26 h 32"/>
                    <a:gd name="T34" fmla="*/ 19 w 28"/>
                    <a:gd name="T35" fmla="*/ 21 h 32"/>
                    <a:gd name="T36" fmla="*/ 24 w 28"/>
                    <a:gd name="T37" fmla="*/ 24 h 32"/>
                    <a:gd name="T38" fmla="*/ 20 w 28"/>
                    <a:gd name="T39" fmla="*/ 26 h 32"/>
                    <a:gd name="T40" fmla="*/ 6 w 28"/>
                    <a:gd name="T41" fmla="*/ 22 h 32"/>
                    <a:gd name="T42" fmla="*/ 8 w 28"/>
                    <a:gd name="T43" fmla="*/ 22 h 32"/>
                    <a:gd name="T44" fmla="*/ 1 w 28"/>
                    <a:gd name="T45" fmla="*/ 31 h 32"/>
                    <a:gd name="T46" fmla="*/ 8 w 28"/>
                    <a:gd name="T47" fmla="*/ 24 h 32"/>
                    <a:gd name="T48" fmla="*/ 22 w 28"/>
                    <a:gd name="T49" fmla="*/ 25 h 32"/>
                    <a:gd name="T50" fmla="*/ 25 w 28"/>
                    <a:gd name="T51" fmla="*/ 25 h 32"/>
                    <a:gd name="T52" fmla="*/ 26 w 28"/>
                    <a:gd name="T53" fmla="*/ 23 h 32"/>
                    <a:gd name="T54" fmla="*/ 14 w 28"/>
                    <a:gd name="T55" fmla="*/ 23 h 32"/>
                    <a:gd name="T56" fmla="*/ 14 w 28"/>
                    <a:gd name="T57" fmla="*/ 26 h 32"/>
                    <a:gd name="T58" fmla="*/ 17 w 28"/>
                    <a:gd name="T59" fmla="*/ 25 h 32"/>
                    <a:gd name="T60" fmla="*/ 21 w 28"/>
                    <a:gd name="T61" fmla="*/ 24 h 32"/>
                    <a:gd name="T62" fmla="*/ 14 w 28"/>
                    <a:gd name="T63" fmla="*/ 26 h 32"/>
                    <a:gd name="T64" fmla="*/ 15 w 28"/>
                    <a:gd name="T65" fmla="*/ 23 h 32"/>
                    <a:gd name="T66" fmla="*/ 28 w 28"/>
                    <a:gd name="T67" fmla="*/ 23 h 32"/>
                    <a:gd name="T68" fmla="*/ 26 w 28"/>
                    <a:gd name="T69" fmla="*/ 26 h 32"/>
                    <a:gd name="T70" fmla="*/ 20 w 28"/>
                    <a:gd name="T71" fmla="*/ 21 h 32"/>
                    <a:gd name="T72" fmla="*/ 6 w 28"/>
                    <a:gd name="T73" fmla="*/ 25 h 32"/>
                    <a:gd name="T74" fmla="*/ 1 w 28"/>
                    <a:gd name="T75" fmla="*/ 25 h 32"/>
                    <a:gd name="T76" fmla="*/ 7 w 28"/>
                    <a:gd name="T77" fmla="*/ 20 h 32"/>
                    <a:gd name="T78" fmla="*/ 9 w 28"/>
                    <a:gd name="T79" fmla="*/ 31 h 32"/>
                    <a:gd name="T80" fmla="*/ 25 w 28"/>
                    <a:gd name="T81" fmla="*/ 26 h 32"/>
                    <a:gd name="T82" fmla="*/ 19 w 28"/>
                    <a:gd name="T83" fmla="*/ 28 h 32"/>
                    <a:gd name="T84" fmla="*/ 17 w 28"/>
                    <a:gd name="T85" fmla="*/ 26 h 32"/>
                    <a:gd name="T86" fmla="*/ 13 w 28"/>
                    <a:gd name="T87" fmla="*/ 28 h 32"/>
                    <a:gd name="T88" fmla="*/ 6 w 28"/>
                    <a:gd name="T89" fmla="*/ 28 h 32"/>
                    <a:gd name="T90" fmla="*/ 4 w 28"/>
                    <a:gd name="T91" fmla="*/ 28 h 32"/>
                    <a:gd name="T92" fmla="*/ 2 w 28"/>
                    <a:gd name="T93" fmla="*/ 29 h 32"/>
                    <a:gd name="T94" fmla="*/ 4 w 28"/>
                    <a:gd name="T95" fmla="*/ 27 h 32"/>
                    <a:gd name="T96" fmla="*/ 9 w 28"/>
                    <a:gd name="T97" fmla="*/ 25 h 32"/>
                    <a:gd name="T98" fmla="*/ 8 w 28"/>
                    <a:gd name="T99" fmla="*/ 5 h 32"/>
                    <a:gd name="T100" fmla="*/ 9 w 28"/>
                    <a:gd name="T101" fmla="*/ 6 h 32"/>
                    <a:gd name="T102" fmla="*/ 19 w 28"/>
                    <a:gd name="T103" fmla="*/ 16 h 32"/>
                    <a:gd name="T104" fmla="*/ 14 w 28"/>
                    <a:gd name="T105" fmla="*/ 11 h 32"/>
                    <a:gd name="T106" fmla="*/ 18 w 28"/>
                    <a:gd name="T107" fmla="*/ 19 h 32"/>
                    <a:gd name="T108" fmla="*/ 19 w 28"/>
                    <a:gd name="T109" fmla="*/ 17 h 32"/>
                    <a:gd name="T110" fmla="*/ 15 w 28"/>
                    <a:gd name="T111" fmla="*/ 14 h 32"/>
                    <a:gd name="T112" fmla="*/ 13 w 28"/>
                    <a:gd name="T113" fmla="*/ 13 h 32"/>
                    <a:gd name="T114" fmla="*/ 10 w 28"/>
                    <a:gd name="T115" fmla="*/ 6 h 32"/>
                    <a:gd name="T116" fmla="*/ 7 w 28"/>
                    <a:gd name="T117" fmla="*/ 1 h 32"/>
                    <a:gd name="T118" fmla="*/ 6 w 28"/>
                    <a:gd name="T119" fmla="*/ 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 h="32">
                      <a:moveTo>
                        <a:pt x="2" y="27"/>
                      </a:moveTo>
                      <a:cubicBezTo>
                        <a:pt x="4" y="22"/>
                        <a:pt x="5" y="18"/>
                        <a:pt x="7" y="14"/>
                      </a:cubicBezTo>
                      <a:cubicBezTo>
                        <a:pt x="6" y="14"/>
                        <a:pt x="6" y="13"/>
                        <a:pt x="5" y="13"/>
                      </a:cubicBezTo>
                      <a:cubicBezTo>
                        <a:pt x="4" y="17"/>
                        <a:pt x="4" y="21"/>
                        <a:pt x="3" y="25"/>
                      </a:cubicBezTo>
                      <a:cubicBezTo>
                        <a:pt x="3" y="25"/>
                        <a:pt x="4" y="25"/>
                        <a:pt x="4" y="25"/>
                      </a:cubicBezTo>
                      <a:cubicBezTo>
                        <a:pt x="5" y="20"/>
                        <a:pt x="6" y="15"/>
                        <a:pt x="7" y="9"/>
                      </a:cubicBezTo>
                      <a:cubicBezTo>
                        <a:pt x="7" y="9"/>
                        <a:pt x="6" y="9"/>
                        <a:pt x="6" y="9"/>
                      </a:cubicBezTo>
                      <a:cubicBezTo>
                        <a:pt x="6" y="15"/>
                        <a:pt x="4" y="20"/>
                        <a:pt x="4" y="26"/>
                      </a:cubicBezTo>
                      <a:cubicBezTo>
                        <a:pt x="4" y="26"/>
                        <a:pt x="5" y="26"/>
                        <a:pt x="5" y="26"/>
                      </a:cubicBezTo>
                      <a:cubicBezTo>
                        <a:pt x="6" y="20"/>
                        <a:pt x="7" y="14"/>
                        <a:pt x="8" y="7"/>
                      </a:cubicBezTo>
                      <a:cubicBezTo>
                        <a:pt x="8" y="7"/>
                        <a:pt x="7" y="7"/>
                        <a:pt x="7" y="7"/>
                      </a:cubicBezTo>
                      <a:cubicBezTo>
                        <a:pt x="7" y="8"/>
                        <a:pt x="7" y="8"/>
                        <a:pt x="7" y="9"/>
                      </a:cubicBezTo>
                      <a:cubicBezTo>
                        <a:pt x="7" y="9"/>
                        <a:pt x="7" y="9"/>
                        <a:pt x="8" y="9"/>
                      </a:cubicBezTo>
                      <a:cubicBezTo>
                        <a:pt x="8" y="6"/>
                        <a:pt x="8" y="3"/>
                        <a:pt x="8" y="1"/>
                      </a:cubicBezTo>
                      <a:cubicBezTo>
                        <a:pt x="8" y="1"/>
                        <a:pt x="7" y="1"/>
                        <a:pt x="7" y="1"/>
                      </a:cubicBezTo>
                      <a:cubicBezTo>
                        <a:pt x="7" y="7"/>
                        <a:pt x="5" y="13"/>
                        <a:pt x="5" y="19"/>
                      </a:cubicBezTo>
                      <a:cubicBezTo>
                        <a:pt x="5" y="19"/>
                        <a:pt x="6" y="19"/>
                        <a:pt x="6" y="19"/>
                      </a:cubicBezTo>
                      <a:cubicBezTo>
                        <a:pt x="6" y="14"/>
                        <a:pt x="7" y="9"/>
                        <a:pt x="9" y="4"/>
                      </a:cubicBezTo>
                      <a:cubicBezTo>
                        <a:pt x="9" y="4"/>
                        <a:pt x="8" y="4"/>
                        <a:pt x="8" y="4"/>
                      </a:cubicBezTo>
                      <a:cubicBezTo>
                        <a:pt x="10" y="10"/>
                        <a:pt x="8" y="17"/>
                        <a:pt x="7" y="23"/>
                      </a:cubicBezTo>
                      <a:cubicBezTo>
                        <a:pt x="8" y="23"/>
                        <a:pt x="8" y="23"/>
                        <a:pt x="9" y="23"/>
                      </a:cubicBezTo>
                      <a:cubicBezTo>
                        <a:pt x="8" y="17"/>
                        <a:pt x="10" y="12"/>
                        <a:pt x="11" y="7"/>
                      </a:cubicBezTo>
                      <a:cubicBezTo>
                        <a:pt x="11" y="7"/>
                        <a:pt x="10" y="6"/>
                        <a:pt x="10" y="6"/>
                      </a:cubicBezTo>
                      <a:cubicBezTo>
                        <a:pt x="10" y="13"/>
                        <a:pt x="10" y="20"/>
                        <a:pt x="9" y="26"/>
                      </a:cubicBezTo>
                      <a:cubicBezTo>
                        <a:pt x="10" y="26"/>
                        <a:pt x="10" y="26"/>
                        <a:pt x="10" y="26"/>
                      </a:cubicBezTo>
                      <a:cubicBezTo>
                        <a:pt x="11" y="21"/>
                        <a:pt x="12" y="15"/>
                        <a:pt x="14" y="10"/>
                      </a:cubicBezTo>
                      <a:cubicBezTo>
                        <a:pt x="13" y="10"/>
                        <a:pt x="13" y="10"/>
                        <a:pt x="13" y="10"/>
                      </a:cubicBezTo>
                      <a:cubicBezTo>
                        <a:pt x="13" y="16"/>
                        <a:pt x="12" y="22"/>
                        <a:pt x="11" y="28"/>
                      </a:cubicBezTo>
                      <a:cubicBezTo>
                        <a:pt x="11" y="28"/>
                        <a:pt x="11" y="28"/>
                        <a:pt x="12" y="28"/>
                      </a:cubicBezTo>
                      <a:cubicBezTo>
                        <a:pt x="12" y="23"/>
                        <a:pt x="13" y="18"/>
                        <a:pt x="14" y="13"/>
                      </a:cubicBezTo>
                      <a:cubicBezTo>
                        <a:pt x="14" y="13"/>
                        <a:pt x="13" y="13"/>
                        <a:pt x="13" y="13"/>
                      </a:cubicBezTo>
                      <a:cubicBezTo>
                        <a:pt x="14" y="18"/>
                        <a:pt x="13" y="22"/>
                        <a:pt x="13" y="27"/>
                      </a:cubicBezTo>
                      <a:cubicBezTo>
                        <a:pt x="13" y="27"/>
                        <a:pt x="14" y="27"/>
                        <a:pt x="14" y="27"/>
                      </a:cubicBezTo>
                      <a:cubicBezTo>
                        <a:pt x="14" y="22"/>
                        <a:pt x="14" y="17"/>
                        <a:pt x="16" y="12"/>
                      </a:cubicBezTo>
                      <a:cubicBezTo>
                        <a:pt x="15" y="12"/>
                        <a:pt x="15" y="12"/>
                        <a:pt x="14" y="12"/>
                      </a:cubicBezTo>
                      <a:cubicBezTo>
                        <a:pt x="15" y="17"/>
                        <a:pt x="15" y="22"/>
                        <a:pt x="15" y="27"/>
                      </a:cubicBezTo>
                      <a:cubicBezTo>
                        <a:pt x="15" y="27"/>
                        <a:pt x="16" y="27"/>
                        <a:pt x="16" y="27"/>
                      </a:cubicBezTo>
                      <a:cubicBezTo>
                        <a:pt x="16" y="22"/>
                        <a:pt x="16" y="18"/>
                        <a:pt x="17" y="14"/>
                      </a:cubicBezTo>
                      <a:cubicBezTo>
                        <a:pt x="16" y="14"/>
                        <a:pt x="16" y="14"/>
                        <a:pt x="15" y="14"/>
                      </a:cubicBezTo>
                      <a:cubicBezTo>
                        <a:pt x="16" y="19"/>
                        <a:pt x="16" y="23"/>
                        <a:pt x="16" y="28"/>
                      </a:cubicBezTo>
                      <a:cubicBezTo>
                        <a:pt x="17" y="28"/>
                        <a:pt x="17" y="28"/>
                        <a:pt x="18" y="28"/>
                      </a:cubicBezTo>
                      <a:cubicBezTo>
                        <a:pt x="17" y="23"/>
                        <a:pt x="18" y="19"/>
                        <a:pt x="19" y="15"/>
                      </a:cubicBezTo>
                      <a:cubicBezTo>
                        <a:pt x="18" y="15"/>
                        <a:pt x="18" y="15"/>
                        <a:pt x="17" y="15"/>
                      </a:cubicBezTo>
                      <a:cubicBezTo>
                        <a:pt x="18" y="19"/>
                        <a:pt x="18" y="23"/>
                        <a:pt x="18" y="28"/>
                      </a:cubicBezTo>
                      <a:cubicBezTo>
                        <a:pt x="19" y="28"/>
                        <a:pt x="19" y="28"/>
                        <a:pt x="19" y="28"/>
                      </a:cubicBezTo>
                      <a:cubicBezTo>
                        <a:pt x="19" y="24"/>
                        <a:pt x="20" y="20"/>
                        <a:pt x="20" y="17"/>
                      </a:cubicBezTo>
                      <a:cubicBezTo>
                        <a:pt x="20" y="17"/>
                        <a:pt x="19" y="17"/>
                        <a:pt x="19" y="17"/>
                      </a:cubicBezTo>
                      <a:cubicBezTo>
                        <a:pt x="21" y="20"/>
                        <a:pt x="21" y="23"/>
                        <a:pt x="22" y="27"/>
                      </a:cubicBezTo>
                      <a:cubicBezTo>
                        <a:pt x="22" y="27"/>
                        <a:pt x="23" y="27"/>
                        <a:pt x="23" y="26"/>
                      </a:cubicBezTo>
                      <a:cubicBezTo>
                        <a:pt x="22" y="24"/>
                        <a:pt x="20" y="18"/>
                        <a:pt x="26" y="25"/>
                      </a:cubicBezTo>
                      <a:cubicBezTo>
                        <a:pt x="26" y="24"/>
                        <a:pt x="26" y="24"/>
                        <a:pt x="27" y="24"/>
                      </a:cubicBezTo>
                      <a:cubicBezTo>
                        <a:pt x="24" y="22"/>
                        <a:pt x="21" y="20"/>
                        <a:pt x="19" y="18"/>
                      </a:cubicBezTo>
                      <a:cubicBezTo>
                        <a:pt x="19" y="19"/>
                        <a:pt x="18" y="19"/>
                        <a:pt x="18" y="20"/>
                      </a:cubicBezTo>
                      <a:cubicBezTo>
                        <a:pt x="19" y="20"/>
                        <a:pt x="21" y="21"/>
                        <a:pt x="22" y="22"/>
                      </a:cubicBezTo>
                      <a:cubicBezTo>
                        <a:pt x="22" y="22"/>
                        <a:pt x="23" y="22"/>
                        <a:pt x="23" y="21"/>
                      </a:cubicBezTo>
                      <a:cubicBezTo>
                        <a:pt x="20" y="19"/>
                        <a:pt x="16" y="17"/>
                        <a:pt x="14" y="14"/>
                      </a:cubicBezTo>
                      <a:cubicBezTo>
                        <a:pt x="14" y="14"/>
                        <a:pt x="13" y="14"/>
                        <a:pt x="13" y="15"/>
                      </a:cubicBezTo>
                      <a:cubicBezTo>
                        <a:pt x="16" y="16"/>
                        <a:pt x="19" y="19"/>
                        <a:pt x="22" y="21"/>
                      </a:cubicBezTo>
                      <a:cubicBezTo>
                        <a:pt x="23" y="22"/>
                        <a:pt x="24" y="21"/>
                        <a:pt x="23" y="20"/>
                      </a:cubicBezTo>
                      <a:cubicBezTo>
                        <a:pt x="20" y="17"/>
                        <a:pt x="17" y="14"/>
                        <a:pt x="15" y="10"/>
                      </a:cubicBezTo>
                      <a:cubicBezTo>
                        <a:pt x="15" y="11"/>
                        <a:pt x="15" y="11"/>
                        <a:pt x="14" y="11"/>
                      </a:cubicBezTo>
                      <a:cubicBezTo>
                        <a:pt x="19" y="13"/>
                        <a:pt x="23" y="18"/>
                        <a:pt x="25" y="22"/>
                      </a:cubicBezTo>
                      <a:cubicBezTo>
                        <a:pt x="25" y="22"/>
                        <a:pt x="26" y="22"/>
                        <a:pt x="26" y="22"/>
                      </a:cubicBezTo>
                      <a:cubicBezTo>
                        <a:pt x="24" y="20"/>
                        <a:pt x="23" y="18"/>
                        <a:pt x="22" y="15"/>
                      </a:cubicBezTo>
                      <a:cubicBezTo>
                        <a:pt x="22" y="15"/>
                        <a:pt x="21" y="15"/>
                        <a:pt x="21" y="16"/>
                      </a:cubicBezTo>
                      <a:cubicBezTo>
                        <a:pt x="23" y="18"/>
                        <a:pt x="24" y="20"/>
                        <a:pt x="24" y="23"/>
                      </a:cubicBezTo>
                      <a:cubicBezTo>
                        <a:pt x="25" y="23"/>
                        <a:pt x="25" y="23"/>
                        <a:pt x="26" y="23"/>
                      </a:cubicBezTo>
                      <a:cubicBezTo>
                        <a:pt x="24" y="20"/>
                        <a:pt x="22" y="18"/>
                        <a:pt x="21" y="16"/>
                      </a:cubicBezTo>
                      <a:cubicBezTo>
                        <a:pt x="20" y="15"/>
                        <a:pt x="19" y="16"/>
                        <a:pt x="19" y="16"/>
                      </a:cubicBezTo>
                      <a:cubicBezTo>
                        <a:pt x="20" y="18"/>
                        <a:pt x="21" y="19"/>
                        <a:pt x="21" y="21"/>
                      </a:cubicBezTo>
                      <a:cubicBezTo>
                        <a:pt x="22" y="21"/>
                        <a:pt x="22" y="20"/>
                        <a:pt x="22" y="20"/>
                      </a:cubicBezTo>
                      <a:cubicBezTo>
                        <a:pt x="18" y="16"/>
                        <a:pt x="14" y="11"/>
                        <a:pt x="9" y="8"/>
                      </a:cubicBezTo>
                      <a:cubicBezTo>
                        <a:pt x="8" y="7"/>
                        <a:pt x="7" y="8"/>
                        <a:pt x="8" y="9"/>
                      </a:cubicBezTo>
                      <a:cubicBezTo>
                        <a:pt x="10" y="12"/>
                        <a:pt x="13" y="14"/>
                        <a:pt x="17" y="15"/>
                      </a:cubicBezTo>
                      <a:cubicBezTo>
                        <a:pt x="17" y="15"/>
                        <a:pt x="18" y="14"/>
                        <a:pt x="17" y="14"/>
                      </a:cubicBezTo>
                      <a:cubicBezTo>
                        <a:pt x="15" y="11"/>
                        <a:pt x="13" y="8"/>
                        <a:pt x="10" y="5"/>
                      </a:cubicBezTo>
                      <a:cubicBezTo>
                        <a:pt x="10" y="6"/>
                        <a:pt x="9" y="6"/>
                        <a:pt x="9" y="6"/>
                      </a:cubicBezTo>
                      <a:cubicBezTo>
                        <a:pt x="11" y="8"/>
                        <a:pt x="13" y="10"/>
                        <a:pt x="15" y="12"/>
                      </a:cubicBezTo>
                      <a:cubicBezTo>
                        <a:pt x="16" y="13"/>
                        <a:pt x="17" y="12"/>
                        <a:pt x="17" y="12"/>
                      </a:cubicBezTo>
                      <a:cubicBezTo>
                        <a:pt x="15" y="9"/>
                        <a:pt x="13" y="7"/>
                        <a:pt x="11" y="5"/>
                      </a:cubicBezTo>
                      <a:cubicBezTo>
                        <a:pt x="11" y="5"/>
                        <a:pt x="10" y="5"/>
                        <a:pt x="10" y="6"/>
                      </a:cubicBezTo>
                      <a:cubicBezTo>
                        <a:pt x="14" y="7"/>
                        <a:pt x="15" y="10"/>
                        <a:pt x="17" y="13"/>
                      </a:cubicBezTo>
                      <a:cubicBezTo>
                        <a:pt x="17" y="13"/>
                        <a:pt x="17" y="12"/>
                        <a:pt x="18" y="12"/>
                      </a:cubicBezTo>
                      <a:cubicBezTo>
                        <a:pt x="14" y="10"/>
                        <a:pt x="12" y="7"/>
                        <a:pt x="9" y="4"/>
                      </a:cubicBezTo>
                      <a:cubicBezTo>
                        <a:pt x="9" y="4"/>
                        <a:pt x="8" y="4"/>
                        <a:pt x="8" y="4"/>
                      </a:cubicBezTo>
                      <a:cubicBezTo>
                        <a:pt x="8" y="9"/>
                        <a:pt x="9" y="14"/>
                        <a:pt x="10" y="19"/>
                      </a:cubicBezTo>
                      <a:cubicBezTo>
                        <a:pt x="10" y="20"/>
                        <a:pt x="12" y="19"/>
                        <a:pt x="12" y="18"/>
                      </a:cubicBezTo>
                      <a:cubicBezTo>
                        <a:pt x="11" y="17"/>
                        <a:pt x="11" y="17"/>
                        <a:pt x="10" y="16"/>
                      </a:cubicBezTo>
                      <a:cubicBezTo>
                        <a:pt x="10" y="15"/>
                        <a:pt x="9" y="15"/>
                        <a:pt x="9" y="16"/>
                      </a:cubicBezTo>
                      <a:cubicBezTo>
                        <a:pt x="8" y="17"/>
                        <a:pt x="7" y="19"/>
                        <a:pt x="7" y="21"/>
                      </a:cubicBezTo>
                      <a:cubicBezTo>
                        <a:pt x="7" y="22"/>
                        <a:pt x="8" y="22"/>
                        <a:pt x="8" y="21"/>
                      </a:cubicBezTo>
                      <a:cubicBezTo>
                        <a:pt x="9" y="19"/>
                        <a:pt x="9" y="17"/>
                        <a:pt x="9" y="14"/>
                      </a:cubicBezTo>
                      <a:cubicBezTo>
                        <a:pt x="9" y="13"/>
                        <a:pt x="7" y="13"/>
                        <a:pt x="7" y="14"/>
                      </a:cubicBezTo>
                      <a:cubicBezTo>
                        <a:pt x="7" y="18"/>
                        <a:pt x="7" y="21"/>
                        <a:pt x="7" y="25"/>
                      </a:cubicBezTo>
                      <a:cubicBezTo>
                        <a:pt x="7" y="26"/>
                        <a:pt x="8" y="26"/>
                        <a:pt x="9" y="25"/>
                      </a:cubicBezTo>
                      <a:cubicBezTo>
                        <a:pt x="9" y="21"/>
                        <a:pt x="9" y="17"/>
                        <a:pt x="9" y="14"/>
                      </a:cubicBezTo>
                      <a:cubicBezTo>
                        <a:pt x="9" y="13"/>
                        <a:pt x="8" y="13"/>
                        <a:pt x="8" y="14"/>
                      </a:cubicBezTo>
                      <a:cubicBezTo>
                        <a:pt x="7" y="18"/>
                        <a:pt x="7" y="22"/>
                        <a:pt x="7" y="25"/>
                      </a:cubicBezTo>
                      <a:cubicBezTo>
                        <a:pt x="6" y="26"/>
                        <a:pt x="8" y="26"/>
                        <a:pt x="8" y="26"/>
                      </a:cubicBezTo>
                      <a:cubicBezTo>
                        <a:pt x="8" y="25"/>
                        <a:pt x="9" y="24"/>
                        <a:pt x="9" y="23"/>
                      </a:cubicBezTo>
                      <a:cubicBezTo>
                        <a:pt x="9" y="22"/>
                        <a:pt x="8" y="22"/>
                        <a:pt x="8" y="22"/>
                      </a:cubicBezTo>
                      <a:cubicBezTo>
                        <a:pt x="7" y="23"/>
                        <a:pt x="5" y="24"/>
                        <a:pt x="4" y="25"/>
                      </a:cubicBezTo>
                      <a:cubicBezTo>
                        <a:pt x="4" y="26"/>
                        <a:pt x="4" y="26"/>
                        <a:pt x="4" y="27"/>
                      </a:cubicBezTo>
                      <a:cubicBezTo>
                        <a:pt x="6" y="27"/>
                        <a:pt x="8" y="27"/>
                        <a:pt x="10" y="27"/>
                      </a:cubicBezTo>
                      <a:cubicBezTo>
                        <a:pt x="11" y="27"/>
                        <a:pt x="11" y="25"/>
                        <a:pt x="10" y="25"/>
                      </a:cubicBezTo>
                      <a:cubicBezTo>
                        <a:pt x="8" y="25"/>
                        <a:pt x="6" y="25"/>
                        <a:pt x="4" y="25"/>
                      </a:cubicBezTo>
                      <a:cubicBezTo>
                        <a:pt x="3" y="25"/>
                        <a:pt x="2" y="25"/>
                        <a:pt x="3" y="26"/>
                      </a:cubicBezTo>
                      <a:cubicBezTo>
                        <a:pt x="4" y="27"/>
                        <a:pt x="5" y="27"/>
                        <a:pt x="6" y="28"/>
                      </a:cubicBezTo>
                      <a:cubicBezTo>
                        <a:pt x="6" y="28"/>
                        <a:pt x="6" y="27"/>
                        <a:pt x="6" y="27"/>
                      </a:cubicBezTo>
                      <a:cubicBezTo>
                        <a:pt x="5" y="27"/>
                        <a:pt x="4" y="27"/>
                        <a:pt x="2" y="27"/>
                      </a:cubicBezTo>
                      <a:cubicBezTo>
                        <a:pt x="1" y="27"/>
                        <a:pt x="1" y="28"/>
                        <a:pt x="2" y="28"/>
                      </a:cubicBezTo>
                      <a:cubicBezTo>
                        <a:pt x="4" y="30"/>
                        <a:pt x="6" y="30"/>
                        <a:pt x="8" y="30"/>
                      </a:cubicBezTo>
                      <a:cubicBezTo>
                        <a:pt x="9" y="30"/>
                        <a:pt x="9" y="29"/>
                        <a:pt x="8" y="29"/>
                      </a:cubicBezTo>
                      <a:cubicBezTo>
                        <a:pt x="6" y="28"/>
                        <a:pt x="4" y="28"/>
                        <a:pt x="2" y="28"/>
                      </a:cubicBezTo>
                      <a:cubicBezTo>
                        <a:pt x="1" y="28"/>
                        <a:pt x="1" y="29"/>
                        <a:pt x="2" y="29"/>
                      </a:cubicBezTo>
                      <a:cubicBezTo>
                        <a:pt x="4" y="30"/>
                        <a:pt x="7" y="31"/>
                        <a:pt x="10" y="30"/>
                      </a:cubicBezTo>
                      <a:cubicBezTo>
                        <a:pt x="10" y="30"/>
                        <a:pt x="11" y="29"/>
                        <a:pt x="10" y="29"/>
                      </a:cubicBezTo>
                      <a:cubicBezTo>
                        <a:pt x="8" y="28"/>
                        <a:pt x="6" y="27"/>
                        <a:pt x="4" y="27"/>
                      </a:cubicBezTo>
                      <a:cubicBezTo>
                        <a:pt x="4" y="27"/>
                        <a:pt x="4" y="28"/>
                        <a:pt x="4" y="28"/>
                      </a:cubicBezTo>
                      <a:cubicBezTo>
                        <a:pt x="7" y="28"/>
                        <a:pt x="9" y="28"/>
                        <a:pt x="12" y="28"/>
                      </a:cubicBezTo>
                      <a:cubicBezTo>
                        <a:pt x="13" y="28"/>
                        <a:pt x="13" y="27"/>
                        <a:pt x="12" y="27"/>
                      </a:cubicBezTo>
                      <a:cubicBezTo>
                        <a:pt x="9" y="27"/>
                        <a:pt x="7" y="26"/>
                        <a:pt x="4" y="26"/>
                      </a:cubicBezTo>
                      <a:cubicBezTo>
                        <a:pt x="3" y="26"/>
                        <a:pt x="3" y="28"/>
                        <a:pt x="4" y="28"/>
                      </a:cubicBezTo>
                      <a:cubicBezTo>
                        <a:pt x="8" y="28"/>
                        <a:pt x="12" y="28"/>
                        <a:pt x="16" y="27"/>
                      </a:cubicBezTo>
                      <a:cubicBezTo>
                        <a:pt x="17" y="27"/>
                        <a:pt x="16" y="26"/>
                        <a:pt x="16" y="26"/>
                      </a:cubicBezTo>
                      <a:cubicBezTo>
                        <a:pt x="12" y="26"/>
                        <a:pt x="9" y="25"/>
                        <a:pt x="6" y="27"/>
                      </a:cubicBezTo>
                      <a:cubicBezTo>
                        <a:pt x="5" y="27"/>
                        <a:pt x="5" y="28"/>
                        <a:pt x="6" y="28"/>
                      </a:cubicBezTo>
                      <a:cubicBezTo>
                        <a:pt x="10" y="30"/>
                        <a:pt x="14" y="30"/>
                        <a:pt x="17" y="28"/>
                      </a:cubicBezTo>
                      <a:cubicBezTo>
                        <a:pt x="18" y="28"/>
                        <a:pt x="18" y="27"/>
                        <a:pt x="17" y="27"/>
                      </a:cubicBezTo>
                      <a:cubicBezTo>
                        <a:pt x="15" y="26"/>
                        <a:pt x="13" y="26"/>
                        <a:pt x="11" y="26"/>
                      </a:cubicBezTo>
                      <a:cubicBezTo>
                        <a:pt x="10" y="26"/>
                        <a:pt x="10" y="28"/>
                        <a:pt x="11" y="28"/>
                      </a:cubicBezTo>
                      <a:cubicBezTo>
                        <a:pt x="14" y="28"/>
                        <a:pt x="17" y="29"/>
                        <a:pt x="20" y="28"/>
                      </a:cubicBezTo>
                      <a:cubicBezTo>
                        <a:pt x="21" y="28"/>
                        <a:pt x="21" y="27"/>
                        <a:pt x="20" y="27"/>
                      </a:cubicBezTo>
                      <a:cubicBezTo>
                        <a:pt x="18" y="26"/>
                        <a:pt x="15" y="26"/>
                        <a:pt x="13" y="27"/>
                      </a:cubicBezTo>
                      <a:cubicBezTo>
                        <a:pt x="12" y="27"/>
                        <a:pt x="12" y="28"/>
                        <a:pt x="13" y="28"/>
                      </a:cubicBezTo>
                      <a:cubicBezTo>
                        <a:pt x="17" y="29"/>
                        <a:pt x="19" y="28"/>
                        <a:pt x="22" y="26"/>
                      </a:cubicBezTo>
                      <a:cubicBezTo>
                        <a:pt x="23" y="26"/>
                        <a:pt x="23" y="25"/>
                        <a:pt x="22" y="25"/>
                      </a:cubicBezTo>
                      <a:cubicBezTo>
                        <a:pt x="20" y="25"/>
                        <a:pt x="19" y="24"/>
                        <a:pt x="17" y="24"/>
                      </a:cubicBezTo>
                      <a:cubicBezTo>
                        <a:pt x="17" y="25"/>
                        <a:pt x="17" y="25"/>
                        <a:pt x="17" y="26"/>
                      </a:cubicBezTo>
                      <a:cubicBezTo>
                        <a:pt x="18" y="24"/>
                        <a:pt x="19" y="23"/>
                        <a:pt x="20" y="22"/>
                      </a:cubicBezTo>
                      <a:cubicBezTo>
                        <a:pt x="20" y="22"/>
                        <a:pt x="20" y="22"/>
                        <a:pt x="19" y="21"/>
                      </a:cubicBezTo>
                      <a:cubicBezTo>
                        <a:pt x="18" y="23"/>
                        <a:pt x="17" y="24"/>
                        <a:pt x="16" y="25"/>
                      </a:cubicBezTo>
                      <a:cubicBezTo>
                        <a:pt x="16" y="26"/>
                        <a:pt x="17" y="26"/>
                        <a:pt x="17" y="26"/>
                      </a:cubicBezTo>
                      <a:cubicBezTo>
                        <a:pt x="18" y="24"/>
                        <a:pt x="18" y="23"/>
                        <a:pt x="19" y="21"/>
                      </a:cubicBezTo>
                      <a:cubicBezTo>
                        <a:pt x="19" y="21"/>
                        <a:pt x="19" y="21"/>
                        <a:pt x="18" y="21"/>
                      </a:cubicBezTo>
                      <a:cubicBezTo>
                        <a:pt x="18" y="23"/>
                        <a:pt x="17" y="25"/>
                        <a:pt x="17" y="27"/>
                      </a:cubicBezTo>
                      <a:cubicBezTo>
                        <a:pt x="16" y="27"/>
                        <a:pt x="17" y="28"/>
                        <a:pt x="18" y="28"/>
                      </a:cubicBezTo>
                      <a:cubicBezTo>
                        <a:pt x="19" y="27"/>
                        <a:pt x="21" y="26"/>
                        <a:pt x="22" y="25"/>
                      </a:cubicBezTo>
                      <a:cubicBezTo>
                        <a:pt x="22" y="25"/>
                        <a:pt x="22" y="24"/>
                        <a:pt x="22" y="24"/>
                      </a:cubicBezTo>
                      <a:cubicBezTo>
                        <a:pt x="20" y="25"/>
                        <a:pt x="19" y="26"/>
                        <a:pt x="18" y="27"/>
                      </a:cubicBezTo>
                      <a:cubicBezTo>
                        <a:pt x="17" y="28"/>
                        <a:pt x="18" y="29"/>
                        <a:pt x="19" y="28"/>
                      </a:cubicBezTo>
                      <a:cubicBezTo>
                        <a:pt x="21" y="27"/>
                        <a:pt x="22" y="25"/>
                        <a:pt x="24" y="24"/>
                      </a:cubicBezTo>
                      <a:cubicBezTo>
                        <a:pt x="24" y="24"/>
                        <a:pt x="24" y="23"/>
                        <a:pt x="23" y="23"/>
                      </a:cubicBezTo>
                      <a:cubicBezTo>
                        <a:pt x="22" y="24"/>
                        <a:pt x="21" y="25"/>
                        <a:pt x="20" y="26"/>
                      </a:cubicBezTo>
                      <a:cubicBezTo>
                        <a:pt x="21" y="26"/>
                        <a:pt x="21" y="26"/>
                        <a:pt x="21" y="27"/>
                      </a:cubicBezTo>
                      <a:cubicBezTo>
                        <a:pt x="21" y="27"/>
                        <a:pt x="24" y="23"/>
                        <a:pt x="23" y="25"/>
                      </a:cubicBezTo>
                      <a:cubicBezTo>
                        <a:pt x="23" y="26"/>
                        <a:pt x="24" y="26"/>
                        <a:pt x="25" y="26"/>
                      </a:cubicBezTo>
                      <a:cubicBezTo>
                        <a:pt x="25" y="25"/>
                        <a:pt x="25" y="25"/>
                        <a:pt x="26" y="25"/>
                      </a:cubicBezTo>
                      <a:cubicBezTo>
                        <a:pt x="26" y="24"/>
                        <a:pt x="26" y="23"/>
                        <a:pt x="25" y="24"/>
                      </a:cubicBezTo>
                      <a:cubicBezTo>
                        <a:pt x="23" y="25"/>
                        <a:pt x="22" y="25"/>
                        <a:pt x="20" y="26"/>
                      </a:cubicBezTo>
                      <a:cubicBezTo>
                        <a:pt x="20" y="27"/>
                        <a:pt x="20" y="27"/>
                        <a:pt x="21" y="27"/>
                      </a:cubicBezTo>
                      <a:cubicBezTo>
                        <a:pt x="22" y="27"/>
                        <a:pt x="23" y="26"/>
                        <a:pt x="25" y="26"/>
                      </a:cubicBezTo>
                      <a:cubicBezTo>
                        <a:pt x="24" y="25"/>
                        <a:pt x="24" y="25"/>
                        <a:pt x="24" y="24"/>
                      </a:cubicBezTo>
                      <a:cubicBezTo>
                        <a:pt x="21" y="27"/>
                        <a:pt x="18" y="28"/>
                        <a:pt x="14" y="29"/>
                      </a:cubicBezTo>
                      <a:cubicBezTo>
                        <a:pt x="6" y="31"/>
                        <a:pt x="6" y="24"/>
                        <a:pt x="6" y="18"/>
                      </a:cubicBezTo>
                      <a:cubicBezTo>
                        <a:pt x="6" y="18"/>
                        <a:pt x="5" y="18"/>
                        <a:pt x="5" y="18"/>
                      </a:cubicBezTo>
                      <a:cubicBezTo>
                        <a:pt x="5" y="19"/>
                        <a:pt x="5" y="21"/>
                        <a:pt x="5" y="22"/>
                      </a:cubicBezTo>
                      <a:cubicBezTo>
                        <a:pt x="5" y="22"/>
                        <a:pt x="6" y="22"/>
                        <a:pt x="6" y="22"/>
                      </a:cubicBezTo>
                      <a:cubicBezTo>
                        <a:pt x="6" y="18"/>
                        <a:pt x="6" y="15"/>
                        <a:pt x="7" y="12"/>
                      </a:cubicBezTo>
                      <a:cubicBezTo>
                        <a:pt x="6" y="12"/>
                        <a:pt x="6" y="12"/>
                        <a:pt x="5" y="12"/>
                      </a:cubicBezTo>
                      <a:cubicBezTo>
                        <a:pt x="6" y="14"/>
                        <a:pt x="7" y="17"/>
                        <a:pt x="7" y="20"/>
                      </a:cubicBezTo>
                      <a:cubicBezTo>
                        <a:pt x="7" y="20"/>
                        <a:pt x="7" y="20"/>
                        <a:pt x="8" y="20"/>
                      </a:cubicBezTo>
                      <a:cubicBezTo>
                        <a:pt x="8" y="16"/>
                        <a:pt x="8" y="12"/>
                        <a:pt x="9" y="8"/>
                      </a:cubicBezTo>
                      <a:cubicBezTo>
                        <a:pt x="9" y="8"/>
                        <a:pt x="8" y="8"/>
                        <a:pt x="8" y="8"/>
                      </a:cubicBezTo>
                      <a:cubicBezTo>
                        <a:pt x="7" y="13"/>
                        <a:pt x="7" y="17"/>
                        <a:pt x="7" y="22"/>
                      </a:cubicBezTo>
                      <a:cubicBezTo>
                        <a:pt x="7" y="22"/>
                        <a:pt x="7" y="22"/>
                        <a:pt x="8" y="22"/>
                      </a:cubicBezTo>
                      <a:cubicBezTo>
                        <a:pt x="8" y="19"/>
                        <a:pt x="8" y="16"/>
                        <a:pt x="9" y="13"/>
                      </a:cubicBezTo>
                      <a:cubicBezTo>
                        <a:pt x="9" y="13"/>
                        <a:pt x="7" y="12"/>
                        <a:pt x="7" y="13"/>
                      </a:cubicBezTo>
                      <a:cubicBezTo>
                        <a:pt x="6" y="17"/>
                        <a:pt x="5" y="22"/>
                        <a:pt x="1" y="25"/>
                      </a:cubicBezTo>
                      <a:cubicBezTo>
                        <a:pt x="2" y="25"/>
                        <a:pt x="2" y="25"/>
                        <a:pt x="2" y="25"/>
                      </a:cubicBezTo>
                      <a:cubicBezTo>
                        <a:pt x="3" y="25"/>
                        <a:pt x="3" y="24"/>
                        <a:pt x="4" y="23"/>
                      </a:cubicBezTo>
                      <a:cubicBezTo>
                        <a:pt x="4" y="22"/>
                        <a:pt x="3" y="21"/>
                        <a:pt x="3" y="22"/>
                      </a:cubicBezTo>
                      <a:cubicBezTo>
                        <a:pt x="1" y="25"/>
                        <a:pt x="0" y="27"/>
                        <a:pt x="0" y="31"/>
                      </a:cubicBezTo>
                      <a:cubicBezTo>
                        <a:pt x="0" y="31"/>
                        <a:pt x="1" y="31"/>
                        <a:pt x="1" y="31"/>
                      </a:cubicBezTo>
                      <a:cubicBezTo>
                        <a:pt x="3" y="27"/>
                        <a:pt x="5" y="23"/>
                        <a:pt x="7" y="19"/>
                      </a:cubicBezTo>
                      <a:cubicBezTo>
                        <a:pt x="7" y="19"/>
                        <a:pt x="6" y="19"/>
                        <a:pt x="6" y="19"/>
                      </a:cubicBezTo>
                      <a:cubicBezTo>
                        <a:pt x="6" y="21"/>
                        <a:pt x="6" y="23"/>
                        <a:pt x="6" y="25"/>
                      </a:cubicBezTo>
                      <a:cubicBezTo>
                        <a:pt x="6" y="25"/>
                        <a:pt x="7" y="25"/>
                        <a:pt x="7" y="25"/>
                      </a:cubicBezTo>
                      <a:cubicBezTo>
                        <a:pt x="7" y="22"/>
                        <a:pt x="8" y="20"/>
                        <a:pt x="8" y="17"/>
                      </a:cubicBezTo>
                      <a:cubicBezTo>
                        <a:pt x="8" y="17"/>
                        <a:pt x="7" y="17"/>
                        <a:pt x="7" y="17"/>
                      </a:cubicBezTo>
                      <a:cubicBezTo>
                        <a:pt x="6" y="20"/>
                        <a:pt x="7" y="22"/>
                        <a:pt x="7" y="24"/>
                      </a:cubicBezTo>
                      <a:cubicBezTo>
                        <a:pt x="7" y="25"/>
                        <a:pt x="8" y="25"/>
                        <a:pt x="8" y="24"/>
                      </a:cubicBezTo>
                      <a:cubicBezTo>
                        <a:pt x="9" y="22"/>
                        <a:pt x="9" y="20"/>
                        <a:pt x="10" y="17"/>
                      </a:cubicBezTo>
                      <a:cubicBezTo>
                        <a:pt x="10" y="17"/>
                        <a:pt x="9" y="17"/>
                        <a:pt x="9" y="17"/>
                      </a:cubicBezTo>
                      <a:cubicBezTo>
                        <a:pt x="11" y="22"/>
                        <a:pt x="15" y="26"/>
                        <a:pt x="20" y="21"/>
                      </a:cubicBezTo>
                      <a:cubicBezTo>
                        <a:pt x="20" y="21"/>
                        <a:pt x="19" y="20"/>
                        <a:pt x="19" y="20"/>
                      </a:cubicBezTo>
                      <a:cubicBezTo>
                        <a:pt x="17" y="22"/>
                        <a:pt x="17" y="23"/>
                        <a:pt x="16" y="24"/>
                      </a:cubicBezTo>
                      <a:cubicBezTo>
                        <a:pt x="15" y="25"/>
                        <a:pt x="16" y="25"/>
                        <a:pt x="16" y="25"/>
                      </a:cubicBezTo>
                      <a:cubicBezTo>
                        <a:pt x="19" y="26"/>
                        <a:pt x="20" y="26"/>
                        <a:pt x="22" y="26"/>
                      </a:cubicBezTo>
                      <a:cubicBezTo>
                        <a:pt x="22" y="25"/>
                        <a:pt x="22" y="25"/>
                        <a:pt x="22" y="25"/>
                      </a:cubicBezTo>
                      <a:cubicBezTo>
                        <a:pt x="19" y="25"/>
                        <a:pt x="18" y="27"/>
                        <a:pt x="17" y="29"/>
                      </a:cubicBezTo>
                      <a:cubicBezTo>
                        <a:pt x="17" y="29"/>
                        <a:pt x="17" y="30"/>
                        <a:pt x="18" y="30"/>
                      </a:cubicBezTo>
                      <a:cubicBezTo>
                        <a:pt x="20" y="30"/>
                        <a:pt x="21" y="29"/>
                        <a:pt x="23" y="28"/>
                      </a:cubicBezTo>
                      <a:cubicBezTo>
                        <a:pt x="24" y="28"/>
                        <a:pt x="24" y="27"/>
                        <a:pt x="23" y="27"/>
                      </a:cubicBezTo>
                      <a:cubicBezTo>
                        <a:pt x="22" y="27"/>
                        <a:pt x="21" y="27"/>
                        <a:pt x="21" y="28"/>
                      </a:cubicBezTo>
                      <a:cubicBezTo>
                        <a:pt x="21" y="28"/>
                        <a:pt x="21" y="28"/>
                        <a:pt x="21" y="29"/>
                      </a:cubicBezTo>
                      <a:cubicBezTo>
                        <a:pt x="23" y="28"/>
                        <a:pt x="24" y="27"/>
                        <a:pt x="26" y="26"/>
                      </a:cubicBezTo>
                      <a:cubicBezTo>
                        <a:pt x="26" y="26"/>
                        <a:pt x="26" y="25"/>
                        <a:pt x="25" y="25"/>
                      </a:cubicBezTo>
                      <a:cubicBezTo>
                        <a:pt x="24" y="25"/>
                        <a:pt x="24" y="26"/>
                        <a:pt x="23" y="26"/>
                      </a:cubicBezTo>
                      <a:cubicBezTo>
                        <a:pt x="23" y="26"/>
                        <a:pt x="23" y="27"/>
                        <a:pt x="24" y="27"/>
                      </a:cubicBezTo>
                      <a:cubicBezTo>
                        <a:pt x="24" y="26"/>
                        <a:pt x="25" y="24"/>
                        <a:pt x="26" y="23"/>
                      </a:cubicBezTo>
                      <a:cubicBezTo>
                        <a:pt x="26" y="23"/>
                        <a:pt x="26" y="23"/>
                        <a:pt x="25" y="22"/>
                      </a:cubicBezTo>
                      <a:cubicBezTo>
                        <a:pt x="25" y="23"/>
                        <a:pt x="24" y="24"/>
                        <a:pt x="24" y="24"/>
                      </a:cubicBezTo>
                      <a:cubicBezTo>
                        <a:pt x="23" y="25"/>
                        <a:pt x="24" y="26"/>
                        <a:pt x="25" y="25"/>
                      </a:cubicBezTo>
                      <a:cubicBezTo>
                        <a:pt x="26" y="25"/>
                        <a:pt x="26" y="24"/>
                        <a:pt x="27" y="23"/>
                      </a:cubicBezTo>
                      <a:cubicBezTo>
                        <a:pt x="27" y="23"/>
                        <a:pt x="27" y="23"/>
                        <a:pt x="26" y="23"/>
                      </a:cubicBezTo>
                      <a:cubicBezTo>
                        <a:pt x="26" y="23"/>
                        <a:pt x="26" y="24"/>
                        <a:pt x="25" y="25"/>
                      </a:cubicBezTo>
                      <a:cubicBezTo>
                        <a:pt x="25" y="25"/>
                        <a:pt x="26" y="26"/>
                        <a:pt x="26" y="26"/>
                      </a:cubicBezTo>
                      <a:cubicBezTo>
                        <a:pt x="27" y="25"/>
                        <a:pt x="27" y="25"/>
                        <a:pt x="27" y="25"/>
                      </a:cubicBezTo>
                      <a:cubicBezTo>
                        <a:pt x="28" y="25"/>
                        <a:pt x="28" y="24"/>
                        <a:pt x="27" y="24"/>
                      </a:cubicBezTo>
                      <a:cubicBezTo>
                        <a:pt x="23" y="21"/>
                        <a:pt x="19" y="18"/>
                        <a:pt x="15" y="15"/>
                      </a:cubicBezTo>
                      <a:cubicBezTo>
                        <a:pt x="14" y="15"/>
                        <a:pt x="14" y="15"/>
                        <a:pt x="14" y="16"/>
                      </a:cubicBezTo>
                      <a:cubicBezTo>
                        <a:pt x="12" y="18"/>
                        <a:pt x="12" y="20"/>
                        <a:pt x="12" y="23"/>
                      </a:cubicBezTo>
                      <a:cubicBezTo>
                        <a:pt x="12" y="24"/>
                        <a:pt x="14" y="24"/>
                        <a:pt x="14" y="23"/>
                      </a:cubicBezTo>
                      <a:cubicBezTo>
                        <a:pt x="14" y="20"/>
                        <a:pt x="14" y="18"/>
                        <a:pt x="13" y="15"/>
                      </a:cubicBezTo>
                      <a:cubicBezTo>
                        <a:pt x="13" y="15"/>
                        <a:pt x="12" y="15"/>
                        <a:pt x="12" y="16"/>
                      </a:cubicBezTo>
                      <a:cubicBezTo>
                        <a:pt x="13" y="18"/>
                        <a:pt x="14" y="20"/>
                        <a:pt x="15" y="23"/>
                      </a:cubicBezTo>
                      <a:cubicBezTo>
                        <a:pt x="16" y="22"/>
                        <a:pt x="16" y="22"/>
                        <a:pt x="17" y="22"/>
                      </a:cubicBezTo>
                      <a:cubicBezTo>
                        <a:pt x="16" y="21"/>
                        <a:pt x="15" y="20"/>
                        <a:pt x="14" y="18"/>
                      </a:cubicBezTo>
                      <a:cubicBezTo>
                        <a:pt x="14" y="18"/>
                        <a:pt x="13" y="18"/>
                        <a:pt x="13" y="18"/>
                      </a:cubicBezTo>
                      <a:cubicBezTo>
                        <a:pt x="12" y="21"/>
                        <a:pt x="12" y="24"/>
                        <a:pt x="12" y="26"/>
                      </a:cubicBezTo>
                      <a:cubicBezTo>
                        <a:pt x="12" y="27"/>
                        <a:pt x="14" y="27"/>
                        <a:pt x="14" y="26"/>
                      </a:cubicBezTo>
                      <a:cubicBezTo>
                        <a:pt x="14" y="25"/>
                        <a:pt x="15" y="24"/>
                        <a:pt x="15" y="23"/>
                      </a:cubicBezTo>
                      <a:cubicBezTo>
                        <a:pt x="15" y="23"/>
                        <a:pt x="14" y="23"/>
                        <a:pt x="14" y="22"/>
                      </a:cubicBezTo>
                      <a:cubicBezTo>
                        <a:pt x="14" y="24"/>
                        <a:pt x="14" y="25"/>
                        <a:pt x="14" y="26"/>
                      </a:cubicBezTo>
                      <a:cubicBezTo>
                        <a:pt x="14" y="27"/>
                        <a:pt x="15" y="27"/>
                        <a:pt x="15" y="26"/>
                      </a:cubicBezTo>
                      <a:cubicBezTo>
                        <a:pt x="15" y="25"/>
                        <a:pt x="16" y="23"/>
                        <a:pt x="16" y="22"/>
                      </a:cubicBezTo>
                      <a:cubicBezTo>
                        <a:pt x="16" y="22"/>
                        <a:pt x="15" y="22"/>
                        <a:pt x="15" y="22"/>
                      </a:cubicBezTo>
                      <a:cubicBezTo>
                        <a:pt x="15" y="23"/>
                        <a:pt x="15" y="24"/>
                        <a:pt x="16" y="25"/>
                      </a:cubicBezTo>
                      <a:cubicBezTo>
                        <a:pt x="16" y="26"/>
                        <a:pt x="17" y="26"/>
                        <a:pt x="17" y="25"/>
                      </a:cubicBezTo>
                      <a:cubicBezTo>
                        <a:pt x="17" y="23"/>
                        <a:pt x="17" y="22"/>
                        <a:pt x="19" y="21"/>
                      </a:cubicBezTo>
                      <a:cubicBezTo>
                        <a:pt x="20" y="22"/>
                        <a:pt x="20" y="23"/>
                        <a:pt x="21" y="24"/>
                      </a:cubicBezTo>
                      <a:cubicBezTo>
                        <a:pt x="22" y="25"/>
                        <a:pt x="23" y="24"/>
                        <a:pt x="22" y="24"/>
                      </a:cubicBezTo>
                      <a:cubicBezTo>
                        <a:pt x="21" y="21"/>
                        <a:pt x="21" y="18"/>
                        <a:pt x="20" y="16"/>
                      </a:cubicBezTo>
                      <a:cubicBezTo>
                        <a:pt x="19" y="16"/>
                        <a:pt x="19" y="16"/>
                        <a:pt x="19" y="16"/>
                      </a:cubicBezTo>
                      <a:cubicBezTo>
                        <a:pt x="19" y="16"/>
                        <a:pt x="19" y="16"/>
                        <a:pt x="18" y="16"/>
                      </a:cubicBezTo>
                      <a:cubicBezTo>
                        <a:pt x="18" y="16"/>
                        <a:pt x="18" y="18"/>
                        <a:pt x="19" y="17"/>
                      </a:cubicBezTo>
                      <a:cubicBezTo>
                        <a:pt x="18" y="18"/>
                        <a:pt x="21" y="23"/>
                        <a:pt x="21" y="24"/>
                      </a:cubicBezTo>
                      <a:cubicBezTo>
                        <a:pt x="22" y="24"/>
                        <a:pt x="22" y="24"/>
                        <a:pt x="22" y="24"/>
                      </a:cubicBezTo>
                      <a:cubicBezTo>
                        <a:pt x="21" y="22"/>
                        <a:pt x="20" y="20"/>
                        <a:pt x="19" y="19"/>
                      </a:cubicBezTo>
                      <a:cubicBezTo>
                        <a:pt x="18" y="18"/>
                        <a:pt x="18" y="18"/>
                        <a:pt x="18" y="18"/>
                      </a:cubicBezTo>
                      <a:cubicBezTo>
                        <a:pt x="16" y="20"/>
                        <a:pt x="15" y="22"/>
                        <a:pt x="16" y="25"/>
                      </a:cubicBezTo>
                      <a:cubicBezTo>
                        <a:pt x="16" y="25"/>
                        <a:pt x="16" y="25"/>
                        <a:pt x="17" y="25"/>
                      </a:cubicBezTo>
                      <a:cubicBezTo>
                        <a:pt x="17" y="24"/>
                        <a:pt x="16" y="22"/>
                        <a:pt x="16" y="21"/>
                      </a:cubicBezTo>
                      <a:cubicBezTo>
                        <a:pt x="16" y="21"/>
                        <a:pt x="15" y="21"/>
                        <a:pt x="15" y="21"/>
                      </a:cubicBezTo>
                      <a:cubicBezTo>
                        <a:pt x="14" y="23"/>
                        <a:pt x="14" y="24"/>
                        <a:pt x="14" y="26"/>
                      </a:cubicBezTo>
                      <a:cubicBezTo>
                        <a:pt x="14" y="26"/>
                        <a:pt x="15" y="26"/>
                        <a:pt x="15" y="26"/>
                      </a:cubicBezTo>
                      <a:cubicBezTo>
                        <a:pt x="15" y="25"/>
                        <a:pt x="15" y="24"/>
                        <a:pt x="15" y="22"/>
                      </a:cubicBezTo>
                      <a:cubicBezTo>
                        <a:pt x="15" y="22"/>
                        <a:pt x="14" y="22"/>
                        <a:pt x="14" y="22"/>
                      </a:cubicBezTo>
                      <a:cubicBezTo>
                        <a:pt x="13" y="24"/>
                        <a:pt x="13" y="25"/>
                        <a:pt x="12" y="26"/>
                      </a:cubicBezTo>
                      <a:cubicBezTo>
                        <a:pt x="13" y="26"/>
                        <a:pt x="13" y="26"/>
                        <a:pt x="14" y="26"/>
                      </a:cubicBezTo>
                      <a:cubicBezTo>
                        <a:pt x="14" y="24"/>
                        <a:pt x="14" y="22"/>
                        <a:pt x="14" y="19"/>
                      </a:cubicBezTo>
                      <a:cubicBezTo>
                        <a:pt x="14" y="19"/>
                        <a:pt x="13" y="19"/>
                        <a:pt x="13" y="19"/>
                      </a:cubicBezTo>
                      <a:cubicBezTo>
                        <a:pt x="14" y="20"/>
                        <a:pt x="15" y="21"/>
                        <a:pt x="15" y="23"/>
                      </a:cubicBezTo>
                      <a:cubicBezTo>
                        <a:pt x="16" y="23"/>
                        <a:pt x="17" y="23"/>
                        <a:pt x="17" y="22"/>
                      </a:cubicBezTo>
                      <a:cubicBezTo>
                        <a:pt x="16" y="20"/>
                        <a:pt x="15" y="17"/>
                        <a:pt x="13" y="15"/>
                      </a:cubicBezTo>
                      <a:cubicBezTo>
                        <a:pt x="13" y="14"/>
                        <a:pt x="12" y="15"/>
                        <a:pt x="12" y="15"/>
                      </a:cubicBezTo>
                      <a:cubicBezTo>
                        <a:pt x="12" y="18"/>
                        <a:pt x="12" y="21"/>
                        <a:pt x="12" y="23"/>
                      </a:cubicBezTo>
                      <a:cubicBezTo>
                        <a:pt x="13" y="23"/>
                        <a:pt x="13" y="23"/>
                        <a:pt x="14" y="23"/>
                      </a:cubicBezTo>
                      <a:cubicBezTo>
                        <a:pt x="13" y="9"/>
                        <a:pt x="22" y="26"/>
                        <a:pt x="26" y="24"/>
                      </a:cubicBezTo>
                      <a:cubicBezTo>
                        <a:pt x="26" y="25"/>
                        <a:pt x="26" y="25"/>
                        <a:pt x="27" y="25"/>
                      </a:cubicBezTo>
                      <a:cubicBezTo>
                        <a:pt x="27" y="24"/>
                        <a:pt x="27" y="24"/>
                        <a:pt x="28" y="23"/>
                      </a:cubicBezTo>
                      <a:cubicBezTo>
                        <a:pt x="28" y="22"/>
                        <a:pt x="27" y="22"/>
                        <a:pt x="27" y="22"/>
                      </a:cubicBezTo>
                      <a:cubicBezTo>
                        <a:pt x="25" y="23"/>
                        <a:pt x="25" y="23"/>
                        <a:pt x="24" y="24"/>
                      </a:cubicBezTo>
                      <a:cubicBezTo>
                        <a:pt x="24" y="25"/>
                        <a:pt x="24" y="25"/>
                        <a:pt x="25" y="25"/>
                      </a:cubicBezTo>
                      <a:cubicBezTo>
                        <a:pt x="25" y="25"/>
                        <a:pt x="26" y="24"/>
                        <a:pt x="26" y="23"/>
                      </a:cubicBezTo>
                      <a:cubicBezTo>
                        <a:pt x="27" y="23"/>
                        <a:pt x="26" y="22"/>
                        <a:pt x="25" y="22"/>
                      </a:cubicBezTo>
                      <a:cubicBezTo>
                        <a:pt x="24" y="24"/>
                        <a:pt x="23" y="25"/>
                        <a:pt x="22" y="26"/>
                      </a:cubicBezTo>
                      <a:cubicBezTo>
                        <a:pt x="22" y="27"/>
                        <a:pt x="23" y="28"/>
                        <a:pt x="23" y="27"/>
                      </a:cubicBezTo>
                      <a:cubicBezTo>
                        <a:pt x="24" y="27"/>
                        <a:pt x="25" y="27"/>
                        <a:pt x="26" y="26"/>
                      </a:cubicBezTo>
                      <a:cubicBezTo>
                        <a:pt x="25" y="26"/>
                        <a:pt x="25" y="26"/>
                        <a:pt x="25" y="25"/>
                      </a:cubicBezTo>
                      <a:cubicBezTo>
                        <a:pt x="23" y="26"/>
                        <a:pt x="22" y="27"/>
                        <a:pt x="20" y="28"/>
                      </a:cubicBezTo>
                      <a:cubicBezTo>
                        <a:pt x="20" y="28"/>
                        <a:pt x="20" y="29"/>
                        <a:pt x="21" y="29"/>
                      </a:cubicBezTo>
                      <a:cubicBezTo>
                        <a:pt x="22" y="29"/>
                        <a:pt x="23" y="29"/>
                        <a:pt x="23" y="28"/>
                      </a:cubicBezTo>
                      <a:cubicBezTo>
                        <a:pt x="23" y="28"/>
                        <a:pt x="23" y="28"/>
                        <a:pt x="23" y="27"/>
                      </a:cubicBezTo>
                      <a:cubicBezTo>
                        <a:pt x="19" y="28"/>
                        <a:pt x="19" y="27"/>
                        <a:pt x="22" y="26"/>
                      </a:cubicBezTo>
                      <a:cubicBezTo>
                        <a:pt x="23" y="25"/>
                        <a:pt x="22" y="24"/>
                        <a:pt x="22" y="24"/>
                      </a:cubicBezTo>
                      <a:cubicBezTo>
                        <a:pt x="18" y="25"/>
                        <a:pt x="16" y="24"/>
                        <a:pt x="20" y="21"/>
                      </a:cubicBezTo>
                      <a:cubicBezTo>
                        <a:pt x="19" y="21"/>
                        <a:pt x="19" y="21"/>
                        <a:pt x="19" y="20"/>
                      </a:cubicBezTo>
                      <a:cubicBezTo>
                        <a:pt x="14" y="22"/>
                        <a:pt x="11" y="21"/>
                        <a:pt x="10" y="17"/>
                      </a:cubicBezTo>
                      <a:cubicBezTo>
                        <a:pt x="10" y="17"/>
                        <a:pt x="9" y="16"/>
                        <a:pt x="9" y="17"/>
                      </a:cubicBezTo>
                      <a:cubicBezTo>
                        <a:pt x="8" y="19"/>
                        <a:pt x="7" y="21"/>
                        <a:pt x="7" y="24"/>
                      </a:cubicBezTo>
                      <a:cubicBezTo>
                        <a:pt x="7" y="24"/>
                        <a:pt x="8" y="24"/>
                        <a:pt x="8" y="24"/>
                      </a:cubicBezTo>
                      <a:cubicBezTo>
                        <a:pt x="8" y="22"/>
                        <a:pt x="8" y="20"/>
                        <a:pt x="8" y="17"/>
                      </a:cubicBezTo>
                      <a:cubicBezTo>
                        <a:pt x="8" y="16"/>
                        <a:pt x="7" y="17"/>
                        <a:pt x="7" y="17"/>
                      </a:cubicBezTo>
                      <a:cubicBezTo>
                        <a:pt x="6" y="20"/>
                        <a:pt x="6" y="22"/>
                        <a:pt x="6" y="25"/>
                      </a:cubicBezTo>
                      <a:cubicBezTo>
                        <a:pt x="6" y="25"/>
                        <a:pt x="7" y="25"/>
                        <a:pt x="7" y="25"/>
                      </a:cubicBezTo>
                      <a:cubicBezTo>
                        <a:pt x="7" y="23"/>
                        <a:pt x="7" y="21"/>
                        <a:pt x="7" y="19"/>
                      </a:cubicBezTo>
                      <a:cubicBezTo>
                        <a:pt x="7" y="18"/>
                        <a:pt x="6" y="18"/>
                        <a:pt x="6" y="19"/>
                      </a:cubicBezTo>
                      <a:cubicBezTo>
                        <a:pt x="4" y="23"/>
                        <a:pt x="2" y="26"/>
                        <a:pt x="0" y="30"/>
                      </a:cubicBezTo>
                      <a:cubicBezTo>
                        <a:pt x="0" y="30"/>
                        <a:pt x="1" y="30"/>
                        <a:pt x="1" y="31"/>
                      </a:cubicBezTo>
                      <a:cubicBezTo>
                        <a:pt x="1" y="28"/>
                        <a:pt x="2" y="25"/>
                        <a:pt x="4" y="23"/>
                      </a:cubicBezTo>
                      <a:cubicBezTo>
                        <a:pt x="3" y="22"/>
                        <a:pt x="3" y="22"/>
                        <a:pt x="3" y="22"/>
                      </a:cubicBezTo>
                      <a:cubicBezTo>
                        <a:pt x="2" y="23"/>
                        <a:pt x="2" y="24"/>
                        <a:pt x="1" y="25"/>
                      </a:cubicBezTo>
                      <a:cubicBezTo>
                        <a:pt x="1" y="25"/>
                        <a:pt x="2" y="26"/>
                        <a:pt x="2" y="26"/>
                      </a:cubicBezTo>
                      <a:cubicBezTo>
                        <a:pt x="6" y="22"/>
                        <a:pt x="7" y="18"/>
                        <a:pt x="9" y="13"/>
                      </a:cubicBezTo>
                      <a:cubicBezTo>
                        <a:pt x="8" y="13"/>
                        <a:pt x="8" y="13"/>
                        <a:pt x="7" y="13"/>
                      </a:cubicBezTo>
                      <a:cubicBezTo>
                        <a:pt x="7" y="16"/>
                        <a:pt x="6" y="19"/>
                        <a:pt x="6" y="22"/>
                      </a:cubicBezTo>
                      <a:cubicBezTo>
                        <a:pt x="7" y="23"/>
                        <a:pt x="8" y="23"/>
                        <a:pt x="8" y="22"/>
                      </a:cubicBezTo>
                      <a:cubicBezTo>
                        <a:pt x="9" y="17"/>
                        <a:pt x="9" y="13"/>
                        <a:pt x="9" y="8"/>
                      </a:cubicBezTo>
                      <a:cubicBezTo>
                        <a:pt x="9" y="7"/>
                        <a:pt x="8" y="7"/>
                        <a:pt x="8" y="8"/>
                      </a:cubicBezTo>
                      <a:cubicBezTo>
                        <a:pt x="6" y="12"/>
                        <a:pt x="6" y="16"/>
                        <a:pt x="7" y="20"/>
                      </a:cubicBezTo>
                      <a:cubicBezTo>
                        <a:pt x="7" y="21"/>
                        <a:pt x="8" y="21"/>
                        <a:pt x="8" y="20"/>
                      </a:cubicBezTo>
                      <a:cubicBezTo>
                        <a:pt x="8" y="17"/>
                        <a:pt x="8" y="14"/>
                        <a:pt x="7" y="11"/>
                      </a:cubicBezTo>
                      <a:cubicBezTo>
                        <a:pt x="7" y="11"/>
                        <a:pt x="6" y="11"/>
                        <a:pt x="5" y="11"/>
                      </a:cubicBezTo>
                      <a:cubicBezTo>
                        <a:pt x="5" y="15"/>
                        <a:pt x="5" y="18"/>
                        <a:pt x="5" y="22"/>
                      </a:cubicBezTo>
                      <a:cubicBezTo>
                        <a:pt x="5" y="23"/>
                        <a:pt x="6" y="23"/>
                        <a:pt x="6" y="22"/>
                      </a:cubicBezTo>
                      <a:cubicBezTo>
                        <a:pt x="6" y="21"/>
                        <a:pt x="6" y="19"/>
                        <a:pt x="6" y="18"/>
                      </a:cubicBezTo>
                      <a:cubicBezTo>
                        <a:pt x="6" y="17"/>
                        <a:pt x="5" y="17"/>
                        <a:pt x="5" y="18"/>
                      </a:cubicBezTo>
                      <a:cubicBezTo>
                        <a:pt x="4" y="23"/>
                        <a:pt x="3" y="29"/>
                        <a:pt x="9" y="31"/>
                      </a:cubicBezTo>
                      <a:cubicBezTo>
                        <a:pt x="14" y="32"/>
                        <a:pt x="21" y="29"/>
                        <a:pt x="25" y="25"/>
                      </a:cubicBezTo>
                      <a:cubicBezTo>
                        <a:pt x="26" y="25"/>
                        <a:pt x="25" y="24"/>
                        <a:pt x="24" y="24"/>
                      </a:cubicBezTo>
                      <a:cubicBezTo>
                        <a:pt x="23" y="25"/>
                        <a:pt x="21" y="26"/>
                        <a:pt x="20" y="26"/>
                      </a:cubicBezTo>
                      <a:cubicBezTo>
                        <a:pt x="19" y="27"/>
                        <a:pt x="20" y="28"/>
                        <a:pt x="21" y="27"/>
                      </a:cubicBezTo>
                      <a:cubicBezTo>
                        <a:pt x="22" y="27"/>
                        <a:pt x="24" y="26"/>
                        <a:pt x="26" y="25"/>
                      </a:cubicBezTo>
                      <a:cubicBezTo>
                        <a:pt x="25" y="24"/>
                        <a:pt x="25" y="24"/>
                        <a:pt x="25" y="24"/>
                      </a:cubicBezTo>
                      <a:cubicBezTo>
                        <a:pt x="24" y="24"/>
                        <a:pt x="24" y="24"/>
                        <a:pt x="24" y="25"/>
                      </a:cubicBezTo>
                      <a:cubicBezTo>
                        <a:pt x="24" y="25"/>
                        <a:pt x="24" y="25"/>
                        <a:pt x="25" y="26"/>
                      </a:cubicBezTo>
                      <a:cubicBezTo>
                        <a:pt x="25" y="24"/>
                        <a:pt x="25" y="24"/>
                        <a:pt x="25" y="23"/>
                      </a:cubicBezTo>
                      <a:cubicBezTo>
                        <a:pt x="25" y="22"/>
                        <a:pt x="24" y="22"/>
                        <a:pt x="24" y="22"/>
                      </a:cubicBezTo>
                      <a:cubicBezTo>
                        <a:pt x="22" y="23"/>
                        <a:pt x="21" y="25"/>
                        <a:pt x="20" y="26"/>
                      </a:cubicBezTo>
                      <a:cubicBezTo>
                        <a:pt x="20" y="26"/>
                        <a:pt x="21" y="27"/>
                        <a:pt x="21" y="27"/>
                      </a:cubicBezTo>
                      <a:cubicBezTo>
                        <a:pt x="22" y="26"/>
                        <a:pt x="23" y="25"/>
                        <a:pt x="24" y="24"/>
                      </a:cubicBezTo>
                      <a:cubicBezTo>
                        <a:pt x="25" y="23"/>
                        <a:pt x="24" y="22"/>
                        <a:pt x="23" y="23"/>
                      </a:cubicBezTo>
                      <a:cubicBezTo>
                        <a:pt x="22" y="24"/>
                        <a:pt x="20" y="26"/>
                        <a:pt x="18" y="27"/>
                      </a:cubicBezTo>
                      <a:cubicBezTo>
                        <a:pt x="18" y="27"/>
                        <a:pt x="19" y="28"/>
                        <a:pt x="19" y="28"/>
                      </a:cubicBezTo>
                      <a:cubicBezTo>
                        <a:pt x="20" y="27"/>
                        <a:pt x="21" y="26"/>
                        <a:pt x="23" y="25"/>
                      </a:cubicBezTo>
                      <a:cubicBezTo>
                        <a:pt x="23" y="24"/>
                        <a:pt x="22" y="23"/>
                        <a:pt x="22" y="24"/>
                      </a:cubicBezTo>
                      <a:cubicBezTo>
                        <a:pt x="20" y="25"/>
                        <a:pt x="19" y="25"/>
                        <a:pt x="17" y="26"/>
                      </a:cubicBezTo>
                      <a:cubicBezTo>
                        <a:pt x="17" y="27"/>
                        <a:pt x="18" y="27"/>
                        <a:pt x="18" y="27"/>
                      </a:cubicBezTo>
                      <a:cubicBezTo>
                        <a:pt x="20" y="25"/>
                        <a:pt x="20" y="23"/>
                        <a:pt x="20" y="21"/>
                      </a:cubicBezTo>
                      <a:cubicBezTo>
                        <a:pt x="19" y="20"/>
                        <a:pt x="19" y="20"/>
                        <a:pt x="18" y="20"/>
                      </a:cubicBezTo>
                      <a:cubicBezTo>
                        <a:pt x="17" y="22"/>
                        <a:pt x="16" y="24"/>
                        <a:pt x="16" y="26"/>
                      </a:cubicBezTo>
                      <a:cubicBezTo>
                        <a:pt x="16" y="26"/>
                        <a:pt x="17" y="27"/>
                        <a:pt x="17" y="26"/>
                      </a:cubicBezTo>
                      <a:cubicBezTo>
                        <a:pt x="18" y="25"/>
                        <a:pt x="19" y="23"/>
                        <a:pt x="20" y="22"/>
                      </a:cubicBezTo>
                      <a:cubicBezTo>
                        <a:pt x="21" y="21"/>
                        <a:pt x="20" y="21"/>
                        <a:pt x="19" y="21"/>
                      </a:cubicBezTo>
                      <a:cubicBezTo>
                        <a:pt x="18" y="22"/>
                        <a:pt x="17" y="23"/>
                        <a:pt x="16" y="25"/>
                      </a:cubicBezTo>
                      <a:cubicBezTo>
                        <a:pt x="16" y="25"/>
                        <a:pt x="16" y="26"/>
                        <a:pt x="17" y="26"/>
                      </a:cubicBezTo>
                      <a:cubicBezTo>
                        <a:pt x="18" y="26"/>
                        <a:pt x="20" y="26"/>
                        <a:pt x="22" y="26"/>
                      </a:cubicBezTo>
                      <a:cubicBezTo>
                        <a:pt x="22" y="26"/>
                        <a:pt x="22" y="26"/>
                        <a:pt x="21" y="25"/>
                      </a:cubicBezTo>
                      <a:cubicBezTo>
                        <a:pt x="19" y="27"/>
                        <a:pt x="16" y="27"/>
                        <a:pt x="13" y="27"/>
                      </a:cubicBezTo>
                      <a:cubicBezTo>
                        <a:pt x="13" y="28"/>
                        <a:pt x="13" y="28"/>
                        <a:pt x="13" y="28"/>
                      </a:cubicBezTo>
                      <a:cubicBezTo>
                        <a:pt x="15" y="28"/>
                        <a:pt x="18" y="27"/>
                        <a:pt x="20" y="28"/>
                      </a:cubicBezTo>
                      <a:cubicBezTo>
                        <a:pt x="20" y="28"/>
                        <a:pt x="20" y="27"/>
                        <a:pt x="20" y="27"/>
                      </a:cubicBezTo>
                      <a:cubicBezTo>
                        <a:pt x="17" y="27"/>
                        <a:pt x="14" y="27"/>
                        <a:pt x="11" y="26"/>
                      </a:cubicBezTo>
                      <a:cubicBezTo>
                        <a:pt x="11" y="27"/>
                        <a:pt x="11" y="27"/>
                        <a:pt x="11" y="28"/>
                      </a:cubicBezTo>
                      <a:cubicBezTo>
                        <a:pt x="13" y="28"/>
                        <a:pt x="15" y="28"/>
                        <a:pt x="17" y="28"/>
                      </a:cubicBezTo>
                      <a:cubicBezTo>
                        <a:pt x="17" y="28"/>
                        <a:pt x="17" y="28"/>
                        <a:pt x="17" y="27"/>
                      </a:cubicBezTo>
                      <a:cubicBezTo>
                        <a:pt x="13" y="29"/>
                        <a:pt x="10" y="28"/>
                        <a:pt x="6" y="27"/>
                      </a:cubicBezTo>
                      <a:cubicBezTo>
                        <a:pt x="6" y="27"/>
                        <a:pt x="6" y="28"/>
                        <a:pt x="6" y="28"/>
                      </a:cubicBezTo>
                      <a:cubicBezTo>
                        <a:pt x="10" y="27"/>
                        <a:pt x="12" y="27"/>
                        <a:pt x="16" y="27"/>
                      </a:cubicBezTo>
                      <a:cubicBezTo>
                        <a:pt x="15" y="27"/>
                        <a:pt x="15" y="26"/>
                        <a:pt x="15" y="26"/>
                      </a:cubicBezTo>
                      <a:cubicBezTo>
                        <a:pt x="11" y="27"/>
                        <a:pt x="8" y="26"/>
                        <a:pt x="4" y="26"/>
                      </a:cubicBezTo>
                      <a:cubicBezTo>
                        <a:pt x="4" y="27"/>
                        <a:pt x="4" y="27"/>
                        <a:pt x="4" y="28"/>
                      </a:cubicBezTo>
                      <a:cubicBezTo>
                        <a:pt x="6" y="28"/>
                        <a:pt x="9" y="28"/>
                        <a:pt x="12" y="28"/>
                      </a:cubicBezTo>
                      <a:cubicBezTo>
                        <a:pt x="12" y="28"/>
                        <a:pt x="12" y="28"/>
                        <a:pt x="12" y="27"/>
                      </a:cubicBezTo>
                      <a:cubicBezTo>
                        <a:pt x="9" y="27"/>
                        <a:pt x="7" y="27"/>
                        <a:pt x="4" y="27"/>
                      </a:cubicBezTo>
                      <a:cubicBezTo>
                        <a:pt x="3" y="27"/>
                        <a:pt x="3" y="28"/>
                        <a:pt x="4" y="28"/>
                      </a:cubicBezTo>
                      <a:cubicBezTo>
                        <a:pt x="6" y="29"/>
                        <a:pt x="8" y="29"/>
                        <a:pt x="9" y="30"/>
                      </a:cubicBezTo>
                      <a:cubicBezTo>
                        <a:pt x="10" y="30"/>
                        <a:pt x="10" y="29"/>
                        <a:pt x="10" y="29"/>
                      </a:cubicBezTo>
                      <a:cubicBezTo>
                        <a:pt x="7" y="29"/>
                        <a:pt x="5" y="29"/>
                        <a:pt x="2" y="28"/>
                      </a:cubicBezTo>
                      <a:cubicBezTo>
                        <a:pt x="2" y="28"/>
                        <a:pt x="2" y="29"/>
                        <a:pt x="2" y="29"/>
                      </a:cubicBezTo>
                      <a:cubicBezTo>
                        <a:pt x="4" y="29"/>
                        <a:pt x="6" y="30"/>
                        <a:pt x="8" y="30"/>
                      </a:cubicBezTo>
                      <a:cubicBezTo>
                        <a:pt x="8" y="30"/>
                        <a:pt x="8" y="29"/>
                        <a:pt x="8" y="29"/>
                      </a:cubicBezTo>
                      <a:cubicBezTo>
                        <a:pt x="6" y="29"/>
                        <a:pt x="4" y="28"/>
                        <a:pt x="2" y="27"/>
                      </a:cubicBezTo>
                      <a:cubicBezTo>
                        <a:pt x="2" y="28"/>
                        <a:pt x="2" y="28"/>
                        <a:pt x="2" y="29"/>
                      </a:cubicBezTo>
                      <a:cubicBezTo>
                        <a:pt x="4" y="29"/>
                        <a:pt x="5" y="28"/>
                        <a:pt x="6" y="28"/>
                      </a:cubicBezTo>
                      <a:cubicBezTo>
                        <a:pt x="7" y="28"/>
                        <a:pt x="7" y="28"/>
                        <a:pt x="7" y="27"/>
                      </a:cubicBezTo>
                      <a:cubicBezTo>
                        <a:pt x="6" y="26"/>
                        <a:pt x="5" y="26"/>
                        <a:pt x="4" y="25"/>
                      </a:cubicBezTo>
                      <a:cubicBezTo>
                        <a:pt x="4" y="25"/>
                        <a:pt x="4" y="26"/>
                        <a:pt x="3" y="26"/>
                      </a:cubicBezTo>
                      <a:cubicBezTo>
                        <a:pt x="5" y="26"/>
                        <a:pt x="8" y="26"/>
                        <a:pt x="10" y="27"/>
                      </a:cubicBezTo>
                      <a:cubicBezTo>
                        <a:pt x="10" y="26"/>
                        <a:pt x="10" y="26"/>
                        <a:pt x="10" y="25"/>
                      </a:cubicBezTo>
                      <a:cubicBezTo>
                        <a:pt x="8" y="25"/>
                        <a:pt x="6" y="25"/>
                        <a:pt x="4" y="25"/>
                      </a:cubicBezTo>
                      <a:cubicBezTo>
                        <a:pt x="3" y="25"/>
                        <a:pt x="3" y="27"/>
                        <a:pt x="4" y="27"/>
                      </a:cubicBezTo>
                      <a:cubicBezTo>
                        <a:pt x="7" y="27"/>
                        <a:pt x="10" y="26"/>
                        <a:pt x="9" y="22"/>
                      </a:cubicBezTo>
                      <a:cubicBezTo>
                        <a:pt x="9" y="22"/>
                        <a:pt x="8" y="21"/>
                        <a:pt x="8" y="22"/>
                      </a:cubicBezTo>
                      <a:cubicBezTo>
                        <a:pt x="7" y="24"/>
                        <a:pt x="7" y="24"/>
                        <a:pt x="7" y="25"/>
                      </a:cubicBezTo>
                      <a:cubicBezTo>
                        <a:pt x="7" y="25"/>
                        <a:pt x="7" y="25"/>
                        <a:pt x="8" y="25"/>
                      </a:cubicBezTo>
                      <a:cubicBezTo>
                        <a:pt x="8" y="22"/>
                        <a:pt x="9" y="18"/>
                        <a:pt x="9" y="14"/>
                      </a:cubicBezTo>
                      <a:cubicBezTo>
                        <a:pt x="9" y="14"/>
                        <a:pt x="8" y="14"/>
                        <a:pt x="8" y="14"/>
                      </a:cubicBezTo>
                      <a:cubicBezTo>
                        <a:pt x="8" y="17"/>
                        <a:pt x="8" y="21"/>
                        <a:pt x="7" y="25"/>
                      </a:cubicBezTo>
                      <a:cubicBezTo>
                        <a:pt x="8" y="25"/>
                        <a:pt x="8" y="25"/>
                        <a:pt x="9" y="25"/>
                      </a:cubicBezTo>
                      <a:cubicBezTo>
                        <a:pt x="9" y="21"/>
                        <a:pt x="9" y="18"/>
                        <a:pt x="9" y="14"/>
                      </a:cubicBezTo>
                      <a:cubicBezTo>
                        <a:pt x="8" y="14"/>
                        <a:pt x="8" y="14"/>
                        <a:pt x="7" y="14"/>
                      </a:cubicBezTo>
                      <a:cubicBezTo>
                        <a:pt x="8" y="17"/>
                        <a:pt x="7" y="19"/>
                        <a:pt x="7" y="21"/>
                      </a:cubicBezTo>
                      <a:cubicBezTo>
                        <a:pt x="7" y="21"/>
                        <a:pt x="8" y="21"/>
                        <a:pt x="8" y="21"/>
                      </a:cubicBezTo>
                      <a:cubicBezTo>
                        <a:pt x="8" y="21"/>
                        <a:pt x="9" y="15"/>
                        <a:pt x="10" y="19"/>
                      </a:cubicBezTo>
                      <a:cubicBezTo>
                        <a:pt x="11" y="19"/>
                        <a:pt x="11" y="19"/>
                        <a:pt x="12" y="18"/>
                      </a:cubicBezTo>
                      <a:cubicBezTo>
                        <a:pt x="10" y="14"/>
                        <a:pt x="10" y="9"/>
                        <a:pt x="9" y="4"/>
                      </a:cubicBezTo>
                      <a:cubicBezTo>
                        <a:pt x="9" y="5"/>
                        <a:pt x="8" y="5"/>
                        <a:pt x="8" y="5"/>
                      </a:cubicBezTo>
                      <a:cubicBezTo>
                        <a:pt x="11" y="8"/>
                        <a:pt x="14" y="11"/>
                        <a:pt x="17" y="13"/>
                      </a:cubicBezTo>
                      <a:cubicBezTo>
                        <a:pt x="18" y="14"/>
                        <a:pt x="18" y="13"/>
                        <a:pt x="18" y="12"/>
                      </a:cubicBezTo>
                      <a:cubicBezTo>
                        <a:pt x="16" y="9"/>
                        <a:pt x="15" y="6"/>
                        <a:pt x="11" y="5"/>
                      </a:cubicBezTo>
                      <a:cubicBezTo>
                        <a:pt x="10" y="4"/>
                        <a:pt x="9" y="5"/>
                        <a:pt x="10" y="6"/>
                      </a:cubicBezTo>
                      <a:cubicBezTo>
                        <a:pt x="12" y="8"/>
                        <a:pt x="14" y="10"/>
                        <a:pt x="15" y="12"/>
                      </a:cubicBezTo>
                      <a:cubicBezTo>
                        <a:pt x="16" y="12"/>
                        <a:pt x="16" y="12"/>
                        <a:pt x="16" y="11"/>
                      </a:cubicBezTo>
                      <a:cubicBezTo>
                        <a:pt x="14" y="9"/>
                        <a:pt x="12" y="7"/>
                        <a:pt x="10" y="5"/>
                      </a:cubicBezTo>
                      <a:cubicBezTo>
                        <a:pt x="9" y="5"/>
                        <a:pt x="8" y="6"/>
                        <a:pt x="9" y="6"/>
                      </a:cubicBezTo>
                      <a:cubicBezTo>
                        <a:pt x="11" y="9"/>
                        <a:pt x="14" y="12"/>
                        <a:pt x="16" y="15"/>
                      </a:cubicBezTo>
                      <a:cubicBezTo>
                        <a:pt x="16" y="14"/>
                        <a:pt x="17" y="14"/>
                        <a:pt x="17" y="14"/>
                      </a:cubicBezTo>
                      <a:cubicBezTo>
                        <a:pt x="14" y="12"/>
                        <a:pt x="11" y="11"/>
                        <a:pt x="9" y="8"/>
                      </a:cubicBezTo>
                      <a:cubicBezTo>
                        <a:pt x="9" y="8"/>
                        <a:pt x="8" y="9"/>
                        <a:pt x="8" y="9"/>
                      </a:cubicBezTo>
                      <a:cubicBezTo>
                        <a:pt x="13" y="12"/>
                        <a:pt x="17" y="17"/>
                        <a:pt x="21" y="21"/>
                      </a:cubicBezTo>
                      <a:cubicBezTo>
                        <a:pt x="22" y="22"/>
                        <a:pt x="23" y="21"/>
                        <a:pt x="23" y="21"/>
                      </a:cubicBezTo>
                      <a:cubicBezTo>
                        <a:pt x="22" y="19"/>
                        <a:pt x="21" y="17"/>
                        <a:pt x="21" y="16"/>
                      </a:cubicBezTo>
                      <a:cubicBezTo>
                        <a:pt x="20" y="16"/>
                        <a:pt x="20" y="16"/>
                        <a:pt x="19" y="16"/>
                      </a:cubicBezTo>
                      <a:cubicBezTo>
                        <a:pt x="21" y="19"/>
                        <a:pt x="23" y="21"/>
                        <a:pt x="25" y="24"/>
                      </a:cubicBezTo>
                      <a:cubicBezTo>
                        <a:pt x="25" y="24"/>
                        <a:pt x="26" y="24"/>
                        <a:pt x="26" y="23"/>
                      </a:cubicBezTo>
                      <a:cubicBezTo>
                        <a:pt x="25" y="20"/>
                        <a:pt x="24" y="17"/>
                        <a:pt x="22" y="15"/>
                      </a:cubicBezTo>
                      <a:cubicBezTo>
                        <a:pt x="22" y="14"/>
                        <a:pt x="20" y="15"/>
                        <a:pt x="21" y="16"/>
                      </a:cubicBezTo>
                      <a:cubicBezTo>
                        <a:pt x="22" y="18"/>
                        <a:pt x="23" y="20"/>
                        <a:pt x="25" y="23"/>
                      </a:cubicBezTo>
                      <a:cubicBezTo>
                        <a:pt x="26" y="23"/>
                        <a:pt x="27" y="22"/>
                        <a:pt x="26" y="22"/>
                      </a:cubicBezTo>
                      <a:cubicBezTo>
                        <a:pt x="24" y="17"/>
                        <a:pt x="20" y="12"/>
                        <a:pt x="15" y="10"/>
                      </a:cubicBezTo>
                      <a:cubicBezTo>
                        <a:pt x="14" y="10"/>
                        <a:pt x="14" y="11"/>
                        <a:pt x="14" y="11"/>
                      </a:cubicBezTo>
                      <a:cubicBezTo>
                        <a:pt x="16" y="15"/>
                        <a:pt x="19" y="18"/>
                        <a:pt x="22" y="21"/>
                      </a:cubicBezTo>
                      <a:cubicBezTo>
                        <a:pt x="22" y="21"/>
                        <a:pt x="23" y="20"/>
                        <a:pt x="23" y="20"/>
                      </a:cubicBezTo>
                      <a:cubicBezTo>
                        <a:pt x="20" y="18"/>
                        <a:pt x="17" y="15"/>
                        <a:pt x="14" y="13"/>
                      </a:cubicBezTo>
                      <a:cubicBezTo>
                        <a:pt x="13" y="13"/>
                        <a:pt x="12" y="14"/>
                        <a:pt x="13" y="15"/>
                      </a:cubicBezTo>
                      <a:cubicBezTo>
                        <a:pt x="16" y="18"/>
                        <a:pt x="19" y="20"/>
                        <a:pt x="22" y="23"/>
                      </a:cubicBezTo>
                      <a:cubicBezTo>
                        <a:pt x="23" y="23"/>
                        <a:pt x="24" y="22"/>
                        <a:pt x="23" y="21"/>
                      </a:cubicBezTo>
                      <a:cubicBezTo>
                        <a:pt x="22" y="20"/>
                        <a:pt x="20" y="19"/>
                        <a:pt x="19" y="18"/>
                      </a:cubicBezTo>
                      <a:cubicBezTo>
                        <a:pt x="18" y="18"/>
                        <a:pt x="17" y="19"/>
                        <a:pt x="18" y="19"/>
                      </a:cubicBezTo>
                      <a:cubicBezTo>
                        <a:pt x="20" y="21"/>
                        <a:pt x="23" y="23"/>
                        <a:pt x="26" y="25"/>
                      </a:cubicBezTo>
                      <a:cubicBezTo>
                        <a:pt x="26" y="25"/>
                        <a:pt x="27" y="25"/>
                        <a:pt x="27" y="24"/>
                      </a:cubicBezTo>
                      <a:cubicBezTo>
                        <a:pt x="25" y="22"/>
                        <a:pt x="24" y="21"/>
                        <a:pt x="21" y="20"/>
                      </a:cubicBezTo>
                      <a:cubicBezTo>
                        <a:pt x="21" y="20"/>
                        <a:pt x="20" y="20"/>
                        <a:pt x="21" y="21"/>
                      </a:cubicBezTo>
                      <a:cubicBezTo>
                        <a:pt x="21" y="23"/>
                        <a:pt x="21" y="25"/>
                        <a:pt x="22" y="27"/>
                      </a:cubicBezTo>
                      <a:cubicBezTo>
                        <a:pt x="22" y="28"/>
                        <a:pt x="23" y="27"/>
                        <a:pt x="23" y="26"/>
                      </a:cubicBezTo>
                      <a:cubicBezTo>
                        <a:pt x="22" y="23"/>
                        <a:pt x="22" y="19"/>
                        <a:pt x="20" y="16"/>
                      </a:cubicBezTo>
                      <a:cubicBezTo>
                        <a:pt x="20" y="16"/>
                        <a:pt x="19" y="16"/>
                        <a:pt x="19" y="17"/>
                      </a:cubicBezTo>
                      <a:cubicBezTo>
                        <a:pt x="18" y="20"/>
                        <a:pt x="18" y="24"/>
                        <a:pt x="18" y="28"/>
                      </a:cubicBezTo>
                      <a:cubicBezTo>
                        <a:pt x="18" y="29"/>
                        <a:pt x="19" y="29"/>
                        <a:pt x="19" y="28"/>
                      </a:cubicBezTo>
                      <a:cubicBezTo>
                        <a:pt x="20" y="23"/>
                        <a:pt x="20" y="19"/>
                        <a:pt x="19" y="14"/>
                      </a:cubicBezTo>
                      <a:cubicBezTo>
                        <a:pt x="19" y="14"/>
                        <a:pt x="18" y="14"/>
                        <a:pt x="17" y="14"/>
                      </a:cubicBezTo>
                      <a:cubicBezTo>
                        <a:pt x="16" y="19"/>
                        <a:pt x="16" y="23"/>
                        <a:pt x="16" y="28"/>
                      </a:cubicBezTo>
                      <a:cubicBezTo>
                        <a:pt x="16" y="29"/>
                        <a:pt x="18" y="29"/>
                        <a:pt x="18" y="28"/>
                      </a:cubicBezTo>
                      <a:cubicBezTo>
                        <a:pt x="18" y="23"/>
                        <a:pt x="18" y="19"/>
                        <a:pt x="17" y="14"/>
                      </a:cubicBezTo>
                      <a:cubicBezTo>
                        <a:pt x="17" y="13"/>
                        <a:pt x="16" y="13"/>
                        <a:pt x="15" y="14"/>
                      </a:cubicBezTo>
                      <a:cubicBezTo>
                        <a:pt x="15" y="18"/>
                        <a:pt x="15" y="22"/>
                        <a:pt x="15" y="27"/>
                      </a:cubicBezTo>
                      <a:cubicBezTo>
                        <a:pt x="15" y="27"/>
                        <a:pt x="16" y="27"/>
                        <a:pt x="16" y="27"/>
                      </a:cubicBezTo>
                      <a:cubicBezTo>
                        <a:pt x="16" y="22"/>
                        <a:pt x="17" y="17"/>
                        <a:pt x="16" y="12"/>
                      </a:cubicBezTo>
                      <a:cubicBezTo>
                        <a:pt x="16" y="11"/>
                        <a:pt x="15" y="11"/>
                        <a:pt x="14" y="12"/>
                      </a:cubicBezTo>
                      <a:cubicBezTo>
                        <a:pt x="13" y="17"/>
                        <a:pt x="13" y="22"/>
                        <a:pt x="13" y="27"/>
                      </a:cubicBezTo>
                      <a:cubicBezTo>
                        <a:pt x="13" y="28"/>
                        <a:pt x="14" y="28"/>
                        <a:pt x="14" y="27"/>
                      </a:cubicBezTo>
                      <a:cubicBezTo>
                        <a:pt x="14" y="22"/>
                        <a:pt x="16" y="17"/>
                        <a:pt x="14" y="13"/>
                      </a:cubicBezTo>
                      <a:cubicBezTo>
                        <a:pt x="14" y="12"/>
                        <a:pt x="13" y="12"/>
                        <a:pt x="13" y="13"/>
                      </a:cubicBezTo>
                      <a:cubicBezTo>
                        <a:pt x="11" y="18"/>
                        <a:pt x="10" y="22"/>
                        <a:pt x="11" y="28"/>
                      </a:cubicBezTo>
                      <a:cubicBezTo>
                        <a:pt x="11" y="28"/>
                        <a:pt x="12" y="29"/>
                        <a:pt x="12" y="28"/>
                      </a:cubicBezTo>
                      <a:cubicBezTo>
                        <a:pt x="13" y="22"/>
                        <a:pt x="14" y="16"/>
                        <a:pt x="14" y="10"/>
                      </a:cubicBezTo>
                      <a:cubicBezTo>
                        <a:pt x="14" y="9"/>
                        <a:pt x="13" y="9"/>
                        <a:pt x="13" y="10"/>
                      </a:cubicBezTo>
                      <a:cubicBezTo>
                        <a:pt x="10" y="15"/>
                        <a:pt x="9" y="21"/>
                        <a:pt x="9" y="26"/>
                      </a:cubicBezTo>
                      <a:cubicBezTo>
                        <a:pt x="9" y="27"/>
                        <a:pt x="10" y="27"/>
                        <a:pt x="10" y="26"/>
                      </a:cubicBezTo>
                      <a:cubicBezTo>
                        <a:pt x="11" y="20"/>
                        <a:pt x="12" y="13"/>
                        <a:pt x="11" y="6"/>
                      </a:cubicBezTo>
                      <a:cubicBezTo>
                        <a:pt x="11" y="6"/>
                        <a:pt x="10" y="5"/>
                        <a:pt x="10" y="6"/>
                      </a:cubicBezTo>
                      <a:cubicBezTo>
                        <a:pt x="8" y="12"/>
                        <a:pt x="7" y="17"/>
                        <a:pt x="7" y="23"/>
                      </a:cubicBezTo>
                      <a:cubicBezTo>
                        <a:pt x="7" y="24"/>
                        <a:pt x="8" y="24"/>
                        <a:pt x="9" y="23"/>
                      </a:cubicBezTo>
                      <a:cubicBezTo>
                        <a:pt x="9" y="17"/>
                        <a:pt x="11" y="10"/>
                        <a:pt x="9" y="4"/>
                      </a:cubicBezTo>
                      <a:cubicBezTo>
                        <a:pt x="9" y="3"/>
                        <a:pt x="8" y="3"/>
                        <a:pt x="8" y="4"/>
                      </a:cubicBezTo>
                      <a:cubicBezTo>
                        <a:pt x="6" y="9"/>
                        <a:pt x="5" y="14"/>
                        <a:pt x="5" y="19"/>
                      </a:cubicBezTo>
                      <a:cubicBezTo>
                        <a:pt x="5" y="20"/>
                        <a:pt x="6" y="20"/>
                        <a:pt x="6" y="19"/>
                      </a:cubicBezTo>
                      <a:cubicBezTo>
                        <a:pt x="7" y="13"/>
                        <a:pt x="8" y="7"/>
                        <a:pt x="8" y="1"/>
                      </a:cubicBezTo>
                      <a:cubicBezTo>
                        <a:pt x="8" y="0"/>
                        <a:pt x="7" y="0"/>
                        <a:pt x="7" y="1"/>
                      </a:cubicBezTo>
                      <a:cubicBezTo>
                        <a:pt x="7" y="3"/>
                        <a:pt x="7" y="6"/>
                        <a:pt x="7" y="9"/>
                      </a:cubicBezTo>
                      <a:cubicBezTo>
                        <a:pt x="7" y="10"/>
                        <a:pt x="8" y="10"/>
                        <a:pt x="8" y="9"/>
                      </a:cubicBezTo>
                      <a:cubicBezTo>
                        <a:pt x="8" y="8"/>
                        <a:pt x="8" y="8"/>
                        <a:pt x="8" y="7"/>
                      </a:cubicBezTo>
                      <a:cubicBezTo>
                        <a:pt x="8" y="6"/>
                        <a:pt x="7" y="6"/>
                        <a:pt x="7" y="7"/>
                      </a:cubicBezTo>
                      <a:cubicBezTo>
                        <a:pt x="6" y="14"/>
                        <a:pt x="5" y="20"/>
                        <a:pt x="4" y="26"/>
                      </a:cubicBezTo>
                      <a:cubicBezTo>
                        <a:pt x="3" y="27"/>
                        <a:pt x="5" y="27"/>
                        <a:pt x="5" y="26"/>
                      </a:cubicBezTo>
                      <a:cubicBezTo>
                        <a:pt x="6" y="21"/>
                        <a:pt x="7" y="15"/>
                        <a:pt x="7" y="9"/>
                      </a:cubicBezTo>
                      <a:cubicBezTo>
                        <a:pt x="7" y="8"/>
                        <a:pt x="6" y="8"/>
                        <a:pt x="6" y="9"/>
                      </a:cubicBezTo>
                      <a:cubicBezTo>
                        <a:pt x="5" y="14"/>
                        <a:pt x="4" y="20"/>
                        <a:pt x="3" y="25"/>
                      </a:cubicBezTo>
                      <a:cubicBezTo>
                        <a:pt x="2" y="26"/>
                        <a:pt x="4" y="26"/>
                        <a:pt x="4" y="25"/>
                      </a:cubicBezTo>
                      <a:cubicBezTo>
                        <a:pt x="5" y="22"/>
                        <a:pt x="6" y="18"/>
                        <a:pt x="7" y="14"/>
                      </a:cubicBezTo>
                      <a:cubicBezTo>
                        <a:pt x="7" y="13"/>
                        <a:pt x="6" y="12"/>
                        <a:pt x="5" y="13"/>
                      </a:cubicBezTo>
                      <a:cubicBezTo>
                        <a:pt x="4" y="18"/>
                        <a:pt x="2" y="22"/>
                        <a:pt x="1" y="26"/>
                      </a:cubicBezTo>
                      <a:cubicBezTo>
                        <a:pt x="1" y="27"/>
                        <a:pt x="2" y="28"/>
                        <a:pt x="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85"/>
                <p:cNvSpPr/>
                <p:nvPr/>
              </p:nvSpPr>
              <p:spPr bwMode="auto">
                <a:xfrm>
                  <a:off x="933450" y="2185988"/>
                  <a:ext cx="28575" cy="34925"/>
                </a:xfrm>
                <a:custGeom>
                  <a:avLst/>
                  <a:gdLst>
                    <a:gd name="T0" fmla="*/ 23 w 26"/>
                    <a:gd name="T1" fmla="*/ 6 h 32"/>
                    <a:gd name="T2" fmla="*/ 7 w 26"/>
                    <a:gd name="T3" fmla="*/ 8 h 32"/>
                    <a:gd name="T4" fmla="*/ 13 w 26"/>
                    <a:gd name="T5" fmla="*/ 14 h 32"/>
                    <a:gd name="T6" fmla="*/ 22 w 26"/>
                    <a:gd name="T7" fmla="*/ 22 h 32"/>
                    <a:gd name="T8" fmla="*/ 11 w 26"/>
                    <a:gd name="T9" fmla="*/ 28 h 32"/>
                    <a:gd name="T10" fmla="*/ 4 w 26"/>
                    <a:gd name="T11" fmla="*/ 24 h 32"/>
                    <a:gd name="T12" fmla="*/ 6 w 26"/>
                    <a:gd name="T13" fmla="*/ 15 h 32"/>
                    <a:gd name="T14" fmla="*/ 5 w 26"/>
                    <a:gd name="T15" fmla="*/ 14 h 32"/>
                    <a:gd name="T16" fmla="*/ 6 w 26"/>
                    <a:gd name="T17" fmla="*/ 27 h 32"/>
                    <a:gd name="T18" fmla="*/ 21 w 26"/>
                    <a:gd name="T19" fmla="*/ 29 h 32"/>
                    <a:gd name="T20" fmla="*/ 20 w 26"/>
                    <a:gd name="T21" fmla="*/ 17 h 32"/>
                    <a:gd name="T22" fmla="*/ 10 w 26"/>
                    <a:gd name="T23" fmla="*/ 10 h 32"/>
                    <a:gd name="T24" fmla="*/ 13 w 26"/>
                    <a:gd name="T25" fmla="*/ 3 h 32"/>
                    <a:gd name="T26" fmla="*/ 22 w 26"/>
                    <a:gd name="T27" fmla="*/ 6 h 32"/>
                    <a:gd name="T28" fmla="*/ 23 w 26"/>
                    <a:gd name="T29"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2">
                      <a:moveTo>
                        <a:pt x="23" y="6"/>
                      </a:moveTo>
                      <a:cubicBezTo>
                        <a:pt x="20" y="0"/>
                        <a:pt x="7" y="0"/>
                        <a:pt x="7" y="8"/>
                      </a:cubicBezTo>
                      <a:cubicBezTo>
                        <a:pt x="7" y="11"/>
                        <a:pt x="11" y="13"/>
                        <a:pt x="13" y="14"/>
                      </a:cubicBezTo>
                      <a:cubicBezTo>
                        <a:pt x="16" y="16"/>
                        <a:pt x="21" y="18"/>
                        <a:pt x="22" y="22"/>
                      </a:cubicBezTo>
                      <a:cubicBezTo>
                        <a:pt x="25" y="29"/>
                        <a:pt x="16" y="30"/>
                        <a:pt x="11" y="28"/>
                      </a:cubicBezTo>
                      <a:cubicBezTo>
                        <a:pt x="9" y="28"/>
                        <a:pt x="6" y="26"/>
                        <a:pt x="4" y="24"/>
                      </a:cubicBezTo>
                      <a:cubicBezTo>
                        <a:pt x="2" y="21"/>
                        <a:pt x="4" y="17"/>
                        <a:pt x="6" y="15"/>
                      </a:cubicBezTo>
                      <a:cubicBezTo>
                        <a:pt x="6" y="14"/>
                        <a:pt x="5" y="13"/>
                        <a:pt x="5" y="14"/>
                      </a:cubicBezTo>
                      <a:cubicBezTo>
                        <a:pt x="1" y="18"/>
                        <a:pt x="0" y="24"/>
                        <a:pt x="6" y="27"/>
                      </a:cubicBezTo>
                      <a:cubicBezTo>
                        <a:pt x="10" y="30"/>
                        <a:pt x="16" y="32"/>
                        <a:pt x="21" y="29"/>
                      </a:cubicBezTo>
                      <a:cubicBezTo>
                        <a:pt x="26" y="27"/>
                        <a:pt x="24" y="20"/>
                        <a:pt x="20" y="17"/>
                      </a:cubicBezTo>
                      <a:cubicBezTo>
                        <a:pt x="17" y="14"/>
                        <a:pt x="13" y="13"/>
                        <a:pt x="10" y="10"/>
                      </a:cubicBezTo>
                      <a:cubicBezTo>
                        <a:pt x="7" y="7"/>
                        <a:pt x="10" y="4"/>
                        <a:pt x="13" y="3"/>
                      </a:cubicBezTo>
                      <a:cubicBezTo>
                        <a:pt x="16" y="2"/>
                        <a:pt x="20" y="4"/>
                        <a:pt x="22" y="6"/>
                      </a:cubicBezTo>
                      <a:cubicBezTo>
                        <a:pt x="22" y="7"/>
                        <a:pt x="24" y="7"/>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86"/>
                <p:cNvSpPr/>
                <p:nvPr/>
              </p:nvSpPr>
              <p:spPr bwMode="auto">
                <a:xfrm>
                  <a:off x="955675" y="2198688"/>
                  <a:ext cx="15875" cy="20638"/>
                </a:xfrm>
                <a:custGeom>
                  <a:avLst/>
                  <a:gdLst>
                    <a:gd name="T0" fmla="*/ 4 w 14"/>
                    <a:gd name="T1" fmla="*/ 7 h 19"/>
                    <a:gd name="T2" fmla="*/ 4 w 14"/>
                    <a:gd name="T3" fmla="*/ 2 h 19"/>
                    <a:gd name="T4" fmla="*/ 2 w 14"/>
                    <a:gd name="T5" fmla="*/ 2 h 19"/>
                    <a:gd name="T6" fmla="*/ 7 w 14"/>
                    <a:gd name="T7" fmla="*/ 19 h 19"/>
                    <a:gd name="T8" fmla="*/ 11 w 14"/>
                    <a:gd name="T9" fmla="*/ 1 h 19"/>
                    <a:gd name="T10" fmla="*/ 10 w 14"/>
                    <a:gd name="T11" fmla="*/ 1 h 19"/>
                    <a:gd name="T12" fmla="*/ 7 w 14"/>
                    <a:gd name="T13" fmla="*/ 17 h 19"/>
                    <a:gd name="T14" fmla="*/ 4 w 14"/>
                    <a:gd name="T15" fmla="*/ 2 h 19"/>
                    <a:gd name="T16" fmla="*/ 2 w 14"/>
                    <a:gd name="T17" fmla="*/ 2 h 19"/>
                    <a:gd name="T18" fmla="*/ 3 w 14"/>
                    <a:gd name="T19" fmla="*/ 7 h 19"/>
                    <a:gd name="T20" fmla="*/ 4 w 14"/>
                    <a:gd name="T2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9">
                      <a:moveTo>
                        <a:pt x="4" y="7"/>
                      </a:moveTo>
                      <a:cubicBezTo>
                        <a:pt x="4" y="6"/>
                        <a:pt x="4" y="4"/>
                        <a:pt x="4" y="2"/>
                      </a:cubicBezTo>
                      <a:cubicBezTo>
                        <a:pt x="3" y="2"/>
                        <a:pt x="3" y="2"/>
                        <a:pt x="2" y="2"/>
                      </a:cubicBezTo>
                      <a:cubicBezTo>
                        <a:pt x="2" y="6"/>
                        <a:pt x="0" y="19"/>
                        <a:pt x="7" y="19"/>
                      </a:cubicBezTo>
                      <a:cubicBezTo>
                        <a:pt x="14" y="19"/>
                        <a:pt x="11" y="5"/>
                        <a:pt x="11" y="1"/>
                      </a:cubicBezTo>
                      <a:cubicBezTo>
                        <a:pt x="11" y="0"/>
                        <a:pt x="10" y="0"/>
                        <a:pt x="10" y="1"/>
                      </a:cubicBezTo>
                      <a:cubicBezTo>
                        <a:pt x="10" y="4"/>
                        <a:pt x="13" y="18"/>
                        <a:pt x="7" y="17"/>
                      </a:cubicBezTo>
                      <a:cubicBezTo>
                        <a:pt x="2" y="17"/>
                        <a:pt x="4" y="6"/>
                        <a:pt x="4" y="2"/>
                      </a:cubicBezTo>
                      <a:cubicBezTo>
                        <a:pt x="4" y="2"/>
                        <a:pt x="2" y="2"/>
                        <a:pt x="2" y="2"/>
                      </a:cubicBezTo>
                      <a:cubicBezTo>
                        <a:pt x="2" y="4"/>
                        <a:pt x="3" y="6"/>
                        <a:pt x="3" y="7"/>
                      </a:cubicBezTo>
                      <a:cubicBezTo>
                        <a:pt x="3" y="8"/>
                        <a:pt x="4" y="8"/>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7"/>
                <p:cNvSpPr/>
                <p:nvPr/>
              </p:nvSpPr>
              <p:spPr bwMode="auto">
                <a:xfrm>
                  <a:off x="965200" y="2197101"/>
                  <a:ext cx="15875" cy="22225"/>
                </a:xfrm>
                <a:custGeom>
                  <a:avLst/>
                  <a:gdLst>
                    <a:gd name="T0" fmla="*/ 14 w 14"/>
                    <a:gd name="T1" fmla="*/ 8 h 20"/>
                    <a:gd name="T2" fmla="*/ 1 w 14"/>
                    <a:gd name="T3" fmla="*/ 9 h 20"/>
                    <a:gd name="T4" fmla="*/ 3 w 14"/>
                    <a:gd name="T5" fmla="*/ 18 h 20"/>
                    <a:gd name="T6" fmla="*/ 11 w 14"/>
                    <a:gd name="T7" fmla="*/ 16 h 20"/>
                    <a:gd name="T8" fmla="*/ 10 w 14"/>
                    <a:gd name="T9" fmla="*/ 15 h 20"/>
                    <a:gd name="T10" fmla="*/ 3 w 14"/>
                    <a:gd name="T11" fmla="*/ 16 h 20"/>
                    <a:gd name="T12" fmla="*/ 3 w 14"/>
                    <a:gd name="T13" fmla="*/ 8 h 20"/>
                    <a:gd name="T14" fmla="*/ 12 w 14"/>
                    <a:gd name="T15" fmla="*/ 8 h 20"/>
                    <a:gd name="T16" fmla="*/ 14 w 14"/>
                    <a:gd name="T1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0">
                      <a:moveTo>
                        <a:pt x="14" y="8"/>
                      </a:moveTo>
                      <a:cubicBezTo>
                        <a:pt x="12" y="0"/>
                        <a:pt x="3" y="3"/>
                        <a:pt x="1" y="9"/>
                      </a:cubicBezTo>
                      <a:cubicBezTo>
                        <a:pt x="0" y="12"/>
                        <a:pt x="0" y="16"/>
                        <a:pt x="3" y="18"/>
                      </a:cubicBezTo>
                      <a:cubicBezTo>
                        <a:pt x="6" y="20"/>
                        <a:pt x="9" y="18"/>
                        <a:pt x="11" y="16"/>
                      </a:cubicBezTo>
                      <a:cubicBezTo>
                        <a:pt x="12" y="15"/>
                        <a:pt x="11" y="14"/>
                        <a:pt x="10" y="15"/>
                      </a:cubicBezTo>
                      <a:cubicBezTo>
                        <a:pt x="8" y="17"/>
                        <a:pt x="6" y="18"/>
                        <a:pt x="3" y="16"/>
                      </a:cubicBezTo>
                      <a:cubicBezTo>
                        <a:pt x="1" y="14"/>
                        <a:pt x="1" y="11"/>
                        <a:pt x="3" y="8"/>
                      </a:cubicBezTo>
                      <a:cubicBezTo>
                        <a:pt x="5" y="4"/>
                        <a:pt x="11" y="3"/>
                        <a:pt x="12" y="8"/>
                      </a:cubicBezTo>
                      <a:cubicBezTo>
                        <a:pt x="13" y="9"/>
                        <a:pt x="14" y="9"/>
                        <a:pt x="1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88"/>
                <p:cNvSpPr/>
                <p:nvPr/>
              </p:nvSpPr>
              <p:spPr bwMode="auto">
                <a:xfrm>
                  <a:off x="977900" y="2195513"/>
                  <a:ext cx="12700" cy="25400"/>
                </a:xfrm>
                <a:custGeom>
                  <a:avLst/>
                  <a:gdLst>
                    <a:gd name="T0" fmla="*/ 12 w 13"/>
                    <a:gd name="T1" fmla="*/ 7 h 24"/>
                    <a:gd name="T2" fmla="*/ 1 w 13"/>
                    <a:gd name="T3" fmla="*/ 13 h 24"/>
                    <a:gd name="T4" fmla="*/ 12 w 13"/>
                    <a:gd name="T5" fmla="*/ 16 h 24"/>
                    <a:gd name="T6" fmla="*/ 10 w 13"/>
                    <a:gd name="T7" fmla="*/ 16 h 24"/>
                    <a:gd name="T8" fmla="*/ 2 w 13"/>
                    <a:gd name="T9" fmla="*/ 12 h 24"/>
                    <a:gd name="T10" fmla="*/ 11 w 13"/>
                    <a:gd name="T11" fmla="*/ 7 h 24"/>
                    <a:gd name="T12" fmla="*/ 12 w 13"/>
                    <a:gd name="T13" fmla="*/ 7 h 24"/>
                  </a:gdLst>
                  <a:ahLst/>
                  <a:cxnLst>
                    <a:cxn ang="0">
                      <a:pos x="T0" y="T1"/>
                    </a:cxn>
                    <a:cxn ang="0">
                      <a:pos x="T2" y="T3"/>
                    </a:cxn>
                    <a:cxn ang="0">
                      <a:pos x="T4" y="T5"/>
                    </a:cxn>
                    <a:cxn ang="0">
                      <a:pos x="T6" y="T7"/>
                    </a:cxn>
                    <a:cxn ang="0">
                      <a:pos x="T8" y="T9"/>
                    </a:cxn>
                    <a:cxn ang="0">
                      <a:pos x="T10" y="T11"/>
                    </a:cxn>
                    <a:cxn ang="0">
                      <a:pos x="T12" y="T13"/>
                    </a:cxn>
                  </a:cxnLst>
                  <a:rect l="0" t="0" r="r" b="b"/>
                  <a:pathLst>
                    <a:path w="13" h="24">
                      <a:moveTo>
                        <a:pt x="12" y="7"/>
                      </a:moveTo>
                      <a:cubicBezTo>
                        <a:pt x="9" y="0"/>
                        <a:pt x="1" y="8"/>
                        <a:pt x="1" y="13"/>
                      </a:cubicBezTo>
                      <a:cubicBezTo>
                        <a:pt x="0" y="18"/>
                        <a:pt x="10" y="24"/>
                        <a:pt x="12" y="16"/>
                      </a:cubicBezTo>
                      <a:cubicBezTo>
                        <a:pt x="12" y="16"/>
                        <a:pt x="11" y="15"/>
                        <a:pt x="10" y="16"/>
                      </a:cubicBezTo>
                      <a:cubicBezTo>
                        <a:pt x="9" y="22"/>
                        <a:pt x="2" y="17"/>
                        <a:pt x="2" y="12"/>
                      </a:cubicBezTo>
                      <a:cubicBezTo>
                        <a:pt x="3" y="9"/>
                        <a:pt x="9" y="2"/>
                        <a:pt x="11" y="7"/>
                      </a:cubicBezTo>
                      <a:cubicBezTo>
                        <a:pt x="12" y="8"/>
                        <a:pt x="13" y="7"/>
                        <a:pt x="1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9"/>
                <p:cNvSpPr/>
                <p:nvPr/>
              </p:nvSpPr>
              <p:spPr bwMode="auto">
                <a:xfrm>
                  <a:off x="989013" y="2197101"/>
                  <a:ext cx="15875" cy="19050"/>
                </a:xfrm>
                <a:custGeom>
                  <a:avLst/>
                  <a:gdLst>
                    <a:gd name="T0" fmla="*/ 4 w 15"/>
                    <a:gd name="T1" fmla="*/ 10 h 17"/>
                    <a:gd name="T2" fmla="*/ 13 w 15"/>
                    <a:gd name="T3" fmla="*/ 7 h 17"/>
                    <a:gd name="T4" fmla="*/ 13 w 15"/>
                    <a:gd name="T5" fmla="*/ 6 h 17"/>
                    <a:gd name="T6" fmla="*/ 0 w 15"/>
                    <a:gd name="T7" fmla="*/ 12 h 17"/>
                    <a:gd name="T8" fmla="*/ 5 w 15"/>
                    <a:gd name="T9" fmla="*/ 17 h 17"/>
                    <a:gd name="T10" fmla="*/ 14 w 15"/>
                    <a:gd name="T11" fmla="*/ 11 h 17"/>
                    <a:gd name="T12" fmla="*/ 13 w 15"/>
                    <a:gd name="T13" fmla="*/ 10 h 17"/>
                    <a:gd name="T14" fmla="*/ 6 w 15"/>
                    <a:gd name="T15" fmla="*/ 15 h 17"/>
                    <a:gd name="T16" fmla="*/ 2 w 15"/>
                    <a:gd name="T17" fmla="*/ 8 h 17"/>
                    <a:gd name="T18" fmla="*/ 10 w 15"/>
                    <a:gd name="T19" fmla="*/ 6 h 17"/>
                    <a:gd name="T20" fmla="*/ 7 w 15"/>
                    <a:gd name="T21" fmla="*/ 8 h 17"/>
                    <a:gd name="T22" fmla="*/ 3 w 15"/>
                    <a:gd name="T23" fmla="*/ 9 h 17"/>
                    <a:gd name="T24" fmla="*/ 4 w 15"/>
                    <a:gd name="T25" fmla="*/ 1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7">
                      <a:moveTo>
                        <a:pt x="4" y="10"/>
                      </a:moveTo>
                      <a:cubicBezTo>
                        <a:pt x="7" y="9"/>
                        <a:pt x="11" y="10"/>
                        <a:pt x="13" y="7"/>
                      </a:cubicBezTo>
                      <a:cubicBezTo>
                        <a:pt x="13" y="7"/>
                        <a:pt x="13" y="6"/>
                        <a:pt x="13" y="6"/>
                      </a:cubicBezTo>
                      <a:cubicBezTo>
                        <a:pt x="8" y="0"/>
                        <a:pt x="0" y="5"/>
                        <a:pt x="0" y="12"/>
                      </a:cubicBezTo>
                      <a:cubicBezTo>
                        <a:pt x="0" y="14"/>
                        <a:pt x="2" y="17"/>
                        <a:pt x="5" y="17"/>
                      </a:cubicBezTo>
                      <a:cubicBezTo>
                        <a:pt x="9" y="16"/>
                        <a:pt x="12" y="14"/>
                        <a:pt x="14" y="11"/>
                      </a:cubicBezTo>
                      <a:cubicBezTo>
                        <a:pt x="15" y="10"/>
                        <a:pt x="14" y="9"/>
                        <a:pt x="13" y="10"/>
                      </a:cubicBezTo>
                      <a:cubicBezTo>
                        <a:pt x="11" y="12"/>
                        <a:pt x="9" y="14"/>
                        <a:pt x="6" y="15"/>
                      </a:cubicBezTo>
                      <a:cubicBezTo>
                        <a:pt x="1" y="16"/>
                        <a:pt x="0" y="11"/>
                        <a:pt x="2" y="8"/>
                      </a:cubicBezTo>
                      <a:cubicBezTo>
                        <a:pt x="4" y="5"/>
                        <a:pt x="8" y="4"/>
                        <a:pt x="10" y="6"/>
                      </a:cubicBezTo>
                      <a:cubicBezTo>
                        <a:pt x="13" y="7"/>
                        <a:pt x="8" y="8"/>
                        <a:pt x="7" y="8"/>
                      </a:cubicBezTo>
                      <a:cubicBezTo>
                        <a:pt x="6" y="8"/>
                        <a:pt x="4" y="8"/>
                        <a:pt x="3" y="9"/>
                      </a:cubicBezTo>
                      <a:cubicBezTo>
                        <a:pt x="2" y="9"/>
                        <a:pt x="3"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90"/>
                <p:cNvSpPr/>
                <p:nvPr/>
              </p:nvSpPr>
              <p:spPr bwMode="auto">
                <a:xfrm>
                  <a:off x="1000125" y="2198688"/>
                  <a:ext cx="14288" cy="14288"/>
                </a:xfrm>
                <a:custGeom>
                  <a:avLst/>
                  <a:gdLst>
                    <a:gd name="T0" fmla="*/ 12 w 13"/>
                    <a:gd name="T1" fmla="*/ 3 h 14"/>
                    <a:gd name="T2" fmla="*/ 8 w 13"/>
                    <a:gd name="T3" fmla="*/ 1 h 14"/>
                    <a:gd name="T4" fmla="*/ 4 w 13"/>
                    <a:gd name="T5" fmla="*/ 3 h 14"/>
                    <a:gd name="T6" fmla="*/ 5 w 13"/>
                    <a:gd name="T7" fmla="*/ 6 h 14"/>
                    <a:gd name="T8" fmla="*/ 6 w 13"/>
                    <a:gd name="T9" fmla="*/ 9 h 14"/>
                    <a:gd name="T10" fmla="*/ 6 w 13"/>
                    <a:gd name="T11" fmla="*/ 11 h 14"/>
                    <a:gd name="T12" fmla="*/ 2 w 13"/>
                    <a:gd name="T13" fmla="*/ 12 h 14"/>
                    <a:gd name="T14" fmla="*/ 1 w 13"/>
                    <a:gd name="T15" fmla="*/ 13 h 14"/>
                    <a:gd name="T16" fmla="*/ 8 w 13"/>
                    <a:gd name="T17" fmla="*/ 9 h 14"/>
                    <a:gd name="T18" fmla="*/ 7 w 13"/>
                    <a:gd name="T19" fmla="*/ 8 h 14"/>
                    <a:gd name="T20" fmla="*/ 6 w 13"/>
                    <a:gd name="T21" fmla="*/ 5 h 14"/>
                    <a:gd name="T22" fmla="*/ 6 w 13"/>
                    <a:gd name="T23" fmla="*/ 2 h 14"/>
                    <a:gd name="T24" fmla="*/ 11 w 13"/>
                    <a:gd name="T25" fmla="*/ 4 h 14"/>
                    <a:gd name="T26" fmla="*/ 12 w 13"/>
                    <a:gd name="T2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14">
                      <a:moveTo>
                        <a:pt x="12" y="3"/>
                      </a:moveTo>
                      <a:cubicBezTo>
                        <a:pt x="11" y="1"/>
                        <a:pt x="10" y="0"/>
                        <a:pt x="8" y="1"/>
                      </a:cubicBezTo>
                      <a:cubicBezTo>
                        <a:pt x="6" y="1"/>
                        <a:pt x="4" y="1"/>
                        <a:pt x="4" y="3"/>
                      </a:cubicBezTo>
                      <a:cubicBezTo>
                        <a:pt x="4" y="4"/>
                        <a:pt x="5" y="5"/>
                        <a:pt x="5" y="6"/>
                      </a:cubicBezTo>
                      <a:cubicBezTo>
                        <a:pt x="5" y="7"/>
                        <a:pt x="5" y="8"/>
                        <a:pt x="6" y="9"/>
                      </a:cubicBezTo>
                      <a:cubicBezTo>
                        <a:pt x="6" y="10"/>
                        <a:pt x="7" y="10"/>
                        <a:pt x="6" y="11"/>
                      </a:cubicBezTo>
                      <a:cubicBezTo>
                        <a:pt x="5" y="12"/>
                        <a:pt x="3" y="12"/>
                        <a:pt x="2" y="12"/>
                      </a:cubicBezTo>
                      <a:cubicBezTo>
                        <a:pt x="1" y="12"/>
                        <a:pt x="0" y="13"/>
                        <a:pt x="1" y="13"/>
                      </a:cubicBezTo>
                      <a:cubicBezTo>
                        <a:pt x="3" y="14"/>
                        <a:pt x="9" y="13"/>
                        <a:pt x="8" y="9"/>
                      </a:cubicBezTo>
                      <a:cubicBezTo>
                        <a:pt x="8" y="9"/>
                        <a:pt x="7" y="9"/>
                        <a:pt x="7" y="8"/>
                      </a:cubicBezTo>
                      <a:cubicBezTo>
                        <a:pt x="6" y="8"/>
                        <a:pt x="7" y="6"/>
                        <a:pt x="6" y="5"/>
                      </a:cubicBezTo>
                      <a:cubicBezTo>
                        <a:pt x="6" y="4"/>
                        <a:pt x="5" y="3"/>
                        <a:pt x="6" y="2"/>
                      </a:cubicBezTo>
                      <a:cubicBezTo>
                        <a:pt x="8" y="2"/>
                        <a:pt x="10" y="2"/>
                        <a:pt x="11" y="4"/>
                      </a:cubicBezTo>
                      <a:cubicBezTo>
                        <a:pt x="11" y="4"/>
                        <a:pt x="13" y="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91"/>
                <p:cNvSpPr/>
                <p:nvPr/>
              </p:nvSpPr>
              <p:spPr bwMode="auto">
                <a:xfrm>
                  <a:off x="1009650" y="2195513"/>
                  <a:ext cx="14288" cy="20638"/>
                </a:xfrm>
                <a:custGeom>
                  <a:avLst/>
                  <a:gdLst>
                    <a:gd name="T0" fmla="*/ 12 w 13"/>
                    <a:gd name="T1" fmla="*/ 1 h 19"/>
                    <a:gd name="T2" fmla="*/ 7 w 13"/>
                    <a:gd name="T3" fmla="*/ 1 h 19"/>
                    <a:gd name="T4" fmla="*/ 5 w 13"/>
                    <a:gd name="T5" fmla="*/ 5 h 19"/>
                    <a:gd name="T6" fmla="*/ 6 w 13"/>
                    <a:gd name="T7" fmla="*/ 7 h 19"/>
                    <a:gd name="T8" fmla="*/ 9 w 13"/>
                    <a:gd name="T9" fmla="*/ 11 h 19"/>
                    <a:gd name="T10" fmla="*/ 1 w 13"/>
                    <a:gd name="T11" fmla="*/ 16 h 19"/>
                    <a:gd name="T12" fmla="*/ 0 w 13"/>
                    <a:gd name="T13" fmla="*/ 17 h 19"/>
                    <a:gd name="T14" fmla="*/ 11 w 13"/>
                    <a:gd name="T15" fmla="*/ 12 h 19"/>
                    <a:gd name="T16" fmla="*/ 9 w 13"/>
                    <a:gd name="T17" fmla="*/ 8 h 19"/>
                    <a:gd name="T18" fmla="*/ 8 w 13"/>
                    <a:gd name="T19" fmla="*/ 6 h 19"/>
                    <a:gd name="T20" fmla="*/ 11 w 13"/>
                    <a:gd name="T21" fmla="*/ 2 h 19"/>
                    <a:gd name="T22" fmla="*/ 12 w 13"/>
                    <a:gd name="T23"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9">
                      <a:moveTo>
                        <a:pt x="12" y="1"/>
                      </a:moveTo>
                      <a:cubicBezTo>
                        <a:pt x="10" y="0"/>
                        <a:pt x="8" y="0"/>
                        <a:pt x="7" y="1"/>
                      </a:cubicBezTo>
                      <a:cubicBezTo>
                        <a:pt x="6" y="2"/>
                        <a:pt x="4" y="4"/>
                        <a:pt x="5" y="5"/>
                      </a:cubicBezTo>
                      <a:cubicBezTo>
                        <a:pt x="5" y="6"/>
                        <a:pt x="6" y="6"/>
                        <a:pt x="6" y="7"/>
                      </a:cubicBezTo>
                      <a:cubicBezTo>
                        <a:pt x="8" y="8"/>
                        <a:pt x="8" y="9"/>
                        <a:pt x="9" y="11"/>
                      </a:cubicBezTo>
                      <a:cubicBezTo>
                        <a:pt x="11" y="15"/>
                        <a:pt x="4" y="17"/>
                        <a:pt x="1" y="16"/>
                      </a:cubicBezTo>
                      <a:cubicBezTo>
                        <a:pt x="0" y="15"/>
                        <a:pt x="0" y="17"/>
                        <a:pt x="0" y="17"/>
                      </a:cubicBezTo>
                      <a:cubicBezTo>
                        <a:pt x="5" y="19"/>
                        <a:pt x="9" y="16"/>
                        <a:pt x="11" y="12"/>
                      </a:cubicBezTo>
                      <a:cubicBezTo>
                        <a:pt x="11" y="11"/>
                        <a:pt x="9" y="9"/>
                        <a:pt x="9" y="8"/>
                      </a:cubicBezTo>
                      <a:cubicBezTo>
                        <a:pt x="9" y="7"/>
                        <a:pt x="8" y="6"/>
                        <a:pt x="8" y="6"/>
                      </a:cubicBezTo>
                      <a:cubicBezTo>
                        <a:pt x="5" y="3"/>
                        <a:pt x="8" y="1"/>
                        <a:pt x="11" y="2"/>
                      </a:cubicBezTo>
                      <a:cubicBezTo>
                        <a:pt x="12" y="2"/>
                        <a:pt x="13" y="1"/>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97"/>
                <p:cNvSpPr/>
                <p:nvPr/>
              </p:nvSpPr>
              <p:spPr bwMode="auto">
                <a:xfrm>
                  <a:off x="1068388" y="2146301"/>
                  <a:ext cx="36513" cy="39688"/>
                </a:xfrm>
                <a:custGeom>
                  <a:avLst/>
                  <a:gdLst>
                    <a:gd name="T0" fmla="*/ 3 w 35"/>
                    <a:gd name="T1" fmla="*/ 17 h 37"/>
                    <a:gd name="T2" fmla="*/ 6 w 35"/>
                    <a:gd name="T3" fmla="*/ 13 h 37"/>
                    <a:gd name="T4" fmla="*/ 5 w 35"/>
                    <a:gd name="T5" fmla="*/ 26 h 37"/>
                    <a:gd name="T6" fmla="*/ 5 w 35"/>
                    <a:gd name="T7" fmla="*/ 30 h 37"/>
                    <a:gd name="T8" fmla="*/ 11 w 35"/>
                    <a:gd name="T9" fmla="*/ 12 h 37"/>
                    <a:gd name="T10" fmla="*/ 10 w 35"/>
                    <a:gd name="T11" fmla="*/ 32 h 37"/>
                    <a:gd name="T12" fmla="*/ 11 w 35"/>
                    <a:gd name="T13" fmla="*/ 35 h 37"/>
                    <a:gd name="T14" fmla="*/ 17 w 35"/>
                    <a:gd name="T15" fmla="*/ 13 h 37"/>
                    <a:gd name="T16" fmla="*/ 15 w 35"/>
                    <a:gd name="T17" fmla="*/ 33 h 37"/>
                    <a:gd name="T18" fmla="*/ 19 w 35"/>
                    <a:gd name="T19" fmla="*/ 14 h 37"/>
                    <a:gd name="T20" fmla="*/ 17 w 35"/>
                    <a:gd name="T21" fmla="*/ 28 h 37"/>
                    <a:gd name="T22" fmla="*/ 15 w 35"/>
                    <a:gd name="T23" fmla="*/ 36 h 37"/>
                    <a:gd name="T24" fmla="*/ 17 w 35"/>
                    <a:gd name="T25" fmla="*/ 33 h 37"/>
                    <a:gd name="T26" fmla="*/ 19 w 35"/>
                    <a:gd name="T27" fmla="*/ 10 h 37"/>
                    <a:gd name="T28" fmla="*/ 21 w 35"/>
                    <a:gd name="T29" fmla="*/ 7 h 37"/>
                    <a:gd name="T30" fmla="*/ 21 w 35"/>
                    <a:gd name="T31" fmla="*/ 15 h 37"/>
                    <a:gd name="T32" fmla="*/ 21 w 35"/>
                    <a:gd name="T33" fmla="*/ 20 h 37"/>
                    <a:gd name="T34" fmla="*/ 25 w 35"/>
                    <a:gd name="T35" fmla="*/ 7 h 37"/>
                    <a:gd name="T36" fmla="*/ 25 w 35"/>
                    <a:gd name="T37" fmla="*/ 19 h 37"/>
                    <a:gd name="T38" fmla="*/ 25 w 35"/>
                    <a:gd name="T39" fmla="*/ 21 h 37"/>
                    <a:gd name="T40" fmla="*/ 30 w 35"/>
                    <a:gd name="T41" fmla="*/ 6 h 37"/>
                    <a:gd name="T42" fmla="*/ 31 w 35"/>
                    <a:gd name="T43" fmla="*/ 14 h 37"/>
                    <a:gd name="T44" fmla="*/ 34 w 35"/>
                    <a:gd name="T45" fmla="*/ 5 h 37"/>
                    <a:gd name="T46" fmla="*/ 31 w 35"/>
                    <a:gd name="T47" fmla="*/ 18 h 37"/>
                    <a:gd name="T48" fmla="*/ 26 w 35"/>
                    <a:gd name="T49" fmla="*/ 16 h 37"/>
                    <a:gd name="T50" fmla="*/ 28 w 35"/>
                    <a:gd name="T51" fmla="*/ 5 h 37"/>
                    <a:gd name="T52" fmla="*/ 25 w 35"/>
                    <a:gd name="T53" fmla="*/ 12 h 37"/>
                    <a:gd name="T54" fmla="*/ 21 w 35"/>
                    <a:gd name="T55" fmla="*/ 20 h 37"/>
                    <a:gd name="T56" fmla="*/ 22 w 35"/>
                    <a:gd name="T57" fmla="*/ 6 h 37"/>
                    <a:gd name="T58" fmla="*/ 21 w 35"/>
                    <a:gd name="T59" fmla="*/ 5 h 37"/>
                    <a:gd name="T60" fmla="*/ 20 w 35"/>
                    <a:gd name="T61" fmla="*/ 13 h 37"/>
                    <a:gd name="T62" fmla="*/ 16 w 35"/>
                    <a:gd name="T63" fmla="*/ 34 h 37"/>
                    <a:gd name="T64" fmla="*/ 17 w 35"/>
                    <a:gd name="T65" fmla="*/ 36 h 37"/>
                    <a:gd name="T66" fmla="*/ 16 w 35"/>
                    <a:gd name="T67" fmla="*/ 31 h 37"/>
                    <a:gd name="T68" fmla="*/ 19 w 35"/>
                    <a:gd name="T69" fmla="*/ 8 h 37"/>
                    <a:gd name="T70" fmla="*/ 18 w 35"/>
                    <a:gd name="T71" fmla="*/ 10 h 37"/>
                    <a:gd name="T72" fmla="*/ 12 w 35"/>
                    <a:gd name="T73" fmla="*/ 33 h 37"/>
                    <a:gd name="T74" fmla="*/ 14 w 35"/>
                    <a:gd name="T75" fmla="*/ 8 h 37"/>
                    <a:gd name="T76" fmla="*/ 11 w 35"/>
                    <a:gd name="T77" fmla="*/ 20 h 37"/>
                    <a:gd name="T78" fmla="*/ 8 w 35"/>
                    <a:gd name="T79" fmla="*/ 24 h 37"/>
                    <a:gd name="T80" fmla="*/ 8 w 35"/>
                    <a:gd name="T81" fmla="*/ 13 h 37"/>
                    <a:gd name="T82" fmla="*/ 7 w 35"/>
                    <a:gd name="T83" fmla="*/ 11 h 37"/>
                    <a:gd name="T84" fmla="*/ 2 w 35"/>
                    <a:gd name="T85" fmla="*/ 26 h 37"/>
                    <a:gd name="T86" fmla="*/ 0 w 35"/>
                    <a:gd name="T87" fmla="*/ 2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 h="37">
                      <a:moveTo>
                        <a:pt x="1" y="25"/>
                      </a:moveTo>
                      <a:cubicBezTo>
                        <a:pt x="1" y="23"/>
                        <a:pt x="2" y="22"/>
                        <a:pt x="2" y="21"/>
                      </a:cubicBezTo>
                      <a:cubicBezTo>
                        <a:pt x="4" y="18"/>
                        <a:pt x="4" y="17"/>
                        <a:pt x="3" y="17"/>
                      </a:cubicBezTo>
                      <a:cubicBezTo>
                        <a:pt x="2" y="20"/>
                        <a:pt x="1" y="23"/>
                        <a:pt x="0" y="26"/>
                      </a:cubicBezTo>
                      <a:cubicBezTo>
                        <a:pt x="1" y="26"/>
                        <a:pt x="1" y="26"/>
                        <a:pt x="2" y="26"/>
                      </a:cubicBezTo>
                      <a:cubicBezTo>
                        <a:pt x="3" y="21"/>
                        <a:pt x="4" y="17"/>
                        <a:pt x="6" y="13"/>
                      </a:cubicBezTo>
                      <a:cubicBezTo>
                        <a:pt x="5" y="15"/>
                        <a:pt x="6" y="18"/>
                        <a:pt x="5" y="20"/>
                      </a:cubicBezTo>
                      <a:cubicBezTo>
                        <a:pt x="5" y="22"/>
                        <a:pt x="4" y="24"/>
                        <a:pt x="4" y="26"/>
                      </a:cubicBezTo>
                      <a:cubicBezTo>
                        <a:pt x="4" y="27"/>
                        <a:pt x="5" y="27"/>
                        <a:pt x="5" y="26"/>
                      </a:cubicBezTo>
                      <a:cubicBezTo>
                        <a:pt x="7" y="22"/>
                        <a:pt x="7" y="17"/>
                        <a:pt x="9" y="13"/>
                      </a:cubicBezTo>
                      <a:cubicBezTo>
                        <a:pt x="9" y="13"/>
                        <a:pt x="8" y="13"/>
                        <a:pt x="8" y="13"/>
                      </a:cubicBezTo>
                      <a:cubicBezTo>
                        <a:pt x="7" y="19"/>
                        <a:pt x="5" y="24"/>
                        <a:pt x="5" y="30"/>
                      </a:cubicBezTo>
                      <a:cubicBezTo>
                        <a:pt x="5" y="31"/>
                        <a:pt x="6" y="31"/>
                        <a:pt x="6" y="31"/>
                      </a:cubicBezTo>
                      <a:cubicBezTo>
                        <a:pt x="9" y="26"/>
                        <a:pt x="10" y="20"/>
                        <a:pt x="12" y="14"/>
                      </a:cubicBezTo>
                      <a:cubicBezTo>
                        <a:pt x="13" y="12"/>
                        <a:pt x="12" y="12"/>
                        <a:pt x="11" y="12"/>
                      </a:cubicBezTo>
                      <a:cubicBezTo>
                        <a:pt x="11" y="16"/>
                        <a:pt x="10" y="19"/>
                        <a:pt x="9" y="22"/>
                      </a:cubicBezTo>
                      <a:cubicBezTo>
                        <a:pt x="9" y="25"/>
                        <a:pt x="9" y="28"/>
                        <a:pt x="8" y="32"/>
                      </a:cubicBezTo>
                      <a:cubicBezTo>
                        <a:pt x="8" y="32"/>
                        <a:pt x="9" y="33"/>
                        <a:pt x="10" y="32"/>
                      </a:cubicBezTo>
                      <a:cubicBezTo>
                        <a:pt x="13" y="25"/>
                        <a:pt x="14" y="17"/>
                        <a:pt x="15" y="9"/>
                      </a:cubicBezTo>
                      <a:cubicBezTo>
                        <a:pt x="15" y="9"/>
                        <a:pt x="14" y="9"/>
                        <a:pt x="14" y="8"/>
                      </a:cubicBezTo>
                      <a:cubicBezTo>
                        <a:pt x="13" y="17"/>
                        <a:pt x="11" y="26"/>
                        <a:pt x="11" y="35"/>
                      </a:cubicBezTo>
                      <a:cubicBezTo>
                        <a:pt x="11" y="36"/>
                        <a:pt x="12" y="36"/>
                        <a:pt x="12" y="35"/>
                      </a:cubicBezTo>
                      <a:cubicBezTo>
                        <a:pt x="15" y="29"/>
                        <a:pt x="16" y="22"/>
                        <a:pt x="17" y="15"/>
                      </a:cubicBezTo>
                      <a:cubicBezTo>
                        <a:pt x="18" y="13"/>
                        <a:pt x="18" y="12"/>
                        <a:pt x="17" y="13"/>
                      </a:cubicBezTo>
                      <a:cubicBezTo>
                        <a:pt x="16" y="16"/>
                        <a:pt x="16" y="20"/>
                        <a:pt x="15" y="23"/>
                      </a:cubicBezTo>
                      <a:cubicBezTo>
                        <a:pt x="15" y="26"/>
                        <a:pt x="14" y="30"/>
                        <a:pt x="14" y="33"/>
                      </a:cubicBezTo>
                      <a:cubicBezTo>
                        <a:pt x="14" y="33"/>
                        <a:pt x="15" y="33"/>
                        <a:pt x="15" y="33"/>
                      </a:cubicBezTo>
                      <a:cubicBezTo>
                        <a:pt x="16" y="29"/>
                        <a:pt x="16" y="25"/>
                        <a:pt x="17" y="21"/>
                      </a:cubicBezTo>
                      <a:cubicBezTo>
                        <a:pt x="18" y="20"/>
                        <a:pt x="18" y="18"/>
                        <a:pt x="19" y="16"/>
                      </a:cubicBezTo>
                      <a:cubicBezTo>
                        <a:pt x="19" y="15"/>
                        <a:pt x="19" y="15"/>
                        <a:pt x="19" y="14"/>
                      </a:cubicBezTo>
                      <a:cubicBezTo>
                        <a:pt x="21" y="12"/>
                        <a:pt x="20" y="11"/>
                        <a:pt x="19" y="11"/>
                      </a:cubicBezTo>
                      <a:cubicBezTo>
                        <a:pt x="19" y="14"/>
                        <a:pt x="18" y="18"/>
                        <a:pt x="18" y="21"/>
                      </a:cubicBezTo>
                      <a:cubicBezTo>
                        <a:pt x="18" y="23"/>
                        <a:pt x="17" y="26"/>
                        <a:pt x="17" y="28"/>
                      </a:cubicBezTo>
                      <a:cubicBezTo>
                        <a:pt x="16" y="32"/>
                        <a:pt x="18" y="30"/>
                        <a:pt x="18" y="28"/>
                      </a:cubicBezTo>
                      <a:cubicBezTo>
                        <a:pt x="18" y="27"/>
                        <a:pt x="17" y="27"/>
                        <a:pt x="17" y="28"/>
                      </a:cubicBezTo>
                      <a:cubicBezTo>
                        <a:pt x="16" y="31"/>
                        <a:pt x="16" y="33"/>
                        <a:pt x="15" y="36"/>
                      </a:cubicBezTo>
                      <a:cubicBezTo>
                        <a:pt x="15" y="36"/>
                        <a:pt x="16" y="37"/>
                        <a:pt x="17" y="36"/>
                      </a:cubicBezTo>
                      <a:cubicBezTo>
                        <a:pt x="17" y="35"/>
                        <a:pt x="17" y="34"/>
                        <a:pt x="17" y="34"/>
                      </a:cubicBezTo>
                      <a:cubicBezTo>
                        <a:pt x="17" y="33"/>
                        <a:pt x="17" y="33"/>
                        <a:pt x="17" y="33"/>
                      </a:cubicBezTo>
                      <a:cubicBezTo>
                        <a:pt x="18" y="33"/>
                        <a:pt x="19" y="19"/>
                        <a:pt x="19" y="17"/>
                      </a:cubicBezTo>
                      <a:cubicBezTo>
                        <a:pt x="19" y="15"/>
                        <a:pt x="19" y="13"/>
                        <a:pt x="20" y="11"/>
                      </a:cubicBezTo>
                      <a:cubicBezTo>
                        <a:pt x="19" y="8"/>
                        <a:pt x="19" y="8"/>
                        <a:pt x="19" y="10"/>
                      </a:cubicBezTo>
                      <a:cubicBezTo>
                        <a:pt x="19" y="11"/>
                        <a:pt x="18" y="13"/>
                        <a:pt x="18" y="14"/>
                      </a:cubicBezTo>
                      <a:cubicBezTo>
                        <a:pt x="18" y="15"/>
                        <a:pt x="19" y="15"/>
                        <a:pt x="20" y="14"/>
                      </a:cubicBezTo>
                      <a:cubicBezTo>
                        <a:pt x="20" y="13"/>
                        <a:pt x="21" y="8"/>
                        <a:pt x="21" y="7"/>
                      </a:cubicBezTo>
                      <a:cubicBezTo>
                        <a:pt x="19" y="7"/>
                        <a:pt x="19" y="8"/>
                        <a:pt x="20" y="10"/>
                      </a:cubicBezTo>
                      <a:cubicBezTo>
                        <a:pt x="20" y="13"/>
                        <a:pt x="20" y="16"/>
                        <a:pt x="19" y="19"/>
                      </a:cubicBezTo>
                      <a:cubicBezTo>
                        <a:pt x="20" y="18"/>
                        <a:pt x="21" y="16"/>
                        <a:pt x="21" y="15"/>
                      </a:cubicBezTo>
                      <a:cubicBezTo>
                        <a:pt x="22" y="13"/>
                        <a:pt x="23" y="11"/>
                        <a:pt x="23" y="8"/>
                      </a:cubicBezTo>
                      <a:cubicBezTo>
                        <a:pt x="22" y="8"/>
                        <a:pt x="21" y="9"/>
                        <a:pt x="22" y="11"/>
                      </a:cubicBezTo>
                      <a:cubicBezTo>
                        <a:pt x="22" y="14"/>
                        <a:pt x="21" y="17"/>
                        <a:pt x="21" y="20"/>
                      </a:cubicBezTo>
                      <a:cubicBezTo>
                        <a:pt x="20" y="21"/>
                        <a:pt x="22" y="22"/>
                        <a:pt x="22" y="21"/>
                      </a:cubicBezTo>
                      <a:cubicBezTo>
                        <a:pt x="24" y="16"/>
                        <a:pt x="25" y="12"/>
                        <a:pt x="26" y="7"/>
                      </a:cubicBezTo>
                      <a:cubicBezTo>
                        <a:pt x="25" y="7"/>
                        <a:pt x="25" y="7"/>
                        <a:pt x="25" y="7"/>
                      </a:cubicBezTo>
                      <a:cubicBezTo>
                        <a:pt x="24" y="8"/>
                        <a:pt x="24" y="10"/>
                        <a:pt x="24" y="12"/>
                      </a:cubicBezTo>
                      <a:cubicBezTo>
                        <a:pt x="24" y="14"/>
                        <a:pt x="23" y="17"/>
                        <a:pt x="23" y="19"/>
                      </a:cubicBezTo>
                      <a:cubicBezTo>
                        <a:pt x="23" y="20"/>
                        <a:pt x="24" y="20"/>
                        <a:pt x="25" y="19"/>
                      </a:cubicBezTo>
                      <a:cubicBezTo>
                        <a:pt x="26" y="14"/>
                        <a:pt x="28" y="10"/>
                        <a:pt x="29" y="5"/>
                      </a:cubicBezTo>
                      <a:cubicBezTo>
                        <a:pt x="29" y="5"/>
                        <a:pt x="28" y="5"/>
                        <a:pt x="28" y="5"/>
                      </a:cubicBezTo>
                      <a:cubicBezTo>
                        <a:pt x="27" y="10"/>
                        <a:pt x="26" y="16"/>
                        <a:pt x="25" y="21"/>
                      </a:cubicBezTo>
                      <a:cubicBezTo>
                        <a:pt x="25" y="22"/>
                        <a:pt x="27" y="22"/>
                        <a:pt x="27" y="21"/>
                      </a:cubicBezTo>
                      <a:cubicBezTo>
                        <a:pt x="27" y="18"/>
                        <a:pt x="28" y="15"/>
                        <a:pt x="29" y="11"/>
                      </a:cubicBezTo>
                      <a:cubicBezTo>
                        <a:pt x="29" y="9"/>
                        <a:pt x="30" y="8"/>
                        <a:pt x="30" y="6"/>
                      </a:cubicBezTo>
                      <a:cubicBezTo>
                        <a:pt x="32" y="3"/>
                        <a:pt x="31" y="3"/>
                        <a:pt x="31" y="6"/>
                      </a:cubicBezTo>
                      <a:cubicBezTo>
                        <a:pt x="31" y="8"/>
                        <a:pt x="31" y="11"/>
                        <a:pt x="30" y="13"/>
                      </a:cubicBezTo>
                      <a:cubicBezTo>
                        <a:pt x="29" y="16"/>
                        <a:pt x="30" y="16"/>
                        <a:pt x="31" y="14"/>
                      </a:cubicBezTo>
                      <a:cubicBezTo>
                        <a:pt x="32" y="8"/>
                        <a:pt x="33" y="9"/>
                        <a:pt x="33" y="14"/>
                      </a:cubicBezTo>
                      <a:cubicBezTo>
                        <a:pt x="33" y="15"/>
                        <a:pt x="35" y="15"/>
                        <a:pt x="35" y="14"/>
                      </a:cubicBezTo>
                      <a:cubicBezTo>
                        <a:pt x="35" y="11"/>
                        <a:pt x="35" y="8"/>
                        <a:pt x="34" y="5"/>
                      </a:cubicBezTo>
                      <a:cubicBezTo>
                        <a:pt x="34" y="4"/>
                        <a:pt x="33" y="4"/>
                        <a:pt x="33" y="5"/>
                      </a:cubicBezTo>
                      <a:cubicBezTo>
                        <a:pt x="31" y="9"/>
                        <a:pt x="29" y="13"/>
                        <a:pt x="29" y="18"/>
                      </a:cubicBezTo>
                      <a:cubicBezTo>
                        <a:pt x="29" y="19"/>
                        <a:pt x="31" y="19"/>
                        <a:pt x="31" y="18"/>
                      </a:cubicBezTo>
                      <a:cubicBezTo>
                        <a:pt x="32" y="13"/>
                        <a:pt x="33" y="7"/>
                        <a:pt x="32" y="1"/>
                      </a:cubicBezTo>
                      <a:cubicBezTo>
                        <a:pt x="32" y="0"/>
                        <a:pt x="31" y="0"/>
                        <a:pt x="31" y="1"/>
                      </a:cubicBezTo>
                      <a:cubicBezTo>
                        <a:pt x="29" y="6"/>
                        <a:pt x="27" y="11"/>
                        <a:pt x="26" y="16"/>
                      </a:cubicBezTo>
                      <a:cubicBezTo>
                        <a:pt x="25" y="20"/>
                        <a:pt x="27" y="20"/>
                        <a:pt x="28" y="14"/>
                      </a:cubicBezTo>
                      <a:cubicBezTo>
                        <a:pt x="28" y="11"/>
                        <a:pt x="29" y="8"/>
                        <a:pt x="29" y="5"/>
                      </a:cubicBezTo>
                      <a:cubicBezTo>
                        <a:pt x="30" y="4"/>
                        <a:pt x="28" y="4"/>
                        <a:pt x="28" y="5"/>
                      </a:cubicBezTo>
                      <a:cubicBezTo>
                        <a:pt x="26" y="9"/>
                        <a:pt x="25" y="12"/>
                        <a:pt x="24" y="17"/>
                      </a:cubicBezTo>
                      <a:cubicBezTo>
                        <a:pt x="24" y="17"/>
                        <a:pt x="24" y="17"/>
                        <a:pt x="25" y="17"/>
                      </a:cubicBezTo>
                      <a:cubicBezTo>
                        <a:pt x="25" y="15"/>
                        <a:pt x="25" y="13"/>
                        <a:pt x="25" y="12"/>
                      </a:cubicBezTo>
                      <a:cubicBezTo>
                        <a:pt x="26" y="9"/>
                        <a:pt x="26" y="7"/>
                        <a:pt x="26" y="4"/>
                      </a:cubicBezTo>
                      <a:cubicBezTo>
                        <a:pt x="26" y="3"/>
                        <a:pt x="25" y="3"/>
                        <a:pt x="25" y="4"/>
                      </a:cubicBezTo>
                      <a:cubicBezTo>
                        <a:pt x="24" y="10"/>
                        <a:pt x="22" y="15"/>
                        <a:pt x="21" y="20"/>
                      </a:cubicBezTo>
                      <a:cubicBezTo>
                        <a:pt x="21" y="21"/>
                        <a:pt x="22" y="21"/>
                        <a:pt x="22" y="21"/>
                      </a:cubicBezTo>
                      <a:cubicBezTo>
                        <a:pt x="23" y="16"/>
                        <a:pt x="24" y="11"/>
                        <a:pt x="24" y="6"/>
                      </a:cubicBezTo>
                      <a:cubicBezTo>
                        <a:pt x="24" y="5"/>
                        <a:pt x="23" y="5"/>
                        <a:pt x="22" y="6"/>
                      </a:cubicBezTo>
                      <a:cubicBezTo>
                        <a:pt x="21" y="11"/>
                        <a:pt x="19" y="16"/>
                        <a:pt x="18" y="21"/>
                      </a:cubicBezTo>
                      <a:cubicBezTo>
                        <a:pt x="18" y="22"/>
                        <a:pt x="20" y="22"/>
                        <a:pt x="20" y="21"/>
                      </a:cubicBezTo>
                      <a:cubicBezTo>
                        <a:pt x="21" y="16"/>
                        <a:pt x="21" y="11"/>
                        <a:pt x="21" y="5"/>
                      </a:cubicBezTo>
                      <a:cubicBezTo>
                        <a:pt x="21" y="4"/>
                        <a:pt x="20" y="4"/>
                        <a:pt x="20" y="5"/>
                      </a:cubicBezTo>
                      <a:cubicBezTo>
                        <a:pt x="19" y="6"/>
                        <a:pt x="19" y="8"/>
                        <a:pt x="19" y="9"/>
                      </a:cubicBezTo>
                      <a:cubicBezTo>
                        <a:pt x="18" y="12"/>
                        <a:pt x="20" y="11"/>
                        <a:pt x="20" y="13"/>
                      </a:cubicBezTo>
                      <a:cubicBezTo>
                        <a:pt x="20" y="12"/>
                        <a:pt x="20" y="10"/>
                        <a:pt x="20" y="8"/>
                      </a:cubicBezTo>
                      <a:cubicBezTo>
                        <a:pt x="20" y="7"/>
                        <a:pt x="19" y="7"/>
                        <a:pt x="19" y="8"/>
                      </a:cubicBezTo>
                      <a:cubicBezTo>
                        <a:pt x="17" y="16"/>
                        <a:pt x="17" y="25"/>
                        <a:pt x="16" y="34"/>
                      </a:cubicBezTo>
                      <a:cubicBezTo>
                        <a:pt x="16" y="34"/>
                        <a:pt x="16" y="34"/>
                        <a:pt x="16" y="34"/>
                      </a:cubicBezTo>
                      <a:cubicBezTo>
                        <a:pt x="16" y="34"/>
                        <a:pt x="15" y="35"/>
                        <a:pt x="15" y="36"/>
                      </a:cubicBezTo>
                      <a:cubicBezTo>
                        <a:pt x="16" y="36"/>
                        <a:pt x="16" y="36"/>
                        <a:pt x="17" y="36"/>
                      </a:cubicBezTo>
                      <a:cubicBezTo>
                        <a:pt x="17" y="33"/>
                        <a:pt x="18" y="31"/>
                        <a:pt x="18" y="28"/>
                      </a:cubicBezTo>
                      <a:cubicBezTo>
                        <a:pt x="17" y="28"/>
                        <a:pt x="17" y="28"/>
                        <a:pt x="17" y="28"/>
                      </a:cubicBezTo>
                      <a:cubicBezTo>
                        <a:pt x="17" y="29"/>
                        <a:pt x="16" y="30"/>
                        <a:pt x="16" y="31"/>
                      </a:cubicBezTo>
                      <a:cubicBezTo>
                        <a:pt x="16" y="31"/>
                        <a:pt x="18" y="32"/>
                        <a:pt x="18" y="31"/>
                      </a:cubicBezTo>
                      <a:cubicBezTo>
                        <a:pt x="19" y="23"/>
                        <a:pt x="20" y="16"/>
                        <a:pt x="20" y="9"/>
                      </a:cubicBezTo>
                      <a:cubicBezTo>
                        <a:pt x="20" y="8"/>
                        <a:pt x="19" y="8"/>
                        <a:pt x="19" y="8"/>
                      </a:cubicBezTo>
                      <a:cubicBezTo>
                        <a:pt x="17" y="17"/>
                        <a:pt x="14" y="25"/>
                        <a:pt x="14" y="33"/>
                      </a:cubicBezTo>
                      <a:cubicBezTo>
                        <a:pt x="14" y="34"/>
                        <a:pt x="15" y="34"/>
                        <a:pt x="15" y="33"/>
                      </a:cubicBezTo>
                      <a:cubicBezTo>
                        <a:pt x="16" y="26"/>
                        <a:pt x="18" y="18"/>
                        <a:pt x="18" y="10"/>
                      </a:cubicBezTo>
                      <a:cubicBezTo>
                        <a:pt x="18" y="9"/>
                        <a:pt x="17" y="9"/>
                        <a:pt x="17" y="10"/>
                      </a:cubicBezTo>
                      <a:cubicBezTo>
                        <a:pt x="15" y="17"/>
                        <a:pt x="14" y="24"/>
                        <a:pt x="12" y="31"/>
                      </a:cubicBezTo>
                      <a:cubicBezTo>
                        <a:pt x="11" y="33"/>
                        <a:pt x="11" y="33"/>
                        <a:pt x="12" y="33"/>
                      </a:cubicBezTo>
                      <a:cubicBezTo>
                        <a:pt x="12" y="30"/>
                        <a:pt x="13" y="27"/>
                        <a:pt x="13" y="25"/>
                      </a:cubicBezTo>
                      <a:cubicBezTo>
                        <a:pt x="14" y="19"/>
                        <a:pt x="14" y="14"/>
                        <a:pt x="15" y="9"/>
                      </a:cubicBezTo>
                      <a:cubicBezTo>
                        <a:pt x="15" y="8"/>
                        <a:pt x="14" y="8"/>
                        <a:pt x="14" y="8"/>
                      </a:cubicBezTo>
                      <a:cubicBezTo>
                        <a:pt x="13" y="15"/>
                        <a:pt x="12" y="21"/>
                        <a:pt x="10" y="28"/>
                      </a:cubicBezTo>
                      <a:cubicBezTo>
                        <a:pt x="10" y="31"/>
                        <a:pt x="10" y="30"/>
                        <a:pt x="10" y="25"/>
                      </a:cubicBezTo>
                      <a:cubicBezTo>
                        <a:pt x="11" y="23"/>
                        <a:pt x="11" y="21"/>
                        <a:pt x="11" y="20"/>
                      </a:cubicBezTo>
                      <a:cubicBezTo>
                        <a:pt x="12" y="17"/>
                        <a:pt x="12" y="13"/>
                        <a:pt x="13" y="10"/>
                      </a:cubicBezTo>
                      <a:cubicBezTo>
                        <a:pt x="13" y="9"/>
                        <a:pt x="11" y="9"/>
                        <a:pt x="11" y="10"/>
                      </a:cubicBezTo>
                      <a:cubicBezTo>
                        <a:pt x="10" y="15"/>
                        <a:pt x="9" y="20"/>
                        <a:pt x="8" y="24"/>
                      </a:cubicBezTo>
                      <a:cubicBezTo>
                        <a:pt x="5" y="33"/>
                        <a:pt x="7" y="24"/>
                        <a:pt x="7" y="22"/>
                      </a:cubicBezTo>
                      <a:cubicBezTo>
                        <a:pt x="8" y="19"/>
                        <a:pt x="8" y="16"/>
                        <a:pt x="9" y="13"/>
                      </a:cubicBezTo>
                      <a:cubicBezTo>
                        <a:pt x="9" y="12"/>
                        <a:pt x="8" y="12"/>
                        <a:pt x="8" y="13"/>
                      </a:cubicBezTo>
                      <a:cubicBezTo>
                        <a:pt x="6" y="17"/>
                        <a:pt x="5" y="22"/>
                        <a:pt x="4" y="26"/>
                      </a:cubicBezTo>
                      <a:cubicBezTo>
                        <a:pt x="4" y="26"/>
                        <a:pt x="5" y="26"/>
                        <a:pt x="5" y="26"/>
                      </a:cubicBezTo>
                      <a:cubicBezTo>
                        <a:pt x="6" y="21"/>
                        <a:pt x="8" y="16"/>
                        <a:pt x="7" y="11"/>
                      </a:cubicBezTo>
                      <a:cubicBezTo>
                        <a:pt x="7" y="10"/>
                        <a:pt x="6" y="10"/>
                        <a:pt x="6" y="11"/>
                      </a:cubicBezTo>
                      <a:cubicBezTo>
                        <a:pt x="3" y="15"/>
                        <a:pt x="1" y="20"/>
                        <a:pt x="0" y="26"/>
                      </a:cubicBezTo>
                      <a:cubicBezTo>
                        <a:pt x="0" y="26"/>
                        <a:pt x="2" y="27"/>
                        <a:pt x="2" y="26"/>
                      </a:cubicBezTo>
                      <a:cubicBezTo>
                        <a:pt x="3" y="22"/>
                        <a:pt x="3" y="19"/>
                        <a:pt x="5" y="15"/>
                      </a:cubicBezTo>
                      <a:cubicBezTo>
                        <a:pt x="5" y="14"/>
                        <a:pt x="4" y="14"/>
                        <a:pt x="3" y="14"/>
                      </a:cubicBezTo>
                      <a:cubicBezTo>
                        <a:pt x="1" y="18"/>
                        <a:pt x="0" y="21"/>
                        <a:pt x="0" y="25"/>
                      </a:cubicBezTo>
                      <a:cubicBezTo>
                        <a:pt x="0" y="26"/>
                        <a:pt x="1" y="26"/>
                        <a:pt x="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98"/>
                <p:cNvSpPr/>
                <p:nvPr/>
              </p:nvSpPr>
              <p:spPr bwMode="auto">
                <a:xfrm>
                  <a:off x="1085850" y="2182813"/>
                  <a:ext cx="6350" cy="3175"/>
                </a:xfrm>
                <a:custGeom>
                  <a:avLst/>
                  <a:gdLst>
                    <a:gd name="T0" fmla="*/ 1 w 6"/>
                    <a:gd name="T1" fmla="*/ 1 h 4"/>
                    <a:gd name="T2" fmla="*/ 1 w 6"/>
                    <a:gd name="T3" fmla="*/ 4 h 4"/>
                    <a:gd name="T4" fmla="*/ 2 w 6"/>
                    <a:gd name="T5" fmla="*/ 4 h 4"/>
                    <a:gd name="T6" fmla="*/ 4 w 6"/>
                    <a:gd name="T7" fmla="*/ 2 h 4"/>
                    <a:gd name="T8" fmla="*/ 5 w 6"/>
                    <a:gd name="T9" fmla="*/ 1 h 4"/>
                    <a:gd name="T10" fmla="*/ 5 w 6"/>
                    <a:gd name="T11" fmla="*/ 0 h 4"/>
                    <a:gd name="T12" fmla="*/ 2 w 6"/>
                    <a:gd name="T13" fmla="*/ 1 h 4"/>
                    <a:gd name="T14" fmla="*/ 1 w 6"/>
                    <a:gd name="T15" fmla="*/ 3 h 4"/>
                    <a:gd name="T16" fmla="*/ 2 w 6"/>
                    <a:gd name="T17" fmla="*/ 3 h 4"/>
                    <a:gd name="T18" fmla="*/ 2 w 6"/>
                    <a:gd name="T19" fmla="*/ 1 h 4"/>
                    <a:gd name="T20" fmla="*/ 1 w 6"/>
                    <a:gd name="T2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
                      <a:moveTo>
                        <a:pt x="1" y="1"/>
                      </a:moveTo>
                      <a:cubicBezTo>
                        <a:pt x="0" y="2"/>
                        <a:pt x="0" y="3"/>
                        <a:pt x="1" y="4"/>
                      </a:cubicBezTo>
                      <a:cubicBezTo>
                        <a:pt x="2" y="4"/>
                        <a:pt x="2" y="4"/>
                        <a:pt x="2" y="4"/>
                      </a:cubicBezTo>
                      <a:cubicBezTo>
                        <a:pt x="3" y="3"/>
                        <a:pt x="3" y="2"/>
                        <a:pt x="4" y="2"/>
                      </a:cubicBezTo>
                      <a:cubicBezTo>
                        <a:pt x="4" y="2"/>
                        <a:pt x="5" y="2"/>
                        <a:pt x="5" y="1"/>
                      </a:cubicBezTo>
                      <a:cubicBezTo>
                        <a:pt x="6" y="1"/>
                        <a:pt x="5" y="0"/>
                        <a:pt x="5" y="0"/>
                      </a:cubicBezTo>
                      <a:cubicBezTo>
                        <a:pt x="4" y="1"/>
                        <a:pt x="3" y="0"/>
                        <a:pt x="2" y="1"/>
                      </a:cubicBezTo>
                      <a:cubicBezTo>
                        <a:pt x="1" y="1"/>
                        <a:pt x="1" y="2"/>
                        <a:pt x="1" y="3"/>
                      </a:cubicBezTo>
                      <a:cubicBezTo>
                        <a:pt x="1" y="3"/>
                        <a:pt x="2" y="3"/>
                        <a:pt x="2" y="3"/>
                      </a:cubicBezTo>
                      <a:cubicBezTo>
                        <a:pt x="2" y="3"/>
                        <a:pt x="2" y="2"/>
                        <a:pt x="2" y="1"/>
                      </a:cubicBezTo>
                      <a:cubicBezTo>
                        <a:pt x="2"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00"/>
                <p:cNvSpPr/>
                <p:nvPr/>
              </p:nvSpPr>
              <p:spPr bwMode="auto">
                <a:xfrm>
                  <a:off x="1066800" y="2141538"/>
                  <a:ext cx="46038" cy="42863"/>
                </a:xfrm>
                <a:custGeom>
                  <a:avLst/>
                  <a:gdLst>
                    <a:gd name="T0" fmla="*/ 20 w 44"/>
                    <a:gd name="T1" fmla="*/ 29 h 40"/>
                    <a:gd name="T2" fmla="*/ 26 w 44"/>
                    <a:gd name="T3" fmla="*/ 25 h 40"/>
                    <a:gd name="T4" fmla="*/ 22 w 44"/>
                    <a:gd name="T5" fmla="*/ 28 h 40"/>
                    <a:gd name="T6" fmla="*/ 26 w 44"/>
                    <a:gd name="T7" fmla="*/ 16 h 40"/>
                    <a:gd name="T8" fmla="*/ 19 w 44"/>
                    <a:gd name="T9" fmla="*/ 17 h 40"/>
                    <a:gd name="T10" fmla="*/ 17 w 44"/>
                    <a:gd name="T11" fmla="*/ 27 h 40"/>
                    <a:gd name="T12" fmla="*/ 14 w 44"/>
                    <a:gd name="T13" fmla="*/ 35 h 40"/>
                    <a:gd name="T14" fmla="*/ 13 w 44"/>
                    <a:gd name="T15" fmla="*/ 21 h 40"/>
                    <a:gd name="T16" fmla="*/ 8 w 44"/>
                    <a:gd name="T17" fmla="*/ 23 h 40"/>
                    <a:gd name="T18" fmla="*/ 6 w 44"/>
                    <a:gd name="T19" fmla="*/ 22 h 40"/>
                    <a:gd name="T20" fmla="*/ 4 w 44"/>
                    <a:gd name="T21" fmla="*/ 25 h 40"/>
                    <a:gd name="T22" fmla="*/ 1 w 44"/>
                    <a:gd name="T23" fmla="*/ 23 h 40"/>
                    <a:gd name="T24" fmla="*/ 14 w 44"/>
                    <a:gd name="T25" fmla="*/ 13 h 40"/>
                    <a:gd name="T26" fmla="*/ 17 w 44"/>
                    <a:gd name="T27" fmla="*/ 11 h 40"/>
                    <a:gd name="T28" fmla="*/ 10 w 44"/>
                    <a:gd name="T29" fmla="*/ 17 h 40"/>
                    <a:gd name="T30" fmla="*/ 34 w 44"/>
                    <a:gd name="T31" fmla="*/ 18 h 40"/>
                    <a:gd name="T32" fmla="*/ 15 w 44"/>
                    <a:gd name="T33" fmla="*/ 34 h 40"/>
                    <a:gd name="T34" fmla="*/ 9 w 44"/>
                    <a:gd name="T35" fmla="*/ 35 h 40"/>
                    <a:gd name="T36" fmla="*/ 9 w 44"/>
                    <a:gd name="T37" fmla="*/ 28 h 40"/>
                    <a:gd name="T38" fmla="*/ 8 w 44"/>
                    <a:gd name="T39" fmla="*/ 24 h 40"/>
                    <a:gd name="T40" fmla="*/ 10 w 44"/>
                    <a:gd name="T41" fmla="*/ 17 h 40"/>
                    <a:gd name="T42" fmla="*/ 13 w 44"/>
                    <a:gd name="T43" fmla="*/ 24 h 40"/>
                    <a:gd name="T44" fmla="*/ 17 w 44"/>
                    <a:gd name="T45" fmla="*/ 25 h 40"/>
                    <a:gd name="T46" fmla="*/ 20 w 44"/>
                    <a:gd name="T47" fmla="*/ 18 h 40"/>
                    <a:gd name="T48" fmla="*/ 24 w 44"/>
                    <a:gd name="T49" fmla="*/ 23 h 40"/>
                    <a:gd name="T50" fmla="*/ 27 w 44"/>
                    <a:gd name="T51" fmla="*/ 20 h 40"/>
                    <a:gd name="T52" fmla="*/ 33 w 44"/>
                    <a:gd name="T53" fmla="*/ 17 h 40"/>
                    <a:gd name="T54" fmla="*/ 32 w 44"/>
                    <a:gd name="T55" fmla="*/ 13 h 40"/>
                    <a:gd name="T56" fmla="*/ 30 w 44"/>
                    <a:gd name="T57" fmla="*/ 11 h 40"/>
                    <a:gd name="T58" fmla="*/ 29 w 44"/>
                    <a:gd name="T59" fmla="*/ 18 h 40"/>
                    <a:gd name="T60" fmla="*/ 24 w 44"/>
                    <a:gd name="T61" fmla="*/ 23 h 40"/>
                    <a:gd name="T62" fmla="*/ 24 w 44"/>
                    <a:gd name="T63" fmla="*/ 12 h 40"/>
                    <a:gd name="T64" fmla="*/ 23 w 44"/>
                    <a:gd name="T65" fmla="*/ 14 h 40"/>
                    <a:gd name="T66" fmla="*/ 21 w 44"/>
                    <a:gd name="T67" fmla="*/ 25 h 40"/>
                    <a:gd name="T68" fmla="*/ 17 w 44"/>
                    <a:gd name="T69" fmla="*/ 25 h 40"/>
                    <a:gd name="T70" fmla="*/ 17 w 44"/>
                    <a:gd name="T71" fmla="*/ 14 h 40"/>
                    <a:gd name="T72" fmla="*/ 13 w 44"/>
                    <a:gd name="T73" fmla="*/ 15 h 40"/>
                    <a:gd name="T74" fmla="*/ 8 w 44"/>
                    <a:gd name="T75" fmla="*/ 22 h 40"/>
                    <a:gd name="T76" fmla="*/ 7 w 44"/>
                    <a:gd name="T77" fmla="*/ 27 h 40"/>
                    <a:gd name="T78" fmla="*/ 6 w 44"/>
                    <a:gd name="T79" fmla="*/ 30 h 40"/>
                    <a:gd name="T80" fmla="*/ 10 w 44"/>
                    <a:gd name="T81" fmla="*/ 34 h 40"/>
                    <a:gd name="T82" fmla="*/ 13 w 44"/>
                    <a:gd name="T83" fmla="*/ 39 h 40"/>
                    <a:gd name="T84" fmla="*/ 15 w 44"/>
                    <a:gd name="T85" fmla="*/ 38 h 40"/>
                    <a:gd name="T86" fmla="*/ 17 w 44"/>
                    <a:gd name="T87" fmla="*/ 35 h 40"/>
                    <a:gd name="T88" fmla="*/ 9 w 44"/>
                    <a:gd name="T89" fmla="*/ 16 h 40"/>
                    <a:gd name="T90" fmla="*/ 16 w 44"/>
                    <a:gd name="T91" fmla="*/ 10 h 40"/>
                    <a:gd name="T92" fmla="*/ 17 w 44"/>
                    <a:gd name="T93" fmla="*/ 12 h 40"/>
                    <a:gd name="T94" fmla="*/ 2 w 44"/>
                    <a:gd name="T95" fmla="*/ 24 h 40"/>
                    <a:gd name="T96" fmla="*/ 5 w 44"/>
                    <a:gd name="T97" fmla="*/ 23 h 40"/>
                    <a:gd name="T98" fmla="*/ 5 w 44"/>
                    <a:gd name="T99" fmla="*/ 27 h 40"/>
                    <a:gd name="T100" fmla="*/ 8 w 44"/>
                    <a:gd name="T101" fmla="*/ 34 h 40"/>
                    <a:gd name="T102" fmla="*/ 9 w 44"/>
                    <a:gd name="T103" fmla="*/ 27 h 40"/>
                    <a:gd name="T104" fmla="*/ 14 w 44"/>
                    <a:gd name="T105" fmla="*/ 24 h 40"/>
                    <a:gd name="T106" fmla="*/ 16 w 44"/>
                    <a:gd name="T107" fmla="*/ 23 h 40"/>
                    <a:gd name="T108" fmla="*/ 17 w 44"/>
                    <a:gd name="T109" fmla="*/ 32 h 40"/>
                    <a:gd name="T110" fmla="*/ 21 w 44"/>
                    <a:gd name="T111" fmla="*/ 24 h 40"/>
                    <a:gd name="T112" fmla="*/ 25 w 44"/>
                    <a:gd name="T113" fmla="*/ 15 h 40"/>
                    <a:gd name="T114" fmla="*/ 26 w 44"/>
                    <a:gd name="T115" fmla="*/ 21 h 40"/>
                    <a:gd name="T116" fmla="*/ 26 w 44"/>
                    <a:gd name="T117" fmla="*/ 25 h 40"/>
                    <a:gd name="T118" fmla="*/ 22 w 44"/>
                    <a:gd name="T119" fmla="*/ 29 h 40"/>
                    <a:gd name="T120" fmla="*/ 19 w 44"/>
                    <a:gd name="T121" fmla="*/ 29 h 40"/>
                    <a:gd name="T122" fmla="*/ 20 w 44"/>
                    <a:gd name="T123"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 h="40">
                      <a:moveTo>
                        <a:pt x="20" y="22"/>
                      </a:moveTo>
                      <a:cubicBezTo>
                        <a:pt x="20" y="24"/>
                        <a:pt x="20" y="27"/>
                        <a:pt x="19" y="29"/>
                      </a:cubicBezTo>
                      <a:cubicBezTo>
                        <a:pt x="19" y="30"/>
                        <a:pt x="20" y="30"/>
                        <a:pt x="20" y="29"/>
                      </a:cubicBezTo>
                      <a:cubicBezTo>
                        <a:pt x="23" y="23"/>
                        <a:pt x="21" y="28"/>
                        <a:pt x="20" y="30"/>
                      </a:cubicBezTo>
                      <a:cubicBezTo>
                        <a:pt x="20" y="31"/>
                        <a:pt x="21" y="31"/>
                        <a:pt x="21" y="30"/>
                      </a:cubicBezTo>
                      <a:cubicBezTo>
                        <a:pt x="23" y="28"/>
                        <a:pt x="24" y="27"/>
                        <a:pt x="26" y="25"/>
                      </a:cubicBezTo>
                      <a:cubicBezTo>
                        <a:pt x="27" y="24"/>
                        <a:pt x="26" y="23"/>
                        <a:pt x="25" y="24"/>
                      </a:cubicBezTo>
                      <a:cubicBezTo>
                        <a:pt x="24" y="25"/>
                        <a:pt x="23" y="26"/>
                        <a:pt x="21" y="27"/>
                      </a:cubicBezTo>
                      <a:cubicBezTo>
                        <a:pt x="22" y="28"/>
                        <a:pt x="22" y="28"/>
                        <a:pt x="22" y="28"/>
                      </a:cubicBezTo>
                      <a:cubicBezTo>
                        <a:pt x="25" y="25"/>
                        <a:pt x="28" y="22"/>
                        <a:pt x="30" y="18"/>
                      </a:cubicBezTo>
                      <a:cubicBezTo>
                        <a:pt x="30" y="18"/>
                        <a:pt x="29" y="18"/>
                        <a:pt x="29" y="18"/>
                      </a:cubicBezTo>
                      <a:cubicBezTo>
                        <a:pt x="26" y="18"/>
                        <a:pt x="24" y="20"/>
                        <a:pt x="26" y="16"/>
                      </a:cubicBezTo>
                      <a:cubicBezTo>
                        <a:pt x="26" y="15"/>
                        <a:pt x="25" y="15"/>
                        <a:pt x="25" y="15"/>
                      </a:cubicBezTo>
                      <a:cubicBezTo>
                        <a:pt x="24" y="16"/>
                        <a:pt x="24" y="18"/>
                        <a:pt x="23" y="19"/>
                      </a:cubicBezTo>
                      <a:cubicBezTo>
                        <a:pt x="21" y="23"/>
                        <a:pt x="20" y="20"/>
                        <a:pt x="19" y="17"/>
                      </a:cubicBezTo>
                      <a:cubicBezTo>
                        <a:pt x="19" y="17"/>
                        <a:pt x="18" y="17"/>
                        <a:pt x="18" y="17"/>
                      </a:cubicBezTo>
                      <a:cubicBezTo>
                        <a:pt x="17" y="21"/>
                        <a:pt x="17" y="25"/>
                        <a:pt x="16" y="29"/>
                      </a:cubicBezTo>
                      <a:cubicBezTo>
                        <a:pt x="17" y="30"/>
                        <a:pt x="17" y="29"/>
                        <a:pt x="17" y="27"/>
                      </a:cubicBezTo>
                      <a:cubicBezTo>
                        <a:pt x="17" y="25"/>
                        <a:pt x="17" y="23"/>
                        <a:pt x="17" y="21"/>
                      </a:cubicBezTo>
                      <a:cubicBezTo>
                        <a:pt x="17" y="20"/>
                        <a:pt x="15" y="20"/>
                        <a:pt x="15" y="21"/>
                      </a:cubicBezTo>
                      <a:cubicBezTo>
                        <a:pt x="14" y="25"/>
                        <a:pt x="14" y="30"/>
                        <a:pt x="14" y="35"/>
                      </a:cubicBezTo>
                      <a:cubicBezTo>
                        <a:pt x="14" y="36"/>
                        <a:pt x="15" y="36"/>
                        <a:pt x="15" y="35"/>
                      </a:cubicBezTo>
                      <a:cubicBezTo>
                        <a:pt x="16" y="30"/>
                        <a:pt x="15" y="26"/>
                        <a:pt x="14" y="21"/>
                      </a:cubicBezTo>
                      <a:cubicBezTo>
                        <a:pt x="14" y="20"/>
                        <a:pt x="13" y="20"/>
                        <a:pt x="13" y="21"/>
                      </a:cubicBezTo>
                      <a:cubicBezTo>
                        <a:pt x="12" y="24"/>
                        <a:pt x="11" y="29"/>
                        <a:pt x="12" y="32"/>
                      </a:cubicBezTo>
                      <a:cubicBezTo>
                        <a:pt x="11" y="29"/>
                        <a:pt x="11" y="25"/>
                        <a:pt x="10" y="22"/>
                      </a:cubicBezTo>
                      <a:cubicBezTo>
                        <a:pt x="10" y="22"/>
                        <a:pt x="8" y="22"/>
                        <a:pt x="8" y="23"/>
                      </a:cubicBezTo>
                      <a:cubicBezTo>
                        <a:pt x="8" y="25"/>
                        <a:pt x="8" y="27"/>
                        <a:pt x="8" y="29"/>
                      </a:cubicBezTo>
                      <a:cubicBezTo>
                        <a:pt x="8" y="32"/>
                        <a:pt x="9" y="33"/>
                        <a:pt x="8" y="30"/>
                      </a:cubicBezTo>
                      <a:cubicBezTo>
                        <a:pt x="8" y="27"/>
                        <a:pt x="6" y="25"/>
                        <a:pt x="6" y="22"/>
                      </a:cubicBezTo>
                      <a:cubicBezTo>
                        <a:pt x="6" y="21"/>
                        <a:pt x="5" y="21"/>
                        <a:pt x="4" y="21"/>
                      </a:cubicBezTo>
                      <a:cubicBezTo>
                        <a:pt x="4" y="23"/>
                        <a:pt x="4" y="24"/>
                        <a:pt x="4" y="25"/>
                      </a:cubicBezTo>
                      <a:cubicBezTo>
                        <a:pt x="5" y="25"/>
                        <a:pt x="5" y="25"/>
                        <a:pt x="4" y="25"/>
                      </a:cubicBezTo>
                      <a:cubicBezTo>
                        <a:pt x="5" y="30"/>
                        <a:pt x="4" y="22"/>
                        <a:pt x="4" y="21"/>
                      </a:cubicBezTo>
                      <a:cubicBezTo>
                        <a:pt x="4" y="21"/>
                        <a:pt x="3" y="21"/>
                        <a:pt x="3" y="21"/>
                      </a:cubicBezTo>
                      <a:cubicBezTo>
                        <a:pt x="2" y="21"/>
                        <a:pt x="1" y="22"/>
                        <a:pt x="1" y="23"/>
                      </a:cubicBezTo>
                      <a:cubicBezTo>
                        <a:pt x="0" y="23"/>
                        <a:pt x="1" y="24"/>
                        <a:pt x="2" y="24"/>
                      </a:cubicBezTo>
                      <a:cubicBezTo>
                        <a:pt x="5" y="20"/>
                        <a:pt x="9" y="18"/>
                        <a:pt x="13" y="15"/>
                      </a:cubicBezTo>
                      <a:cubicBezTo>
                        <a:pt x="15" y="15"/>
                        <a:pt x="15" y="14"/>
                        <a:pt x="14" y="13"/>
                      </a:cubicBezTo>
                      <a:cubicBezTo>
                        <a:pt x="12" y="15"/>
                        <a:pt x="10" y="16"/>
                        <a:pt x="8" y="18"/>
                      </a:cubicBezTo>
                      <a:cubicBezTo>
                        <a:pt x="8" y="18"/>
                        <a:pt x="9" y="19"/>
                        <a:pt x="9" y="19"/>
                      </a:cubicBezTo>
                      <a:cubicBezTo>
                        <a:pt x="11" y="16"/>
                        <a:pt x="14" y="13"/>
                        <a:pt x="17" y="11"/>
                      </a:cubicBezTo>
                      <a:cubicBezTo>
                        <a:pt x="16" y="10"/>
                        <a:pt x="16" y="10"/>
                        <a:pt x="16" y="10"/>
                      </a:cubicBezTo>
                      <a:cubicBezTo>
                        <a:pt x="14" y="12"/>
                        <a:pt x="12" y="14"/>
                        <a:pt x="9" y="16"/>
                      </a:cubicBezTo>
                      <a:cubicBezTo>
                        <a:pt x="10" y="16"/>
                        <a:pt x="10" y="17"/>
                        <a:pt x="10" y="17"/>
                      </a:cubicBezTo>
                      <a:cubicBezTo>
                        <a:pt x="14" y="15"/>
                        <a:pt x="18" y="12"/>
                        <a:pt x="22" y="10"/>
                      </a:cubicBezTo>
                      <a:cubicBezTo>
                        <a:pt x="24" y="9"/>
                        <a:pt x="27" y="8"/>
                        <a:pt x="30" y="8"/>
                      </a:cubicBezTo>
                      <a:cubicBezTo>
                        <a:pt x="37" y="7"/>
                        <a:pt x="37" y="14"/>
                        <a:pt x="34" y="18"/>
                      </a:cubicBezTo>
                      <a:cubicBezTo>
                        <a:pt x="32" y="22"/>
                        <a:pt x="25" y="24"/>
                        <a:pt x="21" y="27"/>
                      </a:cubicBezTo>
                      <a:cubicBezTo>
                        <a:pt x="20" y="27"/>
                        <a:pt x="16" y="33"/>
                        <a:pt x="16" y="33"/>
                      </a:cubicBezTo>
                      <a:cubicBezTo>
                        <a:pt x="16" y="33"/>
                        <a:pt x="16" y="33"/>
                        <a:pt x="15" y="34"/>
                      </a:cubicBezTo>
                      <a:cubicBezTo>
                        <a:pt x="15" y="34"/>
                        <a:pt x="15" y="38"/>
                        <a:pt x="14" y="36"/>
                      </a:cubicBezTo>
                      <a:cubicBezTo>
                        <a:pt x="14" y="36"/>
                        <a:pt x="13" y="37"/>
                        <a:pt x="13" y="37"/>
                      </a:cubicBezTo>
                      <a:cubicBezTo>
                        <a:pt x="13" y="39"/>
                        <a:pt x="9" y="34"/>
                        <a:pt x="9" y="35"/>
                      </a:cubicBezTo>
                      <a:cubicBezTo>
                        <a:pt x="5" y="32"/>
                        <a:pt x="10" y="36"/>
                        <a:pt x="11" y="37"/>
                      </a:cubicBezTo>
                      <a:cubicBezTo>
                        <a:pt x="12" y="37"/>
                        <a:pt x="12" y="36"/>
                        <a:pt x="12" y="36"/>
                      </a:cubicBezTo>
                      <a:cubicBezTo>
                        <a:pt x="10" y="33"/>
                        <a:pt x="7" y="32"/>
                        <a:pt x="9" y="28"/>
                      </a:cubicBezTo>
                      <a:cubicBezTo>
                        <a:pt x="11" y="26"/>
                        <a:pt x="11" y="22"/>
                        <a:pt x="11" y="19"/>
                      </a:cubicBezTo>
                      <a:cubicBezTo>
                        <a:pt x="11" y="19"/>
                        <a:pt x="9" y="18"/>
                        <a:pt x="9" y="19"/>
                      </a:cubicBezTo>
                      <a:cubicBezTo>
                        <a:pt x="9" y="21"/>
                        <a:pt x="8" y="22"/>
                        <a:pt x="8" y="24"/>
                      </a:cubicBezTo>
                      <a:cubicBezTo>
                        <a:pt x="8" y="21"/>
                        <a:pt x="11" y="18"/>
                        <a:pt x="12" y="16"/>
                      </a:cubicBezTo>
                      <a:cubicBezTo>
                        <a:pt x="12" y="16"/>
                        <a:pt x="11" y="15"/>
                        <a:pt x="11" y="15"/>
                      </a:cubicBezTo>
                      <a:cubicBezTo>
                        <a:pt x="10" y="16"/>
                        <a:pt x="10" y="17"/>
                        <a:pt x="10" y="17"/>
                      </a:cubicBezTo>
                      <a:cubicBezTo>
                        <a:pt x="8" y="20"/>
                        <a:pt x="8" y="20"/>
                        <a:pt x="10" y="19"/>
                      </a:cubicBezTo>
                      <a:cubicBezTo>
                        <a:pt x="11" y="19"/>
                        <a:pt x="12" y="20"/>
                        <a:pt x="13" y="20"/>
                      </a:cubicBezTo>
                      <a:cubicBezTo>
                        <a:pt x="13" y="21"/>
                        <a:pt x="13" y="23"/>
                        <a:pt x="13" y="24"/>
                      </a:cubicBezTo>
                      <a:cubicBezTo>
                        <a:pt x="13" y="25"/>
                        <a:pt x="14" y="25"/>
                        <a:pt x="14" y="25"/>
                      </a:cubicBezTo>
                      <a:cubicBezTo>
                        <a:pt x="15" y="23"/>
                        <a:pt x="15" y="22"/>
                        <a:pt x="16" y="20"/>
                      </a:cubicBezTo>
                      <a:cubicBezTo>
                        <a:pt x="18" y="15"/>
                        <a:pt x="17" y="23"/>
                        <a:pt x="17" y="25"/>
                      </a:cubicBezTo>
                      <a:cubicBezTo>
                        <a:pt x="17" y="25"/>
                        <a:pt x="17" y="25"/>
                        <a:pt x="18" y="25"/>
                      </a:cubicBezTo>
                      <a:cubicBezTo>
                        <a:pt x="18" y="22"/>
                        <a:pt x="19" y="19"/>
                        <a:pt x="20" y="16"/>
                      </a:cubicBezTo>
                      <a:cubicBezTo>
                        <a:pt x="19" y="15"/>
                        <a:pt x="19" y="16"/>
                        <a:pt x="20" y="18"/>
                      </a:cubicBezTo>
                      <a:cubicBezTo>
                        <a:pt x="19" y="20"/>
                        <a:pt x="20" y="21"/>
                        <a:pt x="22" y="20"/>
                      </a:cubicBezTo>
                      <a:cubicBezTo>
                        <a:pt x="23" y="11"/>
                        <a:pt x="20" y="30"/>
                        <a:pt x="23" y="18"/>
                      </a:cubicBezTo>
                      <a:cubicBezTo>
                        <a:pt x="25" y="9"/>
                        <a:pt x="24" y="20"/>
                        <a:pt x="24" y="23"/>
                      </a:cubicBezTo>
                      <a:cubicBezTo>
                        <a:pt x="24" y="23"/>
                        <a:pt x="25" y="23"/>
                        <a:pt x="25" y="23"/>
                      </a:cubicBezTo>
                      <a:cubicBezTo>
                        <a:pt x="26" y="20"/>
                        <a:pt x="26" y="17"/>
                        <a:pt x="26" y="14"/>
                      </a:cubicBezTo>
                      <a:cubicBezTo>
                        <a:pt x="27" y="8"/>
                        <a:pt x="27" y="19"/>
                        <a:pt x="27" y="20"/>
                      </a:cubicBezTo>
                      <a:cubicBezTo>
                        <a:pt x="27" y="21"/>
                        <a:pt x="29" y="21"/>
                        <a:pt x="29" y="20"/>
                      </a:cubicBezTo>
                      <a:cubicBezTo>
                        <a:pt x="29" y="18"/>
                        <a:pt x="31" y="8"/>
                        <a:pt x="31" y="17"/>
                      </a:cubicBezTo>
                      <a:cubicBezTo>
                        <a:pt x="31" y="18"/>
                        <a:pt x="33" y="18"/>
                        <a:pt x="33" y="17"/>
                      </a:cubicBezTo>
                      <a:cubicBezTo>
                        <a:pt x="33" y="15"/>
                        <a:pt x="33" y="14"/>
                        <a:pt x="35" y="13"/>
                      </a:cubicBezTo>
                      <a:cubicBezTo>
                        <a:pt x="36" y="12"/>
                        <a:pt x="35" y="11"/>
                        <a:pt x="34" y="11"/>
                      </a:cubicBezTo>
                      <a:cubicBezTo>
                        <a:pt x="33" y="12"/>
                        <a:pt x="33" y="12"/>
                        <a:pt x="32" y="13"/>
                      </a:cubicBezTo>
                      <a:cubicBezTo>
                        <a:pt x="30" y="16"/>
                        <a:pt x="33" y="14"/>
                        <a:pt x="33" y="15"/>
                      </a:cubicBezTo>
                      <a:cubicBezTo>
                        <a:pt x="33" y="14"/>
                        <a:pt x="32" y="12"/>
                        <a:pt x="31" y="11"/>
                      </a:cubicBezTo>
                      <a:cubicBezTo>
                        <a:pt x="31" y="11"/>
                        <a:pt x="30" y="11"/>
                        <a:pt x="30" y="11"/>
                      </a:cubicBezTo>
                      <a:cubicBezTo>
                        <a:pt x="30" y="12"/>
                        <a:pt x="29" y="13"/>
                        <a:pt x="29" y="13"/>
                      </a:cubicBezTo>
                      <a:cubicBezTo>
                        <a:pt x="29" y="14"/>
                        <a:pt x="29" y="15"/>
                        <a:pt x="28" y="15"/>
                      </a:cubicBezTo>
                      <a:cubicBezTo>
                        <a:pt x="27" y="17"/>
                        <a:pt x="27" y="18"/>
                        <a:pt x="29" y="18"/>
                      </a:cubicBezTo>
                      <a:cubicBezTo>
                        <a:pt x="29" y="14"/>
                        <a:pt x="29" y="11"/>
                        <a:pt x="28" y="8"/>
                      </a:cubicBezTo>
                      <a:cubicBezTo>
                        <a:pt x="28" y="7"/>
                        <a:pt x="27" y="7"/>
                        <a:pt x="27" y="8"/>
                      </a:cubicBezTo>
                      <a:cubicBezTo>
                        <a:pt x="24" y="12"/>
                        <a:pt x="24" y="18"/>
                        <a:pt x="24" y="23"/>
                      </a:cubicBezTo>
                      <a:cubicBezTo>
                        <a:pt x="24" y="24"/>
                        <a:pt x="25" y="24"/>
                        <a:pt x="25" y="23"/>
                      </a:cubicBezTo>
                      <a:cubicBezTo>
                        <a:pt x="26" y="19"/>
                        <a:pt x="26" y="16"/>
                        <a:pt x="26" y="12"/>
                      </a:cubicBezTo>
                      <a:cubicBezTo>
                        <a:pt x="25" y="11"/>
                        <a:pt x="25" y="11"/>
                        <a:pt x="24" y="12"/>
                      </a:cubicBezTo>
                      <a:cubicBezTo>
                        <a:pt x="22" y="15"/>
                        <a:pt x="21" y="19"/>
                        <a:pt x="21" y="24"/>
                      </a:cubicBezTo>
                      <a:cubicBezTo>
                        <a:pt x="21" y="24"/>
                        <a:pt x="22" y="25"/>
                        <a:pt x="23" y="24"/>
                      </a:cubicBezTo>
                      <a:cubicBezTo>
                        <a:pt x="23" y="20"/>
                        <a:pt x="23" y="18"/>
                        <a:pt x="23" y="14"/>
                      </a:cubicBezTo>
                      <a:cubicBezTo>
                        <a:pt x="23" y="14"/>
                        <a:pt x="21" y="14"/>
                        <a:pt x="21" y="14"/>
                      </a:cubicBezTo>
                      <a:cubicBezTo>
                        <a:pt x="20" y="18"/>
                        <a:pt x="20" y="21"/>
                        <a:pt x="19" y="25"/>
                      </a:cubicBezTo>
                      <a:cubicBezTo>
                        <a:pt x="19" y="26"/>
                        <a:pt x="21" y="26"/>
                        <a:pt x="21" y="25"/>
                      </a:cubicBezTo>
                      <a:cubicBezTo>
                        <a:pt x="22" y="21"/>
                        <a:pt x="22" y="17"/>
                        <a:pt x="21" y="13"/>
                      </a:cubicBezTo>
                      <a:cubicBezTo>
                        <a:pt x="21" y="12"/>
                        <a:pt x="20" y="12"/>
                        <a:pt x="20" y="13"/>
                      </a:cubicBezTo>
                      <a:cubicBezTo>
                        <a:pt x="19" y="17"/>
                        <a:pt x="17" y="21"/>
                        <a:pt x="17" y="25"/>
                      </a:cubicBezTo>
                      <a:cubicBezTo>
                        <a:pt x="16" y="26"/>
                        <a:pt x="18" y="26"/>
                        <a:pt x="18" y="25"/>
                      </a:cubicBezTo>
                      <a:cubicBezTo>
                        <a:pt x="19" y="21"/>
                        <a:pt x="19" y="18"/>
                        <a:pt x="19" y="14"/>
                      </a:cubicBezTo>
                      <a:cubicBezTo>
                        <a:pt x="18" y="13"/>
                        <a:pt x="17" y="13"/>
                        <a:pt x="17" y="14"/>
                      </a:cubicBezTo>
                      <a:cubicBezTo>
                        <a:pt x="16" y="16"/>
                        <a:pt x="15" y="18"/>
                        <a:pt x="14" y="20"/>
                      </a:cubicBezTo>
                      <a:cubicBezTo>
                        <a:pt x="14" y="23"/>
                        <a:pt x="14" y="23"/>
                        <a:pt x="14" y="20"/>
                      </a:cubicBezTo>
                      <a:cubicBezTo>
                        <a:pt x="14" y="18"/>
                        <a:pt x="14" y="17"/>
                        <a:pt x="13" y="15"/>
                      </a:cubicBezTo>
                      <a:cubicBezTo>
                        <a:pt x="13" y="15"/>
                        <a:pt x="13" y="14"/>
                        <a:pt x="12" y="15"/>
                      </a:cubicBezTo>
                      <a:cubicBezTo>
                        <a:pt x="10" y="17"/>
                        <a:pt x="8" y="19"/>
                        <a:pt x="7" y="22"/>
                      </a:cubicBezTo>
                      <a:cubicBezTo>
                        <a:pt x="7" y="23"/>
                        <a:pt x="8" y="23"/>
                        <a:pt x="8" y="22"/>
                      </a:cubicBezTo>
                      <a:cubicBezTo>
                        <a:pt x="10" y="20"/>
                        <a:pt x="11" y="18"/>
                        <a:pt x="12" y="16"/>
                      </a:cubicBezTo>
                      <a:cubicBezTo>
                        <a:pt x="12" y="15"/>
                        <a:pt x="11" y="14"/>
                        <a:pt x="11" y="15"/>
                      </a:cubicBezTo>
                      <a:cubicBezTo>
                        <a:pt x="9" y="19"/>
                        <a:pt x="7" y="22"/>
                        <a:pt x="7" y="27"/>
                      </a:cubicBezTo>
                      <a:cubicBezTo>
                        <a:pt x="7" y="27"/>
                        <a:pt x="8" y="28"/>
                        <a:pt x="9" y="27"/>
                      </a:cubicBezTo>
                      <a:cubicBezTo>
                        <a:pt x="9" y="25"/>
                        <a:pt x="9" y="23"/>
                        <a:pt x="9" y="21"/>
                      </a:cubicBezTo>
                      <a:cubicBezTo>
                        <a:pt x="9" y="24"/>
                        <a:pt x="9" y="28"/>
                        <a:pt x="6" y="30"/>
                      </a:cubicBezTo>
                      <a:cubicBezTo>
                        <a:pt x="6" y="30"/>
                        <a:pt x="6" y="31"/>
                        <a:pt x="6" y="31"/>
                      </a:cubicBezTo>
                      <a:cubicBezTo>
                        <a:pt x="7" y="32"/>
                        <a:pt x="8" y="33"/>
                        <a:pt x="9" y="34"/>
                      </a:cubicBezTo>
                      <a:cubicBezTo>
                        <a:pt x="9" y="34"/>
                        <a:pt x="10" y="34"/>
                        <a:pt x="10" y="34"/>
                      </a:cubicBezTo>
                      <a:cubicBezTo>
                        <a:pt x="9" y="34"/>
                        <a:pt x="8" y="33"/>
                        <a:pt x="7" y="32"/>
                      </a:cubicBezTo>
                      <a:cubicBezTo>
                        <a:pt x="6" y="31"/>
                        <a:pt x="5" y="33"/>
                        <a:pt x="6" y="33"/>
                      </a:cubicBezTo>
                      <a:cubicBezTo>
                        <a:pt x="8" y="36"/>
                        <a:pt x="10" y="38"/>
                        <a:pt x="13" y="39"/>
                      </a:cubicBezTo>
                      <a:cubicBezTo>
                        <a:pt x="13" y="40"/>
                        <a:pt x="14" y="39"/>
                        <a:pt x="14" y="39"/>
                      </a:cubicBezTo>
                      <a:cubicBezTo>
                        <a:pt x="14" y="39"/>
                        <a:pt x="14" y="39"/>
                        <a:pt x="14" y="39"/>
                      </a:cubicBezTo>
                      <a:cubicBezTo>
                        <a:pt x="15" y="39"/>
                        <a:pt x="15" y="38"/>
                        <a:pt x="15" y="38"/>
                      </a:cubicBezTo>
                      <a:cubicBezTo>
                        <a:pt x="14" y="37"/>
                        <a:pt x="13" y="38"/>
                        <a:pt x="15" y="39"/>
                      </a:cubicBezTo>
                      <a:cubicBezTo>
                        <a:pt x="15" y="40"/>
                        <a:pt x="16" y="39"/>
                        <a:pt x="16" y="39"/>
                      </a:cubicBezTo>
                      <a:cubicBezTo>
                        <a:pt x="16" y="37"/>
                        <a:pt x="16" y="36"/>
                        <a:pt x="17" y="35"/>
                      </a:cubicBezTo>
                      <a:cubicBezTo>
                        <a:pt x="18" y="35"/>
                        <a:pt x="18" y="35"/>
                        <a:pt x="18" y="34"/>
                      </a:cubicBezTo>
                      <a:cubicBezTo>
                        <a:pt x="19" y="24"/>
                        <a:pt x="44" y="23"/>
                        <a:pt x="37" y="10"/>
                      </a:cubicBezTo>
                      <a:cubicBezTo>
                        <a:pt x="32" y="0"/>
                        <a:pt x="15" y="12"/>
                        <a:pt x="9" y="16"/>
                      </a:cubicBezTo>
                      <a:cubicBezTo>
                        <a:pt x="9" y="17"/>
                        <a:pt x="9" y="18"/>
                        <a:pt x="10" y="17"/>
                      </a:cubicBezTo>
                      <a:cubicBezTo>
                        <a:pt x="13" y="15"/>
                        <a:pt x="15" y="13"/>
                        <a:pt x="17" y="11"/>
                      </a:cubicBezTo>
                      <a:cubicBezTo>
                        <a:pt x="17" y="10"/>
                        <a:pt x="16" y="9"/>
                        <a:pt x="16" y="10"/>
                      </a:cubicBezTo>
                      <a:cubicBezTo>
                        <a:pt x="13" y="12"/>
                        <a:pt x="10" y="15"/>
                        <a:pt x="8" y="18"/>
                      </a:cubicBezTo>
                      <a:cubicBezTo>
                        <a:pt x="7" y="19"/>
                        <a:pt x="8" y="20"/>
                        <a:pt x="9" y="19"/>
                      </a:cubicBezTo>
                      <a:cubicBezTo>
                        <a:pt x="12" y="17"/>
                        <a:pt x="14" y="15"/>
                        <a:pt x="17" y="12"/>
                      </a:cubicBezTo>
                      <a:cubicBezTo>
                        <a:pt x="18" y="12"/>
                        <a:pt x="17" y="11"/>
                        <a:pt x="16" y="11"/>
                      </a:cubicBezTo>
                      <a:cubicBezTo>
                        <a:pt x="11" y="15"/>
                        <a:pt x="5" y="18"/>
                        <a:pt x="1" y="23"/>
                      </a:cubicBezTo>
                      <a:cubicBezTo>
                        <a:pt x="1" y="23"/>
                        <a:pt x="1" y="23"/>
                        <a:pt x="2" y="24"/>
                      </a:cubicBezTo>
                      <a:cubicBezTo>
                        <a:pt x="3" y="22"/>
                        <a:pt x="4" y="27"/>
                        <a:pt x="5" y="29"/>
                      </a:cubicBezTo>
                      <a:cubicBezTo>
                        <a:pt x="5" y="30"/>
                        <a:pt x="6" y="29"/>
                        <a:pt x="6" y="29"/>
                      </a:cubicBezTo>
                      <a:cubicBezTo>
                        <a:pt x="5" y="27"/>
                        <a:pt x="5" y="25"/>
                        <a:pt x="5" y="23"/>
                      </a:cubicBezTo>
                      <a:cubicBezTo>
                        <a:pt x="4" y="22"/>
                        <a:pt x="3" y="22"/>
                        <a:pt x="3" y="23"/>
                      </a:cubicBezTo>
                      <a:cubicBezTo>
                        <a:pt x="3" y="24"/>
                        <a:pt x="3" y="25"/>
                        <a:pt x="3" y="27"/>
                      </a:cubicBezTo>
                      <a:cubicBezTo>
                        <a:pt x="3" y="27"/>
                        <a:pt x="4" y="28"/>
                        <a:pt x="5" y="27"/>
                      </a:cubicBezTo>
                      <a:cubicBezTo>
                        <a:pt x="5" y="26"/>
                        <a:pt x="5" y="25"/>
                        <a:pt x="6" y="24"/>
                      </a:cubicBezTo>
                      <a:cubicBezTo>
                        <a:pt x="5" y="24"/>
                        <a:pt x="4" y="22"/>
                        <a:pt x="5" y="26"/>
                      </a:cubicBezTo>
                      <a:cubicBezTo>
                        <a:pt x="5" y="28"/>
                        <a:pt x="7" y="31"/>
                        <a:pt x="8" y="34"/>
                      </a:cubicBezTo>
                      <a:cubicBezTo>
                        <a:pt x="8" y="35"/>
                        <a:pt x="10" y="34"/>
                        <a:pt x="10" y="34"/>
                      </a:cubicBezTo>
                      <a:cubicBezTo>
                        <a:pt x="10" y="31"/>
                        <a:pt x="10" y="28"/>
                        <a:pt x="10" y="25"/>
                      </a:cubicBezTo>
                      <a:cubicBezTo>
                        <a:pt x="8" y="25"/>
                        <a:pt x="8" y="26"/>
                        <a:pt x="9" y="27"/>
                      </a:cubicBezTo>
                      <a:cubicBezTo>
                        <a:pt x="10" y="30"/>
                        <a:pt x="10" y="32"/>
                        <a:pt x="11" y="34"/>
                      </a:cubicBezTo>
                      <a:cubicBezTo>
                        <a:pt x="11" y="35"/>
                        <a:pt x="12" y="35"/>
                        <a:pt x="12" y="34"/>
                      </a:cubicBezTo>
                      <a:cubicBezTo>
                        <a:pt x="13" y="31"/>
                        <a:pt x="14" y="27"/>
                        <a:pt x="14" y="24"/>
                      </a:cubicBezTo>
                      <a:cubicBezTo>
                        <a:pt x="14" y="26"/>
                        <a:pt x="14" y="32"/>
                        <a:pt x="14" y="35"/>
                      </a:cubicBezTo>
                      <a:cubicBezTo>
                        <a:pt x="15" y="35"/>
                        <a:pt x="15" y="35"/>
                        <a:pt x="15" y="35"/>
                      </a:cubicBezTo>
                      <a:cubicBezTo>
                        <a:pt x="15" y="31"/>
                        <a:pt x="16" y="27"/>
                        <a:pt x="16" y="23"/>
                      </a:cubicBezTo>
                      <a:cubicBezTo>
                        <a:pt x="15" y="22"/>
                        <a:pt x="15" y="23"/>
                        <a:pt x="15" y="25"/>
                      </a:cubicBezTo>
                      <a:cubicBezTo>
                        <a:pt x="15" y="27"/>
                        <a:pt x="15" y="29"/>
                        <a:pt x="15" y="32"/>
                      </a:cubicBezTo>
                      <a:cubicBezTo>
                        <a:pt x="15" y="32"/>
                        <a:pt x="16" y="33"/>
                        <a:pt x="17" y="32"/>
                      </a:cubicBezTo>
                      <a:cubicBezTo>
                        <a:pt x="18" y="28"/>
                        <a:pt x="18" y="24"/>
                        <a:pt x="19" y="20"/>
                      </a:cubicBezTo>
                      <a:cubicBezTo>
                        <a:pt x="19" y="19"/>
                        <a:pt x="17" y="19"/>
                        <a:pt x="19" y="21"/>
                      </a:cubicBezTo>
                      <a:cubicBezTo>
                        <a:pt x="20" y="23"/>
                        <a:pt x="19" y="23"/>
                        <a:pt x="21" y="24"/>
                      </a:cubicBezTo>
                      <a:cubicBezTo>
                        <a:pt x="21" y="25"/>
                        <a:pt x="22" y="24"/>
                        <a:pt x="22" y="24"/>
                      </a:cubicBezTo>
                      <a:cubicBezTo>
                        <a:pt x="23" y="21"/>
                        <a:pt x="25" y="19"/>
                        <a:pt x="26" y="16"/>
                      </a:cubicBezTo>
                      <a:cubicBezTo>
                        <a:pt x="26" y="15"/>
                        <a:pt x="25" y="14"/>
                        <a:pt x="25" y="15"/>
                      </a:cubicBezTo>
                      <a:cubicBezTo>
                        <a:pt x="24" y="16"/>
                        <a:pt x="24" y="18"/>
                        <a:pt x="23" y="19"/>
                      </a:cubicBezTo>
                      <a:cubicBezTo>
                        <a:pt x="23" y="20"/>
                        <a:pt x="23" y="20"/>
                        <a:pt x="24" y="20"/>
                      </a:cubicBezTo>
                      <a:cubicBezTo>
                        <a:pt x="26" y="20"/>
                        <a:pt x="29" y="18"/>
                        <a:pt x="26" y="21"/>
                      </a:cubicBezTo>
                      <a:cubicBezTo>
                        <a:pt x="25" y="24"/>
                        <a:pt x="23" y="25"/>
                        <a:pt x="21" y="27"/>
                      </a:cubicBezTo>
                      <a:cubicBezTo>
                        <a:pt x="21" y="28"/>
                        <a:pt x="22" y="29"/>
                        <a:pt x="22" y="28"/>
                      </a:cubicBezTo>
                      <a:cubicBezTo>
                        <a:pt x="24" y="27"/>
                        <a:pt x="25" y="26"/>
                        <a:pt x="26" y="25"/>
                      </a:cubicBezTo>
                      <a:cubicBezTo>
                        <a:pt x="26" y="25"/>
                        <a:pt x="25" y="24"/>
                        <a:pt x="25" y="24"/>
                      </a:cubicBezTo>
                      <a:cubicBezTo>
                        <a:pt x="24" y="25"/>
                        <a:pt x="22" y="26"/>
                        <a:pt x="21" y="28"/>
                      </a:cubicBezTo>
                      <a:cubicBezTo>
                        <a:pt x="22" y="28"/>
                        <a:pt x="22" y="28"/>
                        <a:pt x="22" y="29"/>
                      </a:cubicBezTo>
                      <a:cubicBezTo>
                        <a:pt x="22" y="27"/>
                        <a:pt x="23" y="26"/>
                        <a:pt x="23" y="25"/>
                      </a:cubicBezTo>
                      <a:cubicBezTo>
                        <a:pt x="23" y="24"/>
                        <a:pt x="22" y="24"/>
                        <a:pt x="22" y="24"/>
                      </a:cubicBezTo>
                      <a:cubicBezTo>
                        <a:pt x="21" y="26"/>
                        <a:pt x="20" y="27"/>
                        <a:pt x="19" y="29"/>
                      </a:cubicBezTo>
                      <a:cubicBezTo>
                        <a:pt x="20" y="29"/>
                        <a:pt x="20" y="29"/>
                        <a:pt x="20" y="29"/>
                      </a:cubicBezTo>
                      <a:cubicBezTo>
                        <a:pt x="21" y="27"/>
                        <a:pt x="22" y="25"/>
                        <a:pt x="21" y="22"/>
                      </a:cubicBezTo>
                      <a:cubicBezTo>
                        <a:pt x="21" y="21"/>
                        <a:pt x="20" y="21"/>
                        <a:pt x="2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51"/>
                <p:cNvSpPr/>
                <p:nvPr/>
              </p:nvSpPr>
              <p:spPr bwMode="auto">
                <a:xfrm>
                  <a:off x="889000" y="2473326"/>
                  <a:ext cx="82550" cy="85725"/>
                </a:xfrm>
                <a:custGeom>
                  <a:avLst/>
                  <a:gdLst>
                    <a:gd name="T0" fmla="*/ 52 w 79"/>
                    <a:gd name="T1" fmla="*/ 6 h 81"/>
                    <a:gd name="T2" fmla="*/ 6 w 79"/>
                    <a:gd name="T3" fmla="*/ 36 h 81"/>
                    <a:gd name="T4" fmla="*/ 34 w 79"/>
                    <a:gd name="T5" fmla="*/ 78 h 81"/>
                    <a:gd name="T6" fmla="*/ 77 w 79"/>
                    <a:gd name="T7" fmla="*/ 45 h 81"/>
                    <a:gd name="T8" fmla="*/ 44 w 79"/>
                    <a:gd name="T9" fmla="*/ 4 h 81"/>
                    <a:gd name="T10" fmla="*/ 44 w 79"/>
                    <a:gd name="T11" fmla="*/ 6 h 81"/>
                    <a:gd name="T12" fmla="*/ 76 w 79"/>
                    <a:gd name="T13" fmla="*/ 42 h 81"/>
                    <a:gd name="T14" fmla="*/ 36 w 79"/>
                    <a:gd name="T15" fmla="*/ 77 h 81"/>
                    <a:gd name="T16" fmla="*/ 7 w 79"/>
                    <a:gd name="T17" fmla="*/ 36 h 81"/>
                    <a:gd name="T18" fmla="*/ 52 w 79"/>
                    <a:gd name="T19" fmla="*/ 7 h 81"/>
                    <a:gd name="T20" fmla="*/ 52 w 79"/>
                    <a:gd name="T21" fmla="*/ 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 h="81">
                      <a:moveTo>
                        <a:pt x="52" y="6"/>
                      </a:moveTo>
                      <a:cubicBezTo>
                        <a:pt x="30" y="0"/>
                        <a:pt x="12" y="16"/>
                        <a:pt x="6" y="36"/>
                      </a:cubicBezTo>
                      <a:cubicBezTo>
                        <a:pt x="0" y="54"/>
                        <a:pt x="14" y="76"/>
                        <a:pt x="34" y="78"/>
                      </a:cubicBezTo>
                      <a:cubicBezTo>
                        <a:pt x="55" y="81"/>
                        <a:pt x="75" y="66"/>
                        <a:pt x="77" y="45"/>
                      </a:cubicBezTo>
                      <a:cubicBezTo>
                        <a:pt x="79" y="26"/>
                        <a:pt x="64" y="6"/>
                        <a:pt x="44" y="4"/>
                      </a:cubicBezTo>
                      <a:cubicBezTo>
                        <a:pt x="43" y="4"/>
                        <a:pt x="43" y="5"/>
                        <a:pt x="44" y="6"/>
                      </a:cubicBezTo>
                      <a:cubicBezTo>
                        <a:pt x="62" y="7"/>
                        <a:pt x="76" y="26"/>
                        <a:pt x="76" y="42"/>
                      </a:cubicBezTo>
                      <a:cubicBezTo>
                        <a:pt x="75" y="63"/>
                        <a:pt x="57" y="78"/>
                        <a:pt x="36" y="77"/>
                      </a:cubicBezTo>
                      <a:cubicBezTo>
                        <a:pt x="16" y="76"/>
                        <a:pt x="3" y="54"/>
                        <a:pt x="7" y="36"/>
                      </a:cubicBezTo>
                      <a:cubicBezTo>
                        <a:pt x="11" y="17"/>
                        <a:pt x="32" y="2"/>
                        <a:pt x="52" y="7"/>
                      </a:cubicBezTo>
                      <a:cubicBezTo>
                        <a:pt x="53" y="8"/>
                        <a:pt x="53" y="6"/>
                        <a:pt x="5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52"/>
                <p:cNvSpPr/>
                <p:nvPr/>
              </p:nvSpPr>
              <p:spPr bwMode="auto">
                <a:xfrm>
                  <a:off x="901700" y="2476501"/>
                  <a:ext cx="31750" cy="23813"/>
                </a:xfrm>
                <a:custGeom>
                  <a:avLst/>
                  <a:gdLst>
                    <a:gd name="T0" fmla="*/ 1 w 31"/>
                    <a:gd name="T1" fmla="*/ 18 h 23"/>
                    <a:gd name="T2" fmla="*/ 31 w 31"/>
                    <a:gd name="T3" fmla="*/ 1 h 23"/>
                    <a:gd name="T4" fmla="*/ 29 w 31"/>
                    <a:gd name="T5" fmla="*/ 1 h 23"/>
                    <a:gd name="T6" fmla="*/ 1 w 31"/>
                    <a:gd name="T7" fmla="*/ 17 h 23"/>
                    <a:gd name="T8" fmla="*/ 1 w 31"/>
                    <a:gd name="T9" fmla="*/ 18 h 23"/>
                  </a:gdLst>
                  <a:ahLst/>
                  <a:cxnLst>
                    <a:cxn ang="0">
                      <a:pos x="T0" y="T1"/>
                    </a:cxn>
                    <a:cxn ang="0">
                      <a:pos x="T2" y="T3"/>
                    </a:cxn>
                    <a:cxn ang="0">
                      <a:pos x="T4" y="T5"/>
                    </a:cxn>
                    <a:cxn ang="0">
                      <a:pos x="T6" y="T7"/>
                    </a:cxn>
                    <a:cxn ang="0">
                      <a:pos x="T8" y="T9"/>
                    </a:cxn>
                  </a:cxnLst>
                  <a:rect l="0" t="0" r="r" b="b"/>
                  <a:pathLst>
                    <a:path w="31" h="23">
                      <a:moveTo>
                        <a:pt x="1" y="18"/>
                      </a:moveTo>
                      <a:cubicBezTo>
                        <a:pt x="13" y="23"/>
                        <a:pt x="26" y="11"/>
                        <a:pt x="31" y="1"/>
                      </a:cubicBezTo>
                      <a:cubicBezTo>
                        <a:pt x="31" y="1"/>
                        <a:pt x="29" y="0"/>
                        <a:pt x="29" y="1"/>
                      </a:cubicBezTo>
                      <a:cubicBezTo>
                        <a:pt x="25" y="10"/>
                        <a:pt x="12" y="22"/>
                        <a:pt x="1" y="17"/>
                      </a:cubicBezTo>
                      <a:cubicBezTo>
                        <a:pt x="1" y="16"/>
                        <a:pt x="0" y="18"/>
                        <a:pt x="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53"/>
                <p:cNvSpPr/>
                <p:nvPr/>
              </p:nvSpPr>
              <p:spPr bwMode="auto">
                <a:xfrm>
                  <a:off x="904875" y="2481263"/>
                  <a:ext cx="63500" cy="73025"/>
                </a:xfrm>
                <a:custGeom>
                  <a:avLst/>
                  <a:gdLst>
                    <a:gd name="T0" fmla="*/ 33 w 61"/>
                    <a:gd name="T1" fmla="*/ 1 h 68"/>
                    <a:gd name="T2" fmla="*/ 33 w 61"/>
                    <a:gd name="T3" fmla="*/ 16 h 68"/>
                    <a:gd name="T4" fmla="*/ 29 w 61"/>
                    <a:gd name="T5" fmla="*/ 34 h 68"/>
                    <a:gd name="T6" fmla="*/ 35 w 61"/>
                    <a:gd name="T7" fmla="*/ 47 h 68"/>
                    <a:gd name="T8" fmla="*/ 48 w 61"/>
                    <a:gd name="T9" fmla="*/ 44 h 68"/>
                    <a:gd name="T10" fmla="*/ 50 w 61"/>
                    <a:gd name="T11" fmla="*/ 41 h 68"/>
                    <a:gd name="T12" fmla="*/ 53 w 61"/>
                    <a:gd name="T13" fmla="*/ 38 h 68"/>
                    <a:gd name="T14" fmla="*/ 54 w 61"/>
                    <a:gd name="T15" fmla="*/ 41 h 68"/>
                    <a:gd name="T16" fmla="*/ 55 w 61"/>
                    <a:gd name="T17" fmla="*/ 41 h 68"/>
                    <a:gd name="T18" fmla="*/ 59 w 61"/>
                    <a:gd name="T19" fmla="*/ 42 h 68"/>
                    <a:gd name="T20" fmla="*/ 57 w 61"/>
                    <a:gd name="T21" fmla="*/ 46 h 68"/>
                    <a:gd name="T22" fmla="*/ 57 w 61"/>
                    <a:gd name="T23" fmla="*/ 48 h 68"/>
                    <a:gd name="T24" fmla="*/ 46 w 61"/>
                    <a:gd name="T25" fmla="*/ 48 h 68"/>
                    <a:gd name="T26" fmla="*/ 45 w 61"/>
                    <a:gd name="T27" fmla="*/ 47 h 68"/>
                    <a:gd name="T28" fmla="*/ 39 w 61"/>
                    <a:gd name="T29" fmla="*/ 46 h 68"/>
                    <a:gd name="T30" fmla="*/ 25 w 61"/>
                    <a:gd name="T31" fmla="*/ 37 h 68"/>
                    <a:gd name="T32" fmla="*/ 18 w 61"/>
                    <a:gd name="T33" fmla="*/ 33 h 68"/>
                    <a:gd name="T34" fmla="*/ 15 w 61"/>
                    <a:gd name="T35" fmla="*/ 38 h 68"/>
                    <a:gd name="T36" fmla="*/ 8 w 61"/>
                    <a:gd name="T37" fmla="*/ 37 h 68"/>
                    <a:gd name="T38" fmla="*/ 1 w 61"/>
                    <a:gd name="T39" fmla="*/ 48 h 68"/>
                    <a:gd name="T40" fmla="*/ 12 w 61"/>
                    <a:gd name="T41" fmla="*/ 68 h 68"/>
                    <a:gd name="T42" fmla="*/ 12 w 61"/>
                    <a:gd name="T43" fmla="*/ 67 h 68"/>
                    <a:gd name="T44" fmla="*/ 2 w 61"/>
                    <a:gd name="T45" fmla="*/ 50 h 68"/>
                    <a:gd name="T46" fmla="*/ 9 w 61"/>
                    <a:gd name="T47" fmla="*/ 39 h 68"/>
                    <a:gd name="T48" fmla="*/ 15 w 61"/>
                    <a:gd name="T49" fmla="*/ 45 h 68"/>
                    <a:gd name="T50" fmla="*/ 16 w 61"/>
                    <a:gd name="T51" fmla="*/ 45 h 68"/>
                    <a:gd name="T52" fmla="*/ 24 w 61"/>
                    <a:gd name="T53" fmla="*/ 38 h 68"/>
                    <a:gd name="T54" fmla="*/ 31 w 61"/>
                    <a:gd name="T55" fmla="*/ 45 h 68"/>
                    <a:gd name="T56" fmla="*/ 39 w 61"/>
                    <a:gd name="T57" fmla="*/ 48 h 68"/>
                    <a:gd name="T58" fmla="*/ 44 w 61"/>
                    <a:gd name="T59" fmla="*/ 54 h 68"/>
                    <a:gd name="T60" fmla="*/ 51 w 61"/>
                    <a:gd name="T61" fmla="*/ 57 h 68"/>
                    <a:gd name="T62" fmla="*/ 61 w 61"/>
                    <a:gd name="T63" fmla="*/ 40 h 68"/>
                    <a:gd name="T64" fmla="*/ 61 w 61"/>
                    <a:gd name="T65" fmla="*/ 39 h 68"/>
                    <a:gd name="T66" fmla="*/ 54 w 61"/>
                    <a:gd name="T67" fmla="*/ 37 h 68"/>
                    <a:gd name="T68" fmla="*/ 50 w 61"/>
                    <a:gd name="T69" fmla="*/ 33 h 68"/>
                    <a:gd name="T70" fmla="*/ 49 w 61"/>
                    <a:gd name="T71" fmla="*/ 33 h 68"/>
                    <a:gd name="T72" fmla="*/ 48 w 61"/>
                    <a:gd name="T73" fmla="*/ 39 h 68"/>
                    <a:gd name="T74" fmla="*/ 30 w 61"/>
                    <a:gd name="T75" fmla="*/ 35 h 68"/>
                    <a:gd name="T76" fmla="*/ 35 w 61"/>
                    <a:gd name="T77" fmla="*/ 22 h 68"/>
                    <a:gd name="T78" fmla="*/ 34 w 61"/>
                    <a:gd name="T79" fmla="*/ 1 h 68"/>
                    <a:gd name="T80" fmla="*/ 33 w 61"/>
                    <a:gd name="T81" fmla="*/ 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1" h="68">
                      <a:moveTo>
                        <a:pt x="33" y="1"/>
                      </a:moveTo>
                      <a:cubicBezTo>
                        <a:pt x="32" y="6"/>
                        <a:pt x="33" y="11"/>
                        <a:pt x="33" y="16"/>
                      </a:cubicBezTo>
                      <a:cubicBezTo>
                        <a:pt x="34" y="23"/>
                        <a:pt x="31" y="28"/>
                        <a:pt x="29" y="34"/>
                      </a:cubicBezTo>
                      <a:cubicBezTo>
                        <a:pt x="27" y="40"/>
                        <a:pt x="30" y="45"/>
                        <a:pt x="35" y="47"/>
                      </a:cubicBezTo>
                      <a:cubicBezTo>
                        <a:pt x="38" y="48"/>
                        <a:pt x="46" y="46"/>
                        <a:pt x="48" y="44"/>
                      </a:cubicBezTo>
                      <a:cubicBezTo>
                        <a:pt x="50" y="43"/>
                        <a:pt x="50" y="42"/>
                        <a:pt x="50" y="41"/>
                      </a:cubicBezTo>
                      <a:cubicBezTo>
                        <a:pt x="48" y="36"/>
                        <a:pt x="51" y="33"/>
                        <a:pt x="53" y="38"/>
                      </a:cubicBezTo>
                      <a:cubicBezTo>
                        <a:pt x="54" y="41"/>
                        <a:pt x="52" y="37"/>
                        <a:pt x="54" y="41"/>
                      </a:cubicBezTo>
                      <a:cubicBezTo>
                        <a:pt x="54" y="41"/>
                        <a:pt x="55" y="41"/>
                        <a:pt x="55" y="41"/>
                      </a:cubicBezTo>
                      <a:cubicBezTo>
                        <a:pt x="57" y="41"/>
                        <a:pt x="60" y="40"/>
                        <a:pt x="59" y="42"/>
                      </a:cubicBezTo>
                      <a:cubicBezTo>
                        <a:pt x="58" y="43"/>
                        <a:pt x="58" y="44"/>
                        <a:pt x="57" y="46"/>
                      </a:cubicBezTo>
                      <a:cubicBezTo>
                        <a:pt x="57" y="47"/>
                        <a:pt x="57" y="47"/>
                        <a:pt x="57" y="48"/>
                      </a:cubicBezTo>
                      <a:cubicBezTo>
                        <a:pt x="55" y="55"/>
                        <a:pt x="51" y="55"/>
                        <a:pt x="46" y="48"/>
                      </a:cubicBezTo>
                      <a:cubicBezTo>
                        <a:pt x="46" y="47"/>
                        <a:pt x="46" y="47"/>
                        <a:pt x="45" y="47"/>
                      </a:cubicBezTo>
                      <a:cubicBezTo>
                        <a:pt x="41" y="46"/>
                        <a:pt x="43" y="46"/>
                        <a:pt x="39" y="46"/>
                      </a:cubicBezTo>
                      <a:cubicBezTo>
                        <a:pt x="33" y="47"/>
                        <a:pt x="28" y="41"/>
                        <a:pt x="25" y="37"/>
                      </a:cubicBezTo>
                      <a:cubicBezTo>
                        <a:pt x="22" y="34"/>
                        <a:pt x="21" y="32"/>
                        <a:pt x="18" y="33"/>
                      </a:cubicBezTo>
                      <a:cubicBezTo>
                        <a:pt x="16" y="34"/>
                        <a:pt x="15" y="37"/>
                        <a:pt x="15" y="38"/>
                      </a:cubicBezTo>
                      <a:cubicBezTo>
                        <a:pt x="16" y="46"/>
                        <a:pt x="12" y="38"/>
                        <a:pt x="8" y="37"/>
                      </a:cubicBezTo>
                      <a:cubicBezTo>
                        <a:pt x="1" y="36"/>
                        <a:pt x="0" y="43"/>
                        <a:pt x="1" y="48"/>
                      </a:cubicBezTo>
                      <a:cubicBezTo>
                        <a:pt x="1" y="56"/>
                        <a:pt x="4" y="65"/>
                        <a:pt x="12" y="68"/>
                      </a:cubicBezTo>
                      <a:cubicBezTo>
                        <a:pt x="13" y="68"/>
                        <a:pt x="13" y="67"/>
                        <a:pt x="12" y="67"/>
                      </a:cubicBezTo>
                      <a:cubicBezTo>
                        <a:pt x="5" y="64"/>
                        <a:pt x="3" y="57"/>
                        <a:pt x="2" y="50"/>
                      </a:cubicBezTo>
                      <a:cubicBezTo>
                        <a:pt x="2" y="47"/>
                        <a:pt x="1" y="36"/>
                        <a:pt x="9" y="39"/>
                      </a:cubicBezTo>
                      <a:cubicBezTo>
                        <a:pt x="11" y="41"/>
                        <a:pt x="13" y="43"/>
                        <a:pt x="15" y="45"/>
                      </a:cubicBezTo>
                      <a:cubicBezTo>
                        <a:pt x="16" y="46"/>
                        <a:pt x="16" y="45"/>
                        <a:pt x="16" y="45"/>
                      </a:cubicBezTo>
                      <a:cubicBezTo>
                        <a:pt x="17" y="42"/>
                        <a:pt x="19" y="32"/>
                        <a:pt x="24" y="38"/>
                      </a:cubicBezTo>
                      <a:cubicBezTo>
                        <a:pt x="26" y="40"/>
                        <a:pt x="28" y="43"/>
                        <a:pt x="31" y="45"/>
                      </a:cubicBezTo>
                      <a:cubicBezTo>
                        <a:pt x="34" y="47"/>
                        <a:pt x="36" y="47"/>
                        <a:pt x="39" y="48"/>
                      </a:cubicBezTo>
                      <a:cubicBezTo>
                        <a:pt x="47" y="48"/>
                        <a:pt x="42" y="50"/>
                        <a:pt x="44" y="54"/>
                      </a:cubicBezTo>
                      <a:cubicBezTo>
                        <a:pt x="45" y="56"/>
                        <a:pt x="48" y="58"/>
                        <a:pt x="51" y="57"/>
                      </a:cubicBezTo>
                      <a:cubicBezTo>
                        <a:pt x="58" y="53"/>
                        <a:pt x="58" y="47"/>
                        <a:pt x="61" y="40"/>
                      </a:cubicBezTo>
                      <a:cubicBezTo>
                        <a:pt x="61" y="40"/>
                        <a:pt x="61" y="39"/>
                        <a:pt x="61" y="39"/>
                      </a:cubicBezTo>
                      <a:cubicBezTo>
                        <a:pt x="58" y="39"/>
                        <a:pt x="55" y="41"/>
                        <a:pt x="54" y="37"/>
                      </a:cubicBezTo>
                      <a:cubicBezTo>
                        <a:pt x="54" y="35"/>
                        <a:pt x="52" y="34"/>
                        <a:pt x="50" y="33"/>
                      </a:cubicBezTo>
                      <a:cubicBezTo>
                        <a:pt x="50" y="33"/>
                        <a:pt x="50" y="33"/>
                        <a:pt x="49" y="33"/>
                      </a:cubicBezTo>
                      <a:cubicBezTo>
                        <a:pt x="48" y="35"/>
                        <a:pt x="48" y="37"/>
                        <a:pt x="48" y="39"/>
                      </a:cubicBezTo>
                      <a:cubicBezTo>
                        <a:pt x="47" y="48"/>
                        <a:pt x="28" y="49"/>
                        <a:pt x="30" y="35"/>
                      </a:cubicBezTo>
                      <a:cubicBezTo>
                        <a:pt x="31" y="30"/>
                        <a:pt x="35" y="26"/>
                        <a:pt x="35" y="22"/>
                      </a:cubicBezTo>
                      <a:cubicBezTo>
                        <a:pt x="35" y="15"/>
                        <a:pt x="34" y="8"/>
                        <a:pt x="34" y="1"/>
                      </a:cubicBezTo>
                      <a:cubicBezTo>
                        <a:pt x="34" y="0"/>
                        <a:pt x="33" y="0"/>
                        <a:pt x="3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54"/>
                <p:cNvSpPr/>
                <p:nvPr/>
              </p:nvSpPr>
              <p:spPr bwMode="auto">
                <a:xfrm>
                  <a:off x="942975" y="2517776"/>
                  <a:ext cx="9525" cy="9525"/>
                </a:xfrm>
                <a:custGeom>
                  <a:avLst/>
                  <a:gdLst>
                    <a:gd name="T0" fmla="*/ 2 w 9"/>
                    <a:gd name="T1" fmla="*/ 5 h 9"/>
                    <a:gd name="T2" fmla="*/ 5 w 9"/>
                    <a:gd name="T3" fmla="*/ 2 h 9"/>
                    <a:gd name="T4" fmla="*/ 3 w 9"/>
                    <a:gd name="T5" fmla="*/ 5 h 9"/>
                    <a:gd name="T6" fmla="*/ 0 w 9"/>
                    <a:gd name="T7" fmla="*/ 8 h 9"/>
                    <a:gd name="T8" fmla="*/ 1 w 9"/>
                    <a:gd name="T9" fmla="*/ 9 h 9"/>
                    <a:gd name="T10" fmla="*/ 5 w 9"/>
                    <a:gd name="T11" fmla="*/ 1 h 9"/>
                    <a:gd name="T12" fmla="*/ 1 w 9"/>
                    <a:gd name="T13" fmla="*/ 1 h 9"/>
                    <a:gd name="T14" fmla="*/ 1 w 9"/>
                    <a:gd name="T15" fmla="*/ 6 h 9"/>
                    <a:gd name="T16" fmla="*/ 2 w 9"/>
                    <a:gd name="T17"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2" y="5"/>
                      </a:moveTo>
                      <a:cubicBezTo>
                        <a:pt x="1" y="3"/>
                        <a:pt x="3" y="0"/>
                        <a:pt x="5" y="2"/>
                      </a:cubicBezTo>
                      <a:cubicBezTo>
                        <a:pt x="5" y="3"/>
                        <a:pt x="4" y="5"/>
                        <a:pt x="3" y="5"/>
                      </a:cubicBezTo>
                      <a:cubicBezTo>
                        <a:pt x="2" y="6"/>
                        <a:pt x="1" y="7"/>
                        <a:pt x="0" y="8"/>
                      </a:cubicBezTo>
                      <a:cubicBezTo>
                        <a:pt x="0" y="8"/>
                        <a:pt x="0" y="9"/>
                        <a:pt x="1" y="9"/>
                      </a:cubicBezTo>
                      <a:cubicBezTo>
                        <a:pt x="3" y="8"/>
                        <a:pt x="9" y="3"/>
                        <a:pt x="5" y="1"/>
                      </a:cubicBezTo>
                      <a:cubicBezTo>
                        <a:pt x="4" y="0"/>
                        <a:pt x="2" y="0"/>
                        <a:pt x="1" y="1"/>
                      </a:cubicBezTo>
                      <a:cubicBezTo>
                        <a:pt x="0" y="2"/>
                        <a:pt x="0" y="5"/>
                        <a:pt x="1" y="6"/>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55"/>
                <p:cNvSpPr/>
                <p:nvPr/>
              </p:nvSpPr>
              <p:spPr bwMode="auto">
                <a:xfrm>
                  <a:off x="958850" y="2513013"/>
                  <a:ext cx="9525" cy="6350"/>
                </a:xfrm>
                <a:custGeom>
                  <a:avLst/>
                  <a:gdLst>
                    <a:gd name="T0" fmla="*/ 3 w 8"/>
                    <a:gd name="T1" fmla="*/ 4 h 6"/>
                    <a:gd name="T2" fmla="*/ 5 w 8"/>
                    <a:gd name="T3" fmla="*/ 2 h 6"/>
                    <a:gd name="T4" fmla="*/ 6 w 8"/>
                    <a:gd name="T5" fmla="*/ 4 h 6"/>
                    <a:gd name="T6" fmla="*/ 1 w 8"/>
                    <a:gd name="T7" fmla="*/ 4 h 6"/>
                    <a:gd name="T8" fmla="*/ 1 w 8"/>
                    <a:gd name="T9" fmla="*/ 5 h 6"/>
                    <a:gd name="T10" fmla="*/ 8 w 8"/>
                    <a:gd name="T11" fmla="*/ 3 h 6"/>
                    <a:gd name="T12" fmla="*/ 4 w 8"/>
                    <a:gd name="T13" fmla="*/ 1 h 6"/>
                    <a:gd name="T14" fmla="*/ 2 w 8"/>
                    <a:gd name="T15" fmla="*/ 5 h 6"/>
                    <a:gd name="T16" fmla="*/ 3 w 8"/>
                    <a:gd name="T17" fmla="*/ 4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6">
                      <a:moveTo>
                        <a:pt x="3" y="4"/>
                      </a:moveTo>
                      <a:cubicBezTo>
                        <a:pt x="3" y="3"/>
                        <a:pt x="3" y="2"/>
                        <a:pt x="5" y="2"/>
                      </a:cubicBezTo>
                      <a:cubicBezTo>
                        <a:pt x="5" y="2"/>
                        <a:pt x="7" y="3"/>
                        <a:pt x="6" y="4"/>
                      </a:cubicBezTo>
                      <a:cubicBezTo>
                        <a:pt x="5" y="5"/>
                        <a:pt x="3" y="5"/>
                        <a:pt x="1" y="4"/>
                      </a:cubicBezTo>
                      <a:cubicBezTo>
                        <a:pt x="1" y="4"/>
                        <a:pt x="0" y="5"/>
                        <a:pt x="1" y="5"/>
                      </a:cubicBezTo>
                      <a:cubicBezTo>
                        <a:pt x="2" y="6"/>
                        <a:pt x="8" y="6"/>
                        <a:pt x="8" y="3"/>
                      </a:cubicBezTo>
                      <a:cubicBezTo>
                        <a:pt x="8" y="2"/>
                        <a:pt x="6" y="0"/>
                        <a:pt x="4" y="1"/>
                      </a:cubicBezTo>
                      <a:cubicBezTo>
                        <a:pt x="2" y="1"/>
                        <a:pt x="1" y="3"/>
                        <a:pt x="2" y="5"/>
                      </a:cubicBezTo>
                      <a:cubicBezTo>
                        <a:pt x="2" y="6"/>
                        <a:pt x="3" y="5"/>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56"/>
                <p:cNvSpPr/>
                <p:nvPr/>
              </p:nvSpPr>
              <p:spPr bwMode="auto">
                <a:xfrm>
                  <a:off x="895350" y="2506663"/>
                  <a:ext cx="9525" cy="28575"/>
                </a:xfrm>
                <a:custGeom>
                  <a:avLst/>
                  <a:gdLst>
                    <a:gd name="T0" fmla="*/ 6 w 9"/>
                    <a:gd name="T1" fmla="*/ 26 h 27"/>
                    <a:gd name="T2" fmla="*/ 9 w 9"/>
                    <a:gd name="T3" fmla="*/ 1 h 27"/>
                    <a:gd name="T4" fmla="*/ 8 w 9"/>
                    <a:gd name="T5" fmla="*/ 0 h 27"/>
                    <a:gd name="T6" fmla="*/ 3 w 9"/>
                    <a:gd name="T7" fmla="*/ 22 h 27"/>
                    <a:gd name="T8" fmla="*/ 5 w 9"/>
                    <a:gd name="T9" fmla="*/ 22 h 27"/>
                    <a:gd name="T10" fmla="*/ 6 w 9"/>
                    <a:gd name="T11" fmla="*/ 4 h 27"/>
                    <a:gd name="T12" fmla="*/ 4 w 9"/>
                    <a:gd name="T13" fmla="*/ 4 h 27"/>
                    <a:gd name="T14" fmla="*/ 2 w 9"/>
                    <a:gd name="T15" fmla="*/ 21 h 27"/>
                    <a:gd name="T16" fmla="*/ 4 w 9"/>
                    <a:gd name="T17" fmla="*/ 21 h 27"/>
                    <a:gd name="T18" fmla="*/ 3 w 9"/>
                    <a:gd name="T19" fmla="*/ 3 h 27"/>
                    <a:gd name="T20" fmla="*/ 2 w 9"/>
                    <a:gd name="T21" fmla="*/ 3 h 27"/>
                    <a:gd name="T22" fmla="*/ 1 w 9"/>
                    <a:gd name="T23" fmla="*/ 17 h 27"/>
                    <a:gd name="T24" fmla="*/ 2 w 9"/>
                    <a:gd name="T25" fmla="*/ 17 h 27"/>
                    <a:gd name="T26" fmla="*/ 2 w 9"/>
                    <a:gd name="T27" fmla="*/ 4 h 27"/>
                    <a:gd name="T28" fmla="*/ 1 w 9"/>
                    <a:gd name="T29" fmla="*/ 4 h 27"/>
                    <a:gd name="T30" fmla="*/ 1 w 9"/>
                    <a:gd name="T31" fmla="*/ 17 h 27"/>
                    <a:gd name="T32" fmla="*/ 2 w 9"/>
                    <a:gd name="T33" fmla="*/ 17 h 27"/>
                    <a:gd name="T34" fmla="*/ 3 w 9"/>
                    <a:gd name="T35" fmla="*/ 3 h 27"/>
                    <a:gd name="T36" fmla="*/ 2 w 9"/>
                    <a:gd name="T37" fmla="*/ 3 h 27"/>
                    <a:gd name="T38" fmla="*/ 2 w 9"/>
                    <a:gd name="T39" fmla="*/ 21 h 27"/>
                    <a:gd name="T40" fmla="*/ 4 w 9"/>
                    <a:gd name="T41" fmla="*/ 21 h 27"/>
                    <a:gd name="T42" fmla="*/ 6 w 9"/>
                    <a:gd name="T43" fmla="*/ 4 h 27"/>
                    <a:gd name="T44" fmla="*/ 4 w 9"/>
                    <a:gd name="T45" fmla="*/ 4 h 27"/>
                    <a:gd name="T46" fmla="*/ 3 w 9"/>
                    <a:gd name="T47" fmla="*/ 22 h 27"/>
                    <a:gd name="T48" fmla="*/ 5 w 9"/>
                    <a:gd name="T49" fmla="*/ 22 h 27"/>
                    <a:gd name="T50" fmla="*/ 9 w 9"/>
                    <a:gd name="T51" fmla="*/ 1 h 27"/>
                    <a:gd name="T52" fmla="*/ 8 w 9"/>
                    <a:gd name="T53" fmla="*/ 0 h 27"/>
                    <a:gd name="T54" fmla="*/ 5 w 9"/>
                    <a:gd name="T55" fmla="*/ 26 h 27"/>
                    <a:gd name="T56" fmla="*/ 6 w 9"/>
                    <a:gd name="T57"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 h="27">
                      <a:moveTo>
                        <a:pt x="6" y="26"/>
                      </a:moveTo>
                      <a:cubicBezTo>
                        <a:pt x="3" y="17"/>
                        <a:pt x="6" y="9"/>
                        <a:pt x="9" y="1"/>
                      </a:cubicBezTo>
                      <a:cubicBezTo>
                        <a:pt x="9" y="1"/>
                        <a:pt x="9" y="0"/>
                        <a:pt x="8" y="0"/>
                      </a:cubicBezTo>
                      <a:cubicBezTo>
                        <a:pt x="1" y="5"/>
                        <a:pt x="2" y="15"/>
                        <a:pt x="3" y="22"/>
                      </a:cubicBezTo>
                      <a:cubicBezTo>
                        <a:pt x="3" y="23"/>
                        <a:pt x="5" y="23"/>
                        <a:pt x="5" y="22"/>
                      </a:cubicBezTo>
                      <a:cubicBezTo>
                        <a:pt x="4" y="16"/>
                        <a:pt x="4" y="10"/>
                        <a:pt x="6" y="4"/>
                      </a:cubicBezTo>
                      <a:cubicBezTo>
                        <a:pt x="5" y="4"/>
                        <a:pt x="5" y="4"/>
                        <a:pt x="4" y="4"/>
                      </a:cubicBezTo>
                      <a:cubicBezTo>
                        <a:pt x="3" y="10"/>
                        <a:pt x="1" y="15"/>
                        <a:pt x="2" y="21"/>
                      </a:cubicBezTo>
                      <a:cubicBezTo>
                        <a:pt x="2" y="22"/>
                        <a:pt x="4" y="22"/>
                        <a:pt x="4" y="21"/>
                      </a:cubicBezTo>
                      <a:cubicBezTo>
                        <a:pt x="4" y="15"/>
                        <a:pt x="4" y="9"/>
                        <a:pt x="3" y="3"/>
                      </a:cubicBezTo>
                      <a:cubicBezTo>
                        <a:pt x="3" y="2"/>
                        <a:pt x="2" y="2"/>
                        <a:pt x="2" y="3"/>
                      </a:cubicBezTo>
                      <a:cubicBezTo>
                        <a:pt x="1" y="7"/>
                        <a:pt x="0" y="12"/>
                        <a:pt x="1" y="17"/>
                      </a:cubicBezTo>
                      <a:cubicBezTo>
                        <a:pt x="1" y="18"/>
                        <a:pt x="2" y="18"/>
                        <a:pt x="2" y="17"/>
                      </a:cubicBezTo>
                      <a:cubicBezTo>
                        <a:pt x="2" y="13"/>
                        <a:pt x="2" y="8"/>
                        <a:pt x="2" y="4"/>
                      </a:cubicBezTo>
                      <a:cubicBezTo>
                        <a:pt x="2" y="3"/>
                        <a:pt x="1" y="3"/>
                        <a:pt x="1" y="4"/>
                      </a:cubicBezTo>
                      <a:cubicBezTo>
                        <a:pt x="1" y="8"/>
                        <a:pt x="1" y="13"/>
                        <a:pt x="1" y="17"/>
                      </a:cubicBezTo>
                      <a:cubicBezTo>
                        <a:pt x="1" y="17"/>
                        <a:pt x="1" y="17"/>
                        <a:pt x="2" y="17"/>
                      </a:cubicBezTo>
                      <a:cubicBezTo>
                        <a:pt x="2" y="12"/>
                        <a:pt x="2" y="8"/>
                        <a:pt x="3" y="3"/>
                      </a:cubicBezTo>
                      <a:cubicBezTo>
                        <a:pt x="3" y="3"/>
                        <a:pt x="2" y="3"/>
                        <a:pt x="2" y="3"/>
                      </a:cubicBezTo>
                      <a:cubicBezTo>
                        <a:pt x="3" y="9"/>
                        <a:pt x="3" y="15"/>
                        <a:pt x="2" y="21"/>
                      </a:cubicBezTo>
                      <a:cubicBezTo>
                        <a:pt x="3" y="21"/>
                        <a:pt x="3" y="21"/>
                        <a:pt x="4" y="21"/>
                      </a:cubicBezTo>
                      <a:cubicBezTo>
                        <a:pt x="3" y="15"/>
                        <a:pt x="4" y="10"/>
                        <a:pt x="6" y="4"/>
                      </a:cubicBezTo>
                      <a:cubicBezTo>
                        <a:pt x="6" y="4"/>
                        <a:pt x="4" y="3"/>
                        <a:pt x="4" y="4"/>
                      </a:cubicBezTo>
                      <a:cubicBezTo>
                        <a:pt x="2" y="10"/>
                        <a:pt x="2" y="16"/>
                        <a:pt x="3" y="22"/>
                      </a:cubicBezTo>
                      <a:cubicBezTo>
                        <a:pt x="4" y="22"/>
                        <a:pt x="4" y="22"/>
                        <a:pt x="5" y="22"/>
                      </a:cubicBezTo>
                      <a:cubicBezTo>
                        <a:pt x="3" y="15"/>
                        <a:pt x="3" y="6"/>
                        <a:pt x="9" y="1"/>
                      </a:cubicBezTo>
                      <a:cubicBezTo>
                        <a:pt x="9" y="1"/>
                        <a:pt x="8" y="1"/>
                        <a:pt x="8" y="0"/>
                      </a:cubicBezTo>
                      <a:cubicBezTo>
                        <a:pt x="4" y="9"/>
                        <a:pt x="1" y="17"/>
                        <a:pt x="5" y="26"/>
                      </a:cubicBezTo>
                      <a:cubicBezTo>
                        <a:pt x="5" y="27"/>
                        <a:pt x="7" y="27"/>
                        <a:pt x="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157"/>
                <p:cNvSpPr/>
                <p:nvPr/>
              </p:nvSpPr>
              <p:spPr bwMode="auto">
                <a:xfrm>
                  <a:off x="895350" y="2493963"/>
                  <a:ext cx="11113" cy="19050"/>
                </a:xfrm>
                <a:custGeom>
                  <a:avLst/>
                  <a:gdLst>
                    <a:gd name="T0" fmla="*/ 6 w 11"/>
                    <a:gd name="T1" fmla="*/ 3 h 17"/>
                    <a:gd name="T2" fmla="*/ 7 w 11"/>
                    <a:gd name="T3" fmla="*/ 2 h 17"/>
                    <a:gd name="T4" fmla="*/ 6 w 11"/>
                    <a:gd name="T5" fmla="*/ 1 h 17"/>
                    <a:gd name="T6" fmla="*/ 1 w 11"/>
                    <a:gd name="T7" fmla="*/ 14 h 17"/>
                    <a:gd name="T8" fmla="*/ 2 w 11"/>
                    <a:gd name="T9" fmla="*/ 15 h 17"/>
                    <a:gd name="T10" fmla="*/ 9 w 11"/>
                    <a:gd name="T11" fmla="*/ 4 h 17"/>
                    <a:gd name="T12" fmla="*/ 8 w 11"/>
                    <a:gd name="T13" fmla="*/ 4 h 17"/>
                    <a:gd name="T14" fmla="*/ 5 w 11"/>
                    <a:gd name="T15" fmla="*/ 12 h 17"/>
                    <a:gd name="T16" fmla="*/ 6 w 11"/>
                    <a:gd name="T17" fmla="*/ 12 h 17"/>
                    <a:gd name="T18" fmla="*/ 9 w 11"/>
                    <a:gd name="T19" fmla="*/ 5 h 17"/>
                    <a:gd name="T20" fmla="*/ 8 w 11"/>
                    <a:gd name="T21" fmla="*/ 5 h 17"/>
                    <a:gd name="T22" fmla="*/ 6 w 11"/>
                    <a:gd name="T23" fmla="*/ 15 h 17"/>
                    <a:gd name="T24" fmla="*/ 7 w 11"/>
                    <a:gd name="T25" fmla="*/ 16 h 17"/>
                    <a:gd name="T26" fmla="*/ 11 w 11"/>
                    <a:gd name="T27" fmla="*/ 7 h 17"/>
                    <a:gd name="T28" fmla="*/ 10 w 11"/>
                    <a:gd name="T29" fmla="*/ 6 h 17"/>
                    <a:gd name="T30" fmla="*/ 6 w 11"/>
                    <a:gd name="T31" fmla="*/ 15 h 17"/>
                    <a:gd name="T32" fmla="*/ 7 w 11"/>
                    <a:gd name="T33" fmla="*/ 16 h 17"/>
                    <a:gd name="T34" fmla="*/ 10 w 11"/>
                    <a:gd name="T35" fmla="*/ 5 h 17"/>
                    <a:gd name="T36" fmla="*/ 8 w 11"/>
                    <a:gd name="T37" fmla="*/ 4 h 17"/>
                    <a:gd name="T38" fmla="*/ 5 w 11"/>
                    <a:gd name="T39" fmla="*/ 12 h 17"/>
                    <a:gd name="T40" fmla="*/ 6 w 11"/>
                    <a:gd name="T41" fmla="*/ 12 h 17"/>
                    <a:gd name="T42" fmla="*/ 9 w 11"/>
                    <a:gd name="T43" fmla="*/ 4 h 17"/>
                    <a:gd name="T44" fmla="*/ 8 w 11"/>
                    <a:gd name="T45" fmla="*/ 3 h 17"/>
                    <a:gd name="T46" fmla="*/ 1 w 11"/>
                    <a:gd name="T47" fmla="*/ 14 h 17"/>
                    <a:gd name="T48" fmla="*/ 2 w 11"/>
                    <a:gd name="T49" fmla="*/ 15 h 17"/>
                    <a:gd name="T50" fmla="*/ 8 w 11"/>
                    <a:gd name="T51" fmla="*/ 1 h 17"/>
                    <a:gd name="T52" fmla="*/ 7 w 11"/>
                    <a:gd name="T53" fmla="*/ 0 h 17"/>
                    <a:gd name="T54" fmla="*/ 5 w 11"/>
                    <a:gd name="T55" fmla="*/ 3 h 17"/>
                    <a:gd name="T56" fmla="*/ 6 w 11"/>
                    <a:gd name="T5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 h="17">
                      <a:moveTo>
                        <a:pt x="6" y="3"/>
                      </a:moveTo>
                      <a:cubicBezTo>
                        <a:pt x="7" y="3"/>
                        <a:pt x="7" y="2"/>
                        <a:pt x="7" y="2"/>
                      </a:cubicBezTo>
                      <a:cubicBezTo>
                        <a:pt x="7" y="1"/>
                        <a:pt x="7" y="1"/>
                        <a:pt x="6" y="1"/>
                      </a:cubicBezTo>
                      <a:cubicBezTo>
                        <a:pt x="5" y="5"/>
                        <a:pt x="2" y="10"/>
                        <a:pt x="1" y="14"/>
                      </a:cubicBezTo>
                      <a:cubicBezTo>
                        <a:pt x="0" y="15"/>
                        <a:pt x="2" y="16"/>
                        <a:pt x="2" y="15"/>
                      </a:cubicBezTo>
                      <a:cubicBezTo>
                        <a:pt x="4" y="11"/>
                        <a:pt x="5" y="7"/>
                        <a:pt x="9" y="4"/>
                      </a:cubicBezTo>
                      <a:cubicBezTo>
                        <a:pt x="8" y="4"/>
                        <a:pt x="8" y="4"/>
                        <a:pt x="8" y="4"/>
                      </a:cubicBezTo>
                      <a:cubicBezTo>
                        <a:pt x="7" y="7"/>
                        <a:pt x="7" y="9"/>
                        <a:pt x="5" y="12"/>
                      </a:cubicBezTo>
                      <a:cubicBezTo>
                        <a:pt x="6" y="12"/>
                        <a:pt x="6" y="12"/>
                        <a:pt x="6" y="12"/>
                      </a:cubicBezTo>
                      <a:cubicBezTo>
                        <a:pt x="7" y="10"/>
                        <a:pt x="8" y="7"/>
                        <a:pt x="9" y="5"/>
                      </a:cubicBezTo>
                      <a:cubicBezTo>
                        <a:pt x="9" y="5"/>
                        <a:pt x="9" y="5"/>
                        <a:pt x="8" y="5"/>
                      </a:cubicBezTo>
                      <a:cubicBezTo>
                        <a:pt x="8" y="8"/>
                        <a:pt x="7" y="12"/>
                        <a:pt x="6" y="15"/>
                      </a:cubicBezTo>
                      <a:cubicBezTo>
                        <a:pt x="6" y="16"/>
                        <a:pt x="7" y="16"/>
                        <a:pt x="7" y="16"/>
                      </a:cubicBezTo>
                      <a:cubicBezTo>
                        <a:pt x="8" y="13"/>
                        <a:pt x="9" y="10"/>
                        <a:pt x="11" y="7"/>
                      </a:cubicBezTo>
                      <a:cubicBezTo>
                        <a:pt x="11" y="6"/>
                        <a:pt x="10" y="5"/>
                        <a:pt x="10" y="6"/>
                      </a:cubicBezTo>
                      <a:cubicBezTo>
                        <a:pt x="8" y="9"/>
                        <a:pt x="7" y="12"/>
                        <a:pt x="6" y="15"/>
                      </a:cubicBezTo>
                      <a:cubicBezTo>
                        <a:pt x="6" y="16"/>
                        <a:pt x="7" y="17"/>
                        <a:pt x="7" y="16"/>
                      </a:cubicBezTo>
                      <a:cubicBezTo>
                        <a:pt x="9" y="12"/>
                        <a:pt x="10" y="9"/>
                        <a:pt x="10" y="5"/>
                      </a:cubicBezTo>
                      <a:cubicBezTo>
                        <a:pt x="9" y="4"/>
                        <a:pt x="9" y="4"/>
                        <a:pt x="8" y="4"/>
                      </a:cubicBezTo>
                      <a:cubicBezTo>
                        <a:pt x="6" y="7"/>
                        <a:pt x="6" y="9"/>
                        <a:pt x="5" y="12"/>
                      </a:cubicBezTo>
                      <a:cubicBezTo>
                        <a:pt x="5" y="13"/>
                        <a:pt x="6" y="13"/>
                        <a:pt x="6" y="12"/>
                      </a:cubicBezTo>
                      <a:cubicBezTo>
                        <a:pt x="8" y="10"/>
                        <a:pt x="9" y="7"/>
                        <a:pt x="9" y="4"/>
                      </a:cubicBezTo>
                      <a:cubicBezTo>
                        <a:pt x="9" y="3"/>
                        <a:pt x="8" y="3"/>
                        <a:pt x="8" y="3"/>
                      </a:cubicBezTo>
                      <a:cubicBezTo>
                        <a:pt x="4" y="6"/>
                        <a:pt x="3" y="10"/>
                        <a:pt x="1" y="14"/>
                      </a:cubicBezTo>
                      <a:cubicBezTo>
                        <a:pt x="1" y="14"/>
                        <a:pt x="2" y="15"/>
                        <a:pt x="2" y="15"/>
                      </a:cubicBezTo>
                      <a:cubicBezTo>
                        <a:pt x="4" y="10"/>
                        <a:pt x="6" y="6"/>
                        <a:pt x="8" y="1"/>
                      </a:cubicBezTo>
                      <a:cubicBezTo>
                        <a:pt x="8" y="1"/>
                        <a:pt x="7" y="0"/>
                        <a:pt x="7" y="0"/>
                      </a:cubicBezTo>
                      <a:cubicBezTo>
                        <a:pt x="5" y="1"/>
                        <a:pt x="5" y="2"/>
                        <a:pt x="5" y="3"/>
                      </a:cubicBezTo>
                      <a:cubicBezTo>
                        <a:pt x="5" y="4"/>
                        <a:pt x="6" y="4"/>
                        <a:pt x="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158"/>
                <p:cNvSpPr/>
                <p:nvPr/>
              </p:nvSpPr>
              <p:spPr bwMode="auto">
                <a:xfrm>
                  <a:off x="903288" y="2497138"/>
                  <a:ext cx="4763" cy="14288"/>
                </a:xfrm>
                <a:custGeom>
                  <a:avLst/>
                  <a:gdLst>
                    <a:gd name="T0" fmla="*/ 3 w 5"/>
                    <a:gd name="T1" fmla="*/ 1 h 13"/>
                    <a:gd name="T2" fmla="*/ 0 w 5"/>
                    <a:gd name="T3" fmla="*/ 11 h 13"/>
                    <a:gd name="T4" fmla="*/ 2 w 5"/>
                    <a:gd name="T5" fmla="*/ 12 h 13"/>
                    <a:gd name="T6" fmla="*/ 2 w 5"/>
                    <a:gd name="T7" fmla="*/ 8 h 13"/>
                    <a:gd name="T8" fmla="*/ 1 w 5"/>
                    <a:gd name="T9" fmla="*/ 7 h 13"/>
                    <a:gd name="T10" fmla="*/ 0 w 5"/>
                    <a:gd name="T11" fmla="*/ 12 h 13"/>
                    <a:gd name="T12" fmla="*/ 2 w 5"/>
                    <a:gd name="T13" fmla="*/ 12 h 13"/>
                    <a:gd name="T14" fmla="*/ 5 w 5"/>
                    <a:gd name="T15" fmla="*/ 1 h 13"/>
                    <a:gd name="T16" fmla="*/ 3 w 5"/>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3">
                      <a:moveTo>
                        <a:pt x="3" y="1"/>
                      </a:moveTo>
                      <a:cubicBezTo>
                        <a:pt x="4" y="4"/>
                        <a:pt x="2" y="8"/>
                        <a:pt x="0" y="11"/>
                      </a:cubicBezTo>
                      <a:cubicBezTo>
                        <a:pt x="1" y="12"/>
                        <a:pt x="1" y="12"/>
                        <a:pt x="2" y="12"/>
                      </a:cubicBezTo>
                      <a:cubicBezTo>
                        <a:pt x="2" y="10"/>
                        <a:pt x="2" y="9"/>
                        <a:pt x="2" y="8"/>
                      </a:cubicBezTo>
                      <a:cubicBezTo>
                        <a:pt x="2" y="7"/>
                        <a:pt x="1" y="6"/>
                        <a:pt x="1" y="7"/>
                      </a:cubicBezTo>
                      <a:cubicBezTo>
                        <a:pt x="1" y="9"/>
                        <a:pt x="0" y="10"/>
                        <a:pt x="0" y="12"/>
                      </a:cubicBezTo>
                      <a:cubicBezTo>
                        <a:pt x="0" y="12"/>
                        <a:pt x="1" y="13"/>
                        <a:pt x="2" y="12"/>
                      </a:cubicBezTo>
                      <a:cubicBezTo>
                        <a:pt x="3" y="8"/>
                        <a:pt x="5" y="5"/>
                        <a:pt x="5" y="1"/>
                      </a:cubicBezTo>
                      <a:cubicBezTo>
                        <a:pt x="5" y="0"/>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159"/>
                <p:cNvSpPr/>
                <p:nvPr/>
              </p:nvSpPr>
              <p:spPr bwMode="auto">
                <a:xfrm>
                  <a:off x="904875" y="2497138"/>
                  <a:ext cx="3175" cy="15875"/>
                </a:xfrm>
                <a:custGeom>
                  <a:avLst/>
                  <a:gdLst>
                    <a:gd name="T0" fmla="*/ 2 w 4"/>
                    <a:gd name="T1" fmla="*/ 1 h 15"/>
                    <a:gd name="T2" fmla="*/ 1 w 4"/>
                    <a:gd name="T3" fmla="*/ 14 h 15"/>
                    <a:gd name="T4" fmla="*/ 2 w 4"/>
                    <a:gd name="T5" fmla="*/ 14 h 15"/>
                    <a:gd name="T6" fmla="*/ 3 w 4"/>
                    <a:gd name="T7" fmla="*/ 10 h 15"/>
                    <a:gd name="T8" fmla="*/ 2 w 4"/>
                    <a:gd name="T9" fmla="*/ 9 h 15"/>
                    <a:gd name="T10" fmla="*/ 1 w 4"/>
                    <a:gd name="T11" fmla="*/ 14 h 15"/>
                    <a:gd name="T12" fmla="*/ 2 w 4"/>
                    <a:gd name="T13" fmla="*/ 14 h 15"/>
                    <a:gd name="T14" fmla="*/ 4 w 4"/>
                    <a:gd name="T15" fmla="*/ 1 h 15"/>
                    <a:gd name="T16" fmla="*/ 2 w 4"/>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2" y="1"/>
                      </a:moveTo>
                      <a:cubicBezTo>
                        <a:pt x="2" y="5"/>
                        <a:pt x="2" y="10"/>
                        <a:pt x="1" y="14"/>
                      </a:cubicBezTo>
                      <a:cubicBezTo>
                        <a:pt x="1" y="14"/>
                        <a:pt x="2" y="14"/>
                        <a:pt x="2" y="14"/>
                      </a:cubicBezTo>
                      <a:cubicBezTo>
                        <a:pt x="2" y="13"/>
                        <a:pt x="3" y="11"/>
                        <a:pt x="3" y="10"/>
                      </a:cubicBezTo>
                      <a:cubicBezTo>
                        <a:pt x="3" y="9"/>
                        <a:pt x="2" y="9"/>
                        <a:pt x="2" y="9"/>
                      </a:cubicBezTo>
                      <a:cubicBezTo>
                        <a:pt x="1" y="11"/>
                        <a:pt x="1" y="12"/>
                        <a:pt x="1" y="14"/>
                      </a:cubicBezTo>
                      <a:cubicBezTo>
                        <a:pt x="0" y="15"/>
                        <a:pt x="2" y="15"/>
                        <a:pt x="2" y="14"/>
                      </a:cubicBezTo>
                      <a:cubicBezTo>
                        <a:pt x="3" y="10"/>
                        <a:pt x="4" y="5"/>
                        <a:pt x="4" y="1"/>
                      </a:cubicBezTo>
                      <a:cubicBezTo>
                        <a:pt x="4" y="0"/>
                        <a:pt x="2" y="0"/>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160"/>
                <p:cNvSpPr/>
                <p:nvPr/>
              </p:nvSpPr>
              <p:spPr bwMode="auto">
                <a:xfrm>
                  <a:off x="906463" y="2497138"/>
                  <a:ext cx="4763" cy="14288"/>
                </a:xfrm>
                <a:custGeom>
                  <a:avLst/>
                  <a:gdLst>
                    <a:gd name="T0" fmla="*/ 1 w 5"/>
                    <a:gd name="T1" fmla="*/ 1 h 14"/>
                    <a:gd name="T2" fmla="*/ 2 w 5"/>
                    <a:gd name="T3" fmla="*/ 13 h 14"/>
                    <a:gd name="T4" fmla="*/ 3 w 5"/>
                    <a:gd name="T5" fmla="*/ 14 h 14"/>
                    <a:gd name="T6" fmla="*/ 5 w 5"/>
                    <a:gd name="T7" fmla="*/ 5 h 14"/>
                    <a:gd name="T8" fmla="*/ 4 w 5"/>
                    <a:gd name="T9" fmla="*/ 5 h 14"/>
                    <a:gd name="T10" fmla="*/ 2 w 5"/>
                    <a:gd name="T11" fmla="*/ 13 h 14"/>
                    <a:gd name="T12" fmla="*/ 3 w 5"/>
                    <a:gd name="T13" fmla="*/ 13 h 14"/>
                    <a:gd name="T14" fmla="*/ 2 w 5"/>
                    <a:gd name="T15" fmla="*/ 0 h 14"/>
                    <a:gd name="T16" fmla="*/ 1 w 5"/>
                    <a:gd name="T17"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4">
                      <a:moveTo>
                        <a:pt x="1" y="1"/>
                      </a:moveTo>
                      <a:cubicBezTo>
                        <a:pt x="3" y="5"/>
                        <a:pt x="2" y="9"/>
                        <a:pt x="2" y="13"/>
                      </a:cubicBezTo>
                      <a:cubicBezTo>
                        <a:pt x="2" y="14"/>
                        <a:pt x="3" y="14"/>
                        <a:pt x="3" y="14"/>
                      </a:cubicBezTo>
                      <a:cubicBezTo>
                        <a:pt x="4" y="11"/>
                        <a:pt x="4" y="8"/>
                        <a:pt x="5" y="5"/>
                      </a:cubicBezTo>
                      <a:cubicBezTo>
                        <a:pt x="5" y="5"/>
                        <a:pt x="4" y="4"/>
                        <a:pt x="4" y="5"/>
                      </a:cubicBezTo>
                      <a:cubicBezTo>
                        <a:pt x="3" y="8"/>
                        <a:pt x="2" y="10"/>
                        <a:pt x="2" y="13"/>
                      </a:cubicBezTo>
                      <a:cubicBezTo>
                        <a:pt x="2" y="13"/>
                        <a:pt x="3" y="13"/>
                        <a:pt x="3" y="13"/>
                      </a:cubicBezTo>
                      <a:cubicBezTo>
                        <a:pt x="4" y="9"/>
                        <a:pt x="5" y="4"/>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161"/>
                <p:cNvSpPr/>
                <p:nvPr/>
              </p:nvSpPr>
              <p:spPr bwMode="auto">
                <a:xfrm>
                  <a:off x="911225" y="2478088"/>
                  <a:ext cx="28575" cy="49213"/>
                </a:xfrm>
                <a:custGeom>
                  <a:avLst/>
                  <a:gdLst>
                    <a:gd name="T0" fmla="*/ 3 w 28"/>
                    <a:gd name="T1" fmla="*/ 28 h 46"/>
                    <a:gd name="T2" fmla="*/ 6 w 28"/>
                    <a:gd name="T3" fmla="*/ 20 h 46"/>
                    <a:gd name="T4" fmla="*/ 10 w 28"/>
                    <a:gd name="T5" fmla="*/ 20 h 46"/>
                    <a:gd name="T6" fmla="*/ 11 w 28"/>
                    <a:gd name="T7" fmla="*/ 23 h 46"/>
                    <a:gd name="T8" fmla="*/ 15 w 28"/>
                    <a:gd name="T9" fmla="*/ 13 h 46"/>
                    <a:gd name="T10" fmla="*/ 17 w 28"/>
                    <a:gd name="T11" fmla="*/ 13 h 46"/>
                    <a:gd name="T12" fmla="*/ 18 w 28"/>
                    <a:gd name="T13" fmla="*/ 9 h 46"/>
                    <a:gd name="T14" fmla="*/ 18 w 28"/>
                    <a:gd name="T15" fmla="*/ 14 h 46"/>
                    <a:gd name="T16" fmla="*/ 19 w 28"/>
                    <a:gd name="T17" fmla="*/ 10 h 46"/>
                    <a:gd name="T18" fmla="*/ 20 w 28"/>
                    <a:gd name="T19" fmla="*/ 6 h 46"/>
                    <a:gd name="T20" fmla="*/ 22 w 28"/>
                    <a:gd name="T21" fmla="*/ 8 h 46"/>
                    <a:gd name="T22" fmla="*/ 22 w 28"/>
                    <a:gd name="T23" fmla="*/ 18 h 46"/>
                    <a:gd name="T24" fmla="*/ 23 w 28"/>
                    <a:gd name="T25" fmla="*/ 12 h 46"/>
                    <a:gd name="T26" fmla="*/ 24 w 28"/>
                    <a:gd name="T27" fmla="*/ 10 h 46"/>
                    <a:gd name="T28" fmla="*/ 25 w 28"/>
                    <a:gd name="T29" fmla="*/ 22 h 46"/>
                    <a:gd name="T30" fmla="*/ 24 w 28"/>
                    <a:gd name="T31" fmla="*/ 25 h 46"/>
                    <a:gd name="T32" fmla="*/ 20 w 28"/>
                    <a:gd name="T33" fmla="*/ 36 h 46"/>
                    <a:gd name="T34" fmla="*/ 23 w 28"/>
                    <a:gd name="T35" fmla="*/ 27 h 46"/>
                    <a:gd name="T36" fmla="*/ 23 w 28"/>
                    <a:gd name="T37" fmla="*/ 28 h 46"/>
                    <a:gd name="T38" fmla="*/ 20 w 28"/>
                    <a:gd name="T39" fmla="*/ 38 h 46"/>
                    <a:gd name="T40" fmla="*/ 20 w 28"/>
                    <a:gd name="T41" fmla="*/ 34 h 46"/>
                    <a:gd name="T42" fmla="*/ 16 w 28"/>
                    <a:gd name="T43" fmla="*/ 25 h 46"/>
                    <a:gd name="T44" fmla="*/ 15 w 28"/>
                    <a:gd name="T45" fmla="*/ 35 h 46"/>
                    <a:gd name="T46" fmla="*/ 11 w 28"/>
                    <a:gd name="T47" fmla="*/ 27 h 46"/>
                    <a:gd name="T48" fmla="*/ 11 w 28"/>
                    <a:gd name="T49" fmla="*/ 29 h 46"/>
                    <a:gd name="T50" fmla="*/ 10 w 28"/>
                    <a:gd name="T51" fmla="*/ 30 h 46"/>
                    <a:gd name="T52" fmla="*/ 11 w 28"/>
                    <a:gd name="T53" fmla="*/ 30 h 46"/>
                    <a:gd name="T54" fmla="*/ 15 w 28"/>
                    <a:gd name="T55" fmla="*/ 31 h 46"/>
                    <a:gd name="T56" fmla="*/ 17 w 28"/>
                    <a:gd name="T57" fmla="*/ 28 h 46"/>
                    <a:gd name="T58" fmla="*/ 18 w 28"/>
                    <a:gd name="T59" fmla="*/ 23 h 46"/>
                    <a:gd name="T60" fmla="*/ 18 w 28"/>
                    <a:gd name="T61" fmla="*/ 32 h 46"/>
                    <a:gd name="T62" fmla="*/ 19 w 28"/>
                    <a:gd name="T63" fmla="*/ 38 h 46"/>
                    <a:gd name="T64" fmla="*/ 21 w 28"/>
                    <a:gd name="T65" fmla="*/ 34 h 46"/>
                    <a:gd name="T66" fmla="*/ 19 w 28"/>
                    <a:gd name="T67" fmla="*/ 41 h 46"/>
                    <a:gd name="T68" fmla="*/ 21 w 28"/>
                    <a:gd name="T69" fmla="*/ 43 h 46"/>
                    <a:gd name="T70" fmla="*/ 22 w 28"/>
                    <a:gd name="T71" fmla="*/ 36 h 46"/>
                    <a:gd name="T72" fmla="*/ 22 w 28"/>
                    <a:gd name="T73" fmla="*/ 36 h 46"/>
                    <a:gd name="T74" fmla="*/ 23 w 28"/>
                    <a:gd name="T75" fmla="*/ 32 h 46"/>
                    <a:gd name="T76" fmla="*/ 25 w 28"/>
                    <a:gd name="T77" fmla="*/ 25 h 46"/>
                    <a:gd name="T78" fmla="*/ 25 w 28"/>
                    <a:gd name="T79" fmla="*/ 12 h 46"/>
                    <a:gd name="T80" fmla="*/ 22 w 28"/>
                    <a:gd name="T81" fmla="*/ 27 h 46"/>
                    <a:gd name="T82" fmla="*/ 22 w 28"/>
                    <a:gd name="T83" fmla="*/ 27 h 46"/>
                    <a:gd name="T84" fmla="*/ 20 w 28"/>
                    <a:gd name="T85" fmla="*/ 28 h 46"/>
                    <a:gd name="T86" fmla="*/ 20 w 28"/>
                    <a:gd name="T87" fmla="*/ 26 h 46"/>
                    <a:gd name="T88" fmla="*/ 19 w 28"/>
                    <a:gd name="T89" fmla="*/ 26 h 46"/>
                    <a:gd name="T90" fmla="*/ 18 w 28"/>
                    <a:gd name="T91" fmla="*/ 25 h 46"/>
                    <a:gd name="T92" fmla="*/ 18 w 28"/>
                    <a:gd name="T93" fmla="*/ 25 h 46"/>
                    <a:gd name="T94" fmla="*/ 15 w 28"/>
                    <a:gd name="T95" fmla="*/ 26 h 46"/>
                    <a:gd name="T96" fmla="*/ 14 w 28"/>
                    <a:gd name="T97" fmla="*/ 26 h 46"/>
                    <a:gd name="T98" fmla="*/ 14 w 28"/>
                    <a:gd name="T99" fmla="*/ 25 h 46"/>
                    <a:gd name="T100" fmla="*/ 13 w 28"/>
                    <a:gd name="T101" fmla="*/ 26 h 46"/>
                    <a:gd name="T102" fmla="*/ 12 w 28"/>
                    <a:gd name="T103" fmla="*/ 27 h 46"/>
                    <a:gd name="T104" fmla="*/ 11 w 28"/>
                    <a:gd name="T105" fmla="*/ 25 h 46"/>
                    <a:gd name="T106" fmla="*/ 9 w 28"/>
                    <a:gd name="T107" fmla="*/ 26 h 46"/>
                    <a:gd name="T108" fmla="*/ 8 w 28"/>
                    <a:gd name="T109" fmla="*/ 27 h 46"/>
                    <a:gd name="T110" fmla="*/ 7 w 28"/>
                    <a:gd name="T111" fmla="*/ 29 h 46"/>
                    <a:gd name="T112" fmla="*/ 5 w 28"/>
                    <a:gd name="T113" fmla="*/ 28 h 46"/>
                    <a:gd name="T114" fmla="*/ 3 w 28"/>
                    <a:gd name="T115" fmla="*/ 28 h 46"/>
                    <a:gd name="T116" fmla="*/ 1 w 28"/>
                    <a:gd name="T117" fmla="*/ 29 h 46"/>
                    <a:gd name="T118" fmla="*/ 1 w 28"/>
                    <a:gd name="T119" fmla="*/ 30 h 46"/>
                    <a:gd name="T120" fmla="*/ 0 w 28"/>
                    <a:gd name="T121" fmla="*/ 3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 h="46">
                      <a:moveTo>
                        <a:pt x="3" y="15"/>
                      </a:moveTo>
                      <a:cubicBezTo>
                        <a:pt x="3" y="19"/>
                        <a:pt x="0" y="35"/>
                        <a:pt x="2" y="23"/>
                      </a:cubicBezTo>
                      <a:cubicBezTo>
                        <a:pt x="2" y="24"/>
                        <a:pt x="2" y="24"/>
                        <a:pt x="2" y="25"/>
                      </a:cubicBezTo>
                      <a:cubicBezTo>
                        <a:pt x="1" y="27"/>
                        <a:pt x="1" y="28"/>
                        <a:pt x="3" y="28"/>
                      </a:cubicBezTo>
                      <a:cubicBezTo>
                        <a:pt x="3" y="27"/>
                        <a:pt x="4" y="18"/>
                        <a:pt x="3" y="24"/>
                      </a:cubicBezTo>
                      <a:cubicBezTo>
                        <a:pt x="1" y="34"/>
                        <a:pt x="4" y="13"/>
                        <a:pt x="4" y="21"/>
                      </a:cubicBezTo>
                      <a:cubicBezTo>
                        <a:pt x="4" y="24"/>
                        <a:pt x="4" y="31"/>
                        <a:pt x="5" y="22"/>
                      </a:cubicBezTo>
                      <a:cubicBezTo>
                        <a:pt x="5" y="21"/>
                        <a:pt x="6" y="14"/>
                        <a:pt x="6" y="20"/>
                      </a:cubicBezTo>
                      <a:cubicBezTo>
                        <a:pt x="6" y="32"/>
                        <a:pt x="7" y="21"/>
                        <a:pt x="8" y="17"/>
                      </a:cubicBezTo>
                      <a:cubicBezTo>
                        <a:pt x="7" y="19"/>
                        <a:pt x="7" y="21"/>
                        <a:pt x="7" y="23"/>
                      </a:cubicBezTo>
                      <a:cubicBezTo>
                        <a:pt x="7" y="25"/>
                        <a:pt x="8" y="28"/>
                        <a:pt x="8" y="24"/>
                      </a:cubicBezTo>
                      <a:cubicBezTo>
                        <a:pt x="8" y="25"/>
                        <a:pt x="10" y="12"/>
                        <a:pt x="10" y="20"/>
                      </a:cubicBezTo>
                      <a:cubicBezTo>
                        <a:pt x="10" y="25"/>
                        <a:pt x="8" y="27"/>
                        <a:pt x="10" y="19"/>
                      </a:cubicBezTo>
                      <a:cubicBezTo>
                        <a:pt x="13" y="8"/>
                        <a:pt x="9" y="35"/>
                        <a:pt x="11" y="19"/>
                      </a:cubicBezTo>
                      <a:cubicBezTo>
                        <a:pt x="11" y="18"/>
                        <a:pt x="12" y="17"/>
                        <a:pt x="12" y="15"/>
                      </a:cubicBezTo>
                      <a:cubicBezTo>
                        <a:pt x="12" y="18"/>
                        <a:pt x="12" y="20"/>
                        <a:pt x="11" y="23"/>
                      </a:cubicBezTo>
                      <a:cubicBezTo>
                        <a:pt x="12" y="23"/>
                        <a:pt x="12" y="23"/>
                        <a:pt x="13" y="23"/>
                      </a:cubicBezTo>
                      <a:cubicBezTo>
                        <a:pt x="13" y="20"/>
                        <a:pt x="13" y="18"/>
                        <a:pt x="14" y="15"/>
                      </a:cubicBezTo>
                      <a:cubicBezTo>
                        <a:pt x="14" y="14"/>
                        <a:pt x="12" y="24"/>
                        <a:pt x="13" y="22"/>
                      </a:cubicBezTo>
                      <a:cubicBezTo>
                        <a:pt x="12" y="30"/>
                        <a:pt x="15" y="14"/>
                        <a:pt x="15" y="13"/>
                      </a:cubicBezTo>
                      <a:cubicBezTo>
                        <a:pt x="15" y="16"/>
                        <a:pt x="14" y="20"/>
                        <a:pt x="14" y="23"/>
                      </a:cubicBezTo>
                      <a:cubicBezTo>
                        <a:pt x="14" y="22"/>
                        <a:pt x="15" y="16"/>
                        <a:pt x="15" y="14"/>
                      </a:cubicBezTo>
                      <a:cubicBezTo>
                        <a:pt x="17" y="6"/>
                        <a:pt x="15" y="17"/>
                        <a:pt x="15" y="19"/>
                      </a:cubicBezTo>
                      <a:cubicBezTo>
                        <a:pt x="14" y="28"/>
                        <a:pt x="17" y="11"/>
                        <a:pt x="17" y="13"/>
                      </a:cubicBezTo>
                      <a:cubicBezTo>
                        <a:pt x="16" y="15"/>
                        <a:pt x="15" y="21"/>
                        <a:pt x="15" y="23"/>
                      </a:cubicBezTo>
                      <a:cubicBezTo>
                        <a:pt x="14" y="28"/>
                        <a:pt x="17" y="14"/>
                        <a:pt x="16" y="17"/>
                      </a:cubicBezTo>
                      <a:cubicBezTo>
                        <a:pt x="17" y="15"/>
                        <a:pt x="17" y="12"/>
                        <a:pt x="18" y="10"/>
                      </a:cubicBezTo>
                      <a:cubicBezTo>
                        <a:pt x="19" y="4"/>
                        <a:pt x="18" y="9"/>
                        <a:pt x="18" y="9"/>
                      </a:cubicBezTo>
                      <a:cubicBezTo>
                        <a:pt x="18" y="12"/>
                        <a:pt x="17" y="16"/>
                        <a:pt x="16" y="19"/>
                      </a:cubicBezTo>
                      <a:cubicBezTo>
                        <a:pt x="16" y="20"/>
                        <a:pt x="16" y="22"/>
                        <a:pt x="16" y="23"/>
                      </a:cubicBezTo>
                      <a:cubicBezTo>
                        <a:pt x="16" y="23"/>
                        <a:pt x="16" y="23"/>
                        <a:pt x="17" y="23"/>
                      </a:cubicBezTo>
                      <a:cubicBezTo>
                        <a:pt x="17" y="20"/>
                        <a:pt x="18" y="17"/>
                        <a:pt x="18" y="14"/>
                      </a:cubicBezTo>
                      <a:cubicBezTo>
                        <a:pt x="18" y="13"/>
                        <a:pt x="18" y="4"/>
                        <a:pt x="19" y="9"/>
                      </a:cubicBezTo>
                      <a:cubicBezTo>
                        <a:pt x="19" y="12"/>
                        <a:pt x="19" y="15"/>
                        <a:pt x="19" y="17"/>
                      </a:cubicBezTo>
                      <a:cubicBezTo>
                        <a:pt x="18" y="26"/>
                        <a:pt x="19" y="23"/>
                        <a:pt x="19" y="19"/>
                      </a:cubicBezTo>
                      <a:cubicBezTo>
                        <a:pt x="19" y="16"/>
                        <a:pt x="19" y="13"/>
                        <a:pt x="19" y="10"/>
                      </a:cubicBezTo>
                      <a:cubicBezTo>
                        <a:pt x="20" y="6"/>
                        <a:pt x="19" y="15"/>
                        <a:pt x="19" y="14"/>
                      </a:cubicBezTo>
                      <a:cubicBezTo>
                        <a:pt x="19" y="15"/>
                        <a:pt x="19" y="16"/>
                        <a:pt x="19" y="17"/>
                      </a:cubicBezTo>
                      <a:cubicBezTo>
                        <a:pt x="17" y="21"/>
                        <a:pt x="17" y="23"/>
                        <a:pt x="20" y="22"/>
                      </a:cubicBezTo>
                      <a:cubicBezTo>
                        <a:pt x="20" y="16"/>
                        <a:pt x="20" y="11"/>
                        <a:pt x="20" y="6"/>
                      </a:cubicBezTo>
                      <a:cubicBezTo>
                        <a:pt x="20" y="11"/>
                        <a:pt x="20" y="18"/>
                        <a:pt x="20" y="23"/>
                      </a:cubicBezTo>
                      <a:cubicBezTo>
                        <a:pt x="20" y="17"/>
                        <a:pt x="22" y="10"/>
                        <a:pt x="21" y="5"/>
                      </a:cubicBezTo>
                      <a:cubicBezTo>
                        <a:pt x="22" y="11"/>
                        <a:pt x="21" y="17"/>
                        <a:pt x="20" y="23"/>
                      </a:cubicBezTo>
                      <a:cubicBezTo>
                        <a:pt x="21" y="19"/>
                        <a:pt x="21" y="13"/>
                        <a:pt x="22" y="8"/>
                      </a:cubicBezTo>
                      <a:cubicBezTo>
                        <a:pt x="21" y="14"/>
                        <a:pt x="22" y="20"/>
                        <a:pt x="21" y="26"/>
                      </a:cubicBezTo>
                      <a:cubicBezTo>
                        <a:pt x="22" y="22"/>
                        <a:pt x="22" y="14"/>
                        <a:pt x="22" y="9"/>
                      </a:cubicBezTo>
                      <a:cubicBezTo>
                        <a:pt x="23" y="5"/>
                        <a:pt x="23" y="6"/>
                        <a:pt x="23" y="9"/>
                      </a:cubicBezTo>
                      <a:cubicBezTo>
                        <a:pt x="23" y="12"/>
                        <a:pt x="23" y="15"/>
                        <a:pt x="22" y="18"/>
                      </a:cubicBezTo>
                      <a:cubicBezTo>
                        <a:pt x="22" y="19"/>
                        <a:pt x="22" y="20"/>
                        <a:pt x="22" y="21"/>
                      </a:cubicBezTo>
                      <a:cubicBezTo>
                        <a:pt x="21" y="24"/>
                        <a:pt x="22" y="24"/>
                        <a:pt x="23" y="24"/>
                      </a:cubicBezTo>
                      <a:cubicBezTo>
                        <a:pt x="23" y="21"/>
                        <a:pt x="23" y="18"/>
                        <a:pt x="23" y="15"/>
                      </a:cubicBezTo>
                      <a:cubicBezTo>
                        <a:pt x="23" y="14"/>
                        <a:pt x="23" y="4"/>
                        <a:pt x="23" y="12"/>
                      </a:cubicBezTo>
                      <a:cubicBezTo>
                        <a:pt x="24" y="16"/>
                        <a:pt x="23" y="20"/>
                        <a:pt x="23" y="24"/>
                      </a:cubicBezTo>
                      <a:cubicBezTo>
                        <a:pt x="23" y="24"/>
                        <a:pt x="23" y="24"/>
                        <a:pt x="23" y="24"/>
                      </a:cubicBezTo>
                      <a:cubicBezTo>
                        <a:pt x="23" y="22"/>
                        <a:pt x="23" y="20"/>
                        <a:pt x="23" y="18"/>
                      </a:cubicBezTo>
                      <a:cubicBezTo>
                        <a:pt x="23" y="15"/>
                        <a:pt x="24" y="12"/>
                        <a:pt x="24" y="10"/>
                      </a:cubicBezTo>
                      <a:cubicBezTo>
                        <a:pt x="24" y="6"/>
                        <a:pt x="24" y="1"/>
                        <a:pt x="25" y="6"/>
                      </a:cubicBezTo>
                      <a:cubicBezTo>
                        <a:pt x="25" y="6"/>
                        <a:pt x="27" y="14"/>
                        <a:pt x="26" y="8"/>
                      </a:cubicBezTo>
                      <a:cubicBezTo>
                        <a:pt x="26" y="7"/>
                        <a:pt x="25" y="7"/>
                        <a:pt x="25" y="8"/>
                      </a:cubicBezTo>
                      <a:cubicBezTo>
                        <a:pt x="25" y="12"/>
                        <a:pt x="25" y="17"/>
                        <a:pt x="25" y="22"/>
                      </a:cubicBezTo>
                      <a:cubicBezTo>
                        <a:pt x="27" y="22"/>
                        <a:pt x="27" y="21"/>
                        <a:pt x="26" y="19"/>
                      </a:cubicBezTo>
                      <a:cubicBezTo>
                        <a:pt x="26" y="18"/>
                        <a:pt x="26" y="8"/>
                        <a:pt x="26" y="15"/>
                      </a:cubicBezTo>
                      <a:cubicBezTo>
                        <a:pt x="26" y="18"/>
                        <a:pt x="25" y="21"/>
                        <a:pt x="24" y="24"/>
                      </a:cubicBezTo>
                      <a:cubicBezTo>
                        <a:pt x="24" y="25"/>
                        <a:pt x="22" y="34"/>
                        <a:pt x="24" y="25"/>
                      </a:cubicBezTo>
                      <a:cubicBezTo>
                        <a:pt x="23" y="31"/>
                        <a:pt x="23" y="39"/>
                        <a:pt x="24" y="27"/>
                      </a:cubicBezTo>
                      <a:cubicBezTo>
                        <a:pt x="23" y="30"/>
                        <a:pt x="23" y="32"/>
                        <a:pt x="22" y="34"/>
                      </a:cubicBezTo>
                      <a:cubicBezTo>
                        <a:pt x="22" y="33"/>
                        <a:pt x="22" y="28"/>
                        <a:pt x="22" y="33"/>
                      </a:cubicBezTo>
                      <a:cubicBezTo>
                        <a:pt x="22" y="36"/>
                        <a:pt x="22" y="46"/>
                        <a:pt x="20" y="36"/>
                      </a:cubicBezTo>
                      <a:cubicBezTo>
                        <a:pt x="20" y="31"/>
                        <a:pt x="19" y="36"/>
                        <a:pt x="19" y="38"/>
                      </a:cubicBezTo>
                      <a:cubicBezTo>
                        <a:pt x="20" y="40"/>
                        <a:pt x="21" y="40"/>
                        <a:pt x="20" y="37"/>
                      </a:cubicBezTo>
                      <a:cubicBezTo>
                        <a:pt x="20" y="34"/>
                        <a:pt x="21" y="32"/>
                        <a:pt x="21" y="29"/>
                      </a:cubicBezTo>
                      <a:cubicBezTo>
                        <a:pt x="22" y="28"/>
                        <a:pt x="22" y="28"/>
                        <a:pt x="23" y="27"/>
                      </a:cubicBezTo>
                      <a:cubicBezTo>
                        <a:pt x="21" y="31"/>
                        <a:pt x="21" y="32"/>
                        <a:pt x="23" y="32"/>
                      </a:cubicBezTo>
                      <a:cubicBezTo>
                        <a:pt x="24" y="29"/>
                        <a:pt x="25" y="26"/>
                        <a:pt x="25" y="23"/>
                      </a:cubicBezTo>
                      <a:cubicBezTo>
                        <a:pt x="26" y="22"/>
                        <a:pt x="24" y="22"/>
                        <a:pt x="24" y="23"/>
                      </a:cubicBezTo>
                      <a:cubicBezTo>
                        <a:pt x="24" y="25"/>
                        <a:pt x="23" y="26"/>
                        <a:pt x="23" y="28"/>
                      </a:cubicBezTo>
                      <a:cubicBezTo>
                        <a:pt x="23" y="28"/>
                        <a:pt x="20" y="35"/>
                        <a:pt x="20" y="33"/>
                      </a:cubicBezTo>
                      <a:cubicBezTo>
                        <a:pt x="20" y="32"/>
                        <a:pt x="18" y="27"/>
                        <a:pt x="18" y="32"/>
                      </a:cubicBezTo>
                      <a:cubicBezTo>
                        <a:pt x="18" y="34"/>
                        <a:pt x="18" y="36"/>
                        <a:pt x="18" y="38"/>
                      </a:cubicBezTo>
                      <a:cubicBezTo>
                        <a:pt x="18" y="39"/>
                        <a:pt x="20" y="39"/>
                        <a:pt x="20" y="38"/>
                      </a:cubicBezTo>
                      <a:cubicBezTo>
                        <a:pt x="20" y="34"/>
                        <a:pt x="20" y="30"/>
                        <a:pt x="20" y="25"/>
                      </a:cubicBezTo>
                      <a:cubicBezTo>
                        <a:pt x="20" y="25"/>
                        <a:pt x="18" y="25"/>
                        <a:pt x="18" y="25"/>
                      </a:cubicBezTo>
                      <a:cubicBezTo>
                        <a:pt x="18" y="28"/>
                        <a:pt x="18" y="31"/>
                        <a:pt x="18" y="34"/>
                      </a:cubicBezTo>
                      <a:cubicBezTo>
                        <a:pt x="19" y="34"/>
                        <a:pt x="19" y="34"/>
                        <a:pt x="20" y="34"/>
                      </a:cubicBezTo>
                      <a:cubicBezTo>
                        <a:pt x="19" y="33"/>
                        <a:pt x="19" y="31"/>
                        <a:pt x="19" y="29"/>
                      </a:cubicBezTo>
                      <a:cubicBezTo>
                        <a:pt x="19" y="22"/>
                        <a:pt x="18" y="32"/>
                        <a:pt x="18" y="33"/>
                      </a:cubicBezTo>
                      <a:cubicBezTo>
                        <a:pt x="18" y="30"/>
                        <a:pt x="18" y="27"/>
                        <a:pt x="18" y="25"/>
                      </a:cubicBezTo>
                      <a:cubicBezTo>
                        <a:pt x="17" y="24"/>
                        <a:pt x="16" y="24"/>
                        <a:pt x="16" y="25"/>
                      </a:cubicBezTo>
                      <a:cubicBezTo>
                        <a:pt x="15" y="32"/>
                        <a:pt x="16" y="32"/>
                        <a:pt x="15" y="25"/>
                      </a:cubicBezTo>
                      <a:cubicBezTo>
                        <a:pt x="15" y="24"/>
                        <a:pt x="14" y="24"/>
                        <a:pt x="14" y="25"/>
                      </a:cubicBezTo>
                      <a:cubicBezTo>
                        <a:pt x="14" y="28"/>
                        <a:pt x="14" y="31"/>
                        <a:pt x="14" y="35"/>
                      </a:cubicBezTo>
                      <a:cubicBezTo>
                        <a:pt x="14" y="36"/>
                        <a:pt x="15" y="36"/>
                        <a:pt x="15" y="35"/>
                      </a:cubicBezTo>
                      <a:cubicBezTo>
                        <a:pt x="15" y="32"/>
                        <a:pt x="15" y="30"/>
                        <a:pt x="14" y="28"/>
                      </a:cubicBezTo>
                      <a:cubicBezTo>
                        <a:pt x="14" y="27"/>
                        <a:pt x="13" y="28"/>
                        <a:pt x="13" y="28"/>
                      </a:cubicBezTo>
                      <a:cubicBezTo>
                        <a:pt x="13" y="30"/>
                        <a:pt x="13" y="31"/>
                        <a:pt x="13" y="33"/>
                      </a:cubicBezTo>
                      <a:cubicBezTo>
                        <a:pt x="13" y="31"/>
                        <a:pt x="12" y="29"/>
                        <a:pt x="11" y="27"/>
                      </a:cubicBezTo>
                      <a:cubicBezTo>
                        <a:pt x="11" y="27"/>
                        <a:pt x="10" y="26"/>
                        <a:pt x="10" y="27"/>
                      </a:cubicBezTo>
                      <a:cubicBezTo>
                        <a:pt x="9" y="30"/>
                        <a:pt x="9" y="32"/>
                        <a:pt x="9" y="34"/>
                      </a:cubicBezTo>
                      <a:cubicBezTo>
                        <a:pt x="9" y="35"/>
                        <a:pt x="11" y="35"/>
                        <a:pt x="11" y="34"/>
                      </a:cubicBezTo>
                      <a:cubicBezTo>
                        <a:pt x="11" y="32"/>
                        <a:pt x="11" y="31"/>
                        <a:pt x="11" y="29"/>
                      </a:cubicBezTo>
                      <a:cubicBezTo>
                        <a:pt x="11" y="28"/>
                        <a:pt x="9" y="28"/>
                        <a:pt x="9" y="29"/>
                      </a:cubicBezTo>
                      <a:cubicBezTo>
                        <a:pt x="9" y="32"/>
                        <a:pt x="9" y="35"/>
                        <a:pt x="9" y="38"/>
                      </a:cubicBezTo>
                      <a:cubicBezTo>
                        <a:pt x="9" y="39"/>
                        <a:pt x="11" y="39"/>
                        <a:pt x="11" y="38"/>
                      </a:cubicBezTo>
                      <a:cubicBezTo>
                        <a:pt x="11" y="35"/>
                        <a:pt x="11" y="33"/>
                        <a:pt x="10" y="30"/>
                      </a:cubicBezTo>
                      <a:cubicBezTo>
                        <a:pt x="10" y="29"/>
                        <a:pt x="8" y="30"/>
                        <a:pt x="9" y="31"/>
                      </a:cubicBezTo>
                      <a:cubicBezTo>
                        <a:pt x="8" y="35"/>
                        <a:pt x="8" y="36"/>
                        <a:pt x="11" y="35"/>
                      </a:cubicBezTo>
                      <a:cubicBezTo>
                        <a:pt x="12" y="33"/>
                        <a:pt x="11" y="31"/>
                        <a:pt x="9" y="31"/>
                      </a:cubicBezTo>
                      <a:cubicBezTo>
                        <a:pt x="11" y="32"/>
                        <a:pt x="11" y="32"/>
                        <a:pt x="11" y="30"/>
                      </a:cubicBezTo>
                      <a:cubicBezTo>
                        <a:pt x="12" y="33"/>
                        <a:pt x="12" y="33"/>
                        <a:pt x="13" y="36"/>
                      </a:cubicBezTo>
                      <a:cubicBezTo>
                        <a:pt x="13" y="36"/>
                        <a:pt x="14" y="36"/>
                        <a:pt x="14" y="35"/>
                      </a:cubicBezTo>
                      <a:cubicBezTo>
                        <a:pt x="14" y="34"/>
                        <a:pt x="14" y="32"/>
                        <a:pt x="14" y="31"/>
                      </a:cubicBezTo>
                      <a:cubicBezTo>
                        <a:pt x="13" y="33"/>
                        <a:pt x="13" y="33"/>
                        <a:pt x="15" y="31"/>
                      </a:cubicBezTo>
                      <a:cubicBezTo>
                        <a:pt x="16" y="29"/>
                        <a:pt x="16" y="28"/>
                        <a:pt x="14" y="28"/>
                      </a:cubicBezTo>
                      <a:cubicBezTo>
                        <a:pt x="14" y="30"/>
                        <a:pt x="14" y="32"/>
                        <a:pt x="14" y="34"/>
                      </a:cubicBezTo>
                      <a:cubicBezTo>
                        <a:pt x="14" y="35"/>
                        <a:pt x="16" y="35"/>
                        <a:pt x="16" y="34"/>
                      </a:cubicBezTo>
                      <a:cubicBezTo>
                        <a:pt x="16" y="32"/>
                        <a:pt x="17" y="30"/>
                        <a:pt x="17" y="28"/>
                      </a:cubicBezTo>
                      <a:cubicBezTo>
                        <a:pt x="17" y="31"/>
                        <a:pt x="17" y="33"/>
                        <a:pt x="17" y="35"/>
                      </a:cubicBezTo>
                      <a:cubicBezTo>
                        <a:pt x="17" y="36"/>
                        <a:pt x="19" y="36"/>
                        <a:pt x="19" y="35"/>
                      </a:cubicBezTo>
                      <a:cubicBezTo>
                        <a:pt x="19" y="31"/>
                        <a:pt x="20" y="28"/>
                        <a:pt x="20" y="24"/>
                      </a:cubicBezTo>
                      <a:cubicBezTo>
                        <a:pt x="20" y="23"/>
                        <a:pt x="18" y="23"/>
                        <a:pt x="18" y="23"/>
                      </a:cubicBezTo>
                      <a:cubicBezTo>
                        <a:pt x="18" y="28"/>
                        <a:pt x="18" y="32"/>
                        <a:pt x="18" y="37"/>
                      </a:cubicBezTo>
                      <a:cubicBezTo>
                        <a:pt x="18" y="38"/>
                        <a:pt x="20" y="38"/>
                        <a:pt x="20" y="37"/>
                      </a:cubicBezTo>
                      <a:cubicBezTo>
                        <a:pt x="20" y="35"/>
                        <a:pt x="20" y="33"/>
                        <a:pt x="20" y="31"/>
                      </a:cubicBezTo>
                      <a:cubicBezTo>
                        <a:pt x="20" y="26"/>
                        <a:pt x="18" y="29"/>
                        <a:pt x="18" y="32"/>
                      </a:cubicBezTo>
                      <a:cubicBezTo>
                        <a:pt x="18" y="33"/>
                        <a:pt x="20" y="40"/>
                        <a:pt x="20" y="34"/>
                      </a:cubicBezTo>
                      <a:cubicBezTo>
                        <a:pt x="20" y="32"/>
                        <a:pt x="20" y="30"/>
                        <a:pt x="20" y="28"/>
                      </a:cubicBezTo>
                      <a:cubicBezTo>
                        <a:pt x="20" y="27"/>
                        <a:pt x="18" y="27"/>
                        <a:pt x="18" y="28"/>
                      </a:cubicBezTo>
                      <a:cubicBezTo>
                        <a:pt x="18" y="32"/>
                        <a:pt x="18" y="35"/>
                        <a:pt x="19" y="38"/>
                      </a:cubicBezTo>
                      <a:cubicBezTo>
                        <a:pt x="19" y="39"/>
                        <a:pt x="20" y="39"/>
                        <a:pt x="20" y="38"/>
                      </a:cubicBezTo>
                      <a:cubicBezTo>
                        <a:pt x="22" y="35"/>
                        <a:pt x="23" y="32"/>
                        <a:pt x="24" y="28"/>
                      </a:cubicBezTo>
                      <a:cubicBezTo>
                        <a:pt x="26" y="26"/>
                        <a:pt x="25" y="25"/>
                        <a:pt x="23" y="26"/>
                      </a:cubicBezTo>
                      <a:cubicBezTo>
                        <a:pt x="23" y="29"/>
                        <a:pt x="22" y="32"/>
                        <a:pt x="21" y="34"/>
                      </a:cubicBezTo>
                      <a:cubicBezTo>
                        <a:pt x="21" y="35"/>
                        <a:pt x="23" y="36"/>
                        <a:pt x="23" y="35"/>
                      </a:cubicBezTo>
                      <a:cubicBezTo>
                        <a:pt x="24" y="31"/>
                        <a:pt x="24" y="28"/>
                        <a:pt x="24" y="24"/>
                      </a:cubicBezTo>
                      <a:cubicBezTo>
                        <a:pt x="24" y="24"/>
                        <a:pt x="23" y="23"/>
                        <a:pt x="23" y="24"/>
                      </a:cubicBezTo>
                      <a:cubicBezTo>
                        <a:pt x="19" y="28"/>
                        <a:pt x="19" y="35"/>
                        <a:pt x="19" y="41"/>
                      </a:cubicBezTo>
                      <a:cubicBezTo>
                        <a:pt x="19" y="42"/>
                        <a:pt x="20" y="42"/>
                        <a:pt x="20" y="41"/>
                      </a:cubicBezTo>
                      <a:cubicBezTo>
                        <a:pt x="20" y="38"/>
                        <a:pt x="20" y="34"/>
                        <a:pt x="20" y="31"/>
                      </a:cubicBezTo>
                      <a:cubicBezTo>
                        <a:pt x="20" y="30"/>
                        <a:pt x="19" y="30"/>
                        <a:pt x="19" y="31"/>
                      </a:cubicBezTo>
                      <a:cubicBezTo>
                        <a:pt x="19" y="35"/>
                        <a:pt x="19" y="39"/>
                        <a:pt x="21" y="43"/>
                      </a:cubicBezTo>
                      <a:cubicBezTo>
                        <a:pt x="21" y="43"/>
                        <a:pt x="22" y="44"/>
                        <a:pt x="22" y="43"/>
                      </a:cubicBezTo>
                      <a:cubicBezTo>
                        <a:pt x="24" y="38"/>
                        <a:pt x="24" y="34"/>
                        <a:pt x="23" y="29"/>
                      </a:cubicBezTo>
                      <a:cubicBezTo>
                        <a:pt x="23" y="28"/>
                        <a:pt x="22" y="28"/>
                        <a:pt x="22" y="28"/>
                      </a:cubicBezTo>
                      <a:cubicBezTo>
                        <a:pt x="22" y="31"/>
                        <a:pt x="21" y="34"/>
                        <a:pt x="22" y="36"/>
                      </a:cubicBezTo>
                      <a:cubicBezTo>
                        <a:pt x="22" y="37"/>
                        <a:pt x="23" y="37"/>
                        <a:pt x="23" y="37"/>
                      </a:cubicBezTo>
                      <a:cubicBezTo>
                        <a:pt x="24" y="33"/>
                        <a:pt x="25" y="29"/>
                        <a:pt x="25" y="25"/>
                      </a:cubicBezTo>
                      <a:cubicBezTo>
                        <a:pt x="25" y="24"/>
                        <a:pt x="24" y="24"/>
                        <a:pt x="24" y="25"/>
                      </a:cubicBezTo>
                      <a:cubicBezTo>
                        <a:pt x="22" y="29"/>
                        <a:pt x="21" y="32"/>
                        <a:pt x="22" y="36"/>
                      </a:cubicBezTo>
                      <a:cubicBezTo>
                        <a:pt x="22" y="37"/>
                        <a:pt x="23" y="37"/>
                        <a:pt x="23" y="36"/>
                      </a:cubicBezTo>
                      <a:cubicBezTo>
                        <a:pt x="25" y="32"/>
                        <a:pt x="25" y="28"/>
                        <a:pt x="25" y="23"/>
                      </a:cubicBezTo>
                      <a:cubicBezTo>
                        <a:pt x="25" y="22"/>
                        <a:pt x="23" y="22"/>
                        <a:pt x="23" y="23"/>
                      </a:cubicBezTo>
                      <a:cubicBezTo>
                        <a:pt x="22" y="26"/>
                        <a:pt x="22" y="29"/>
                        <a:pt x="23" y="32"/>
                      </a:cubicBezTo>
                      <a:cubicBezTo>
                        <a:pt x="23" y="33"/>
                        <a:pt x="24" y="33"/>
                        <a:pt x="24" y="32"/>
                      </a:cubicBezTo>
                      <a:cubicBezTo>
                        <a:pt x="26" y="25"/>
                        <a:pt x="28" y="17"/>
                        <a:pt x="27" y="10"/>
                      </a:cubicBezTo>
                      <a:cubicBezTo>
                        <a:pt x="27" y="9"/>
                        <a:pt x="26" y="9"/>
                        <a:pt x="26" y="10"/>
                      </a:cubicBezTo>
                      <a:cubicBezTo>
                        <a:pt x="25" y="15"/>
                        <a:pt x="24" y="20"/>
                        <a:pt x="25" y="25"/>
                      </a:cubicBezTo>
                      <a:cubicBezTo>
                        <a:pt x="25" y="26"/>
                        <a:pt x="26" y="26"/>
                        <a:pt x="26" y="25"/>
                      </a:cubicBezTo>
                      <a:cubicBezTo>
                        <a:pt x="26" y="22"/>
                        <a:pt x="26" y="19"/>
                        <a:pt x="26" y="16"/>
                      </a:cubicBezTo>
                      <a:cubicBezTo>
                        <a:pt x="26" y="14"/>
                        <a:pt x="26" y="12"/>
                        <a:pt x="26" y="10"/>
                      </a:cubicBezTo>
                      <a:cubicBezTo>
                        <a:pt x="24" y="9"/>
                        <a:pt x="24" y="10"/>
                        <a:pt x="25" y="12"/>
                      </a:cubicBezTo>
                      <a:cubicBezTo>
                        <a:pt x="25" y="13"/>
                        <a:pt x="26" y="13"/>
                        <a:pt x="27" y="12"/>
                      </a:cubicBezTo>
                      <a:cubicBezTo>
                        <a:pt x="27" y="8"/>
                        <a:pt x="26" y="5"/>
                        <a:pt x="25" y="1"/>
                      </a:cubicBezTo>
                      <a:cubicBezTo>
                        <a:pt x="25" y="0"/>
                        <a:pt x="24" y="0"/>
                        <a:pt x="23" y="1"/>
                      </a:cubicBezTo>
                      <a:cubicBezTo>
                        <a:pt x="22" y="9"/>
                        <a:pt x="22" y="18"/>
                        <a:pt x="22" y="27"/>
                      </a:cubicBezTo>
                      <a:cubicBezTo>
                        <a:pt x="22" y="27"/>
                        <a:pt x="23" y="28"/>
                        <a:pt x="23" y="27"/>
                      </a:cubicBezTo>
                      <a:cubicBezTo>
                        <a:pt x="25" y="20"/>
                        <a:pt x="25" y="13"/>
                        <a:pt x="25" y="6"/>
                      </a:cubicBezTo>
                      <a:cubicBezTo>
                        <a:pt x="25" y="6"/>
                        <a:pt x="23" y="5"/>
                        <a:pt x="23" y="6"/>
                      </a:cubicBezTo>
                      <a:cubicBezTo>
                        <a:pt x="22" y="13"/>
                        <a:pt x="22" y="20"/>
                        <a:pt x="22" y="27"/>
                      </a:cubicBezTo>
                      <a:cubicBezTo>
                        <a:pt x="22" y="28"/>
                        <a:pt x="23" y="28"/>
                        <a:pt x="23" y="27"/>
                      </a:cubicBezTo>
                      <a:cubicBezTo>
                        <a:pt x="24" y="19"/>
                        <a:pt x="25" y="11"/>
                        <a:pt x="24" y="4"/>
                      </a:cubicBezTo>
                      <a:cubicBezTo>
                        <a:pt x="24" y="3"/>
                        <a:pt x="22" y="3"/>
                        <a:pt x="22" y="3"/>
                      </a:cubicBezTo>
                      <a:cubicBezTo>
                        <a:pt x="20" y="12"/>
                        <a:pt x="19" y="20"/>
                        <a:pt x="20" y="28"/>
                      </a:cubicBezTo>
                      <a:cubicBezTo>
                        <a:pt x="20" y="29"/>
                        <a:pt x="21" y="30"/>
                        <a:pt x="22" y="29"/>
                      </a:cubicBezTo>
                      <a:cubicBezTo>
                        <a:pt x="23" y="21"/>
                        <a:pt x="24" y="13"/>
                        <a:pt x="23" y="5"/>
                      </a:cubicBezTo>
                      <a:cubicBezTo>
                        <a:pt x="23" y="4"/>
                        <a:pt x="21" y="4"/>
                        <a:pt x="21" y="5"/>
                      </a:cubicBezTo>
                      <a:cubicBezTo>
                        <a:pt x="20" y="12"/>
                        <a:pt x="19" y="19"/>
                        <a:pt x="20" y="26"/>
                      </a:cubicBezTo>
                      <a:cubicBezTo>
                        <a:pt x="20" y="26"/>
                        <a:pt x="21" y="27"/>
                        <a:pt x="21" y="26"/>
                      </a:cubicBezTo>
                      <a:cubicBezTo>
                        <a:pt x="23" y="18"/>
                        <a:pt x="23" y="10"/>
                        <a:pt x="22" y="2"/>
                      </a:cubicBezTo>
                      <a:cubicBezTo>
                        <a:pt x="22" y="2"/>
                        <a:pt x="21" y="1"/>
                        <a:pt x="21" y="2"/>
                      </a:cubicBezTo>
                      <a:cubicBezTo>
                        <a:pt x="19" y="10"/>
                        <a:pt x="19" y="18"/>
                        <a:pt x="19" y="26"/>
                      </a:cubicBezTo>
                      <a:cubicBezTo>
                        <a:pt x="19" y="27"/>
                        <a:pt x="20" y="27"/>
                        <a:pt x="20" y="26"/>
                      </a:cubicBezTo>
                      <a:cubicBezTo>
                        <a:pt x="21" y="18"/>
                        <a:pt x="22" y="11"/>
                        <a:pt x="21" y="3"/>
                      </a:cubicBezTo>
                      <a:cubicBezTo>
                        <a:pt x="21" y="2"/>
                        <a:pt x="20" y="2"/>
                        <a:pt x="20" y="3"/>
                      </a:cubicBezTo>
                      <a:cubicBezTo>
                        <a:pt x="19" y="10"/>
                        <a:pt x="18" y="17"/>
                        <a:pt x="18" y="25"/>
                      </a:cubicBezTo>
                      <a:cubicBezTo>
                        <a:pt x="18" y="25"/>
                        <a:pt x="19" y="26"/>
                        <a:pt x="20" y="25"/>
                      </a:cubicBezTo>
                      <a:cubicBezTo>
                        <a:pt x="21" y="18"/>
                        <a:pt x="22" y="11"/>
                        <a:pt x="20" y="4"/>
                      </a:cubicBezTo>
                      <a:cubicBezTo>
                        <a:pt x="20" y="3"/>
                        <a:pt x="19" y="3"/>
                        <a:pt x="19" y="4"/>
                      </a:cubicBezTo>
                      <a:cubicBezTo>
                        <a:pt x="18" y="11"/>
                        <a:pt x="17" y="18"/>
                        <a:pt x="18" y="25"/>
                      </a:cubicBezTo>
                      <a:cubicBezTo>
                        <a:pt x="18" y="26"/>
                        <a:pt x="19" y="26"/>
                        <a:pt x="19" y="25"/>
                      </a:cubicBezTo>
                      <a:cubicBezTo>
                        <a:pt x="20" y="18"/>
                        <a:pt x="21" y="11"/>
                        <a:pt x="20" y="4"/>
                      </a:cubicBezTo>
                      <a:cubicBezTo>
                        <a:pt x="19" y="3"/>
                        <a:pt x="18" y="3"/>
                        <a:pt x="18" y="4"/>
                      </a:cubicBezTo>
                      <a:cubicBezTo>
                        <a:pt x="17" y="11"/>
                        <a:pt x="16" y="18"/>
                        <a:pt x="15" y="26"/>
                      </a:cubicBezTo>
                      <a:cubicBezTo>
                        <a:pt x="15" y="27"/>
                        <a:pt x="16" y="27"/>
                        <a:pt x="16" y="26"/>
                      </a:cubicBezTo>
                      <a:cubicBezTo>
                        <a:pt x="18" y="19"/>
                        <a:pt x="20" y="12"/>
                        <a:pt x="18" y="5"/>
                      </a:cubicBezTo>
                      <a:cubicBezTo>
                        <a:pt x="18" y="4"/>
                        <a:pt x="17" y="4"/>
                        <a:pt x="17" y="5"/>
                      </a:cubicBezTo>
                      <a:cubicBezTo>
                        <a:pt x="16" y="12"/>
                        <a:pt x="13" y="19"/>
                        <a:pt x="14" y="26"/>
                      </a:cubicBezTo>
                      <a:cubicBezTo>
                        <a:pt x="14" y="27"/>
                        <a:pt x="15" y="27"/>
                        <a:pt x="16" y="26"/>
                      </a:cubicBezTo>
                      <a:cubicBezTo>
                        <a:pt x="17" y="21"/>
                        <a:pt x="17" y="16"/>
                        <a:pt x="18" y="10"/>
                      </a:cubicBezTo>
                      <a:cubicBezTo>
                        <a:pt x="18" y="10"/>
                        <a:pt x="16" y="9"/>
                        <a:pt x="16" y="10"/>
                      </a:cubicBezTo>
                      <a:cubicBezTo>
                        <a:pt x="14" y="15"/>
                        <a:pt x="14" y="20"/>
                        <a:pt x="14" y="25"/>
                      </a:cubicBezTo>
                      <a:cubicBezTo>
                        <a:pt x="14" y="25"/>
                        <a:pt x="16" y="26"/>
                        <a:pt x="16" y="25"/>
                      </a:cubicBezTo>
                      <a:cubicBezTo>
                        <a:pt x="17" y="19"/>
                        <a:pt x="17" y="14"/>
                        <a:pt x="17" y="8"/>
                      </a:cubicBezTo>
                      <a:cubicBezTo>
                        <a:pt x="17" y="8"/>
                        <a:pt x="15" y="7"/>
                        <a:pt x="15" y="8"/>
                      </a:cubicBezTo>
                      <a:cubicBezTo>
                        <a:pt x="14" y="14"/>
                        <a:pt x="13" y="20"/>
                        <a:pt x="13" y="26"/>
                      </a:cubicBezTo>
                      <a:cubicBezTo>
                        <a:pt x="13" y="27"/>
                        <a:pt x="14" y="27"/>
                        <a:pt x="14" y="26"/>
                      </a:cubicBezTo>
                      <a:cubicBezTo>
                        <a:pt x="16" y="21"/>
                        <a:pt x="16" y="16"/>
                        <a:pt x="16" y="10"/>
                      </a:cubicBezTo>
                      <a:cubicBezTo>
                        <a:pt x="16" y="9"/>
                        <a:pt x="15" y="9"/>
                        <a:pt x="15" y="10"/>
                      </a:cubicBezTo>
                      <a:cubicBezTo>
                        <a:pt x="13" y="16"/>
                        <a:pt x="12" y="21"/>
                        <a:pt x="12" y="27"/>
                      </a:cubicBezTo>
                      <a:cubicBezTo>
                        <a:pt x="12" y="28"/>
                        <a:pt x="13" y="28"/>
                        <a:pt x="13" y="28"/>
                      </a:cubicBezTo>
                      <a:cubicBezTo>
                        <a:pt x="14" y="23"/>
                        <a:pt x="15" y="18"/>
                        <a:pt x="15" y="13"/>
                      </a:cubicBezTo>
                      <a:cubicBezTo>
                        <a:pt x="15" y="12"/>
                        <a:pt x="13" y="12"/>
                        <a:pt x="13" y="13"/>
                      </a:cubicBezTo>
                      <a:cubicBezTo>
                        <a:pt x="12" y="17"/>
                        <a:pt x="11" y="21"/>
                        <a:pt x="11" y="25"/>
                      </a:cubicBezTo>
                      <a:cubicBezTo>
                        <a:pt x="11" y="26"/>
                        <a:pt x="12" y="26"/>
                        <a:pt x="13" y="25"/>
                      </a:cubicBezTo>
                      <a:cubicBezTo>
                        <a:pt x="13" y="21"/>
                        <a:pt x="14" y="17"/>
                        <a:pt x="13" y="13"/>
                      </a:cubicBezTo>
                      <a:cubicBezTo>
                        <a:pt x="13" y="12"/>
                        <a:pt x="12" y="12"/>
                        <a:pt x="12" y="12"/>
                      </a:cubicBezTo>
                      <a:cubicBezTo>
                        <a:pt x="10" y="17"/>
                        <a:pt x="9" y="21"/>
                        <a:pt x="9" y="26"/>
                      </a:cubicBezTo>
                      <a:cubicBezTo>
                        <a:pt x="9" y="27"/>
                        <a:pt x="10" y="27"/>
                        <a:pt x="11" y="27"/>
                      </a:cubicBezTo>
                      <a:cubicBezTo>
                        <a:pt x="12" y="22"/>
                        <a:pt x="12" y="18"/>
                        <a:pt x="12" y="14"/>
                      </a:cubicBezTo>
                      <a:cubicBezTo>
                        <a:pt x="12" y="13"/>
                        <a:pt x="11" y="13"/>
                        <a:pt x="11" y="14"/>
                      </a:cubicBezTo>
                      <a:cubicBezTo>
                        <a:pt x="9" y="18"/>
                        <a:pt x="8" y="22"/>
                        <a:pt x="8" y="27"/>
                      </a:cubicBezTo>
                      <a:cubicBezTo>
                        <a:pt x="8" y="28"/>
                        <a:pt x="9" y="28"/>
                        <a:pt x="9" y="27"/>
                      </a:cubicBezTo>
                      <a:cubicBezTo>
                        <a:pt x="11" y="23"/>
                        <a:pt x="11" y="19"/>
                        <a:pt x="11" y="15"/>
                      </a:cubicBezTo>
                      <a:cubicBezTo>
                        <a:pt x="11" y="14"/>
                        <a:pt x="10" y="14"/>
                        <a:pt x="9" y="15"/>
                      </a:cubicBezTo>
                      <a:cubicBezTo>
                        <a:pt x="7" y="19"/>
                        <a:pt x="7" y="24"/>
                        <a:pt x="7" y="29"/>
                      </a:cubicBezTo>
                      <a:cubicBezTo>
                        <a:pt x="7" y="29"/>
                        <a:pt x="8" y="29"/>
                        <a:pt x="8" y="29"/>
                      </a:cubicBezTo>
                      <a:cubicBezTo>
                        <a:pt x="8" y="24"/>
                        <a:pt x="9" y="19"/>
                        <a:pt x="9" y="15"/>
                      </a:cubicBezTo>
                      <a:cubicBezTo>
                        <a:pt x="9" y="14"/>
                        <a:pt x="7" y="14"/>
                        <a:pt x="7" y="15"/>
                      </a:cubicBezTo>
                      <a:cubicBezTo>
                        <a:pt x="6" y="19"/>
                        <a:pt x="5" y="23"/>
                        <a:pt x="5" y="28"/>
                      </a:cubicBezTo>
                      <a:cubicBezTo>
                        <a:pt x="5" y="29"/>
                        <a:pt x="6" y="29"/>
                        <a:pt x="6" y="28"/>
                      </a:cubicBezTo>
                      <a:cubicBezTo>
                        <a:pt x="7" y="24"/>
                        <a:pt x="8" y="20"/>
                        <a:pt x="8" y="16"/>
                      </a:cubicBezTo>
                      <a:cubicBezTo>
                        <a:pt x="7" y="15"/>
                        <a:pt x="7" y="15"/>
                        <a:pt x="6" y="15"/>
                      </a:cubicBezTo>
                      <a:cubicBezTo>
                        <a:pt x="4" y="19"/>
                        <a:pt x="3" y="24"/>
                        <a:pt x="3" y="28"/>
                      </a:cubicBezTo>
                      <a:cubicBezTo>
                        <a:pt x="3" y="29"/>
                        <a:pt x="4" y="29"/>
                        <a:pt x="4" y="29"/>
                      </a:cubicBezTo>
                      <a:cubicBezTo>
                        <a:pt x="6" y="25"/>
                        <a:pt x="6" y="21"/>
                        <a:pt x="6" y="16"/>
                      </a:cubicBezTo>
                      <a:cubicBezTo>
                        <a:pt x="6" y="16"/>
                        <a:pt x="5" y="15"/>
                        <a:pt x="4" y="16"/>
                      </a:cubicBezTo>
                      <a:cubicBezTo>
                        <a:pt x="2" y="20"/>
                        <a:pt x="1" y="24"/>
                        <a:pt x="1" y="29"/>
                      </a:cubicBezTo>
                      <a:cubicBezTo>
                        <a:pt x="1" y="30"/>
                        <a:pt x="2" y="30"/>
                        <a:pt x="3" y="29"/>
                      </a:cubicBezTo>
                      <a:cubicBezTo>
                        <a:pt x="4" y="26"/>
                        <a:pt x="5" y="23"/>
                        <a:pt x="5" y="19"/>
                      </a:cubicBezTo>
                      <a:cubicBezTo>
                        <a:pt x="5" y="18"/>
                        <a:pt x="4" y="18"/>
                        <a:pt x="4" y="19"/>
                      </a:cubicBezTo>
                      <a:cubicBezTo>
                        <a:pt x="3" y="23"/>
                        <a:pt x="2" y="26"/>
                        <a:pt x="1" y="30"/>
                      </a:cubicBezTo>
                      <a:cubicBezTo>
                        <a:pt x="1" y="31"/>
                        <a:pt x="2" y="31"/>
                        <a:pt x="2" y="30"/>
                      </a:cubicBezTo>
                      <a:cubicBezTo>
                        <a:pt x="4" y="26"/>
                        <a:pt x="5" y="22"/>
                        <a:pt x="4" y="18"/>
                      </a:cubicBezTo>
                      <a:cubicBezTo>
                        <a:pt x="4" y="17"/>
                        <a:pt x="3" y="17"/>
                        <a:pt x="3" y="18"/>
                      </a:cubicBezTo>
                      <a:cubicBezTo>
                        <a:pt x="1" y="22"/>
                        <a:pt x="0" y="26"/>
                        <a:pt x="0" y="30"/>
                      </a:cubicBezTo>
                      <a:cubicBezTo>
                        <a:pt x="0" y="31"/>
                        <a:pt x="2" y="31"/>
                        <a:pt x="2" y="30"/>
                      </a:cubicBezTo>
                      <a:cubicBezTo>
                        <a:pt x="3" y="25"/>
                        <a:pt x="4" y="21"/>
                        <a:pt x="4" y="15"/>
                      </a:cubicBezTo>
                      <a:cubicBezTo>
                        <a:pt x="4" y="14"/>
                        <a:pt x="3" y="14"/>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162"/>
                <p:cNvSpPr/>
                <p:nvPr/>
              </p:nvSpPr>
              <p:spPr bwMode="auto">
                <a:xfrm>
                  <a:off x="898525" y="2506663"/>
                  <a:ext cx="22225" cy="41275"/>
                </a:xfrm>
                <a:custGeom>
                  <a:avLst/>
                  <a:gdLst>
                    <a:gd name="T0" fmla="*/ 18 w 21"/>
                    <a:gd name="T1" fmla="*/ 5 h 38"/>
                    <a:gd name="T2" fmla="*/ 18 w 21"/>
                    <a:gd name="T3" fmla="*/ 6 h 38"/>
                    <a:gd name="T4" fmla="*/ 17 w 21"/>
                    <a:gd name="T5" fmla="*/ 9 h 38"/>
                    <a:gd name="T6" fmla="*/ 16 w 21"/>
                    <a:gd name="T7" fmla="*/ 12 h 38"/>
                    <a:gd name="T8" fmla="*/ 16 w 21"/>
                    <a:gd name="T9" fmla="*/ 1 h 38"/>
                    <a:gd name="T10" fmla="*/ 16 w 21"/>
                    <a:gd name="T11" fmla="*/ 3 h 38"/>
                    <a:gd name="T12" fmla="*/ 13 w 21"/>
                    <a:gd name="T13" fmla="*/ 3 h 38"/>
                    <a:gd name="T14" fmla="*/ 12 w 21"/>
                    <a:gd name="T15" fmla="*/ 7 h 38"/>
                    <a:gd name="T16" fmla="*/ 11 w 21"/>
                    <a:gd name="T17" fmla="*/ 7 h 38"/>
                    <a:gd name="T18" fmla="*/ 9 w 21"/>
                    <a:gd name="T19" fmla="*/ 2 h 38"/>
                    <a:gd name="T20" fmla="*/ 8 w 21"/>
                    <a:gd name="T21" fmla="*/ 4 h 38"/>
                    <a:gd name="T22" fmla="*/ 8 w 21"/>
                    <a:gd name="T23" fmla="*/ 12 h 38"/>
                    <a:gd name="T24" fmla="*/ 5 w 21"/>
                    <a:gd name="T25" fmla="*/ 10 h 38"/>
                    <a:gd name="T26" fmla="*/ 3 w 21"/>
                    <a:gd name="T27" fmla="*/ 2 h 38"/>
                    <a:gd name="T28" fmla="*/ 3 w 21"/>
                    <a:gd name="T29" fmla="*/ 8 h 38"/>
                    <a:gd name="T30" fmla="*/ 2 w 21"/>
                    <a:gd name="T31" fmla="*/ 11 h 38"/>
                    <a:gd name="T32" fmla="*/ 2 w 21"/>
                    <a:gd name="T33" fmla="*/ 20 h 38"/>
                    <a:gd name="T34" fmla="*/ 0 w 21"/>
                    <a:gd name="T35" fmla="*/ 26 h 38"/>
                    <a:gd name="T36" fmla="*/ 2 w 21"/>
                    <a:gd name="T37" fmla="*/ 30 h 38"/>
                    <a:gd name="T38" fmla="*/ 4 w 21"/>
                    <a:gd name="T39" fmla="*/ 19 h 38"/>
                    <a:gd name="T40" fmla="*/ 5 w 21"/>
                    <a:gd name="T41" fmla="*/ 16 h 38"/>
                    <a:gd name="T42" fmla="*/ 4 w 21"/>
                    <a:gd name="T43" fmla="*/ 22 h 38"/>
                    <a:gd name="T44" fmla="*/ 5 w 21"/>
                    <a:gd name="T45" fmla="*/ 27 h 38"/>
                    <a:gd name="T46" fmla="*/ 7 w 21"/>
                    <a:gd name="T47" fmla="*/ 33 h 38"/>
                    <a:gd name="T48" fmla="*/ 0 w 21"/>
                    <a:gd name="T49" fmla="*/ 27 h 38"/>
                    <a:gd name="T50" fmla="*/ 2 w 21"/>
                    <a:gd name="T51" fmla="*/ 28 h 38"/>
                    <a:gd name="T52" fmla="*/ 6 w 21"/>
                    <a:gd name="T53" fmla="*/ 28 h 38"/>
                    <a:gd name="T54" fmla="*/ 5 w 21"/>
                    <a:gd name="T55" fmla="*/ 25 h 38"/>
                    <a:gd name="T56" fmla="*/ 6 w 21"/>
                    <a:gd name="T57" fmla="*/ 11 h 38"/>
                    <a:gd name="T58" fmla="*/ 6 w 21"/>
                    <a:gd name="T59" fmla="*/ 12 h 38"/>
                    <a:gd name="T60" fmla="*/ 2 w 21"/>
                    <a:gd name="T61" fmla="*/ 25 h 38"/>
                    <a:gd name="T62" fmla="*/ 0 w 21"/>
                    <a:gd name="T63" fmla="*/ 28 h 38"/>
                    <a:gd name="T64" fmla="*/ 0 w 21"/>
                    <a:gd name="T65" fmla="*/ 20 h 38"/>
                    <a:gd name="T66" fmla="*/ 2 w 21"/>
                    <a:gd name="T67" fmla="*/ 14 h 38"/>
                    <a:gd name="T68" fmla="*/ 3 w 21"/>
                    <a:gd name="T69" fmla="*/ 21 h 38"/>
                    <a:gd name="T70" fmla="*/ 3 w 21"/>
                    <a:gd name="T71" fmla="*/ 17 h 38"/>
                    <a:gd name="T72" fmla="*/ 4 w 21"/>
                    <a:gd name="T73" fmla="*/ 7 h 38"/>
                    <a:gd name="T74" fmla="*/ 7 w 21"/>
                    <a:gd name="T75" fmla="*/ 5 h 38"/>
                    <a:gd name="T76" fmla="*/ 8 w 21"/>
                    <a:gd name="T77" fmla="*/ 14 h 38"/>
                    <a:gd name="T78" fmla="*/ 9 w 21"/>
                    <a:gd name="T79" fmla="*/ 13 h 38"/>
                    <a:gd name="T80" fmla="*/ 10 w 21"/>
                    <a:gd name="T81" fmla="*/ 10 h 38"/>
                    <a:gd name="T82" fmla="*/ 12 w 21"/>
                    <a:gd name="T83" fmla="*/ 5 h 38"/>
                    <a:gd name="T84" fmla="*/ 13 w 21"/>
                    <a:gd name="T85" fmla="*/ 12 h 38"/>
                    <a:gd name="T86" fmla="*/ 14 w 21"/>
                    <a:gd name="T87" fmla="*/ 14 h 38"/>
                    <a:gd name="T88" fmla="*/ 15 w 21"/>
                    <a:gd name="T89" fmla="*/ 6 h 38"/>
                    <a:gd name="T90" fmla="*/ 17 w 21"/>
                    <a:gd name="T91" fmla="*/ 6 h 38"/>
                    <a:gd name="T92" fmla="*/ 17 w 21"/>
                    <a:gd name="T93" fmla="*/ 16 h 38"/>
                    <a:gd name="T94" fmla="*/ 18 w 21"/>
                    <a:gd name="T95" fmla="*/ 15 h 38"/>
                    <a:gd name="T96" fmla="*/ 18 w 21"/>
                    <a:gd name="T97" fmla="*/ 10 h 38"/>
                    <a:gd name="T98" fmla="*/ 20 w 21"/>
                    <a:gd name="T99"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 h="38">
                      <a:moveTo>
                        <a:pt x="20" y="1"/>
                      </a:moveTo>
                      <a:cubicBezTo>
                        <a:pt x="19" y="3"/>
                        <a:pt x="20" y="11"/>
                        <a:pt x="19" y="5"/>
                      </a:cubicBezTo>
                      <a:cubicBezTo>
                        <a:pt x="19" y="4"/>
                        <a:pt x="18" y="4"/>
                        <a:pt x="18" y="5"/>
                      </a:cubicBezTo>
                      <a:cubicBezTo>
                        <a:pt x="18" y="6"/>
                        <a:pt x="18" y="8"/>
                        <a:pt x="18" y="10"/>
                      </a:cubicBezTo>
                      <a:cubicBezTo>
                        <a:pt x="17" y="12"/>
                        <a:pt x="17" y="12"/>
                        <a:pt x="19" y="12"/>
                      </a:cubicBezTo>
                      <a:cubicBezTo>
                        <a:pt x="19" y="10"/>
                        <a:pt x="19" y="8"/>
                        <a:pt x="18" y="6"/>
                      </a:cubicBezTo>
                      <a:cubicBezTo>
                        <a:pt x="18" y="6"/>
                        <a:pt x="17" y="6"/>
                        <a:pt x="17" y="7"/>
                      </a:cubicBezTo>
                      <a:cubicBezTo>
                        <a:pt x="16" y="9"/>
                        <a:pt x="16" y="11"/>
                        <a:pt x="17" y="14"/>
                      </a:cubicBezTo>
                      <a:cubicBezTo>
                        <a:pt x="19" y="14"/>
                        <a:pt x="20" y="12"/>
                        <a:pt x="17" y="9"/>
                      </a:cubicBezTo>
                      <a:cubicBezTo>
                        <a:pt x="17" y="7"/>
                        <a:pt x="17" y="6"/>
                        <a:pt x="17" y="4"/>
                      </a:cubicBezTo>
                      <a:cubicBezTo>
                        <a:pt x="17" y="3"/>
                        <a:pt x="16" y="3"/>
                        <a:pt x="16" y="4"/>
                      </a:cubicBezTo>
                      <a:cubicBezTo>
                        <a:pt x="16" y="7"/>
                        <a:pt x="16" y="9"/>
                        <a:pt x="16" y="12"/>
                      </a:cubicBezTo>
                      <a:cubicBezTo>
                        <a:pt x="16" y="13"/>
                        <a:pt x="17" y="13"/>
                        <a:pt x="17" y="12"/>
                      </a:cubicBezTo>
                      <a:cubicBezTo>
                        <a:pt x="18" y="8"/>
                        <a:pt x="18" y="5"/>
                        <a:pt x="17" y="1"/>
                      </a:cubicBezTo>
                      <a:cubicBezTo>
                        <a:pt x="17" y="0"/>
                        <a:pt x="16" y="0"/>
                        <a:pt x="16" y="1"/>
                      </a:cubicBezTo>
                      <a:cubicBezTo>
                        <a:pt x="16" y="4"/>
                        <a:pt x="16" y="8"/>
                        <a:pt x="16" y="11"/>
                      </a:cubicBezTo>
                      <a:cubicBezTo>
                        <a:pt x="18" y="11"/>
                        <a:pt x="18" y="11"/>
                        <a:pt x="17" y="8"/>
                      </a:cubicBezTo>
                      <a:cubicBezTo>
                        <a:pt x="17" y="7"/>
                        <a:pt x="16" y="5"/>
                        <a:pt x="16" y="3"/>
                      </a:cubicBezTo>
                      <a:cubicBezTo>
                        <a:pt x="16" y="2"/>
                        <a:pt x="15" y="3"/>
                        <a:pt x="15" y="3"/>
                      </a:cubicBezTo>
                      <a:cubicBezTo>
                        <a:pt x="14" y="6"/>
                        <a:pt x="14" y="10"/>
                        <a:pt x="14" y="12"/>
                      </a:cubicBezTo>
                      <a:cubicBezTo>
                        <a:pt x="13" y="9"/>
                        <a:pt x="13" y="6"/>
                        <a:pt x="13" y="3"/>
                      </a:cubicBezTo>
                      <a:cubicBezTo>
                        <a:pt x="12" y="3"/>
                        <a:pt x="11" y="3"/>
                        <a:pt x="11" y="4"/>
                      </a:cubicBezTo>
                      <a:cubicBezTo>
                        <a:pt x="11" y="6"/>
                        <a:pt x="12" y="8"/>
                        <a:pt x="12" y="10"/>
                      </a:cubicBezTo>
                      <a:cubicBezTo>
                        <a:pt x="13" y="10"/>
                        <a:pt x="13" y="9"/>
                        <a:pt x="12" y="7"/>
                      </a:cubicBezTo>
                      <a:cubicBezTo>
                        <a:pt x="12" y="6"/>
                        <a:pt x="12" y="4"/>
                        <a:pt x="11" y="3"/>
                      </a:cubicBezTo>
                      <a:cubicBezTo>
                        <a:pt x="11" y="2"/>
                        <a:pt x="10" y="2"/>
                        <a:pt x="10" y="3"/>
                      </a:cubicBezTo>
                      <a:cubicBezTo>
                        <a:pt x="10" y="5"/>
                        <a:pt x="10" y="6"/>
                        <a:pt x="11" y="7"/>
                      </a:cubicBezTo>
                      <a:cubicBezTo>
                        <a:pt x="10" y="11"/>
                        <a:pt x="11" y="11"/>
                        <a:pt x="11" y="7"/>
                      </a:cubicBezTo>
                      <a:cubicBezTo>
                        <a:pt x="11" y="6"/>
                        <a:pt x="11" y="4"/>
                        <a:pt x="11" y="2"/>
                      </a:cubicBezTo>
                      <a:cubicBezTo>
                        <a:pt x="11" y="1"/>
                        <a:pt x="9" y="2"/>
                        <a:pt x="9" y="2"/>
                      </a:cubicBezTo>
                      <a:cubicBezTo>
                        <a:pt x="9" y="5"/>
                        <a:pt x="9" y="8"/>
                        <a:pt x="9" y="11"/>
                      </a:cubicBezTo>
                      <a:cubicBezTo>
                        <a:pt x="10" y="11"/>
                        <a:pt x="10" y="11"/>
                        <a:pt x="9" y="9"/>
                      </a:cubicBezTo>
                      <a:cubicBezTo>
                        <a:pt x="9" y="7"/>
                        <a:pt x="9" y="6"/>
                        <a:pt x="8" y="4"/>
                      </a:cubicBezTo>
                      <a:cubicBezTo>
                        <a:pt x="8" y="3"/>
                        <a:pt x="7" y="4"/>
                        <a:pt x="7" y="4"/>
                      </a:cubicBezTo>
                      <a:cubicBezTo>
                        <a:pt x="7" y="6"/>
                        <a:pt x="7" y="8"/>
                        <a:pt x="7" y="9"/>
                      </a:cubicBezTo>
                      <a:cubicBezTo>
                        <a:pt x="6" y="11"/>
                        <a:pt x="6" y="12"/>
                        <a:pt x="8" y="12"/>
                      </a:cubicBezTo>
                      <a:cubicBezTo>
                        <a:pt x="8" y="8"/>
                        <a:pt x="7" y="5"/>
                        <a:pt x="7" y="2"/>
                      </a:cubicBezTo>
                      <a:cubicBezTo>
                        <a:pt x="7" y="1"/>
                        <a:pt x="5" y="2"/>
                        <a:pt x="5" y="2"/>
                      </a:cubicBezTo>
                      <a:cubicBezTo>
                        <a:pt x="5" y="5"/>
                        <a:pt x="6" y="8"/>
                        <a:pt x="5" y="10"/>
                      </a:cubicBezTo>
                      <a:cubicBezTo>
                        <a:pt x="6" y="11"/>
                        <a:pt x="6" y="11"/>
                        <a:pt x="5" y="9"/>
                      </a:cubicBezTo>
                      <a:cubicBezTo>
                        <a:pt x="5" y="6"/>
                        <a:pt x="5" y="4"/>
                        <a:pt x="4" y="2"/>
                      </a:cubicBezTo>
                      <a:cubicBezTo>
                        <a:pt x="4" y="1"/>
                        <a:pt x="3" y="1"/>
                        <a:pt x="3" y="2"/>
                      </a:cubicBezTo>
                      <a:cubicBezTo>
                        <a:pt x="3" y="5"/>
                        <a:pt x="3" y="9"/>
                        <a:pt x="3" y="12"/>
                      </a:cubicBezTo>
                      <a:cubicBezTo>
                        <a:pt x="2" y="14"/>
                        <a:pt x="2" y="15"/>
                        <a:pt x="4" y="15"/>
                      </a:cubicBezTo>
                      <a:cubicBezTo>
                        <a:pt x="3" y="12"/>
                        <a:pt x="3" y="10"/>
                        <a:pt x="3" y="8"/>
                      </a:cubicBezTo>
                      <a:cubicBezTo>
                        <a:pt x="3" y="7"/>
                        <a:pt x="2" y="7"/>
                        <a:pt x="2" y="8"/>
                      </a:cubicBezTo>
                      <a:cubicBezTo>
                        <a:pt x="2" y="11"/>
                        <a:pt x="2" y="13"/>
                        <a:pt x="2" y="16"/>
                      </a:cubicBezTo>
                      <a:cubicBezTo>
                        <a:pt x="2" y="23"/>
                        <a:pt x="2" y="12"/>
                        <a:pt x="2" y="11"/>
                      </a:cubicBezTo>
                      <a:cubicBezTo>
                        <a:pt x="2" y="10"/>
                        <a:pt x="0" y="10"/>
                        <a:pt x="0" y="11"/>
                      </a:cubicBezTo>
                      <a:cubicBezTo>
                        <a:pt x="0" y="15"/>
                        <a:pt x="0" y="18"/>
                        <a:pt x="0" y="22"/>
                      </a:cubicBezTo>
                      <a:cubicBezTo>
                        <a:pt x="2" y="23"/>
                        <a:pt x="3" y="22"/>
                        <a:pt x="2" y="20"/>
                      </a:cubicBezTo>
                      <a:cubicBezTo>
                        <a:pt x="2" y="19"/>
                        <a:pt x="2" y="17"/>
                        <a:pt x="2" y="16"/>
                      </a:cubicBezTo>
                      <a:cubicBezTo>
                        <a:pt x="2" y="15"/>
                        <a:pt x="0" y="15"/>
                        <a:pt x="0" y="16"/>
                      </a:cubicBezTo>
                      <a:cubicBezTo>
                        <a:pt x="0" y="19"/>
                        <a:pt x="0" y="22"/>
                        <a:pt x="0" y="26"/>
                      </a:cubicBezTo>
                      <a:cubicBezTo>
                        <a:pt x="2" y="26"/>
                        <a:pt x="2" y="25"/>
                        <a:pt x="1" y="23"/>
                      </a:cubicBezTo>
                      <a:cubicBezTo>
                        <a:pt x="1" y="25"/>
                        <a:pt x="0" y="28"/>
                        <a:pt x="0" y="30"/>
                      </a:cubicBezTo>
                      <a:cubicBezTo>
                        <a:pt x="0" y="31"/>
                        <a:pt x="1" y="31"/>
                        <a:pt x="2" y="30"/>
                      </a:cubicBezTo>
                      <a:cubicBezTo>
                        <a:pt x="3" y="28"/>
                        <a:pt x="4" y="25"/>
                        <a:pt x="5" y="22"/>
                      </a:cubicBezTo>
                      <a:cubicBezTo>
                        <a:pt x="5" y="20"/>
                        <a:pt x="5" y="18"/>
                        <a:pt x="5" y="17"/>
                      </a:cubicBezTo>
                      <a:cubicBezTo>
                        <a:pt x="6" y="11"/>
                        <a:pt x="4" y="18"/>
                        <a:pt x="4" y="19"/>
                      </a:cubicBezTo>
                      <a:cubicBezTo>
                        <a:pt x="4" y="19"/>
                        <a:pt x="5" y="20"/>
                        <a:pt x="5" y="19"/>
                      </a:cubicBezTo>
                      <a:cubicBezTo>
                        <a:pt x="6" y="17"/>
                        <a:pt x="6" y="16"/>
                        <a:pt x="7" y="14"/>
                      </a:cubicBezTo>
                      <a:cubicBezTo>
                        <a:pt x="5" y="13"/>
                        <a:pt x="5" y="14"/>
                        <a:pt x="5" y="16"/>
                      </a:cubicBezTo>
                      <a:cubicBezTo>
                        <a:pt x="5" y="17"/>
                        <a:pt x="5" y="18"/>
                        <a:pt x="5" y="19"/>
                      </a:cubicBezTo>
                      <a:cubicBezTo>
                        <a:pt x="5" y="21"/>
                        <a:pt x="6" y="24"/>
                        <a:pt x="5" y="21"/>
                      </a:cubicBezTo>
                      <a:cubicBezTo>
                        <a:pt x="5" y="21"/>
                        <a:pt x="4" y="21"/>
                        <a:pt x="4" y="22"/>
                      </a:cubicBezTo>
                      <a:cubicBezTo>
                        <a:pt x="4" y="25"/>
                        <a:pt x="4" y="28"/>
                        <a:pt x="5" y="32"/>
                      </a:cubicBezTo>
                      <a:cubicBezTo>
                        <a:pt x="5" y="33"/>
                        <a:pt x="6" y="33"/>
                        <a:pt x="6" y="32"/>
                      </a:cubicBezTo>
                      <a:cubicBezTo>
                        <a:pt x="6" y="29"/>
                        <a:pt x="6" y="29"/>
                        <a:pt x="5" y="27"/>
                      </a:cubicBezTo>
                      <a:cubicBezTo>
                        <a:pt x="5" y="26"/>
                        <a:pt x="4" y="26"/>
                        <a:pt x="4" y="27"/>
                      </a:cubicBezTo>
                      <a:cubicBezTo>
                        <a:pt x="4" y="29"/>
                        <a:pt x="5" y="31"/>
                        <a:pt x="6" y="33"/>
                      </a:cubicBezTo>
                      <a:cubicBezTo>
                        <a:pt x="6" y="34"/>
                        <a:pt x="7" y="34"/>
                        <a:pt x="7" y="33"/>
                      </a:cubicBezTo>
                      <a:cubicBezTo>
                        <a:pt x="6" y="29"/>
                        <a:pt x="5" y="30"/>
                        <a:pt x="7" y="33"/>
                      </a:cubicBezTo>
                      <a:cubicBezTo>
                        <a:pt x="5" y="30"/>
                        <a:pt x="4" y="28"/>
                        <a:pt x="2" y="26"/>
                      </a:cubicBezTo>
                      <a:cubicBezTo>
                        <a:pt x="1" y="25"/>
                        <a:pt x="0" y="26"/>
                        <a:pt x="0" y="27"/>
                      </a:cubicBezTo>
                      <a:cubicBezTo>
                        <a:pt x="1" y="30"/>
                        <a:pt x="2" y="34"/>
                        <a:pt x="5" y="37"/>
                      </a:cubicBezTo>
                      <a:cubicBezTo>
                        <a:pt x="6" y="38"/>
                        <a:pt x="7" y="37"/>
                        <a:pt x="6" y="36"/>
                      </a:cubicBezTo>
                      <a:cubicBezTo>
                        <a:pt x="4" y="34"/>
                        <a:pt x="3" y="30"/>
                        <a:pt x="2" y="28"/>
                      </a:cubicBezTo>
                      <a:cubicBezTo>
                        <a:pt x="3" y="30"/>
                        <a:pt x="5" y="33"/>
                        <a:pt x="7" y="35"/>
                      </a:cubicBezTo>
                      <a:cubicBezTo>
                        <a:pt x="7" y="36"/>
                        <a:pt x="8" y="35"/>
                        <a:pt x="8" y="34"/>
                      </a:cubicBezTo>
                      <a:cubicBezTo>
                        <a:pt x="7" y="32"/>
                        <a:pt x="7" y="30"/>
                        <a:pt x="6" y="28"/>
                      </a:cubicBezTo>
                      <a:cubicBezTo>
                        <a:pt x="6" y="27"/>
                        <a:pt x="4" y="27"/>
                        <a:pt x="4" y="28"/>
                      </a:cubicBezTo>
                      <a:cubicBezTo>
                        <a:pt x="5" y="30"/>
                        <a:pt x="7" y="33"/>
                        <a:pt x="6" y="29"/>
                      </a:cubicBezTo>
                      <a:cubicBezTo>
                        <a:pt x="6" y="33"/>
                        <a:pt x="3" y="19"/>
                        <a:pt x="5" y="25"/>
                      </a:cubicBezTo>
                      <a:cubicBezTo>
                        <a:pt x="5" y="25"/>
                        <a:pt x="6" y="25"/>
                        <a:pt x="6" y="24"/>
                      </a:cubicBezTo>
                      <a:cubicBezTo>
                        <a:pt x="6" y="20"/>
                        <a:pt x="7" y="16"/>
                        <a:pt x="7" y="11"/>
                      </a:cubicBezTo>
                      <a:cubicBezTo>
                        <a:pt x="8" y="10"/>
                        <a:pt x="6" y="10"/>
                        <a:pt x="6" y="11"/>
                      </a:cubicBezTo>
                      <a:cubicBezTo>
                        <a:pt x="6" y="12"/>
                        <a:pt x="6" y="13"/>
                        <a:pt x="5" y="13"/>
                      </a:cubicBezTo>
                      <a:cubicBezTo>
                        <a:pt x="4" y="15"/>
                        <a:pt x="4" y="16"/>
                        <a:pt x="6" y="17"/>
                      </a:cubicBezTo>
                      <a:cubicBezTo>
                        <a:pt x="6" y="15"/>
                        <a:pt x="6" y="14"/>
                        <a:pt x="6" y="12"/>
                      </a:cubicBezTo>
                      <a:cubicBezTo>
                        <a:pt x="6" y="11"/>
                        <a:pt x="5" y="11"/>
                        <a:pt x="5" y="12"/>
                      </a:cubicBezTo>
                      <a:cubicBezTo>
                        <a:pt x="4" y="16"/>
                        <a:pt x="3" y="20"/>
                        <a:pt x="3" y="23"/>
                      </a:cubicBezTo>
                      <a:cubicBezTo>
                        <a:pt x="2" y="25"/>
                        <a:pt x="2" y="31"/>
                        <a:pt x="2" y="25"/>
                      </a:cubicBezTo>
                      <a:cubicBezTo>
                        <a:pt x="2" y="23"/>
                        <a:pt x="2" y="22"/>
                        <a:pt x="1" y="20"/>
                      </a:cubicBezTo>
                      <a:cubicBezTo>
                        <a:pt x="1" y="20"/>
                        <a:pt x="0" y="20"/>
                        <a:pt x="0" y="20"/>
                      </a:cubicBezTo>
                      <a:cubicBezTo>
                        <a:pt x="0" y="23"/>
                        <a:pt x="0" y="26"/>
                        <a:pt x="0" y="28"/>
                      </a:cubicBezTo>
                      <a:cubicBezTo>
                        <a:pt x="0" y="29"/>
                        <a:pt x="1" y="29"/>
                        <a:pt x="1" y="28"/>
                      </a:cubicBezTo>
                      <a:cubicBezTo>
                        <a:pt x="1" y="25"/>
                        <a:pt x="2" y="22"/>
                        <a:pt x="2" y="18"/>
                      </a:cubicBezTo>
                      <a:cubicBezTo>
                        <a:pt x="0" y="17"/>
                        <a:pt x="0" y="18"/>
                        <a:pt x="0" y="20"/>
                      </a:cubicBezTo>
                      <a:cubicBezTo>
                        <a:pt x="0" y="22"/>
                        <a:pt x="0" y="23"/>
                        <a:pt x="0" y="25"/>
                      </a:cubicBezTo>
                      <a:cubicBezTo>
                        <a:pt x="0" y="26"/>
                        <a:pt x="2" y="26"/>
                        <a:pt x="2" y="25"/>
                      </a:cubicBezTo>
                      <a:cubicBezTo>
                        <a:pt x="2" y="21"/>
                        <a:pt x="2" y="17"/>
                        <a:pt x="2" y="14"/>
                      </a:cubicBezTo>
                      <a:cubicBezTo>
                        <a:pt x="0" y="13"/>
                        <a:pt x="0" y="14"/>
                        <a:pt x="1" y="16"/>
                      </a:cubicBezTo>
                      <a:cubicBezTo>
                        <a:pt x="1" y="18"/>
                        <a:pt x="1" y="20"/>
                        <a:pt x="2" y="22"/>
                      </a:cubicBezTo>
                      <a:cubicBezTo>
                        <a:pt x="2" y="22"/>
                        <a:pt x="3" y="22"/>
                        <a:pt x="3" y="21"/>
                      </a:cubicBezTo>
                      <a:cubicBezTo>
                        <a:pt x="3" y="18"/>
                        <a:pt x="3" y="14"/>
                        <a:pt x="3" y="11"/>
                      </a:cubicBezTo>
                      <a:cubicBezTo>
                        <a:pt x="1" y="10"/>
                        <a:pt x="1" y="10"/>
                        <a:pt x="2" y="12"/>
                      </a:cubicBezTo>
                      <a:cubicBezTo>
                        <a:pt x="2" y="14"/>
                        <a:pt x="2" y="16"/>
                        <a:pt x="3" y="17"/>
                      </a:cubicBezTo>
                      <a:cubicBezTo>
                        <a:pt x="3" y="18"/>
                        <a:pt x="4" y="18"/>
                        <a:pt x="4" y="17"/>
                      </a:cubicBezTo>
                      <a:cubicBezTo>
                        <a:pt x="4" y="13"/>
                        <a:pt x="4" y="9"/>
                        <a:pt x="4" y="4"/>
                      </a:cubicBezTo>
                      <a:cubicBezTo>
                        <a:pt x="4" y="4"/>
                        <a:pt x="3" y="4"/>
                        <a:pt x="4" y="7"/>
                      </a:cubicBezTo>
                      <a:cubicBezTo>
                        <a:pt x="4" y="9"/>
                        <a:pt x="5" y="11"/>
                        <a:pt x="5" y="13"/>
                      </a:cubicBezTo>
                      <a:cubicBezTo>
                        <a:pt x="6" y="14"/>
                        <a:pt x="7" y="14"/>
                        <a:pt x="7" y="13"/>
                      </a:cubicBezTo>
                      <a:cubicBezTo>
                        <a:pt x="7" y="10"/>
                        <a:pt x="7" y="8"/>
                        <a:pt x="7" y="5"/>
                      </a:cubicBezTo>
                      <a:cubicBezTo>
                        <a:pt x="5" y="4"/>
                        <a:pt x="4" y="6"/>
                        <a:pt x="6" y="9"/>
                      </a:cubicBezTo>
                      <a:cubicBezTo>
                        <a:pt x="7" y="11"/>
                        <a:pt x="7" y="12"/>
                        <a:pt x="7" y="14"/>
                      </a:cubicBezTo>
                      <a:cubicBezTo>
                        <a:pt x="7" y="15"/>
                        <a:pt x="8" y="15"/>
                        <a:pt x="8" y="14"/>
                      </a:cubicBezTo>
                      <a:cubicBezTo>
                        <a:pt x="8" y="12"/>
                        <a:pt x="8" y="9"/>
                        <a:pt x="8" y="7"/>
                      </a:cubicBezTo>
                      <a:cubicBezTo>
                        <a:pt x="7" y="7"/>
                        <a:pt x="7" y="7"/>
                        <a:pt x="8" y="9"/>
                      </a:cubicBezTo>
                      <a:cubicBezTo>
                        <a:pt x="8" y="11"/>
                        <a:pt x="9" y="12"/>
                        <a:pt x="9" y="13"/>
                      </a:cubicBezTo>
                      <a:cubicBezTo>
                        <a:pt x="10" y="14"/>
                        <a:pt x="11" y="14"/>
                        <a:pt x="11" y="13"/>
                      </a:cubicBezTo>
                      <a:cubicBezTo>
                        <a:pt x="11" y="11"/>
                        <a:pt x="11" y="8"/>
                        <a:pt x="11" y="5"/>
                      </a:cubicBezTo>
                      <a:cubicBezTo>
                        <a:pt x="10" y="6"/>
                        <a:pt x="10" y="8"/>
                        <a:pt x="10" y="10"/>
                      </a:cubicBezTo>
                      <a:cubicBezTo>
                        <a:pt x="10" y="10"/>
                        <a:pt x="11" y="11"/>
                        <a:pt x="11" y="12"/>
                      </a:cubicBezTo>
                      <a:cubicBezTo>
                        <a:pt x="11" y="13"/>
                        <a:pt x="12" y="13"/>
                        <a:pt x="12" y="12"/>
                      </a:cubicBezTo>
                      <a:cubicBezTo>
                        <a:pt x="12" y="10"/>
                        <a:pt x="12" y="7"/>
                        <a:pt x="12" y="5"/>
                      </a:cubicBezTo>
                      <a:cubicBezTo>
                        <a:pt x="10" y="5"/>
                        <a:pt x="10" y="6"/>
                        <a:pt x="11" y="8"/>
                      </a:cubicBezTo>
                      <a:cubicBezTo>
                        <a:pt x="11" y="9"/>
                        <a:pt x="11" y="11"/>
                        <a:pt x="12" y="13"/>
                      </a:cubicBezTo>
                      <a:cubicBezTo>
                        <a:pt x="12" y="13"/>
                        <a:pt x="13" y="13"/>
                        <a:pt x="13" y="12"/>
                      </a:cubicBezTo>
                      <a:cubicBezTo>
                        <a:pt x="13" y="11"/>
                        <a:pt x="13" y="10"/>
                        <a:pt x="13" y="8"/>
                      </a:cubicBezTo>
                      <a:cubicBezTo>
                        <a:pt x="14" y="6"/>
                        <a:pt x="13" y="5"/>
                        <a:pt x="12" y="6"/>
                      </a:cubicBezTo>
                      <a:cubicBezTo>
                        <a:pt x="12" y="9"/>
                        <a:pt x="13" y="11"/>
                        <a:pt x="14" y="14"/>
                      </a:cubicBezTo>
                      <a:cubicBezTo>
                        <a:pt x="14" y="15"/>
                        <a:pt x="15" y="15"/>
                        <a:pt x="15" y="14"/>
                      </a:cubicBezTo>
                      <a:cubicBezTo>
                        <a:pt x="16" y="11"/>
                        <a:pt x="16" y="12"/>
                        <a:pt x="16" y="9"/>
                      </a:cubicBezTo>
                      <a:cubicBezTo>
                        <a:pt x="17" y="7"/>
                        <a:pt x="17" y="6"/>
                        <a:pt x="15" y="6"/>
                      </a:cubicBezTo>
                      <a:cubicBezTo>
                        <a:pt x="16" y="9"/>
                        <a:pt x="16" y="11"/>
                        <a:pt x="16" y="13"/>
                      </a:cubicBezTo>
                      <a:cubicBezTo>
                        <a:pt x="16" y="14"/>
                        <a:pt x="17" y="14"/>
                        <a:pt x="17" y="13"/>
                      </a:cubicBezTo>
                      <a:cubicBezTo>
                        <a:pt x="17" y="11"/>
                        <a:pt x="17" y="9"/>
                        <a:pt x="17" y="6"/>
                      </a:cubicBezTo>
                      <a:cubicBezTo>
                        <a:pt x="17" y="0"/>
                        <a:pt x="17" y="8"/>
                        <a:pt x="17" y="9"/>
                      </a:cubicBezTo>
                      <a:cubicBezTo>
                        <a:pt x="17" y="6"/>
                        <a:pt x="16" y="5"/>
                        <a:pt x="16" y="9"/>
                      </a:cubicBezTo>
                      <a:cubicBezTo>
                        <a:pt x="16" y="11"/>
                        <a:pt x="17" y="14"/>
                        <a:pt x="17" y="16"/>
                      </a:cubicBezTo>
                      <a:cubicBezTo>
                        <a:pt x="17" y="17"/>
                        <a:pt x="19" y="17"/>
                        <a:pt x="19" y="16"/>
                      </a:cubicBezTo>
                      <a:cubicBezTo>
                        <a:pt x="18" y="14"/>
                        <a:pt x="18" y="11"/>
                        <a:pt x="18" y="9"/>
                      </a:cubicBezTo>
                      <a:cubicBezTo>
                        <a:pt x="18" y="7"/>
                        <a:pt x="18" y="14"/>
                        <a:pt x="18" y="15"/>
                      </a:cubicBezTo>
                      <a:cubicBezTo>
                        <a:pt x="18" y="15"/>
                        <a:pt x="19" y="15"/>
                        <a:pt x="19" y="15"/>
                      </a:cubicBezTo>
                      <a:cubicBezTo>
                        <a:pt x="19" y="13"/>
                        <a:pt x="19" y="11"/>
                        <a:pt x="19" y="10"/>
                      </a:cubicBezTo>
                      <a:cubicBezTo>
                        <a:pt x="19" y="6"/>
                        <a:pt x="18" y="7"/>
                        <a:pt x="18" y="10"/>
                      </a:cubicBezTo>
                      <a:cubicBezTo>
                        <a:pt x="19" y="11"/>
                        <a:pt x="20" y="11"/>
                        <a:pt x="20" y="10"/>
                      </a:cubicBezTo>
                      <a:cubicBezTo>
                        <a:pt x="20" y="7"/>
                        <a:pt x="20" y="5"/>
                        <a:pt x="21" y="2"/>
                      </a:cubicBezTo>
                      <a:cubicBezTo>
                        <a:pt x="21" y="1"/>
                        <a:pt x="20"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163"/>
                <p:cNvSpPr/>
                <p:nvPr/>
              </p:nvSpPr>
              <p:spPr bwMode="auto">
                <a:xfrm>
                  <a:off x="952500" y="2517776"/>
                  <a:ext cx="12700" cy="22225"/>
                </a:xfrm>
                <a:custGeom>
                  <a:avLst/>
                  <a:gdLst>
                    <a:gd name="T0" fmla="*/ 4 w 13"/>
                    <a:gd name="T1" fmla="*/ 13 h 21"/>
                    <a:gd name="T2" fmla="*/ 7 w 13"/>
                    <a:gd name="T3" fmla="*/ 12 h 21"/>
                    <a:gd name="T4" fmla="*/ 2 w 13"/>
                    <a:gd name="T5" fmla="*/ 12 h 21"/>
                    <a:gd name="T6" fmla="*/ 1 w 13"/>
                    <a:gd name="T7" fmla="*/ 13 h 21"/>
                    <a:gd name="T8" fmla="*/ 5 w 13"/>
                    <a:gd name="T9" fmla="*/ 14 h 21"/>
                    <a:gd name="T10" fmla="*/ 1 w 13"/>
                    <a:gd name="T11" fmla="*/ 11 h 21"/>
                    <a:gd name="T12" fmla="*/ 5 w 13"/>
                    <a:gd name="T13" fmla="*/ 10 h 21"/>
                    <a:gd name="T14" fmla="*/ 1 w 13"/>
                    <a:gd name="T15" fmla="*/ 10 h 21"/>
                    <a:gd name="T16" fmla="*/ 6 w 13"/>
                    <a:gd name="T17" fmla="*/ 6 h 21"/>
                    <a:gd name="T18" fmla="*/ 4 w 13"/>
                    <a:gd name="T19" fmla="*/ 6 h 21"/>
                    <a:gd name="T20" fmla="*/ 5 w 13"/>
                    <a:gd name="T21" fmla="*/ 0 h 21"/>
                    <a:gd name="T22" fmla="*/ 6 w 13"/>
                    <a:gd name="T23" fmla="*/ 15 h 21"/>
                    <a:gd name="T24" fmla="*/ 7 w 13"/>
                    <a:gd name="T25" fmla="*/ 4 h 21"/>
                    <a:gd name="T26" fmla="*/ 6 w 13"/>
                    <a:gd name="T27" fmla="*/ 14 h 21"/>
                    <a:gd name="T28" fmla="*/ 11 w 13"/>
                    <a:gd name="T29" fmla="*/ 11 h 21"/>
                    <a:gd name="T30" fmla="*/ 8 w 13"/>
                    <a:gd name="T31" fmla="*/ 14 h 21"/>
                    <a:gd name="T32" fmla="*/ 10 w 13"/>
                    <a:gd name="T33" fmla="*/ 8 h 21"/>
                    <a:gd name="T34" fmla="*/ 8 w 13"/>
                    <a:gd name="T35" fmla="*/ 14 h 21"/>
                    <a:gd name="T36" fmla="*/ 9 w 13"/>
                    <a:gd name="T37" fmla="*/ 7 h 21"/>
                    <a:gd name="T38" fmla="*/ 10 w 13"/>
                    <a:gd name="T39" fmla="*/ 9 h 21"/>
                    <a:gd name="T40" fmla="*/ 9 w 13"/>
                    <a:gd name="T41" fmla="*/ 11 h 21"/>
                    <a:gd name="T42" fmla="*/ 13 w 13"/>
                    <a:gd name="T43" fmla="*/ 7 h 21"/>
                    <a:gd name="T44" fmla="*/ 8 w 13"/>
                    <a:gd name="T45" fmla="*/ 17 h 21"/>
                    <a:gd name="T46" fmla="*/ 9 w 13"/>
                    <a:gd name="T47" fmla="*/ 15 h 21"/>
                    <a:gd name="T48" fmla="*/ 5 w 13"/>
                    <a:gd name="T49" fmla="*/ 19 h 21"/>
                    <a:gd name="T50" fmla="*/ 6 w 13"/>
                    <a:gd name="T51" fmla="*/ 18 h 21"/>
                    <a:gd name="T52" fmla="*/ 3 w 13"/>
                    <a:gd name="T53" fmla="*/ 15 h 21"/>
                    <a:gd name="T54" fmla="*/ 5 w 13"/>
                    <a:gd name="T55" fmla="*/ 20 h 21"/>
                    <a:gd name="T56" fmla="*/ 7 w 13"/>
                    <a:gd name="T57" fmla="*/ 16 h 21"/>
                    <a:gd name="T58" fmla="*/ 11 w 13"/>
                    <a:gd name="T59" fmla="*/ 7 h 21"/>
                    <a:gd name="T60" fmla="*/ 4 w 13"/>
                    <a:gd name="T61" fmla="*/ 15 h 21"/>
                    <a:gd name="T62" fmla="*/ 5 w 13"/>
                    <a:gd name="T63" fmla="*/ 20 h 21"/>
                    <a:gd name="T64" fmla="*/ 3 w 13"/>
                    <a:gd name="T65" fmla="*/ 15 h 21"/>
                    <a:gd name="T66" fmla="*/ 3 w 13"/>
                    <a:gd name="T67" fmla="*/ 18 h 21"/>
                    <a:gd name="T68" fmla="*/ 5 w 13"/>
                    <a:gd name="T69" fmla="*/ 15 h 21"/>
                    <a:gd name="T70" fmla="*/ 4 w 13"/>
                    <a:gd name="T71" fmla="*/ 15 h 21"/>
                    <a:gd name="T72" fmla="*/ 5 w 13"/>
                    <a:gd name="T73" fmla="*/ 20 h 21"/>
                    <a:gd name="T74" fmla="*/ 9 w 13"/>
                    <a:gd name="T75" fmla="*/ 16 h 21"/>
                    <a:gd name="T76" fmla="*/ 7 w 13"/>
                    <a:gd name="T77" fmla="*/ 18 h 21"/>
                    <a:gd name="T78" fmla="*/ 13 w 13"/>
                    <a:gd name="T79" fmla="*/ 7 h 21"/>
                    <a:gd name="T80" fmla="*/ 9 w 13"/>
                    <a:gd name="T81" fmla="*/ 11 h 21"/>
                    <a:gd name="T82" fmla="*/ 11 w 13"/>
                    <a:gd name="T83" fmla="*/ 8 h 21"/>
                    <a:gd name="T84" fmla="*/ 8 w 13"/>
                    <a:gd name="T85" fmla="*/ 7 h 21"/>
                    <a:gd name="T86" fmla="*/ 8 w 13"/>
                    <a:gd name="T87" fmla="*/ 14 h 21"/>
                    <a:gd name="T88" fmla="*/ 10 w 13"/>
                    <a:gd name="T89" fmla="*/ 8 h 21"/>
                    <a:gd name="T90" fmla="*/ 7 w 13"/>
                    <a:gd name="T91" fmla="*/ 14 h 21"/>
                    <a:gd name="T92" fmla="*/ 11 w 13"/>
                    <a:gd name="T93" fmla="*/ 11 h 21"/>
                    <a:gd name="T94" fmla="*/ 6 w 13"/>
                    <a:gd name="T95" fmla="*/ 14 h 21"/>
                    <a:gd name="T96" fmla="*/ 7 w 13"/>
                    <a:gd name="T97" fmla="*/ 4 h 21"/>
                    <a:gd name="T98" fmla="*/ 6 w 13"/>
                    <a:gd name="T99" fmla="*/ 15 h 21"/>
                    <a:gd name="T100" fmla="*/ 5 w 13"/>
                    <a:gd name="T101" fmla="*/ 0 h 21"/>
                    <a:gd name="T102" fmla="*/ 4 w 13"/>
                    <a:gd name="T103" fmla="*/ 7 h 21"/>
                    <a:gd name="T104" fmla="*/ 6 w 13"/>
                    <a:gd name="T105" fmla="*/ 6 h 21"/>
                    <a:gd name="T106" fmla="*/ 1 w 13"/>
                    <a:gd name="T107" fmla="*/ 10 h 21"/>
                    <a:gd name="T108" fmla="*/ 5 w 13"/>
                    <a:gd name="T109" fmla="*/ 10 h 21"/>
                    <a:gd name="T110" fmla="*/ 0 w 13"/>
                    <a:gd name="T111" fmla="*/ 11 h 21"/>
                    <a:gd name="T112" fmla="*/ 4 w 13"/>
                    <a:gd name="T113" fmla="*/ 14 h 21"/>
                    <a:gd name="T114" fmla="*/ 1 w 13"/>
                    <a:gd name="T115" fmla="*/ 13 h 21"/>
                    <a:gd name="T116" fmla="*/ 2 w 13"/>
                    <a:gd name="T117" fmla="*/ 14 h 21"/>
                    <a:gd name="T118" fmla="*/ 6 w 13"/>
                    <a:gd name="T119" fmla="*/ 12 h 21"/>
                    <a:gd name="T120" fmla="*/ 4 w 13"/>
                    <a:gd name="T121" fmla="*/ 13 h 21"/>
                    <a:gd name="T122" fmla="*/ 7 w 13"/>
                    <a:gd name="T12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 h="21">
                      <a:moveTo>
                        <a:pt x="6" y="9"/>
                      </a:moveTo>
                      <a:cubicBezTo>
                        <a:pt x="6" y="10"/>
                        <a:pt x="5" y="12"/>
                        <a:pt x="4" y="13"/>
                      </a:cubicBezTo>
                      <a:cubicBezTo>
                        <a:pt x="4" y="14"/>
                        <a:pt x="5" y="14"/>
                        <a:pt x="5" y="14"/>
                      </a:cubicBezTo>
                      <a:cubicBezTo>
                        <a:pt x="6" y="13"/>
                        <a:pt x="6" y="13"/>
                        <a:pt x="7" y="12"/>
                      </a:cubicBezTo>
                      <a:cubicBezTo>
                        <a:pt x="7" y="11"/>
                        <a:pt x="6" y="11"/>
                        <a:pt x="6" y="11"/>
                      </a:cubicBezTo>
                      <a:cubicBezTo>
                        <a:pt x="4" y="11"/>
                        <a:pt x="3" y="12"/>
                        <a:pt x="2" y="12"/>
                      </a:cubicBezTo>
                      <a:cubicBezTo>
                        <a:pt x="1" y="12"/>
                        <a:pt x="1" y="13"/>
                        <a:pt x="1" y="13"/>
                      </a:cubicBezTo>
                      <a:cubicBezTo>
                        <a:pt x="1" y="13"/>
                        <a:pt x="3" y="13"/>
                        <a:pt x="1" y="13"/>
                      </a:cubicBezTo>
                      <a:cubicBezTo>
                        <a:pt x="1" y="13"/>
                        <a:pt x="1" y="14"/>
                        <a:pt x="1" y="14"/>
                      </a:cubicBezTo>
                      <a:cubicBezTo>
                        <a:pt x="2" y="14"/>
                        <a:pt x="4" y="14"/>
                        <a:pt x="5" y="14"/>
                      </a:cubicBezTo>
                      <a:cubicBezTo>
                        <a:pt x="6" y="14"/>
                        <a:pt x="5" y="13"/>
                        <a:pt x="5" y="13"/>
                      </a:cubicBezTo>
                      <a:cubicBezTo>
                        <a:pt x="3" y="12"/>
                        <a:pt x="2" y="11"/>
                        <a:pt x="1" y="11"/>
                      </a:cubicBezTo>
                      <a:cubicBezTo>
                        <a:pt x="1" y="11"/>
                        <a:pt x="1" y="12"/>
                        <a:pt x="1" y="12"/>
                      </a:cubicBezTo>
                      <a:cubicBezTo>
                        <a:pt x="3" y="12"/>
                        <a:pt x="4" y="11"/>
                        <a:pt x="5" y="10"/>
                      </a:cubicBezTo>
                      <a:cubicBezTo>
                        <a:pt x="6" y="9"/>
                        <a:pt x="6" y="8"/>
                        <a:pt x="5" y="8"/>
                      </a:cubicBezTo>
                      <a:cubicBezTo>
                        <a:pt x="3" y="9"/>
                        <a:pt x="2" y="9"/>
                        <a:pt x="1" y="10"/>
                      </a:cubicBezTo>
                      <a:cubicBezTo>
                        <a:pt x="1" y="10"/>
                        <a:pt x="1" y="11"/>
                        <a:pt x="2" y="11"/>
                      </a:cubicBezTo>
                      <a:cubicBezTo>
                        <a:pt x="3" y="10"/>
                        <a:pt x="5" y="8"/>
                        <a:pt x="6" y="6"/>
                      </a:cubicBezTo>
                      <a:cubicBezTo>
                        <a:pt x="7" y="5"/>
                        <a:pt x="5" y="4"/>
                        <a:pt x="5" y="5"/>
                      </a:cubicBezTo>
                      <a:cubicBezTo>
                        <a:pt x="4" y="6"/>
                        <a:pt x="4" y="6"/>
                        <a:pt x="4" y="6"/>
                      </a:cubicBezTo>
                      <a:cubicBezTo>
                        <a:pt x="4" y="7"/>
                        <a:pt x="5" y="7"/>
                        <a:pt x="5" y="7"/>
                      </a:cubicBezTo>
                      <a:cubicBezTo>
                        <a:pt x="5" y="5"/>
                        <a:pt x="5" y="3"/>
                        <a:pt x="5" y="0"/>
                      </a:cubicBezTo>
                      <a:cubicBezTo>
                        <a:pt x="5" y="1"/>
                        <a:pt x="5" y="1"/>
                        <a:pt x="4" y="1"/>
                      </a:cubicBezTo>
                      <a:cubicBezTo>
                        <a:pt x="8" y="4"/>
                        <a:pt x="6" y="11"/>
                        <a:pt x="6" y="15"/>
                      </a:cubicBezTo>
                      <a:cubicBezTo>
                        <a:pt x="7" y="15"/>
                        <a:pt x="7" y="15"/>
                        <a:pt x="8" y="15"/>
                      </a:cubicBezTo>
                      <a:cubicBezTo>
                        <a:pt x="8" y="11"/>
                        <a:pt x="8" y="8"/>
                        <a:pt x="7" y="4"/>
                      </a:cubicBezTo>
                      <a:cubicBezTo>
                        <a:pt x="7" y="4"/>
                        <a:pt x="7" y="4"/>
                        <a:pt x="6" y="4"/>
                      </a:cubicBezTo>
                      <a:cubicBezTo>
                        <a:pt x="7" y="8"/>
                        <a:pt x="7" y="11"/>
                        <a:pt x="6" y="14"/>
                      </a:cubicBezTo>
                      <a:cubicBezTo>
                        <a:pt x="6" y="15"/>
                        <a:pt x="7" y="16"/>
                        <a:pt x="7" y="15"/>
                      </a:cubicBezTo>
                      <a:cubicBezTo>
                        <a:pt x="9" y="14"/>
                        <a:pt x="10" y="12"/>
                        <a:pt x="11" y="11"/>
                      </a:cubicBezTo>
                      <a:cubicBezTo>
                        <a:pt x="10" y="11"/>
                        <a:pt x="10" y="10"/>
                        <a:pt x="9" y="10"/>
                      </a:cubicBezTo>
                      <a:cubicBezTo>
                        <a:pt x="9" y="11"/>
                        <a:pt x="8" y="12"/>
                        <a:pt x="8" y="14"/>
                      </a:cubicBezTo>
                      <a:cubicBezTo>
                        <a:pt x="8" y="14"/>
                        <a:pt x="9" y="14"/>
                        <a:pt x="9" y="14"/>
                      </a:cubicBezTo>
                      <a:cubicBezTo>
                        <a:pt x="9" y="12"/>
                        <a:pt x="9" y="10"/>
                        <a:pt x="10" y="8"/>
                      </a:cubicBezTo>
                      <a:cubicBezTo>
                        <a:pt x="9" y="8"/>
                        <a:pt x="9" y="8"/>
                        <a:pt x="9" y="8"/>
                      </a:cubicBezTo>
                      <a:cubicBezTo>
                        <a:pt x="9" y="10"/>
                        <a:pt x="8" y="12"/>
                        <a:pt x="8" y="14"/>
                      </a:cubicBezTo>
                      <a:cubicBezTo>
                        <a:pt x="8" y="14"/>
                        <a:pt x="9" y="14"/>
                        <a:pt x="9" y="14"/>
                      </a:cubicBezTo>
                      <a:cubicBezTo>
                        <a:pt x="9" y="12"/>
                        <a:pt x="9" y="9"/>
                        <a:pt x="9" y="7"/>
                      </a:cubicBezTo>
                      <a:cubicBezTo>
                        <a:pt x="9" y="7"/>
                        <a:pt x="8" y="8"/>
                        <a:pt x="8" y="8"/>
                      </a:cubicBezTo>
                      <a:cubicBezTo>
                        <a:pt x="9" y="8"/>
                        <a:pt x="10" y="8"/>
                        <a:pt x="10" y="9"/>
                      </a:cubicBezTo>
                      <a:cubicBezTo>
                        <a:pt x="10" y="8"/>
                        <a:pt x="10" y="8"/>
                        <a:pt x="10" y="8"/>
                      </a:cubicBezTo>
                      <a:cubicBezTo>
                        <a:pt x="9" y="9"/>
                        <a:pt x="9" y="10"/>
                        <a:pt x="9" y="11"/>
                      </a:cubicBezTo>
                      <a:cubicBezTo>
                        <a:pt x="9" y="11"/>
                        <a:pt x="9" y="11"/>
                        <a:pt x="10" y="12"/>
                      </a:cubicBezTo>
                      <a:cubicBezTo>
                        <a:pt x="11" y="10"/>
                        <a:pt x="12" y="9"/>
                        <a:pt x="13" y="7"/>
                      </a:cubicBezTo>
                      <a:cubicBezTo>
                        <a:pt x="12" y="7"/>
                        <a:pt x="12" y="7"/>
                        <a:pt x="11" y="7"/>
                      </a:cubicBezTo>
                      <a:cubicBezTo>
                        <a:pt x="12" y="10"/>
                        <a:pt x="11" y="15"/>
                        <a:pt x="8" y="17"/>
                      </a:cubicBezTo>
                      <a:cubicBezTo>
                        <a:pt x="8" y="17"/>
                        <a:pt x="8" y="17"/>
                        <a:pt x="9" y="18"/>
                      </a:cubicBezTo>
                      <a:cubicBezTo>
                        <a:pt x="9" y="17"/>
                        <a:pt x="9" y="16"/>
                        <a:pt x="9" y="15"/>
                      </a:cubicBezTo>
                      <a:cubicBezTo>
                        <a:pt x="9" y="15"/>
                        <a:pt x="8" y="14"/>
                        <a:pt x="7" y="15"/>
                      </a:cubicBezTo>
                      <a:cubicBezTo>
                        <a:pt x="7" y="17"/>
                        <a:pt x="6" y="18"/>
                        <a:pt x="5" y="19"/>
                      </a:cubicBezTo>
                      <a:cubicBezTo>
                        <a:pt x="5" y="19"/>
                        <a:pt x="6" y="19"/>
                        <a:pt x="6" y="19"/>
                      </a:cubicBezTo>
                      <a:cubicBezTo>
                        <a:pt x="6" y="19"/>
                        <a:pt x="6" y="19"/>
                        <a:pt x="6" y="18"/>
                      </a:cubicBezTo>
                      <a:cubicBezTo>
                        <a:pt x="6" y="17"/>
                        <a:pt x="5" y="17"/>
                        <a:pt x="4" y="17"/>
                      </a:cubicBezTo>
                      <a:cubicBezTo>
                        <a:pt x="4" y="17"/>
                        <a:pt x="4" y="16"/>
                        <a:pt x="3" y="15"/>
                      </a:cubicBezTo>
                      <a:cubicBezTo>
                        <a:pt x="3" y="15"/>
                        <a:pt x="2" y="15"/>
                        <a:pt x="2" y="16"/>
                      </a:cubicBezTo>
                      <a:cubicBezTo>
                        <a:pt x="3" y="17"/>
                        <a:pt x="4" y="18"/>
                        <a:pt x="5" y="20"/>
                      </a:cubicBezTo>
                      <a:cubicBezTo>
                        <a:pt x="5" y="20"/>
                        <a:pt x="6" y="20"/>
                        <a:pt x="6" y="20"/>
                      </a:cubicBezTo>
                      <a:cubicBezTo>
                        <a:pt x="5" y="18"/>
                        <a:pt x="5" y="17"/>
                        <a:pt x="7" y="16"/>
                      </a:cubicBezTo>
                      <a:cubicBezTo>
                        <a:pt x="8" y="15"/>
                        <a:pt x="9" y="14"/>
                        <a:pt x="10" y="13"/>
                      </a:cubicBezTo>
                      <a:cubicBezTo>
                        <a:pt x="12" y="12"/>
                        <a:pt x="12" y="9"/>
                        <a:pt x="11" y="7"/>
                      </a:cubicBezTo>
                      <a:cubicBezTo>
                        <a:pt x="10" y="6"/>
                        <a:pt x="9" y="6"/>
                        <a:pt x="9" y="7"/>
                      </a:cubicBezTo>
                      <a:cubicBezTo>
                        <a:pt x="11" y="11"/>
                        <a:pt x="8" y="14"/>
                        <a:pt x="4" y="15"/>
                      </a:cubicBezTo>
                      <a:cubicBezTo>
                        <a:pt x="4" y="15"/>
                        <a:pt x="3" y="16"/>
                        <a:pt x="4" y="16"/>
                      </a:cubicBezTo>
                      <a:cubicBezTo>
                        <a:pt x="4" y="17"/>
                        <a:pt x="4" y="19"/>
                        <a:pt x="5" y="20"/>
                      </a:cubicBezTo>
                      <a:cubicBezTo>
                        <a:pt x="5" y="21"/>
                        <a:pt x="6" y="20"/>
                        <a:pt x="6" y="20"/>
                      </a:cubicBezTo>
                      <a:cubicBezTo>
                        <a:pt x="5" y="18"/>
                        <a:pt x="4" y="16"/>
                        <a:pt x="3" y="15"/>
                      </a:cubicBezTo>
                      <a:cubicBezTo>
                        <a:pt x="3" y="14"/>
                        <a:pt x="2" y="15"/>
                        <a:pt x="2" y="15"/>
                      </a:cubicBezTo>
                      <a:cubicBezTo>
                        <a:pt x="2" y="16"/>
                        <a:pt x="3" y="17"/>
                        <a:pt x="3" y="18"/>
                      </a:cubicBezTo>
                      <a:cubicBezTo>
                        <a:pt x="3" y="19"/>
                        <a:pt x="3" y="19"/>
                        <a:pt x="4" y="19"/>
                      </a:cubicBezTo>
                      <a:cubicBezTo>
                        <a:pt x="6" y="19"/>
                        <a:pt x="6" y="17"/>
                        <a:pt x="5" y="15"/>
                      </a:cubicBezTo>
                      <a:cubicBezTo>
                        <a:pt x="5" y="15"/>
                        <a:pt x="4" y="15"/>
                        <a:pt x="4" y="15"/>
                      </a:cubicBezTo>
                      <a:cubicBezTo>
                        <a:pt x="4" y="15"/>
                        <a:pt x="4" y="15"/>
                        <a:pt x="4" y="15"/>
                      </a:cubicBezTo>
                      <a:cubicBezTo>
                        <a:pt x="4" y="15"/>
                        <a:pt x="4" y="16"/>
                        <a:pt x="4" y="16"/>
                      </a:cubicBezTo>
                      <a:cubicBezTo>
                        <a:pt x="4" y="17"/>
                        <a:pt x="4" y="18"/>
                        <a:pt x="5" y="20"/>
                      </a:cubicBezTo>
                      <a:cubicBezTo>
                        <a:pt x="5" y="20"/>
                        <a:pt x="6" y="20"/>
                        <a:pt x="6" y="20"/>
                      </a:cubicBezTo>
                      <a:cubicBezTo>
                        <a:pt x="7" y="19"/>
                        <a:pt x="8" y="17"/>
                        <a:pt x="9" y="16"/>
                      </a:cubicBezTo>
                      <a:cubicBezTo>
                        <a:pt x="8" y="15"/>
                        <a:pt x="8" y="15"/>
                        <a:pt x="7" y="15"/>
                      </a:cubicBezTo>
                      <a:cubicBezTo>
                        <a:pt x="7" y="16"/>
                        <a:pt x="7" y="17"/>
                        <a:pt x="7" y="18"/>
                      </a:cubicBezTo>
                      <a:cubicBezTo>
                        <a:pt x="7" y="18"/>
                        <a:pt x="8" y="18"/>
                        <a:pt x="8" y="18"/>
                      </a:cubicBezTo>
                      <a:cubicBezTo>
                        <a:pt x="12" y="16"/>
                        <a:pt x="13" y="11"/>
                        <a:pt x="13" y="7"/>
                      </a:cubicBezTo>
                      <a:cubicBezTo>
                        <a:pt x="13" y="6"/>
                        <a:pt x="12" y="6"/>
                        <a:pt x="11" y="7"/>
                      </a:cubicBezTo>
                      <a:cubicBezTo>
                        <a:pt x="10" y="8"/>
                        <a:pt x="9" y="9"/>
                        <a:pt x="9" y="11"/>
                      </a:cubicBezTo>
                      <a:cubicBezTo>
                        <a:pt x="8" y="12"/>
                        <a:pt x="9" y="12"/>
                        <a:pt x="10" y="12"/>
                      </a:cubicBezTo>
                      <a:cubicBezTo>
                        <a:pt x="10" y="11"/>
                        <a:pt x="11" y="9"/>
                        <a:pt x="11" y="8"/>
                      </a:cubicBezTo>
                      <a:cubicBezTo>
                        <a:pt x="11" y="8"/>
                        <a:pt x="11" y="7"/>
                        <a:pt x="11" y="7"/>
                      </a:cubicBezTo>
                      <a:cubicBezTo>
                        <a:pt x="10" y="7"/>
                        <a:pt x="9" y="7"/>
                        <a:pt x="8" y="7"/>
                      </a:cubicBezTo>
                      <a:cubicBezTo>
                        <a:pt x="8" y="6"/>
                        <a:pt x="7" y="7"/>
                        <a:pt x="7" y="7"/>
                      </a:cubicBezTo>
                      <a:cubicBezTo>
                        <a:pt x="7" y="10"/>
                        <a:pt x="8" y="12"/>
                        <a:pt x="8" y="14"/>
                      </a:cubicBezTo>
                      <a:cubicBezTo>
                        <a:pt x="8" y="15"/>
                        <a:pt x="9" y="15"/>
                        <a:pt x="9" y="14"/>
                      </a:cubicBezTo>
                      <a:cubicBezTo>
                        <a:pt x="10" y="12"/>
                        <a:pt x="10" y="10"/>
                        <a:pt x="10" y="8"/>
                      </a:cubicBezTo>
                      <a:cubicBezTo>
                        <a:pt x="10" y="7"/>
                        <a:pt x="9" y="7"/>
                        <a:pt x="9" y="8"/>
                      </a:cubicBezTo>
                      <a:cubicBezTo>
                        <a:pt x="8" y="10"/>
                        <a:pt x="7" y="12"/>
                        <a:pt x="7" y="14"/>
                      </a:cubicBezTo>
                      <a:cubicBezTo>
                        <a:pt x="8" y="15"/>
                        <a:pt x="8" y="15"/>
                        <a:pt x="9" y="14"/>
                      </a:cubicBezTo>
                      <a:cubicBezTo>
                        <a:pt x="10" y="13"/>
                        <a:pt x="10" y="12"/>
                        <a:pt x="11" y="11"/>
                      </a:cubicBezTo>
                      <a:cubicBezTo>
                        <a:pt x="11" y="10"/>
                        <a:pt x="10" y="9"/>
                        <a:pt x="9" y="10"/>
                      </a:cubicBezTo>
                      <a:cubicBezTo>
                        <a:pt x="9" y="12"/>
                        <a:pt x="8" y="13"/>
                        <a:pt x="6" y="14"/>
                      </a:cubicBezTo>
                      <a:cubicBezTo>
                        <a:pt x="7" y="14"/>
                        <a:pt x="7" y="15"/>
                        <a:pt x="8" y="15"/>
                      </a:cubicBezTo>
                      <a:cubicBezTo>
                        <a:pt x="8" y="11"/>
                        <a:pt x="8" y="8"/>
                        <a:pt x="7" y="4"/>
                      </a:cubicBezTo>
                      <a:cubicBezTo>
                        <a:pt x="7" y="3"/>
                        <a:pt x="6" y="3"/>
                        <a:pt x="6" y="4"/>
                      </a:cubicBezTo>
                      <a:cubicBezTo>
                        <a:pt x="6" y="8"/>
                        <a:pt x="6" y="11"/>
                        <a:pt x="6" y="15"/>
                      </a:cubicBezTo>
                      <a:cubicBezTo>
                        <a:pt x="6" y="16"/>
                        <a:pt x="8" y="16"/>
                        <a:pt x="8" y="15"/>
                      </a:cubicBezTo>
                      <a:cubicBezTo>
                        <a:pt x="8" y="10"/>
                        <a:pt x="9" y="4"/>
                        <a:pt x="5" y="0"/>
                      </a:cubicBezTo>
                      <a:cubicBezTo>
                        <a:pt x="5" y="0"/>
                        <a:pt x="4" y="0"/>
                        <a:pt x="4" y="0"/>
                      </a:cubicBezTo>
                      <a:cubicBezTo>
                        <a:pt x="4" y="3"/>
                        <a:pt x="4" y="5"/>
                        <a:pt x="4" y="7"/>
                      </a:cubicBezTo>
                      <a:cubicBezTo>
                        <a:pt x="4" y="8"/>
                        <a:pt x="5" y="8"/>
                        <a:pt x="5" y="7"/>
                      </a:cubicBezTo>
                      <a:cubicBezTo>
                        <a:pt x="5" y="7"/>
                        <a:pt x="6" y="6"/>
                        <a:pt x="6" y="6"/>
                      </a:cubicBezTo>
                      <a:cubicBezTo>
                        <a:pt x="6" y="6"/>
                        <a:pt x="5" y="5"/>
                        <a:pt x="5" y="5"/>
                      </a:cubicBezTo>
                      <a:cubicBezTo>
                        <a:pt x="4" y="7"/>
                        <a:pt x="2" y="9"/>
                        <a:pt x="1" y="10"/>
                      </a:cubicBezTo>
                      <a:cubicBezTo>
                        <a:pt x="0" y="11"/>
                        <a:pt x="1" y="12"/>
                        <a:pt x="2" y="11"/>
                      </a:cubicBezTo>
                      <a:cubicBezTo>
                        <a:pt x="3" y="11"/>
                        <a:pt x="4" y="10"/>
                        <a:pt x="5" y="10"/>
                      </a:cubicBezTo>
                      <a:cubicBezTo>
                        <a:pt x="5" y="9"/>
                        <a:pt x="5" y="9"/>
                        <a:pt x="5" y="8"/>
                      </a:cubicBezTo>
                      <a:cubicBezTo>
                        <a:pt x="3" y="9"/>
                        <a:pt x="2" y="10"/>
                        <a:pt x="0" y="11"/>
                      </a:cubicBezTo>
                      <a:cubicBezTo>
                        <a:pt x="0" y="11"/>
                        <a:pt x="0" y="12"/>
                        <a:pt x="0" y="12"/>
                      </a:cubicBezTo>
                      <a:cubicBezTo>
                        <a:pt x="2" y="13"/>
                        <a:pt x="3" y="13"/>
                        <a:pt x="4" y="14"/>
                      </a:cubicBezTo>
                      <a:cubicBezTo>
                        <a:pt x="4" y="13"/>
                        <a:pt x="4" y="13"/>
                        <a:pt x="4" y="13"/>
                      </a:cubicBezTo>
                      <a:cubicBezTo>
                        <a:pt x="3" y="13"/>
                        <a:pt x="2" y="13"/>
                        <a:pt x="1" y="13"/>
                      </a:cubicBezTo>
                      <a:cubicBezTo>
                        <a:pt x="0" y="13"/>
                        <a:pt x="0" y="14"/>
                        <a:pt x="1" y="14"/>
                      </a:cubicBezTo>
                      <a:cubicBezTo>
                        <a:pt x="1" y="14"/>
                        <a:pt x="1" y="14"/>
                        <a:pt x="2" y="14"/>
                      </a:cubicBezTo>
                      <a:cubicBezTo>
                        <a:pt x="2" y="15"/>
                        <a:pt x="2" y="14"/>
                        <a:pt x="3" y="14"/>
                      </a:cubicBezTo>
                      <a:cubicBezTo>
                        <a:pt x="3" y="13"/>
                        <a:pt x="5" y="13"/>
                        <a:pt x="6" y="12"/>
                      </a:cubicBezTo>
                      <a:cubicBezTo>
                        <a:pt x="6" y="12"/>
                        <a:pt x="6" y="12"/>
                        <a:pt x="5" y="11"/>
                      </a:cubicBezTo>
                      <a:cubicBezTo>
                        <a:pt x="5" y="12"/>
                        <a:pt x="4" y="13"/>
                        <a:pt x="4" y="13"/>
                      </a:cubicBezTo>
                      <a:cubicBezTo>
                        <a:pt x="4" y="14"/>
                        <a:pt x="5" y="15"/>
                        <a:pt x="5" y="14"/>
                      </a:cubicBezTo>
                      <a:cubicBezTo>
                        <a:pt x="6" y="13"/>
                        <a:pt x="7" y="11"/>
                        <a:pt x="7" y="9"/>
                      </a:cubicBezTo>
                      <a:cubicBezTo>
                        <a:pt x="8" y="8"/>
                        <a:pt x="6" y="8"/>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64"/>
                <p:cNvSpPr/>
                <p:nvPr/>
              </p:nvSpPr>
              <p:spPr bwMode="auto">
                <a:xfrm>
                  <a:off x="962025" y="2514601"/>
                  <a:ext cx="3175" cy="1588"/>
                </a:xfrm>
                <a:custGeom>
                  <a:avLst/>
                  <a:gdLst>
                    <a:gd name="T0" fmla="*/ 1 w 3"/>
                    <a:gd name="T1" fmla="*/ 1 h 2"/>
                    <a:gd name="T2" fmla="*/ 1 w 3"/>
                    <a:gd name="T3" fmla="*/ 1 h 2"/>
                    <a:gd name="T4" fmla="*/ 1 w 3"/>
                    <a:gd name="T5" fmla="*/ 1 h 2"/>
                    <a:gd name="T6" fmla="*/ 1 w 3"/>
                    <a:gd name="T7" fmla="*/ 1 h 2"/>
                    <a:gd name="T8" fmla="*/ 2 w 3"/>
                    <a:gd name="T9" fmla="*/ 2 h 2"/>
                    <a:gd name="T10" fmla="*/ 2 w 3"/>
                    <a:gd name="T11" fmla="*/ 0 h 2"/>
                    <a:gd name="T12" fmla="*/ 1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1" y="1"/>
                      </a:moveTo>
                      <a:cubicBezTo>
                        <a:pt x="1" y="1"/>
                        <a:pt x="1" y="2"/>
                        <a:pt x="1" y="1"/>
                      </a:cubicBezTo>
                      <a:cubicBezTo>
                        <a:pt x="1" y="1"/>
                        <a:pt x="1" y="1"/>
                        <a:pt x="1" y="1"/>
                      </a:cubicBezTo>
                      <a:cubicBezTo>
                        <a:pt x="1" y="1"/>
                        <a:pt x="1" y="1"/>
                        <a:pt x="1" y="1"/>
                      </a:cubicBezTo>
                      <a:cubicBezTo>
                        <a:pt x="1" y="1"/>
                        <a:pt x="1" y="2"/>
                        <a:pt x="2" y="2"/>
                      </a:cubicBezTo>
                      <a:cubicBezTo>
                        <a:pt x="3" y="2"/>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65"/>
                <p:cNvSpPr/>
                <p:nvPr/>
              </p:nvSpPr>
              <p:spPr bwMode="auto">
                <a:xfrm>
                  <a:off x="946150" y="2519363"/>
                  <a:ext cx="3175" cy="3175"/>
                </a:xfrm>
                <a:custGeom>
                  <a:avLst/>
                  <a:gdLst>
                    <a:gd name="T0" fmla="*/ 2 w 3"/>
                    <a:gd name="T1" fmla="*/ 1 h 3"/>
                    <a:gd name="T2" fmla="*/ 3 w 3"/>
                    <a:gd name="T3" fmla="*/ 1 h 3"/>
                    <a:gd name="T4" fmla="*/ 2 w 3"/>
                    <a:gd name="T5" fmla="*/ 0 h 3"/>
                    <a:gd name="T6" fmla="*/ 1 w 3"/>
                    <a:gd name="T7" fmla="*/ 2 h 3"/>
                    <a:gd name="T8" fmla="*/ 2 w 3"/>
                    <a:gd name="T9" fmla="*/ 2 h 3"/>
                    <a:gd name="T10" fmla="*/ 2 w 3"/>
                    <a:gd name="T11" fmla="*/ 2 h 3"/>
                    <a:gd name="T12" fmla="*/ 2 w 3"/>
                    <a:gd name="T13" fmla="*/ 2 h 3"/>
                    <a:gd name="T14" fmla="*/ 2 w 3"/>
                    <a:gd name="T15" fmla="*/ 2 h 3"/>
                    <a:gd name="T16" fmla="*/ 2 w 3"/>
                    <a:gd name="T17" fmla="*/ 1 h 3"/>
                    <a:gd name="T18" fmla="*/ 1 w 3"/>
                    <a:gd name="T19" fmla="*/ 2 h 3"/>
                    <a:gd name="T20" fmla="*/ 2 w 3"/>
                    <a:gd name="T21" fmla="*/ 3 h 3"/>
                    <a:gd name="T22" fmla="*/ 3 w 3"/>
                    <a:gd name="T23" fmla="*/ 1 h 3"/>
                    <a:gd name="T24" fmla="*/ 2 w 3"/>
                    <a:gd name="T25" fmla="*/ 0 h 3"/>
                    <a:gd name="T26" fmla="*/ 1 w 3"/>
                    <a:gd name="T27" fmla="*/ 0 h 3"/>
                    <a:gd name="T28" fmla="*/ 2 w 3"/>
                    <a:gd name="T29"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 h="3">
                      <a:moveTo>
                        <a:pt x="2" y="1"/>
                      </a:moveTo>
                      <a:cubicBezTo>
                        <a:pt x="3" y="1"/>
                        <a:pt x="3" y="1"/>
                        <a:pt x="3" y="1"/>
                      </a:cubicBezTo>
                      <a:cubicBezTo>
                        <a:pt x="2" y="1"/>
                        <a:pt x="2" y="0"/>
                        <a:pt x="2" y="0"/>
                      </a:cubicBezTo>
                      <a:cubicBezTo>
                        <a:pt x="1" y="1"/>
                        <a:pt x="1" y="1"/>
                        <a:pt x="1" y="2"/>
                      </a:cubicBezTo>
                      <a:cubicBezTo>
                        <a:pt x="1" y="2"/>
                        <a:pt x="1" y="2"/>
                        <a:pt x="2" y="2"/>
                      </a:cubicBezTo>
                      <a:cubicBezTo>
                        <a:pt x="2" y="2"/>
                        <a:pt x="2" y="2"/>
                        <a:pt x="2" y="2"/>
                      </a:cubicBezTo>
                      <a:cubicBezTo>
                        <a:pt x="2" y="2"/>
                        <a:pt x="2" y="2"/>
                        <a:pt x="2" y="2"/>
                      </a:cubicBezTo>
                      <a:cubicBezTo>
                        <a:pt x="2" y="2"/>
                        <a:pt x="2" y="2"/>
                        <a:pt x="2" y="2"/>
                      </a:cubicBezTo>
                      <a:cubicBezTo>
                        <a:pt x="3" y="2"/>
                        <a:pt x="3" y="1"/>
                        <a:pt x="2" y="1"/>
                      </a:cubicBezTo>
                      <a:cubicBezTo>
                        <a:pt x="1" y="1"/>
                        <a:pt x="1" y="1"/>
                        <a:pt x="1" y="2"/>
                      </a:cubicBezTo>
                      <a:cubicBezTo>
                        <a:pt x="0" y="3"/>
                        <a:pt x="2" y="3"/>
                        <a:pt x="2" y="3"/>
                      </a:cubicBezTo>
                      <a:cubicBezTo>
                        <a:pt x="2" y="2"/>
                        <a:pt x="3" y="1"/>
                        <a:pt x="3" y="1"/>
                      </a:cubicBezTo>
                      <a:cubicBezTo>
                        <a:pt x="3" y="0"/>
                        <a:pt x="3" y="0"/>
                        <a:pt x="2" y="0"/>
                      </a:cubicBezTo>
                      <a:cubicBezTo>
                        <a:pt x="2" y="0"/>
                        <a:pt x="2" y="0"/>
                        <a:pt x="1" y="0"/>
                      </a:cubicBezTo>
                      <a:cubicBezTo>
                        <a:pt x="1" y="1"/>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66"/>
                <p:cNvSpPr/>
                <p:nvPr/>
              </p:nvSpPr>
              <p:spPr bwMode="auto">
                <a:xfrm>
                  <a:off x="896938" y="2495551"/>
                  <a:ext cx="15875" cy="17463"/>
                </a:xfrm>
                <a:custGeom>
                  <a:avLst/>
                  <a:gdLst>
                    <a:gd name="T0" fmla="*/ 11 w 15"/>
                    <a:gd name="T1" fmla="*/ 15 h 17"/>
                    <a:gd name="T2" fmla="*/ 12 w 15"/>
                    <a:gd name="T3" fmla="*/ 8 h 17"/>
                    <a:gd name="T4" fmla="*/ 11 w 15"/>
                    <a:gd name="T5" fmla="*/ 7 h 17"/>
                    <a:gd name="T6" fmla="*/ 8 w 15"/>
                    <a:gd name="T7" fmla="*/ 8 h 17"/>
                    <a:gd name="T8" fmla="*/ 9 w 15"/>
                    <a:gd name="T9" fmla="*/ 9 h 17"/>
                    <a:gd name="T10" fmla="*/ 15 w 15"/>
                    <a:gd name="T11" fmla="*/ 3 h 17"/>
                    <a:gd name="T12" fmla="*/ 15 w 15"/>
                    <a:gd name="T13" fmla="*/ 2 h 17"/>
                    <a:gd name="T14" fmla="*/ 14 w 15"/>
                    <a:gd name="T15" fmla="*/ 1 h 17"/>
                    <a:gd name="T16" fmla="*/ 13 w 15"/>
                    <a:gd name="T17" fmla="*/ 0 h 17"/>
                    <a:gd name="T18" fmla="*/ 5 w 15"/>
                    <a:gd name="T19" fmla="*/ 1 h 17"/>
                    <a:gd name="T20" fmla="*/ 4 w 15"/>
                    <a:gd name="T21" fmla="*/ 2 h 17"/>
                    <a:gd name="T22" fmla="*/ 0 w 15"/>
                    <a:gd name="T23" fmla="*/ 10 h 17"/>
                    <a:gd name="T24" fmla="*/ 1 w 15"/>
                    <a:gd name="T25" fmla="*/ 11 h 17"/>
                    <a:gd name="T26" fmla="*/ 3 w 15"/>
                    <a:gd name="T27" fmla="*/ 9 h 17"/>
                    <a:gd name="T28" fmla="*/ 2 w 15"/>
                    <a:gd name="T29" fmla="*/ 8 h 17"/>
                    <a:gd name="T30" fmla="*/ 1 w 15"/>
                    <a:gd name="T31" fmla="*/ 14 h 17"/>
                    <a:gd name="T32" fmla="*/ 2 w 15"/>
                    <a:gd name="T33" fmla="*/ 14 h 17"/>
                    <a:gd name="T34" fmla="*/ 3 w 15"/>
                    <a:gd name="T35" fmla="*/ 12 h 17"/>
                    <a:gd name="T36" fmla="*/ 2 w 15"/>
                    <a:gd name="T37" fmla="*/ 12 h 17"/>
                    <a:gd name="T38" fmla="*/ 1 w 15"/>
                    <a:gd name="T39" fmla="*/ 14 h 17"/>
                    <a:gd name="T40" fmla="*/ 2 w 15"/>
                    <a:gd name="T41" fmla="*/ 14 h 17"/>
                    <a:gd name="T42" fmla="*/ 3 w 15"/>
                    <a:gd name="T43" fmla="*/ 8 h 17"/>
                    <a:gd name="T44" fmla="*/ 2 w 15"/>
                    <a:gd name="T45" fmla="*/ 8 h 17"/>
                    <a:gd name="T46" fmla="*/ 0 w 15"/>
                    <a:gd name="T47" fmla="*/ 10 h 17"/>
                    <a:gd name="T48" fmla="*/ 1 w 15"/>
                    <a:gd name="T49" fmla="*/ 10 h 17"/>
                    <a:gd name="T50" fmla="*/ 5 w 15"/>
                    <a:gd name="T51" fmla="*/ 2 h 17"/>
                    <a:gd name="T52" fmla="*/ 5 w 15"/>
                    <a:gd name="T53" fmla="*/ 3 h 17"/>
                    <a:gd name="T54" fmla="*/ 14 w 15"/>
                    <a:gd name="T55" fmla="*/ 1 h 17"/>
                    <a:gd name="T56" fmla="*/ 13 w 15"/>
                    <a:gd name="T57" fmla="*/ 1 h 17"/>
                    <a:gd name="T58" fmla="*/ 14 w 15"/>
                    <a:gd name="T59" fmla="*/ 3 h 17"/>
                    <a:gd name="T60" fmla="*/ 14 w 15"/>
                    <a:gd name="T61" fmla="*/ 1 h 17"/>
                    <a:gd name="T62" fmla="*/ 8 w 15"/>
                    <a:gd name="T63" fmla="*/ 8 h 17"/>
                    <a:gd name="T64" fmla="*/ 8 w 15"/>
                    <a:gd name="T65" fmla="*/ 9 h 17"/>
                    <a:gd name="T66" fmla="*/ 11 w 15"/>
                    <a:gd name="T67" fmla="*/ 9 h 17"/>
                    <a:gd name="T68" fmla="*/ 10 w 15"/>
                    <a:gd name="T69" fmla="*/ 8 h 17"/>
                    <a:gd name="T70" fmla="*/ 10 w 15"/>
                    <a:gd name="T71" fmla="*/ 16 h 17"/>
                    <a:gd name="T72" fmla="*/ 11 w 15"/>
                    <a:gd name="T73" fmla="*/ 1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 h="17">
                      <a:moveTo>
                        <a:pt x="11" y="15"/>
                      </a:moveTo>
                      <a:cubicBezTo>
                        <a:pt x="9" y="14"/>
                        <a:pt x="11" y="10"/>
                        <a:pt x="12" y="8"/>
                      </a:cubicBezTo>
                      <a:cubicBezTo>
                        <a:pt x="12" y="8"/>
                        <a:pt x="12" y="7"/>
                        <a:pt x="11" y="7"/>
                      </a:cubicBezTo>
                      <a:cubicBezTo>
                        <a:pt x="10" y="8"/>
                        <a:pt x="9" y="8"/>
                        <a:pt x="8" y="8"/>
                      </a:cubicBezTo>
                      <a:cubicBezTo>
                        <a:pt x="8" y="8"/>
                        <a:pt x="9" y="8"/>
                        <a:pt x="9" y="9"/>
                      </a:cubicBezTo>
                      <a:cubicBezTo>
                        <a:pt x="10" y="6"/>
                        <a:pt x="12" y="4"/>
                        <a:pt x="15" y="3"/>
                      </a:cubicBezTo>
                      <a:cubicBezTo>
                        <a:pt x="15" y="2"/>
                        <a:pt x="15" y="2"/>
                        <a:pt x="15" y="2"/>
                      </a:cubicBezTo>
                      <a:cubicBezTo>
                        <a:pt x="15" y="1"/>
                        <a:pt x="14" y="1"/>
                        <a:pt x="14" y="1"/>
                      </a:cubicBezTo>
                      <a:cubicBezTo>
                        <a:pt x="14" y="0"/>
                        <a:pt x="14" y="0"/>
                        <a:pt x="13" y="0"/>
                      </a:cubicBezTo>
                      <a:cubicBezTo>
                        <a:pt x="10" y="1"/>
                        <a:pt x="8" y="2"/>
                        <a:pt x="5" y="1"/>
                      </a:cubicBezTo>
                      <a:cubicBezTo>
                        <a:pt x="4" y="1"/>
                        <a:pt x="4" y="2"/>
                        <a:pt x="4" y="2"/>
                      </a:cubicBezTo>
                      <a:cubicBezTo>
                        <a:pt x="6" y="5"/>
                        <a:pt x="1" y="7"/>
                        <a:pt x="0" y="10"/>
                      </a:cubicBezTo>
                      <a:cubicBezTo>
                        <a:pt x="0" y="11"/>
                        <a:pt x="1" y="11"/>
                        <a:pt x="1" y="11"/>
                      </a:cubicBezTo>
                      <a:cubicBezTo>
                        <a:pt x="2" y="10"/>
                        <a:pt x="2" y="9"/>
                        <a:pt x="3" y="9"/>
                      </a:cubicBezTo>
                      <a:cubicBezTo>
                        <a:pt x="3" y="9"/>
                        <a:pt x="2" y="8"/>
                        <a:pt x="2" y="8"/>
                      </a:cubicBezTo>
                      <a:cubicBezTo>
                        <a:pt x="2" y="10"/>
                        <a:pt x="2" y="12"/>
                        <a:pt x="1" y="14"/>
                      </a:cubicBezTo>
                      <a:cubicBezTo>
                        <a:pt x="2" y="14"/>
                        <a:pt x="2" y="14"/>
                        <a:pt x="2" y="14"/>
                      </a:cubicBezTo>
                      <a:cubicBezTo>
                        <a:pt x="3" y="13"/>
                        <a:pt x="3" y="13"/>
                        <a:pt x="3" y="12"/>
                      </a:cubicBezTo>
                      <a:cubicBezTo>
                        <a:pt x="3" y="11"/>
                        <a:pt x="2" y="11"/>
                        <a:pt x="2" y="12"/>
                      </a:cubicBezTo>
                      <a:cubicBezTo>
                        <a:pt x="1" y="13"/>
                        <a:pt x="1" y="13"/>
                        <a:pt x="1" y="14"/>
                      </a:cubicBezTo>
                      <a:cubicBezTo>
                        <a:pt x="1" y="15"/>
                        <a:pt x="2" y="15"/>
                        <a:pt x="2" y="14"/>
                      </a:cubicBezTo>
                      <a:cubicBezTo>
                        <a:pt x="3" y="12"/>
                        <a:pt x="3" y="10"/>
                        <a:pt x="3" y="8"/>
                      </a:cubicBezTo>
                      <a:cubicBezTo>
                        <a:pt x="3" y="8"/>
                        <a:pt x="2" y="7"/>
                        <a:pt x="2" y="8"/>
                      </a:cubicBezTo>
                      <a:cubicBezTo>
                        <a:pt x="1" y="8"/>
                        <a:pt x="1" y="9"/>
                        <a:pt x="0" y="10"/>
                      </a:cubicBezTo>
                      <a:cubicBezTo>
                        <a:pt x="0" y="10"/>
                        <a:pt x="1" y="10"/>
                        <a:pt x="1" y="10"/>
                      </a:cubicBezTo>
                      <a:cubicBezTo>
                        <a:pt x="2" y="7"/>
                        <a:pt x="8" y="6"/>
                        <a:pt x="5" y="2"/>
                      </a:cubicBezTo>
                      <a:cubicBezTo>
                        <a:pt x="5" y="2"/>
                        <a:pt x="5" y="2"/>
                        <a:pt x="5" y="3"/>
                      </a:cubicBezTo>
                      <a:cubicBezTo>
                        <a:pt x="8" y="3"/>
                        <a:pt x="11" y="2"/>
                        <a:pt x="14" y="1"/>
                      </a:cubicBezTo>
                      <a:cubicBezTo>
                        <a:pt x="13" y="1"/>
                        <a:pt x="13" y="1"/>
                        <a:pt x="13" y="1"/>
                      </a:cubicBezTo>
                      <a:cubicBezTo>
                        <a:pt x="13" y="2"/>
                        <a:pt x="13" y="2"/>
                        <a:pt x="14" y="3"/>
                      </a:cubicBezTo>
                      <a:cubicBezTo>
                        <a:pt x="14" y="2"/>
                        <a:pt x="14" y="2"/>
                        <a:pt x="14" y="1"/>
                      </a:cubicBezTo>
                      <a:cubicBezTo>
                        <a:pt x="11" y="3"/>
                        <a:pt x="8" y="5"/>
                        <a:pt x="8" y="8"/>
                      </a:cubicBezTo>
                      <a:cubicBezTo>
                        <a:pt x="7" y="9"/>
                        <a:pt x="8" y="9"/>
                        <a:pt x="8" y="9"/>
                      </a:cubicBezTo>
                      <a:cubicBezTo>
                        <a:pt x="9" y="9"/>
                        <a:pt x="10" y="9"/>
                        <a:pt x="11" y="9"/>
                      </a:cubicBezTo>
                      <a:cubicBezTo>
                        <a:pt x="11" y="9"/>
                        <a:pt x="11" y="8"/>
                        <a:pt x="10" y="8"/>
                      </a:cubicBezTo>
                      <a:cubicBezTo>
                        <a:pt x="9" y="11"/>
                        <a:pt x="7" y="14"/>
                        <a:pt x="10" y="16"/>
                      </a:cubicBezTo>
                      <a:cubicBezTo>
                        <a:pt x="11" y="17"/>
                        <a:pt x="12" y="16"/>
                        <a:pt x="1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76"/>
                <p:cNvSpPr/>
                <p:nvPr/>
              </p:nvSpPr>
              <p:spPr bwMode="auto">
                <a:xfrm>
                  <a:off x="911225" y="2327276"/>
                  <a:ext cx="77788" cy="98425"/>
                </a:xfrm>
                <a:custGeom>
                  <a:avLst/>
                  <a:gdLst>
                    <a:gd name="T0" fmla="*/ 21 w 73"/>
                    <a:gd name="T1" fmla="*/ 91 h 93"/>
                    <a:gd name="T2" fmla="*/ 18 w 73"/>
                    <a:gd name="T3" fmla="*/ 69 h 93"/>
                    <a:gd name="T4" fmla="*/ 7 w 73"/>
                    <a:gd name="T5" fmla="*/ 46 h 93"/>
                    <a:gd name="T6" fmla="*/ 39 w 73"/>
                    <a:gd name="T7" fmla="*/ 4 h 93"/>
                    <a:gd name="T8" fmla="*/ 65 w 73"/>
                    <a:gd name="T9" fmla="*/ 23 h 93"/>
                    <a:gd name="T10" fmla="*/ 61 w 73"/>
                    <a:gd name="T11" fmla="*/ 50 h 93"/>
                    <a:gd name="T12" fmla="*/ 50 w 73"/>
                    <a:gd name="T13" fmla="*/ 66 h 93"/>
                    <a:gd name="T14" fmla="*/ 44 w 73"/>
                    <a:gd name="T15" fmla="*/ 92 h 93"/>
                    <a:gd name="T16" fmla="*/ 45 w 73"/>
                    <a:gd name="T17" fmla="*/ 93 h 93"/>
                    <a:gd name="T18" fmla="*/ 53 w 73"/>
                    <a:gd name="T19" fmla="*/ 65 h 93"/>
                    <a:gd name="T20" fmla="*/ 67 w 73"/>
                    <a:gd name="T21" fmla="*/ 40 h 93"/>
                    <a:gd name="T22" fmla="*/ 42 w 73"/>
                    <a:gd name="T23" fmla="*/ 3 h 93"/>
                    <a:gd name="T24" fmla="*/ 5 w 73"/>
                    <a:gd name="T25" fmla="*/ 32 h 93"/>
                    <a:gd name="T26" fmla="*/ 10 w 73"/>
                    <a:gd name="T27" fmla="*/ 57 h 93"/>
                    <a:gd name="T28" fmla="*/ 17 w 73"/>
                    <a:gd name="T29" fmla="*/ 79 h 93"/>
                    <a:gd name="T30" fmla="*/ 20 w 73"/>
                    <a:gd name="T31" fmla="*/ 91 h 93"/>
                    <a:gd name="T32" fmla="*/ 21 w 73"/>
                    <a:gd name="T33"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93">
                      <a:moveTo>
                        <a:pt x="21" y="91"/>
                      </a:moveTo>
                      <a:cubicBezTo>
                        <a:pt x="16" y="84"/>
                        <a:pt x="19" y="76"/>
                        <a:pt x="18" y="69"/>
                      </a:cubicBezTo>
                      <a:cubicBezTo>
                        <a:pt x="16" y="61"/>
                        <a:pt x="9" y="54"/>
                        <a:pt x="7" y="46"/>
                      </a:cubicBezTo>
                      <a:cubicBezTo>
                        <a:pt x="0" y="27"/>
                        <a:pt x="19" y="5"/>
                        <a:pt x="39" y="4"/>
                      </a:cubicBezTo>
                      <a:cubicBezTo>
                        <a:pt x="51" y="4"/>
                        <a:pt x="61" y="13"/>
                        <a:pt x="65" y="23"/>
                      </a:cubicBezTo>
                      <a:cubicBezTo>
                        <a:pt x="69" y="33"/>
                        <a:pt x="66" y="42"/>
                        <a:pt x="61" y="50"/>
                      </a:cubicBezTo>
                      <a:cubicBezTo>
                        <a:pt x="57" y="56"/>
                        <a:pt x="53" y="60"/>
                        <a:pt x="50" y="66"/>
                      </a:cubicBezTo>
                      <a:cubicBezTo>
                        <a:pt x="47" y="74"/>
                        <a:pt x="50" y="85"/>
                        <a:pt x="44" y="92"/>
                      </a:cubicBezTo>
                      <a:cubicBezTo>
                        <a:pt x="43" y="92"/>
                        <a:pt x="45" y="93"/>
                        <a:pt x="45" y="93"/>
                      </a:cubicBezTo>
                      <a:cubicBezTo>
                        <a:pt x="52" y="85"/>
                        <a:pt x="48" y="74"/>
                        <a:pt x="53" y="65"/>
                      </a:cubicBezTo>
                      <a:cubicBezTo>
                        <a:pt x="57" y="56"/>
                        <a:pt x="64" y="50"/>
                        <a:pt x="67" y="40"/>
                      </a:cubicBezTo>
                      <a:cubicBezTo>
                        <a:pt x="73" y="23"/>
                        <a:pt x="59" y="6"/>
                        <a:pt x="42" y="3"/>
                      </a:cubicBezTo>
                      <a:cubicBezTo>
                        <a:pt x="24" y="0"/>
                        <a:pt x="9" y="16"/>
                        <a:pt x="5" y="32"/>
                      </a:cubicBezTo>
                      <a:cubicBezTo>
                        <a:pt x="3" y="41"/>
                        <a:pt x="6" y="49"/>
                        <a:pt x="10" y="57"/>
                      </a:cubicBezTo>
                      <a:cubicBezTo>
                        <a:pt x="15" y="64"/>
                        <a:pt x="17" y="70"/>
                        <a:pt x="17" y="79"/>
                      </a:cubicBezTo>
                      <a:cubicBezTo>
                        <a:pt x="16" y="84"/>
                        <a:pt x="17" y="88"/>
                        <a:pt x="20" y="91"/>
                      </a:cubicBezTo>
                      <a:cubicBezTo>
                        <a:pt x="20" y="92"/>
                        <a:pt x="21" y="91"/>
                        <a:pt x="2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77"/>
                <p:cNvSpPr/>
                <p:nvPr/>
              </p:nvSpPr>
              <p:spPr bwMode="auto">
                <a:xfrm>
                  <a:off x="927100" y="2425701"/>
                  <a:ext cx="34925" cy="9525"/>
                </a:xfrm>
                <a:custGeom>
                  <a:avLst/>
                  <a:gdLst>
                    <a:gd name="T0" fmla="*/ 3 w 33"/>
                    <a:gd name="T1" fmla="*/ 2 h 9"/>
                    <a:gd name="T2" fmla="*/ 22 w 33"/>
                    <a:gd name="T3" fmla="*/ 2 h 9"/>
                    <a:gd name="T4" fmla="*/ 27 w 33"/>
                    <a:gd name="T5" fmla="*/ 2 h 9"/>
                    <a:gd name="T6" fmla="*/ 28 w 33"/>
                    <a:gd name="T7" fmla="*/ 5 h 9"/>
                    <a:gd name="T8" fmla="*/ 22 w 33"/>
                    <a:gd name="T9" fmla="*/ 5 h 9"/>
                    <a:gd name="T10" fmla="*/ 3 w 33"/>
                    <a:gd name="T11" fmla="*/ 0 h 9"/>
                    <a:gd name="T12" fmla="*/ 1 w 33"/>
                    <a:gd name="T13" fmla="*/ 0 h 9"/>
                    <a:gd name="T14" fmla="*/ 16 w 33"/>
                    <a:gd name="T15" fmla="*/ 6 h 9"/>
                    <a:gd name="T16" fmla="*/ 32 w 33"/>
                    <a:gd name="T17" fmla="*/ 2 h 9"/>
                    <a:gd name="T18" fmla="*/ 31 w 33"/>
                    <a:gd name="T19" fmla="*/ 1 h 9"/>
                    <a:gd name="T20" fmla="*/ 3 w 33"/>
                    <a:gd name="T21" fmla="*/ 1 h 9"/>
                    <a:gd name="T22" fmla="*/ 3 w 33"/>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9">
                      <a:moveTo>
                        <a:pt x="3" y="2"/>
                      </a:moveTo>
                      <a:cubicBezTo>
                        <a:pt x="10" y="2"/>
                        <a:pt x="16" y="2"/>
                        <a:pt x="22" y="2"/>
                      </a:cubicBezTo>
                      <a:cubicBezTo>
                        <a:pt x="24" y="2"/>
                        <a:pt x="25" y="2"/>
                        <a:pt x="27" y="2"/>
                      </a:cubicBezTo>
                      <a:cubicBezTo>
                        <a:pt x="29" y="2"/>
                        <a:pt x="29" y="3"/>
                        <a:pt x="28" y="5"/>
                      </a:cubicBezTo>
                      <a:cubicBezTo>
                        <a:pt x="26" y="5"/>
                        <a:pt x="24" y="5"/>
                        <a:pt x="22" y="5"/>
                      </a:cubicBezTo>
                      <a:cubicBezTo>
                        <a:pt x="18" y="5"/>
                        <a:pt x="2" y="7"/>
                        <a:pt x="3" y="0"/>
                      </a:cubicBezTo>
                      <a:cubicBezTo>
                        <a:pt x="3" y="0"/>
                        <a:pt x="1" y="0"/>
                        <a:pt x="1" y="0"/>
                      </a:cubicBezTo>
                      <a:cubicBezTo>
                        <a:pt x="0" y="8"/>
                        <a:pt x="11" y="6"/>
                        <a:pt x="16" y="6"/>
                      </a:cubicBezTo>
                      <a:cubicBezTo>
                        <a:pt x="20" y="6"/>
                        <a:pt x="33" y="9"/>
                        <a:pt x="32" y="2"/>
                      </a:cubicBezTo>
                      <a:cubicBezTo>
                        <a:pt x="31" y="1"/>
                        <a:pt x="31" y="1"/>
                        <a:pt x="31" y="1"/>
                      </a:cubicBezTo>
                      <a:cubicBezTo>
                        <a:pt x="22" y="1"/>
                        <a:pt x="13" y="0"/>
                        <a:pt x="3" y="1"/>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78"/>
                <p:cNvSpPr/>
                <p:nvPr/>
              </p:nvSpPr>
              <p:spPr bwMode="auto">
                <a:xfrm>
                  <a:off x="922338" y="2430463"/>
                  <a:ext cx="38100" cy="9525"/>
                </a:xfrm>
                <a:custGeom>
                  <a:avLst/>
                  <a:gdLst>
                    <a:gd name="T0" fmla="*/ 8 w 36"/>
                    <a:gd name="T1" fmla="*/ 4 h 9"/>
                    <a:gd name="T2" fmla="*/ 26 w 36"/>
                    <a:gd name="T3" fmla="*/ 3 h 9"/>
                    <a:gd name="T4" fmla="*/ 31 w 36"/>
                    <a:gd name="T5" fmla="*/ 5 h 9"/>
                    <a:gd name="T6" fmla="*/ 33 w 36"/>
                    <a:gd name="T7" fmla="*/ 6 h 9"/>
                    <a:gd name="T8" fmla="*/ 19 w 36"/>
                    <a:gd name="T9" fmla="*/ 6 h 9"/>
                    <a:gd name="T10" fmla="*/ 13 w 36"/>
                    <a:gd name="T11" fmla="*/ 7 h 9"/>
                    <a:gd name="T12" fmla="*/ 14 w 36"/>
                    <a:gd name="T13" fmla="*/ 8 h 9"/>
                    <a:gd name="T14" fmla="*/ 15 w 36"/>
                    <a:gd name="T15" fmla="*/ 8 h 9"/>
                    <a:gd name="T16" fmla="*/ 15 w 36"/>
                    <a:gd name="T17" fmla="*/ 6 h 9"/>
                    <a:gd name="T18" fmla="*/ 12 w 36"/>
                    <a:gd name="T19" fmla="*/ 5 h 9"/>
                    <a:gd name="T20" fmla="*/ 8 w 36"/>
                    <a:gd name="T21" fmla="*/ 1 h 9"/>
                    <a:gd name="T22" fmla="*/ 8 w 36"/>
                    <a:gd name="T23" fmla="*/ 0 h 9"/>
                    <a:gd name="T24" fmla="*/ 15 w 36"/>
                    <a:gd name="T25" fmla="*/ 8 h 9"/>
                    <a:gd name="T26" fmla="*/ 15 w 36"/>
                    <a:gd name="T27" fmla="*/ 6 h 9"/>
                    <a:gd name="T28" fmla="*/ 14 w 36"/>
                    <a:gd name="T29" fmla="*/ 8 h 9"/>
                    <a:gd name="T30" fmla="*/ 17 w 36"/>
                    <a:gd name="T31" fmla="*/ 8 h 9"/>
                    <a:gd name="T32" fmla="*/ 26 w 36"/>
                    <a:gd name="T33" fmla="*/ 8 h 9"/>
                    <a:gd name="T34" fmla="*/ 36 w 36"/>
                    <a:gd name="T35" fmla="*/ 6 h 9"/>
                    <a:gd name="T36" fmla="*/ 29 w 36"/>
                    <a:gd name="T37" fmla="*/ 2 h 9"/>
                    <a:gd name="T38" fmla="*/ 8 w 36"/>
                    <a:gd name="T39" fmla="*/ 3 h 9"/>
                    <a:gd name="T40" fmla="*/ 8 w 36"/>
                    <a:gd name="T41" fmla="*/ 4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9">
                      <a:moveTo>
                        <a:pt x="8" y="4"/>
                      </a:moveTo>
                      <a:cubicBezTo>
                        <a:pt x="14" y="4"/>
                        <a:pt x="20" y="3"/>
                        <a:pt x="26" y="3"/>
                      </a:cubicBezTo>
                      <a:cubicBezTo>
                        <a:pt x="28" y="4"/>
                        <a:pt x="29" y="4"/>
                        <a:pt x="31" y="5"/>
                      </a:cubicBezTo>
                      <a:cubicBezTo>
                        <a:pt x="32" y="5"/>
                        <a:pt x="36" y="6"/>
                        <a:pt x="33" y="6"/>
                      </a:cubicBezTo>
                      <a:cubicBezTo>
                        <a:pt x="29" y="7"/>
                        <a:pt x="23" y="7"/>
                        <a:pt x="19" y="6"/>
                      </a:cubicBezTo>
                      <a:cubicBezTo>
                        <a:pt x="18" y="6"/>
                        <a:pt x="14" y="5"/>
                        <a:pt x="13" y="7"/>
                      </a:cubicBezTo>
                      <a:cubicBezTo>
                        <a:pt x="13" y="7"/>
                        <a:pt x="13" y="7"/>
                        <a:pt x="14" y="8"/>
                      </a:cubicBezTo>
                      <a:cubicBezTo>
                        <a:pt x="14" y="8"/>
                        <a:pt x="14" y="8"/>
                        <a:pt x="15" y="8"/>
                      </a:cubicBezTo>
                      <a:cubicBezTo>
                        <a:pt x="15" y="7"/>
                        <a:pt x="15" y="7"/>
                        <a:pt x="15" y="6"/>
                      </a:cubicBezTo>
                      <a:cubicBezTo>
                        <a:pt x="14" y="6"/>
                        <a:pt x="13" y="6"/>
                        <a:pt x="12" y="5"/>
                      </a:cubicBezTo>
                      <a:cubicBezTo>
                        <a:pt x="10" y="5"/>
                        <a:pt x="4" y="3"/>
                        <a:pt x="8" y="1"/>
                      </a:cubicBezTo>
                      <a:cubicBezTo>
                        <a:pt x="9" y="1"/>
                        <a:pt x="8" y="0"/>
                        <a:pt x="8" y="0"/>
                      </a:cubicBezTo>
                      <a:cubicBezTo>
                        <a:pt x="0" y="3"/>
                        <a:pt x="11" y="8"/>
                        <a:pt x="15" y="8"/>
                      </a:cubicBezTo>
                      <a:cubicBezTo>
                        <a:pt x="16" y="8"/>
                        <a:pt x="16" y="7"/>
                        <a:pt x="15" y="6"/>
                      </a:cubicBezTo>
                      <a:cubicBezTo>
                        <a:pt x="14" y="6"/>
                        <a:pt x="15" y="7"/>
                        <a:pt x="14" y="8"/>
                      </a:cubicBezTo>
                      <a:cubicBezTo>
                        <a:pt x="15" y="7"/>
                        <a:pt x="16" y="8"/>
                        <a:pt x="17" y="8"/>
                      </a:cubicBezTo>
                      <a:cubicBezTo>
                        <a:pt x="20" y="8"/>
                        <a:pt x="23" y="8"/>
                        <a:pt x="26" y="8"/>
                      </a:cubicBezTo>
                      <a:cubicBezTo>
                        <a:pt x="27" y="8"/>
                        <a:pt x="36" y="9"/>
                        <a:pt x="36" y="6"/>
                      </a:cubicBezTo>
                      <a:cubicBezTo>
                        <a:pt x="36" y="4"/>
                        <a:pt x="30" y="3"/>
                        <a:pt x="29" y="2"/>
                      </a:cubicBezTo>
                      <a:cubicBezTo>
                        <a:pt x="22" y="1"/>
                        <a:pt x="15" y="3"/>
                        <a:pt x="8" y="3"/>
                      </a:cubicBezTo>
                      <a:cubicBezTo>
                        <a:pt x="7" y="3"/>
                        <a:pt x="7"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79"/>
                <p:cNvSpPr/>
                <p:nvPr/>
              </p:nvSpPr>
              <p:spPr bwMode="auto">
                <a:xfrm>
                  <a:off x="925513" y="2433638"/>
                  <a:ext cx="36513" cy="11113"/>
                </a:xfrm>
                <a:custGeom>
                  <a:avLst/>
                  <a:gdLst>
                    <a:gd name="T0" fmla="*/ 8 w 35"/>
                    <a:gd name="T1" fmla="*/ 4 h 11"/>
                    <a:gd name="T2" fmla="*/ 1 w 35"/>
                    <a:gd name="T3" fmla="*/ 3 h 11"/>
                    <a:gd name="T4" fmla="*/ 0 w 35"/>
                    <a:gd name="T5" fmla="*/ 4 h 11"/>
                    <a:gd name="T6" fmla="*/ 19 w 35"/>
                    <a:gd name="T7" fmla="*/ 11 h 11"/>
                    <a:gd name="T8" fmla="*/ 30 w 35"/>
                    <a:gd name="T9" fmla="*/ 1 h 11"/>
                    <a:gd name="T10" fmla="*/ 28 w 35"/>
                    <a:gd name="T11" fmla="*/ 2 h 11"/>
                    <a:gd name="T12" fmla="*/ 16 w 35"/>
                    <a:gd name="T13" fmla="*/ 9 h 11"/>
                    <a:gd name="T14" fmla="*/ 6 w 35"/>
                    <a:gd name="T15" fmla="*/ 8 h 11"/>
                    <a:gd name="T16" fmla="*/ 2 w 35"/>
                    <a:gd name="T17" fmla="*/ 6 h 11"/>
                    <a:gd name="T18" fmla="*/ 3 w 35"/>
                    <a:gd name="T19" fmla="*/ 5 h 11"/>
                    <a:gd name="T20" fmla="*/ 8 w 35"/>
                    <a:gd name="T21" fmla="*/ 5 h 11"/>
                    <a:gd name="T22" fmla="*/ 8 w 35"/>
                    <a:gd name="T23" fmla="*/ 4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1">
                      <a:moveTo>
                        <a:pt x="8" y="4"/>
                      </a:moveTo>
                      <a:cubicBezTo>
                        <a:pt x="6" y="4"/>
                        <a:pt x="3" y="4"/>
                        <a:pt x="1" y="3"/>
                      </a:cubicBezTo>
                      <a:cubicBezTo>
                        <a:pt x="1" y="3"/>
                        <a:pt x="0" y="4"/>
                        <a:pt x="0" y="4"/>
                      </a:cubicBezTo>
                      <a:cubicBezTo>
                        <a:pt x="0" y="10"/>
                        <a:pt x="15" y="11"/>
                        <a:pt x="19" y="11"/>
                      </a:cubicBezTo>
                      <a:cubicBezTo>
                        <a:pt x="25" y="11"/>
                        <a:pt x="35" y="9"/>
                        <a:pt x="30" y="1"/>
                      </a:cubicBezTo>
                      <a:cubicBezTo>
                        <a:pt x="29" y="0"/>
                        <a:pt x="28" y="1"/>
                        <a:pt x="28" y="2"/>
                      </a:cubicBezTo>
                      <a:cubicBezTo>
                        <a:pt x="33" y="9"/>
                        <a:pt x="21" y="10"/>
                        <a:pt x="16" y="9"/>
                      </a:cubicBezTo>
                      <a:cubicBezTo>
                        <a:pt x="13" y="9"/>
                        <a:pt x="9" y="9"/>
                        <a:pt x="6" y="8"/>
                      </a:cubicBezTo>
                      <a:cubicBezTo>
                        <a:pt x="5" y="7"/>
                        <a:pt x="3" y="7"/>
                        <a:pt x="2" y="6"/>
                      </a:cubicBezTo>
                      <a:cubicBezTo>
                        <a:pt x="1" y="5"/>
                        <a:pt x="2" y="5"/>
                        <a:pt x="3" y="5"/>
                      </a:cubicBezTo>
                      <a:cubicBezTo>
                        <a:pt x="4" y="5"/>
                        <a:pt x="6" y="5"/>
                        <a:pt x="8" y="5"/>
                      </a:cubicBezTo>
                      <a:cubicBezTo>
                        <a:pt x="9" y="5"/>
                        <a:pt x="9" y="4"/>
                        <a:pt x="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80"/>
                <p:cNvSpPr/>
                <p:nvPr/>
              </p:nvSpPr>
              <p:spPr bwMode="auto">
                <a:xfrm>
                  <a:off x="928688" y="2441576"/>
                  <a:ext cx="26988" cy="15875"/>
                </a:xfrm>
                <a:custGeom>
                  <a:avLst/>
                  <a:gdLst>
                    <a:gd name="T0" fmla="*/ 1 w 25"/>
                    <a:gd name="T1" fmla="*/ 5 h 15"/>
                    <a:gd name="T2" fmla="*/ 1 w 25"/>
                    <a:gd name="T3" fmla="*/ 3 h 15"/>
                    <a:gd name="T4" fmla="*/ 0 w 25"/>
                    <a:gd name="T5" fmla="*/ 3 h 15"/>
                    <a:gd name="T6" fmla="*/ 25 w 25"/>
                    <a:gd name="T7" fmla="*/ 2 h 15"/>
                    <a:gd name="T8" fmla="*/ 23 w 25"/>
                    <a:gd name="T9" fmla="*/ 1 h 15"/>
                    <a:gd name="T10" fmla="*/ 1 w 25"/>
                    <a:gd name="T11" fmla="*/ 2 h 15"/>
                    <a:gd name="T12" fmla="*/ 0 w 25"/>
                    <a:gd name="T13" fmla="*/ 3 h 15"/>
                    <a:gd name="T14" fmla="*/ 0 w 25"/>
                    <a:gd name="T15" fmla="*/ 5 h 15"/>
                    <a:gd name="T16" fmla="*/ 1 w 25"/>
                    <a:gd name="T1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5">
                      <a:moveTo>
                        <a:pt x="1" y="5"/>
                      </a:moveTo>
                      <a:cubicBezTo>
                        <a:pt x="1" y="4"/>
                        <a:pt x="1" y="3"/>
                        <a:pt x="1" y="3"/>
                      </a:cubicBezTo>
                      <a:cubicBezTo>
                        <a:pt x="1" y="3"/>
                        <a:pt x="1" y="3"/>
                        <a:pt x="0" y="3"/>
                      </a:cubicBezTo>
                      <a:cubicBezTo>
                        <a:pt x="9" y="9"/>
                        <a:pt x="21" y="15"/>
                        <a:pt x="25" y="2"/>
                      </a:cubicBezTo>
                      <a:cubicBezTo>
                        <a:pt x="25" y="1"/>
                        <a:pt x="24" y="0"/>
                        <a:pt x="23" y="1"/>
                      </a:cubicBezTo>
                      <a:cubicBezTo>
                        <a:pt x="20" y="14"/>
                        <a:pt x="8" y="7"/>
                        <a:pt x="1" y="2"/>
                      </a:cubicBezTo>
                      <a:cubicBezTo>
                        <a:pt x="0" y="2"/>
                        <a:pt x="0" y="2"/>
                        <a:pt x="0" y="3"/>
                      </a:cubicBezTo>
                      <a:cubicBezTo>
                        <a:pt x="0" y="3"/>
                        <a:pt x="0" y="4"/>
                        <a:pt x="0" y="5"/>
                      </a:cubicBezTo>
                      <a:cubicBezTo>
                        <a:pt x="0" y="5"/>
                        <a:pt x="1"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81"/>
                <p:cNvSpPr/>
                <p:nvPr/>
              </p:nvSpPr>
              <p:spPr bwMode="auto">
                <a:xfrm>
                  <a:off x="931863" y="2381251"/>
                  <a:ext cx="17463" cy="44450"/>
                </a:xfrm>
                <a:custGeom>
                  <a:avLst/>
                  <a:gdLst>
                    <a:gd name="T0" fmla="*/ 9 w 16"/>
                    <a:gd name="T1" fmla="*/ 40 h 41"/>
                    <a:gd name="T2" fmla="*/ 2 w 16"/>
                    <a:gd name="T3" fmla="*/ 1 h 41"/>
                    <a:gd name="T4" fmla="*/ 1 w 16"/>
                    <a:gd name="T5" fmla="*/ 2 h 41"/>
                    <a:gd name="T6" fmla="*/ 8 w 16"/>
                    <a:gd name="T7" fmla="*/ 40 h 41"/>
                    <a:gd name="T8" fmla="*/ 9 w 16"/>
                    <a:gd name="T9" fmla="*/ 40 h 41"/>
                  </a:gdLst>
                  <a:ahLst/>
                  <a:cxnLst>
                    <a:cxn ang="0">
                      <a:pos x="T0" y="T1"/>
                    </a:cxn>
                    <a:cxn ang="0">
                      <a:pos x="T2" y="T3"/>
                    </a:cxn>
                    <a:cxn ang="0">
                      <a:pos x="T4" y="T5"/>
                    </a:cxn>
                    <a:cxn ang="0">
                      <a:pos x="T6" y="T7"/>
                    </a:cxn>
                    <a:cxn ang="0">
                      <a:pos x="T8" y="T9"/>
                    </a:cxn>
                  </a:cxnLst>
                  <a:rect l="0" t="0" r="r" b="b"/>
                  <a:pathLst>
                    <a:path w="16" h="41">
                      <a:moveTo>
                        <a:pt x="9" y="40"/>
                      </a:moveTo>
                      <a:cubicBezTo>
                        <a:pt x="11" y="28"/>
                        <a:pt x="16" y="7"/>
                        <a:pt x="2" y="1"/>
                      </a:cubicBezTo>
                      <a:cubicBezTo>
                        <a:pt x="1" y="0"/>
                        <a:pt x="0" y="1"/>
                        <a:pt x="1" y="2"/>
                      </a:cubicBezTo>
                      <a:cubicBezTo>
                        <a:pt x="14" y="8"/>
                        <a:pt x="9" y="29"/>
                        <a:pt x="8" y="40"/>
                      </a:cubicBezTo>
                      <a:cubicBezTo>
                        <a:pt x="7" y="41"/>
                        <a:pt x="9" y="41"/>
                        <a:pt x="9"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82"/>
                <p:cNvSpPr/>
                <p:nvPr/>
              </p:nvSpPr>
              <p:spPr bwMode="auto">
                <a:xfrm>
                  <a:off x="942975" y="2379663"/>
                  <a:ext cx="17463" cy="49213"/>
                </a:xfrm>
                <a:custGeom>
                  <a:avLst/>
                  <a:gdLst>
                    <a:gd name="T0" fmla="*/ 7 w 17"/>
                    <a:gd name="T1" fmla="*/ 44 h 46"/>
                    <a:gd name="T2" fmla="*/ 16 w 17"/>
                    <a:gd name="T3" fmla="*/ 2 h 46"/>
                    <a:gd name="T4" fmla="*/ 15 w 17"/>
                    <a:gd name="T5" fmla="*/ 1 h 46"/>
                    <a:gd name="T6" fmla="*/ 6 w 17"/>
                    <a:gd name="T7" fmla="*/ 45 h 46"/>
                    <a:gd name="T8" fmla="*/ 7 w 17"/>
                    <a:gd name="T9" fmla="*/ 44 h 46"/>
                  </a:gdLst>
                  <a:ahLst/>
                  <a:cxnLst>
                    <a:cxn ang="0">
                      <a:pos x="T0" y="T1"/>
                    </a:cxn>
                    <a:cxn ang="0">
                      <a:pos x="T2" y="T3"/>
                    </a:cxn>
                    <a:cxn ang="0">
                      <a:pos x="T4" y="T5"/>
                    </a:cxn>
                    <a:cxn ang="0">
                      <a:pos x="T6" y="T7"/>
                    </a:cxn>
                    <a:cxn ang="0">
                      <a:pos x="T8" y="T9"/>
                    </a:cxn>
                  </a:cxnLst>
                  <a:rect l="0" t="0" r="r" b="b"/>
                  <a:pathLst>
                    <a:path w="17" h="46">
                      <a:moveTo>
                        <a:pt x="7" y="44"/>
                      </a:moveTo>
                      <a:cubicBezTo>
                        <a:pt x="1" y="32"/>
                        <a:pt x="6" y="11"/>
                        <a:pt x="16" y="2"/>
                      </a:cubicBezTo>
                      <a:cubicBezTo>
                        <a:pt x="17" y="1"/>
                        <a:pt x="16" y="0"/>
                        <a:pt x="15" y="1"/>
                      </a:cubicBezTo>
                      <a:cubicBezTo>
                        <a:pt x="5" y="10"/>
                        <a:pt x="0" y="32"/>
                        <a:pt x="6" y="45"/>
                      </a:cubicBezTo>
                      <a:cubicBezTo>
                        <a:pt x="6" y="46"/>
                        <a:pt x="8" y="45"/>
                        <a:pt x="7"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83"/>
                <p:cNvSpPr/>
                <p:nvPr/>
              </p:nvSpPr>
              <p:spPr bwMode="auto">
                <a:xfrm>
                  <a:off x="927100" y="2368551"/>
                  <a:ext cx="36513" cy="15875"/>
                </a:xfrm>
                <a:custGeom>
                  <a:avLst/>
                  <a:gdLst>
                    <a:gd name="T0" fmla="*/ 6 w 34"/>
                    <a:gd name="T1" fmla="*/ 14 h 16"/>
                    <a:gd name="T2" fmla="*/ 5 w 34"/>
                    <a:gd name="T3" fmla="*/ 5 h 16"/>
                    <a:gd name="T4" fmla="*/ 12 w 34"/>
                    <a:gd name="T5" fmla="*/ 5 h 16"/>
                    <a:gd name="T6" fmla="*/ 9 w 34"/>
                    <a:gd name="T7" fmla="*/ 7 h 16"/>
                    <a:gd name="T8" fmla="*/ 10 w 34"/>
                    <a:gd name="T9" fmla="*/ 4 h 16"/>
                    <a:gd name="T10" fmla="*/ 15 w 34"/>
                    <a:gd name="T11" fmla="*/ 5 h 16"/>
                    <a:gd name="T12" fmla="*/ 15 w 34"/>
                    <a:gd name="T13" fmla="*/ 7 h 16"/>
                    <a:gd name="T14" fmla="*/ 21 w 34"/>
                    <a:gd name="T15" fmla="*/ 4 h 16"/>
                    <a:gd name="T16" fmla="*/ 23 w 34"/>
                    <a:gd name="T17" fmla="*/ 7 h 16"/>
                    <a:gd name="T18" fmla="*/ 22 w 34"/>
                    <a:gd name="T19" fmla="*/ 7 h 16"/>
                    <a:gd name="T20" fmla="*/ 22 w 34"/>
                    <a:gd name="T21" fmla="*/ 4 h 16"/>
                    <a:gd name="T22" fmla="*/ 24 w 34"/>
                    <a:gd name="T23" fmla="*/ 3 h 16"/>
                    <a:gd name="T24" fmla="*/ 25 w 34"/>
                    <a:gd name="T25" fmla="*/ 3 h 16"/>
                    <a:gd name="T26" fmla="*/ 25 w 34"/>
                    <a:gd name="T27" fmla="*/ 7 h 16"/>
                    <a:gd name="T28" fmla="*/ 31 w 34"/>
                    <a:gd name="T29" fmla="*/ 8 h 16"/>
                    <a:gd name="T30" fmla="*/ 27 w 34"/>
                    <a:gd name="T31" fmla="*/ 12 h 16"/>
                    <a:gd name="T32" fmla="*/ 27 w 34"/>
                    <a:gd name="T33" fmla="*/ 14 h 16"/>
                    <a:gd name="T34" fmla="*/ 31 w 34"/>
                    <a:gd name="T35" fmla="*/ 4 h 16"/>
                    <a:gd name="T36" fmla="*/ 24 w 34"/>
                    <a:gd name="T37" fmla="*/ 7 h 16"/>
                    <a:gd name="T38" fmla="*/ 29 w 34"/>
                    <a:gd name="T39" fmla="*/ 7 h 16"/>
                    <a:gd name="T40" fmla="*/ 22 w 34"/>
                    <a:gd name="T41" fmla="*/ 2 h 16"/>
                    <a:gd name="T42" fmla="*/ 21 w 34"/>
                    <a:gd name="T43" fmla="*/ 10 h 16"/>
                    <a:gd name="T44" fmla="*/ 25 w 34"/>
                    <a:gd name="T45" fmla="*/ 6 h 16"/>
                    <a:gd name="T46" fmla="*/ 13 w 34"/>
                    <a:gd name="T47" fmla="*/ 9 h 16"/>
                    <a:gd name="T48" fmla="*/ 14 w 34"/>
                    <a:gd name="T49" fmla="*/ 10 h 16"/>
                    <a:gd name="T50" fmla="*/ 14 w 34"/>
                    <a:gd name="T51" fmla="*/ 3 h 16"/>
                    <a:gd name="T52" fmla="*/ 9 w 34"/>
                    <a:gd name="T53" fmla="*/ 10 h 16"/>
                    <a:gd name="T54" fmla="*/ 10 w 34"/>
                    <a:gd name="T55" fmla="*/ 10 h 16"/>
                    <a:gd name="T56" fmla="*/ 10 w 34"/>
                    <a:gd name="T57" fmla="*/ 2 h 16"/>
                    <a:gd name="T58" fmla="*/ 3 w 34"/>
                    <a:gd name="T59" fmla="*/ 5 h 16"/>
                    <a:gd name="T60" fmla="*/ 5 w 34"/>
                    <a:gd name="T61" fmla="*/ 15 h 16"/>
                    <a:gd name="T62" fmla="*/ 6 w 34"/>
                    <a:gd name="T6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 h="16">
                      <a:moveTo>
                        <a:pt x="6" y="14"/>
                      </a:moveTo>
                      <a:cubicBezTo>
                        <a:pt x="3" y="11"/>
                        <a:pt x="2" y="8"/>
                        <a:pt x="5" y="5"/>
                      </a:cubicBezTo>
                      <a:cubicBezTo>
                        <a:pt x="7" y="3"/>
                        <a:pt x="10" y="2"/>
                        <a:pt x="12" y="5"/>
                      </a:cubicBezTo>
                      <a:cubicBezTo>
                        <a:pt x="13" y="7"/>
                        <a:pt x="10" y="9"/>
                        <a:pt x="9" y="7"/>
                      </a:cubicBezTo>
                      <a:cubicBezTo>
                        <a:pt x="9" y="6"/>
                        <a:pt x="9" y="4"/>
                        <a:pt x="10" y="4"/>
                      </a:cubicBezTo>
                      <a:cubicBezTo>
                        <a:pt x="12" y="3"/>
                        <a:pt x="14" y="4"/>
                        <a:pt x="15" y="5"/>
                      </a:cubicBezTo>
                      <a:cubicBezTo>
                        <a:pt x="18" y="7"/>
                        <a:pt x="14" y="10"/>
                        <a:pt x="15" y="7"/>
                      </a:cubicBezTo>
                      <a:cubicBezTo>
                        <a:pt x="15" y="4"/>
                        <a:pt x="19" y="3"/>
                        <a:pt x="21" y="4"/>
                      </a:cubicBezTo>
                      <a:cubicBezTo>
                        <a:pt x="23" y="4"/>
                        <a:pt x="24" y="5"/>
                        <a:pt x="23" y="7"/>
                      </a:cubicBezTo>
                      <a:cubicBezTo>
                        <a:pt x="23" y="8"/>
                        <a:pt x="22" y="10"/>
                        <a:pt x="22" y="7"/>
                      </a:cubicBezTo>
                      <a:cubicBezTo>
                        <a:pt x="22" y="6"/>
                        <a:pt x="22" y="5"/>
                        <a:pt x="22" y="4"/>
                      </a:cubicBezTo>
                      <a:cubicBezTo>
                        <a:pt x="23" y="4"/>
                        <a:pt x="23" y="3"/>
                        <a:pt x="24" y="3"/>
                      </a:cubicBezTo>
                      <a:cubicBezTo>
                        <a:pt x="24" y="3"/>
                        <a:pt x="24" y="3"/>
                        <a:pt x="25" y="3"/>
                      </a:cubicBezTo>
                      <a:cubicBezTo>
                        <a:pt x="27" y="3"/>
                        <a:pt x="28" y="4"/>
                        <a:pt x="25" y="7"/>
                      </a:cubicBezTo>
                      <a:cubicBezTo>
                        <a:pt x="25" y="4"/>
                        <a:pt x="32" y="3"/>
                        <a:pt x="31" y="8"/>
                      </a:cubicBezTo>
                      <a:cubicBezTo>
                        <a:pt x="30" y="10"/>
                        <a:pt x="28" y="11"/>
                        <a:pt x="27" y="12"/>
                      </a:cubicBezTo>
                      <a:cubicBezTo>
                        <a:pt x="26" y="13"/>
                        <a:pt x="27" y="14"/>
                        <a:pt x="27" y="14"/>
                      </a:cubicBezTo>
                      <a:cubicBezTo>
                        <a:pt x="31" y="12"/>
                        <a:pt x="34" y="7"/>
                        <a:pt x="31" y="4"/>
                      </a:cubicBezTo>
                      <a:cubicBezTo>
                        <a:pt x="29" y="1"/>
                        <a:pt x="24" y="4"/>
                        <a:pt x="24" y="7"/>
                      </a:cubicBezTo>
                      <a:cubicBezTo>
                        <a:pt x="24" y="11"/>
                        <a:pt x="29" y="9"/>
                        <a:pt x="29" y="7"/>
                      </a:cubicBezTo>
                      <a:cubicBezTo>
                        <a:pt x="31" y="3"/>
                        <a:pt x="26" y="0"/>
                        <a:pt x="22" y="2"/>
                      </a:cubicBezTo>
                      <a:cubicBezTo>
                        <a:pt x="20" y="3"/>
                        <a:pt x="20" y="7"/>
                        <a:pt x="21" y="10"/>
                      </a:cubicBezTo>
                      <a:cubicBezTo>
                        <a:pt x="22" y="12"/>
                        <a:pt x="25" y="7"/>
                        <a:pt x="25" y="6"/>
                      </a:cubicBezTo>
                      <a:cubicBezTo>
                        <a:pt x="25" y="0"/>
                        <a:pt x="11" y="1"/>
                        <a:pt x="13" y="9"/>
                      </a:cubicBezTo>
                      <a:cubicBezTo>
                        <a:pt x="14" y="10"/>
                        <a:pt x="14" y="10"/>
                        <a:pt x="14" y="10"/>
                      </a:cubicBezTo>
                      <a:cubicBezTo>
                        <a:pt x="20" y="8"/>
                        <a:pt x="19" y="5"/>
                        <a:pt x="14" y="3"/>
                      </a:cubicBezTo>
                      <a:cubicBezTo>
                        <a:pt x="8" y="0"/>
                        <a:pt x="7" y="5"/>
                        <a:pt x="9" y="10"/>
                      </a:cubicBezTo>
                      <a:cubicBezTo>
                        <a:pt x="9" y="10"/>
                        <a:pt x="9" y="10"/>
                        <a:pt x="10" y="10"/>
                      </a:cubicBezTo>
                      <a:cubicBezTo>
                        <a:pt x="14" y="10"/>
                        <a:pt x="15" y="4"/>
                        <a:pt x="10" y="2"/>
                      </a:cubicBezTo>
                      <a:cubicBezTo>
                        <a:pt x="8" y="1"/>
                        <a:pt x="4" y="3"/>
                        <a:pt x="3" y="5"/>
                      </a:cubicBezTo>
                      <a:cubicBezTo>
                        <a:pt x="0" y="9"/>
                        <a:pt x="2" y="12"/>
                        <a:pt x="5" y="15"/>
                      </a:cubicBezTo>
                      <a:cubicBezTo>
                        <a:pt x="5" y="16"/>
                        <a:pt x="6" y="15"/>
                        <a:pt x="6"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93"/>
                <p:cNvSpPr/>
                <p:nvPr/>
              </p:nvSpPr>
              <p:spPr bwMode="auto">
                <a:xfrm>
                  <a:off x="933450" y="2243138"/>
                  <a:ext cx="85725" cy="49213"/>
                </a:xfrm>
                <a:custGeom>
                  <a:avLst/>
                  <a:gdLst>
                    <a:gd name="T0" fmla="*/ 1 w 82"/>
                    <a:gd name="T1" fmla="*/ 46 h 47"/>
                    <a:gd name="T2" fmla="*/ 6 w 82"/>
                    <a:gd name="T3" fmla="*/ 40 h 47"/>
                    <a:gd name="T4" fmla="*/ 9 w 82"/>
                    <a:gd name="T5" fmla="*/ 37 h 47"/>
                    <a:gd name="T6" fmla="*/ 11 w 82"/>
                    <a:gd name="T7" fmla="*/ 44 h 47"/>
                    <a:gd name="T8" fmla="*/ 11 w 82"/>
                    <a:gd name="T9" fmla="*/ 44 h 47"/>
                    <a:gd name="T10" fmla="*/ 19 w 82"/>
                    <a:gd name="T11" fmla="*/ 34 h 47"/>
                    <a:gd name="T12" fmla="*/ 25 w 82"/>
                    <a:gd name="T13" fmla="*/ 32 h 47"/>
                    <a:gd name="T14" fmla="*/ 29 w 82"/>
                    <a:gd name="T15" fmla="*/ 42 h 47"/>
                    <a:gd name="T16" fmla="*/ 29 w 82"/>
                    <a:gd name="T17" fmla="*/ 43 h 47"/>
                    <a:gd name="T18" fmla="*/ 32 w 82"/>
                    <a:gd name="T19" fmla="*/ 37 h 47"/>
                    <a:gd name="T20" fmla="*/ 33 w 82"/>
                    <a:gd name="T21" fmla="*/ 33 h 47"/>
                    <a:gd name="T22" fmla="*/ 37 w 82"/>
                    <a:gd name="T23" fmla="*/ 34 h 47"/>
                    <a:gd name="T24" fmla="*/ 37 w 82"/>
                    <a:gd name="T25" fmla="*/ 34 h 47"/>
                    <a:gd name="T26" fmla="*/ 44 w 82"/>
                    <a:gd name="T27" fmla="*/ 30 h 47"/>
                    <a:gd name="T28" fmla="*/ 44 w 82"/>
                    <a:gd name="T29" fmla="*/ 30 h 47"/>
                    <a:gd name="T30" fmla="*/ 48 w 82"/>
                    <a:gd name="T31" fmla="*/ 24 h 47"/>
                    <a:gd name="T32" fmla="*/ 50 w 82"/>
                    <a:gd name="T33" fmla="*/ 18 h 47"/>
                    <a:gd name="T34" fmla="*/ 53 w 82"/>
                    <a:gd name="T35" fmla="*/ 20 h 47"/>
                    <a:gd name="T36" fmla="*/ 57 w 82"/>
                    <a:gd name="T37" fmla="*/ 40 h 47"/>
                    <a:gd name="T38" fmla="*/ 58 w 82"/>
                    <a:gd name="T39" fmla="*/ 40 h 47"/>
                    <a:gd name="T40" fmla="*/ 64 w 82"/>
                    <a:gd name="T41" fmla="*/ 19 h 47"/>
                    <a:gd name="T42" fmla="*/ 68 w 82"/>
                    <a:gd name="T43" fmla="*/ 9 h 47"/>
                    <a:gd name="T44" fmla="*/ 72 w 82"/>
                    <a:gd name="T45" fmla="*/ 15 h 47"/>
                    <a:gd name="T46" fmla="*/ 73 w 82"/>
                    <a:gd name="T47" fmla="*/ 15 h 47"/>
                    <a:gd name="T48" fmla="*/ 82 w 82"/>
                    <a:gd name="T49" fmla="*/ 1 h 47"/>
                    <a:gd name="T50" fmla="*/ 81 w 82"/>
                    <a:gd name="T51" fmla="*/ 1 h 47"/>
                    <a:gd name="T52" fmla="*/ 80 w 82"/>
                    <a:gd name="T53" fmla="*/ 1 h 47"/>
                    <a:gd name="T54" fmla="*/ 80 w 82"/>
                    <a:gd name="T55" fmla="*/ 2 h 47"/>
                    <a:gd name="T56" fmla="*/ 78 w 82"/>
                    <a:gd name="T57" fmla="*/ 7 h 47"/>
                    <a:gd name="T58" fmla="*/ 74 w 82"/>
                    <a:gd name="T59" fmla="*/ 12 h 47"/>
                    <a:gd name="T60" fmla="*/ 69 w 82"/>
                    <a:gd name="T61" fmla="*/ 6 h 47"/>
                    <a:gd name="T62" fmla="*/ 68 w 82"/>
                    <a:gd name="T63" fmla="*/ 6 h 47"/>
                    <a:gd name="T64" fmla="*/ 58 w 82"/>
                    <a:gd name="T65" fmla="*/ 36 h 47"/>
                    <a:gd name="T66" fmla="*/ 57 w 82"/>
                    <a:gd name="T67" fmla="*/ 35 h 47"/>
                    <a:gd name="T68" fmla="*/ 56 w 82"/>
                    <a:gd name="T69" fmla="*/ 28 h 47"/>
                    <a:gd name="T70" fmla="*/ 52 w 82"/>
                    <a:gd name="T71" fmla="*/ 15 h 47"/>
                    <a:gd name="T72" fmla="*/ 51 w 82"/>
                    <a:gd name="T73" fmla="*/ 15 h 47"/>
                    <a:gd name="T74" fmla="*/ 48 w 82"/>
                    <a:gd name="T75" fmla="*/ 22 h 47"/>
                    <a:gd name="T76" fmla="*/ 42 w 82"/>
                    <a:gd name="T77" fmla="*/ 28 h 47"/>
                    <a:gd name="T78" fmla="*/ 42 w 82"/>
                    <a:gd name="T79" fmla="*/ 28 h 47"/>
                    <a:gd name="T80" fmla="*/ 38 w 82"/>
                    <a:gd name="T81" fmla="*/ 32 h 47"/>
                    <a:gd name="T82" fmla="*/ 34 w 82"/>
                    <a:gd name="T83" fmla="*/ 29 h 47"/>
                    <a:gd name="T84" fmla="*/ 34 w 82"/>
                    <a:gd name="T85" fmla="*/ 29 h 47"/>
                    <a:gd name="T86" fmla="*/ 31 w 82"/>
                    <a:gd name="T87" fmla="*/ 39 h 47"/>
                    <a:gd name="T88" fmla="*/ 26 w 82"/>
                    <a:gd name="T89" fmla="*/ 34 h 47"/>
                    <a:gd name="T90" fmla="*/ 24 w 82"/>
                    <a:gd name="T91" fmla="*/ 27 h 47"/>
                    <a:gd name="T92" fmla="*/ 23 w 82"/>
                    <a:gd name="T93" fmla="*/ 27 h 47"/>
                    <a:gd name="T94" fmla="*/ 17 w 82"/>
                    <a:gd name="T95" fmla="*/ 36 h 47"/>
                    <a:gd name="T96" fmla="*/ 11 w 82"/>
                    <a:gd name="T97" fmla="*/ 42 h 47"/>
                    <a:gd name="T98" fmla="*/ 8 w 82"/>
                    <a:gd name="T99" fmla="*/ 36 h 47"/>
                    <a:gd name="T100" fmla="*/ 8 w 82"/>
                    <a:gd name="T101" fmla="*/ 36 h 47"/>
                    <a:gd name="T102" fmla="*/ 1 w 82"/>
                    <a:gd name="T103" fmla="*/ 47 h 47"/>
                    <a:gd name="T104" fmla="*/ 1 w 82"/>
                    <a:gd name="T105" fmla="*/ 47 h 47"/>
                    <a:gd name="T106" fmla="*/ 2 w 82"/>
                    <a:gd name="T107" fmla="*/ 47 h 47"/>
                    <a:gd name="T108" fmla="*/ 1 w 82"/>
                    <a:gd name="T109" fmla="*/ 4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2" h="47">
                      <a:moveTo>
                        <a:pt x="1" y="46"/>
                      </a:moveTo>
                      <a:cubicBezTo>
                        <a:pt x="3" y="46"/>
                        <a:pt x="5" y="42"/>
                        <a:pt x="6" y="40"/>
                      </a:cubicBezTo>
                      <a:cubicBezTo>
                        <a:pt x="6" y="40"/>
                        <a:pt x="8" y="36"/>
                        <a:pt x="9" y="37"/>
                      </a:cubicBezTo>
                      <a:cubicBezTo>
                        <a:pt x="10" y="39"/>
                        <a:pt x="10" y="42"/>
                        <a:pt x="11" y="44"/>
                      </a:cubicBezTo>
                      <a:cubicBezTo>
                        <a:pt x="11" y="44"/>
                        <a:pt x="11" y="44"/>
                        <a:pt x="11" y="44"/>
                      </a:cubicBezTo>
                      <a:cubicBezTo>
                        <a:pt x="15" y="41"/>
                        <a:pt x="17" y="38"/>
                        <a:pt x="19" y="34"/>
                      </a:cubicBezTo>
                      <a:cubicBezTo>
                        <a:pt x="21" y="31"/>
                        <a:pt x="23" y="26"/>
                        <a:pt x="25" y="32"/>
                      </a:cubicBezTo>
                      <a:cubicBezTo>
                        <a:pt x="26" y="35"/>
                        <a:pt x="27" y="39"/>
                        <a:pt x="29" y="42"/>
                      </a:cubicBezTo>
                      <a:cubicBezTo>
                        <a:pt x="29" y="43"/>
                        <a:pt x="29" y="43"/>
                        <a:pt x="29" y="43"/>
                      </a:cubicBezTo>
                      <a:cubicBezTo>
                        <a:pt x="31" y="41"/>
                        <a:pt x="32" y="39"/>
                        <a:pt x="32" y="37"/>
                      </a:cubicBezTo>
                      <a:cubicBezTo>
                        <a:pt x="32" y="35"/>
                        <a:pt x="33" y="34"/>
                        <a:pt x="33" y="33"/>
                      </a:cubicBezTo>
                      <a:cubicBezTo>
                        <a:pt x="34" y="29"/>
                        <a:pt x="36" y="32"/>
                        <a:pt x="37" y="34"/>
                      </a:cubicBezTo>
                      <a:cubicBezTo>
                        <a:pt x="37" y="34"/>
                        <a:pt x="37" y="34"/>
                        <a:pt x="37" y="34"/>
                      </a:cubicBezTo>
                      <a:cubicBezTo>
                        <a:pt x="39" y="32"/>
                        <a:pt x="41" y="27"/>
                        <a:pt x="44" y="30"/>
                      </a:cubicBezTo>
                      <a:cubicBezTo>
                        <a:pt x="44" y="30"/>
                        <a:pt x="44" y="30"/>
                        <a:pt x="44" y="30"/>
                      </a:cubicBezTo>
                      <a:cubicBezTo>
                        <a:pt x="46" y="28"/>
                        <a:pt x="47" y="26"/>
                        <a:pt x="48" y="24"/>
                      </a:cubicBezTo>
                      <a:cubicBezTo>
                        <a:pt x="49" y="22"/>
                        <a:pt x="49" y="20"/>
                        <a:pt x="50" y="18"/>
                      </a:cubicBezTo>
                      <a:cubicBezTo>
                        <a:pt x="52" y="15"/>
                        <a:pt x="52" y="18"/>
                        <a:pt x="53" y="20"/>
                      </a:cubicBezTo>
                      <a:cubicBezTo>
                        <a:pt x="55" y="26"/>
                        <a:pt x="56" y="33"/>
                        <a:pt x="57" y="40"/>
                      </a:cubicBezTo>
                      <a:cubicBezTo>
                        <a:pt x="57" y="40"/>
                        <a:pt x="58" y="40"/>
                        <a:pt x="58" y="40"/>
                      </a:cubicBezTo>
                      <a:cubicBezTo>
                        <a:pt x="60" y="33"/>
                        <a:pt x="62" y="26"/>
                        <a:pt x="64" y="19"/>
                      </a:cubicBezTo>
                      <a:cubicBezTo>
                        <a:pt x="65" y="16"/>
                        <a:pt x="66" y="12"/>
                        <a:pt x="68" y="9"/>
                      </a:cubicBezTo>
                      <a:cubicBezTo>
                        <a:pt x="68" y="8"/>
                        <a:pt x="72" y="14"/>
                        <a:pt x="72" y="15"/>
                      </a:cubicBezTo>
                      <a:cubicBezTo>
                        <a:pt x="72" y="15"/>
                        <a:pt x="73" y="15"/>
                        <a:pt x="73" y="15"/>
                      </a:cubicBezTo>
                      <a:cubicBezTo>
                        <a:pt x="77" y="11"/>
                        <a:pt x="80" y="6"/>
                        <a:pt x="82" y="1"/>
                      </a:cubicBezTo>
                      <a:cubicBezTo>
                        <a:pt x="82" y="1"/>
                        <a:pt x="81" y="0"/>
                        <a:pt x="81" y="1"/>
                      </a:cubicBezTo>
                      <a:cubicBezTo>
                        <a:pt x="81" y="1"/>
                        <a:pt x="80" y="1"/>
                        <a:pt x="80" y="1"/>
                      </a:cubicBezTo>
                      <a:cubicBezTo>
                        <a:pt x="80" y="1"/>
                        <a:pt x="80" y="2"/>
                        <a:pt x="80" y="2"/>
                      </a:cubicBezTo>
                      <a:cubicBezTo>
                        <a:pt x="80" y="2"/>
                        <a:pt x="79" y="6"/>
                        <a:pt x="78" y="7"/>
                      </a:cubicBezTo>
                      <a:cubicBezTo>
                        <a:pt x="77" y="8"/>
                        <a:pt x="76" y="10"/>
                        <a:pt x="74" y="12"/>
                      </a:cubicBezTo>
                      <a:cubicBezTo>
                        <a:pt x="71" y="16"/>
                        <a:pt x="70" y="9"/>
                        <a:pt x="69" y="6"/>
                      </a:cubicBezTo>
                      <a:cubicBezTo>
                        <a:pt x="69" y="6"/>
                        <a:pt x="68" y="6"/>
                        <a:pt x="68" y="6"/>
                      </a:cubicBezTo>
                      <a:cubicBezTo>
                        <a:pt x="64" y="16"/>
                        <a:pt x="61" y="26"/>
                        <a:pt x="58" y="36"/>
                      </a:cubicBezTo>
                      <a:cubicBezTo>
                        <a:pt x="57" y="40"/>
                        <a:pt x="58" y="37"/>
                        <a:pt x="57" y="35"/>
                      </a:cubicBezTo>
                      <a:cubicBezTo>
                        <a:pt x="57" y="32"/>
                        <a:pt x="56" y="30"/>
                        <a:pt x="56" y="28"/>
                      </a:cubicBezTo>
                      <a:cubicBezTo>
                        <a:pt x="55" y="23"/>
                        <a:pt x="54" y="19"/>
                        <a:pt x="52" y="15"/>
                      </a:cubicBezTo>
                      <a:cubicBezTo>
                        <a:pt x="52" y="15"/>
                        <a:pt x="51" y="15"/>
                        <a:pt x="51" y="15"/>
                      </a:cubicBezTo>
                      <a:cubicBezTo>
                        <a:pt x="50" y="17"/>
                        <a:pt x="49" y="20"/>
                        <a:pt x="48" y="22"/>
                      </a:cubicBezTo>
                      <a:cubicBezTo>
                        <a:pt x="47" y="25"/>
                        <a:pt x="45" y="30"/>
                        <a:pt x="42" y="28"/>
                      </a:cubicBezTo>
                      <a:cubicBezTo>
                        <a:pt x="42" y="27"/>
                        <a:pt x="42" y="27"/>
                        <a:pt x="42" y="28"/>
                      </a:cubicBezTo>
                      <a:cubicBezTo>
                        <a:pt x="40" y="29"/>
                        <a:pt x="39" y="31"/>
                        <a:pt x="38" y="32"/>
                      </a:cubicBezTo>
                      <a:cubicBezTo>
                        <a:pt x="37" y="33"/>
                        <a:pt x="35" y="29"/>
                        <a:pt x="34" y="29"/>
                      </a:cubicBezTo>
                      <a:cubicBezTo>
                        <a:pt x="34" y="28"/>
                        <a:pt x="34" y="29"/>
                        <a:pt x="34" y="29"/>
                      </a:cubicBezTo>
                      <a:cubicBezTo>
                        <a:pt x="32" y="32"/>
                        <a:pt x="32" y="36"/>
                        <a:pt x="31" y="39"/>
                      </a:cubicBezTo>
                      <a:cubicBezTo>
                        <a:pt x="29" y="44"/>
                        <a:pt x="27" y="35"/>
                        <a:pt x="26" y="34"/>
                      </a:cubicBezTo>
                      <a:cubicBezTo>
                        <a:pt x="26" y="31"/>
                        <a:pt x="25" y="29"/>
                        <a:pt x="24" y="27"/>
                      </a:cubicBezTo>
                      <a:cubicBezTo>
                        <a:pt x="23" y="27"/>
                        <a:pt x="23" y="26"/>
                        <a:pt x="23" y="27"/>
                      </a:cubicBezTo>
                      <a:cubicBezTo>
                        <a:pt x="20" y="29"/>
                        <a:pt x="19" y="33"/>
                        <a:pt x="17" y="36"/>
                      </a:cubicBezTo>
                      <a:cubicBezTo>
                        <a:pt x="17" y="37"/>
                        <a:pt x="12" y="44"/>
                        <a:pt x="11" y="42"/>
                      </a:cubicBezTo>
                      <a:cubicBezTo>
                        <a:pt x="11" y="39"/>
                        <a:pt x="10" y="38"/>
                        <a:pt x="8" y="36"/>
                      </a:cubicBezTo>
                      <a:cubicBezTo>
                        <a:pt x="8" y="35"/>
                        <a:pt x="8" y="35"/>
                        <a:pt x="8" y="36"/>
                      </a:cubicBezTo>
                      <a:cubicBezTo>
                        <a:pt x="6" y="39"/>
                        <a:pt x="3" y="43"/>
                        <a:pt x="1" y="47"/>
                      </a:cubicBezTo>
                      <a:cubicBezTo>
                        <a:pt x="0" y="47"/>
                        <a:pt x="1" y="47"/>
                        <a:pt x="1" y="47"/>
                      </a:cubicBezTo>
                      <a:cubicBezTo>
                        <a:pt x="1" y="47"/>
                        <a:pt x="1" y="47"/>
                        <a:pt x="2" y="47"/>
                      </a:cubicBezTo>
                      <a:cubicBezTo>
                        <a:pt x="2" y="47"/>
                        <a:pt x="2" y="46"/>
                        <a:pt x="1"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94"/>
                <p:cNvSpPr/>
                <p:nvPr/>
              </p:nvSpPr>
              <p:spPr bwMode="auto">
                <a:xfrm>
                  <a:off x="919163" y="2254251"/>
                  <a:ext cx="119063" cy="52388"/>
                </a:xfrm>
                <a:custGeom>
                  <a:avLst/>
                  <a:gdLst>
                    <a:gd name="T0" fmla="*/ 2 w 113"/>
                    <a:gd name="T1" fmla="*/ 0 h 50"/>
                    <a:gd name="T2" fmla="*/ 4 w 113"/>
                    <a:gd name="T3" fmla="*/ 22 h 50"/>
                    <a:gd name="T4" fmla="*/ 6 w 113"/>
                    <a:gd name="T5" fmla="*/ 49 h 50"/>
                    <a:gd name="T6" fmla="*/ 7 w 113"/>
                    <a:gd name="T7" fmla="*/ 50 h 50"/>
                    <a:gd name="T8" fmla="*/ 34 w 113"/>
                    <a:gd name="T9" fmla="*/ 49 h 50"/>
                    <a:gd name="T10" fmla="*/ 60 w 113"/>
                    <a:gd name="T11" fmla="*/ 47 h 50"/>
                    <a:gd name="T12" fmla="*/ 112 w 113"/>
                    <a:gd name="T13" fmla="*/ 42 h 50"/>
                    <a:gd name="T14" fmla="*/ 113 w 113"/>
                    <a:gd name="T15" fmla="*/ 42 h 50"/>
                    <a:gd name="T16" fmla="*/ 111 w 113"/>
                    <a:gd name="T17" fmla="*/ 40 h 50"/>
                    <a:gd name="T18" fmla="*/ 110 w 113"/>
                    <a:gd name="T19" fmla="*/ 40 h 50"/>
                    <a:gd name="T20" fmla="*/ 106 w 113"/>
                    <a:gd name="T21" fmla="*/ 42 h 50"/>
                    <a:gd name="T22" fmla="*/ 96 w 113"/>
                    <a:gd name="T23" fmla="*/ 42 h 50"/>
                    <a:gd name="T24" fmla="*/ 78 w 113"/>
                    <a:gd name="T25" fmla="*/ 45 h 50"/>
                    <a:gd name="T26" fmla="*/ 38 w 113"/>
                    <a:gd name="T27" fmla="*/ 48 h 50"/>
                    <a:gd name="T28" fmla="*/ 19 w 113"/>
                    <a:gd name="T29" fmla="*/ 49 h 50"/>
                    <a:gd name="T30" fmla="*/ 9 w 113"/>
                    <a:gd name="T31" fmla="*/ 49 h 50"/>
                    <a:gd name="T32" fmla="*/ 7 w 113"/>
                    <a:gd name="T33" fmla="*/ 39 h 50"/>
                    <a:gd name="T34" fmla="*/ 5 w 113"/>
                    <a:gd name="T35" fmla="*/ 20 h 50"/>
                    <a:gd name="T36" fmla="*/ 3 w 113"/>
                    <a:gd name="T37" fmla="*/ 0 h 50"/>
                    <a:gd name="T38" fmla="*/ 2 w 113"/>
                    <a:gd name="T3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3" h="50">
                      <a:moveTo>
                        <a:pt x="2" y="0"/>
                      </a:moveTo>
                      <a:cubicBezTo>
                        <a:pt x="0" y="7"/>
                        <a:pt x="3" y="15"/>
                        <a:pt x="4" y="22"/>
                      </a:cubicBezTo>
                      <a:cubicBezTo>
                        <a:pt x="5" y="31"/>
                        <a:pt x="6" y="40"/>
                        <a:pt x="6" y="49"/>
                      </a:cubicBezTo>
                      <a:cubicBezTo>
                        <a:pt x="6" y="49"/>
                        <a:pt x="6" y="50"/>
                        <a:pt x="7" y="50"/>
                      </a:cubicBezTo>
                      <a:cubicBezTo>
                        <a:pt x="16" y="50"/>
                        <a:pt x="25" y="49"/>
                        <a:pt x="34" y="49"/>
                      </a:cubicBezTo>
                      <a:cubicBezTo>
                        <a:pt x="42" y="48"/>
                        <a:pt x="51" y="48"/>
                        <a:pt x="60" y="47"/>
                      </a:cubicBezTo>
                      <a:cubicBezTo>
                        <a:pt x="77" y="46"/>
                        <a:pt x="95" y="42"/>
                        <a:pt x="112" y="42"/>
                      </a:cubicBezTo>
                      <a:cubicBezTo>
                        <a:pt x="113" y="42"/>
                        <a:pt x="113" y="42"/>
                        <a:pt x="113" y="42"/>
                      </a:cubicBezTo>
                      <a:cubicBezTo>
                        <a:pt x="112" y="41"/>
                        <a:pt x="111" y="40"/>
                        <a:pt x="111" y="40"/>
                      </a:cubicBezTo>
                      <a:cubicBezTo>
                        <a:pt x="110" y="39"/>
                        <a:pt x="110" y="40"/>
                        <a:pt x="110" y="40"/>
                      </a:cubicBezTo>
                      <a:cubicBezTo>
                        <a:pt x="112" y="42"/>
                        <a:pt x="108" y="41"/>
                        <a:pt x="106" y="42"/>
                      </a:cubicBezTo>
                      <a:cubicBezTo>
                        <a:pt x="103" y="42"/>
                        <a:pt x="99" y="42"/>
                        <a:pt x="96" y="42"/>
                      </a:cubicBezTo>
                      <a:cubicBezTo>
                        <a:pt x="90" y="43"/>
                        <a:pt x="84" y="44"/>
                        <a:pt x="78" y="45"/>
                      </a:cubicBezTo>
                      <a:cubicBezTo>
                        <a:pt x="64" y="47"/>
                        <a:pt x="51" y="47"/>
                        <a:pt x="38" y="48"/>
                      </a:cubicBezTo>
                      <a:cubicBezTo>
                        <a:pt x="31" y="48"/>
                        <a:pt x="25" y="48"/>
                        <a:pt x="19" y="49"/>
                      </a:cubicBezTo>
                      <a:cubicBezTo>
                        <a:pt x="16" y="49"/>
                        <a:pt x="12" y="49"/>
                        <a:pt x="9" y="49"/>
                      </a:cubicBezTo>
                      <a:cubicBezTo>
                        <a:pt x="6" y="49"/>
                        <a:pt x="7" y="41"/>
                        <a:pt x="7" y="39"/>
                      </a:cubicBezTo>
                      <a:cubicBezTo>
                        <a:pt x="6" y="33"/>
                        <a:pt x="6" y="26"/>
                        <a:pt x="5" y="20"/>
                      </a:cubicBezTo>
                      <a:cubicBezTo>
                        <a:pt x="4" y="14"/>
                        <a:pt x="1" y="7"/>
                        <a:pt x="3" y="0"/>
                      </a:cubicBezTo>
                      <a:cubicBezTo>
                        <a:pt x="3"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95"/>
                <p:cNvSpPr/>
                <p:nvPr/>
              </p:nvSpPr>
              <p:spPr bwMode="auto">
                <a:xfrm>
                  <a:off x="914400" y="2247901"/>
                  <a:ext cx="14288" cy="9525"/>
                </a:xfrm>
                <a:custGeom>
                  <a:avLst/>
                  <a:gdLst>
                    <a:gd name="T0" fmla="*/ 1 w 13"/>
                    <a:gd name="T1" fmla="*/ 9 h 9"/>
                    <a:gd name="T2" fmla="*/ 5 w 13"/>
                    <a:gd name="T3" fmla="*/ 1 h 9"/>
                    <a:gd name="T4" fmla="*/ 5 w 13"/>
                    <a:gd name="T5" fmla="*/ 1 h 9"/>
                    <a:gd name="T6" fmla="*/ 12 w 13"/>
                    <a:gd name="T7" fmla="*/ 9 h 9"/>
                    <a:gd name="T8" fmla="*/ 12 w 13"/>
                    <a:gd name="T9" fmla="*/ 8 h 9"/>
                    <a:gd name="T10" fmla="*/ 5 w 13"/>
                    <a:gd name="T11" fmla="*/ 0 h 9"/>
                    <a:gd name="T12" fmla="*/ 5 w 13"/>
                    <a:gd name="T13" fmla="*/ 0 h 9"/>
                    <a:gd name="T14" fmla="*/ 0 w 13"/>
                    <a:gd name="T15" fmla="*/ 8 h 9"/>
                    <a:gd name="T16" fmla="*/ 1 w 13"/>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9">
                      <a:moveTo>
                        <a:pt x="1" y="9"/>
                      </a:moveTo>
                      <a:cubicBezTo>
                        <a:pt x="2" y="6"/>
                        <a:pt x="4" y="3"/>
                        <a:pt x="5" y="1"/>
                      </a:cubicBezTo>
                      <a:cubicBezTo>
                        <a:pt x="5" y="1"/>
                        <a:pt x="5" y="1"/>
                        <a:pt x="5" y="1"/>
                      </a:cubicBezTo>
                      <a:cubicBezTo>
                        <a:pt x="8" y="3"/>
                        <a:pt x="10" y="6"/>
                        <a:pt x="12" y="9"/>
                      </a:cubicBezTo>
                      <a:cubicBezTo>
                        <a:pt x="12" y="9"/>
                        <a:pt x="13" y="9"/>
                        <a:pt x="12" y="8"/>
                      </a:cubicBezTo>
                      <a:cubicBezTo>
                        <a:pt x="10" y="5"/>
                        <a:pt x="8" y="2"/>
                        <a:pt x="5" y="0"/>
                      </a:cubicBezTo>
                      <a:cubicBezTo>
                        <a:pt x="5" y="0"/>
                        <a:pt x="5" y="0"/>
                        <a:pt x="5" y="0"/>
                      </a:cubicBezTo>
                      <a:cubicBezTo>
                        <a:pt x="3" y="3"/>
                        <a:pt x="1" y="5"/>
                        <a:pt x="0" y="8"/>
                      </a:cubicBezTo>
                      <a:cubicBezTo>
                        <a:pt x="0" y="9"/>
                        <a:pt x="1" y="9"/>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96"/>
                <p:cNvSpPr/>
                <p:nvPr/>
              </p:nvSpPr>
              <p:spPr bwMode="auto">
                <a:xfrm>
                  <a:off x="938213" y="2225676"/>
                  <a:ext cx="74613" cy="41275"/>
                </a:xfrm>
                <a:custGeom>
                  <a:avLst/>
                  <a:gdLst>
                    <a:gd name="T0" fmla="*/ 1 w 70"/>
                    <a:gd name="T1" fmla="*/ 39 h 40"/>
                    <a:gd name="T2" fmla="*/ 35 w 70"/>
                    <a:gd name="T3" fmla="*/ 29 h 40"/>
                    <a:gd name="T4" fmla="*/ 52 w 70"/>
                    <a:gd name="T5" fmla="*/ 18 h 40"/>
                    <a:gd name="T6" fmla="*/ 70 w 70"/>
                    <a:gd name="T7" fmla="*/ 2 h 40"/>
                    <a:gd name="T8" fmla="*/ 70 w 70"/>
                    <a:gd name="T9" fmla="*/ 1 h 40"/>
                    <a:gd name="T10" fmla="*/ 62 w 70"/>
                    <a:gd name="T11" fmla="*/ 4 h 40"/>
                    <a:gd name="T12" fmla="*/ 63 w 70"/>
                    <a:gd name="T13" fmla="*/ 4 h 40"/>
                    <a:gd name="T14" fmla="*/ 68 w 70"/>
                    <a:gd name="T15" fmla="*/ 3 h 40"/>
                    <a:gd name="T16" fmla="*/ 67 w 70"/>
                    <a:gd name="T17" fmla="*/ 9 h 40"/>
                    <a:gd name="T18" fmla="*/ 68 w 70"/>
                    <a:gd name="T19" fmla="*/ 9 h 40"/>
                    <a:gd name="T20" fmla="*/ 69 w 70"/>
                    <a:gd name="T21" fmla="*/ 1 h 40"/>
                    <a:gd name="T22" fmla="*/ 69 w 70"/>
                    <a:gd name="T23" fmla="*/ 1 h 40"/>
                    <a:gd name="T24" fmla="*/ 64 w 70"/>
                    <a:gd name="T25" fmla="*/ 3 h 40"/>
                    <a:gd name="T26" fmla="*/ 64 w 70"/>
                    <a:gd name="T27" fmla="*/ 4 h 40"/>
                    <a:gd name="T28" fmla="*/ 68 w 70"/>
                    <a:gd name="T29" fmla="*/ 2 h 40"/>
                    <a:gd name="T30" fmla="*/ 62 w 70"/>
                    <a:gd name="T31" fmla="*/ 8 h 40"/>
                    <a:gd name="T32" fmla="*/ 43 w 70"/>
                    <a:gd name="T33" fmla="*/ 24 h 40"/>
                    <a:gd name="T34" fmla="*/ 21 w 70"/>
                    <a:gd name="T35" fmla="*/ 34 h 40"/>
                    <a:gd name="T36" fmla="*/ 1 w 70"/>
                    <a:gd name="T37" fmla="*/ 38 h 40"/>
                    <a:gd name="T38" fmla="*/ 1 w 70"/>
                    <a:gd name="T39" fmla="*/ 3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 h="40">
                      <a:moveTo>
                        <a:pt x="1" y="39"/>
                      </a:moveTo>
                      <a:cubicBezTo>
                        <a:pt x="13" y="40"/>
                        <a:pt x="25" y="33"/>
                        <a:pt x="35" y="29"/>
                      </a:cubicBezTo>
                      <a:cubicBezTo>
                        <a:pt x="41" y="26"/>
                        <a:pt x="47" y="22"/>
                        <a:pt x="52" y="18"/>
                      </a:cubicBezTo>
                      <a:cubicBezTo>
                        <a:pt x="59" y="13"/>
                        <a:pt x="64" y="7"/>
                        <a:pt x="70" y="2"/>
                      </a:cubicBezTo>
                      <a:cubicBezTo>
                        <a:pt x="70" y="2"/>
                        <a:pt x="70" y="1"/>
                        <a:pt x="70" y="1"/>
                      </a:cubicBezTo>
                      <a:cubicBezTo>
                        <a:pt x="67" y="2"/>
                        <a:pt x="65" y="3"/>
                        <a:pt x="62" y="4"/>
                      </a:cubicBezTo>
                      <a:cubicBezTo>
                        <a:pt x="62" y="4"/>
                        <a:pt x="62" y="5"/>
                        <a:pt x="63" y="4"/>
                      </a:cubicBezTo>
                      <a:cubicBezTo>
                        <a:pt x="63" y="4"/>
                        <a:pt x="68" y="2"/>
                        <a:pt x="68" y="3"/>
                      </a:cubicBezTo>
                      <a:cubicBezTo>
                        <a:pt x="68" y="5"/>
                        <a:pt x="67" y="7"/>
                        <a:pt x="67" y="9"/>
                      </a:cubicBezTo>
                      <a:cubicBezTo>
                        <a:pt x="67" y="9"/>
                        <a:pt x="68" y="9"/>
                        <a:pt x="68" y="9"/>
                      </a:cubicBezTo>
                      <a:cubicBezTo>
                        <a:pt x="68" y="6"/>
                        <a:pt x="69" y="4"/>
                        <a:pt x="69" y="1"/>
                      </a:cubicBezTo>
                      <a:cubicBezTo>
                        <a:pt x="69" y="1"/>
                        <a:pt x="69" y="0"/>
                        <a:pt x="69" y="1"/>
                      </a:cubicBezTo>
                      <a:cubicBezTo>
                        <a:pt x="67" y="1"/>
                        <a:pt x="66" y="2"/>
                        <a:pt x="64" y="3"/>
                      </a:cubicBezTo>
                      <a:cubicBezTo>
                        <a:pt x="64" y="3"/>
                        <a:pt x="64" y="4"/>
                        <a:pt x="64" y="4"/>
                      </a:cubicBezTo>
                      <a:cubicBezTo>
                        <a:pt x="66" y="3"/>
                        <a:pt x="67" y="3"/>
                        <a:pt x="68" y="2"/>
                      </a:cubicBezTo>
                      <a:cubicBezTo>
                        <a:pt x="66" y="4"/>
                        <a:pt x="64" y="6"/>
                        <a:pt x="62" y="8"/>
                      </a:cubicBezTo>
                      <a:cubicBezTo>
                        <a:pt x="56" y="14"/>
                        <a:pt x="50" y="19"/>
                        <a:pt x="43" y="24"/>
                      </a:cubicBezTo>
                      <a:cubicBezTo>
                        <a:pt x="36" y="28"/>
                        <a:pt x="28" y="31"/>
                        <a:pt x="21" y="34"/>
                      </a:cubicBezTo>
                      <a:cubicBezTo>
                        <a:pt x="15" y="36"/>
                        <a:pt x="8" y="39"/>
                        <a:pt x="1" y="38"/>
                      </a:cubicBezTo>
                      <a:cubicBezTo>
                        <a:pt x="0" y="38"/>
                        <a:pt x="0" y="39"/>
                        <a:pt x="1"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00"/>
                <p:cNvSpPr/>
                <p:nvPr/>
              </p:nvSpPr>
              <p:spPr bwMode="auto">
                <a:xfrm>
                  <a:off x="911225" y="2563813"/>
                  <a:ext cx="92075" cy="104775"/>
                </a:xfrm>
                <a:custGeom>
                  <a:avLst/>
                  <a:gdLst>
                    <a:gd name="T0" fmla="*/ 3 w 87"/>
                    <a:gd name="T1" fmla="*/ 8 h 98"/>
                    <a:gd name="T2" fmla="*/ 3 w 87"/>
                    <a:gd name="T3" fmla="*/ 95 h 98"/>
                    <a:gd name="T4" fmla="*/ 5 w 87"/>
                    <a:gd name="T5" fmla="*/ 97 h 98"/>
                    <a:gd name="T6" fmla="*/ 76 w 87"/>
                    <a:gd name="T7" fmla="*/ 93 h 98"/>
                    <a:gd name="T8" fmla="*/ 78 w 87"/>
                    <a:gd name="T9" fmla="*/ 92 h 98"/>
                    <a:gd name="T10" fmla="*/ 80 w 87"/>
                    <a:gd name="T11" fmla="*/ 39 h 98"/>
                    <a:gd name="T12" fmla="*/ 78 w 87"/>
                    <a:gd name="T13" fmla="*/ 6 h 98"/>
                    <a:gd name="T14" fmla="*/ 51 w 87"/>
                    <a:gd name="T15" fmla="*/ 4 h 98"/>
                    <a:gd name="T16" fmla="*/ 2 w 87"/>
                    <a:gd name="T17" fmla="*/ 7 h 98"/>
                    <a:gd name="T18" fmla="*/ 2 w 87"/>
                    <a:gd name="T19" fmla="*/ 10 h 98"/>
                    <a:gd name="T20" fmla="*/ 65 w 87"/>
                    <a:gd name="T21" fmla="*/ 6 h 98"/>
                    <a:gd name="T22" fmla="*/ 76 w 87"/>
                    <a:gd name="T23" fmla="*/ 87 h 98"/>
                    <a:gd name="T24" fmla="*/ 47 w 87"/>
                    <a:gd name="T25" fmla="*/ 91 h 98"/>
                    <a:gd name="T26" fmla="*/ 6 w 87"/>
                    <a:gd name="T27" fmla="*/ 89 h 98"/>
                    <a:gd name="T28" fmla="*/ 6 w 87"/>
                    <a:gd name="T29" fmla="*/ 8 h 98"/>
                    <a:gd name="T30" fmla="*/ 3 w 87"/>
                    <a:gd name="T31" fmla="*/ 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7" h="98">
                      <a:moveTo>
                        <a:pt x="3" y="8"/>
                      </a:moveTo>
                      <a:cubicBezTo>
                        <a:pt x="3" y="37"/>
                        <a:pt x="3" y="66"/>
                        <a:pt x="3" y="95"/>
                      </a:cubicBezTo>
                      <a:cubicBezTo>
                        <a:pt x="3" y="96"/>
                        <a:pt x="4" y="97"/>
                        <a:pt x="5" y="97"/>
                      </a:cubicBezTo>
                      <a:cubicBezTo>
                        <a:pt x="28" y="97"/>
                        <a:pt x="52" y="90"/>
                        <a:pt x="76" y="93"/>
                      </a:cubicBezTo>
                      <a:cubicBezTo>
                        <a:pt x="77" y="93"/>
                        <a:pt x="78" y="93"/>
                        <a:pt x="78" y="92"/>
                      </a:cubicBezTo>
                      <a:cubicBezTo>
                        <a:pt x="80" y="74"/>
                        <a:pt x="80" y="56"/>
                        <a:pt x="80" y="39"/>
                      </a:cubicBezTo>
                      <a:cubicBezTo>
                        <a:pt x="80" y="32"/>
                        <a:pt x="83" y="11"/>
                        <a:pt x="78" y="6"/>
                      </a:cubicBezTo>
                      <a:cubicBezTo>
                        <a:pt x="71" y="0"/>
                        <a:pt x="58" y="3"/>
                        <a:pt x="51" y="4"/>
                      </a:cubicBezTo>
                      <a:cubicBezTo>
                        <a:pt x="35" y="6"/>
                        <a:pt x="18" y="7"/>
                        <a:pt x="2" y="7"/>
                      </a:cubicBezTo>
                      <a:cubicBezTo>
                        <a:pt x="0" y="7"/>
                        <a:pt x="0" y="10"/>
                        <a:pt x="2" y="10"/>
                      </a:cubicBezTo>
                      <a:cubicBezTo>
                        <a:pt x="23" y="10"/>
                        <a:pt x="44" y="7"/>
                        <a:pt x="65" y="6"/>
                      </a:cubicBezTo>
                      <a:cubicBezTo>
                        <a:pt x="87" y="5"/>
                        <a:pt x="76" y="75"/>
                        <a:pt x="76" y="87"/>
                      </a:cubicBezTo>
                      <a:cubicBezTo>
                        <a:pt x="75" y="91"/>
                        <a:pt x="51" y="90"/>
                        <a:pt x="47" y="91"/>
                      </a:cubicBezTo>
                      <a:cubicBezTo>
                        <a:pt x="42" y="91"/>
                        <a:pt x="6" y="98"/>
                        <a:pt x="6" y="89"/>
                      </a:cubicBezTo>
                      <a:cubicBezTo>
                        <a:pt x="5" y="62"/>
                        <a:pt x="6" y="35"/>
                        <a:pt x="6" y="8"/>
                      </a:cubicBezTo>
                      <a:cubicBezTo>
                        <a:pt x="6" y="6"/>
                        <a:pt x="3" y="6"/>
                        <a:pt x="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01"/>
                <p:cNvSpPr/>
                <p:nvPr/>
              </p:nvSpPr>
              <p:spPr bwMode="auto">
                <a:xfrm>
                  <a:off x="919163" y="2576513"/>
                  <a:ext cx="66675" cy="71438"/>
                </a:xfrm>
                <a:custGeom>
                  <a:avLst/>
                  <a:gdLst>
                    <a:gd name="T0" fmla="*/ 6 w 63"/>
                    <a:gd name="T1" fmla="*/ 5 h 68"/>
                    <a:gd name="T2" fmla="*/ 6 w 63"/>
                    <a:gd name="T3" fmla="*/ 4 h 68"/>
                    <a:gd name="T4" fmla="*/ 4 w 63"/>
                    <a:gd name="T5" fmla="*/ 4 h 68"/>
                    <a:gd name="T6" fmla="*/ 2 w 63"/>
                    <a:gd name="T7" fmla="*/ 62 h 68"/>
                    <a:gd name="T8" fmla="*/ 3 w 63"/>
                    <a:gd name="T9" fmla="*/ 63 h 68"/>
                    <a:gd name="T10" fmla="*/ 29 w 63"/>
                    <a:gd name="T11" fmla="*/ 63 h 68"/>
                    <a:gd name="T12" fmla="*/ 59 w 63"/>
                    <a:gd name="T13" fmla="*/ 66 h 68"/>
                    <a:gd name="T14" fmla="*/ 60 w 63"/>
                    <a:gd name="T15" fmla="*/ 65 h 68"/>
                    <a:gd name="T16" fmla="*/ 60 w 63"/>
                    <a:gd name="T17" fmla="*/ 22 h 68"/>
                    <a:gd name="T18" fmla="*/ 60 w 63"/>
                    <a:gd name="T19" fmla="*/ 3 h 68"/>
                    <a:gd name="T20" fmla="*/ 46 w 63"/>
                    <a:gd name="T21" fmla="*/ 1 h 68"/>
                    <a:gd name="T22" fmla="*/ 2 w 63"/>
                    <a:gd name="T23" fmla="*/ 2 h 68"/>
                    <a:gd name="T24" fmla="*/ 2 w 63"/>
                    <a:gd name="T25" fmla="*/ 5 h 68"/>
                    <a:gd name="T26" fmla="*/ 3 w 63"/>
                    <a:gd name="T27" fmla="*/ 5 h 68"/>
                    <a:gd name="T28" fmla="*/ 3 w 63"/>
                    <a:gd name="T29" fmla="*/ 2 h 68"/>
                    <a:gd name="T30" fmla="*/ 2 w 63"/>
                    <a:gd name="T31" fmla="*/ 2 h 68"/>
                    <a:gd name="T32" fmla="*/ 2 w 63"/>
                    <a:gd name="T33" fmla="*/ 5 h 68"/>
                    <a:gd name="T34" fmla="*/ 50 w 63"/>
                    <a:gd name="T35" fmla="*/ 4 h 68"/>
                    <a:gd name="T36" fmla="*/ 57 w 63"/>
                    <a:gd name="T37" fmla="*/ 22 h 68"/>
                    <a:gd name="T38" fmla="*/ 58 w 63"/>
                    <a:gd name="T39" fmla="*/ 55 h 68"/>
                    <a:gd name="T40" fmla="*/ 38 w 63"/>
                    <a:gd name="T41" fmla="*/ 61 h 68"/>
                    <a:gd name="T42" fmla="*/ 12 w 63"/>
                    <a:gd name="T43" fmla="*/ 60 h 68"/>
                    <a:gd name="T44" fmla="*/ 4 w 63"/>
                    <a:gd name="T45" fmla="*/ 38 h 68"/>
                    <a:gd name="T46" fmla="*/ 6 w 63"/>
                    <a:gd name="T47" fmla="*/ 4 h 68"/>
                    <a:gd name="T48" fmla="*/ 4 w 63"/>
                    <a:gd name="T49" fmla="*/ 4 h 68"/>
                    <a:gd name="T50" fmla="*/ 4 w 63"/>
                    <a:gd name="T51" fmla="*/ 5 h 68"/>
                    <a:gd name="T52" fmla="*/ 6 w 63"/>
                    <a:gd name="T53" fmla="*/ 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 h="68">
                      <a:moveTo>
                        <a:pt x="6" y="5"/>
                      </a:moveTo>
                      <a:cubicBezTo>
                        <a:pt x="6" y="5"/>
                        <a:pt x="6" y="5"/>
                        <a:pt x="6" y="4"/>
                      </a:cubicBezTo>
                      <a:cubicBezTo>
                        <a:pt x="6" y="2"/>
                        <a:pt x="4" y="2"/>
                        <a:pt x="4" y="4"/>
                      </a:cubicBezTo>
                      <a:cubicBezTo>
                        <a:pt x="3" y="24"/>
                        <a:pt x="0" y="43"/>
                        <a:pt x="2" y="62"/>
                      </a:cubicBezTo>
                      <a:cubicBezTo>
                        <a:pt x="2" y="63"/>
                        <a:pt x="2" y="63"/>
                        <a:pt x="3" y="63"/>
                      </a:cubicBezTo>
                      <a:cubicBezTo>
                        <a:pt x="12" y="63"/>
                        <a:pt x="20" y="62"/>
                        <a:pt x="29" y="63"/>
                      </a:cubicBezTo>
                      <a:cubicBezTo>
                        <a:pt x="39" y="63"/>
                        <a:pt x="49" y="66"/>
                        <a:pt x="59" y="66"/>
                      </a:cubicBezTo>
                      <a:cubicBezTo>
                        <a:pt x="59" y="66"/>
                        <a:pt x="60" y="66"/>
                        <a:pt x="60" y="65"/>
                      </a:cubicBezTo>
                      <a:cubicBezTo>
                        <a:pt x="61" y="50"/>
                        <a:pt x="61" y="36"/>
                        <a:pt x="60" y="22"/>
                      </a:cubicBezTo>
                      <a:cubicBezTo>
                        <a:pt x="60" y="18"/>
                        <a:pt x="63" y="6"/>
                        <a:pt x="60" y="3"/>
                      </a:cubicBezTo>
                      <a:cubicBezTo>
                        <a:pt x="57" y="0"/>
                        <a:pt x="50" y="1"/>
                        <a:pt x="46" y="1"/>
                      </a:cubicBezTo>
                      <a:cubicBezTo>
                        <a:pt x="32" y="1"/>
                        <a:pt x="17" y="1"/>
                        <a:pt x="2" y="2"/>
                      </a:cubicBezTo>
                      <a:cubicBezTo>
                        <a:pt x="1" y="2"/>
                        <a:pt x="0" y="5"/>
                        <a:pt x="2" y="5"/>
                      </a:cubicBezTo>
                      <a:cubicBezTo>
                        <a:pt x="3" y="5"/>
                        <a:pt x="3" y="5"/>
                        <a:pt x="3" y="5"/>
                      </a:cubicBezTo>
                      <a:cubicBezTo>
                        <a:pt x="5" y="5"/>
                        <a:pt x="5" y="2"/>
                        <a:pt x="3" y="2"/>
                      </a:cubicBezTo>
                      <a:cubicBezTo>
                        <a:pt x="3" y="2"/>
                        <a:pt x="3" y="2"/>
                        <a:pt x="2" y="2"/>
                      </a:cubicBezTo>
                      <a:cubicBezTo>
                        <a:pt x="2" y="3"/>
                        <a:pt x="2" y="4"/>
                        <a:pt x="2" y="5"/>
                      </a:cubicBezTo>
                      <a:cubicBezTo>
                        <a:pt x="18" y="4"/>
                        <a:pt x="34" y="4"/>
                        <a:pt x="50" y="4"/>
                      </a:cubicBezTo>
                      <a:cubicBezTo>
                        <a:pt x="60" y="4"/>
                        <a:pt x="57" y="15"/>
                        <a:pt x="57" y="22"/>
                      </a:cubicBezTo>
                      <a:cubicBezTo>
                        <a:pt x="57" y="33"/>
                        <a:pt x="58" y="44"/>
                        <a:pt x="58" y="55"/>
                      </a:cubicBezTo>
                      <a:cubicBezTo>
                        <a:pt x="57" y="68"/>
                        <a:pt x="47" y="62"/>
                        <a:pt x="38" y="61"/>
                      </a:cubicBezTo>
                      <a:cubicBezTo>
                        <a:pt x="29" y="60"/>
                        <a:pt x="20" y="59"/>
                        <a:pt x="12" y="60"/>
                      </a:cubicBezTo>
                      <a:cubicBezTo>
                        <a:pt x="0" y="61"/>
                        <a:pt x="4" y="45"/>
                        <a:pt x="4" y="38"/>
                      </a:cubicBezTo>
                      <a:cubicBezTo>
                        <a:pt x="5" y="27"/>
                        <a:pt x="6" y="16"/>
                        <a:pt x="6" y="4"/>
                      </a:cubicBezTo>
                      <a:cubicBezTo>
                        <a:pt x="6" y="4"/>
                        <a:pt x="5" y="4"/>
                        <a:pt x="4" y="4"/>
                      </a:cubicBezTo>
                      <a:cubicBezTo>
                        <a:pt x="4" y="5"/>
                        <a:pt x="4" y="5"/>
                        <a:pt x="4" y="5"/>
                      </a:cubicBezTo>
                      <a:cubicBezTo>
                        <a:pt x="4" y="7"/>
                        <a:pt x="6" y="7"/>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02"/>
                <p:cNvSpPr/>
                <p:nvPr/>
              </p:nvSpPr>
              <p:spPr bwMode="auto">
                <a:xfrm>
                  <a:off x="944563" y="2646363"/>
                  <a:ext cx="15875" cy="14288"/>
                </a:xfrm>
                <a:custGeom>
                  <a:avLst/>
                  <a:gdLst>
                    <a:gd name="T0" fmla="*/ 8 w 15"/>
                    <a:gd name="T1" fmla="*/ 10 h 13"/>
                    <a:gd name="T2" fmla="*/ 3 w 15"/>
                    <a:gd name="T3" fmla="*/ 7 h 13"/>
                    <a:gd name="T4" fmla="*/ 5 w 15"/>
                    <a:gd name="T5" fmla="*/ 3 h 13"/>
                    <a:gd name="T6" fmla="*/ 9 w 15"/>
                    <a:gd name="T7" fmla="*/ 3 h 13"/>
                    <a:gd name="T8" fmla="*/ 11 w 15"/>
                    <a:gd name="T9" fmla="*/ 6 h 13"/>
                    <a:gd name="T10" fmla="*/ 5 w 15"/>
                    <a:gd name="T11" fmla="*/ 10 h 13"/>
                    <a:gd name="T12" fmla="*/ 5 w 15"/>
                    <a:gd name="T13" fmla="*/ 12 h 13"/>
                    <a:gd name="T14" fmla="*/ 14 w 15"/>
                    <a:gd name="T15" fmla="*/ 6 h 13"/>
                    <a:gd name="T16" fmla="*/ 12 w 15"/>
                    <a:gd name="T17" fmla="*/ 1 h 13"/>
                    <a:gd name="T18" fmla="*/ 6 w 15"/>
                    <a:gd name="T19" fmla="*/ 0 h 13"/>
                    <a:gd name="T20" fmla="*/ 0 w 15"/>
                    <a:gd name="T21" fmla="*/ 7 h 13"/>
                    <a:gd name="T22" fmla="*/ 8 w 15"/>
                    <a:gd name="T23" fmla="*/ 12 h 13"/>
                    <a:gd name="T24" fmla="*/ 8 w 15"/>
                    <a:gd name="T25"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13">
                      <a:moveTo>
                        <a:pt x="8" y="10"/>
                      </a:moveTo>
                      <a:cubicBezTo>
                        <a:pt x="6" y="10"/>
                        <a:pt x="4" y="9"/>
                        <a:pt x="3" y="7"/>
                      </a:cubicBezTo>
                      <a:cubicBezTo>
                        <a:pt x="3" y="5"/>
                        <a:pt x="4" y="4"/>
                        <a:pt x="5" y="3"/>
                      </a:cubicBezTo>
                      <a:cubicBezTo>
                        <a:pt x="7" y="3"/>
                        <a:pt x="8" y="2"/>
                        <a:pt x="9" y="3"/>
                      </a:cubicBezTo>
                      <a:cubicBezTo>
                        <a:pt x="11" y="3"/>
                        <a:pt x="11" y="5"/>
                        <a:pt x="11" y="6"/>
                      </a:cubicBezTo>
                      <a:cubicBezTo>
                        <a:pt x="12" y="9"/>
                        <a:pt x="8" y="10"/>
                        <a:pt x="5" y="10"/>
                      </a:cubicBezTo>
                      <a:cubicBezTo>
                        <a:pt x="3" y="10"/>
                        <a:pt x="3" y="13"/>
                        <a:pt x="5" y="12"/>
                      </a:cubicBezTo>
                      <a:cubicBezTo>
                        <a:pt x="9" y="12"/>
                        <a:pt x="14" y="11"/>
                        <a:pt x="14" y="6"/>
                      </a:cubicBezTo>
                      <a:cubicBezTo>
                        <a:pt x="15" y="4"/>
                        <a:pt x="14" y="2"/>
                        <a:pt x="12" y="1"/>
                      </a:cubicBezTo>
                      <a:cubicBezTo>
                        <a:pt x="10" y="0"/>
                        <a:pt x="8" y="0"/>
                        <a:pt x="6" y="0"/>
                      </a:cubicBezTo>
                      <a:cubicBezTo>
                        <a:pt x="3" y="1"/>
                        <a:pt x="0" y="4"/>
                        <a:pt x="0" y="7"/>
                      </a:cubicBezTo>
                      <a:cubicBezTo>
                        <a:pt x="1" y="11"/>
                        <a:pt x="5" y="13"/>
                        <a:pt x="8" y="12"/>
                      </a:cubicBezTo>
                      <a:cubicBezTo>
                        <a:pt x="10" y="12"/>
                        <a:pt x="10" y="10"/>
                        <a:pt x="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03"/>
                <p:cNvSpPr/>
                <p:nvPr/>
              </p:nvSpPr>
              <p:spPr bwMode="auto">
                <a:xfrm>
                  <a:off x="981075" y="2128838"/>
                  <a:ext cx="60325" cy="49213"/>
                </a:xfrm>
                <a:custGeom>
                  <a:avLst/>
                  <a:gdLst>
                    <a:gd name="T0" fmla="*/ 7 w 57"/>
                    <a:gd name="T1" fmla="*/ 29 h 46"/>
                    <a:gd name="T2" fmla="*/ 5 w 57"/>
                    <a:gd name="T3" fmla="*/ 13 h 46"/>
                    <a:gd name="T4" fmla="*/ 9 w 57"/>
                    <a:gd name="T5" fmla="*/ 5 h 46"/>
                    <a:gd name="T6" fmla="*/ 18 w 57"/>
                    <a:gd name="T7" fmla="*/ 5 h 46"/>
                    <a:gd name="T8" fmla="*/ 37 w 57"/>
                    <a:gd name="T9" fmla="*/ 7 h 46"/>
                    <a:gd name="T10" fmla="*/ 46 w 57"/>
                    <a:gd name="T11" fmla="*/ 7 h 46"/>
                    <a:gd name="T12" fmla="*/ 51 w 57"/>
                    <a:gd name="T13" fmla="*/ 18 h 46"/>
                    <a:gd name="T14" fmla="*/ 49 w 57"/>
                    <a:gd name="T15" fmla="*/ 30 h 46"/>
                    <a:gd name="T16" fmla="*/ 42 w 57"/>
                    <a:gd name="T17" fmla="*/ 31 h 46"/>
                    <a:gd name="T18" fmla="*/ 43 w 57"/>
                    <a:gd name="T19" fmla="*/ 45 h 46"/>
                    <a:gd name="T20" fmla="*/ 45 w 57"/>
                    <a:gd name="T21" fmla="*/ 43 h 46"/>
                    <a:gd name="T22" fmla="*/ 36 w 57"/>
                    <a:gd name="T23" fmla="*/ 31 h 46"/>
                    <a:gd name="T24" fmla="*/ 34 w 57"/>
                    <a:gd name="T25" fmla="*/ 30 h 46"/>
                    <a:gd name="T26" fmla="*/ 6 w 57"/>
                    <a:gd name="T27" fmla="*/ 29 h 46"/>
                    <a:gd name="T28" fmla="*/ 5 w 57"/>
                    <a:gd name="T29" fmla="*/ 32 h 46"/>
                    <a:gd name="T30" fmla="*/ 27 w 57"/>
                    <a:gd name="T31" fmla="*/ 32 h 46"/>
                    <a:gd name="T32" fmla="*/ 43 w 57"/>
                    <a:gd name="T33" fmla="*/ 45 h 46"/>
                    <a:gd name="T34" fmla="*/ 45 w 57"/>
                    <a:gd name="T35" fmla="*/ 43 h 46"/>
                    <a:gd name="T36" fmla="*/ 53 w 57"/>
                    <a:gd name="T37" fmla="*/ 33 h 46"/>
                    <a:gd name="T38" fmla="*/ 54 w 57"/>
                    <a:gd name="T39" fmla="*/ 31 h 46"/>
                    <a:gd name="T40" fmla="*/ 52 w 57"/>
                    <a:gd name="T41" fmla="*/ 5 h 46"/>
                    <a:gd name="T42" fmla="*/ 44 w 57"/>
                    <a:gd name="T43" fmla="*/ 4 h 46"/>
                    <a:gd name="T44" fmla="*/ 21 w 57"/>
                    <a:gd name="T45" fmla="*/ 2 h 46"/>
                    <a:gd name="T46" fmla="*/ 2 w 57"/>
                    <a:gd name="T47" fmla="*/ 6 h 46"/>
                    <a:gd name="T48" fmla="*/ 4 w 57"/>
                    <a:gd name="T49" fmla="*/ 31 h 46"/>
                    <a:gd name="T50" fmla="*/ 7 w 57"/>
                    <a:gd name="T51"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7" h="46">
                      <a:moveTo>
                        <a:pt x="7" y="29"/>
                      </a:moveTo>
                      <a:cubicBezTo>
                        <a:pt x="4" y="24"/>
                        <a:pt x="5" y="18"/>
                        <a:pt x="5" y="13"/>
                      </a:cubicBezTo>
                      <a:cubicBezTo>
                        <a:pt x="5" y="10"/>
                        <a:pt x="4" y="6"/>
                        <a:pt x="9" y="5"/>
                      </a:cubicBezTo>
                      <a:cubicBezTo>
                        <a:pt x="12" y="5"/>
                        <a:pt x="15" y="5"/>
                        <a:pt x="18" y="5"/>
                      </a:cubicBezTo>
                      <a:cubicBezTo>
                        <a:pt x="24" y="5"/>
                        <a:pt x="31" y="6"/>
                        <a:pt x="37" y="7"/>
                      </a:cubicBezTo>
                      <a:cubicBezTo>
                        <a:pt x="40" y="7"/>
                        <a:pt x="43" y="7"/>
                        <a:pt x="46" y="7"/>
                      </a:cubicBezTo>
                      <a:cubicBezTo>
                        <a:pt x="53" y="7"/>
                        <a:pt x="52" y="15"/>
                        <a:pt x="51" y="18"/>
                      </a:cubicBezTo>
                      <a:cubicBezTo>
                        <a:pt x="51" y="21"/>
                        <a:pt x="53" y="30"/>
                        <a:pt x="49" y="30"/>
                      </a:cubicBezTo>
                      <a:cubicBezTo>
                        <a:pt x="48" y="30"/>
                        <a:pt x="43" y="30"/>
                        <a:pt x="42" y="31"/>
                      </a:cubicBezTo>
                      <a:cubicBezTo>
                        <a:pt x="37" y="36"/>
                        <a:pt x="40" y="41"/>
                        <a:pt x="43" y="45"/>
                      </a:cubicBezTo>
                      <a:cubicBezTo>
                        <a:pt x="44" y="44"/>
                        <a:pt x="44" y="43"/>
                        <a:pt x="45" y="43"/>
                      </a:cubicBezTo>
                      <a:cubicBezTo>
                        <a:pt x="40" y="40"/>
                        <a:pt x="37" y="36"/>
                        <a:pt x="36" y="31"/>
                      </a:cubicBezTo>
                      <a:cubicBezTo>
                        <a:pt x="35" y="30"/>
                        <a:pt x="35" y="30"/>
                        <a:pt x="34" y="30"/>
                      </a:cubicBezTo>
                      <a:cubicBezTo>
                        <a:pt x="25" y="29"/>
                        <a:pt x="15" y="32"/>
                        <a:pt x="6" y="29"/>
                      </a:cubicBezTo>
                      <a:cubicBezTo>
                        <a:pt x="4" y="28"/>
                        <a:pt x="3" y="31"/>
                        <a:pt x="5" y="32"/>
                      </a:cubicBezTo>
                      <a:cubicBezTo>
                        <a:pt x="12" y="34"/>
                        <a:pt x="20" y="33"/>
                        <a:pt x="27" y="32"/>
                      </a:cubicBezTo>
                      <a:cubicBezTo>
                        <a:pt x="34" y="32"/>
                        <a:pt x="38" y="41"/>
                        <a:pt x="43" y="45"/>
                      </a:cubicBezTo>
                      <a:cubicBezTo>
                        <a:pt x="45" y="46"/>
                        <a:pt x="46" y="44"/>
                        <a:pt x="45" y="43"/>
                      </a:cubicBezTo>
                      <a:cubicBezTo>
                        <a:pt x="36" y="32"/>
                        <a:pt x="49" y="33"/>
                        <a:pt x="53" y="33"/>
                      </a:cubicBezTo>
                      <a:cubicBezTo>
                        <a:pt x="54" y="33"/>
                        <a:pt x="54" y="32"/>
                        <a:pt x="54" y="31"/>
                      </a:cubicBezTo>
                      <a:cubicBezTo>
                        <a:pt x="54" y="24"/>
                        <a:pt x="57" y="12"/>
                        <a:pt x="52" y="5"/>
                      </a:cubicBezTo>
                      <a:cubicBezTo>
                        <a:pt x="50" y="4"/>
                        <a:pt x="45" y="4"/>
                        <a:pt x="44" y="4"/>
                      </a:cubicBezTo>
                      <a:cubicBezTo>
                        <a:pt x="36" y="4"/>
                        <a:pt x="29" y="3"/>
                        <a:pt x="21" y="2"/>
                      </a:cubicBezTo>
                      <a:cubicBezTo>
                        <a:pt x="17" y="2"/>
                        <a:pt x="3" y="0"/>
                        <a:pt x="2" y="6"/>
                      </a:cubicBezTo>
                      <a:cubicBezTo>
                        <a:pt x="0" y="13"/>
                        <a:pt x="1" y="24"/>
                        <a:pt x="4" y="31"/>
                      </a:cubicBezTo>
                      <a:cubicBezTo>
                        <a:pt x="5" y="32"/>
                        <a:pt x="8" y="31"/>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04"/>
                <p:cNvSpPr/>
                <p:nvPr/>
              </p:nvSpPr>
              <p:spPr bwMode="auto">
                <a:xfrm>
                  <a:off x="1030288" y="2227263"/>
                  <a:ext cx="30163" cy="36513"/>
                </a:xfrm>
                <a:custGeom>
                  <a:avLst/>
                  <a:gdLst>
                    <a:gd name="T0" fmla="*/ 26 w 28"/>
                    <a:gd name="T1" fmla="*/ 3 h 34"/>
                    <a:gd name="T2" fmla="*/ 8 w 28"/>
                    <a:gd name="T3" fmla="*/ 3 h 34"/>
                    <a:gd name="T4" fmla="*/ 3 w 28"/>
                    <a:gd name="T5" fmla="*/ 12 h 34"/>
                    <a:gd name="T6" fmla="*/ 17 w 28"/>
                    <a:gd name="T7" fmla="*/ 19 h 34"/>
                    <a:gd name="T8" fmla="*/ 13 w 28"/>
                    <a:gd name="T9" fmla="*/ 30 h 34"/>
                    <a:gd name="T10" fmla="*/ 3 w 28"/>
                    <a:gd name="T11" fmla="*/ 19 h 34"/>
                    <a:gd name="T12" fmla="*/ 0 w 28"/>
                    <a:gd name="T13" fmla="*/ 19 h 34"/>
                    <a:gd name="T14" fmla="*/ 11 w 28"/>
                    <a:gd name="T15" fmla="*/ 33 h 34"/>
                    <a:gd name="T16" fmla="*/ 24 w 28"/>
                    <a:gd name="T17" fmla="*/ 24 h 34"/>
                    <a:gd name="T18" fmla="*/ 11 w 28"/>
                    <a:gd name="T19" fmla="*/ 13 h 34"/>
                    <a:gd name="T20" fmla="*/ 6 w 28"/>
                    <a:gd name="T21" fmla="*/ 12 h 34"/>
                    <a:gd name="T22" fmla="*/ 13 w 28"/>
                    <a:gd name="T23" fmla="*/ 4 h 34"/>
                    <a:gd name="T24" fmla="*/ 26 w 28"/>
                    <a:gd name="T25" fmla="*/ 6 h 34"/>
                    <a:gd name="T26" fmla="*/ 26 w 28"/>
                    <a:gd name="T27"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4">
                      <a:moveTo>
                        <a:pt x="26" y="3"/>
                      </a:moveTo>
                      <a:cubicBezTo>
                        <a:pt x="20" y="2"/>
                        <a:pt x="14" y="0"/>
                        <a:pt x="8" y="3"/>
                      </a:cubicBezTo>
                      <a:cubicBezTo>
                        <a:pt x="4" y="4"/>
                        <a:pt x="0" y="8"/>
                        <a:pt x="3" y="12"/>
                      </a:cubicBezTo>
                      <a:cubicBezTo>
                        <a:pt x="6" y="16"/>
                        <a:pt x="13" y="16"/>
                        <a:pt x="17" y="19"/>
                      </a:cubicBezTo>
                      <a:cubicBezTo>
                        <a:pt x="24" y="23"/>
                        <a:pt x="20" y="30"/>
                        <a:pt x="13" y="30"/>
                      </a:cubicBezTo>
                      <a:cubicBezTo>
                        <a:pt x="6" y="31"/>
                        <a:pt x="3" y="25"/>
                        <a:pt x="3" y="19"/>
                      </a:cubicBezTo>
                      <a:cubicBezTo>
                        <a:pt x="3" y="17"/>
                        <a:pt x="0" y="17"/>
                        <a:pt x="0" y="19"/>
                      </a:cubicBezTo>
                      <a:cubicBezTo>
                        <a:pt x="0" y="26"/>
                        <a:pt x="4" y="32"/>
                        <a:pt x="11" y="33"/>
                      </a:cubicBezTo>
                      <a:cubicBezTo>
                        <a:pt x="17" y="34"/>
                        <a:pt x="24" y="30"/>
                        <a:pt x="24" y="24"/>
                      </a:cubicBezTo>
                      <a:cubicBezTo>
                        <a:pt x="23" y="17"/>
                        <a:pt x="16" y="15"/>
                        <a:pt x="11" y="13"/>
                      </a:cubicBezTo>
                      <a:cubicBezTo>
                        <a:pt x="9" y="13"/>
                        <a:pt x="8" y="12"/>
                        <a:pt x="6" y="12"/>
                      </a:cubicBezTo>
                      <a:cubicBezTo>
                        <a:pt x="1" y="8"/>
                        <a:pt x="10" y="5"/>
                        <a:pt x="13" y="4"/>
                      </a:cubicBezTo>
                      <a:cubicBezTo>
                        <a:pt x="17" y="4"/>
                        <a:pt x="22" y="5"/>
                        <a:pt x="26" y="6"/>
                      </a:cubicBezTo>
                      <a:cubicBezTo>
                        <a:pt x="28" y="6"/>
                        <a:pt x="28" y="3"/>
                        <a:pt x="2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05"/>
                <p:cNvSpPr/>
                <p:nvPr/>
              </p:nvSpPr>
              <p:spPr bwMode="auto">
                <a:xfrm>
                  <a:off x="1041400" y="2224088"/>
                  <a:ext cx="11113" cy="7938"/>
                </a:xfrm>
                <a:custGeom>
                  <a:avLst/>
                  <a:gdLst>
                    <a:gd name="T0" fmla="*/ 5 w 11"/>
                    <a:gd name="T1" fmla="*/ 6 h 8"/>
                    <a:gd name="T2" fmla="*/ 4 w 11"/>
                    <a:gd name="T3" fmla="*/ 2 h 8"/>
                    <a:gd name="T4" fmla="*/ 2 w 11"/>
                    <a:gd name="T5" fmla="*/ 3 h 8"/>
                    <a:gd name="T6" fmla="*/ 9 w 11"/>
                    <a:gd name="T7" fmla="*/ 3 h 8"/>
                    <a:gd name="T8" fmla="*/ 8 w 11"/>
                    <a:gd name="T9" fmla="*/ 2 h 8"/>
                    <a:gd name="T10" fmla="*/ 7 w 11"/>
                    <a:gd name="T11" fmla="*/ 5 h 8"/>
                    <a:gd name="T12" fmla="*/ 9 w 11"/>
                    <a:gd name="T13" fmla="*/ 5 h 8"/>
                    <a:gd name="T14" fmla="*/ 2 w 11"/>
                    <a:gd name="T15" fmla="*/ 2 h 8"/>
                    <a:gd name="T16" fmla="*/ 2 w 11"/>
                    <a:gd name="T17" fmla="*/ 5 h 8"/>
                    <a:gd name="T18" fmla="*/ 6 w 11"/>
                    <a:gd name="T19" fmla="*/ 5 h 8"/>
                    <a:gd name="T20" fmla="*/ 6 w 11"/>
                    <a:gd name="T21" fmla="*/ 2 h 8"/>
                    <a:gd name="T22" fmla="*/ 2 w 11"/>
                    <a:gd name="T23" fmla="*/ 2 h 8"/>
                    <a:gd name="T24" fmla="*/ 2 w 11"/>
                    <a:gd name="T25" fmla="*/ 5 h 8"/>
                    <a:gd name="T26" fmla="*/ 7 w 11"/>
                    <a:gd name="T27" fmla="*/ 7 h 8"/>
                    <a:gd name="T28" fmla="*/ 10 w 11"/>
                    <a:gd name="T29" fmla="*/ 6 h 8"/>
                    <a:gd name="T30" fmla="*/ 10 w 11"/>
                    <a:gd name="T31" fmla="*/ 2 h 8"/>
                    <a:gd name="T32" fmla="*/ 9 w 11"/>
                    <a:gd name="T33" fmla="*/ 0 h 8"/>
                    <a:gd name="T34" fmla="*/ 2 w 11"/>
                    <a:gd name="T35" fmla="*/ 0 h 8"/>
                    <a:gd name="T36" fmla="*/ 1 w 11"/>
                    <a:gd name="T37" fmla="*/ 2 h 8"/>
                    <a:gd name="T38" fmla="*/ 2 w 11"/>
                    <a:gd name="T39" fmla="*/ 6 h 8"/>
                    <a:gd name="T40" fmla="*/ 5 w 11"/>
                    <a:gd name="T41"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 h="8">
                      <a:moveTo>
                        <a:pt x="5" y="6"/>
                      </a:moveTo>
                      <a:cubicBezTo>
                        <a:pt x="4" y="4"/>
                        <a:pt x="4" y="3"/>
                        <a:pt x="4" y="2"/>
                      </a:cubicBezTo>
                      <a:cubicBezTo>
                        <a:pt x="3" y="2"/>
                        <a:pt x="3" y="3"/>
                        <a:pt x="2" y="3"/>
                      </a:cubicBezTo>
                      <a:cubicBezTo>
                        <a:pt x="5" y="3"/>
                        <a:pt x="7" y="3"/>
                        <a:pt x="9" y="3"/>
                      </a:cubicBezTo>
                      <a:cubicBezTo>
                        <a:pt x="9" y="3"/>
                        <a:pt x="8" y="2"/>
                        <a:pt x="8" y="2"/>
                      </a:cubicBezTo>
                      <a:cubicBezTo>
                        <a:pt x="7" y="3"/>
                        <a:pt x="7" y="4"/>
                        <a:pt x="7" y="5"/>
                      </a:cubicBezTo>
                      <a:cubicBezTo>
                        <a:pt x="8" y="5"/>
                        <a:pt x="8" y="5"/>
                        <a:pt x="9" y="5"/>
                      </a:cubicBezTo>
                      <a:cubicBezTo>
                        <a:pt x="7" y="3"/>
                        <a:pt x="5" y="2"/>
                        <a:pt x="2" y="2"/>
                      </a:cubicBezTo>
                      <a:cubicBezTo>
                        <a:pt x="1" y="2"/>
                        <a:pt x="0" y="5"/>
                        <a:pt x="2" y="5"/>
                      </a:cubicBezTo>
                      <a:cubicBezTo>
                        <a:pt x="4" y="5"/>
                        <a:pt x="5" y="5"/>
                        <a:pt x="6" y="5"/>
                      </a:cubicBezTo>
                      <a:cubicBezTo>
                        <a:pt x="8" y="5"/>
                        <a:pt x="8" y="2"/>
                        <a:pt x="6" y="2"/>
                      </a:cubicBezTo>
                      <a:cubicBezTo>
                        <a:pt x="5" y="2"/>
                        <a:pt x="4" y="2"/>
                        <a:pt x="2" y="2"/>
                      </a:cubicBezTo>
                      <a:cubicBezTo>
                        <a:pt x="2" y="3"/>
                        <a:pt x="2" y="4"/>
                        <a:pt x="2" y="5"/>
                      </a:cubicBezTo>
                      <a:cubicBezTo>
                        <a:pt x="4" y="5"/>
                        <a:pt x="6" y="5"/>
                        <a:pt x="7" y="7"/>
                      </a:cubicBezTo>
                      <a:cubicBezTo>
                        <a:pt x="8" y="7"/>
                        <a:pt x="9" y="7"/>
                        <a:pt x="10" y="6"/>
                      </a:cubicBezTo>
                      <a:cubicBezTo>
                        <a:pt x="10" y="5"/>
                        <a:pt x="10" y="3"/>
                        <a:pt x="10" y="2"/>
                      </a:cubicBezTo>
                      <a:cubicBezTo>
                        <a:pt x="11" y="1"/>
                        <a:pt x="10" y="1"/>
                        <a:pt x="9" y="0"/>
                      </a:cubicBezTo>
                      <a:cubicBezTo>
                        <a:pt x="7" y="0"/>
                        <a:pt x="5" y="0"/>
                        <a:pt x="2" y="0"/>
                      </a:cubicBezTo>
                      <a:cubicBezTo>
                        <a:pt x="2" y="0"/>
                        <a:pt x="1" y="1"/>
                        <a:pt x="1" y="2"/>
                      </a:cubicBezTo>
                      <a:cubicBezTo>
                        <a:pt x="1" y="3"/>
                        <a:pt x="1" y="5"/>
                        <a:pt x="2" y="6"/>
                      </a:cubicBezTo>
                      <a:cubicBezTo>
                        <a:pt x="2" y="8"/>
                        <a:pt x="5" y="7"/>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408"/>
                <p:cNvSpPr/>
                <p:nvPr/>
              </p:nvSpPr>
              <p:spPr bwMode="auto">
                <a:xfrm>
                  <a:off x="1012825" y="2757488"/>
                  <a:ext cx="14288" cy="36513"/>
                </a:xfrm>
                <a:custGeom>
                  <a:avLst/>
                  <a:gdLst>
                    <a:gd name="T0" fmla="*/ 2 w 14"/>
                    <a:gd name="T1" fmla="*/ 2 h 34"/>
                    <a:gd name="T2" fmla="*/ 2 w 14"/>
                    <a:gd name="T3" fmla="*/ 0 h 34"/>
                    <a:gd name="T4" fmla="*/ 0 w 14"/>
                    <a:gd name="T5" fmla="*/ 1 h 34"/>
                    <a:gd name="T6" fmla="*/ 13 w 14"/>
                    <a:gd name="T7" fmla="*/ 33 h 34"/>
                    <a:gd name="T8" fmla="*/ 14 w 14"/>
                    <a:gd name="T9" fmla="*/ 33 h 34"/>
                    <a:gd name="T10" fmla="*/ 2 w 14"/>
                    <a:gd name="T11" fmla="*/ 0 h 34"/>
                    <a:gd name="T12" fmla="*/ 0 w 14"/>
                    <a:gd name="T13" fmla="*/ 0 h 34"/>
                    <a:gd name="T14" fmla="*/ 0 w 14"/>
                    <a:gd name="T15" fmla="*/ 2 h 34"/>
                    <a:gd name="T16" fmla="*/ 2 w 14"/>
                    <a:gd name="T17"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34">
                      <a:moveTo>
                        <a:pt x="2" y="2"/>
                      </a:moveTo>
                      <a:cubicBezTo>
                        <a:pt x="2" y="1"/>
                        <a:pt x="2" y="1"/>
                        <a:pt x="2" y="0"/>
                      </a:cubicBezTo>
                      <a:cubicBezTo>
                        <a:pt x="1" y="0"/>
                        <a:pt x="1" y="0"/>
                        <a:pt x="0" y="1"/>
                      </a:cubicBezTo>
                      <a:cubicBezTo>
                        <a:pt x="5" y="11"/>
                        <a:pt x="9" y="22"/>
                        <a:pt x="13" y="33"/>
                      </a:cubicBezTo>
                      <a:cubicBezTo>
                        <a:pt x="13" y="34"/>
                        <a:pt x="14" y="33"/>
                        <a:pt x="14" y="33"/>
                      </a:cubicBezTo>
                      <a:cubicBezTo>
                        <a:pt x="11" y="22"/>
                        <a:pt x="6" y="11"/>
                        <a:pt x="2" y="0"/>
                      </a:cubicBezTo>
                      <a:cubicBezTo>
                        <a:pt x="1" y="0"/>
                        <a:pt x="0" y="0"/>
                        <a:pt x="0" y="0"/>
                      </a:cubicBezTo>
                      <a:cubicBezTo>
                        <a:pt x="0" y="1"/>
                        <a:pt x="0" y="1"/>
                        <a:pt x="0" y="2"/>
                      </a:cubicBezTo>
                      <a:cubicBezTo>
                        <a:pt x="0" y="3"/>
                        <a:pt x="2" y="3"/>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409"/>
                <p:cNvSpPr/>
                <p:nvPr/>
              </p:nvSpPr>
              <p:spPr bwMode="auto">
                <a:xfrm>
                  <a:off x="1033463" y="2754313"/>
                  <a:ext cx="39688" cy="41275"/>
                </a:xfrm>
                <a:custGeom>
                  <a:avLst/>
                  <a:gdLst>
                    <a:gd name="T0" fmla="*/ 1 w 37"/>
                    <a:gd name="T1" fmla="*/ 34 h 38"/>
                    <a:gd name="T2" fmla="*/ 3 w 37"/>
                    <a:gd name="T3" fmla="*/ 32 h 38"/>
                    <a:gd name="T4" fmla="*/ 4 w 37"/>
                    <a:gd name="T5" fmla="*/ 27 h 38"/>
                    <a:gd name="T6" fmla="*/ 8 w 37"/>
                    <a:gd name="T7" fmla="*/ 18 h 38"/>
                    <a:gd name="T8" fmla="*/ 12 w 37"/>
                    <a:gd name="T9" fmla="*/ 8 h 38"/>
                    <a:gd name="T10" fmla="*/ 26 w 37"/>
                    <a:gd name="T11" fmla="*/ 9 h 38"/>
                    <a:gd name="T12" fmla="*/ 32 w 37"/>
                    <a:gd name="T13" fmla="*/ 23 h 38"/>
                    <a:gd name="T14" fmla="*/ 36 w 37"/>
                    <a:gd name="T15" fmla="*/ 34 h 38"/>
                    <a:gd name="T16" fmla="*/ 23 w 37"/>
                    <a:gd name="T17" fmla="*/ 36 h 38"/>
                    <a:gd name="T18" fmla="*/ 19 w 37"/>
                    <a:gd name="T19" fmla="*/ 26 h 38"/>
                    <a:gd name="T20" fmla="*/ 18 w 37"/>
                    <a:gd name="T21" fmla="*/ 33 h 38"/>
                    <a:gd name="T22" fmla="*/ 13 w 37"/>
                    <a:gd name="T23" fmla="*/ 36 h 38"/>
                    <a:gd name="T24" fmla="*/ 0 w 37"/>
                    <a:gd name="T25" fmla="*/ 36 h 38"/>
                    <a:gd name="T26" fmla="*/ 0 w 37"/>
                    <a:gd name="T27" fmla="*/ 38 h 38"/>
                    <a:gd name="T28" fmla="*/ 19 w 37"/>
                    <a:gd name="T29" fmla="*/ 37 h 38"/>
                    <a:gd name="T30" fmla="*/ 19 w 37"/>
                    <a:gd name="T31" fmla="*/ 37 h 38"/>
                    <a:gd name="T32" fmla="*/ 19 w 37"/>
                    <a:gd name="T33" fmla="*/ 33 h 38"/>
                    <a:gd name="T34" fmla="*/ 19 w 37"/>
                    <a:gd name="T35" fmla="*/ 31 h 38"/>
                    <a:gd name="T36" fmla="*/ 21 w 37"/>
                    <a:gd name="T37" fmla="*/ 29 h 38"/>
                    <a:gd name="T38" fmla="*/ 22 w 37"/>
                    <a:gd name="T39" fmla="*/ 37 h 38"/>
                    <a:gd name="T40" fmla="*/ 23 w 37"/>
                    <a:gd name="T41" fmla="*/ 37 h 38"/>
                    <a:gd name="T42" fmla="*/ 36 w 37"/>
                    <a:gd name="T43" fmla="*/ 37 h 38"/>
                    <a:gd name="T44" fmla="*/ 37 w 37"/>
                    <a:gd name="T45" fmla="*/ 36 h 38"/>
                    <a:gd name="T46" fmla="*/ 31 w 37"/>
                    <a:gd name="T47" fmla="*/ 14 h 38"/>
                    <a:gd name="T48" fmla="*/ 23 w 37"/>
                    <a:gd name="T49" fmla="*/ 2 h 38"/>
                    <a:gd name="T50" fmla="*/ 11 w 37"/>
                    <a:gd name="T51" fmla="*/ 7 h 38"/>
                    <a:gd name="T52" fmla="*/ 0 w 37"/>
                    <a:gd name="T53" fmla="*/ 36 h 38"/>
                    <a:gd name="T54" fmla="*/ 1 w 37"/>
                    <a:gd name="T55" fmla="*/ 36 h 38"/>
                    <a:gd name="T56" fmla="*/ 3 w 37"/>
                    <a:gd name="T57" fmla="*/ 34 h 38"/>
                    <a:gd name="T58" fmla="*/ 1 w 37"/>
                    <a:gd name="T5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7" h="38">
                      <a:moveTo>
                        <a:pt x="1" y="34"/>
                      </a:moveTo>
                      <a:cubicBezTo>
                        <a:pt x="2" y="35"/>
                        <a:pt x="3" y="34"/>
                        <a:pt x="3" y="32"/>
                      </a:cubicBezTo>
                      <a:cubicBezTo>
                        <a:pt x="3" y="30"/>
                        <a:pt x="4" y="29"/>
                        <a:pt x="4" y="27"/>
                      </a:cubicBezTo>
                      <a:cubicBezTo>
                        <a:pt x="5" y="24"/>
                        <a:pt x="7" y="21"/>
                        <a:pt x="8" y="18"/>
                      </a:cubicBezTo>
                      <a:cubicBezTo>
                        <a:pt x="9" y="15"/>
                        <a:pt x="11" y="11"/>
                        <a:pt x="12" y="8"/>
                      </a:cubicBezTo>
                      <a:cubicBezTo>
                        <a:pt x="16" y="0"/>
                        <a:pt x="23" y="3"/>
                        <a:pt x="26" y="9"/>
                      </a:cubicBezTo>
                      <a:cubicBezTo>
                        <a:pt x="29" y="13"/>
                        <a:pt x="30" y="18"/>
                        <a:pt x="32" y="23"/>
                      </a:cubicBezTo>
                      <a:cubicBezTo>
                        <a:pt x="34" y="27"/>
                        <a:pt x="35" y="30"/>
                        <a:pt x="36" y="34"/>
                      </a:cubicBezTo>
                      <a:cubicBezTo>
                        <a:pt x="36" y="37"/>
                        <a:pt x="23" y="36"/>
                        <a:pt x="23" y="36"/>
                      </a:cubicBezTo>
                      <a:cubicBezTo>
                        <a:pt x="23" y="34"/>
                        <a:pt x="23" y="24"/>
                        <a:pt x="19" y="26"/>
                      </a:cubicBezTo>
                      <a:cubicBezTo>
                        <a:pt x="17" y="27"/>
                        <a:pt x="18" y="31"/>
                        <a:pt x="18" y="33"/>
                      </a:cubicBezTo>
                      <a:cubicBezTo>
                        <a:pt x="18" y="36"/>
                        <a:pt x="17" y="36"/>
                        <a:pt x="13" y="36"/>
                      </a:cubicBezTo>
                      <a:cubicBezTo>
                        <a:pt x="9" y="36"/>
                        <a:pt x="5" y="36"/>
                        <a:pt x="0" y="36"/>
                      </a:cubicBezTo>
                      <a:cubicBezTo>
                        <a:pt x="0" y="36"/>
                        <a:pt x="0" y="38"/>
                        <a:pt x="0" y="38"/>
                      </a:cubicBezTo>
                      <a:cubicBezTo>
                        <a:pt x="6" y="37"/>
                        <a:pt x="13" y="38"/>
                        <a:pt x="19" y="37"/>
                      </a:cubicBezTo>
                      <a:cubicBezTo>
                        <a:pt x="19" y="37"/>
                        <a:pt x="19" y="37"/>
                        <a:pt x="19" y="37"/>
                      </a:cubicBezTo>
                      <a:cubicBezTo>
                        <a:pt x="19" y="35"/>
                        <a:pt x="19" y="34"/>
                        <a:pt x="19" y="33"/>
                      </a:cubicBezTo>
                      <a:cubicBezTo>
                        <a:pt x="19" y="32"/>
                        <a:pt x="19" y="32"/>
                        <a:pt x="19" y="31"/>
                      </a:cubicBezTo>
                      <a:cubicBezTo>
                        <a:pt x="19" y="30"/>
                        <a:pt x="19" y="29"/>
                        <a:pt x="21" y="29"/>
                      </a:cubicBezTo>
                      <a:cubicBezTo>
                        <a:pt x="22" y="31"/>
                        <a:pt x="21" y="34"/>
                        <a:pt x="22" y="37"/>
                      </a:cubicBezTo>
                      <a:cubicBezTo>
                        <a:pt x="22" y="37"/>
                        <a:pt x="22" y="37"/>
                        <a:pt x="23" y="37"/>
                      </a:cubicBezTo>
                      <a:cubicBezTo>
                        <a:pt x="27" y="37"/>
                        <a:pt x="32" y="37"/>
                        <a:pt x="36" y="37"/>
                      </a:cubicBezTo>
                      <a:cubicBezTo>
                        <a:pt x="37" y="37"/>
                        <a:pt x="37" y="37"/>
                        <a:pt x="37" y="36"/>
                      </a:cubicBezTo>
                      <a:cubicBezTo>
                        <a:pt x="37" y="28"/>
                        <a:pt x="33" y="21"/>
                        <a:pt x="31" y="14"/>
                      </a:cubicBezTo>
                      <a:cubicBezTo>
                        <a:pt x="29" y="11"/>
                        <a:pt x="27" y="4"/>
                        <a:pt x="23" y="2"/>
                      </a:cubicBezTo>
                      <a:cubicBezTo>
                        <a:pt x="18" y="0"/>
                        <a:pt x="14" y="3"/>
                        <a:pt x="11" y="7"/>
                      </a:cubicBezTo>
                      <a:cubicBezTo>
                        <a:pt x="6" y="15"/>
                        <a:pt x="2" y="27"/>
                        <a:pt x="0" y="36"/>
                      </a:cubicBezTo>
                      <a:cubicBezTo>
                        <a:pt x="0" y="37"/>
                        <a:pt x="1" y="37"/>
                        <a:pt x="1" y="36"/>
                      </a:cubicBezTo>
                      <a:cubicBezTo>
                        <a:pt x="2" y="36"/>
                        <a:pt x="2" y="35"/>
                        <a:pt x="3" y="34"/>
                      </a:cubicBezTo>
                      <a:cubicBezTo>
                        <a:pt x="3" y="34"/>
                        <a:pt x="2" y="33"/>
                        <a:pt x="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410"/>
                <p:cNvSpPr/>
                <p:nvPr/>
              </p:nvSpPr>
              <p:spPr bwMode="auto">
                <a:xfrm>
                  <a:off x="1023938" y="2757488"/>
                  <a:ext cx="4763" cy="9525"/>
                </a:xfrm>
                <a:custGeom>
                  <a:avLst/>
                  <a:gdLst>
                    <a:gd name="T0" fmla="*/ 4 w 5"/>
                    <a:gd name="T1" fmla="*/ 0 h 9"/>
                    <a:gd name="T2" fmla="*/ 1 w 5"/>
                    <a:gd name="T3" fmla="*/ 4 h 9"/>
                    <a:gd name="T4" fmla="*/ 3 w 5"/>
                    <a:gd name="T5" fmla="*/ 8 h 9"/>
                    <a:gd name="T6" fmla="*/ 4 w 5"/>
                    <a:gd name="T7" fmla="*/ 8 h 9"/>
                    <a:gd name="T8" fmla="*/ 2 w 5"/>
                    <a:gd name="T9" fmla="*/ 5 h 9"/>
                    <a:gd name="T10" fmla="*/ 4 w 5"/>
                    <a:gd name="T11" fmla="*/ 1 h 9"/>
                    <a:gd name="T12" fmla="*/ 4 w 5"/>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4" y="0"/>
                      </a:moveTo>
                      <a:cubicBezTo>
                        <a:pt x="3" y="1"/>
                        <a:pt x="1" y="2"/>
                        <a:pt x="1" y="4"/>
                      </a:cubicBezTo>
                      <a:cubicBezTo>
                        <a:pt x="0" y="6"/>
                        <a:pt x="3" y="7"/>
                        <a:pt x="3" y="8"/>
                      </a:cubicBezTo>
                      <a:cubicBezTo>
                        <a:pt x="3" y="9"/>
                        <a:pt x="5" y="9"/>
                        <a:pt x="4" y="8"/>
                      </a:cubicBezTo>
                      <a:cubicBezTo>
                        <a:pt x="4" y="6"/>
                        <a:pt x="2" y="6"/>
                        <a:pt x="2" y="5"/>
                      </a:cubicBezTo>
                      <a:cubicBezTo>
                        <a:pt x="2" y="4"/>
                        <a:pt x="4" y="2"/>
                        <a:pt x="4" y="1"/>
                      </a:cubicBezTo>
                      <a:cubicBezTo>
                        <a:pt x="5" y="1"/>
                        <a:pt x="4"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411"/>
                <p:cNvSpPr/>
                <p:nvPr/>
              </p:nvSpPr>
              <p:spPr bwMode="auto">
                <a:xfrm>
                  <a:off x="1027113" y="2757488"/>
                  <a:ext cx="4763" cy="9525"/>
                </a:xfrm>
                <a:custGeom>
                  <a:avLst/>
                  <a:gdLst>
                    <a:gd name="T0" fmla="*/ 1 w 5"/>
                    <a:gd name="T1" fmla="*/ 1 h 9"/>
                    <a:gd name="T2" fmla="*/ 3 w 5"/>
                    <a:gd name="T3" fmla="*/ 4 h 9"/>
                    <a:gd name="T4" fmla="*/ 1 w 5"/>
                    <a:gd name="T5" fmla="*/ 8 h 9"/>
                    <a:gd name="T6" fmla="*/ 1 w 5"/>
                    <a:gd name="T7" fmla="*/ 9 h 9"/>
                    <a:gd name="T8" fmla="*/ 5 w 5"/>
                    <a:gd name="T9" fmla="*/ 5 h 9"/>
                    <a:gd name="T10" fmla="*/ 2 w 5"/>
                    <a:gd name="T11" fmla="*/ 0 h 9"/>
                    <a:gd name="T12" fmla="*/ 1 w 5"/>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5" h="9">
                      <a:moveTo>
                        <a:pt x="1" y="1"/>
                      </a:moveTo>
                      <a:cubicBezTo>
                        <a:pt x="2" y="2"/>
                        <a:pt x="3" y="3"/>
                        <a:pt x="3" y="4"/>
                      </a:cubicBezTo>
                      <a:cubicBezTo>
                        <a:pt x="4" y="5"/>
                        <a:pt x="1" y="7"/>
                        <a:pt x="1" y="8"/>
                      </a:cubicBezTo>
                      <a:cubicBezTo>
                        <a:pt x="0" y="8"/>
                        <a:pt x="1" y="9"/>
                        <a:pt x="1" y="9"/>
                      </a:cubicBezTo>
                      <a:cubicBezTo>
                        <a:pt x="3" y="8"/>
                        <a:pt x="5" y="6"/>
                        <a:pt x="5" y="5"/>
                      </a:cubicBezTo>
                      <a:cubicBezTo>
                        <a:pt x="5" y="3"/>
                        <a:pt x="3" y="1"/>
                        <a:pt x="2"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412"/>
                <p:cNvSpPr/>
                <p:nvPr/>
              </p:nvSpPr>
              <p:spPr bwMode="auto">
                <a:xfrm>
                  <a:off x="1023938" y="2763838"/>
                  <a:ext cx="4763" cy="26988"/>
                </a:xfrm>
                <a:custGeom>
                  <a:avLst/>
                  <a:gdLst>
                    <a:gd name="T0" fmla="*/ 3 w 4"/>
                    <a:gd name="T1" fmla="*/ 1 h 25"/>
                    <a:gd name="T2" fmla="*/ 0 w 4"/>
                    <a:gd name="T3" fmla="*/ 8 h 25"/>
                    <a:gd name="T4" fmla="*/ 1 w 4"/>
                    <a:gd name="T5" fmla="*/ 24 h 25"/>
                    <a:gd name="T6" fmla="*/ 3 w 4"/>
                    <a:gd name="T7" fmla="*/ 24 h 25"/>
                    <a:gd name="T8" fmla="*/ 1 w 4"/>
                    <a:gd name="T9" fmla="*/ 13 h 25"/>
                    <a:gd name="T10" fmla="*/ 4 w 4"/>
                    <a:gd name="T11" fmla="*/ 2 h 25"/>
                    <a:gd name="T12" fmla="*/ 3 w 4"/>
                    <a:gd name="T13" fmla="*/ 1 h 25"/>
                  </a:gdLst>
                  <a:ahLst/>
                  <a:cxnLst>
                    <a:cxn ang="0">
                      <a:pos x="T0" y="T1"/>
                    </a:cxn>
                    <a:cxn ang="0">
                      <a:pos x="T2" y="T3"/>
                    </a:cxn>
                    <a:cxn ang="0">
                      <a:pos x="T4" y="T5"/>
                    </a:cxn>
                    <a:cxn ang="0">
                      <a:pos x="T6" y="T7"/>
                    </a:cxn>
                    <a:cxn ang="0">
                      <a:pos x="T8" y="T9"/>
                    </a:cxn>
                    <a:cxn ang="0">
                      <a:pos x="T10" y="T11"/>
                    </a:cxn>
                    <a:cxn ang="0">
                      <a:pos x="T12" y="T13"/>
                    </a:cxn>
                  </a:cxnLst>
                  <a:rect l="0" t="0" r="r" b="b"/>
                  <a:pathLst>
                    <a:path w="4" h="25">
                      <a:moveTo>
                        <a:pt x="3" y="1"/>
                      </a:moveTo>
                      <a:cubicBezTo>
                        <a:pt x="0" y="4"/>
                        <a:pt x="0" y="4"/>
                        <a:pt x="0" y="8"/>
                      </a:cubicBezTo>
                      <a:cubicBezTo>
                        <a:pt x="0" y="14"/>
                        <a:pt x="1" y="19"/>
                        <a:pt x="1" y="24"/>
                      </a:cubicBezTo>
                      <a:cubicBezTo>
                        <a:pt x="1" y="25"/>
                        <a:pt x="3" y="25"/>
                        <a:pt x="3" y="24"/>
                      </a:cubicBezTo>
                      <a:cubicBezTo>
                        <a:pt x="3" y="20"/>
                        <a:pt x="2" y="17"/>
                        <a:pt x="1" y="13"/>
                      </a:cubicBezTo>
                      <a:cubicBezTo>
                        <a:pt x="1" y="8"/>
                        <a:pt x="1" y="5"/>
                        <a:pt x="4" y="2"/>
                      </a:cubicBezTo>
                      <a:cubicBezTo>
                        <a:pt x="4" y="1"/>
                        <a:pt x="3" y="0"/>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413"/>
                <p:cNvSpPr/>
                <p:nvPr/>
              </p:nvSpPr>
              <p:spPr bwMode="auto">
                <a:xfrm>
                  <a:off x="1028700" y="2763838"/>
                  <a:ext cx="4763" cy="30163"/>
                </a:xfrm>
                <a:custGeom>
                  <a:avLst/>
                  <a:gdLst>
                    <a:gd name="T0" fmla="*/ 0 w 4"/>
                    <a:gd name="T1" fmla="*/ 2 h 29"/>
                    <a:gd name="T2" fmla="*/ 2 w 4"/>
                    <a:gd name="T3" fmla="*/ 15 h 29"/>
                    <a:gd name="T4" fmla="*/ 2 w 4"/>
                    <a:gd name="T5" fmla="*/ 28 h 29"/>
                    <a:gd name="T6" fmla="*/ 3 w 4"/>
                    <a:gd name="T7" fmla="*/ 28 h 29"/>
                    <a:gd name="T8" fmla="*/ 4 w 4"/>
                    <a:gd name="T9" fmla="*/ 11 h 29"/>
                    <a:gd name="T10" fmla="*/ 1 w 4"/>
                    <a:gd name="T11" fmla="*/ 1 h 29"/>
                    <a:gd name="T12" fmla="*/ 0 w 4"/>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4" h="29">
                      <a:moveTo>
                        <a:pt x="0" y="2"/>
                      </a:moveTo>
                      <a:cubicBezTo>
                        <a:pt x="3" y="5"/>
                        <a:pt x="2" y="11"/>
                        <a:pt x="2" y="15"/>
                      </a:cubicBezTo>
                      <a:cubicBezTo>
                        <a:pt x="2" y="19"/>
                        <a:pt x="2" y="24"/>
                        <a:pt x="2" y="28"/>
                      </a:cubicBezTo>
                      <a:cubicBezTo>
                        <a:pt x="2" y="29"/>
                        <a:pt x="3" y="29"/>
                        <a:pt x="3" y="28"/>
                      </a:cubicBezTo>
                      <a:cubicBezTo>
                        <a:pt x="3" y="23"/>
                        <a:pt x="3" y="17"/>
                        <a:pt x="4" y="11"/>
                      </a:cubicBezTo>
                      <a:cubicBezTo>
                        <a:pt x="4" y="8"/>
                        <a:pt x="4" y="4"/>
                        <a:pt x="1" y="1"/>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414"/>
                <p:cNvSpPr/>
                <p:nvPr/>
              </p:nvSpPr>
              <p:spPr bwMode="auto">
                <a:xfrm>
                  <a:off x="1025525" y="2767013"/>
                  <a:ext cx="4763" cy="4763"/>
                </a:xfrm>
                <a:custGeom>
                  <a:avLst/>
                  <a:gdLst>
                    <a:gd name="T0" fmla="*/ 0 w 5"/>
                    <a:gd name="T1" fmla="*/ 4 h 4"/>
                    <a:gd name="T2" fmla="*/ 5 w 5"/>
                    <a:gd name="T3" fmla="*/ 0 h 4"/>
                    <a:gd name="T4" fmla="*/ 4 w 5"/>
                    <a:gd name="T5" fmla="*/ 0 h 4"/>
                    <a:gd name="T6" fmla="*/ 0 w 5"/>
                    <a:gd name="T7" fmla="*/ 3 h 4"/>
                    <a:gd name="T8" fmla="*/ 0 w 5"/>
                    <a:gd name="T9" fmla="*/ 4 h 4"/>
                  </a:gdLst>
                  <a:ahLst/>
                  <a:cxnLst>
                    <a:cxn ang="0">
                      <a:pos x="T0" y="T1"/>
                    </a:cxn>
                    <a:cxn ang="0">
                      <a:pos x="T2" y="T3"/>
                    </a:cxn>
                    <a:cxn ang="0">
                      <a:pos x="T4" y="T5"/>
                    </a:cxn>
                    <a:cxn ang="0">
                      <a:pos x="T6" y="T7"/>
                    </a:cxn>
                    <a:cxn ang="0">
                      <a:pos x="T8" y="T9"/>
                    </a:cxn>
                  </a:cxnLst>
                  <a:rect l="0" t="0" r="r" b="b"/>
                  <a:pathLst>
                    <a:path w="5" h="4">
                      <a:moveTo>
                        <a:pt x="0" y="4"/>
                      </a:moveTo>
                      <a:cubicBezTo>
                        <a:pt x="2" y="2"/>
                        <a:pt x="3" y="1"/>
                        <a:pt x="5" y="0"/>
                      </a:cubicBezTo>
                      <a:cubicBezTo>
                        <a:pt x="5" y="0"/>
                        <a:pt x="4" y="0"/>
                        <a:pt x="4" y="0"/>
                      </a:cubicBezTo>
                      <a:cubicBezTo>
                        <a:pt x="3" y="1"/>
                        <a:pt x="1" y="2"/>
                        <a:pt x="0" y="3"/>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415"/>
                <p:cNvSpPr/>
                <p:nvPr/>
              </p:nvSpPr>
              <p:spPr bwMode="auto">
                <a:xfrm>
                  <a:off x="1023938" y="2768601"/>
                  <a:ext cx="7938" cy="6350"/>
                </a:xfrm>
                <a:custGeom>
                  <a:avLst/>
                  <a:gdLst>
                    <a:gd name="T0" fmla="*/ 1 w 7"/>
                    <a:gd name="T1" fmla="*/ 5 h 6"/>
                    <a:gd name="T2" fmla="*/ 6 w 7"/>
                    <a:gd name="T3" fmla="*/ 1 h 6"/>
                    <a:gd name="T4" fmla="*/ 6 w 7"/>
                    <a:gd name="T5" fmla="*/ 0 h 6"/>
                    <a:gd name="T6" fmla="*/ 1 w 7"/>
                    <a:gd name="T7" fmla="*/ 5 h 6"/>
                    <a:gd name="T8" fmla="*/ 1 w 7"/>
                    <a:gd name="T9" fmla="*/ 5 h 6"/>
                  </a:gdLst>
                  <a:ahLst/>
                  <a:cxnLst>
                    <a:cxn ang="0">
                      <a:pos x="T0" y="T1"/>
                    </a:cxn>
                    <a:cxn ang="0">
                      <a:pos x="T2" y="T3"/>
                    </a:cxn>
                    <a:cxn ang="0">
                      <a:pos x="T4" y="T5"/>
                    </a:cxn>
                    <a:cxn ang="0">
                      <a:pos x="T6" y="T7"/>
                    </a:cxn>
                    <a:cxn ang="0">
                      <a:pos x="T8" y="T9"/>
                    </a:cxn>
                  </a:cxnLst>
                  <a:rect l="0" t="0" r="r" b="b"/>
                  <a:pathLst>
                    <a:path w="7" h="6">
                      <a:moveTo>
                        <a:pt x="1" y="5"/>
                      </a:moveTo>
                      <a:cubicBezTo>
                        <a:pt x="3" y="4"/>
                        <a:pt x="4" y="2"/>
                        <a:pt x="6" y="1"/>
                      </a:cubicBezTo>
                      <a:cubicBezTo>
                        <a:pt x="7" y="0"/>
                        <a:pt x="6" y="0"/>
                        <a:pt x="6" y="0"/>
                      </a:cubicBezTo>
                      <a:cubicBezTo>
                        <a:pt x="4" y="2"/>
                        <a:pt x="2" y="3"/>
                        <a:pt x="1" y="5"/>
                      </a:cubicBezTo>
                      <a:cubicBezTo>
                        <a:pt x="0" y="5"/>
                        <a:pt x="0"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416"/>
                <p:cNvSpPr/>
                <p:nvPr/>
              </p:nvSpPr>
              <p:spPr bwMode="auto">
                <a:xfrm>
                  <a:off x="1025525" y="2770188"/>
                  <a:ext cx="6350" cy="6350"/>
                </a:xfrm>
                <a:custGeom>
                  <a:avLst/>
                  <a:gdLst>
                    <a:gd name="T0" fmla="*/ 1 w 7"/>
                    <a:gd name="T1" fmla="*/ 6 h 6"/>
                    <a:gd name="T2" fmla="*/ 6 w 7"/>
                    <a:gd name="T3" fmla="*/ 1 h 6"/>
                    <a:gd name="T4" fmla="*/ 6 w 7"/>
                    <a:gd name="T5" fmla="*/ 0 h 6"/>
                    <a:gd name="T6" fmla="*/ 0 w 7"/>
                    <a:gd name="T7" fmla="*/ 5 h 6"/>
                    <a:gd name="T8" fmla="*/ 1 w 7"/>
                    <a:gd name="T9" fmla="*/ 6 h 6"/>
                  </a:gdLst>
                  <a:ahLst/>
                  <a:cxnLst>
                    <a:cxn ang="0">
                      <a:pos x="T0" y="T1"/>
                    </a:cxn>
                    <a:cxn ang="0">
                      <a:pos x="T2" y="T3"/>
                    </a:cxn>
                    <a:cxn ang="0">
                      <a:pos x="T4" y="T5"/>
                    </a:cxn>
                    <a:cxn ang="0">
                      <a:pos x="T6" y="T7"/>
                    </a:cxn>
                    <a:cxn ang="0">
                      <a:pos x="T8" y="T9"/>
                    </a:cxn>
                  </a:cxnLst>
                  <a:rect l="0" t="0" r="r" b="b"/>
                  <a:pathLst>
                    <a:path w="7" h="6">
                      <a:moveTo>
                        <a:pt x="1" y="6"/>
                      </a:moveTo>
                      <a:cubicBezTo>
                        <a:pt x="3" y="4"/>
                        <a:pt x="4" y="3"/>
                        <a:pt x="6" y="1"/>
                      </a:cubicBezTo>
                      <a:cubicBezTo>
                        <a:pt x="7" y="1"/>
                        <a:pt x="6" y="0"/>
                        <a:pt x="6" y="0"/>
                      </a:cubicBezTo>
                      <a:cubicBezTo>
                        <a:pt x="4" y="2"/>
                        <a:pt x="2" y="3"/>
                        <a:pt x="0" y="5"/>
                      </a:cubicBezTo>
                      <a:cubicBezTo>
                        <a:pt x="0" y="5"/>
                        <a:pt x="0"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417"/>
                <p:cNvSpPr/>
                <p:nvPr/>
              </p:nvSpPr>
              <p:spPr bwMode="auto">
                <a:xfrm>
                  <a:off x="1025525" y="2771776"/>
                  <a:ext cx="6350" cy="6350"/>
                </a:xfrm>
                <a:custGeom>
                  <a:avLst/>
                  <a:gdLst>
                    <a:gd name="T0" fmla="*/ 2 w 7"/>
                    <a:gd name="T1" fmla="*/ 5 h 6"/>
                    <a:gd name="T2" fmla="*/ 6 w 7"/>
                    <a:gd name="T3" fmla="*/ 1 h 6"/>
                    <a:gd name="T4" fmla="*/ 6 w 7"/>
                    <a:gd name="T5" fmla="*/ 0 h 6"/>
                    <a:gd name="T6" fmla="*/ 1 w 7"/>
                    <a:gd name="T7" fmla="*/ 5 h 6"/>
                    <a:gd name="T8" fmla="*/ 2 w 7"/>
                    <a:gd name="T9" fmla="*/ 5 h 6"/>
                  </a:gdLst>
                  <a:ahLst/>
                  <a:cxnLst>
                    <a:cxn ang="0">
                      <a:pos x="T0" y="T1"/>
                    </a:cxn>
                    <a:cxn ang="0">
                      <a:pos x="T2" y="T3"/>
                    </a:cxn>
                    <a:cxn ang="0">
                      <a:pos x="T4" y="T5"/>
                    </a:cxn>
                    <a:cxn ang="0">
                      <a:pos x="T6" y="T7"/>
                    </a:cxn>
                    <a:cxn ang="0">
                      <a:pos x="T8" y="T9"/>
                    </a:cxn>
                  </a:cxnLst>
                  <a:rect l="0" t="0" r="r" b="b"/>
                  <a:pathLst>
                    <a:path w="7" h="6">
                      <a:moveTo>
                        <a:pt x="2" y="5"/>
                      </a:moveTo>
                      <a:cubicBezTo>
                        <a:pt x="3" y="4"/>
                        <a:pt x="5" y="2"/>
                        <a:pt x="6" y="1"/>
                      </a:cubicBezTo>
                      <a:cubicBezTo>
                        <a:pt x="7" y="0"/>
                        <a:pt x="6" y="0"/>
                        <a:pt x="6" y="0"/>
                      </a:cubicBezTo>
                      <a:cubicBezTo>
                        <a:pt x="4" y="1"/>
                        <a:pt x="2" y="3"/>
                        <a:pt x="1" y="5"/>
                      </a:cubicBezTo>
                      <a:cubicBezTo>
                        <a:pt x="0" y="5"/>
                        <a:pt x="1"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418"/>
                <p:cNvSpPr/>
                <p:nvPr/>
              </p:nvSpPr>
              <p:spPr bwMode="auto">
                <a:xfrm>
                  <a:off x="1027113" y="2773363"/>
                  <a:ext cx="4763" cy="6350"/>
                </a:xfrm>
                <a:custGeom>
                  <a:avLst/>
                  <a:gdLst>
                    <a:gd name="T0" fmla="*/ 1 w 5"/>
                    <a:gd name="T1" fmla="*/ 5 h 6"/>
                    <a:gd name="T2" fmla="*/ 4 w 5"/>
                    <a:gd name="T3" fmla="*/ 1 h 6"/>
                    <a:gd name="T4" fmla="*/ 4 w 5"/>
                    <a:gd name="T5" fmla="*/ 1 h 6"/>
                    <a:gd name="T6" fmla="*/ 0 w 5"/>
                    <a:gd name="T7" fmla="*/ 5 h 6"/>
                    <a:gd name="T8" fmla="*/ 1 w 5"/>
                    <a:gd name="T9" fmla="*/ 5 h 6"/>
                  </a:gdLst>
                  <a:ahLst/>
                  <a:cxnLst>
                    <a:cxn ang="0">
                      <a:pos x="T0" y="T1"/>
                    </a:cxn>
                    <a:cxn ang="0">
                      <a:pos x="T2" y="T3"/>
                    </a:cxn>
                    <a:cxn ang="0">
                      <a:pos x="T4" y="T5"/>
                    </a:cxn>
                    <a:cxn ang="0">
                      <a:pos x="T6" y="T7"/>
                    </a:cxn>
                    <a:cxn ang="0">
                      <a:pos x="T8" y="T9"/>
                    </a:cxn>
                  </a:cxnLst>
                  <a:rect l="0" t="0" r="r" b="b"/>
                  <a:pathLst>
                    <a:path w="5" h="6">
                      <a:moveTo>
                        <a:pt x="1" y="5"/>
                      </a:moveTo>
                      <a:cubicBezTo>
                        <a:pt x="2" y="4"/>
                        <a:pt x="3" y="2"/>
                        <a:pt x="4" y="1"/>
                      </a:cubicBezTo>
                      <a:cubicBezTo>
                        <a:pt x="5" y="1"/>
                        <a:pt x="4" y="0"/>
                        <a:pt x="4" y="1"/>
                      </a:cubicBezTo>
                      <a:cubicBezTo>
                        <a:pt x="2" y="2"/>
                        <a:pt x="1" y="3"/>
                        <a:pt x="0" y="5"/>
                      </a:cubicBezTo>
                      <a:cubicBezTo>
                        <a:pt x="0" y="5"/>
                        <a:pt x="1" y="6"/>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419"/>
                <p:cNvSpPr/>
                <p:nvPr/>
              </p:nvSpPr>
              <p:spPr bwMode="auto">
                <a:xfrm>
                  <a:off x="1025525" y="2776538"/>
                  <a:ext cx="6350" cy="4763"/>
                </a:xfrm>
                <a:custGeom>
                  <a:avLst/>
                  <a:gdLst>
                    <a:gd name="T0" fmla="*/ 1 w 5"/>
                    <a:gd name="T1" fmla="*/ 4 h 5"/>
                    <a:gd name="T2" fmla="*/ 5 w 5"/>
                    <a:gd name="T3" fmla="*/ 1 h 5"/>
                    <a:gd name="T4" fmla="*/ 4 w 5"/>
                    <a:gd name="T5" fmla="*/ 1 h 5"/>
                    <a:gd name="T6" fmla="*/ 4 w 5"/>
                    <a:gd name="T7" fmla="*/ 1 h 5"/>
                    <a:gd name="T8" fmla="*/ 5 w 5"/>
                    <a:gd name="T9" fmla="*/ 1 h 5"/>
                    <a:gd name="T10" fmla="*/ 5 w 5"/>
                    <a:gd name="T11" fmla="*/ 1 h 5"/>
                    <a:gd name="T12" fmla="*/ 4 w 5"/>
                    <a:gd name="T13" fmla="*/ 1 h 5"/>
                    <a:gd name="T14" fmla="*/ 1 w 5"/>
                    <a:gd name="T15" fmla="*/ 4 h 5"/>
                    <a:gd name="T16" fmla="*/ 1 w 5"/>
                    <a:gd name="T17"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
                      <a:moveTo>
                        <a:pt x="1" y="4"/>
                      </a:moveTo>
                      <a:cubicBezTo>
                        <a:pt x="3" y="4"/>
                        <a:pt x="4" y="2"/>
                        <a:pt x="5" y="1"/>
                      </a:cubicBezTo>
                      <a:cubicBezTo>
                        <a:pt x="5" y="1"/>
                        <a:pt x="4" y="0"/>
                        <a:pt x="4" y="1"/>
                      </a:cubicBezTo>
                      <a:cubicBezTo>
                        <a:pt x="4" y="1"/>
                        <a:pt x="4" y="1"/>
                        <a:pt x="4" y="1"/>
                      </a:cubicBezTo>
                      <a:cubicBezTo>
                        <a:pt x="3" y="1"/>
                        <a:pt x="4" y="2"/>
                        <a:pt x="5" y="1"/>
                      </a:cubicBezTo>
                      <a:cubicBezTo>
                        <a:pt x="5" y="1"/>
                        <a:pt x="5" y="1"/>
                        <a:pt x="5" y="1"/>
                      </a:cubicBezTo>
                      <a:cubicBezTo>
                        <a:pt x="4" y="1"/>
                        <a:pt x="4" y="1"/>
                        <a:pt x="4" y="1"/>
                      </a:cubicBezTo>
                      <a:cubicBezTo>
                        <a:pt x="3" y="2"/>
                        <a:pt x="2" y="3"/>
                        <a:pt x="1"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420"/>
                <p:cNvSpPr/>
                <p:nvPr/>
              </p:nvSpPr>
              <p:spPr bwMode="auto">
                <a:xfrm>
                  <a:off x="1025525" y="2778126"/>
                  <a:ext cx="6350" cy="4763"/>
                </a:xfrm>
                <a:custGeom>
                  <a:avLst/>
                  <a:gdLst>
                    <a:gd name="T0" fmla="*/ 1 w 5"/>
                    <a:gd name="T1" fmla="*/ 3 h 4"/>
                    <a:gd name="T2" fmla="*/ 1 w 5"/>
                    <a:gd name="T3" fmla="*/ 3 h 4"/>
                    <a:gd name="T4" fmla="*/ 1 w 5"/>
                    <a:gd name="T5" fmla="*/ 4 h 4"/>
                    <a:gd name="T6" fmla="*/ 5 w 5"/>
                    <a:gd name="T7" fmla="*/ 1 h 4"/>
                    <a:gd name="T8" fmla="*/ 4 w 5"/>
                    <a:gd name="T9" fmla="*/ 0 h 4"/>
                    <a:gd name="T10" fmla="*/ 1 w 5"/>
                    <a:gd name="T11" fmla="*/ 3 h 4"/>
                    <a:gd name="T12" fmla="*/ 1 w 5"/>
                    <a:gd name="T13" fmla="*/ 3 h 4"/>
                    <a:gd name="T14" fmla="*/ 2 w 5"/>
                    <a:gd name="T15" fmla="*/ 3 h 4"/>
                    <a:gd name="T16" fmla="*/ 1 w 5"/>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1" y="3"/>
                      </a:moveTo>
                      <a:cubicBezTo>
                        <a:pt x="1" y="3"/>
                        <a:pt x="1" y="3"/>
                        <a:pt x="1" y="3"/>
                      </a:cubicBezTo>
                      <a:cubicBezTo>
                        <a:pt x="0" y="3"/>
                        <a:pt x="1" y="4"/>
                        <a:pt x="1" y="4"/>
                      </a:cubicBezTo>
                      <a:cubicBezTo>
                        <a:pt x="2" y="3"/>
                        <a:pt x="4" y="2"/>
                        <a:pt x="5" y="1"/>
                      </a:cubicBezTo>
                      <a:cubicBezTo>
                        <a:pt x="5" y="0"/>
                        <a:pt x="5" y="0"/>
                        <a:pt x="4" y="0"/>
                      </a:cubicBezTo>
                      <a:cubicBezTo>
                        <a:pt x="3" y="1"/>
                        <a:pt x="2" y="2"/>
                        <a:pt x="1" y="3"/>
                      </a:cubicBezTo>
                      <a:cubicBezTo>
                        <a:pt x="1" y="3"/>
                        <a:pt x="1" y="3"/>
                        <a:pt x="1" y="3"/>
                      </a:cubicBezTo>
                      <a:cubicBezTo>
                        <a:pt x="1" y="3"/>
                        <a:pt x="2" y="3"/>
                        <a:pt x="2" y="3"/>
                      </a:cubicBezTo>
                      <a:cubicBezTo>
                        <a:pt x="2" y="3"/>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421"/>
                <p:cNvSpPr/>
                <p:nvPr/>
              </p:nvSpPr>
              <p:spPr bwMode="auto">
                <a:xfrm>
                  <a:off x="1025525" y="2779713"/>
                  <a:ext cx="6350" cy="4763"/>
                </a:xfrm>
                <a:custGeom>
                  <a:avLst/>
                  <a:gdLst>
                    <a:gd name="T0" fmla="*/ 1 w 5"/>
                    <a:gd name="T1" fmla="*/ 4 h 4"/>
                    <a:gd name="T2" fmla="*/ 4 w 5"/>
                    <a:gd name="T3" fmla="*/ 1 h 4"/>
                    <a:gd name="T4" fmla="*/ 4 w 5"/>
                    <a:gd name="T5" fmla="*/ 0 h 4"/>
                    <a:gd name="T6" fmla="*/ 1 w 5"/>
                    <a:gd name="T7" fmla="*/ 3 h 4"/>
                    <a:gd name="T8" fmla="*/ 1 w 5"/>
                    <a:gd name="T9" fmla="*/ 4 h 4"/>
                  </a:gdLst>
                  <a:ahLst/>
                  <a:cxnLst>
                    <a:cxn ang="0">
                      <a:pos x="T0" y="T1"/>
                    </a:cxn>
                    <a:cxn ang="0">
                      <a:pos x="T2" y="T3"/>
                    </a:cxn>
                    <a:cxn ang="0">
                      <a:pos x="T4" y="T5"/>
                    </a:cxn>
                    <a:cxn ang="0">
                      <a:pos x="T6" y="T7"/>
                    </a:cxn>
                    <a:cxn ang="0">
                      <a:pos x="T8" y="T9"/>
                    </a:cxn>
                  </a:cxnLst>
                  <a:rect l="0" t="0" r="r" b="b"/>
                  <a:pathLst>
                    <a:path w="5" h="4">
                      <a:moveTo>
                        <a:pt x="1" y="4"/>
                      </a:moveTo>
                      <a:cubicBezTo>
                        <a:pt x="2" y="3"/>
                        <a:pt x="3" y="2"/>
                        <a:pt x="4" y="1"/>
                      </a:cubicBezTo>
                      <a:cubicBezTo>
                        <a:pt x="5" y="0"/>
                        <a:pt x="4" y="0"/>
                        <a:pt x="4" y="0"/>
                      </a:cubicBezTo>
                      <a:cubicBezTo>
                        <a:pt x="3" y="1"/>
                        <a:pt x="2" y="2"/>
                        <a:pt x="1"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422"/>
                <p:cNvSpPr/>
                <p:nvPr/>
              </p:nvSpPr>
              <p:spPr bwMode="auto">
                <a:xfrm>
                  <a:off x="1027113" y="2781301"/>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1"/>
                        <a:pt x="4" y="0"/>
                        <a:pt x="4" y="0"/>
                      </a:cubicBezTo>
                      <a:cubicBezTo>
                        <a:pt x="2" y="2"/>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423"/>
                <p:cNvSpPr/>
                <p:nvPr/>
              </p:nvSpPr>
              <p:spPr bwMode="auto">
                <a:xfrm>
                  <a:off x="1027113" y="2784476"/>
                  <a:ext cx="4763" cy="6350"/>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2" y="3"/>
                        <a:pt x="3" y="2"/>
                        <a:pt x="4" y="1"/>
                      </a:cubicBezTo>
                      <a:cubicBezTo>
                        <a:pt x="5" y="0"/>
                        <a:pt x="4" y="0"/>
                        <a:pt x="4" y="0"/>
                      </a:cubicBezTo>
                      <a:cubicBezTo>
                        <a:pt x="3" y="1"/>
                        <a:pt x="1" y="3"/>
                        <a:pt x="0" y="4"/>
                      </a:cubicBezTo>
                      <a:cubicBezTo>
                        <a:pt x="0" y="4"/>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424"/>
                <p:cNvSpPr/>
                <p:nvPr/>
              </p:nvSpPr>
              <p:spPr bwMode="auto">
                <a:xfrm>
                  <a:off x="1027113" y="2787651"/>
                  <a:ext cx="4763" cy="4763"/>
                </a:xfrm>
                <a:custGeom>
                  <a:avLst/>
                  <a:gdLst>
                    <a:gd name="T0" fmla="*/ 1 w 5"/>
                    <a:gd name="T1" fmla="*/ 4 h 5"/>
                    <a:gd name="T2" fmla="*/ 4 w 5"/>
                    <a:gd name="T3" fmla="*/ 1 h 5"/>
                    <a:gd name="T4" fmla="*/ 4 w 5"/>
                    <a:gd name="T5" fmla="*/ 0 h 5"/>
                    <a:gd name="T6" fmla="*/ 0 w 5"/>
                    <a:gd name="T7" fmla="*/ 4 h 5"/>
                    <a:gd name="T8" fmla="*/ 1 w 5"/>
                    <a:gd name="T9" fmla="*/ 4 h 5"/>
                  </a:gdLst>
                  <a:ahLst/>
                  <a:cxnLst>
                    <a:cxn ang="0">
                      <a:pos x="T0" y="T1"/>
                    </a:cxn>
                    <a:cxn ang="0">
                      <a:pos x="T2" y="T3"/>
                    </a:cxn>
                    <a:cxn ang="0">
                      <a:pos x="T4" y="T5"/>
                    </a:cxn>
                    <a:cxn ang="0">
                      <a:pos x="T6" y="T7"/>
                    </a:cxn>
                    <a:cxn ang="0">
                      <a:pos x="T8" y="T9"/>
                    </a:cxn>
                  </a:cxnLst>
                  <a:rect l="0" t="0" r="r" b="b"/>
                  <a:pathLst>
                    <a:path w="5" h="5">
                      <a:moveTo>
                        <a:pt x="1" y="4"/>
                      </a:moveTo>
                      <a:cubicBezTo>
                        <a:pt x="1" y="3"/>
                        <a:pt x="3" y="2"/>
                        <a:pt x="4" y="1"/>
                      </a:cubicBezTo>
                      <a:cubicBezTo>
                        <a:pt x="5" y="0"/>
                        <a:pt x="4" y="0"/>
                        <a:pt x="4" y="0"/>
                      </a:cubicBezTo>
                      <a:cubicBezTo>
                        <a:pt x="3" y="1"/>
                        <a:pt x="0" y="2"/>
                        <a:pt x="0" y="4"/>
                      </a:cubicBezTo>
                      <a:cubicBezTo>
                        <a:pt x="0" y="5"/>
                        <a:pt x="1" y="5"/>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425"/>
                <p:cNvSpPr/>
                <p:nvPr/>
              </p:nvSpPr>
              <p:spPr bwMode="auto">
                <a:xfrm>
                  <a:off x="1028700" y="2789238"/>
                  <a:ext cx="3175" cy="4763"/>
                </a:xfrm>
                <a:custGeom>
                  <a:avLst/>
                  <a:gdLst>
                    <a:gd name="T0" fmla="*/ 1 w 4"/>
                    <a:gd name="T1" fmla="*/ 4 h 4"/>
                    <a:gd name="T2" fmla="*/ 3 w 4"/>
                    <a:gd name="T3" fmla="*/ 1 h 4"/>
                    <a:gd name="T4" fmla="*/ 3 w 4"/>
                    <a:gd name="T5" fmla="*/ 1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3" y="1"/>
                      </a:cubicBezTo>
                      <a:cubicBezTo>
                        <a:pt x="4" y="1"/>
                        <a:pt x="3" y="0"/>
                        <a:pt x="3" y="1"/>
                      </a:cubicBezTo>
                      <a:cubicBezTo>
                        <a:pt x="2" y="2"/>
                        <a:pt x="1" y="3"/>
                        <a:pt x="0" y="3"/>
                      </a:cubicBezTo>
                      <a:cubicBezTo>
                        <a:pt x="0" y="4"/>
                        <a:pt x="0"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426"/>
                <p:cNvSpPr/>
                <p:nvPr/>
              </p:nvSpPr>
              <p:spPr bwMode="auto">
                <a:xfrm>
                  <a:off x="1025525" y="2759076"/>
                  <a:ext cx="3175" cy="4763"/>
                </a:xfrm>
                <a:custGeom>
                  <a:avLst/>
                  <a:gdLst>
                    <a:gd name="T0" fmla="*/ 1 w 4"/>
                    <a:gd name="T1" fmla="*/ 3 h 4"/>
                    <a:gd name="T2" fmla="*/ 1 w 4"/>
                    <a:gd name="T3" fmla="*/ 3 h 4"/>
                    <a:gd name="T4" fmla="*/ 1 w 4"/>
                    <a:gd name="T5" fmla="*/ 4 h 4"/>
                    <a:gd name="T6" fmla="*/ 4 w 4"/>
                    <a:gd name="T7" fmla="*/ 0 h 4"/>
                    <a:gd name="T8" fmla="*/ 3 w 4"/>
                    <a:gd name="T9" fmla="*/ 0 h 4"/>
                    <a:gd name="T10" fmla="*/ 1 w 4"/>
                    <a:gd name="T11" fmla="*/ 3 h 4"/>
                    <a:gd name="T12" fmla="*/ 1 w 4"/>
                    <a:gd name="T13" fmla="*/ 4 h 4"/>
                    <a:gd name="T14" fmla="*/ 1 w 4"/>
                    <a:gd name="T15" fmla="*/ 4 h 4"/>
                    <a:gd name="T16" fmla="*/ 1 w 4"/>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3"/>
                      </a:moveTo>
                      <a:cubicBezTo>
                        <a:pt x="1" y="3"/>
                        <a:pt x="1" y="3"/>
                        <a:pt x="1" y="3"/>
                      </a:cubicBezTo>
                      <a:cubicBezTo>
                        <a:pt x="1" y="3"/>
                        <a:pt x="1" y="4"/>
                        <a:pt x="1" y="4"/>
                      </a:cubicBezTo>
                      <a:cubicBezTo>
                        <a:pt x="2" y="3"/>
                        <a:pt x="3" y="2"/>
                        <a:pt x="4" y="0"/>
                      </a:cubicBezTo>
                      <a:cubicBezTo>
                        <a:pt x="4" y="0"/>
                        <a:pt x="4" y="0"/>
                        <a:pt x="3" y="0"/>
                      </a:cubicBezTo>
                      <a:cubicBezTo>
                        <a:pt x="2" y="1"/>
                        <a:pt x="1" y="2"/>
                        <a:pt x="1" y="3"/>
                      </a:cubicBezTo>
                      <a:cubicBezTo>
                        <a:pt x="0" y="4"/>
                        <a:pt x="1" y="4"/>
                        <a:pt x="1" y="4"/>
                      </a:cubicBezTo>
                      <a:cubicBezTo>
                        <a:pt x="1" y="4"/>
                        <a:pt x="1" y="4"/>
                        <a:pt x="1" y="4"/>
                      </a:cubicBezTo>
                      <a:cubicBezTo>
                        <a:pt x="2"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27"/>
                <p:cNvSpPr/>
                <p:nvPr/>
              </p:nvSpPr>
              <p:spPr bwMode="auto">
                <a:xfrm>
                  <a:off x="1025525" y="2760663"/>
                  <a:ext cx="4763" cy="3175"/>
                </a:xfrm>
                <a:custGeom>
                  <a:avLst/>
                  <a:gdLst>
                    <a:gd name="T0" fmla="*/ 1 w 4"/>
                    <a:gd name="T1" fmla="*/ 4 h 4"/>
                    <a:gd name="T2" fmla="*/ 4 w 4"/>
                    <a:gd name="T3" fmla="*/ 1 h 4"/>
                    <a:gd name="T4" fmla="*/ 3 w 4"/>
                    <a:gd name="T5" fmla="*/ 0 h 4"/>
                    <a:gd name="T6" fmla="*/ 0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0"/>
                        <a:pt x="3" y="0"/>
                        <a:pt x="3" y="0"/>
                      </a:cubicBezTo>
                      <a:cubicBezTo>
                        <a:pt x="2" y="1"/>
                        <a:pt x="1" y="2"/>
                        <a:pt x="0" y="3"/>
                      </a:cubicBezTo>
                      <a:cubicBezTo>
                        <a:pt x="0" y="4"/>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428"/>
                <p:cNvSpPr/>
                <p:nvPr/>
              </p:nvSpPr>
              <p:spPr bwMode="auto">
                <a:xfrm>
                  <a:off x="1025525" y="2760663"/>
                  <a:ext cx="4763" cy="3175"/>
                </a:xfrm>
                <a:custGeom>
                  <a:avLst/>
                  <a:gdLst>
                    <a:gd name="T0" fmla="*/ 1 w 5"/>
                    <a:gd name="T1" fmla="*/ 1 h 4"/>
                    <a:gd name="T2" fmla="*/ 4 w 5"/>
                    <a:gd name="T3" fmla="*/ 3 h 4"/>
                    <a:gd name="T4" fmla="*/ 4 w 5"/>
                    <a:gd name="T5" fmla="*/ 3 h 4"/>
                    <a:gd name="T6" fmla="*/ 0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1" y="1"/>
                        <a:pt x="3" y="3"/>
                        <a:pt x="4" y="3"/>
                      </a:cubicBezTo>
                      <a:cubicBezTo>
                        <a:pt x="4" y="4"/>
                        <a:pt x="5" y="3"/>
                        <a:pt x="4" y="3"/>
                      </a:cubicBezTo>
                      <a:cubicBezTo>
                        <a:pt x="4" y="2"/>
                        <a:pt x="2"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29"/>
                <p:cNvSpPr/>
                <p:nvPr/>
              </p:nvSpPr>
              <p:spPr bwMode="auto">
                <a:xfrm>
                  <a:off x="1025525" y="2759076"/>
                  <a:ext cx="6350" cy="4763"/>
                </a:xfrm>
                <a:custGeom>
                  <a:avLst/>
                  <a:gdLst>
                    <a:gd name="T0" fmla="*/ 1 w 5"/>
                    <a:gd name="T1" fmla="*/ 1 h 4"/>
                    <a:gd name="T2" fmla="*/ 3 w 5"/>
                    <a:gd name="T3" fmla="*/ 4 h 4"/>
                    <a:gd name="T4" fmla="*/ 4 w 5"/>
                    <a:gd name="T5" fmla="*/ 3 h 4"/>
                    <a:gd name="T6" fmla="*/ 1 w 5"/>
                    <a:gd name="T7" fmla="*/ 0 h 4"/>
                    <a:gd name="T8" fmla="*/ 1 w 5"/>
                    <a:gd name="T9" fmla="*/ 1 h 4"/>
                  </a:gdLst>
                  <a:ahLst/>
                  <a:cxnLst>
                    <a:cxn ang="0">
                      <a:pos x="T0" y="T1"/>
                    </a:cxn>
                    <a:cxn ang="0">
                      <a:pos x="T2" y="T3"/>
                    </a:cxn>
                    <a:cxn ang="0">
                      <a:pos x="T4" y="T5"/>
                    </a:cxn>
                    <a:cxn ang="0">
                      <a:pos x="T6" y="T7"/>
                    </a:cxn>
                    <a:cxn ang="0">
                      <a:pos x="T8" y="T9"/>
                    </a:cxn>
                  </a:cxnLst>
                  <a:rect l="0" t="0" r="r" b="b"/>
                  <a:pathLst>
                    <a:path w="5" h="4">
                      <a:moveTo>
                        <a:pt x="1" y="1"/>
                      </a:moveTo>
                      <a:cubicBezTo>
                        <a:pt x="2" y="1"/>
                        <a:pt x="3" y="2"/>
                        <a:pt x="3" y="4"/>
                      </a:cubicBezTo>
                      <a:cubicBezTo>
                        <a:pt x="4" y="4"/>
                        <a:pt x="5" y="4"/>
                        <a:pt x="4" y="3"/>
                      </a:cubicBezTo>
                      <a:cubicBezTo>
                        <a:pt x="3" y="2"/>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430"/>
                <p:cNvSpPr/>
                <p:nvPr/>
              </p:nvSpPr>
              <p:spPr bwMode="auto">
                <a:xfrm>
                  <a:off x="1008063" y="2717801"/>
                  <a:ext cx="44450" cy="38100"/>
                </a:xfrm>
                <a:custGeom>
                  <a:avLst/>
                  <a:gdLst>
                    <a:gd name="T0" fmla="*/ 37 w 42"/>
                    <a:gd name="T1" fmla="*/ 20 h 36"/>
                    <a:gd name="T2" fmla="*/ 16 w 42"/>
                    <a:gd name="T3" fmla="*/ 2 h 36"/>
                    <a:gd name="T4" fmla="*/ 2 w 42"/>
                    <a:gd name="T5" fmla="*/ 21 h 36"/>
                    <a:gd name="T6" fmla="*/ 24 w 42"/>
                    <a:gd name="T7" fmla="*/ 34 h 36"/>
                    <a:gd name="T8" fmla="*/ 37 w 42"/>
                    <a:gd name="T9" fmla="*/ 18 h 36"/>
                    <a:gd name="T10" fmla="*/ 36 w 42"/>
                    <a:gd name="T11" fmla="*/ 19 h 36"/>
                    <a:gd name="T12" fmla="*/ 23 w 42"/>
                    <a:gd name="T13" fmla="*/ 33 h 36"/>
                    <a:gd name="T14" fmla="*/ 4 w 42"/>
                    <a:gd name="T15" fmla="*/ 22 h 36"/>
                    <a:gd name="T16" fmla="*/ 15 w 42"/>
                    <a:gd name="T17" fmla="*/ 4 h 36"/>
                    <a:gd name="T18" fmla="*/ 36 w 42"/>
                    <a:gd name="T19" fmla="*/ 20 h 36"/>
                    <a:gd name="T20" fmla="*/ 37 w 42"/>
                    <a:gd name="T21" fmla="*/ 2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6">
                      <a:moveTo>
                        <a:pt x="37" y="20"/>
                      </a:moveTo>
                      <a:cubicBezTo>
                        <a:pt x="37" y="9"/>
                        <a:pt x="27" y="1"/>
                        <a:pt x="16" y="2"/>
                      </a:cubicBezTo>
                      <a:cubicBezTo>
                        <a:pt x="8" y="3"/>
                        <a:pt x="0" y="13"/>
                        <a:pt x="2" y="21"/>
                      </a:cubicBezTo>
                      <a:cubicBezTo>
                        <a:pt x="5" y="30"/>
                        <a:pt x="14" y="36"/>
                        <a:pt x="24" y="34"/>
                      </a:cubicBezTo>
                      <a:cubicBezTo>
                        <a:pt x="28" y="33"/>
                        <a:pt x="42" y="24"/>
                        <a:pt x="37" y="18"/>
                      </a:cubicBezTo>
                      <a:cubicBezTo>
                        <a:pt x="37" y="17"/>
                        <a:pt x="36" y="18"/>
                        <a:pt x="36" y="19"/>
                      </a:cubicBezTo>
                      <a:cubicBezTo>
                        <a:pt x="40" y="24"/>
                        <a:pt x="27" y="32"/>
                        <a:pt x="23" y="33"/>
                      </a:cubicBezTo>
                      <a:cubicBezTo>
                        <a:pt x="16" y="35"/>
                        <a:pt x="7" y="29"/>
                        <a:pt x="4" y="22"/>
                      </a:cubicBezTo>
                      <a:cubicBezTo>
                        <a:pt x="1" y="15"/>
                        <a:pt x="8" y="7"/>
                        <a:pt x="15" y="4"/>
                      </a:cubicBezTo>
                      <a:cubicBezTo>
                        <a:pt x="25" y="0"/>
                        <a:pt x="35" y="10"/>
                        <a:pt x="36" y="20"/>
                      </a:cubicBezTo>
                      <a:cubicBezTo>
                        <a:pt x="36" y="21"/>
                        <a:pt x="37" y="21"/>
                        <a:pt x="37"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431"/>
                <p:cNvSpPr/>
                <p:nvPr/>
              </p:nvSpPr>
              <p:spPr bwMode="auto">
                <a:xfrm>
                  <a:off x="1017588" y="2735263"/>
                  <a:ext cx="1588" cy="3175"/>
                </a:xfrm>
                <a:custGeom>
                  <a:avLst/>
                  <a:gdLst>
                    <a:gd name="T0" fmla="*/ 1 w 2"/>
                    <a:gd name="T1" fmla="*/ 1 h 4"/>
                    <a:gd name="T2" fmla="*/ 1 w 2"/>
                    <a:gd name="T3" fmla="*/ 0 h 4"/>
                    <a:gd name="T4" fmla="*/ 1 w 2"/>
                    <a:gd name="T5" fmla="*/ 0 h 4"/>
                    <a:gd name="T6" fmla="*/ 1 w 2"/>
                    <a:gd name="T7" fmla="*/ 3 h 4"/>
                    <a:gd name="T8" fmla="*/ 2 w 2"/>
                    <a:gd name="T9" fmla="*/ 3 h 4"/>
                    <a:gd name="T10" fmla="*/ 1 w 2"/>
                    <a:gd name="T11" fmla="*/ 0 h 4"/>
                    <a:gd name="T12" fmla="*/ 1 w 2"/>
                    <a:gd name="T13" fmla="*/ 0 h 4"/>
                    <a:gd name="T14" fmla="*/ 1 w 2"/>
                    <a:gd name="T15" fmla="*/ 1 h 4"/>
                    <a:gd name="T16" fmla="*/ 1 w 2"/>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 h="4">
                      <a:moveTo>
                        <a:pt x="1" y="1"/>
                      </a:moveTo>
                      <a:cubicBezTo>
                        <a:pt x="1" y="1"/>
                        <a:pt x="1" y="0"/>
                        <a:pt x="1" y="0"/>
                      </a:cubicBezTo>
                      <a:cubicBezTo>
                        <a:pt x="1" y="0"/>
                        <a:pt x="1" y="0"/>
                        <a:pt x="1" y="0"/>
                      </a:cubicBezTo>
                      <a:cubicBezTo>
                        <a:pt x="1" y="1"/>
                        <a:pt x="0" y="2"/>
                        <a:pt x="1" y="3"/>
                      </a:cubicBezTo>
                      <a:cubicBezTo>
                        <a:pt x="1" y="4"/>
                        <a:pt x="2" y="4"/>
                        <a:pt x="2" y="3"/>
                      </a:cubicBezTo>
                      <a:cubicBezTo>
                        <a:pt x="1" y="2"/>
                        <a:pt x="1" y="1"/>
                        <a:pt x="1" y="0"/>
                      </a:cubicBezTo>
                      <a:cubicBezTo>
                        <a:pt x="1" y="0"/>
                        <a:pt x="1" y="0"/>
                        <a:pt x="1" y="0"/>
                      </a:cubicBezTo>
                      <a:cubicBezTo>
                        <a:pt x="1" y="0"/>
                        <a:pt x="1" y="1"/>
                        <a:pt x="1" y="1"/>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432"/>
                <p:cNvSpPr/>
                <p:nvPr/>
              </p:nvSpPr>
              <p:spPr bwMode="auto">
                <a:xfrm>
                  <a:off x="1017588" y="2738438"/>
                  <a:ext cx="7938" cy="0"/>
                </a:xfrm>
                <a:custGeom>
                  <a:avLst/>
                  <a:gdLst>
                    <a:gd name="T0" fmla="*/ 1 w 7"/>
                    <a:gd name="T1" fmla="*/ 1 h 1"/>
                    <a:gd name="T2" fmla="*/ 7 w 7"/>
                    <a:gd name="T3" fmla="*/ 1 h 1"/>
                    <a:gd name="T4" fmla="*/ 7 w 7"/>
                    <a:gd name="T5" fmla="*/ 0 h 1"/>
                    <a:gd name="T6" fmla="*/ 1 w 7"/>
                    <a:gd name="T7" fmla="*/ 0 h 1"/>
                    <a:gd name="T8" fmla="*/ 1 w 7"/>
                    <a:gd name="T9" fmla="*/ 1 h 1"/>
                  </a:gdLst>
                  <a:ahLst/>
                  <a:cxnLst>
                    <a:cxn ang="0">
                      <a:pos x="T0" y="T1"/>
                    </a:cxn>
                    <a:cxn ang="0">
                      <a:pos x="T2" y="T3"/>
                    </a:cxn>
                    <a:cxn ang="0">
                      <a:pos x="T4" y="T5"/>
                    </a:cxn>
                    <a:cxn ang="0">
                      <a:pos x="T6" y="T7"/>
                    </a:cxn>
                    <a:cxn ang="0">
                      <a:pos x="T8" y="T9"/>
                    </a:cxn>
                  </a:cxnLst>
                  <a:rect l="0" t="0" r="r" b="b"/>
                  <a:pathLst>
                    <a:path w="7" h="1">
                      <a:moveTo>
                        <a:pt x="1" y="1"/>
                      </a:moveTo>
                      <a:cubicBezTo>
                        <a:pt x="3" y="1"/>
                        <a:pt x="5" y="1"/>
                        <a:pt x="7" y="1"/>
                      </a:cubicBezTo>
                      <a:cubicBezTo>
                        <a:pt x="7" y="1"/>
                        <a:pt x="7" y="0"/>
                        <a:pt x="7" y="0"/>
                      </a:cubicBezTo>
                      <a:cubicBezTo>
                        <a:pt x="5" y="0"/>
                        <a:pt x="3" y="0"/>
                        <a:pt x="1"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433"/>
                <p:cNvSpPr/>
                <p:nvPr/>
              </p:nvSpPr>
              <p:spPr bwMode="auto">
                <a:xfrm>
                  <a:off x="1017588" y="2733676"/>
                  <a:ext cx="9525" cy="4763"/>
                </a:xfrm>
                <a:custGeom>
                  <a:avLst/>
                  <a:gdLst>
                    <a:gd name="T0" fmla="*/ 1 w 9"/>
                    <a:gd name="T1" fmla="*/ 1 h 5"/>
                    <a:gd name="T2" fmla="*/ 6 w 9"/>
                    <a:gd name="T3" fmla="*/ 1 h 5"/>
                    <a:gd name="T4" fmla="*/ 8 w 9"/>
                    <a:gd name="T5" fmla="*/ 2 h 5"/>
                    <a:gd name="T6" fmla="*/ 8 w 9"/>
                    <a:gd name="T7" fmla="*/ 5 h 5"/>
                    <a:gd name="T8" fmla="*/ 8 w 9"/>
                    <a:gd name="T9" fmla="*/ 4 h 5"/>
                    <a:gd name="T10" fmla="*/ 7 w 9"/>
                    <a:gd name="T11" fmla="*/ 4 h 5"/>
                    <a:gd name="T12" fmla="*/ 7 w 9"/>
                    <a:gd name="T13" fmla="*/ 5 h 5"/>
                    <a:gd name="T14" fmla="*/ 8 w 9"/>
                    <a:gd name="T15" fmla="*/ 5 h 5"/>
                    <a:gd name="T16" fmla="*/ 9 w 9"/>
                    <a:gd name="T17" fmla="*/ 5 h 5"/>
                    <a:gd name="T18" fmla="*/ 9 w 9"/>
                    <a:gd name="T19" fmla="*/ 1 h 5"/>
                    <a:gd name="T20" fmla="*/ 7 w 9"/>
                    <a:gd name="T21" fmla="*/ 0 h 5"/>
                    <a:gd name="T22" fmla="*/ 1 w 9"/>
                    <a:gd name="T23" fmla="*/ 1 h 5"/>
                    <a:gd name="T24" fmla="*/ 1 w 9"/>
                    <a:gd name="T25"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5">
                      <a:moveTo>
                        <a:pt x="1" y="1"/>
                      </a:moveTo>
                      <a:cubicBezTo>
                        <a:pt x="2" y="1"/>
                        <a:pt x="4" y="1"/>
                        <a:pt x="6" y="1"/>
                      </a:cubicBezTo>
                      <a:cubicBezTo>
                        <a:pt x="6" y="1"/>
                        <a:pt x="8" y="1"/>
                        <a:pt x="8" y="2"/>
                      </a:cubicBezTo>
                      <a:cubicBezTo>
                        <a:pt x="8" y="3"/>
                        <a:pt x="8" y="4"/>
                        <a:pt x="8" y="5"/>
                      </a:cubicBezTo>
                      <a:cubicBezTo>
                        <a:pt x="8" y="5"/>
                        <a:pt x="8" y="4"/>
                        <a:pt x="8" y="4"/>
                      </a:cubicBezTo>
                      <a:cubicBezTo>
                        <a:pt x="8" y="4"/>
                        <a:pt x="7" y="4"/>
                        <a:pt x="7" y="4"/>
                      </a:cubicBezTo>
                      <a:cubicBezTo>
                        <a:pt x="6" y="4"/>
                        <a:pt x="6" y="5"/>
                        <a:pt x="7" y="5"/>
                      </a:cubicBezTo>
                      <a:cubicBezTo>
                        <a:pt x="7" y="5"/>
                        <a:pt x="8" y="5"/>
                        <a:pt x="8" y="5"/>
                      </a:cubicBezTo>
                      <a:cubicBezTo>
                        <a:pt x="9" y="5"/>
                        <a:pt x="9" y="5"/>
                        <a:pt x="9" y="5"/>
                      </a:cubicBezTo>
                      <a:cubicBezTo>
                        <a:pt x="9" y="4"/>
                        <a:pt x="9" y="2"/>
                        <a:pt x="9" y="1"/>
                      </a:cubicBezTo>
                      <a:cubicBezTo>
                        <a:pt x="8" y="1"/>
                        <a:pt x="7" y="1"/>
                        <a:pt x="7" y="0"/>
                      </a:cubicBezTo>
                      <a:cubicBezTo>
                        <a:pt x="5" y="0"/>
                        <a:pt x="2" y="0"/>
                        <a:pt x="1" y="1"/>
                      </a:cubicBezTo>
                      <a:cubicBezTo>
                        <a:pt x="0" y="1"/>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434"/>
                <p:cNvSpPr/>
                <p:nvPr/>
              </p:nvSpPr>
              <p:spPr bwMode="auto">
                <a:xfrm>
                  <a:off x="1025525" y="2735263"/>
                  <a:ext cx="4763" cy="3175"/>
                </a:xfrm>
                <a:custGeom>
                  <a:avLst/>
                  <a:gdLst>
                    <a:gd name="T0" fmla="*/ 1 w 4"/>
                    <a:gd name="T1" fmla="*/ 1 h 2"/>
                    <a:gd name="T2" fmla="*/ 3 w 4"/>
                    <a:gd name="T3" fmla="*/ 1 h 2"/>
                    <a:gd name="T4" fmla="*/ 3 w 4"/>
                    <a:gd name="T5" fmla="*/ 0 h 2"/>
                    <a:gd name="T6" fmla="*/ 1 w 4"/>
                    <a:gd name="T7" fmla="*/ 0 h 2"/>
                    <a:gd name="T8" fmla="*/ 1 w 4"/>
                    <a:gd name="T9" fmla="*/ 1 h 2"/>
                  </a:gdLst>
                  <a:ahLst/>
                  <a:cxnLst>
                    <a:cxn ang="0">
                      <a:pos x="T0" y="T1"/>
                    </a:cxn>
                    <a:cxn ang="0">
                      <a:pos x="T2" y="T3"/>
                    </a:cxn>
                    <a:cxn ang="0">
                      <a:pos x="T4" y="T5"/>
                    </a:cxn>
                    <a:cxn ang="0">
                      <a:pos x="T6" y="T7"/>
                    </a:cxn>
                    <a:cxn ang="0">
                      <a:pos x="T8" y="T9"/>
                    </a:cxn>
                  </a:cxnLst>
                  <a:rect l="0" t="0" r="r" b="b"/>
                  <a:pathLst>
                    <a:path w="4" h="2">
                      <a:moveTo>
                        <a:pt x="1" y="1"/>
                      </a:moveTo>
                      <a:cubicBezTo>
                        <a:pt x="2" y="1"/>
                        <a:pt x="2" y="1"/>
                        <a:pt x="3" y="1"/>
                      </a:cubicBezTo>
                      <a:cubicBezTo>
                        <a:pt x="4" y="1"/>
                        <a:pt x="4" y="0"/>
                        <a:pt x="3" y="0"/>
                      </a:cubicBezTo>
                      <a:cubicBezTo>
                        <a:pt x="2" y="0"/>
                        <a:pt x="1" y="0"/>
                        <a:pt x="1" y="0"/>
                      </a:cubicBezTo>
                      <a:cubicBezTo>
                        <a:pt x="0" y="1"/>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435"/>
                <p:cNvSpPr/>
                <p:nvPr/>
              </p:nvSpPr>
              <p:spPr bwMode="auto">
                <a:xfrm>
                  <a:off x="1028700" y="2733676"/>
                  <a:ext cx="9525" cy="6350"/>
                </a:xfrm>
                <a:custGeom>
                  <a:avLst/>
                  <a:gdLst>
                    <a:gd name="T0" fmla="*/ 2 w 9"/>
                    <a:gd name="T1" fmla="*/ 5 h 6"/>
                    <a:gd name="T2" fmla="*/ 1 w 9"/>
                    <a:gd name="T3" fmla="*/ 1 h 6"/>
                    <a:gd name="T4" fmla="*/ 1 w 9"/>
                    <a:gd name="T5" fmla="*/ 2 h 6"/>
                    <a:gd name="T6" fmla="*/ 5 w 9"/>
                    <a:gd name="T7" fmla="*/ 2 h 6"/>
                    <a:gd name="T8" fmla="*/ 9 w 9"/>
                    <a:gd name="T9" fmla="*/ 1 h 6"/>
                    <a:gd name="T10" fmla="*/ 8 w 9"/>
                    <a:gd name="T11" fmla="*/ 1 h 6"/>
                    <a:gd name="T12" fmla="*/ 8 w 9"/>
                    <a:gd name="T13" fmla="*/ 4 h 6"/>
                    <a:gd name="T14" fmla="*/ 9 w 9"/>
                    <a:gd name="T15" fmla="*/ 4 h 6"/>
                    <a:gd name="T16" fmla="*/ 1 w 9"/>
                    <a:gd name="T17" fmla="*/ 4 h 6"/>
                    <a:gd name="T18" fmla="*/ 1 w 9"/>
                    <a:gd name="T19" fmla="*/ 5 h 6"/>
                    <a:gd name="T20" fmla="*/ 9 w 9"/>
                    <a:gd name="T21" fmla="*/ 5 h 6"/>
                    <a:gd name="T22" fmla="*/ 9 w 9"/>
                    <a:gd name="T23" fmla="*/ 4 h 6"/>
                    <a:gd name="T24" fmla="*/ 9 w 9"/>
                    <a:gd name="T25" fmla="*/ 1 h 6"/>
                    <a:gd name="T26" fmla="*/ 9 w 9"/>
                    <a:gd name="T27" fmla="*/ 0 h 6"/>
                    <a:gd name="T28" fmla="*/ 5 w 9"/>
                    <a:gd name="T29" fmla="*/ 1 h 6"/>
                    <a:gd name="T30" fmla="*/ 1 w 9"/>
                    <a:gd name="T31" fmla="*/ 1 h 6"/>
                    <a:gd name="T32" fmla="*/ 0 w 9"/>
                    <a:gd name="T33" fmla="*/ 1 h 6"/>
                    <a:gd name="T34" fmla="*/ 1 w 9"/>
                    <a:gd name="T35" fmla="*/ 5 h 6"/>
                    <a:gd name="T36" fmla="*/ 2 w 9"/>
                    <a:gd name="T3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6">
                      <a:moveTo>
                        <a:pt x="2" y="5"/>
                      </a:moveTo>
                      <a:cubicBezTo>
                        <a:pt x="2" y="4"/>
                        <a:pt x="1" y="2"/>
                        <a:pt x="1" y="1"/>
                      </a:cubicBezTo>
                      <a:cubicBezTo>
                        <a:pt x="1" y="1"/>
                        <a:pt x="1" y="1"/>
                        <a:pt x="1" y="2"/>
                      </a:cubicBezTo>
                      <a:cubicBezTo>
                        <a:pt x="2" y="2"/>
                        <a:pt x="3" y="2"/>
                        <a:pt x="5" y="2"/>
                      </a:cubicBezTo>
                      <a:cubicBezTo>
                        <a:pt x="6" y="2"/>
                        <a:pt x="7" y="1"/>
                        <a:pt x="9" y="1"/>
                      </a:cubicBezTo>
                      <a:cubicBezTo>
                        <a:pt x="9" y="1"/>
                        <a:pt x="9" y="1"/>
                        <a:pt x="8" y="1"/>
                      </a:cubicBezTo>
                      <a:cubicBezTo>
                        <a:pt x="8" y="2"/>
                        <a:pt x="8" y="3"/>
                        <a:pt x="8" y="4"/>
                      </a:cubicBezTo>
                      <a:cubicBezTo>
                        <a:pt x="8" y="4"/>
                        <a:pt x="9" y="4"/>
                        <a:pt x="9" y="4"/>
                      </a:cubicBezTo>
                      <a:cubicBezTo>
                        <a:pt x="6" y="4"/>
                        <a:pt x="4" y="5"/>
                        <a:pt x="1" y="4"/>
                      </a:cubicBezTo>
                      <a:cubicBezTo>
                        <a:pt x="0" y="4"/>
                        <a:pt x="0" y="5"/>
                        <a:pt x="1" y="5"/>
                      </a:cubicBezTo>
                      <a:cubicBezTo>
                        <a:pt x="4" y="6"/>
                        <a:pt x="6" y="5"/>
                        <a:pt x="9" y="5"/>
                      </a:cubicBezTo>
                      <a:cubicBezTo>
                        <a:pt x="9" y="4"/>
                        <a:pt x="9" y="4"/>
                        <a:pt x="9" y="4"/>
                      </a:cubicBezTo>
                      <a:cubicBezTo>
                        <a:pt x="9" y="3"/>
                        <a:pt x="9" y="2"/>
                        <a:pt x="9" y="1"/>
                      </a:cubicBezTo>
                      <a:cubicBezTo>
                        <a:pt x="9" y="0"/>
                        <a:pt x="9" y="0"/>
                        <a:pt x="9" y="0"/>
                      </a:cubicBezTo>
                      <a:cubicBezTo>
                        <a:pt x="8" y="0"/>
                        <a:pt x="6" y="1"/>
                        <a:pt x="5" y="1"/>
                      </a:cubicBezTo>
                      <a:cubicBezTo>
                        <a:pt x="4" y="1"/>
                        <a:pt x="2" y="1"/>
                        <a:pt x="1" y="1"/>
                      </a:cubicBezTo>
                      <a:cubicBezTo>
                        <a:pt x="1" y="1"/>
                        <a:pt x="0" y="1"/>
                        <a:pt x="0" y="1"/>
                      </a:cubicBezTo>
                      <a:cubicBezTo>
                        <a:pt x="0" y="2"/>
                        <a:pt x="1" y="4"/>
                        <a:pt x="1" y="5"/>
                      </a:cubicBezTo>
                      <a:cubicBezTo>
                        <a:pt x="1" y="6"/>
                        <a:pt x="2" y="6"/>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436"/>
                <p:cNvSpPr/>
                <p:nvPr/>
              </p:nvSpPr>
              <p:spPr bwMode="auto">
                <a:xfrm>
                  <a:off x="1038225" y="2732088"/>
                  <a:ext cx="9525" cy="4763"/>
                </a:xfrm>
                <a:custGeom>
                  <a:avLst/>
                  <a:gdLst>
                    <a:gd name="T0" fmla="*/ 1 w 9"/>
                    <a:gd name="T1" fmla="*/ 5 h 5"/>
                    <a:gd name="T2" fmla="*/ 4 w 9"/>
                    <a:gd name="T3" fmla="*/ 4 h 5"/>
                    <a:gd name="T4" fmla="*/ 8 w 9"/>
                    <a:gd name="T5" fmla="*/ 1 h 5"/>
                    <a:gd name="T6" fmla="*/ 8 w 9"/>
                    <a:gd name="T7" fmla="*/ 1 h 5"/>
                    <a:gd name="T8" fmla="*/ 4 w 9"/>
                    <a:gd name="T9" fmla="*/ 3 h 5"/>
                    <a:gd name="T10" fmla="*/ 1 w 9"/>
                    <a:gd name="T11" fmla="*/ 4 h 5"/>
                    <a:gd name="T12" fmla="*/ 1 w 9"/>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1" y="5"/>
                      </a:moveTo>
                      <a:cubicBezTo>
                        <a:pt x="2" y="5"/>
                        <a:pt x="3" y="4"/>
                        <a:pt x="4" y="4"/>
                      </a:cubicBezTo>
                      <a:cubicBezTo>
                        <a:pt x="5" y="3"/>
                        <a:pt x="7" y="2"/>
                        <a:pt x="8" y="1"/>
                      </a:cubicBezTo>
                      <a:cubicBezTo>
                        <a:pt x="9" y="1"/>
                        <a:pt x="8" y="0"/>
                        <a:pt x="8" y="1"/>
                      </a:cubicBezTo>
                      <a:cubicBezTo>
                        <a:pt x="6" y="1"/>
                        <a:pt x="5" y="2"/>
                        <a:pt x="4" y="3"/>
                      </a:cubicBezTo>
                      <a:cubicBezTo>
                        <a:pt x="3" y="3"/>
                        <a:pt x="2" y="4"/>
                        <a:pt x="1" y="4"/>
                      </a:cubicBezTo>
                      <a:cubicBezTo>
                        <a:pt x="0" y="4"/>
                        <a:pt x="0"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437"/>
                <p:cNvSpPr/>
                <p:nvPr/>
              </p:nvSpPr>
              <p:spPr bwMode="auto">
                <a:xfrm>
                  <a:off x="1009650" y="2735263"/>
                  <a:ext cx="9525" cy="1588"/>
                </a:xfrm>
                <a:custGeom>
                  <a:avLst/>
                  <a:gdLst>
                    <a:gd name="T0" fmla="*/ 7 w 8"/>
                    <a:gd name="T1" fmla="*/ 1 h 2"/>
                    <a:gd name="T2" fmla="*/ 1 w 8"/>
                    <a:gd name="T3" fmla="*/ 0 h 2"/>
                    <a:gd name="T4" fmla="*/ 1 w 8"/>
                    <a:gd name="T5" fmla="*/ 1 h 2"/>
                    <a:gd name="T6" fmla="*/ 7 w 8"/>
                    <a:gd name="T7" fmla="*/ 2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5" y="1"/>
                        <a:pt x="3" y="0"/>
                        <a:pt x="1" y="0"/>
                      </a:cubicBezTo>
                      <a:cubicBezTo>
                        <a:pt x="0" y="0"/>
                        <a:pt x="0" y="0"/>
                        <a:pt x="1" y="1"/>
                      </a:cubicBezTo>
                      <a:cubicBezTo>
                        <a:pt x="3" y="1"/>
                        <a:pt x="5" y="2"/>
                        <a:pt x="7" y="2"/>
                      </a:cubicBezTo>
                      <a:cubicBezTo>
                        <a:pt x="8" y="2"/>
                        <a:pt x="8" y="1"/>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438"/>
                <p:cNvSpPr/>
                <p:nvPr/>
              </p:nvSpPr>
              <p:spPr bwMode="auto">
                <a:xfrm>
                  <a:off x="1017588" y="2684463"/>
                  <a:ext cx="23813" cy="28575"/>
                </a:xfrm>
                <a:custGeom>
                  <a:avLst/>
                  <a:gdLst>
                    <a:gd name="T0" fmla="*/ 13 w 23"/>
                    <a:gd name="T1" fmla="*/ 13 h 27"/>
                    <a:gd name="T2" fmla="*/ 10 w 23"/>
                    <a:gd name="T3" fmla="*/ 2 h 27"/>
                    <a:gd name="T4" fmla="*/ 20 w 23"/>
                    <a:gd name="T5" fmla="*/ 11 h 27"/>
                    <a:gd name="T6" fmla="*/ 11 w 23"/>
                    <a:gd name="T7" fmla="*/ 27 h 27"/>
                    <a:gd name="T8" fmla="*/ 12 w 23"/>
                    <a:gd name="T9" fmla="*/ 27 h 27"/>
                    <a:gd name="T10" fmla="*/ 21 w 23"/>
                    <a:gd name="T11" fmla="*/ 8 h 27"/>
                    <a:gd name="T12" fmla="*/ 11 w 23"/>
                    <a:gd name="T13" fmla="*/ 1 h 27"/>
                    <a:gd name="T14" fmla="*/ 13 w 23"/>
                    <a:gd name="T15" fmla="*/ 14 h 27"/>
                    <a:gd name="T16" fmla="*/ 13 w 23"/>
                    <a:gd name="T17"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7">
                      <a:moveTo>
                        <a:pt x="13" y="13"/>
                      </a:moveTo>
                      <a:cubicBezTo>
                        <a:pt x="5" y="16"/>
                        <a:pt x="2" y="4"/>
                        <a:pt x="10" y="2"/>
                      </a:cubicBezTo>
                      <a:cubicBezTo>
                        <a:pt x="16" y="0"/>
                        <a:pt x="21" y="6"/>
                        <a:pt x="20" y="11"/>
                      </a:cubicBezTo>
                      <a:cubicBezTo>
                        <a:pt x="18" y="18"/>
                        <a:pt x="10" y="19"/>
                        <a:pt x="11" y="27"/>
                      </a:cubicBezTo>
                      <a:cubicBezTo>
                        <a:pt x="11" y="27"/>
                        <a:pt x="12" y="27"/>
                        <a:pt x="12" y="27"/>
                      </a:cubicBezTo>
                      <a:cubicBezTo>
                        <a:pt x="10" y="19"/>
                        <a:pt x="23" y="16"/>
                        <a:pt x="21" y="8"/>
                      </a:cubicBezTo>
                      <a:cubicBezTo>
                        <a:pt x="20" y="3"/>
                        <a:pt x="16" y="0"/>
                        <a:pt x="11" y="1"/>
                      </a:cubicBezTo>
                      <a:cubicBezTo>
                        <a:pt x="0" y="1"/>
                        <a:pt x="4" y="17"/>
                        <a:pt x="13" y="14"/>
                      </a:cubicBezTo>
                      <a:cubicBezTo>
                        <a:pt x="14" y="13"/>
                        <a:pt x="14" y="13"/>
                        <a:pt x="13"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439"/>
                <p:cNvSpPr/>
                <p:nvPr/>
              </p:nvSpPr>
              <p:spPr bwMode="auto">
                <a:xfrm>
                  <a:off x="1025525" y="2713038"/>
                  <a:ext cx="9525" cy="6350"/>
                </a:xfrm>
                <a:custGeom>
                  <a:avLst/>
                  <a:gdLst>
                    <a:gd name="T0" fmla="*/ 7 w 9"/>
                    <a:gd name="T1" fmla="*/ 1 h 6"/>
                    <a:gd name="T2" fmla="*/ 2 w 9"/>
                    <a:gd name="T3" fmla="*/ 4 h 6"/>
                    <a:gd name="T4" fmla="*/ 8 w 9"/>
                    <a:gd name="T5" fmla="*/ 1 h 6"/>
                    <a:gd name="T6" fmla="*/ 7 w 9"/>
                    <a:gd name="T7" fmla="*/ 1 h 6"/>
                    <a:gd name="T8" fmla="*/ 4 w 9"/>
                    <a:gd name="T9" fmla="*/ 4 h 6"/>
                    <a:gd name="T10" fmla="*/ 3 w 9"/>
                    <a:gd name="T11" fmla="*/ 2 h 6"/>
                    <a:gd name="T12" fmla="*/ 6 w 9"/>
                    <a:gd name="T13" fmla="*/ 2 h 6"/>
                    <a:gd name="T14" fmla="*/ 7 w 9"/>
                    <a:gd name="T15" fmla="*/ 1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1"/>
                      </a:moveTo>
                      <a:cubicBezTo>
                        <a:pt x="5" y="0"/>
                        <a:pt x="0" y="1"/>
                        <a:pt x="2" y="4"/>
                      </a:cubicBezTo>
                      <a:cubicBezTo>
                        <a:pt x="4" y="6"/>
                        <a:pt x="9" y="4"/>
                        <a:pt x="8" y="1"/>
                      </a:cubicBezTo>
                      <a:cubicBezTo>
                        <a:pt x="8" y="0"/>
                        <a:pt x="7" y="1"/>
                        <a:pt x="7" y="1"/>
                      </a:cubicBezTo>
                      <a:cubicBezTo>
                        <a:pt x="8" y="3"/>
                        <a:pt x="5" y="4"/>
                        <a:pt x="4" y="4"/>
                      </a:cubicBezTo>
                      <a:cubicBezTo>
                        <a:pt x="3" y="3"/>
                        <a:pt x="2" y="2"/>
                        <a:pt x="3" y="2"/>
                      </a:cubicBezTo>
                      <a:cubicBezTo>
                        <a:pt x="4" y="2"/>
                        <a:pt x="5" y="1"/>
                        <a:pt x="6" y="2"/>
                      </a:cubicBezTo>
                      <a:cubicBezTo>
                        <a:pt x="6" y="2"/>
                        <a:pt x="7" y="2"/>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440"/>
                <p:cNvSpPr/>
                <p:nvPr/>
              </p:nvSpPr>
              <p:spPr bwMode="auto">
                <a:xfrm>
                  <a:off x="1019175" y="2735263"/>
                  <a:ext cx="1588" cy="0"/>
                </a:xfrm>
                <a:custGeom>
                  <a:avLst/>
                  <a:gdLst>
                    <a:gd name="T0" fmla="*/ 0 w 1"/>
                    <a:gd name="T1" fmla="*/ 1 h 1"/>
                    <a:gd name="T2" fmla="*/ 1 w 1"/>
                    <a:gd name="T3" fmla="*/ 0 h 1"/>
                    <a:gd name="T4" fmla="*/ 1 w 1"/>
                    <a:gd name="T5" fmla="*/ 0 h 1"/>
                    <a:gd name="T6" fmla="*/ 0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0"/>
                        <a:pt x="1" y="0"/>
                        <a:pt x="1" y="0"/>
                      </a:cubicBezTo>
                      <a:cubicBezTo>
                        <a:pt x="1" y="0"/>
                        <a:pt x="1" y="0"/>
                        <a:pt x="1"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441"/>
                <p:cNvSpPr/>
                <p:nvPr/>
              </p:nvSpPr>
              <p:spPr bwMode="auto">
                <a:xfrm>
                  <a:off x="1019175" y="2735263"/>
                  <a:ext cx="1588" cy="3175"/>
                </a:xfrm>
                <a:custGeom>
                  <a:avLst/>
                  <a:gdLst>
                    <a:gd name="T0" fmla="*/ 0 w 2"/>
                    <a:gd name="T1" fmla="*/ 1 h 2"/>
                    <a:gd name="T2" fmla="*/ 2 w 2"/>
                    <a:gd name="T3" fmla="*/ 0 h 2"/>
                    <a:gd name="T4" fmla="*/ 2 w 2"/>
                    <a:gd name="T5" fmla="*/ 0 h 2"/>
                    <a:gd name="T6" fmla="*/ 0 w 2"/>
                    <a:gd name="T7" fmla="*/ 1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1" y="1"/>
                        <a:pt x="1" y="1"/>
                        <a:pt x="2" y="0"/>
                      </a:cubicBezTo>
                      <a:cubicBezTo>
                        <a:pt x="2" y="0"/>
                        <a:pt x="2" y="0"/>
                        <a:pt x="2" y="0"/>
                      </a:cubicBezTo>
                      <a:cubicBezTo>
                        <a:pt x="1" y="0"/>
                        <a:pt x="0" y="1"/>
                        <a:pt x="0" y="1"/>
                      </a:cubicBezTo>
                      <a:cubicBezTo>
                        <a:pt x="0" y="1"/>
                        <a:pt x="0"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442"/>
                <p:cNvSpPr/>
                <p:nvPr/>
              </p:nvSpPr>
              <p:spPr bwMode="auto">
                <a:xfrm>
                  <a:off x="1017588" y="2735263"/>
                  <a:ext cx="4763" cy="3175"/>
                </a:xfrm>
                <a:custGeom>
                  <a:avLst/>
                  <a:gdLst>
                    <a:gd name="T0" fmla="*/ 1 w 4"/>
                    <a:gd name="T1" fmla="*/ 3 h 3"/>
                    <a:gd name="T2" fmla="*/ 4 w 4"/>
                    <a:gd name="T3" fmla="*/ 0 h 3"/>
                    <a:gd name="T4" fmla="*/ 4 w 4"/>
                    <a:gd name="T5" fmla="*/ 0 h 3"/>
                    <a:gd name="T6" fmla="*/ 1 w 4"/>
                    <a:gd name="T7" fmla="*/ 3 h 3"/>
                    <a:gd name="T8" fmla="*/ 1 w 4"/>
                    <a:gd name="T9" fmla="*/ 3 h 3"/>
                  </a:gdLst>
                  <a:ahLst/>
                  <a:cxnLst>
                    <a:cxn ang="0">
                      <a:pos x="T0" y="T1"/>
                    </a:cxn>
                    <a:cxn ang="0">
                      <a:pos x="T2" y="T3"/>
                    </a:cxn>
                    <a:cxn ang="0">
                      <a:pos x="T4" y="T5"/>
                    </a:cxn>
                    <a:cxn ang="0">
                      <a:pos x="T6" y="T7"/>
                    </a:cxn>
                    <a:cxn ang="0">
                      <a:pos x="T8" y="T9"/>
                    </a:cxn>
                  </a:cxnLst>
                  <a:rect l="0" t="0" r="r" b="b"/>
                  <a:pathLst>
                    <a:path w="4" h="3">
                      <a:moveTo>
                        <a:pt x="1" y="3"/>
                      </a:moveTo>
                      <a:cubicBezTo>
                        <a:pt x="2" y="2"/>
                        <a:pt x="3" y="1"/>
                        <a:pt x="4" y="0"/>
                      </a:cubicBezTo>
                      <a:cubicBezTo>
                        <a:pt x="4"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443"/>
                <p:cNvSpPr/>
                <p:nvPr/>
              </p:nvSpPr>
              <p:spPr bwMode="auto">
                <a:xfrm>
                  <a:off x="1019175" y="2735263"/>
                  <a:ext cx="3175" cy="3175"/>
                </a:xfrm>
                <a:custGeom>
                  <a:avLst/>
                  <a:gdLst>
                    <a:gd name="T0" fmla="*/ 0 w 4"/>
                    <a:gd name="T1" fmla="*/ 4 h 4"/>
                    <a:gd name="T2" fmla="*/ 4 w 4"/>
                    <a:gd name="T3" fmla="*/ 1 h 4"/>
                    <a:gd name="T4" fmla="*/ 4 w 4"/>
                    <a:gd name="T5" fmla="*/ 0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4" y="1"/>
                      </a:cubicBezTo>
                      <a:cubicBezTo>
                        <a:pt x="4" y="1"/>
                        <a:pt x="4" y="0"/>
                        <a:pt x="4" y="0"/>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444"/>
                <p:cNvSpPr/>
                <p:nvPr/>
              </p:nvSpPr>
              <p:spPr bwMode="auto">
                <a:xfrm>
                  <a:off x="1020763" y="2735263"/>
                  <a:ext cx="3175" cy="3175"/>
                </a:xfrm>
                <a:custGeom>
                  <a:avLst/>
                  <a:gdLst>
                    <a:gd name="T0" fmla="*/ 0 w 3"/>
                    <a:gd name="T1" fmla="*/ 3 h 4"/>
                    <a:gd name="T2" fmla="*/ 3 w 3"/>
                    <a:gd name="T3" fmla="*/ 0 h 4"/>
                    <a:gd name="T4" fmla="*/ 3 w 3"/>
                    <a:gd name="T5" fmla="*/ 0 h 4"/>
                    <a:gd name="T6" fmla="*/ 0 w 3"/>
                    <a:gd name="T7" fmla="*/ 3 h 4"/>
                    <a:gd name="T8" fmla="*/ 0 w 3"/>
                    <a:gd name="T9" fmla="*/ 3 h 4"/>
                  </a:gdLst>
                  <a:ahLst/>
                  <a:cxnLst>
                    <a:cxn ang="0">
                      <a:pos x="T0" y="T1"/>
                    </a:cxn>
                    <a:cxn ang="0">
                      <a:pos x="T2" y="T3"/>
                    </a:cxn>
                    <a:cxn ang="0">
                      <a:pos x="T4" y="T5"/>
                    </a:cxn>
                    <a:cxn ang="0">
                      <a:pos x="T6" y="T7"/>
                    </a:cxn>
                    <a:cxn ang="0">
                      <a:pos x="T8" y="T9"/>
                    </a:cxn>
                  </a:cxnLst>
                  <a:rect l="0" t="0" r="r" b="b"/>
                  <a:pathLst>
                    <a:path w="3" h="4">
                      <a:moveTo>
                        <a:pt x="0" y="3"/>
                      </a:moveTo>
                      <a:cubicBezTo>
                        <a:pt x="1" y="2"/>
                        <a:pt x="2" y="1"/>
                        <a:pt x="3" y="0"/>
                      </a:cubicBezTo>
                      <a:cubicBezTo>
                        <a:pt x="3" y="0"/>
                        <a:pt x="3" y="0"/>
                        <a:pt x="3" y="0"/>
                      </a:cubicBezTo>
                      <a:cubicBezTo>
                        <a:pt x="2" y="1"/>
                        <a:pt x="0" y="2"/>
                        <a:pt x="0" y="3"/>
                      </a:cubicBezTo>
                      <a:cubicBezTo>
                        <a:pt x="0" y="3"/>
                        <a:pt x="0" y="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445"/>
                <p:cNvSpPr/>
                <p:nvPr/>
              </p:nvSpPr>
              <p:spPr bwMode="auto">
                <a:xfrm>
                  <a:off x="1020763" y="2735263"/>
                  <a:ext cx="4763" cy="3175"/>
                </a:xfrm>
                <a:custGeom>
                  <a:avLst/>
                  <a:gdLst>
                    <a:gd name="T0" fmla="*/ 1 w 4"/>
                    <a:gd name="T1" fmla="*/ 4 h 4"/>
                    <a:gd name="T2" fmla="*/ 4 w 4"/>
                    <a:gd name="T3" fmla="*/ 0 h 4"/>
                    <a:gd name="T4" fmla="*/ 4 w 4"/>
                    <a:gd name="T5" fmla="*/ 0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1"/>
                        <a:pt x="4" y="0"/>
                      </a:cubicBezTo>
                      <a:cubicBezTo>
                        <a:pt x="4" y="0"/>
                        <a:pt x="4" y="0"/>
                        <a:pt x="4" y="0"/>
                      </a:cubicBezTo>
                      <a:cubicBezTo>
                        <a:pt x="3" y="1"/>
                        <a:pt x="2" y="2"/>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446"/>
                <p:cNvSpPr/>
                <p:nvPr/>
              </p:nvSpPr>
              <p:spPr bwMode="auto">
                <a:xfrm>
                  <a:off x="1022350" y="2735263"/>
                  <a:ext cx="3175" cy="3175"/>
                </a:xfrm>
                <a:custGeom>
                  <a:avLst/>
                  <a:gdLst>
                    <a:gd name="T0" fmla="*/ 1 w 4"/>
                    <a:gd name="T1" fmla="*/ 4 h 4"/>
                    <a:gd name="T2" fmla="*/ 4 w 4"/>
                    <a:gd name="T3" fmla="*/ 1 h 4"/>
                    <a:gd name="T4" fmla="*/ 3 w 4"/>
                    <a:gd name="T5" fmla="*/ 1 h 4"/>
                    <a:gd name="T6" fmla="*/ 1 w 4"/>
                    <a:gd name="T7" fmla="*/ 3 h 4"/>
                    <a:gd name="T8" fmla="*/ 1 w 4"/>
                    <a:gd name="T9" fmla="*/ 4 h 4"/>
                  </a:gdLst>
                  <a:ahLst/>
                  <a:cxnLst>
                    <a:cxn ang="0">
                      <a:pos x="T0" y="T1"/>
                    </a:cxn>
                    <a:cxn ang="0">
                      <a:pos x="T2" y="T3"/>
                    </a:cxn>
                    <a:cxn ang="0">
                      <a:pos x="T4" y="T5"/>
                    </a:cxn>
                    <a:cxn ang="0">
                      <a:pos x="T6" y="T7"/>
                    </a:cxn>
                    <a:cxn ang="0">
                      <a:pos x="T8" y="T9"/>
                    </a:cxn>
                  </a:cxnLst>
                  <a:rect l="0" t="0" r="r" b="b"/>
                  <a:pathLst>
                    <a:path w="4" h="4">
                      <a:moveTo>
                        <a:pt x="1" y="4"/>
                      </a:moveTo>
                      <a:cubicBezTo>
                        <a:pt x="2" y="3"/>
                        <a:pt x="3" y="2"/>
                        <a:pt x="4" y="1"/>
                      </a:cubicBezTo>
                      <a:cubicBezTo>
                        <a:pt x="4" y="1"/>
                        <a:pt x="4" y="0"/>
                        <a:pt x="3" y="1"/>
                      </a:cubicBezTo>
                      <a:cubicBezTo>
                        <a:pt x="3" y="2"/>
                        <a:pt x="2" y="3"/>
                        <a:pt x="1" y="3"/>
                      </a:cubicBezTo>
                      <a:cubicBezTo>
                        <a:pt x="0" y="3"/>
                        <a:pt x="1" y="4"/>
                        <a:pt x="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447"/>
                <p:cNvSpPr/>
                <p:nvPr/>
              </p:nvSpPr>
              <p:spPr bwMode="auto">
                <a:xfrm>
                  <a:off x="1023938" y="2735263"/>
                  <a:ext cx="1588" cy="3175"/>
                </a:xfrm>
                <a:custGeom>
                  <a:avLst/>
                  <a:gdLst>
                    <a:gd name="T0" fmla="*/ 0 w 2"/>
                    <a:gd name="T1" fmla="*/ 2 h 3"/>
                    <a:gd name="T2" fmla="*/ 2 w 2"/>
                    <a:gd name="T3" fmla="*/ 1 h 3"/>
                    <a:gd name="T4" fmla="*/ 2 w 2"/>
                    <a:gd name="T5" fmla="*/ 0 h 3"/>
                    <a:gd name="T6" fmla="*/ 0 w 2"/>
                    <a:gd name="T7" fmla="*/ 2 h 3"/>
                    <a:gd name="T8" fmla="*/ 0 w 2"/>
                    <a:gd name="T9" fmla="*/ 2 h 3"/>
                  </a:gdLst>
                  <a:ahLst/>
                  <a:cxnLst>
                    <a:cxn ang="0">
                      <a:pos x="T0" y="T1"/>
                    </a:cxn>
                    <a:cxn ang="0">
                      <a:pos x="T2" y="T3"/>
                    </a:cxn>
                    <a:cxn ang="0">
                      <a:pos x="T4" y="T5"/>
                    </a:cxn>
                    <a:cxn ang="0">
                      <a:pos x="T6" y="T7"/>
                    </a:cxn>
                    <a:cxn ang="0">
                      <a:pos x="T8" y="T9"/>
                    </a:cxn>
                  </a:cxnLst>
                  <a:rect l="0" t="0" r="r" b="b"/>
                  <a:pathLst>
                    <a:path w="2" h="3">
                      <a:moveTo>
                        <a:pt x="0" y="2"/>
                      </a:moveTo>
                      <a:cubicBezTo>
                        <a:pt x="1" y="2"/>
                        <a:pt x="2" y="1"/>
                        <a:pt x="2" y="1"/>
                      </a:cubicBezTo>
                      <a:cubicBezTo>
                        <a:pt x="2" y="0"/>
                        <a:pt x="2" y="0"/>
                        <a:pt x="2" y="0"/>
                      </a:cubicBezTo>
                      <a:cubicBezTo>
                        <a:pt x="1" y="1"/>
                        <a:pt x="1" y="1"/>
                        <a:pt x="0" y="2"/>
                      </a:cubicBezTo>
                      <a:cubicBezTo>
                        <a:pt x="0" y="2"/>
                        <a:pt x="0" y="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448"/>
                <p:cNvSpPr/>
                <p:nvPr/>
              </p:nvSpPr>
              <p:spPr bwMode="auto">
                <a:xfrm>
                  <a:off x="1028700" y="2735263"/>
                  <a:ext cx="3175" cy="1588"/>
                </a:xfrm>
                <a:custGeom>
                  <a:avLst/>
                  <a:gdLst>
                    <a:gd name="T0" fmla="*/ 1 w 3"/>
                    <a:gd name="T1" fmla="*/ 2 h 2"/>
                    <a:gd name="T2" fmla="*/ 3 w 3"/>
                    <a:gd name="T3" fmla="*/ 0 h 2"/>
                    <a:gd name="T4" fmla="*/ 2 w 3"/>
                    <a:gd name="T5" fmla="*/ 0 h 2"/>
                    <a:gd name="T6" fmla="*/ 1 w 3"/>
                    <a:gd name="T7" fmla="*/ 1 h 2"/>
                    <a:gd name="T8" fmla="*/ 1 w 3"/>
                    <a:gd name="T9" fmla="*/ 2 h 2"/>
                  </a:gdLst>
                  <a:ahLst/>
                  <a:cxnLst>
                    <a:cxn ang="0">
                      <a:pos x="T0" y="T1"/>
                    </a:cxn>
                    <a:cxn ang="0">
                      <a:pos x="T2" y="T3"/>
                    </a:cxn>
                    <a:cxn ang="0">
                      <a:pos x="T4" y="T5"/>
                    </a:cxn>
                    <a:cxn ang="0">
                      <a:pos x="T6" y="T7"/>
                    </a:cxn>
                    <a:cxn ang="0">
                      <a:pos x="T8" y="T9"/>
                    </a:cxn>
                  </a:cxnLst>
                  <a:rect l="0" t="0" r="r" b="b"/>
                  <a:pathLst>
                    <a:path w="3" h="2">
                      <a:moveTo>
                        <a:pt x="1" y="2"/>
                      </a:moveTo>
                      <a:cubicBezTo>
                        <a:pt x="1" y="1"/>
                        <a:pt x="2" y="1"/>
                        <a:pt x="3" y="0"/>
                      </a:cubicBezTo>
                      <a:cubicBezTo>
                        <a:pt x="3" y="0"/>
                        <a:pt x="3" y="0"/>
                        <a:pt x="2" y="0"/>
                      </a:cubicBezTo>
                      <a:cubicBezTo>
                        <a:pt x="2" y="0"/>
                        <a:pt x="1" y="1"/>
                        <a:pt x="1" y="1"/>
                      </a:cubicBezTo>
                      <a:cubicBezTo>
                        <a:pt x="0"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449"/>
                <p:cNvSpPr/>
                <p:nvPr/>
              </p:nvSpPr>
              <p:spPr bwMode="auto">
                <a:xfrm>
                  <a:off x="1028700" y="2735263"/>
                  <a:ext cx="3175" cy="3175"/>
                </a:xfrm>
                <a:custGeom>
                  <a:avLst/>
                  <a:gdLst>
                    <a:gd name="T0" fmla="*/ 1 w 3"/>
                    <a:gd name="T1" fmla="*/ 2 h 2"/>
                    <a:gd name="T2" fmla="*/ 3 w 3"/>
                    <a:gd name="T3" fmla="*/ 0 h 2"/>
                    <a:gd name="T4" fmla="*/ 3 w 3"/>
                    <a:gd name="T5" fmla="*/ 0 h 2"/>
                    <a:gd name="T6" fmla="*/ 3 w 3"/>
                    <a:gd name="T7" fmla="*/ 0 h 2"/>
                    <a:gd name="T8" fmla="*/ 3 w 3"/>
                    <a:gd name="T9" fmla="*/ 0 h 2"/>
                    <a:gd name="T10" fmla="*/ 3 w 3"/>
                    <a:gd name="T11" fmla="*/ 0 h 2"/>
                    <a:gd name="T12" fmla="*/ 3 w 3"/>
                    <a:gd name="T13" fmla="*/ 0 h 2"/>
                    <a:gd name="T14" fmla="*/ 0 w 3"/>
                    <a:gd name="T15" fmla="*/ 2 h 2"/>
                    <a:gd name="T16" fmla="*/ 1 w 3"/>
                    <a:gd name="T17"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2">
                      <a:moveTo>
                        <a:pt x="1" y="2"/>
                      </a:moveTo>
                      <a:cubicBezTo>
                        <a:pt x="1" y="1"/>
                        <a:pt x="2" y="1"/>
                        <a:pt x="3" y="0"/>
                      </a:cubicBezTo>
                      <a:cubicBezTo>
                        <a:pt x="3" y="0"/>
                        <a:pt x="3" y="0"/>
                        <a:pt x="3" y="0"/>
                      </a:cubicBezTo>
                      <a:cubicBezTo>
                        <a:pt x="3" y="0"/>
                        <a:pt x="3" y="0"/>
                        <a:pt x="3" y="0"/>
                      </a:cubicBezTo>
                      <a:cubicBezTo>
                        <a:pt x="3" y="0"/>
                        <a:pt x="3" y="0"/>
                        <a:pt x="3" y="0"/>
                      </a:cubicBezTo>
                      <a:cubicBezTo>
                        <a:pt x="3" y="0"/>
                        <a:pt x="3" y="0"/>
                        <a:pt x="3" y="0"/>
                      </a:cubicBezTo>
                      <a:cubicBezTo>
                        <a:pt x="3" y="0"/>
                        <a:pt x="3" y="0"/>
                        <a:pt x="3" y="0"/>
                      </a:cubicBezTo>
                      <a:cubicBezTo>
                        <a:pt x="2" y="0"/>
                        <a:pt x="1" y="1"/>
                        <a:pt x="0" y="2"/>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450"/>
                <p:cNvSpPr/>
                <p:nvPr/>
              </p:nvSpPr>
              <p:spPr bwMode="auto">
                <a:xfrm>
                  <a:off x="1030288" y="2735263"/>
                  <a:ext cx="4763" cy="3175"/>
                </a:xfrm>
                <a:custGeom>
                  <a:avLst/>
                  <a:gdLst>
                    <a:gd name="T0" fmla="*/ 0 w 4"/>
                    <a:gd name="T1" fmla="*/ 4 h 4"/>
                    <a:gd name="T2" fmla="*/ 4 w 4"/>
                    <a:gd name="T3" fmla="*/ 1 h 4"/>
                    <a:gd name="T4" fmla="*/ 3 w 4"/>
                    <a:gd name="T5" fmla="*/ 1 h 4"/>
                    <a:gd name="T6" fmla="*/ 0 w 4"/>
                    <a:gd name="T7" fmla="*/ 3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2" y="2"/>
                        <a:pt x="4" y="1"/>
                      </a:cubicBezTo>
                      <a:cubicBezTo>
                        <a:pt x="4" y="1"/>
                        <a:pt x="4" y="0"/>
                        <a:pt x="3" y="1"/>
                      </a:cubicBezTo>
                      <a:cubicBezTo>
                        <a:pt x="2" y="1"/>
                        <a:pt x="1" y="2"/>
                        <a:pt x="0" y="3"/>
                      </a:cubicBezTo>
                      <a:cubicBezTo>
                        <a:pt x="0" y="3"/>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451"/>
                <p:cNvSpPr/>
                <p:nvPr/>
              </p:nvSpPr>
              <p:spPr bwMode="auto">
                <a:xfrm>
                  <a:off x="1031875" y="2735263"/>
                  <a:ext cx="3175" cy="3175"/>
                </a:xfrm>
                <a:custGeom>
                  <a:avLst/>
                  <a:gdLst>
                    <a:gd name="T0" fmla="*/ 0 w 4"/>
                    <a:gd name="T1" fmla="*/ 3 h 3"/>
                    <a:gd name="T2" fmla="*/ 2 w 4"/>
                    <a:gd name="T3" fmla="*/ 2 h 3"/>
                    <a:gd name="T4" fmla="*/ 4 w 4"/>
                    <a:gd name="T5" fmla="*/ 0 h 3"/>
                    <a:gd name="T6" fmla="*/ 3 w 4"/>
                    <a:gd name="T7" fmla="*/ 0 h 3"/>
                    <a:gd name="T8" fmla="*/ 2 w 4"/>
                    <a:gd name="T9" fmla="*/ 1 h 3"/>
                    <a:gd name="T10" fmla="*/ 0 w 4"/>
                    <a:gd name="T11" fmla="*/ 2 h 3"/>
                    <a:gd name="T12" fmla="*/ 0 w 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0" y="3"/>
                      </a:moveTo>
                      <a:cubicBezTo>
                        <a:pt x="1" y="3"/>
                        <a:pt x="1" y="2"/>
                        <a:pt x="2" y="2"/>
                      </a:cubicBezTo>
                      <a:cubicBezTo>
                        <a:pt x="2" y="1"/>
                        <a:pt x="3" y="1"/>
                        <a:pt x="4" y="0"/>
                      </a:cubicBezTo>
                      <a:cubicBezTo>
                        <a:pt x="4" y="0"/>
                        <a:pt x="3" y="0"/>
                        <a:pt x="3" y="0"/>
                      </a:cubicBezTo>
                      <a:cubicBezTo>
                        <a:pt x="3" y="0"/>
                        <a:pt x="2" y="0"/>
                        <a:pt x="2" y="1"/>
                      </a:cubicBezTo>
                      <a:cubicBezTo>
                        <a:pt x="2" y="1"/>
                        <a:pt x="0" y="2"/>
                        <a:pt x="0" y="2"/>
                      </a:cubicBezTo>
                      <a:cubicBezTo>
                        <a:pt x="0" y="2"/>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452"/>
                <p:cNvSpPr/>
                <p:nvPr/>
              </p:nvSpPr>
              <p:spPr bwMode="auto">
                <a:xfrm>
                  <a:off x="1031875" y="2735263"/>
                  <a:ext cx="4763" cy="3175"/>
                </a:xfrm>
                <a:custGeom>
                  <a:avLst/>
                  <a:gdLst>
                    <a:gd name="T0" fmla="*/ 1 w 5"/>
                    <a:gd name="T1" fmla="*/ 3 h 3"/>
                    <a:gd name="T2" fmla="*/ 5 w 5"/>
                    <a:gd name="T3" fmla="*/ 0 h 3"/>
                    <a:gd name="T4" fmla="*/ 4 w 5"/>
                    <a:gd name="T5" fmla="*/ 0 h 3"/>
                    <a:gd name="T6" fmla="*/ 1 w 5"/>
                    <a:gd name="T7" fmla="*/ 3 h 3"/>
                    <a:gd name="T8" fmla="*/ 1 w 5"/>
                    <a:gd name="T9" fmla="*/ 3 h 3"/>
                  </a:gdLst>
                  <a:ahLst/>
                  <a:cxnLst>
                    <a:cxn ang="0">
                      <a:pos x="T0" y="T1"/>
                    </a:cxn>
                    <a:cxn ang="0">
                      <a:pos x="T2" y="T3"/>
                    </a:cxn>
                    <a:cxn ang="0">
                      <a:pos x="T4" y="T5"/>
                    </a:cxn>
                    <a:cxn ang="0">
                      <a:pos x="T6" y="T7"/>
                    </a:cxn>
                    <a:cxn ang="0">
                      <a:pos x="T8" y="T9"/>
                    </a:cxn>
                  </a:cxnLst>
                  <a:rect l="0" t="0" r="r" b="b"/>
                  <a:pathLst>
                    <a:path w="5" h="3">
                      <a:moveTo>
                        <a:pt x="1" y="3"/>
                      </a:moveTo>
                      <a:cubicBezTo>
                        <a:pt x="2" y="3"/>
                        <a:pt x="3" y="1"/>
                        <a:pt x="5" y="0"/>
                      </a:cubicBezTo>
                      <a:cubicBezTo>
                        <a:pt x="5" y="0"/>
                        <a:pt x="4" y="0"/>
                        <a:pt x="4" y="0"/>
                      </a:cubicBezTo>
                      <a:cubicBezTo>
                        <a:pt x="3" y="1"/>
                        <a:pt x="2" y="2"/>
                        <a:pt x="1" y="3"/>
                      </a:cubicBezTo>
                      <a:cubicBezTo>
                        <a:pt x="0" y="3"/>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453"/>
                <p:cNvSpPr/>
                <p:nvPr/>
              </p:nvSpPr>
              <p:spPr bwMode="auto">
                <a:xfrm>
                  <a:off x="1033463" y="2735263"/>
                  <a:ext cx="4763" cy="3175"/>
                </a:xfrm>
                <a:custGeom>
                  <a:avLst/>
                  <a:gdLst>
                    <a:gd name="T0" fmla="*/ 0 w 4"/>
                    <a:gd name="T1" fmla="*/ 4 h 4"/>
                    <a:gd name="T2" fmla="*/ 3 w 4"/>
                    <a:gd name="T3" fmla="*/ 1 h 4"/>
                    <a:gd name="T4" fmla="*/ 3 w 4"/>
                    <a:gd name="T5" fmla="*/ 1 h 4"/>
                    <a:gd name="T6" fmla="*/ 0 w 4"/>
                    <a:gd name="T7" fmla="*/ 4 h 4"/>
                    <a:gd name="T8" fmla="*/ 0 w 4"/>
                    <a:gd name="T9" fmla="*/ 4 h 4"/>
                  </a:gdLst>
                  <a:ahLst/>
                  <a:cxnLst>
                    <a:cxn ang="0">
                      <a:pos x="T0" y="T1"/>
                    </a:cxn>
                    <a:cxn ang="0">
                      <a:pos x="T2" y="T3"/>
                    </a:cxn>
                    <a:cxn ang="0">
                      <a:pos x="T4" y="T5"/>
                    </a:cxn>
                    <a:cxn ang="0">
                      <a:pos x="T6" y="T7"/>
                    </a:cxn>
                    <a:cxn ang="0">
                      <a:pos x="T8" y="T9"/>
                    </a:cxn>
                  </a:cxnLst>
                  <a:rect l="0" t="0" r="r" b="b"/>
                  <a:pathLst>
                    <a:path w="4" h="4">
                      <a:moveTo>
                        <a:pt x="0" y="4"/>
                      </a:moveTo>
                      <a:cubicBezTo>
                        <a:pt x="1" y="3"/>
                        <a:pt x="3" y="2"/>
                        <a:pt x="3" y="1"/>
                      </a:cubicBezTo>
                      <a:cubicBezTo>
                        <a:pt x="4" y="1"/>
                        <a:pt x="3" y="0"/>
                        <a:pt x="3" y="1"/>
                      </a:cubicBezTo>
                      <a:cubicBezTo>
                        <a:pt x="2" y="2"/>
                        <a:pt x="1" y="3"/>
                        <a:pt x="0" y="4"/>
                      </a:cubicBezTo>
                      <a:cubicBezTo>
                        <a:pt x="0" y="4"/>
                        <a:pt x="0" y="4"/>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454"/>
                <p:cNvSpPr/>
                <p:nvPr/>
              </p:nvSpPr>
              <p:spPr bwMode="auto">
                <a:xfrm>
                  <a:off x="1035050" y="2735263"/>
                  <a:ext cx="3175" cy="3175"/>
                </a:xfrm>
                <a:custGeom>
                  <a:avLst/>
                  <a:gdLst>
                    <a:gd name="T0" fmla="*/ 0 w 3"/>
                    <a:gd name="T1" fmla="*/ 3 h 3"/>
                    <a:gd name="T2" fmla="*/ 3 w 3"/>
                    <a:gd name="T3" fmla="*/ 0 h 3"/>
                    <a:gd name="T4" fmla="*/ 3 w 3"/>
                    <a:gd name="T5" fmla="*/ 0 h 3"/>
                    <a:gd name="T6" fmla="*/ 0 w 3"/>
                    <a:gd name="T7" fmla="*/ 3 h 3"/>
                    <a:gd name="T8" fmla="*/ 0 w 3"/>
                    <a:gd name="T9" fmla="*/ 3 h 3"/>
                  </a:gdLst>
                  <a:ahLst/>
                  <a:cxnLst>
                    <a:cxn ang="0">
                      <a:pos x="T0" y="T1"/>
                    </a:cxn>
                    <a:cxn ang="0">
                      <a:pos x="T2" y="T3"/>
                    </a:cxn>
                    <a:cxn ang="0">
                      <a:pos x="T4" y="T5"/>
                    </a:cxn>
                    <a:cxn ang="0">
                      <a:pos x="T6" y="T7"/>
                    </a:cxn>
                    <a:cxn ang="0">
                      <a:pos x="T8" y="T9"/>
                    </a:cxn>
                  </a:cxnLst>
                  <a:rect l="0" t="0" r="r" b="b"/>
                  <a:pathLst>
                    <a:path w="3" h="3">
                      <a:moveTo>
                        <a:pt x="0" y="3"/>
                      </a:moveTo>
                      <a:cubicBezTo>
                        <a:pt x="1" y="2"/>
                        <a:pt x="2" y="1"/>
                        <a:pt x="3" y="0"/>
                      </a:cubicBezTo>
                      <a:cubicBezTo>
                        <a:pt x="3" y="0"/>
                        <a:pt x="3" y="0"/>
                        <a:pt x="3" y="0"/>
                      </a:cubicBezTo>
                      <a:cubicBezTo>
                        <a:pt x="2" y="1"/>
                        <a:pt x="1" y="2"/>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455"/>
                <p:cNvSpPr/>
                <p:nvPr/>
              </p:nvSpPr>
              <p:spPr bwMode="auto">
                <a:xfrm>
                  <a:off x="1035050" y="2735263"/>
                  <a:ext cx="3175" cy="3175"/>
                </a:xfrm>
                <a:custGeom>
                  <a:avLst/>
                  <a:gdLst>
                    <a:gd name="T0" fmla="*/ 1 w 3"/>
                    <a:gd name="T1" fmla="*/ 3 h 3"/>
                    <a:gd name="T2" fmla="*/ 3 w 3"/>
                    <a:gd name="T3" fmla="*/ 0 h 3"/>
                    <a:gd name="T4" fmla="*/ 3 w 3"/>
                    <a:gd name="T5" fmla="*/ 0 h 3"/>
                    <a:gd name="T6" fmla="*/ 1 w 3"/>
                    <a:gd name="T7" fmla="*/ 2 h 3"/>
                    <a:gd name="T8" fmla="*/ 1 w 3"/>
                    <a:gd name="T9" fmla="*/ 3 h 3"/>
                  </a:gdLst>
                  <a:ahLst/>
                  <a:cxnLst>
                    <a:cxn ang="0">
                      <a:pos x="T0" y="T1"/>
                    </a:cxn>
                    <a:cxn ang="0">
                      <a:pos x="T2" y="T3"/>
                    </a:cxn>
                    <a:cxn ang="0">
                      <a:pos x="T4" y="T5"/>
                    </a:cxn>
                    <a:cxn ang="0">
                      <a:pos x="T6" y="T7"/>
                    </a:cxn>
                    <a:cxn ang="0">
                      <a:pos x="T8" y="T9"/>
                    </a:cxn>
                  </a:cxnLst>
                  <a:rect l="0" t="0" r="r" b="b"/>
                  <a:pathLst>
                    <a:path w="3" h="3">
                      <a:moveTo>
                        <a:pt x="1" y="3"/>
                      </a:moveTo>
                      <a:cubicBezTo>
                        <a:pt x="2" y="2"/>
                        <a:pt x="2" y="1"/>
                        <a:pt x="3" y="0"/>
                      </a:cubicBezTo>
                      <a:cubicBezTo>
                        <a:pt x="3" y="0"/>
                        <a:pt x="3" y="0"/>
                        <a:pt x="3" y="0"/>
                      </a:cubicBezTo>
                      <a:cubicBezTo>
                        <a:pt x="2" y="1"/>
                        <a:pt x="1" y="2"/>
                        <a:pt x="1" y="2"/>
                      </a:cubicBezTo>
                      <a:cubicBezTo>
                        <a:pt x="0" y="2"/>
                        <a:pt x="1"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476"/>
                <p:cNvSpPr>
                  <a:spLocks noEditPoints="1"/>
                </p:cNvSpPr>
                <p:nvPr/>
              </p:nvSpPr>
              <p:spPr bwMode="auto">
                <a:xfrm>
                  <a:off x="869950" y="2209801"/>
                  <a:ext cx="49213" cy="69850"/>
                </a:xfrm>
                <a:custGeom>
                  <a:avLst/>
                  <a:gdLst>
                    <a:gd name="T0" fmla="*/ 8 w 47"/>
                    <a:gd name="T1" fmla="*/ 40 h 66"/>
                    <a:gd name="T2" fmla="*/ 8 w 47"/>
                    <a:gd name="T3" fmla="*/ 40 h 66"/>
                    <a:gd name="T4" fmla="*/ 23 w 47"/>
                    <a:gd name="T5" fmla="*/ 65 h 66"/>
                    <a:gd name="T6" fmla="*/ 30 w 47"/>
                    <a:gd name="T7" fmla="*/ 2 h 66"/>
                    <a:gd name="T8" fmla="*/ 30 w 47"/>
                    <a:gd name="T9" fmla="*/ 2 h 66"/>
                    <a:gd name="T10" fmla="*/ 34 w 47"/>
                    <a:gd name="T11" fmla="*/ 3 h 66"/>
                    <a:gd name="T12" fmla="*/ 41 w 47"/>
                    <a:gd name="T13" fmla="*/ 8 h 66"/>
                    <a:gd name="T14" fmla="*/ 45 w 47"/>
                    <a:gd name="T15" fmla="*/ 17 h 66"/>
                    <a:gd name="T16" fmla="*/ 43 w 47"/>
                    <a:gd name="T17" fmla="*/ 31 h 66"/>
                    <a:gd name="T18" fmla="*/ 39 w 47"/>
                    <a:gd name="T19" fmla="*/ 37 h 66"/>
                    <a:gd name="T20" fmla="*/ 32 w 47"/>
                    <a:gd name="T21" fmla="*/ 44 h 66"/>
                    <a:gd name="T22" fmla="*/ 29 w 47"/>
                    <a:gd name="T23" fmla="*/ 52 h 66"/>
                    <a:gd name="T24" fmla="*/ 29 w 47"/>
                    <a:gd name="T25" fmla="*/ 60 h 66"/>
                    <a:gd name="T26" fmla="*/ 28 w 47"/>
                    <a:gd name="T27" fmla="*/ 63 h 66"/>
                    <a:gd name="T28" fmla="*/ 26 w 47"/>
                    <a:gd name="T29" fmla="*/ 64 h 66"/>
                    <a:gd name="T30" fmla="*/ 19 w 47"/>
                    <a:gd name="T31" fmla="*/ 65 h 66"/>
                    <a:gd name="T32" fmla="*/ 16 w 47"/>
                    <a:gd name="T33" fmla="*/ 53 h 66"/>
                    <a:gd name="T34" fmla="*/ 15 w 47"/>
                    <a:gd name="T35" fmla="*/ 49 h 66"/>
                    <a:gd name="T36" fmla="*/ 10 w 47"/>
                    <a:gd name="T37" fmla="*/ 42 h 66"/>
                    <a:gd name="T38" fmla="*/ 8 w 47"/>
                    <a:gd name="T39" fmla="*/ 40 h 66"/>
                    <a:gd name="T40" fmla="*/ 8 w 47"/>
                    <a:gd name="T41" fmla="*/ 40 h 66"/>
                    <a:gd name="T42" fmla="*/ 3 w 47"/>
                    <a:gd name="T43" fmla="*/ 32 h 66"/>
                    <a:gd name="T44" fmla="*/ 2 w 47"/>
                    <a:gd name="T45" fmla="*/ 23 h 66"/>
                    <a:gd name="T46" fmla="*/ 6 w 47"/>
                    <a:gd name="T47" fmla="*/ 13 h 66"/>
                    <a:gd name="T48" fmla="*/ 18 w 47"/>
                    <a:gd name="T49" fmla="*/ 3 h 66"/>
                    <a:gd name="T50" fmla="*/ 30 w 47"/>
                    <a:gd name="T51" fmla="*/ 2 h 66"/>
                    <a:gd name="T52" fmla="*/ 12 w 47"/>
                    <a:gd name="T53" fmla="*/ 6 h 66"/>
                    <a:gd name="T54" fmla="*/ 0 w 47"/>
                    <a:gd name="T55" fmla="*/ 26 h 66"/>
                    <a:gd name="T56" fmla="*/ 3 w 47"/>
                    <a:gd name="T57" fmla="*/ 35 h 66"/>
                    <a:gd name="T58" fmla="*/ 12 w 47"/>
                    <a:gd name="T59" fmla="*/ 47 h 66"/>
                    <a:gd name="T60" fmla="*/ 14 w 47"/>
                    <a:gd name="T61" fmla="*/ 50 h 66"/>
                    <a:gd name="T62" fmla="*/ 15 w 47"/>
                    <a:gd name="T63" fmla="*/ 64 h 66"/>
                    <a:gd name="T64" fmla="*/ 14 w 47"/>
                    <a:gd name="T65" fmla="*/ 64 h 66"/>
                    <a:gd name="T66" fmla="*/ 15 w 47"/>
                    <a:gd name="T67" fmla="*/ 65 h 66"/>
                    <a:gd name="T68" fmla="*/ 16 w 47"/>
                    <a:gd name="T69" fmla="*/ 65 h 66"/>
                    <a:gd name="T70" fmla="*/ 24 w 47"/>
                    <a:gd name="T71" fmla="*/ 66 h 66"/>
                    <a:gd name="T72" fmla="*/ 30 w 47"/>
                    <a:gd name="T73" fmla="*/ 59 h 66"/>
                    <a:gd name="T74" fmla="*/ 30 w 47"/>
                    <a:gd name="T75" fmla="*/ 52 h 66"/>
                    <a:gd name="T76" fmla="*/ 34 w 47"/>
                    <a:gd name="T77" fmla="*/ 43 h 66"/>
                    <a:gd name="T78" fmla="*/ 40 w 47"/>
                    <a:gd name="T79" fmla="*/ 37 h 66"/>
                    <a:gd name="T80" fmla="*/ 46 w 47"/>
                    <a:gd name="T81" fmla="*/ 25 h 66"/>
                    <a:gd name="T82" fmla="*/ 34 w 47"/>
                    <a:gd name="T83" fmla="*/ 1 h 66"/>
                    <a:gd name="T84" fmla="*/ 27 w 47"/>
                    <a:gd name="T85"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7" h="66">
                      <a:moveTo>
                        <a:pt x="8" y="40"/>
                      </a:moveTo>
                      <a:cubicBezTo>
                        <a:pt x="8" y="40"/>
                        <a:pt x="8" y="40"/>
                        <a:pt x="8" y="40"/>
                      </a:cubicBezTo>
                      <a:cubicBezTo>
                        <a:pt x="8" y="40"/>
                        <a:pt x="8" y="40"/>
                        <a:pt x="8" y="40"/>
                      </a:cubicBezTo>
                      <a:cubicBezTo>
                        <a:pt x="8" y="40"/>
                        <a:pt x="8" y="40"/>
                        <a:pt x="8" y="40"/>
                      </a:cubicBezTo>
                      <a:moveTo>
                        <a:pt x="23" y="65"/>
                      </a:moveTo>
                      <a:cubicBezTo>
                        <a:pt x="23" y="65"/>
                        <a:pt x="23" y="65"/>
                        <a:pt x="23" y="65"/>
                      </a:cubicBezTo>
                      <a:cubicBezTo>
                        <a:pt x="23" y="65"/>
                        <a:pt x="23" y="65"/>
                        <a:pt x="23" y="65"/>
                      </a:cubicBezTo>
                      <a:moveTo>
                        <a:pt x="30" y="2"/>
                      </a:moveTo>
                      <a:cubicBezTo>
                        <a:pt x="30" y="2"/>
                        <a:pt x="30" y="2"/>
                        <a:pt x="30" y="2"/>
                      </a:cubicBezTo>
                      <a:cubicBezTo>
                        <a:pt x="30" y="2"/>
                        <a:pt x="30" y="2"/>
                        <a:pt x="30" y="2"/>
                      </a:cubicBezTo>
                      <a:moveTo>
                        <a:pt x="30" y="2"/>
                      </a:moveTo>
                      <a:cubicBezTo>
                        <a:pt x="32" y="2"/>
                        <a:pt x="33" y="2"/>
                        <a:pt x="34" y="3"/>
                      </a:cubicBezTo>
                      <a:cubicBezTo>
                        <a:pt x="36" y="3"/>
                        <a:pt x="37" y="4"/>
                        <a:pt x="38" y="5"/>
                      </a:cubicBezTo>
                      <a:cubicBezTo>
                        <a:pt x="39" y="6"/>
                        <a:pt x="40" y="6"/>
                        <a:pt x="41" y="8"/>
                      </a:cubicBezTo>
                      <a:cubicBezTo>
                        <a:pt x="42" y="9"/>
                        <a:pt x="42" y="10"/>
                        <a:pt x="43" y="12"/>
                      </a:cubicBezTo>
                      <a:cubicBezTo>
                        <a:pt x="44" y="14"/>
                        <a:pt x="44" y="15"/>
                        <a:pt x="45" y="17"/>
                      </a:cubicBezTo>
                      <a:cubicBezTo>
                        <a:pt x="45" y="20"/>
                        <a:pt x="45" y="22"/>
                        <a:pt x="45" y="25"/>
                      </a:cubicBezTo>
                      <a:cubicBezTo>
                        <a:pt x="44" y="27"/>
                        <a:pt x="44" y="29"/>
                        <a:pt x="43" y="31"/>
                      </a:cubicBezTo>
                      <a:cubicBezTo>
                        <a:pt x="42" y="32"/>
                        <a:pt x="41" y="34"/>
                        <a:pt x="40" y="35"/>
                      </a:cubicBezTo>
                      <a:cubicBezTo>
                        <a:pt x="40" y="36"/>
                        <a:pt x="39" y="37"/>
                        <a:pt x="39" y="37"/>
                      </a:cubicBezTo>
                      <a:cubicBezTo>
                        <a:pt x="38" y="38"/>
                        <a:pt x="37" y="39"/>
                        <a:pt x="36" y="39"/>
                      </a:cubicBezTo>
                      <a:cubicBezTo>
                        <a:pt x="35" y="41"/>
                        <a:pt x="34" y="42"/>
                        <a:pt x="32" y="44"/>
                      </a:cubicBezTo>
                      <a:cubicBezTo>
                        <a:pt x="31" y="46"/>
                        <a:pt x="30" y="48"/>
                        <a:pt x="30" y="50"/>
                      </a:cubicBezTo>
                      <a:cubicBezTo>
                        <a:pt x="29" y="50"/>
                        <a:pt x="29" y="51"/>
                        <a:pt x="29" y="52"/>
                      </a:cubicBezTo>
                      <a:cubicBezTo>
                        <a:pt x="29" y="53"/>
                        <a:pt x="29" y="54"/>
                        <a:pt x="29" y="55"/>
                      </a:cubicBezTo>
                      <a:cubicBezTo>
                        <a:pt x="29" y="57"/>
                        <a:pt x="29" y="58"/>
                        <a:pt x="29" y="60"/>
                      </a:cubicBezTo>
                      <a:cubicBezTo>
                        <a:pt x="29" y="61"/>
                        <a:pt x="29" y="61"/>
                        <a:pt x="29" y="62"/>
                      </a:cubicBezTo>
                      <a:cubicBezTo>
                        <a:pt x="29" y="62"/>
                        <a:pt x="28" y="62"/>
                        <a:pt x="28" y="63"/>
                      </a:cubicBezTo>
                      <a:cubicBezTo>
                        <a:pt x="28" y="63"/>
                        <a:pt x="28" y="63"/>
                        <a:pt x="27" y="63"/>
                      </a:cubicBezTo>
                      <a:cubicBezTo>
                        <a:pt x="27" y="64"/>
                        <a:pt x="26" y="64"/>
                        <a:pt x="26" y="64"/>
                      </a:cubicBezTo>
                      <a:cubicBezTo>
                        <a:pt x="25" y="64"/>
                        <a:pt x="24" y="65"/>
                        <a:pt x="23" y="65"/>
                      </a:cubicBezTo>
                      <a:cubicBezTo>
                        <a:pt x="22" y="65"/>
                        <a:pt x="20" y="65"/>
                        <a:pt x="19" y="65"/>
                      </a:cubicBezTo>
                      <a:cubicBezTo>
                        <a:pt x="18" y="65"/>
                        <a:pt x="17" y="64"/>
                        <a:pt x="16" y="64"/>
                      </a:cubicBezTo>
                      <a:cubicBezTo>
                        <a:pt x="16" y="60"/>
                        <a:pt x="17" y="56"/>
                        <a:pt x="16" y="53"/>
                      </a:cubicBezTo>
                      <a:cubicBezTo>
                        <a:pt x="16" y="52"/>
                        <a:pt x="16" y="51"/>
                        <a:pt x="15" y="50"/>
                      </a:cubicBezTo>
                      <a:cubicBezTo>
                        <a:pt x="15" y="49"/>
                        <a:pt x="15" y="49"/>
                        <a:pt x="15" y="49"/>
                      </a:cubicBezTo>
                      <a:cubicBezTo>
                        <a:pt x="15" y="48"/>
                        <a:pt x="14" y="48"/>
                        <a:pt x="14" y="47"/>
                      </a:cubicBezTo>
                      <a:cubicBezTo>
                        <a:pt x="13" y="46"/>
                        <a:pt x="11" y="44"/>
                        <a:pt x="10" y="42"/>
                      </a:cubicBezTo>
                      <a:cubicBezTo>
                        <a:pt x="9" y="42"/>
                        <a:pt x="9" y="41"/>
                        <a:pt x="8" y="40"/>
                      </a:cubicBezTo>
                      <a:cubicBezTo>
                        <a:pt x="8" y="40"/>
                        <a:pt x="8" y="40"/>
                        <a:pt x="8" y="40"/>
                      </a:cubicBezTo>
                      <a:cubicBezTo>
                        <a:pt x="8" y="40"/>
                        <a:pt x="8" y="40"/>
                        <a:pt x="8" y="40"/>
                      </a:cubicBezTo>
                      <a:cubicBezTo>
                        <a:pt x="8" y="40"/>
                        <a:pt x="8" y="40"/>
                        <a:pt x="8" y="40"/>
                      </a:cubicBezTo>
                      <a:cubicBezTo>
                        <a:pt x="8" y="40"/>
                        <a:pt x="8" y="40"/>
                        <a:pt x="8" y="40"/>
                      </a:cubicBezTo>
                      <a:cubicBezTo>
                        <a:pt x="6" y="38"/>
                        <a:pt x="4" y="35"/>
                        <a:pt x="3" y="32"/>
                      </a:cubicBezTo>
                      <a:cubicBezTo>
                        <a:pt x="2" y="30"/>
                        <a:pt x="2" y="29"/>
                        <a:pt x="2" y="27"/>
                      </a:cubicBezTo>
                      <a:cubicBezTo>
                        <a:pt x="1" y="26"/>
                        <a:pt x="1" y="24"/>
                        <a:pt x="2" y="23"/>
                      </a:cubicBezTo>
                      <a:cubicBezTo>
                        <a:pt x="2" y="21"/>
                        <a:pt x="2" y="20"/>
                        <a:pt x="3" y="18"/>
                      </a:cubicBezTo>
                      <a:cubicBezTo>
                        <a:pt x="4" y="16"/>
                        <a:pt x="5" y="14"/>
                        <a:pt x="6" y="13"/>
                      </a:cubicBezTo>
                      <a:cubicBezTo>
                        <a:pt x="8" y="11"/>
                        <a:pt x="10" y="9"/>
                        <a:pt x="12" y="7"/>
                      </a:cubicBezTo>
                      <a:cubicBezTo>
                        <a:pt x="14" y="6"/>
                        <a:pt x="16" y="4"/>
                        <a:pt x="18" y="3"/>
                      </a:cubicBezTo>
                      <a:cubicBezTo>
                        <a:pt x="21" y="3"/>
                        <a:pt x="23" y="2"/>
                        <a:pt x="25" y="2"/>
                      </a:cubicBezTo>
                      <a:cubicBezTo>
                        <a:pt x="27" y="1"/>
                        <a:pt x="28" y="1"/>
                        <a:pt x="30" y="2"/>
                      </a:cubicBezTo>
                      <a:moveTo>
                        <a:pt x="27" y="0"/>
                      </a:moveTo>
                      <a:cubicBezTo>
                        <a:pt x="21" y="1"/>
                        <a:pt x="16" y="3"/>
                        <a:pt x="12" y="6"/>
                      </a:cubicBezTo>
                      <a:cubicBezTo>
                        <a:pt x="7" y="9"/>
                        <a:pt x="4" y="13"/>
                        <a:pt x="2" y="18"/>
                      </a:cubicBezTo>
                      <a:cubicBezTo>
                        <a:pt x="1" y="21"/>
                        <a:pt x="0" y="23"/>
                        <a:pt x="0" y="26"/>
                      </a:cubicBezTo>
                      <a:cubicBezTo>
                        <a:pt x="0" y="27"/>
                        <a:pt x="1" y="29"/>
                        <a:pt x="1" y="30"/>
                      </a:cubicBezTo>
                      <a:cubicBezTo>
                        <a:pt x="1" y="32"/>
                        <a:pt x="2" y="33"/>
                        <a:pt x="3" y="35"/>
                      </a:cubicBezTo>
                      <a:cubicBezTo>
                        <a:pt x="6" y="39"/>
                        <a:pt x="9" y="43"/>
                        <a:pt x="12" y="47"/>
                      </a:cubicBezTo>
                      <a:cubicBezTo>
                        <a:pt x="12" y="47"/>
                        <a:pt x="12" y="47"/>
                        <a:pt x="12" y="47"/>
                      </a:cubicBezTo>
                      <a:cubicBezTo>
                        <a:pt x="13" y="48"/>
                        <a:pt x="13" y="48"/>
                        <a:pt x="14" y="49"/>
                      </a:cubicBezTo>
                      <a:cubicBezTo>
                        <a:pt x="14" y="49"/>
                        <a:pt x="14" y="50"/>
                        <a:pt x="14" y="50"/>
                      </a:cubicBezTo>
                      <a:cubicBezTo>
                        <a:pt x="15" y="51"/>
                        <a:pt x="15" y="52"/>
                        <a:pt x="15" y="53"/>
                      </a:cubicBezTo>
                      <a:cubicBezTo>
                        <a:pt x="16" y="57"/>
                        <a:pt x="15" y="60"/>
                        <a:pt x="15" y="64"/>
                      </a:cubicBezTo>
                      <a:cubicBezTo>
                        <a:pt x="15" y="64"/>
                        <a:pt x="15" y="64"/>
                        <a:pt x="15" y="64"/>
                      </a:cubicBezTo>
                      <a:cubicBezTo>
                        <a:pt x="15" y="64"/>
                        <a:pt x="14" y="64"/>
                        <a:pt x="14" y="64"/>
                      </a:cubicBezTo>
                      <a:cubicBezTo>
                        <a:pt x="14" y="64"/>
                        <a:pt x="14" y="65"/>
                        <a:pt x="15" y="65"/>
                      </a:cubicBezTo>
                      <a:cubicBezTo>
                        <a:pt x="15" y="65"/>
                        <a:pt x="15" y="65"/>
                        <a:pt x="15" y="65"/>
                      </a:cubicBezTo>
                      <a:cubicBezTo>
                        <a:pt x="15" y="65"/>
                        <a:pt x="15" y="65"/>
                        <a:pt x="16" y="65"/>
                      </a:cubicBezTo>
                      <a:cubicBezTo>
                        <a:pt x="16" y="65"/>
                        <a:pt x="16" y="65"/>
                        <a:pt x="16" y="65"/>
                      </a:cubicBezTo>
                      <a:cubicBezTo>
                        <a:pt x="17" y="66"/>
                        <a:pt x="18" y="66"/>
                        <a:pt x="19" y="66"/>
                      </a:cubicBezTo>
                      <a:cubicBezTo>
                        <a:pt x="21" y="66"/>
                        <a:pt x="22" y="66"/>
                        <a:pt x="24" y="66"/>
                      </a:cubicBezTo>
                      <a:cubicBezTo>
                        <a:pt x="26" y="66"/>
                        <a:pt x="27" y="65"/>
                        <a:pt x="28" y="64"/>
                      </a:cubicBezTo>
                      <a:cubicBezTo>
                        <a:pt x="30" y="63"/>
                        <a:pt x="30" y="61"/>
                        <a:pt x="30" y="59"/>
                      </a:cubicBezTo>
                      <a:cubicBezTo>
                        <a:pt x="30" y="58"/>
                        <a:pt x="30" y="57"/>
                        <a:pt x="30" y="55"/>
                      </a:cubicBezTo>
                      <a:cubicBezTo>
                        <a:pt x="30" y="54"/>
                        <a:pt x="30" y="53"/>
                        <a:pt x="30" y="52"/>
                      </a:cubicBezTo>
                      <a:cubicBezTo>
                        <a:pt x="30" y="51"/>
                        <a:pt x="31" y="49"/>
                        <a:pt x="31" y="48"/>
                      </a:cubicBezTo>
                      <a:cubicBezTo>
                        <a:pt x="32" y="46"/>
                        <a:pt x="33" y="45"/>
                        <a:pt x="34" y="43"/>
                      </a:cubicBezTo>
                      <a:cubicBezTo>
                        <a:pt x="36" y="42"/>
                        <a:pt x="37" y="40"/>
                        <a:pt x="38" y="39"/>
                      </a:cubicBezTo>
                      <a:cubicBezTo>
                        <a:pt x="39" y="38"/>
                        <a:pt x="40" y="38"/>
                        <a:pt x="40" y="37"/>
                      </a:cubicBezTo>
                      <a:cubicBezTo>
                        <a:pt x="41" y="36"/>
                        <a:pt x="42" y="36"/>
                        <a:pt x="42" y="35"/>
                      </a:cubicBezTo>
                      <a:cubicBezTo>
                        <a:pt x="44" y="32"/>
                        <a:pt x="45" y="28"/>
                        <a:pt x="46" y="25"/>
                      </a:cubicBezTo>
                      <a:cubicBezTo>
                        <a:pt x="47" y="18"/>
                        <a:pt x="45" y="11"/>
                        <a:pt x="41" y="6"/>
                      </a:cubicBezTo>
                      <a:cubicBezTo>
                        <a:pt x="39" y="4"/>
                        <a:pt x="37" y="2"/>
                        <a:pt x="34" y="1"/>
                      </a:cubicBezTo>
                      <a:cubicBezTo>
                        <a:pt x="32" y="1"/>
                        <a:pt x="30" y="0"/>
                        <a:pt x="28" y="0"/>
                      </a:cubicBezTo>
                      <a:cubicBezTo>
                        <a:pt x="27" y="0"/>
                        <a:pt x="27" y="0"/>
                        <a:pt x="2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477"/>
                <p:cNvSpPr/>
                <p:nvPr/>
              </p:nvSpPr>
              <p:spPr bwMode="auto">
                <a:xfrm>
                  <a:off x="884238" y="2260601"/>
                  <a:ext cx="15875" cy="6350"/>
                </a:xfrm>
                <a:custGeom>
                  <a:avLst/>
                  <a:gdLst>
                    <a:gd name="T0" fmla="*/ 4 w 15"/>
                    <a:gd name="T1" fmla="*/ 0 h 5"/>
                    <a:gd name="T2" fmla="*/ 0 w 15"/>
                    <a:gd name="T3" fmla="*/ 2 h 5"/>
                    <a:gd name="T4" fmla="*/ 0 w 15"/>
                    <a:gd name="T5" fmla="*/ 3 h 5"/>
                    <a:gd name="T6" fmla="*/ 1 w 15"/>
                    <a:gd name="T7" fmla="*/ 3 h 5"/>
                    <a:gd name="T8" fmla="*/ 1 w 15"/>
                    <a:gd name="T9" fmla="*/ 2 h 5"/>
                    <a:gd name="T10" fmla="*/ 6 w 15"/>
                    <a:gd name="T11" fmla="*/ 1 h 5"/>
                    <a:gd name="T12" fmla="*/ 9 w 15"/>
                    <a:gd name="T13" fmla="*/ 1 h 5"/>
                    <a:gd name="T14" fmla="*/ 11 w 15"/>
                    <a:gd name="T15" fmla="*/ 2 h 5"/>
                    <a:gd name="T16" fmla="*/ 12 w 15"/>
                    <a:gd name="T17" fmla="*/ 2 h 5"/>
                    <a:gd name="T18" fmla="*/ 13 w 15"/>
                    <a:gd name="T19" fmla="*/ 3 h 5"/>
                    <a:gd name="T20" fmla="*/ 14 w 15"/>
                    <a:gd name="T21" fmla="*/ 4 h 5"/>
                    <a:gd name="T22" fmla="*/ 14 w 15"/>
                    <a:gd name="T23" fmla="*/ 4 h 5"/>
                    <a:gd name="T24" fmla="*/ 15 w 15"/>
                    <a:gd name="T25" fmla="*/ 5 h 5"/>
                    <a:gd name="T26" fmla="*/ 15 w 15"/>
                    <a:gd name="T27" fmla="*/ 4 h 5"/>
                    <a:gd name="T28" fmla="*/ 13 w 15"/>
                    <a:gd name="T29" fmla="*/ 2 h 5"/>
                    <a:gd name="T30" fmla="*/ 11 w 15"/>
                    <a:gd name="T31" fmla="*/ 0 h 5"/>
                    <a:gd name="T32" fmla="*/ 8 w 15"/>
                    <a:gd name="T33" fmla="*/ 0 h 5"/>
                    <a:gd name="T34" fmla="*/ 4 w 15"/>
                    <a:gd name="T35"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5">
                      <a:moveTo>
                        <a:pt x="4" y="0"/>
                      </a:moveTo>
                      <a:cubicBezTo>
                        <a:pt x="3" y="1"/>
                        <a:pt x="1" y="1"/>
                        <a:pt x="0" y="2"/>
                      </a:cubicBezTo>
                      <a:cubicBezTo>
                        <a:pt x="0" y="2"/>
                        <a:pt x="0" y="2"/>
                        <a:pt x="0" y="3"/>
                      </a:cubicBezTo>
                      <a:cubicBezTo>
                        <a:pt x="0" y="3"/>
                        <a:pt x="0" y="3"/>
                        <a:pt x="1" y="3"/>
                      </a:cubicBezTo>
                      <a:cubicBezTo>
                        <a:pt x="1" y="3"/>
                        <a:pt x="1" y="3"/>
                        <a:pt x="1" y="2"/>
                      </a:cubicBezTo>
                      <a:cubicBezTo>
                        <a:pt x="3" y="2"/>
                        <a:pt x="4" y="1"/>
                        <a:pt x="6" y="1"/>
                      </a:cubicBezTo>
                      <a:cubicBezTo>
                        <a:pt x="7" y="1"/>
                        <a:pt x="8" y="1"/>
                        <a:pt x="9" y="1"/>
                      </a:cubicBezTo>
                      <a:cubicBezTo>
                        <a:pt x="10" y="1"/>
                        <a:pt x="11" y="1"/>
                        <a:pt x="11" y="2"/>
                      </a:cubicBezTo>
                      <a:cubicBezTo>
                        <a:pt x="12" y="2"/>
                        <a:pt x="12" y="2"/>
                        <a:pt x="12" y="2"/>
                      </a:cubicBezTo>
                      <a:cubicBezTo>
                        <a:pt x="13" y="3"/>
                        <a:pt x="13" y="3"/>
                        <a:pt x="13" y="3"/>
                      </a:cubicBezTo>
                      <a:cubicBezTo>
                        <a:pt x="13" y="3"/>
                        <a:pt x="14" y="4"/>
                        <a:pt x="14" y="4"/>
                      </a:cubicBezTo>
                      <a:cubicBezTo>
                        <a:pt x="14" y="4"/>
                        <a:pt x="14" y="4"/>
                        <a:pt x="14" y="4"/>
                      </a:cubicBezTo>
                      <a:cubicBezTo>
                        <a:pt x="14" y="5"/>
                        <a:pt x="14" y="5"/>
                        <a:pt x="15" y="5"/>
                      </a:cubicBezTo>
                      <a:cubicBezTo>
                        <a:pt x="15" y="5"/>
                        <a:pt x="15" y="4"/>
                        <a:pt x="15" y="4"/>
                      </a:cubicBezTo>
                      <a:cubicBezTo>
                        <a:pt x="15" y="3"/>
                        <a:pt x="14" y="2"/>
                        <a:pt x="13" y="2"/>
                      </a:cubicBezTo>
                      <a:cubicBezTo>
                        <a:pt x="13" y="1"/>
                        <a:pt x="12" y="1"/>
                        <a:pt x="11" y="0"/>
                      </a:cubicBezTo>
                      <a:cubicBezTo>
                        <a:pt x="10" y="0"/>
                        <a:pt x="9" y="0"/>
                        <a:pt x="8" y="0"/>
                      </a:cubicBezTo>
                      <a:cubicBezTo>
                        <a:pt x="7" y="0"/>
                        <a:pt x="5" y="0"/>
                        <a:pt x="4"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478"/>
                <p:cNvSpPr/>
                <p:nvPr/>
              </p:nvSpPr>
              <p:spPr bwMode="auto">
                <a:xfrm>
                  <a:off x="885825" y="2263776"/>
                  <a:ext cx="14288" cy="3175"/>
                </a:xfrm>
                <a:custGeom>
                  <a:avLst/>
                  <a:gdLst>
                    <a:gd name="T0" fmla="*/ 5 w 14"/>
                    <a:gd name="T1" fmla="*/ 0 h 4"/>
                    <a:gd name="T2" fmla="*/ 3 w 14"/>
                    <a:gd name="T3" fmla="*/ 0 h 4"/>
                    <a:gd name="T4" fmla="*/ 1 w 14"/>
                    <a:gd name="T5" fmla="*/ 0 h 4"/>
                    <a:gd name="T6" fmla="*/ 0 w 14"/>
                    <a:gd name="T7" fmla="*/ 1 h 4"/>
                    <a:gd name="T8" fmla="*/ 1 w 14"/>
                    <a:gd name="T9" fmla="*/ 1 h 4"/>
                    <a:gd name="T10" fmla="*/ 3 w 14"/>
                    <a:gd name="T11" fmla="*/ 1 h 4"/>
                    <a:gd name="T12" fmla="*/ 5 w 14"/>
                    <a:gd name="T13" fmla="*/ 1 h 4"/>
                    <a:gd name="T14" fmla="*/ 10 w 14"/>
                    <a:gd name="T15" fmla="*/ 1 h 4"/>
                    <a:gd name="T16" fmla="*/ 12 w 14"/>
                    <a:gd name="T17" fmla="*/ 2 h 4"/>
                    <a:gd name="T18" fmla="*/ 12 w 14"/>
                    <a:gd name="T19" fmla="*/ 2 h 4"/>
                    <a:gd name="T20" fmla="*/ 13 w 14"/>
                    <a:gd name="T21" fmla="*/ 3 h 4"/>
                    <a:gd name="T22" fmla="*/ 13 w 14"/>
                    <a:gd name="T23" fmla="*/ 3 h 4"/>
                    <a:gd name="T24" fmla="*/ 13 w 14"/>
                    <a:gd name="T25" fmla="*/ 3 h 4"/>
                    <a:gd name="T26" fmla="*/ 13 w 14"/>
                    <a:gd name="T27" fmla="*/ 3 h 4"/>
                    <a:gd name="T28" fmla="*/ 13 w 14"/>
                    <a:gd name="T29" fmla="*/ 4 h 4"/>
                    <a:gd name="T30" fmla="*/ 14 w 14"/>
                    <a:gd name="T31" fmla="*/ 3 h 4"/>
                    <a:gd name="T32" fmla="*/ 13 w 14"/>
                    <a:gd name="T33" fmla="*/ 1 h 4"/>
                    <a:gd name="T34" fmla="*/ 11 w 14"/>
                    <a:gd name="T35" fmla="*/ 1 h 4"/>
                    <a:gd name="T36" fmla="*/ 7 w 14"/>
                    <a:gd name="T37" fmla="*/ 0 h 4"/>
                    <a:gd name="T38" fmla="*/ 5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5" y="0"/>
                      </a:moveTo>
                      <a:cubicBezTo>
                        <a:pt x="4" y="0"/>
                        <a:pt x="4" y="0"/>
                        <a:pt x="3" y="0"/>
                      </a:cubicBezTo>
                      <a:cubicBezTo>
                        <a:pt x="2" y="0"/>
                        <a:pt x="2" y="0"/>
                        <a:pt x="1" y="0"/>
                      </a:cubicBezTo>
                      <a:cubicBezTo>
                        <a:pt x="1" y="0"/>
                        <a:pt x="0" y="1"/>
                        <a:pt x="0" y="1"/>
                      </a:cubicBezTo>
                      <a:cubicBezTo>
                        <a:pt x="0" y="1"/>
                        <a:pt x="1" y="1"/>
                        <a:pt x="1" y="1"/>
                      </a:cubicBezTo>
                      <a:cubicBezTo>
                        <a:pt x="2" y="2"/>
                        <a:pt x="2" y="1"/>
                        <a:pt x="3" y="1"/>
                      </a:cubicBezTo>
                      <a:cubicBezTo>
                        <a:pt x="3" y="1"/>
                        <a:pt x="4" y="1"/>
                        <a:pt x="5" y="1"/>
                      </a:cubicBezTo>
                      <a:cubicBezTo>
                        <a:pt x="7" y="1"/>
                        <a:pt x="8" y="1"/>
                        <a:pt x="10" y="1"/>
                      </a:cubicBezTo>
                      <a:cubicBezTo>
                        <a:pt x="10" y="2"/>
                        <a:pt x="11" y="2"/>
                        <a:pt x="12" y="2"/>
                      </a:cubicBezTo>
                      <a:cubicBezTo>
                        <a:pt x="12" y="2"/>
                        <a:pt x="12" y="2"/>
                        <a:pt x="12" y="2"/>
                      </a:cubicBezTo>
                      <a:cubicBezTo>
                        <a:pt x="12" y="2"/>
                        <a:pt x="13" y="2"/>
                        <a:pt x="13" y="3"/>
                      </a:cubicBezTo>
                      <a:cubicBezTo>
                        <a:pt x="13" y="3"/>
                        <a:pt x="13" y="3"/>
                        <a:pt x="13" y="3"/>
                      </a:cubicBezTo>
                      <a:cubicBezTo>
                        <a:pt x="13" y="3"/>
                        <a:pt x="13" y="3"/>
                        <a:pt x="13" y="3"/>
                      </a:cubicBezTo>
                      <a:cubicBezTo>
                        <a:pt x="13" y="3"/>
                        <a:pt x="13" y="3"/>
                        <a:pt x="13" y="3"/>
                      </a:cubicBezTo>
                      <a:cubicBezTo>
                        <a:pt x="13" y="4"/>
                        <a:pt x="13" y="4"/>
                        <a:pt x="13" y="4"/>
                      </a:cubicBezTo>
                      <a:cubicBezTo>
                        <a:pt x="14" y="4"/>
                        <a:pt x="14" y="4"/>
                        <a:pt x="14" y="3"/>
                      </a:cubicBezTo>
                      <a:cubicBezTo>
                        <a:pt x="14" y="3"/>
                        <a:pt x="14" y="2"/>
                        <a:pt x="13" y="1"/>
                      </a:cubicBezTo>
                      <a:cubicBezTo>
                        <a:pt x="13" y="1"/>
                        <a:pt x="12" y="1"/>
                        <a:pt x="11" y="1"/>
                      </a:cubicBezTo>
                      <a:cubicBezTo>
                        <a:pt x="10" y="0"/>
                        <a:pt x="9" y="0"/>
                        <a:pt x="7" y="0"/>
                      </a:cubicBezTo>
                      <a:cubicBezTo>
                        <a:pt x="7" y="0"/>
                        <a:pt x="6" y="0"/>
                        <a:pt x="5"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479"/>
                <p:cNvSpPr/>
                <p:nvPr/>
              </p:nvSpPr>
              <p:spPr bwMode="auto">
                <a:xfrm>
                  <a:off x="885825" y="2266951"/>
                  <a:ext cx="15875" cy="3175"/>
                </a:xfrm>
                <a:custGeom>
                  <a:avLst/>
                  <a:gdLst>
                    <a:gd name="T0" fmla="*/ 1 w 14"/>
                    <a:gd name="T1" fmla="*/ 2 h 3"/>
                    <a:gd name="T2" fmla="*/ 1 w 14"/>
                    <a:gd name="T3" fmla="*/ 2 h 3"/>
                    <a:gd name="T4" fmla="*/ 0 w 14"/>
                    <a:gd name="T5" fmla="*/ 2 h 3"/>
                    <a:gd name="T6" fmla="*/ 1 w 14"/>
                    <a:gd name="T7" fmla="*/ 3 h 3"/>
                    <a:gd name="T8" fmla="*/ 8 w 14"/>
                    <a:gd name="T9" fmla="*/ 1 h 3"/>
                    <a:gd name="T10" fmla="*/ 12 w 14"/>
                    <a:gd name="T11" fmla="*/ 1 h 3"/>
                    <a:gd name="T12" fmla="*/ 13 w 14"/>
                    <a:gd name="T13" fmla="*/ 1 h 3"/>
                    <a:gd name="T14" fmla="*/ 14 w 14"/>
                    <a:gd name="T15" fmla="*/ 1 h 3"/>
                    <a:gd name="T16" fmla="*/ 13 w 14"/>
                    <a:gd name="T17" fmla="*/ 0 h 3"/>
                    <a:gd name="T18" fmla="*/ 11 w 14"/>
                    <a:gd name="T19" fmla="*/ 0 h 3"/>
                    <a:gd name="T20" fmla="*/ 1 w 14"/>
                    <a:gd name="T21"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
                      <a:moveTo>
                        <a:pt x="1" y="2"/>
                      </a:moveTo>
                      <a:cubicBezTo>
                        <a:pt x="1" y="2"/>
                        <a:pt x="1" y="2"/>
                        <a:pt x="1" y="2"/>
                      </a:cubicBezTo>
                      <a:cubicBezTo>
                        <a:pt x="0" y="2"/>
                        <a:pt x="0" y="2"/>
                        <a:pt x="0" y="2"/>
                      </a:cubicBezTo>
                      <a:cubicBezTo>
                        <a:pt x="0" y="2"/>
                        <a:pt x="0" y="3"/>
                        <a:pt x="1" y="3"/>
                      </a:cubicBezTo>
                      <a:cubicBezTo>
                        <a:pt x="3" y="2"/>
                        <a:pt x="6" y="2"/>
                        <a:pt x="8" y="1"/>
                      </a:cubicBezTo>
                      <a:cubicBezTo>
                        <a:pt x="10" y="1"/>
                        <a:pt x="11" y="1"/>
                        <a:pt x="12" y="1"/>
                      </a:cubicBezTo>
                      <a:cubicBezTo>
                        <a:pt x="12" y="1"/>
                        <a:pt x="13" y="1"/>
                        <a:pt x="13" y="1"/>
                      </a:cubicBezTo>
                      <a:cubicBezTo>
                        <a:pt x="13" y="2"/>
                        <a:pt x="14" y="1"/>
                        <a:pt x="14" y="1"/>
                      </a:cubicBezTo>
                      <a:cubicBezTo>
                        <a:pt x="14" y="1"/>
                        <a:pt x="14" y="0"/>
                        <a:pt x="13" y="0"/>
                      </a:cubicBezTo>
                      <a:cubicBezTo>
                        <a:pt x="12" y="0"/>
                        <a:pt x="11" y="0"/>
                        <a:pt x="11" y="0"/>
                      </a:cubicBezTo>
                      <a:cubicBezTo>
                        <a:pt x="7" y="0"/>
                        <a:pt x="4" y="1"/>
                        <a:pt x="1" y="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480"/>
                <p:cNvSpPr>
                  <a:spLocks noEditPoints="1"/>
                </p:cNvSpPr>
                <p:nvPr/>
              </p:nvSpPr>
              <p:spPr bwMode="auto">
                <a:xfrm>
                  <a:off x="885825" y="2268538"/>
                  <a:ext cx="15875" cy="4763"/>
                </a:xfrm>
                <a:custGeom>
                  <a:avLst/>
                  <a:gdLst>
                    <a:gd name="T0" fmla="*/ 3 w 14"/>
                    <a:gd name="T1" fmla="*/ 3 h 4"/>
                    <a:gd name="T2" fmla="*/ 3 w 14"/>
                    <a:gd name="T3" fmla="*/ 3 h 4"/>
                    <a:gd name="T4" fmla="*/ 3 w 14"/>
                    <a:gd name="T5" fmla="*/ 3 h 4"/>
                    <a:gd name="T6" fmla="*/ 9 w 14"/>
                    <a:gd name="T7" fmla="*/ 0 h 4"/>
                    <a:gd name="T8" fmla="*/ 2 w 14"/>
                    <a:gd name="T9" fmla="*/ 2 h 4"/>
                    <a:gd name="T10" fmla="*/ 1 w 14"/>
                    <a:gd name="T11" fmla="*/ 2 h 4"/>
                    <a:gd name="T12" fmla="*/ 1 w 14"/>
                    <a:gd name="T13" fmla="*/ 3 h 4"/>
                    <a:gd name="T14" fmla="*/ 1 w 14"/>
                    <a:gd name="T15" fmla="*/ 3 h 4"/>
                    <a:gd name="T16" fmla="*/ 3 w 14"/>
                    <a:gd name="T17" fmla="*/ 3 h 4"/>
                    <a:gd name="T18" fmla="*/ 8 w 14"/>
                    <a:gd name="T19" fmla="*/ 1 h 4"/>
                    <a:gd name="T20" fmla="*/ 10 w 14"/>
                    <a:gd name="T21" fmla="*/ 1 h 4"/>
                    <a:gd name="T22" fmla="*/ 11 w 14"/>
                    <a:gd name="T23" fmla="*/ 2 h 4"/>
                    <a:gd name="T24" fmla="*/ 12 w 14"/>
                    <a:gd name="T25" fmla="*/ 2 h 4"/>
                    <a:gd name="T26" fmla="*/ 12 w 14"/>
                    <a:gd name="T27" fmla="*/ 2 h 4"/>
                    <a:gd name="T28" fmla="*/ 13 w 14"/>
                    <a:gd name="T29" fmla="*/ 3 h 4"/>
                    <a:gd name="T30" fmla="*/ 13 w 14"/>
                    <a:gd name="T31" fmla="*/ 3 h 4"/>
                    <a:gd name="T32" fmla="*/ 14 w 14"/>
                    <a:gd name="T33" fmla="*/ 2 h 4"/>
                    <a:gd name="T34" fmla="*/ 11 w 14"/>
                    <a:gd name="T35" fmla="*/ 0 h 4"/>
                    <a:gd name="T36" fmla="*/ 9 w 14"/>
                    <a:gd name="T37" fmla="*/ 0 h 4"/>
                    <a:gd name="T38" fmla="*/ 9 w 14"/>
                    <a:gd name="T39"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 h="4">
                      <a:moveTo>
                        <a:pt x="3" y="3"/>
                      </a:moveTo>
                      <a:cubicBezTo>
                        <a:pt x="3" y="3"/>
                        <a:pt x="3" y="3"/>
                        <a:pt x="3" y="3"/>
                      </a:cubicBezTo>
                      <a:cubicBezTo>
                        <a:pt x="3" y="3"/>
                        <a:pt x="3" y="3"/>
                        <a:pt x="3" y="3"/>
                      </a:cubicBezTo>
                      <a:moveTo>
                        <a:pt x="9" y="0"/>
                      </a:moveTo>
                      <a:cubicBezTo>
                        <a:pt x="6" y="0"/>
                        <a:pt x="4" y="1"/>
                        <a:pt x="2" y="2"/>
                      </a:cubicBezTo>
                      <a:cubicBezTo>
                        <a:pt x="2" y="2"/>
                        <a:pt x="1" y="2"/>
                        <a:pt x="1" y="2"/>
                      </a:cubicBezTo>
                      <a:cubicBezTo>
                        <a:pt x="0" y="3"/>
                        <a:pt x="0" y="3"/>
                        <a:pt x="1" y="3"/>
                      </a:cubicBezTo>
                      <a:cubicBezTo>
                        <a:pt x="1" y="4"/>
                        <a:pt x="1" y="4"/>
                        <a:pt x="1" y="3"/>
                      </a:cubicBezTo>
                      <a:cubicBezTo>
                        <a:pt x="2" y="3"/>
                        <a:pt x="2" y="3"/>
                        <a:pt x="3" y="3"/>
                      </a:cubicBezTo>
                      <a:cubicBezTo>
                        <a:pt x="5" y="2"/>
                        <a:pt x="6" y="2"/>
                        <a:pt x="8" y="1"/>
                      </a:cubicBezTo>
                      <a:cubicBezTo>
                        <a:pt x="9" y="1"/>
                        <a:pt x="9" y="1"/>
                        <a:pt x="10" y="1"/>
                      </a:cubicBezTo>
                      <a:cubicBezTo>
                        <a:pt x="10" y="1"/>
                        <a:pt x="11" y="1"/>
                        <a:pt x="11" y="2"/>
                      </a:cubicBezTo>
                      <a:cubicBezTo>
                        <a:pt x="11" y="2"/>
                        <a:pt x="12" y="2"/>
                        <a:pt x="12" y="2"/>
                      </a:cubicBezTo>
                      <a:cubicBezTo>
                        <a:pt x="12" y="2"/>
                        <a:pt x="12" y="2"/>
                        <a:pt x="12" y="2"/>
                      </a:cubicBezTo>
                      <a:cubicBezTo>
                        <a:pt x="12" y="2"/>
                        <a:pt x="12" y="3"/>
                        <a:pt x="13" y="3"/>
                      </a:cubicBezTo>
                      <a:cubicBezTo>
                        <a:pt x="13" y="3"/>
                        <a:pt x="13" y="3"/>
                        <a:pt x="13" y="3"/>
                      </a:cubicBezTo>
                      <a:cubicBezTo>
                        <a:pt x="14" y="3"/>
                        <a:pt x="14" y="3"/>
                        <a:pt x="14" y="2"/>
                      </a:cubicBezTo>
                      <a:cubicBezTo>
                        <a:pt x="13" y="1"/>
                        <a:pt x="12" y="1"/>
                        <a:pt x="11" y="0"/>
                      </a:cubicBezTo>
                      <a:cubicBezTo>
                        <a:pt x="11" y="0"/>
                        <a:pt x="10" y="0"/>
                        <a:pt x="9"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481"/>
                <p:cNvSpPr>
                  <a:spLocks noEditPoints="1"/>
                </p:cNvSpPr>
                <p:nvPr/>
              </p:nvSpPr>
              <p:spPr bwMode="auto">
                <a:xfrm>
                  <a:off x="885825" y="2273301"/>
                  <a:ext cx="14288" cy="1588"/>
                </a:xfrm>
                <a:custGeom>
                  <a:avLst/>
                  <a:gdLst>
                    <a:gd name="T0" fmla="*/ 3 w 13"/>
                    <a:gd name="T1" fmla="*/ 2 h 2"/>
                    <a:gd name="T2" fmla="*/ 3 w 13"/>
                    <a:gd name="T3" fmla="*/ 2 h 2"/>
                    <a:gd name="T4" fmla="*/ 3 w 13"/>
                    <a:gd name="T5" fmla="*/ 2 h 2"/>
                    <a:gd name="T6" fmla="*/ 12 w 13"/>
                    <a:gd name="T7" fmla="*/ 0 h 2"/>
                    <a:gd name="T8" fmla="*/ 11 w 13"/>
                    <a:gd name="T9" fmla="*/ 0 h 2"/>
                    <a:gd name="T10" fmla="*/ 6 w 13"/>
                    <a:gd name="T11" fmla="*/ 0 h 2"/>
                    <a:gd name="T12" fmla="*/ 0 w 13"/>
                    <a:gd name="T13" fmla="*/ 1 h 2"/>
                    <a:gd name="T14" fmla="*/ 0 w 13"/>
                    <a:gd name="T15" fmla="*/ 2 h 2"/>
                    <a:gd name="T16" fmla="*/ 1 w 13"/>
                    <a:gd name="T17" fmla="*/ 2 h 2"/>
                    <a:gd name="T18" fmla="*/ 3 w 13"/>
                    <a:gd name="T19" fmla="*/ 2 h 2"/>
                    <a:gd name="T20" fmla="*/ 7 w 13"/>
                    <a:gd name="T21" fmla="*/ 1 h 2"/>
                    <a:gd name="T22" fmla="*/ 13 w 13"/>
                    <a:gd name="T23" fmla="*/ 1 h 2"/>
                    <a:gd name="T24" fmla="*/ 13 w 13"/>
                    <a:gd name="T25" fmla="*/ 0 h 2"/>
                    <a:gd name="T26" fmla="*/ 12 w 13"/>
                    <a:gd name="T27" fmla="*/ 0 h 2"/>
                    <a:gd name="T28" fmla="*/ 12 w 13"/>
                    <a:gd name="T29"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 h="2">
                      <a:moveTo>
                        <a:pt x="3" y="2"/>
                      </a:moveTo>
                      <a:cubicBezTo>
                        <a:pt x="3" y="2"/>
                        <a:pt x="3" y="2"/>
                        <a:pt x="3" y="2"/>
                      </a:cubicBezTo>
                      <a:cubicBezTo>
                        <a:pt x="3" y="2"/>
                        <a:pt x="3" y="2"/>
                        <a:pt x="3" y="2"/>
                      </a:cubicBezTo>
                      <a:moveTo>
                        <a:pt x="12" y="0"/>
                      </a:moveTo>
                      <a:cubicBezTo>
                        <a:pt x="12" y="0"/>
                        <a:pt x="12" y="0"/>
                        <a:pt x="11" y="0"/>
                      </a:cubicBezTo>
                      <a:cubicBezTo>
                        <a:pt x="10" y="0"/>
                        <a:pt x="8" y="0"/>
                        <a:pt x="6" y="0"/>
                      </a:cubicBezTo>
                      <a:cubicBezTo>
                        <a:pt x="4" y="0"/>
                        <a:pt x="2" y="0"/>
                        <a:pt x="0" y="1"/>
                      </a:cubicBezTo>
                      <a:cubicBezTo>
                        <a:pt x="0" y="1"/>
                        <a:pt x="0" y="1"/>
                        <a:pt x="0" y="2"/>
                      </a:cubicBezTo>
                      <a:cubicBezTo>
                        <a:pt x="0" y="2"/>
                        <a:pt x="0" y="2"/>
                        <a:pt x="1" y="2"/>
                      </a:cubicBezTo>
                      <a:cubicBezTo>
                        <a:pt x="1" y="2"/>
                        <a:pt x="2" y="2"/>
                        <a:pt x="3" y="2"/>
                      </a:cubicBezTo>
                      <a:cubicBezTo>
                        <a:pt x="4" y="1"/>
                        <a:pt x="6" y="1"/>
                        <a:pt x="7" y="1"/>
                      </a:cubicBezTo>
                      <a:cubicBezTo>
                        <a:pt x="9" y="2"/>
                        <a:pt x="11" y="2"/>
                        <a:pt x="13" y="1"/>
                      </a:cubicBezTo>
                      <a:cubicBezTo>
                        <a:pt x="13" y="1"/>
                        <a:pt x="13" y="1"/>
                        <a:pt x="13" y="0"/>
                      </a:cubicBezTo>
                      <a:cubicBezTo>
                        <a:pt x="13" y="0"/>
                        <a:pt x="13" y="0"/>
                        <a:pt x="12"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482"/>
                <p:cNvSpPr/>
                <p:nvPr/>
              </p:nvSpPr>
              <p:spPr bwMode="auto">
                <a:xfrm>
                  <a:off x="885825" y="2273301"/>
                  <a:ext cx="15875" cy="3175"/>
                </a:xfrm>
                <a:custGeom>
                  <a:avLst/>
                  <a:gdLst>
                    <a:gd name="T0" fmla="*/ 13 w 14"/>
                    <a:gd name="T1" fmla="*/ 0 h 3"/>
                    <a:gd name="T2" fmla="*/ 12 w 14"/>
                    <a:gd name="T3" fmla="*/ 0 h 3"/>
                    <a:gd name="T4" fmla="*/ 11 w 14"/>
                    <a:gd name="T5" fmla="*/ 1 h 3"/>
                    <a:gd name="T6" fmla="*/ 9 w 14"/>
                    <a:gd name="T7" fmla="*/ 1 h 3"/>
                    <a:gd name="T8" fmla="*/ 5 w 14"/>
                    <a:gd name="T9" fmla="*/ 1 h 3"/>
                    <a:gd name="T10" fmla="*/ 1 w 14"/>
                    <a:gd name="T11" fmla="*/ 1 h 3"/>
                    <a:gd name="T12" fmla="*/ 0 w 14"/>
                    <a:gd name="T13" fmla="*/ 2 h 3"/>
                    <a:gd name="T14" fmla="*/ 1 w 14"/>
                    <a:gd name="T15" fmla="*/ 3 h 3"/>
                    <a:gd name="T16" fmla="*/ 5 w 14"/>
                    <a:gd name="T17" fmla="*/ 3 h 3"/>
                    <a:gd name="T18" fmla="*/ 7 w 14"/>
                    <a:gd name="T19" fmla="*/ 3 h 3"/>
                    <a:gd name="T20" fmla="*/ 11 w 14"/>
                    <a:gd name="T21" fmla="*/ 2 h 3"/>
                    <a:gd name="T22" fmla="*/ 14 w 14"/>
                    <a:gd name="T23" fmla="*/ 1 h 3"/>
                    <a:gd name="T24" fmla="*/ 14 w 14"/>
                    <a:gd name="T25" fmla="*/ 0 h 3"/>
                    <a:gd name="T26" fmla="*/ 13 w 14"/>
                    <a:gd name="T27" fmla="*/ 0 h 3"/>
                    <a:gd name="T28" fmla="*/ 13 w 14"/>
                    <a:gd name="T2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3">
                      <a:moveTo>
                        <a:pt x="13" y="0"/>
                      </a:moveTo>
                      <a:cubicBezTo>
                        <a:pt x="13" y="0"/>
                        <a:pt x="12" y="0"/>
                        <a:pt x="12" y="0"/>
                      </a:cubicBezTo>
                      <a:cubicBezTo>
                        <a:pt x="12" y="0"/>
                        <a:pt x="12" y="1"/>
                        <a:pt x="11" y="1"/>
                      </a:cubicBezTo>
                      <a:cubicBezTo>
                        <a:pt x="10" y="1"/>
                        <a:pt x="10" y="1"/>
                        <a:pt x="9" y="1"/>
                      </a:cubicBezTo>
                      <a:cubicBezTo>
                        <a:pt x="8" y="1"/>
                        <a:pt x="6" y="1"/>
                        <a:pt x="5" y="1"/>
                      </a:cubicBezTo>
                      <a:cubicBezTo>
                        <a:pt x="3" y="1"/>
                        <a:pt x="2" y="1"/>
                        <a:pt x="1" y="1"/>
                      </a:cubicBezTo>
                      <a:cubicBezTo>
                        <a:pt x="0" y="1"/>
                        <a:pt x="0" y="2"/>
                        <a:pt x="0" y="2"/>
                      </a:cubicBezTo>
                      <a:cubicBezTo>
                        <a:pt x="0" y="2"/>
                        <a:pt x="0" y="3"/>
                        <a:pt x="1" y="3"/>
                      </a:cubicBezTo>
                      <a:cubicBezTo>
                        <a:pt x="2" y="2"/>
                        <a:pt x="3" y="2"/>
                        <a:pt x="5" y="3"/>
                      </a:cubicBezTo>
                      <a:cubicBezTo>
                        <a:pt x="6" y="3"/>
                        <a:pt x="6" y="3"/>
                        <a:pt x="7" y="3"/>
                      </a:cubicBezTo>
                      <a:cubicBezTo>
                        <a:pt x="8" y="3"/>
                        <a:pt x="9" y="2"/>
                        <a:pt x="11" y="2"/>
                      </a:cubicBezTo>
                      <a:cubicBezTo>
                        <a:pt x="12" y="2"/>
                        <a:pt x="13" y="1"/>
                        <a:pt x="14" y="1"/>
                      </a:cubicBezTo>
                      <a:cubicBezTo>
                        <a:pt x="14" y="0"/>
                        <a:pt x="14" y="0"/>
                        <a:pt x="14" y="0"/>
                      </a:cubicBezTo>
                      <a:cubicBezTo>
                        <a:pt x="13" y="0"/>
                        <a:pt x="13" y="0"/>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483"/>
                <p:cNvSpPr>
                  <a:spLocks noEditPoints="1"/>
                </p:cNvSpPr>
                <p:nvPr/>
              </p:nvSpPr>
              <p:spPr bwMode="auto">
                <a:xfrm>
                  <a:off x="879475" y="2232026"/>
                  <a:ext cx="28575" cy="30163"/>
                </a:xfrm>
                <a:custGeom>
                  <a:avLst/>
                  <a:gdLst>
                    <a:gd name="T0" fmla="*/ 6 w 26"/>
                    <a:gd name="T1" fmla="*/ 9 h 28"/>
                    <a:gd name="T2" fmla="*/ 6 w 26"/>
                    <a:gd name="T3" fmla="*/ 9 h 28"/>
                    <a:gd name="T4" fmla="*/ 13 w 26"/>
                    <a:gd name="T5" fmla="*/ 3 h 28"/>
                    <a:gd name="T6" fmla="*/ 14 w 26"/>
                    <a:gd name="T7" fmla="*/ 3 h 28"/>
                    <a:gd name="T8" fmla="*/ 13 w 26"/>
                    <a:gd name="T9" fmla="*/ 4 h 28"/>
                    <a:gd name="T10" fmla="*/ 13 w 26"/>
                    <a:gd name="T11" fmla="*/ 3 h 28"/>
                    <a:gd name="T12" fmla="*/ 13 w 26"/>
                    <a:gd name="T13" fmla="*/ 2 h 28"/>
                    <a:gd name="T14" fmla="*/ 10 w 26"/>
                    <a:gd name="T15" fmla="*/ 1 h 28"/>
                    <a:gd name="T16" fmla="*/ 10 w 26"/>
                    <a:gd name="T17" fmla="*/ 2 h 28"/>
                    <a:gd name="T18" fmla="*/ 9 w 26"/>
                    <a:gd name="T19" fmla="*/ 2 h 28"/>
                    <a:gd name="T20" fmla="*/ 9 w 26"/>
                    <a:gd name="T21" fmla="*/ 1 h 28"/>
                    <a:gd name="T22" fmla="*/ 9 w 26"/>
                    <a:gd name="T23" fmla="*/ 0 h 28"/>
                    <a:gd name="T24" fmla="*/ 5 w 26"/>
                    <a:gd name="T25" fmla="*/ 2 h 28"/>
                    <a:gd name="T26" fmla="*/ 1 w 26"/>
                    <a:gd name="T27" fmla="*/ 5 h 28"/>
                    <a:gd name="T28" fmla="*/ 8 w 26"/>
                    <a:gd name="T29" fmla="*/ 10 h 28"/>
                    <a:gd name="T30" fmla="*/ 11 w 26"/>
                    <a:gd name="T31" fmla="*/ 16 h 28"/>
                    <a:gd name="T32" fmla="*/ 12 w 26"/>
                    <a:gd name="T33" fmla="*/ 26 h 28"/>
                    <a:gd name="T34" fmla="*/ 8 w 26"/>
                    <a:gd name="T35" fmla="*/ 9 h 28"/>
                    <a:gd name="T36" fmla="*/ 2 w 26"/>
                    <a:gd name="T37" fmla="*/ 6 h 28"/>
                    <a:gd name="T38" fmla="*/ 2 w 26"/>
                    <a:gd name="T39" fmla="*/ 4 h 28"/>
                    <a:gd name="T40" fmla="*/ 2 w 26"/>
                    <a:gd name="T41" fmla="*/ 3 h 28"/>
                    <a:gd name="T42" fmla="*/ 4 w 26"/>
                    <a:gd name="T43" fmla="*/ 3 h 28"/>
                    <a:gd name="T44" fmla="*/ 6 w 26"/>
                    <a:gd name="T45" fmla="*/ 6 h 28"/>
                    <a:gd name="T46" fmla="*/ 6 w 26"/>
                    <a:gd name="T47" fmla="*/ 2 h 28"/>
                    <a:gd name="T48" fmla="*/ 8 w 26"/>
                    <a:gd name="T49" fmla="*/ 1 h 28"/>
                    <a:gd name="T50" fmla="*/ 11 w 26"/>
                    <a:gd name="T51" fmla="*/ 3 h 28"/>
                    <a:gd name="T52" fmla="*/ 12 w 26"/>
                    <a:gd name="T53" fmla="*/ 2 h 28"/>
                    <a:gd name="T54" fmla="*/ 12 w 26"/>
                    <a:gd name="T55" fmla="*/ 5 h 28"/>
                    <a:gd name="T56" fmla="*/ 14 w 26"/>
                    <a:gd name="T57" fmla="*/ 2 h 28"/>
                    <a:gd name="T58" fmla="*/ 15 w 26"/>
                    <a:gd name="T59" fmla="*/ 3 h 28"/>
                    <a:gd name="T60" fmla="*/ 17 w 26"/>
                    <a:gd name="T61" fmla="*/ 3 h 28"/>
                    <a:gd name="T62" fmla="*/ 17 w 26"/>
                    <a:gd name="T63" fmla="*/ 1 h 28"/>
                    <a:gd name="T64" fmla="*/ 19 w 26"/>
                    <a:gd name="T65" fmla="*/ 1 h 28"/>
                    <a:gd name="T66" fmla="*/ 18 w 26"/>
                    <a:gd name="T67" fmla="*/ 4 h 28"/>
                    <a:gd name="T68" fmla="*/ 21 w 26"/>
                    <a:gd name="T69" fmla="*/ 2 h 28"/>
                    <a:gd name="T70" fmla="*/ 21 w 26"/>
                    <a:gd name="T71" fmla="*/ 2 h 28"/>
                    <a:gd name="T72" fmla="*/ 23 w 26"/>
                    <a:gd name="T73" fmla="*/ 2 h 28"/>
                    <a:gd name="T74" fmla="*/ 24 w 26"/>
                    <a:gd name="T75" fmla="*/ 3 h 28"/>
                    <a:gd name="T76" fmla="*/ 25 w 26"/>
                    <a:gd name="T77" fmla="*/ 4 h 28"/>
                    <a:gd name="T78" fmla="*/ 24 w 26"/>
                    <a:gd name="T79" fmla="*/ 6 h 28"/>
                    <a:gd name="T80" fmla="*/ 18 w 26"/>
                    <a:gd name="T81" fmla="*/ 10 h 28"/>
                    <a:gd name="T82" fmla="*/ 15 w 26"/>
                    <a:gd name="T83" fmla="*/ 28 h 28"/>
                    <a:gd name="T84" fmla="*/ 16 w 26"/>
                    <a:gd name="T85" fmla="*/ 26 h 28"/>
                    <a:gd name="T86" fmla="*/ 19 w 26"/>
                    <a:gd name="T87" fmla="*/ 11 h 28"/>
                    <a:gd name="T88" fmla="*/ 25 w 26"/>
                    <a:gd name="T89" fmla="*/ 6 h 28"/>
                    <a:gd name="T90" fmla="*/ 22 w 26"/>
                    <a:gd name="T91" fmla="*/ 1 h 28"/>
                    <a:gd name="T92" fmla="*/ 20 w 26"/>
                    <a:gd name="T93" fmla="*/ 1 h 28"/>
                    <a:gd name="T94" fmla="*/ 13 w 26"/>
                    <a:gd name="T95" fmla="*/ 1 h 28"/>
                    <a:gd name="T96" fmla="*/ 10 w 26"/>
                    <a:gd name="T9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 h="28">
                      <a:moveTo>
                        <a:pt x="6" y="9"/>
                      </a:moveTo>
                      <a:cubicBezTo>
                        <a:pt x="6" y="9"/>
                        <a:pt x="6" y="9"/>
                        <a:pt x="6" y="9"/>
                      </a:cubicBezTo>
                      <a:cubicBezTo>
                        <a:pt x="6" y="9"/>
                        <a:pt x="6" y="9"/>
                        <a:pt x="6" y="9"/>
                      </a:cubicBezTo>
                      <a:moveTo>
                        <a:pt x="6" y="9"/>
                      </a:moveTo>
                      <a:cubicBezTo>
                        <a:pt x="6" y="9"/>
                        <a:pt x="6" y="9"/>
                        <a:pt x="6" y="9"/>
                      </a:cubicBezTo>
                      <a:cubicBezTo>
                        <a:pt x="6" y="9"/>
                        <a:pt x="6" y="9"/>
                        <a:pt x="6" y="9"/>
                      </a:cubicBezTo>
                      <a:moveTo>
                        <a:pt x="13" y="2"/>
                      </a:moveTo>
                      <a:cubicBezTo>
                        <a:pt x="13" y="2"/>
                        <a:pt x="13" y="2"/>
                        <a:pt x="13" y="3"/>
                      </a:cubicBezTo>
                      <a:cubicBezTo>
                        <a:pt x="13" y="3"/>
                        <a:pt x="13" y="3"/>
                        <a:pt x="13" y="3"/>
                      </a:cubicBezTo>
                      <a:cubicBezTo>
                        <a:pt x="13" y="3"/>
                        <a:pt x="14" y="3"/>
                        <a:pt x="14" y="3"/>
                      </a:cubicBezTo>
                      <a:cubicBezTo>
                        <a:pt x="14" y="3"/>
                        <a:pt x="14" y="3"/>
                        <a:pt x="14" y="3"/>
                      </a:cubicBezTo>
                      <a:cubicBezTo>
                        <a:pt x="14" y="3"/>
                        <a:pt x="14" y="3"/>
                        <a:pt x="14" y="3"/>
                      </a:cubicBezTo>
                      <a:cubicBezTo>
                        <a:pt x="14" y="3"/>
                        <a:pt x="13" y="3"/>
                        <a:pt x="13" y="3"/>
                      </a:cubicBezTo>
                      <a:cubicBezTo>
                        <a:pt x="13" y="3"/>
                        <a:pt x="13" y="3"/>
                        <a:pt x="13" y="3"/>
                      </a:cubicBezTo>
                      <a:cubicBezTo>
                        <a:pt x="13" y="4"/>
                        <a:pt x="13" y="4"/>
                        <a:pt x="13" y="4"/>
                      </a:cubicBezTo>
                      <a:cubicBezTo>
                        <a:pt x="13" y="4"/>
                        <a:pt x="13" y="4"/>
                        <a:pt x="13" y="4"/>
                      </a:cubicBezTo>
                      <a:cubicBezTo>
                        <a:pt x="13" y="4"/>
                        <a:pt x="13" y="4"/>
                        <a:pt x="13" y="4"/>
                      </a:cubicBezTo>
                      <a:cubicBezTo>
                        <a:pt x="13" y="3"/>
                        <a:pt x="13" y="3"/>
                        <a:pt x="13" y="3"/>
                      </a:cubicBezTo>
                      <a:cubicBezTo>
                        <a:pt x="13" y="3"/>
                        <a:pt x="13" y="3"/>
                        <a:pt x="13" y="3"/>
                      </a:cubicBezTo>
                      <a:cubicBezTo>
                        <a:pt x="13" y="3"/>
                        <a:pt x="13" y="3"/>
                        <a:pt x="13" y="3"/>
                      </a:cubicBezTo>
                      <a:cubicBezTo>
                        <a:pt x="13" y="2"/>
                        <a:pt x="13" y="2"/>
                        <a:pt x="13" y="2"/>
                      </a:cubicBezTo>
                      <a:moveTo>
                        <a:pt x="9" y="1"/>
                      </a:moveTo>
                      <a:cubicBezTo>
                        <a:pt x="10" y="1"/>
                        <a:pt x="10" y="1"/>
                        <a:pt x="10" y="1"/>
                      </a:cubicBezTo>
                      <a:cubicBezTo>
                        <a:pt x="10" y="1"/>
                        <a:pt x="10" y="1"/>
                        <a:pt x="10" y="1"/>
                      </a:cubicBezTo>
                      <a:cubicBezTo>
                        <a:pt x="10" y="1"/>
                        <a:pt x="10" y="1"/>
                        <a:pt x="10" y="2"/>
                      </a:cubicBezTo>
                      <a:cubicBezTo>
                        <a:pt x="10" y="2"/>
                        <a:pt x="10" y="2"/>
                        <a:pt x="10" y="2"/>
                      </a:cubicBezTo>
                      <a:cubicBezTo>
                        <a:pt x="10" y="2"/>
                        <a:pt x="10" y="2"/>
                        <a:pt x="10" y="2"/>
                      </a:cubicBezTo>
                      <a:cubicBezTo>
                        <a:pt x="10" y="2"/>
                        <a:pt x="10" y="2"/>
                        <a:pt x="10" y="2"/>
                      </a:cubicBezTo>
                      <a:cubicBezTo>
                        <a:pt x="10" y="2"/>
                        <a:pt x="10" y="2"/>
                        <a:pt x="10" y="2"/>
                      </a:cubicBezTo>
                      <a:cubicBezTo>
                        <a:pt x="10" y="2"/>
                        <a:pt x="9" y="2"/>
                        <a:pt x="9" y="2"/>
                      </a:cubicBezTo>
                      <a:cubicBezTo>
                        <a:pt x="9" y="2"/>
                        <a:pt x="9" y="2"/>
                        <a:pt x="9" y="2"/>
                      </a:cubicBezTo>
                      <a:cubicBezTo>
                        <a:pt x="9" y="2"/>
                        <a:pt x="9" y="2"/>
                        <a:pt x="9" y="2"/>
                      </a:cubicBezTo>
                      <a:cubicBezTo>
                        <a:pt x="9" y="2"/>
                        <a:pt x="9" y="2"/>
                        <a:pt x="9" y="1"/>
                      </a:cubicBezTo>
                      <a:cubicBezTo>
                        <a:pt x="9" y="1"/>
                        <a:pt x="9" y="1"/>
                        <a:pt x="9" y="1"/>
                      </a:cubicBezTo>
                      <a:cubicBezTo>
                        <a:pt x="9" y="1"/>
                        <a:pt x="9" y="1"/>
                        <a:pt x="9" y="1"/>
                      </a:cubicBezTo>
                      <a:moveTo>
                        <a:pt x="9" y="0"/>
                      </a:moveTo>
                      <a:cubicBezTo>
                        <a:pt x="9" y="0"/>
                        <a:pt x="9" y="0"/>
                        <a:pt x="9" y="0"/>
                      </a:cubicBezTo>
                      <a:cubicBezTo>
                        <a:pt x="8" y="0"/>
                        <a:pt x="7" y="1"/>
                        <a:pt x="6" y="1"/>
                      </a:cubicBezTo>
                      <a:cubicBezTo>
                        <a:pt x="6" y="1"/>
                        <a:pt x="5" y="2"/>
                        <a:pt x="5" y="2"/>
                      </a:cubicBezTo>
                      <a:cubicBezTo>
                        <a:pt x="4" y="2"/>
                        <a:pt x="3" y="2"/>
                        <a:pt x="2" y="2"/>
                      </a:cubicBezTo>
                      <a:cubicBezTo>
                        <a:pt x="2" y="2"/>
                        <a:pt x="1" y="3"/>
                        <a:pt x="1" y="3"/>
                      </a:cubicBezTo>
                      <a:cubicBezTo>
                        <a:pt x="0" y="4"/>
                        <a:pt x="0" y="5"/>
                        <a:pt x="1" y="5"/>
                      </a:cubicBezTo>
                      <a:cubicBezTo>
                        <a:pt x="1" y="6"/>
                        <a:pt x="2" y="7"/>
                        <a:pt x="2" y="7"/>
                      </a:cubicBezTo>
                      <a:cubicBezTo>
                        <a:pt x="3" y="8"/>
                        <a:pt x="5" y="9"/>
                        <a:pt x="6" y="9"/>
                      </a:cubicBezTo>
                      <a:cubicBezTo>
                        <a:pt x="7" y="9"/>
                        <a:pt x="7" y="10"/>
                        <a:pt x="8" y="10"/>
                      </a:cubicBezTo>
                      <a:cubicBezTo>
                        <a:pt x="8" y="10"/>
                        <a:pt x="9" y="11"/>
                        <a:pt x="9" y="11"/>
                      </a:cubicBezTo>
                      <a:cubicBezTo>
                        <a:pt x="9" y="12"/>
                        <a:pt x="10" y="12"/>
                        <a:pt x="10" y="13"/>
                      </a:cubicBezTo>
                      <a:cubicBezTo>
                        <a:pt x="11" y="14"/>
                        <a:pt x="11" y="15"/>
                        <a:pt x="11" y="16"/>
                      </a:cubicBezTo>
                      <a:cubicBezTo>
                        <a:pt x="11" y="20"/>
                        <a:pt x="11" y="23"/>
                        <a:pt x="10" y="26"/>
                      </a:cubicBezTo>
                      <a:cubicBezTo>
                        <a:pt x="10" y="27"/>
                        <a:pt x="11" y="27"/>
                        <a:pt x="11" y="27"/>
                      </a:cubicBezTo>
                      <a:cubicBezTo>
                        <a:pt x="11" y="27"/>
                        <a:pt x="12" y="27"/>
                        <a:pt x="12" y="26"/>
                      </a:cubicBezTo>
                      <a:cubicBezTo>
                        <a:pt x="12" y="24"/>
                        <a:pt x="12" y="21"/>
                        <a:pt x="12" y="19"/>
                      </a:cubicBezTo>
                      <a:cubicBezTo>
                        <a:pt x="12" y="16"/>
                        <a:pt x="12" y="14"/>
                        <a:pt x="11" y="11"/>
                      </a:cubicBezTo>
                      <a:cubicBezTo>
                        <a:pt x="10" y="10"/>
                        <a:pt x="9" y="10"/>
                        <a:pt x="8" y="9"/>
                      </a:cubicBezTo>
                      <a:cubicBezTo>
                        <a:pt x="7" y="8"/>
                        <a:pt x="6" y="8"/>
                        <a:pt x="5" y="7"/>
                      </a:cubicBezTo>
                      <a:cubicBezTo>
                        <a:pt x="4" y="7"/>
                        <a:pt x="4" y="7"/>
                        <a:pt x="3" y="6"/>
                      </a:cubicBezTo>
                      <a:cubicBezTo>
                        <a:pt x="3" y="6"/>
                        <a:pt x="2" y="6"/>
                        <a:pt x="2" y="6"/>
                      </a:cubicBezTo>
                      <a:cubicBezTo>
                        <a:pt x="2" y="5"/>
                        <a:pt x="2" y="5"/>
                        <a:pt x="2" y="5"/>
                      </a:cubicBezTo>
                      <a:cubicBezTo>
                        <a:pt x="2" y="5"/>
                        <a:pt x="2" y="5"/>
                        <a:pt x="2" y="5"/>
                      </a:cubicBezTo>
                      <a:cubicBezTo>
                        <a:pt x="2" y="4"/>
                        <a:pt x="2" y="4"/>
                        <a:pt x="2" y="4"/>
                      </a:cubicBezTo>
                      <a:cubicBezTo>
                        <a:pt x="2" y="4"/>
                        <a:pt x="2" y="4"/>
                        <a:pt x="2" y="4"/>
                      </a:cubicBezTo>
                      <a:cubicBezTo>
                        <a:pt x="2" y="4"/>
                        <a:pt x="2" y="4"/>
                        <a:pt x="2" y="4"/>
                      </a:cubicBezTo>
                      <a:cubicBezTo>
                        <a:pt x="2" y="4"/>
                        <a:pt x="2" y="4"/>
                        <a:pt x="2" y="3"/>
                      </a:cubicBezTo>
                      <a:cubicBezTo>
                        <a:pt x="2" y="3"/>
                        <a:pt x="3" y="3"/>
                        <a:pt x="3" y="3"/>
                      </a:cubicBezTo>
                      <a:cubicBezTo>
                        <a:pt x="3" y="3"/>
                        <a:pt x="3" y="3"/>
                        <a:pt x="4" y="3"/>
                      </a:cubicBezTo>
                      <a:cubicBezTo>
                        <a:pt x="4" y="3"/>
                        <a:pt x="4" y="3"/>
                        <a:pt x="4" y="3"/>
                      </a:cubicBezTo>
                      <a:cubicBezTo>
                        <a:pt x="5" y="3"/>
                        <a:pt x="5" y="3"/>
                        <a:pt x="5" y="3"/>
                      </a:cubicBezTo>
                      <a:cubicBezTo>
                        <a:pt x="5" y="3"/>
                        <a:pt x="5" y="3"/>
                        <a:pt x="5" y="3"/>
                      </a:cubicBezTo>
                      <a:cubicBezTo>
                        <a:pt x="5" y="4"/>
                        <a:pt x="5" y="5"/>
                        <a:pt x="6" y="6"/>
                      </a:cubicBezTo>
                      <a:cubicBezTo>
                        <a:pt x="6" y="6"/>
                        <a:pt x="6" y="6"/>
                        <a:pt x="6" y="6"/>
                      </a:cubicBezTo>
                      <a:cubicBezTo>
                        <a:pt x="7" y="5"/>
                        <a:pt x="7" y="4"/>
                        <a:pt x="7" y="3"/>
                      </a:cubicBezTo>
                      <a:cubicBezTo>
                        <a:pt x="7" y="3"/>
                        <a:pt x="7" y="3"/>
                        <a:pt x="6" y="2"/>
                      </a:cubicBezTo>
                      <a:cubicBezTo>
                        <a:pt x="6" y="2"/>
                        <a:pt x="7" y="2"/>
                        <a:pt x="7" y="2"/>
                      </a:cubicBezTo>
                      <a:cubicBezTo>
                        <a:pt x="7" y="2"/>
                        <a:pt x="7" y="2"/>
                        <a:pt x="8" y="1"/>
                      </a:cubicBezTo>
                      <a:cubicBezTo>
                        <a:pt x="8" y="1"/>
                        <a:pt x="8" y="1"/>
                        <a:pt x="8" y="1"/>
                      </a:cubicBezTo>
                      <a:cubicBezTo>
                        <a:pt x="8" y="2"/>
                        <a:pt x="8" y="2"/>
                        <a:pt x="8" y="3"/>
                      </a:cubicBezTo>
                      <a:cubicBezTo>
                        <a:pt x="8" y="3"/>
                        <a:pt x="9" y="3"/>
                        <a:pt x="9" y="3"/>
                      </a:cubicBezTo>
                      <a:cubicBezTo>
                        <a:pt x="10" y="3"/>
                        <a:pt x="10" y="3"/>
                        <a:pt x="11" y="3"/>
                      </a:cubicBezTo>
                      <a:cubicBezTo>
                        <a:pt x="11" y="2"/>
                        <a:pt x="11" y="2"/>
                        <a:pt x="11" y="1"/>
                      </a:cubicBezTo>
                      <a:cubicBezTo>
                        <a:pt x="11" y="1"/>
                        <a:pt x="11" y="1"/>
                        <a:pt x="11" y="1"/>
                      </a:cubicBezTo>
                      <a:cubicBezTo>
                        <a:pt x="12" y="1"/>
                        <a:pt x="12" y="1"/>
                        <a:pt x="12" y="2"/>
                      </a:cubicBezTo>
                      <a:cubicBezTo>
                        <a:pt x="12" y="2"/>
                        <a:pt x="12" y="2"/>
                        <a:pt x="12" y="3"/>
                      </a:cubicBezTo>
                      <a:cubicBezTo>
                        <a:pt x="11" y="3"/>
                        <a:pt x="11" y="4"/>
                        <a:pt x="12" y="5"/>
                      </a:cubicBezTo>
                      <a:cubicBezTo>
                        <a:pt x="12" y="5"/>
                        <a:pt x="12" y="5"/>
                        <a:pt x="12" y="5"/>
                      </a:cubicBezTo>
                      <a:cubicBezTo>
                        <a:pt x="13" y="5"/>
                        <a:pt x="14" y="5"/>
                        <a:pt x="14" y="4"/>
                      </a:cubicBezTo>
                      <a:cubicBezTo>
                        <a:pt x="15" y="4"/>
                        <a:pt x="15" y="3"/>
                        <a:pt x="15" y="3"/>
                      </a:cubicBezTo>
                      <a:cubicBezTo>
                        <a:pt x="15" y="2"/>
                        <a:pt x="14" y="2"/>
                        <a:pt x="14" y="2"/>
                      </a:cubicBezTo>
                      <a:cubicBezTo>
                        <a:pt x="14" y="2"/>
                        <a:pt x="14" y="2"/>
                        <a:pt x="15" y="2"/>
                      </a:cubicBezTo>
                      <a:cubicBezTo>
                        <a:pt x="15" y="2"/>
                        <a:pt x="15" y="2"/>
                        <a:pt x="15" y="2"/>
                      </a:cubicBezTo>
                      <a:cubicBezTo>
                        <a:pt x="15" y="2"/>
                        <a:pt x="15" y="3"/>
                        <a:pt x="15" y="3"/>
                      </a:cubicBezTo>
                      <a:cubicBezTo>
                        <a:pt x="15" y="4"/>
                        <a:pt x="15" y="4"/>
                        <a:pt x="16" y="4"/>
                      </a:cubicBezTo>
                      <a:cubicBezTo>
                        <a:pt x="16" y="4"/>
                        <a:pt x="16" y="4"/>
                        <a:pt x="16" y="4"/>
                      </a:cubicBezTo>
                      <a:cubicBezTo>
                        <a:pt x="16" y="3"/>
                        <a:pt x="17" y="3"/>
                        <a:pt x="17" y="3"/>
                      </a:cubicBezTo>
                      <a:cubicBezTo>
                        <a:pt x="17" y="2"/>
                        <a:pt x="17" y="2"/>
                        <a:pt x="17" y="2"/>
                      </a:cubicBezTo>
                      <a:cubicBezTo>
                        <a:pt x="17" y="2"/>
                        <a:pt x="17" y="2"/>
                        <a:pt x="17" y="1"/>
                      </a:cubicBezTo>
                      <a:cubicBezTo>
                        <a:pt x="17" y="1"/>
                        <a:pt x="17" y="1"/>
                        <a:pt x="17" y="1"/>
                      </a:cubicBezTo>
                      <a:cubicBezTo>
                        <a:pt x="17" y="1"/>
                        <a:pt x="17" y="1"/>
                        <a:pt x="17" y="1"/>
                      </a:cubicBezTo>
                      <a:cubicBezTo>
                        <a:pt x="17" y="1"/>
                        <a:pt x="18" y="1"/>
                        <a:pt x="18" y="1"/>
                      </a:cubicBezTo>
                      <a:cubicBezTo>
                        <a:pt x="18" y="1"/>
                        <a:pt x="18" y="1"/>
                        <a:pt x="19" y="1"/>
                      </a:cubicBezTo>
                      <a:cubicBezTo>
                        <a:pt x="19" y="1"/>
                        <a:pt x="19" y="1"/>
                        <a:pt x="19" y="1"/>
                      </a:cubicBezTo>
                      <a:cubicBezTo>
                        <a:pt x="18" y="2"/>
                        <a:pt x="18" y="2"/>
                        <a:pt x="18" y="3"/>
                      </a:cubicBezTo>
                      <a:cubicBezTo>
                        <a:pt x="18" y="3"/>
                        <a:pt x="18" y="3"/>
                        <a:pt x="18" y="4"/>
                      </a:cubicBezTo>
                      <a:cubicBezTo>
                        <a:pt x="18" y="4"/>
                        <a:pt x="19" y="4"/>
                        <a:pt x="19" y="4"/>
                      </a:cubicBezTo>
                      <a:cubicBezTo>
                        <a:pt x="20" y="4"/>
                        <a:pt x="20" y="3"/>
                        <a:pt x="21" y="2"/>
                      </a:cubicBezTo>
                      <a:cubicBezTo>
                        <a:pt x="21" y="2"/>
                        <a:pt x="21" y="2"/>
                        <a:pt x="21" y="2"/>
                      </a:cubicBezTo>
                      <a:cubicBezTo>
                        <a:pt x="21" y="2"/>
                        <a:pt x="21" y="2"/>
                        <a:pt x="21" y="2"/>
                      </a:cubicBezTo>
                      <a:cubicBezTo>
                        <a:pt x="21" y="2"/>
                        <a:pt x="21" y="2"/>
                        <a:pt x="21" y="2"/>
                      </a:cubicBezTo>
                      <a:cubicBezTo>
                        <a:pt x="21" y="2"/>
                        <a:pt x="21" y="2"/>
                        <a:pt x="21" y="2"/>
                      </a:cubicBezTo>
                      <a:cubicBezTo>
                        <a:pt x="21" y="3"/>
                        <a:pt x="21" y="3"/>
                        <a:pt x="22" y="4"/>
                      </a:cubicBezTo>
                      <a:cubicBezTo>
                        <a:pt x="22" y="4"/>
                        <a:pt x="22" y="4"/>
                        <a:pt x="22" y="4"/>
                      </a:cubicBezTo>
                      <a:cubicBezTo>
                        <a:pt x="23" y="4"/>
                        <a:pt x="23" y="3"/>
                        <a:pt x="23" y="2"/>
                      </a:cubicBezTo>
                      <a:cubicBezTo>
                        <a:pt x="23" y="2"/>
                        <a:pt x="23" y="2"/>
                        <a:pt x="23" y="2"/>
                      </a:cubicBezTo>
                      <a:cubicBezTo>
                        <a:pt x="23" y="2"/>
                        <a:pt x="24" y="2"/>
                        <a:pt x="24" y="3"/>
                      </a:cubicBezTo>
                      <a:cubicBezTo>
                        <a:pt x="24" y="3"/>
                        <a:pt x="24" y="3"/>
                        <a:pt x="24" y="3"/>
                      </a:cubicBezTo>
                      <a:cubicBezTo>
                        <a:pt x="24" y="3"/>
                        <a:pt x="24" y="3"/>
                        <a:pt x="24" y="3"/>
                      </a:cubicBezTo>
                      <a:cubicBezTo>
                        <a:pt x="24" y="3"/>
                        <a:pt x="24" y="3"/>
                        <a:pt x="25" y="3"/>
                      </a:cubicBezTo>
                      <a:cubicBezTo>
                        <a:pt x="25" y="3"/>
                        <a:pt x="25" y="4"/>
                        <a:pt x="25" y="4"/>
                      </a:cubicBezTo>
                      <a:cubicBezTo>
                        <a:pt x="25" y="4"/>
                        <a:pt x="25" y="4"/>
                        <a:pt x="25" y="4"/>
                      </a:cubicBezTo>
                      <a:cubicBezTo>
                        <a:pt x="25" y="4"/>
                        <a:pt x="25" y="4"/>
                        <a:pt x="24" y="5"/>
                      </a:cubicBezTo>
                      <a:cubicBezTo>
                        <a:pt x="24" y="5"/>
                        <a:pt x="24" y="5"/>
                        <a:pt x="24" y="6"/>
                      </a:cubicBezTo>
                      <a:cubicBezTo>
                        <a:pt x="23" y="6"/>
                        <a:pt x="23" y="7"/>
                        <a:pt x="23" y="7"/>
                      </a:cubicBezTo>
                      <a:cubicBezTo>
                        <a:pt x="22" y="8"/>
                        <a:pt x="21" y="8"/>
                        <a:pt x="20" y="9"/>
                      </a:cubicBezTo>
                      <a:cubicBezTo>
                        <a:pt x="19" y="9"/>
                        <a:pt x="19" y="9"/>
                        <a:pt x="18" y="10"/>
                      </a:cubicBezTo>
                      <a:cubicBezTo>
                        <a:pt x="18" y="10"/>
                        <a:pt x="17" y="11"/>
                        <a:pt x="17" y="12"/>
                      </a:cubicBezTo>
                      <a:cubicBezTo>
                        <a:pt x="15" y="14"/>
                        <a:pt x="15" y="18"/>
                        <a:pt x="15" y="21"/>
                      </a:cubicBezTo>
                      <a:cubicBezTo>
                        <a:pt x="15" y="23"/>
                        <a:pt x="15" y="25"/>
                        <a:pt x="15" y="28"/>
                      </a:cubicBezTo>
                      <a:cubicBezTo>
                        <a:pt x="15" y="28"/>
                        <a:pt x="16" y="28"/>
                        <a:pt x="16" y="28"/>
                      </a:cubicBezTo>
                      <a:cubicBezTo>
                        <a:pt x="16" y="28"/>
                        <a:pt x="17" y="28"/>
                        <a:pt x="17" y="28"/>
                      </a:cubicBezTo>
                      <a:cubicBezTo>
                        <a:pt x="16" y="27"/>
                        <a:pt x="16" y="26"/>
                        <a:pt x="16" y="26"/>
                      </a:cubicBezTo>
                      <a:cubicBezTo>
                        <a:pt x="16" y="23"/>
                        <a:pt x="16" y="20"/>
                        <a:pt x="16" y="18"/>
                      </a:cubicBezTo>
                      <a:cubicBezTo>
                        <a:pt x="16" y="16"/>
                        <a:pt x="17" y="15"/>
                        <a:pt x="17" y="13"/>
                      </a:cubicBezTo>
                      <a:cubicBezTo>
                        <a:pt x="18" y="12"/>
                        <a:pt x="18" y="12"/>
                        <a:pt x="19" y="11"/>
                      </a:cubicBezTo>
                      <a:cubicBezTo>
                        <a:pt x="19" y="11"/>
                        <a:pt x="19" y="10"/>
                        <a:pt x="20" y="10"/>
                      </a:cubicBezTo>
                      <a:cubicBezTo>
                        <a:pt x="21" y="9"/>
                        <a:pt x="22" y="9"/>
                        <a:pt x="23" y="8"/>
                      </a:cubicBezTo>
                      <a:cubicBezTo>
                        <a:pt x="24" y="8"/>
                        <a:pt x="25" y="7"/>
                        <a:pt x="25" y="6"/>
                      </a:cubicBezTo>
                      <a:cubicBezTo>
                        <a:pt x="26" y="5"/>
                        <a:pt x="26" y="4"/>
                        <a:pt x="26" y="3"/>
                      </a:cubicBezTo>
                      <a:cubicBezTo>
                        <a:pt x="26" y="3"/>
                        <a:pt x="25" y="2"/>
                        <a:pt x="25" y="2"/>
                      </a:cubicBezTo>
                      <a:cubicBezTo>
                        <a:pt x="24" y="1"/>
                        <a:pt x="23" y="1"/>
                        <a:pt x="22" y="1"/>
                      </a:cubicBezTo>
                      <a:cubicBezTo>
                        <a:pt x="22" y="1"/>
                        <a:pt x="22" y="1"/>
                        <a:pt x="21" y="1"/>
                      </a:cubicBezTo>
                      <a:cubicBezTo>
                        <a:pt x="21" y="1"/>
                        <a:pt x="20" y="1"/>
                        <a:pt x="20" y="1"/>
                      </a:cubicBezTo>
                      <a:cubicBezTo>
                        <a:pt x="20" y="1"/>
                        <a:pt x="20" y="1"/>
                        <a:pt x="20" y="1"/>
                      </a:cubicBezTo>
                      <a:cubicBezTo>
                        <a:pt x="19" y="0"/>
                        <a:pt x="18" y="0"/>
                        <a:pt x="17" y="0"/>
                      </a:cubicBezTo>
                      <a:cubicBezTo>
                        <a:pt x="16" y="0"/>
                        <a:pt x="16" y="0"/>
                        <a:pt x="15" y="1"/>
                      </a:cubicBezTo>
                      <a:cubicBezTo>
                        <a:pt x="15" y="0"/>
                        <a:pt x="14" y="1"/>
                        <a:pt x="13" y="1"/>
                      </a:cubicBezTo>
                      <a:cubicBezTo>
                        <a:pt x="13" y="1"/>
                        <a:pt x="13" y="0"/>
                        <a:pt x="12" y="0"/>
                      </a:cubicBezTo>
                      <a:cubicBezTo>
                        <a:pt x="12" y="0"/>
                        <a:pt x="11" y="0"/>
                        <a:pt x="11" y="0"/>
                      </a:cubicBezTo>
                      <a:cubicBezTo>
                        <a:pt x="10" y="0"/>
                        <a:pt x="10" y="0"/>
                        <a:pt x="10" y="0"/>
                      </a:cubicBezTo>
                      <a:cubicBezTo>
                        <a:pt x="10" y="0"/>
                        <a:pt x="9" y="0"/>
                        <a:pt x="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484"/>
                <p:cNvSpPr/>
                <p:nvPr/>
              </p:nvSpPr>
              <p:spPr bwMode="auto">
                <a:xfrm>
                  <a:off x="896938" y="2190751"/>
                  <a:ext cx="1588" cy="11113"/>
                </a:xfrm>
                <a:custGeom>
                  <a:avLst/>
                  <a:gdLst>
                    <a:gd name="T0" fmla="*/ 0 w 1"/>
                    <a:gd name="T1" fmla="*/ 1 h 11"/>
                    <a:gd name="T2" fmla="*/ 0 w 1"/>
                    <a:gd name="T3" fmla="*/ 11 h 11"/>
                    <a:gd name="T4" fmla="*/ 1 w 1"/>
                    <a:gd name="T5" fmla="*/ 11 h 11"/>
                    <a:gd name="T6" fmla="*/ 1 w 1"/>
                    <a:gd name="T7" fmla="*/ 11 h 11"/>
                    <a:gd name="T8" fmla="*/ 1 w 1"/>
                    <a:gd name="T9" fmla="*/ 1 h 11"/>
                    <a:gd name="T10" fmla="*/ 0 w 1"/>
                    <a:gd name="T11" fmla="*/ 0 h 11"/>
                    <a:gd name="T12" fmla="*/ 0 w 1"/>
                    <a:gd name="T13" fmla="*/ 1 h 11"/>
                  </a:gdLst>
                  <a:ahLst/>
                  <a:cxnLst>
                    <a:cxn ang="0">
                      <a:pos x="T0" y="T1"/>
                    </a:cxn>
                    <a:cxn ang="0">
                      <a:pos x="T2" y="T3"/>
                    </a:cxn>
                    <a:cxn ang="0">
                      <a:pos x="T4" y="T5"/>
                    </a:cxn>
                    <a:cxn ang="0">
                      <a:pos x="T6" y="T7"/>
                    </a:cxn>
                    <a:cxn ang="0">
                      <a:pos x="T8" y="T9"/>
                    </a:cxn>
                    <a:cxn ang="0">
                      <a:pos x="T10" y="T11"/>
                    </a:cxn>
                    <a:cxn ang="0">
                      <a:pos x="T12" y="T13"/>
                    </a:cxn>
                  </a:cxnLst>
                  <a:rect l="0" t="0" r="r" b="b"/>
                  <a:pathLst>
                    <a:path w="1" h="11">
                      <a:moveTo>
                        <a:pt x="0" y="1"/>
                      </a:moveTo>
                      <a:cubicBezTo>
                        <a:pt x="0" y="4"/>
                        <a:pt x="0" y="7"/>
                        <a:pt x="0" y="11"/>
                      </a:cubicBezTo>
                      <a:cubicBezTo>
                        <a:pt x="0" y="11"/>
                        <a:pt x="0" y="11"/>
                        <a:pt x="1" y="11"/>
                      </a:cubicBezTo>
                      <a:cubicBezTo>
                        <a:pt x="1" y="11"/>
                        <a:pt x="1" y="11"/>
                        <a:pt x="1" y="11"/>
                      </a:cubicBezTo>
                      <a:cubicBezTo>
                        <a:pt x="1" y="7"/>
                        <a:pt x="1" y="4"/>
                        <a:pt x="1" y="1"/>
                      </a:cubicBezTo>
                      <a:cubicBezTo>
                        <a:pt x="1" y="0"/>
                        <a:pt x="1" y="0"/>
                        <a:pt x="0"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485"/>
                <p:cNvSpPr/>
                <p:nvPr/>
              </p:nvSpPr>
              <p:spPr bwMode="auto">
                <a:xfrm>
                  <a:off x="912813" y="2197101"/>
                  <a:ext cx="9525" cy="7938"/>
                </a:xfrm>
                <a:custGeom>
                  <a:avLst/>
                  <a:gdLst>
                    <a:gd name="T0" fmla="*/ 8 w 9"/>
                    <a:gd name="T1" fmla="*/ 0 h 8"/>
                    <a:gd name="T2" fmla="*/ 4 w 9"/>
                    <a:gd name="T3" fmla="*/ 3 h 8"/>
                    <a:gd name="T4" fmla="*/ 0 w 9"/>
                    <a:gd name="T5" fmla="*/ 8 h 8"/>
                    <a:gd name="T6" fmla="*/ 0 w 9"/>
                    <a:gd name="T7" fmla="*/ 8 h 8"/>
                    <a:gd name="T8" fmla="*/ 1 w 9"/>
                    <a:gd name="T9" fmla="*/ 8 h 8"/>
                    <a:gd name="T10" fmla="*/ 1 w 9"/>
                    <a:gd name="T11" fmla="*/ 8 h 8"/>
                    <a:gd name="T12" fmla="*/ 6 w 9"/>
                    <a:gd name="T13" fmla="*/ 3 h 8"/>
                    <a:gd name="T14" fmla="*/ 9 w 9"/>
                    <a:gd name="T15" fmla="*/ 1 h 8"/>
                    <a:gd name="T16" fmla="*/ 9 w 9"/>
                    <a:gd name="T17" fmla="*/ 1 h 8"/>
                    <a:gd name="T18" fmla="*/ 8 w 9"/>
                    <a:gd name="T19" fmla="*/ 0 h 8"/>
                    <a:gd name="T20" fmla="*/ 8 w 9"/>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8">
                      <a:moveTo>
                        <a:pt x="8" y="0"/>
                      </a:moveTo>
                      <a:cubicBezTo>
                        <a:pt x="7" y="1"/>
                        <a:pt x="5" y="2"/>
                        <a:pt x="4" y="3"/>
                      </a:cubicBezTo>
                      <a:cubicBezTo>
                        <a:pt x="2" y="5"/>
                        <a:pt x="1" y="6"/>
                        <a:pt x="0" y="8"/>
                      </a:cubicBezTo>
                      <a:cubicBezTo>
                        <a:pt x="0" y="8"/>
                        <a:pt x="0" y="8"/>
                        <a:pt x="0" y="8"/>
                      </a:cubicBezTo>
                      <a:cubicBezTo>
                        <a:pt x="0" y="8"/>
                        <a:pt x="1" y="8"/>
                        <a:pt x="1" y="8"/>
                      </a:cubicBezTo>
                      <a:cubicBezTo>
                        <a:pt x="1" y="8"/>
                        <a:pt x="1" y="8"/>
                        <a:pt x="1" y="8"/>
                      </a:cubicBezTo>
                      <a:cubicBezTo>
                        <a:pt x="3" y="6"/>
                        <a:pt x="4" y="4"/>
                        <a:pt x="6" y="3"/>
                      </a:cubicBezTo>
                      <a:cubicBezTo>
                        <a:pt x="7" y="2"/>
                        <a:pt x="8" y="2"/>
                        <a:pt x="9" y="1"/>
                      </a:cubicBezTo>
                      <a:cubicBezTo>
                        <a:pt x="9" y="1"/>
                        <a:pt x="9" y="1"/>
                        <a:pt x="9" y="1"/>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486"/>
                <p:cNvSpPr>
                  <a:spLocks noEditPoints="1"/>
                </p:cNvSpPr>
                <p:nvPr/>
              </p:nvSpPr>
              <p:spPr bwMode="auto">
                <a:xfrm>
                  <a:off x="920750" y="2209801"/>
                  <a:ext cx="9525" cy="3175"/>
                </a:xfrm>
                <a:custGeom>
                  <a:avLst/>
                  <a:gdLst>
                    <a:gd name="T0" fmla="*/ 3 w 9"/>
                    <a:gd name="T1" fmla="*/ 1 h 2"/>
                    <a:gd name="T2" fmla="*/ 3 w 9"/>
                    <a:gd name="T3" fmla="*/ 1 h 2"/>
                    <a:gd name="T4" fmla="*/ 3 w 9"/>
                    <a:gd name="T5" fmla="*/ 1 h 2"/>
                    <a:gd name="T6" fmla="*/ 8 w 9"/>
                    <a:gd name="T7" fmla="*/ 0 h 2"/>
                    <a:gd name="T8" fmla="*/ 3 w 9"/>
                    <a:gd name="T9" fmla="*/ 1 h 2"/>
                    <a:gd name="T10" fmla="*/ 0 w 9"/>
                    <a:gd name="T11" fmla="*/ 1 h 2"/>
                    <a:gd name="T12" fmla="*/ 0 w 9"/>
                    <a:gd name="T13" fmla="*/ 2 h 2"/>
                    <a:gd name="T14" fmla="*/ 0 w 9"/>
                    <a:gd name="T15" fmla="*/ 2 h 2"/>
                    <a:gd name="T16" fmla="*/ 5 w 9"/>
                    <a:gd name="T17" fmla="*/ 2 h 2"/>
                    <a:gd name="T18" fmla="*/ 9 w 9"/>
                    <a:gd name="T19" fmla="*/ 1 h 2"/>
                    <a:gd name="T20" fmla="*/ 9 w 9"/>
                    <a:gd name="T21" fmla="*/ 0 h 2"/>
                    <a:gd name="T22" fmla="*/ 8 w 9"/>
                    <a:gd name="T23" fmla="*/ 0 h 2"/>
                    <a:gd name="T24" fmla="*/ 8 w 9"/>
                    <a:gd name="T25"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2">
                      <a:moveTo>
                        <a:pt x="3" y="1"/>
                      </a:moveTo>
                      <a:cubicBezTo>
                        <a:pt x="3" y="1"/>
                        <a:pt x="3" y="1"/>
                        <a:pt x="3" y="1"/>
                      </a:cubicBezTo>
                      <a:cubicBezTo>
                        <a:pt x="3" y="1"/>
                        <a:pt x="3" y="1"/>
                        <a:pt x="3" y="1"/>
                      </a:cubicBezTo>
                      <a:moveTo>
                        <a:pt x="8" y="0"/>
                      </a:moveTo>
                      <a:cubicBezTo>
                        <a:pt x="6" y="0"/>
                        <a:pt x="5" y="1"/>
                        <a:pt x="3" y="1"/>
                      </a:cubicBezTo>
                      <a:cubicBezTo>
                        <a:pt x="2" y="1"/>
                        <a:pt x="1" y="1"/>
                        <a:pt x="0" y="1"/>
                      </a:cubicBezTo>
                      <a:cubicBezTo>
                        <a:pt x="0" y="1"/>
                        <a:pt x="0" y="1"/>
                        <a:pt x="0" y="2"/>
                      </a:cubicBezTo>
                      <a:cubicBezTo>
                        <a:pt x="0" y="2"/>
                        <a:pt x="0" y="2"/>
                        <a:pt x="0" y="2"/>
                      </a:cubicBezTo>
                      <a:cubicBezTo>
                        <a:pt x="2" y="2"/>
                        <a:pt x="3" y="2"/>
                        <a:pt x="5" y="2"/>
                      </a:cubicBezTo>
                      <a:cubicBezTo>
                        <a:pt x="6" y="2"/>
                        <a:pt x="7" y="1"/>
                        <a:pt x="9" y="1"/>
                      </a:cubicBezTo>
                      <a:cubicBezTo>
                        <a:pt x="9" y="1"/>
                        <a:pt x="9" y="1"/>
                        <a:pt x="9" y="0"/>
                      </a:cubicBezTo>
                      <a:cubicBezTo>
                        <a:pt x="9" y="0"/>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487"/>
                <p:cNvSpPr/>
                <p:nvPr/>
              </p:nvSpPr>
              <p:spPr bwMode="auto">
                <a:xfrm>
                  <a:off x="925513" y="2225676"/>
                  <a:ext cx="9525" cy="0"/>
                </a:xfrm>
                <a:custGeom>
                  <a:avLst/>
                  <a:gdLst>
                    <a:gd name="T0" fmla="*/ 8 w 9"/>
                    <a:gd name="T1" fmla="*/ 0 h 1"/>
                    <a:gd name="T2" fmla="*/ 6 w 9"/>
                    <a:gd name="T3" fmla="*/ 0 h 1"/>
                    <a:gd name="T4" fmla="*/ 2 w 9"/>
                    <a:gd name="T5" fmla="*/ 0 h 1"/>
                    <a:gd name="T6" fmla="*/ 0 w 9"/>
                    <a:gd name="T7" fmla="*/ 0 h 1"/>
                    <a:gd name="T8" fmla="*/ 0 w 9"/>
                    <a:gd name="T9" fmla="*/ 1 h 1"/>
                    <a:gd name="T10" fmla="*/ 0 w 9"/>
                    <a:gd name="T11" fmla="*/ 1 h 1"/>
                    <a:gd name="T12" fmla="*/ 2 w 9"/>
                    <a:gd name="T13" fmla="*/ 1 h 1"/>
                    <a:gd name="T14" fmla="*/ 9 w 9"/>
                    <a:gd name="T15" fmla="*/ 1 h 1"/>
                    <a:gd name="T16" fmla="*/ 9 w 9"/>
                    <a:gd name="T17" fmla="*/ 0 h 1"/>
                    <a:gd name="T18" fmla="*/ 9 w 9"/>
                    <a:gd name="T19" fmla="*/ 0 h 1"/>
                    <a:gd name="T20" fmla="*/ 8 w 9"/>
                    <a:gd name="T21" fmla="*/ 0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
                      <a:moveTo>
                        <a:pt x="8" y="0"/>
                      </a:moveTo>
                      <a:cubicBezTo>
                        <a:pt x="8" y="0"/>
                        <a:pt x="7" y="0"/>
                        <a:pt x="6" y="0"/>
                      </a:cubicBezTo>
                      <a:cubicBezTo>
                        <a:pt x="5" y="0"/>
                        <a:pt x="3" y="0"/>
                        <a:pt x="2" y="0"/>
                      </a:cubicBezTo>
                      <a:cubicBezTo>
                        <a:pt x="1" y="0"/>
                        <a:pt x="1" y="0"/>
                        <a:pt x="0" y="0"/>
                      </a:cubicBezTo>
                      <a:cubicBezTo>
                        <a:pt x="0" y="0"/>
                        <a:pt x="0" y="0"/>
                        <a:pt x="0" y="1"/>
                      </a:cubicBezTo>
                      <a:cubicBezTo>
                        <a:pt x="0" y="1"/>
                        <a:pt x="0" y="1"/>
                        <a:pt x="0" y="1"/>
                      </a:cubicBezTo>
                      <a:cubicBezTo>
                        <a:pt x="1" y="1"/>
                        <a:pt x="1" y="1"/>
                        <a:pt x="2" y="1"/>
                      </a:cubicBezTo>
                      <a:cubicBezTo>
                        <a:pt x="4" y="1"/>
                        <a:pt x="7" y="1"/>
                        <a:pt x="9" y="1"/>
                      </a:cubicBezTo>
                      <a:cubicBezTo>
                        <a:pt x="9" y="1"/>
                        <a:pt x="9" y="0"/>
                        <a:pt x="9" y="0"/>
                      </a:cubicBezTo>
                      <a:cubicBezTo>
                        <a:pt x="9" y="0"/>
                        <a:pt x="9" y="0"/>
                        <a:pt x="9" y="0"/>
                      </a:cubicBezTo>
                      <a:cubicBezTo>
                        <a:pt x="9" y="0"/>
                        <a:pt x="8" y="0"/>
                        <a:pt x="8"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488"/>
                <p:cNvSpPr>
                  <a:spLocks noEditPoints="1"/>
                </p:cNvSpPr>
                <p:nvPr/>
              </p:nvSpPr>
              <p:spPr bwMode="auto">
                <a:xfrm>
                  <a:off x="923925" y="2238376"/>
                  <a:ext cx="7938" cy="6350"/>
                </a:xfrm>
                <a:custGeom>
                  <a:avLst/>
                  <a:gdLst>
                    <a:gd name="T0" fmla="*/ 2 w 7"/>
                    <a:gd name="T1" fmla="*/ 2 h 6"/>
                    <a:gd name="T2" fmla="*/ 2 w 7"/>
                    <a:gd name="T3" fmla="*/ 2 h 6"/>
                    <a:gd name="T4" fmla="*/ 2 w 7"/>
                    <a:gd name="T5" fmla="*/ 2 h 6"/>
                    <a:gd name="T6" fmla="*/ 0 w 7"/>
                    <a:gd name="T7" fmla="*/ 0 h 6"/>
                    <a:gd name="T8" fmla="*/ 1 w 7"/>
                    <a:gd name="T9" fmla="*/ 1 h 6"/>
                    <a:gd name="T10" fmla="*/ 2 w 7"/>
                    <a:gd name="T11" fmla="*/ 2 h 6"/>
                    <a:gd name="T12" fmla="*/ 5 w 7"/>
                    <a:gd name="T13" fmla="*/ 3 h 6"/>
                    <a:gd name="T14" fmla="*/ 6 w 7"/>
                    <a:gd name="T15" fmla="*/ 4 h 6"/>
                    <a:gd name="T16" fmla="*/ 6 w 7"/>
                    <a:gd name="T17" fmla="*/ 4 h 6"/>
                    <a:gd name="T18" fmla="*/ 6 w 7"/>
                    <a:gd name="T19" fmla="*/ 5 h 6"/>
                    <a:gd name="T20" fmla="*/ 6 w 7"/>
                    <a:gd name="T21" fmla="*/ 5 h 6"/>
                    <a:gd name="T22" fmla="*/ 6 w 7"/>
                    <a:gd name="T23" fmla="*/ 5 h 6"/>
                    <a:gd name="T24" fmla="*/ 6 w 7"/>
                    <a:gd name="T25" fmla="*/ 6 h 6"/>
                    <a:gd name="T26" fmla="*/ 7 w 7"/>
                    <a:gd name="T27" fmla="*/ 6 h 6"/>
                    <a:gd name="T28" fmla="*/ 7 w 7"/>
                    <a:gd name="T29" fmla="*/ 4 h 6"/>
                    <a:gd name="T30" fmla="*/ 5 w 7"/>
                    <a:gd name="T31" fmla="*/ 2 h 6"/>
                    <a:gd name="T32" fmla="*/ 1 w 7"/>
                    <a:gd name="T33" fmla="*/ 0 h 6"/>
                    <a:gd name="T34" fmla="*/ 1 w 7"/>
                    <a:gd name="T35" fmla="*/ 0 h 6"/>
                    <a:gd name="T36" fmla="*/ 0 w 7"/>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6">
                      <a:moveTo>
                        <a:pt x="2" y="2"/>
                      </a:moveTo>
                      <a:cubicBezTo>
                        <a:pt x="2" y="2"/>
                        <a:pt x="2" y="2"/>
                        <a:pt x="2" y="2"/>
                      </a:cubicBezTo>
                      <a:cubicBezTo>
                        <a:pt x="2" y="2"/>
                        <a:pt x="2" y="2"/>
                        <a:pt x="2" y="2"/>
                      </a:cubicBezTo>
                      <a:moveTo>
                        <a:pt x="0" y="0"/>
                      </a:moveTo>
                      <a:cubicBezTo>
                        <a:pt x="0" y="1"/>
                        <a:pt x="0" y="1"/>
                        <a:pt x="1" y="1"/>
                      </a:cubicBezTo>
                      <a:cubicBezTo>
                        <a:pt x="1" y="1"/>
                        <a:pt x="2" y="2"/>
                        <a:pt x="2" y="2"/>
                      </a:cubicBezTo>
                      <a:cubicBezTo>
                        <a:pt x="3" y="2"/>
                        <a:pt x="4" y="3"/>
                        <a:pt x="5" y="3"/>
                      </a:cubicBezTo>
                      <a:cubicBezTo>
                        <a:pt x="5" y="3"/>
                        <a:pt x="5" y="4"/>
                        <a:pt x="6" y="4"/>
                      </a:cubicBezTo>
                      <a:cubicBezTo>
                        <a:pt x="6" y="4"/>
                        <a:pt x="6" y="4"/>
                        <a:pt x="6" y="4"/>
                      </a:cubicBezTo>
                      <a:cubicBezTo>
                        <a:pt x="6" y="5"/>
                        <a:pt x="6" y="5"/>
                        <a:pt x="6" y="5"/>
                      </a:cubicBezTo>
                      <a:cubicBezTo>
                        <a:pt x="6" y="5"/>
                        <a:pt x="6" y="5"/>
                        <a:pt x="6" y="5"/>
                      </a:cubicBezTo>
                      <a:cubicBezTo>
                        <a:pt x="6" y="5"/>
                        <a:pt x="6" y="5"/>
                        <a:pt x="6" y="5"/>
                      </a:cubicBezTo>
                      <a:cubicBezTo>
                        <a:pt x="6" y="6"/>
                        <a:pt x="6" y="6"/>
                        <a:pt x="6" y="6"/>
                      </a:cubicBezTo>
                      <a:cubicBezTo>
                        <a:pt x="7" y="6"/>
                        <a:pt x="7" y="6"/>
                        <a:pt x="7" y="6"/>
                      </a:cubicBezTo>
                      <a:cubicBezTo>
                        <a:pt x="7" y="5"/>
                        <a:pt x="7" y="4"/>
                        <a:pt x="7" y="4"/>
                      </a:cubicBezTo>
                      <a:cubicBezTo>
                        <a:pt x="6" y="3"/>
                        <a:pt x="6" y="2"/>
                        <a:pt x="5" y="2"/>
                      </a:cubicBezTo>
                      <a:cubicBezTo>
                        <a:pt x="4" y="1"/>
                        <a:pt x="2" y="1"/>
                        <a:pt x="1" y="0"/>
                      </a:cubicBezTo>
                      <a:cubicBezTo>
                        <a:pt x="1" y="0"/>
                        <a:pt x="1" y="0"/>
                        <a:pt x="1"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489"/>
                <p:cNvSpPr/>
                <p:nvPr/>
              </p:nvSpPr>
              <p:spPr bwMode="auto">
                <a:xfrm>
                  <a:off x="919163" y="2251076"/>
                  <a:ext cx="7938" cy="6350"/>
                </a:xfrm>
                <a:custGeom>
                  <a:avLst/>
                  <a:gdLst>
                    <a:gd name="T0" fmla="*/ 0 w 7"/>
                    <a:gd name="T1" fmla="*/ 0 h 6"/>
                    <a:gd name="T2" fmla="*/ 1 w 7"/>
                    <a:gd name="T3" fmla="*/ 1 h 6"/>
                    <a:gd name="T4" fmla="*/ 4 w 7"/>
                    <a:gd name="T5" fmla="*/ 3 h 6"/>
                    <a:gd name="T6" fmla="*/ 5 w 7"/>
                    <a:gd name="T7" fmla="*/ 5 h 6"/>
                    <a:gd name="T8" fmla="*/ 6 w 7"/>
                    <a:gd name="T9" fmla="*/ 5 h 6"/>
                    <a:gd name="T10" fmla="*/ 6 w 7"/>
                    <a:gd name="T11" fmla="*/ 5 h 6"/>
                    <a:gd name="T12" fmla="*/ 7 w 7"/>
                    <a:gd name="T13" fmla="*/ 6 h 6"/>
                    <a:gd name="T14" fmla="*/ 7 w 7"/>
                    <a:gd name="T15" fmla="*/ 5 h 6"/>
                    <a:gd name="T16" fmla="*/ 5 w 7"/>
                    <a:gd name="T17" fmla="*/ 2 h 6"/>
                    <a:gd name="T18" fmla="*/ 1 w 7"/>
                    <a:gd name="T19" fmla="*/ 0 h 6"/>
                    <a:gd name="T20" fmla="*/ 1 w 7"/>
                    <a:gd name="T21" fmla="*/ 0 h 6"/>
                    <a:gd name="T22" fmla="*/ 0 w 7"/>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6">
                      <a:moveTo>
                        <a:pt x="0" y="0"/>
                      </a:moveTo>
                      <a:cubicBezTo>
                        <a:pt x="0" y="0"/>
                        <a:pt x="0" y="1"/>
                        <a:pt x="1" y="1"/>
                      </a:cubicBezTo>
                      <a:cubicBezTo>
                        <a:pt x="2" y="2"/>
                        <a:pt x="3" y="2"/>
                        <a:pt x="4" y="3"/>
                      </a:cubicBezTo>
                      <a:cubicBezTo>
                        <a:pt x="4" y="4"/>
                        <a:pt x="5" y="4"/>
                        <a:pt x="5" y="5"/>
                      </a:cubicBezTo>
                      <a:cubicBezTo>
                        <a:pt x="6" y="5"/>
                        <a:pt x="6" y="5"/>
                        <a:pt x="6" y="5"/>
                      </a:cubicBezTo>
                      <a:cubicBezTo>
                        <a:pt x="6" y="5"/>
                        <a:pt x="6" y="5"/>
                        <a:pt x="6" y="5"/>
                      </a:cubicBezTo>
                      <a:cubicBezTo>
                        <a:pt x="6" y="6"/>
                        <a:pt x="6" y="6"/>
                        <a:pt x="7" y="6"/>
                      </a:cubicBezTo>
                      <a:cubicBezTo>
                        <a:pt x="7" y="6"/>
                        <a:pt x="7" y="5"/>
                        <a:pt x="7" y="5"/>
                      </a:cubicBezTo>
                      <a:cubicBezTo>
                        <a:pt x="7" y="4"/>
                        <a:pt x="6" y="3"/>
                        <a:pt x="5" y="2"/>
                      </a:cubicBezTo>
                      <a:cubicBezTo>
                        <a:pt x="4" y="1"/>
                        <a:pt x="2" y="1"/>
                        <a:pt x="1" y="0"/>
                      </a:cubicBezTo>
                      <a:cubicBezTo>
                        <a:pt x="1" y="0"/>
                        <a:pt x="1" y="0"/>
                        <a:pt x="1" y="0"/>
                      </a:cubicBezTo>
                      <a:cubicBezTo>
                        <a:pt x="1" y="0"/>
                        <a:pt x="1" y="0"/>
                        <a:pt x="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490"/>
                <p:cNvSpPr/>
                <p:nvPr/>
              </p:nvSpPr>
              <p:spPr bwMode="auto">
                <a:xfrm>
                  <a:off x="862013" y="2254251"/>
                  <a:ext cx="11113" cy="6350"/>
                </a:xfrm>
                <a:custGeom>
                  <a:avLst/>
                  <a:gdLst>
                    <a:gd name="T0" fmla="*/ 10 w 11"/>
                    <a:gd name="T1" fmla="*/ 0 h 5"/>
                    <a:gd name="T2" fmla="*/ 7 w 11"/>
                    <a:gd name="T3" fmla="*/ 1 h 5"/>
                    <a:gd name="T4" fmla="*/ 3 w 11"/>
                    <a:gd name="T5" fmla="*/ 3 h 5"/>
                    <a:gd name="T6" fmla="*/ 2 w 11"/>
                    <a:gd name="T7" fmla="*/ 3 h 5"/>
                    <a:gd name="T8" fmla="*/ 1 w 11"/>
                    <a:gd name="T9" fmla="*/ 3 h 5"/>
                    <a:gd name="T10" fmla="*/ 1 w 11"/>
                    <a:gd name="T11" fmla="*/ 3 h 5"/>
                    <a:gd name="T12" fmla="*/ 0 w 11"/>
                    <a:gd name="T13" fmla="*/ 4 h 5"/>
                    <a:gd name="T14" fmla="*/ 0 w 11"/>
                    <a:gd name="T15" fmla="*/ 5 h 5"/>
                    <a:gd name="T16" fmla="*/ 4 w 11"/>
                    <a:gd name="T17" fmla="*/ 4 h 5"/>
                    <a:gd name="T18" fmla="*/ 8 w 11"/>
                    <a:gd name="T19" fmla="*/ 2 h 5"/>
                    <a:gd name="T20" fmla="*/ 10 w 11"/>
                    <a:gd name="T21" fmla="*/ 1 h 5"/>
                    <a:gd name="T22" fmla="*/ 11 w 11"/>
                    <a:gd name="T23" fmla="*/ 1 h 5"/>
                    <a:gd name="T24" fmla="*/ 10 w 11"/>
                    <a:gd name="T25" fmla="*/ 0 h 5"/>
                    <a:gd name="T26" fmla="*/ 10 w 11"/>
                    <a:gd name="T2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5">
                      <a:moveTo>
                        <a:pt x="10" y="0"/>
                      </a:moveTo>
                      <a:cubicBezTo>
                        <a:pt x="9" y="0"/>
                        <a:pt x="8" y="1"/>
                        <a:pt x="7" y="1"/>
                      </a:cubicBezTo>
                      <a:cubicBezTo>
                        <a:pt x="6" y="2"/>
                        <a:pt x="5" y="2"/>
                        <a:pt x="3" y="3"/>
                      </a:cubicBezTo>
                      <a:cubicBezTo>
                        <a:pt x="3" y="3"/>
                        <a:pt x="2" y="3"/>
                        <a:pt x="2" y="3"/>
                      </a:cubicBezTo>
                      <a:cubicBezTo>
                        <a:pt x="1" y="4"/>
                        <a:pt x="1" y="4"/>
                        <a:pt x="1" y="3"/>
                      </a:cubicBezTo>
                      <a:cubicBezTo>
                        <a:pt x="1" y="3"/>
                        <a:pt x="1" y="3"/>
                        <a:pt x="1" y="3"/>
                      </a:cubicBezTo>
                      <a:cubicBezTo>
                        <a:pt x="0" y="3"/>
                        <a:pt x="0" y="4"/>
                        <a:pt x="0" y="4"/>
                      </a:cubicBezTo>
                      <a:cubicBezTo>
                        <a:pt x="0" y="4"/>
                        <a:pt x="0" y="5"/>
                        <a:pt x="0" y="5"/>
                      </a:cubicBezTo>
                      <a:cubicBezTo>
                        <a:pt x="2" y="5"/>
                        <a:pt x="3" y="4"/>
                        <a:pt x="4" y="4"/>
                      </a:cubicBezTo>
                      <a:cubicBezTo>
                        <a:pt x="6" y="3"/>
                        <a:pt x="7" y="2"/>
                        <a:pt x="8" y="2"/>
                      </a:cubicBezTo>
                      <a:cubicBezTo>
                        <a:pt x="9" y="2"/>
                        <a:pt x="10" y="1"/>
                        <a:pt x="10" y="1"/>
                      </a:cubicBezTo>
                      <a:cubicBezTo>
                        <a:pt x="11" y="1"/>
                        <a:pt x="11" y="1"/>
                        <a:pt x="11" y="1"/>
                      </a:cubicBezTo>
                      <a:cubicBezTo>
                        <a:pt x="11"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491"/>
                <p:cNvSpPr/>
                <p:nvPr/>
              </p:nvSpPr>
              <p:spPr bwMode="auto">
                <a:xfrm>
                  <a:off x="852488" y="2244726"/>
                  <a:ext cx="11113" cy="3175"/>
                </a:xfrm>
                <a:custGeom>
                  <a:avLst/>
                  <a:gdLst>
                    <a:gd name="T0" fmla="*/ 10 w 11"/>
                    <a:gd name="T1" fmla="*/ 0 h 2"/>
                    <a:gd name="T2" fmla="*/ 6 w 11"/>
                    <a:gd name="T3" fmla="*/ 0 h 2"/>
                    <a:gd name="T4" fmla="*/ 1 w 11"/>
                    <a:gd name="T5" fmla="*/ 1 h 2"/>
                    <a:gd name="T6" fmla="*/ 0 w 11"/>
                    <a:gd name="T7" fmla="*/ 1 h 2"/>
                    <a:gd name="T8" fmla="*/ 1 w 11"/>
                    <a:gd name="T9" fmla="*/ 2 h 2"/>
                    <a:gd name="T10" fmla="*/ 10 w 11"/>
                    <a:gd name="T11" fmla="*/ 1 h 2"/>
                    <a:gd name="T12" fmla="*/ 11 w 11"/>
                    <a:gd name="T13" fmla="*/ 0 h 2"/>
                    <a:gd name="T14" fmla="*/ 10 w 11"/>
                    <a:gd name="T15" fmla="*/ 0 h 2"/>
                    <a:gd name="T16" fmla="*/ 10 w 11"/>
                    <a:gd name="T17"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
                      <a:moveTo>
                        <a:pt x="10" y="0"/>
                      </a:moveTo>
                      <a:cubicBezTo>
                        <a:pt x="9" y="0"/>
                        <a:pt x="7" y="0"/>
                        <a:pt x="6" y="0"/>
                      </a:cubicBezTo>
                      <a:cubicBezTo>
                        <a:pt x="4" y="1"/>
                        <a:pt x="3" y="1"/>
                        <a:pt x="1" y="1"/>
                      </a:cubicBezTo>
                      <a:cubicBezTo>
                        <a:pt x="1" y="1"/>
                        <a:pt x="0" y="1"/>
                        <a:pt x="0" y="1"/>
                      </a:cubicBezTo>
                      <a:cubicBezTo>
                        <a:pt x="0" y="2"/>
                        <a:pt x="1" y="2"/>
                        <a:pt x="1" y="2"/>
                      </a:cubicBezTo>
                      <a:cubicBezTo>
                        <a:pt x="4" y="2"/>
                        <a:pt x="7" y="2"/>
                        <a:pt x="10" y="1"/>
                      </a:cubicBezTo>
                      <a:cubicBezTo>
                        <a:pt x="10" y="1"/>
                        <a:pt x="11" y="0"/>
                        <a:pt x="11" y="0"/>
                      </a:cubicBezTo>
                      <a:cubicBezTo>
                        <a:pt x="10" y="0"/>
                        <a:pt x="10" y="0"/>
                        <a:pt x="10" y="0"/>
                      </a:cubicBezTo>
                      <a:cubicBezTo>
                        <a:pt x="10" y="0"/>
                        <a:pt x="10" y="0"/>
                        <a:pt x="10"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492"/>
                <p:cNvSpPr/>
                <p:nvPr/>
              </p:nvSpPr>
              <p:spPr bwMode="auto">
                <a:xfrm>
                  <a:off x="854075" y="2219326"/>
                  <a:ext cx="9525" cy="6350"/>
                </a:xfrm>
                <a:custGeom>
                  <a:avLst/>
                  <a:gdLst>
                    <a:gd name="T0" fmla="*/ 1 w 9"/>
                    <a:gd name="T1" fmla="*/ 0 h 7"/>
                    <a:gd name="T2" fmla="*/ 0 w 9"/>
                    <a:gd name="T3" fmla="*/ 1 h 7"/>
                    <a:gd name="T4" fmla="*/ 4 w 9"/>
                    <a:gd name="T5" fmla="*/ 4 h 7"/>
                    <a:gd name="T6" fmla="*/ 8 w 9"/>
                    <a:gd name="T7" fmla="*/ 7 h 7"/>
                    <a:gd name="T8" fmla="*/ 9 w 9"/>
                    <a:gd name="T9" fmla="*/ 6 h 7"/>
                    <a:gd name="T10" fmla="*/ 9 w 9"/>
                    <a:gd name="T11" fmla="*/ 6 h 7"/>
                    <a:gd name="T12" fmla="*/ 3 w 9"/>
                    <a:gd name="T13" fmla="*/ 2 h 7"/>
                    <a:gd name="T14" fmla="*/ 2 w 9"/>
                    <a:gd name="T15" fmla="*/ 1 h 7"/>
                    <a:gd name="T16" fmla="*/ 1 w 9"/>
                    <a:gd name="T17" fmla="*/ 0 h 7"/>
                    <a:gd name="T18" fmla="*/ 1 w 9"/>
                    <a:gd name="T19" fmla="*/ 0 h 7"/>
                    <a:gd name="T20" fmla="*/ 1 w 9"/>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7">
                      <a:moveTo>
                        <a:pt x="1" y="0"/>
                      </a:moveTo>
                      <a:cubicBezTo>
                        <a:pt x="0" y="0"/>
                        <a:pt x="0" y="1"/>
                        <a:pt x="0" y="1"/>
                      </a:cubicBezTo>
                      <a:cubicBezTo>
                        <a:pt x="1" y="2"/>
                        <a:pt x="3" y="3"/>
                        <a:pt x="4" y="4"/>
                      </a:cubicBezTo>
                      <a:cubicBezTo>
                        <a:pt x="5" y="5"/>
                        <a:pt x="7" y="6"/>
                        <a:pt x="8" y="7"/>
                      </a:cubicBezTo>
                      <a:cubicBezTo>
                        <a:pt x="9" y="7"/>
                        <a:pt x="9" y="7"/>
                        <a:pt x="9" y="6"/>
                      </a:cubicBezTo>
                      <a:cubicBezTo>
                        <a:pt x="9" y="6"/>
                        <a:pt x="9" y="6"/>
                        <a:pt x="9" y="6"/>
                      </a:cubicBezTo>
                      <a:cubicBezTo>
                        <a:pt x="7" y="4"/>
                        <a:pt x="5" y="4"/>
                        <a:pt x="3" y="2"/>
                      </a:cubicBezTo>
                      <a:cubicBezTo>
                        <a:pt x="3" y="2"/>
                        <a:pt x="2" y="1"/>
                        <a:pt x="2" y="1"/>
                      </a:cubicBezTo>
                      <a:cubicBezTo>
                        <a:pt x="2" y="1"/>
                        <a:pt x="2" y="1"/>
                        <a:pt x="1" y="0"/>
                      </a:cubicBezTo>
                      <a:cubicBezTo>
                        <a:pt x="1" y="0"/>
                        <a:pt x="1"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493"/>
                <p:cNvSpPr/>
                <p:nvPr/>
              </p:nvSpPr>
              <p:spPr bwMode="auto">
                <a:xfrm>
                  <a:off x="866775" y="2198688"/>
                  <a:ext cx="9525" cy="11113"/>
                </a:xfrm>
                <a:custGeom>
                  <a:avLst/>
                  <a:gdLst>
                    <a:gd name="T0" fmla="*/ 0 w 9"/>
                    <a:gd name="T1" fmla="*/ 1 h 10"/>
                    <a:gd name="T2" fmla="*/ 1 w 9"/>
                    <a:gd name="T3" fmla="*/ 4 h 10"/>
                    <a:gd name="T4" fmla="*/ 3 w 9"/>
                    <a:gd name="T5" fmla="*/ 6 h 10"/>
                    <a:gd name="T6" fmla="*/ 6 w 9"/>
                    <a:gd name="T7" fmla="*/ 8 h 10"/>
                    <a:gd name="T8" fmla="*/ 8 w 9"/>
                    <a:gd name="T9" fmla="*/ 10 h 10"/>
                    <a:gd name="T10" fmla="*/ 9 w 9"/>
                    <a:gd name="T11" fmla="*/ 10 h 10"/>
                    <a:gd name="T12" fmla="*/ 9 w 9"/>
                    <a:gd name="T13" fmla="*/ 9 h 10"/>
                    <a:gd name="T14" fmla="*/ 5 w 9"/>
                    <a:gd name="T15" fmla="*/ 7 h 10"/>
                    <a:gd name="T16" fmla="*/ 2 w 9"/>
                    <a:gd name="T17" fmla="*/ 3 h 10"/>
                    <a:gd name="T18" fmla="*/ 1 w 9"/>
                    <a:gd name="T19" fmla="*/ 2 h 10"/>
                    <a:gd name="T20" fmla="*/ 1 w 9"/>
                    <a:gd name="T21" fmla="*/ 1 h 10"/>
                    <a:gd name="T22" fmla="*/ 1 w 9"/>
                    <a:gd name="T23" fmla="*/ 1 h 10"/>
                    <a:gd name="T24" fmla="*/ 0 w 9"/>
                    <a:gd name="T25" fmla="*/ 0 h 10"/>
                    <a:gd name="T26" fmla="*/ 0 w 9"/>
                    <a:gd name="T2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0">
                      <a:moveTo>
                        <a:pt x="0" y="1"/>
                      </a:moveTo>
                      <a:cubicBezTo>
                        <a:pt x="0" y="2"/>
                        <a:pt x="0" y="3"/>
                        <a:pt x="1" y="4"/>
                      </a:cubicBezTo>
                      <a:cubicBezTo>
                        <a:pt x="1" y="4"/>
                        <a:pt x="2" y="5"/>
                        <a:pt x="3" y="6"/>
                      </a:cubicBezTo>
                      <a:cubicBezTo>
                        <a:pt x="4" y="7"/>
                        <a:pt x="5" y="7"/>
                        <a:pt x="6" y="8"/>
                      </a:cubicBezTo>
                      <a:cubicBezTo>
                        <a:pt x="6" y="9"/>
                        <a:pt x="7" y="9"/>
                        <a:pt x="8" y="10"/>
                      </a:cubicBezTo>
                      <a:cubicBezTo>
                        <a:pt x="8" y="10"/>
                        <a:pt x="8" y="10"/>
                        <a:pt x="9" y="10"/>
                      </a:cubicBezTo>
                      <a:cubicBezTo>
                        <a:pt x="9" y="10"/>
                        <a:pt x="9" y="9"/>
                        <a:pt x="9" y="9"/>
                      </a:cubicBezTo>
                      <a:cubicBezTo>
                        <a:pt x="8" y="8"/>
                        <a:pt x="6" y="7"/>
                        <a:pt x="5" y="7"/>
                      </a:cubicBezTo>
                      <a:cubicBezTo>
                        <a:pt x="4" y="6"/>
                        <a:pt x="3" y="4"/>
                        <a:pt x="2" y="3"/>
                      </a:cubicBezTo>
                      <a:cubicBezTo>
                        <a:pt x="1" y="3"/>
                        <a:pt x="1" y="2"/>
                        <a:pt x="1" y="2"/>
                      </a:cubicBezTo>
                      <a:cubicBezTo>
                        <a:pt x="1" y="2"/>
                        <a:pt x="1" y="1"/>
                        <a:pt x="1" y="1"/>
                      </a:cubicBezTo>
                      <a:cubicBezTo>
                        <a:pt x="1" y="1"/>
                        <a:pt x="1" y="1"/>
                        <a:pt x="1" y="1"/>
                      </a:cubicBezTo>
                      <a:cubicBezTo>
                        <a:pt x="1" y="1"/>
                        <a:pt x="0" y="0"/>
                        <a:pt x="0"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494"/>
                <p:cNvSpPr/>
                <p:nvPr/>
              </p:nvSpPr>
              <p:spPr bwMode="auto">
                <a:xfrm>
                  <a:off x="855663" y="2439988"/>
                  <a:ext cx="1588" cy="9525"/>
                </a:xfrm>
                <a:custGeom>
                  <a:avLst/>
                  <a:gdLst>
                    <a:gd name="T0" fmla="*/ 1 w 2"/>
                    <a:gd name="T1" fmla="*/ 0 h 9"/>
                    <a:gd name="T2" fmla="*/ 0 w 2"/>
                    <a:gd name="T3" fmla="*/ 9 h 9"/>
                    <a:gd name="T4" fmla="*/ 1 w 2"/>
                    <a:gd name="T5" fmla="*/ 9 h 9"/>
                    <a:gd name="T6" fmla="*/ 2 w 2"/>
                    <a:gd name="T7" fmla="*/ 0 h 9"/>
                    <a:gd name="T8" fmla="*/ 1 w 2"/>
                    <a:gd name="T9" fmla="*/ 0 h 9"/>
                    <a:gd name="T10" fmla="*/ 1 w 2"/>
                    <a:gd name="T11" fmla="*/ 0 h 9"/>
                  </a:gdLst>
                  <a:ahLst/>
                  <a:cxnLst>
                    <a:cxn ang="0">
                      <a:pos x="T0" y="T1"/>
                    </a:cxn>
                    <a:cxn ang="0">
                      <a:pos x="T2" y="T3"/>
                    </a:cxn>
                    <a:cxn ang="0">
                      <a:pos x="T4" y="T5"/>
                    </a:cxn>
                    <a:cxn ang="0">
                      <a:pos x="T6" y="T7"/>
                    </a:cxn>
                    <a:cxn ang="0">
                      <a:pos x="T8" y="T9"/>
                    </a:cxn>
                    <a:cxn ang="0">
                      <a:pos x="T10" y="T11"/>
                    </a:cxn>
                  </a:cxnLst>
                  <a:rect l="0" t="0" r="r" b="b"/>
                  <a:pathLst>
                    <a:path w="2" h="9">
                      <a:moveTo>
                        <a:pt x="1" y="0"/>
                      </a:moveTo>
                      <a:cubicBezTo>
                        <a:pt x="1" y="3"/>
                        <a:pt x="0" y="6"/>
                        <a:pt x="0" y="9"/>
                      </a:cubicBezTo>
                      <a:cubicBezTo>
                        <a:pt x="0" y="9"/>
                        <a:pt x="1" y="9"/>
                        <a:pt x="1" y="9"/>
                      </a:cubicBezTo>
                      <a:cubicBezTo>
                        <a:pt x="1" y="6"/>
                        <a:pt x="2" y="3"/>
                        <a:pt x="2" y="0"/>
                      </a:cubicBezTo>
                      <a:cubicBezTo>
                        <a:pt x="2" y="0"/>
                        <a:pt x="2" y="0"/>
                        <a:pt x="1" y="0"/>
                      </a:cubicBezTo>
                      <a:cubicBezTo>
                        <a:pt x="1" y="0"/>
                        <a:pt x="1" y="0"/>
                        <a:pt x="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495"/>
                <p:cNvSpPr>
                  <a:spLocks noEditPoints="1"/>
                </p:cNvSpPr>
                <p:nvPr/>
              </p:nvSpPr>
              <p:spPr bwMode="auto">
                <a:xfrm>
                  <a:off x="820738" y="2447926"/>
                  <a:ext cx="39688" cy="41275"/>
                </a:xfrm>
                <a:custGeom>
                  <a:avLst/>
                  <a:gdLst>
                    <a:gd name="T0" fmla="*/ 18 w 37"/>
                    <a:gd name="T1" fmla="*/ 38 h 39"/>
                    <a:gd name="T2" fmla="*/ 18 w 37"/>
                    <a:gd name="T3" fmla="*/ 38 h 39"/>
                    <a:gd name="T4" fmla="*/ 28 w 37"/>
                    <a:gd name="T5" fmla="*/ 35 h 39"/>
                    <a:gd name="T6" fmla="*/ 26 w 37"/>
                    <a:gd name="T7" fmla="*/ 18 h 39"/>
                    <a:gd name="T8" fmla="*/ 26 w 37"/>
                    <a:gd name="T9" fmla="*/ 18 h 39"/>
                    <a:gd name="T10" fmla="*/ 20 w 37"/>
                    <a:gd name="T11" fmla="*/ 16 h 39"/>
                    <a:gd name="T12" fmla="*/ 20 w 37"/>
                    <a:gd name="T13" fmla="*/ 16 h 39"/>
                    <a:gd name="T14" fmla="*/ 20 w 37"/>
                    <a:gd name="T15" fmla="*/ 16 h 39"/>
                    <a:gd name="T16" fmla="*/ 16 w 37"/>
                    <a:gd name="T17" fmla="*/ 8 h 39"/>
                    <a:gd name="T18" fmla="*/ 23 w 37"/>
                    <a:gd name="T19" fmla="*/ 3 h 39"/>
                    <a:gd name="T20" fmla="*/ 23 w 37"/>
                    <a:gd name="T21" fmla="*/ 3 h 39"/>
                    <a:gd name="T22" fmla="*/ 18 w 37"/>
                    <a:gd name="T23" fmla="*/ 4 h 39"/>
                    <a:gd name="T24" fmla="*/ 14 w 37"/>
                    <a:gd name="T25" fmla="*/ 14 h 39"/>
                    <a:gd name="T26" fmla="*/ 21 w 37"/>
                    <a:gd name="T27" fmla="*/ 17 h 39"/>
                    <a:gd name="T28" fmla="*/ 30 w 37"/>
                    <a:gd name="T29" fmla="*/ 19 h 39"/>
                    <a:gd name="T30" fmla="*/ 33 w 37"/>
                    <a:gd name="T31" fmla="*/ 21 h 39"/>
                    <a:gd name="T32" fmla="*/ 35 w 37"/>
                    <a:gd name="T33" fmla="*/ 26 h 39"/>
                    <a:gd name="T34" fmla="*/ 35 w 37"/>
                    <a:gd name="T35" fmla="*/ 30 h 39"/>
                    <a:gd name="T36" fmla="*/ 32 w 37"/>
                    <a:gd name="T37" fmla="*/ 33 h 39"/>
                    <a:gd name="T38" fmla="*/ 18 w 37"/>
                    <a:gd name="T39" fmla="*/ 38 h 39"/>
                    <a:gd name="T40" fmla="*/ 18 w 37"/>
                    <a:gd name="T41" fmla="*/ 38 h 39"/>
                    <a:gd name="T42" fmla="*/ 18 w 37"/>
                    <a:gd name="T43" fmla="*/ 38 h 39"/>
                    <a:gd name="T44" fmla="*/ 2 w 37"/>
                    <a:gd name="T45" fmla="*/ 37 h 39"/>
                    <a:gd name="T46" fmla="*/ 0 w 37"/>
                    <a:gd name="T47" fmla="*/ 29 h 39"/>
                    <a:gd name="T48" fmla="*/ 0 w 37"/>
                    <a:gd name="T49" fmla="*/ 29 h 39"/>
                    <a:gd name="T50" fmla="*/ 2 w 37"/>
                    <a:gd name="T51" fmla="*/ 38 h 39"/>
                    <a:gd name="T52" fmla="*/ 17 w 37"/>
                    <a:gd name="T53" fmla="*/ 39 h 39"/>
                    <a:gd name="T54" fmla="*/ 32 w 37"/>
                    <a:gd name="T55" fmla="*/ 34 h 39"/>
                    <a:gd name="T56" fmla="*/ 35 w 37"/>
                    <a:gd name="T57" fmla="*/ 23 h 39"/>
                    <a:gd name="T58" fmla="*/ 29 w 37"/>
                    <a:gd name="T59" fmla="*/ 18 h 39"/>
                    <a:gd name="T60" fmla="*/ 17 w 37"/>
                    <a:gd name="T61" fmla="*/ 16 h 39"/>
                    <a:gd name="T62" fmla="*/ 15 w 37"/>
                    <a:gd name="T63" fmla="*/ 14 h 39"/>
                    <a:gd name="T64" fmla="*/ 14 w 37"/>
                    <a:gd name="T65" fmla="*/ 12 h 39"/>
                    <a:gd name="T66" fmla="*/ 15 w 37"/>
                    <a:gd name="T67" fmla="*/ 9 h 39"/>
                    <a:gd name="T68" fmla="*/ 18 w 37"/>
                    <a:gd name="T69" fmla="*/ 5 h 39"/>
                    <a:gd name="T70" fmla="*/ 28 w 37"/>
                    <a:gd name="T71" fmla="*/ 1 h 39"/>
                    <a:gd name="T72" fmla="*/ 33 w 37"/>
                    <a:gd name="T73" fmla="*/ 2 h 39"/>
                    <a:gd name="T74" fmla="*/ 35 w 37"/>
                    <a:gd name="T75" fmla="*/ 2 h 39"/>
                    <a:gd name="T76" fmla="*/ 30 w 37"/>
                    <a:gd name="T7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9">
                      <a:moveTo>
                        <a:pt x="18" y="38"/>
                      </a:moveTo>
                      <a:cubicBezTo>
                        <a:pt x="18" y="38"/>
                        <a:pt x="18" y="38"/>
                        <a:pt x="18" y="38"/>
                      </a:cubicBezTo>
                      <a:cubicBezTo>
                        <a:pt x="18" y="38"/>
                        <a:pt x="18" y="38"/>
                        <a:pt x="18" y="38"/>
                      </a:cubicBezTo>
                      <a:cubicBezTo>
                        <a:pt x="18" y="38"/>
                        <a:pt x="18" y="38"/>
                        <a:pt x="18" y="38"/>
                      </a:cubicBezTo>
                      <a:moveTo>
                        <a:pt x="28" y="35"/>
                      </a:moveTo>
                      <a:cubicBezTo>
                        <a:pt x="28" y="35"/>
                        <a:pt x="28" y="35"/>
                        <a:pt x="28" y="35"/>
                      </a:cubicBezTo>
                      <a:cubicBezTo>
                        <a:pt x="28" y="35"/>
                        <a:pt x="28" y="35"/>
                        <a:pt x="28" y="35"/>
                      </a:cubicBezTo>
                      <a:moveTo>
                        <a:pt x="26" y="18"/>
                      </a:moveTo>
                      <a:cubicBezTo>
                        <a:pt x="26" y="18"/>
                        <a:pt x="26" y="18"/>
                        <a:pt x="26" y="18"/>
                      </a:cubicBezTo>
                      <a:cubicBezTo>
                        <a:pt x="26" y="18"/>
                        <a:pt x="26" y="18"/>
                        <a:pt x="26" y="18"/>
                      </a:cubicBezTo>
                      <a:moveTo>
                        <a:pt x="20" y="16"/>
                      </a:moveTo>
                      <a:cubicBezTo>
                        <a:pt x="20" y="16"/>
                        <a:pt x="20" y="16"/>
                        <a:pt x="20" y="16"/>
                      </a:cubicBezTo>
                      <a:cubicBezTo>
                        <a:pt x="20" y="16"/>
                        <a:pt x="20" y="16"/>
                        <a:pt x="20" y="16"/>
                      </a:cubicBezTo>
                      <a:moveTo>
                        <a:pt x="20" y="16"/>
                      </a:moveTo>
                      <a:cubicBezTo>
                        <a:pt x="20" y="16"/>
                        <a:pt x="20" y="16"/>
                        <a:pt x="20" y="16"/>
                      </a:cubicBezTo>
                      <a:cubicBezTo>
                        <a:pt x="20" y="16"/>
                        <a:pt x="20" y="16"/>
                        <a:pt x="20" y="16"/>
                      </a:cubicBezTo>
                      <a:moveTo>
                        <a:pt x="16" y="8"/>
                      </a:moveTo>
                      <a:cubicBezTo>
                        <a:pt x="16" y="8"/>
                        <a:pt x="16" y="8"/>
                        <a:pt x="16" y="8"/>
                      </a:cubicBezTo>
                      <a:cubicBezTo>
                        <a:pt x="16" y="8"/>
                        <a:pt x="16" y="8"/>
                        <a:pt x="16" y="8"/>
                      </a:cubicBezTo>
                      <a:moveTo>
                        <a:pt x="23" y="3"/>
                      </a:moveTo>
                      <a:cubicBezTo>
                        <a:pt x="23" y="3"/>
                        <a:pt x="23" y="3"/>
                        <a:pt x="23" y="3"/>
                      </a:cubicBezTo>
                      <a:cubicBezTo>
                        <a:pt x="23" y="3"/>
                        <a:pt x="23" y="3"/>
                        <a:pt x="23" y="3"/>
                      </a:cubicBezTo>
                      <a:moveTo>
                        <a:pt x="27" y="1"/>
                      </a:moveTo>
                      <a:cubicBezTo>
                        <a:pt x="24" y="1"/>
                        <a:pt x="21" y="3"/>
                        <a:pt x="18" y="4"/>
                      </a:cubicBezTo>
                      <a:cubicBezTo>
                        <a:pt x="16" y="6"/>
                        <a:pt x="14" y="8"/>
                        <a:pt x="13" y="11"/>
                      </a:cubicBezTo>
                      <a:cubicBezTo>
                        <a:pt x="13" y="12"/>
                        <a:pt x="13" y="13"/>
                        <a:pt x="14" y="14"/>
                      </a:cubicBezTo>
                      <a:cubicBezTo>
                        <a:pt x="14" y="15"/>
                        <a:pt x="15" y="16"/>
                        <a:pt x="16" y="16"/>
                      </a:cubicBezTo>
                      <a:cubicBezTo>
                        <a:pt x="18" y="17"/>
                        <a:pt x="19" y="17"/>
                        <a:pt x="21" y="17"/>
                      </a:cubicBezTo>
                      <a:cubicBezTo>
                        <a:pt x="23" y="18"/>
                        <a:pt x="24" y="18"/>
                        <a:pt x="26" y="18"/>
                      </a:cubicBezTo>
                      <a:cubicBezTo>
                        <a:pt x="28" y="18"/>
                        <a:pt x="29" y="18"/>
                        <a:pt x="30" y="19"/>
                      </a:cubicBezTo>
                      <a:cubicBezTo>
                        <a:pt x="31" y="19"/>
                        <a:pt x="31" y="19"/>
                        <a:pt x="32" y="20"/>
                      </a:cubicBezTo>
                      <a:cubicBezTo>
                        <a:pt x="32" y="20"/>
                        <a:pt x="33" y="20"/>
                        <a:pt x="33" y="21"/>
                      </a:cubicBezTo>
                      <a:cubicBezTo>
                        <a:pt x="34" y="21"/>
                        <a:pt x="34" y="22"/>
                        <a:pt x="34" y="23"/>
                      </a:cubicBezTo>
                      <a:cubicBezTo>
                        <a:pt x="35" y="24"/>
                        <a:pt x="35" y="25"/>
                        <a:pt x="35" y="26"/>
                      </a:cubicBezTo>
                      <a:cubicBezTo>
                        <a:pt x="35" y="27"/>
                        <a:pt x="35" y="27"/>
                        <a:pt x="35" y="28"/>
                      </a:cubicBezTo>
                      <a:cubicBezTo>
                        <a:pt x="35" y="29"/>
                        <a:pt x="35" y="29"/>
                        <a:pt x="35" y="30"/>
                      </a:cubicBezTo>
                      <a:cubicBezTo>
                        <a:pt x="35" y="30"/>
                        <a:pt x="34" y="31"/>
                        <a:pt x="34" y="31"/>
                      </a:cubicBezTo>
                      <a:cubicBezTo>
                        <a:pt x="33" y="32"/>
                        <a:pt x="32" y="33"/>
                        <a:pt x="32" y="33"/>
                      </a:cubicBezTo>
                      <a:cubicBezTo>
                        <a:pt x="30" y="34"/>
                        <a:pt x="29" y="35"/>
                        <a:pt x="28" y="35"/>
                      </a:cubicBezTo>
                      <a:cubicBezTo>
                        <a:pt x="25" y="37"/>
                        <a:pt x="21" y="37"/>
                        <a:pt x="18" y="38"/>
                      </a:cubicBezTo>
                      <a:cubicBezTo>
                        <a:pt x="18" y="38"/>
                        <a:pt x="18" y="38"/>
                        <a:pt x="18" y="38"/>
                      </a:cubicBezTo>
                      <a:cubicBezTo>
                        <a:pt x="18" y="38"/>
                        <a:pt x="18" y="38"/>
                        <a:pt x="18" y="38"/>
                      </a:cubicBezTo>
                      <a:cubicBezTo>
                        <a:pt x="18" y="38"/>
                        <a:pt x="18" y="38"/>
                        <a:pt x="18" y="38"/>
                      </a:cubicBezTo>
                      <a:cubicBezTo>
                        <a:pt x="18" y="38"/>
                        <a:pt x="18" y="38"/>
                        <a:pt x="18" y="38"/>
                      </a:cubicBezTo>
                      <a:cubicBezTo>
                        <a:pt x="14" y="38"/>
                        <a:pt x="9" y="38"/>
                        <a:pt x="5" y="38"/>
                      </a:cubicBezTo>
                      <a:cubicBezTo>
                        <a:pt x="4" y="38"/>
                        <a:pt x="3" y="37"/>
                        <a:pt x="2" y="37"/>
                      </a:cubicBezTo>
                      <a:cubicBezTo>
                        <a:pt x="2" y="35"/>
                        <a:pt x="1" y="33"/>
                        <a:pt x="1" y="30"/>
                      </a:cubicBezTo>
                      <a:cubicBezTo>
                        <a:pt x="1" y="30"/>
                        <a:pt x="0" y="29"/>
                        <a:pt x="0" y="29"/>
                      </a:cubicBezTo>
                      <a:cubicBezTo>
                        <a:pt x="0" y="28"/>
                        <a:pt x="0" y="28"/>
                        <a:pt x="0" y="28"/>
                      </a:cubicBezTo>
                      <a:cubicBezTo>
                        <a:pt x="0" y="28"/>
                        <a:pt x="0" y="28"/>
                        <a:pt x="0" y="29"/>
                      </a:cubicBezTo>
                      <a:cubicBezTo>
                        <a:pt x="0" y="32"/>
                        <a:pt x="1" y="35"/>
                        <a:pt x="1" y="38"/>
                      </a:cubicBezTo>
                      <a:cubicBezTo>
                        <a:pt x="1" y="38"/>
                        <a:pt x="1" y="38"/>
                        <a:pt x="2" y="38"/>
                      </a:cubicBezTo>
                      <a:cubicBezTo>
                        <a:pt x="4" y="39"/>
                        <a:pt x="6" y="39"/>
                        <a:pt x="8" y="39"/>
                      </a:cubicBezTo>
                      <a:cubicBezTo>
                        <a:pt x="11" y="39"/>
                        <a:pt x="14" y="39"/>
                        <a:pt x="17" y="39"/>
                      </a:cubicBezTo>
                      <a:cubicBezTo>
                        <a:pt x="20" y="38"/>
                        <a:pt x="23" y="38"/>
                        <a:pt x="25" y="37"/>
                      </a:cubicBezTo>
                      <a:cubicBezTo>
                        <a:pt x="28" y="36"/>
                        <a:pt x="30" y="35"/>
                        <a:pt x="32" y="34"/>
                      </a:cubicBezTo>
                      <a:cubicBezTo>
                        <a:pt x="34" y="33"/>
                        <a:pt x="35" y="31"/>
                        <a:pt x="36" y="29"/>
                      </a:cubicBezTo>
                      <a:cubicBezTo>
                        <a:pt x="37" y="27"/>
                        <a:pt x="36" y="25"/>
                        <a:pt x="35" y="23"/>
                      </a:cubicBezTo>
                      <a:cubicBezTo>
                        <a:pt x="35" y="21"/>
                        <a:pt x="34" y="20"/>
                        <a:pt x="33" y="19"/>
                      </a:cubicBezTo>
                      <a:cubicBezTo>
                        <a:pt x="32" y="18"/>
                        <a:pt x="31" y="18"/>
                        <a:pt x="29" y="18"/>
                      </a:cubicBezTo>
                      <a:cubicBezTo>
                        <a:pt x="26" y="17"/>
                        <a:pt x="23" y="17"/>
                        <a:pt x="20" y="16"/>
                      </a:cubicBezTo>
                      <a:cubicBezTo>
                        <a:pt x="19" y="16"/>
                        <a:pt x="18" y="16"/>
                        <a:pt x="17" y="16"/>
                      </a:cubicBezTo>
                      <a:cubicBezTo>
                        <a:pt x="16" y="16"/>
                        <a:pt x="16" y="15"/>
                        <a:pt x="16" y="15"/>
                      </a:cubicBezTo>
                      <a:cubicBezTo>
                        <a:pt x="15" y="15"/>
                        <a:pt x="15" y="15"/>
                        <a:pt x="15" y="14"/>
                      </a:cubicBezTo>
                      <a:cubicBezTo>
                        <a:pt x="15" y="14"/>
                        <a:pt x="15" y="14"/>
                        <a:pt x="14" y="14"/>
                      </a:cubicBezTo>
                      <a:cubicBezTo>
                        <a:pt x="14" y="13"/>
                        <a:pt x="14" y="13"/>
                        <a:pt x="14" y="12"/>
                      </a:cubicBezTo>
                      <a:cubicBezTo>
                        <a:pt x="14" y="12"/>
                        <a:pt x="14" y="11"/>
                        <a:pt x="14" y="11"/>
                      </a:cubicBezTo>
                      <a:cubicBezTo>
                        <a:pt x="14" y="10"/>
                        <a:pt x="14" y="10"/>
                        <a:pt x="15" y="9"/>
                      </a:cubicBezTo>
                      <a:cubicBezTo>
                        <a:pt x="15" y="9"/>
                        <a:pt x="15" y="8"/>
                        <a:pt x="16" y="8"/>
                      </a:cubicBezTo>
                      <a:cubicBezTo>
                        <a:pt x="16" y="7"/>
                        <a:pt x="17" y="6"/>
                        <a:pt x="18" y="5"/>
                      </a:cubicBezTo>
                      <a:cubicBezTo>
                        <a:pt x="20" y="4"/>
                        <a:pt x="21" y="3"/>
                        <a:pt x="23" y="3"/>
                      </a:cubicBezTo>
                      <a:cubicBezTo>
                        <a:pt x="25" y="2"/>
                        <a:pt x="26" y="2"/>
                        <a:pt x="28" y="1"/>
                      </a:cubicBezTo>
                      <a:cubicBezTo>
                        <a:pt x="29" y="1"/>
                        <a:pt x="30" y="1"/>
                        <a:pt x="31" y="1"/>
                      </a:cubicBezTo>
                      <a:cubicBezTo>
                        <a:pt x="32" y="1"/>
                        <a:pt x="33" y="2"/>
                        <a:pt x="33" y="2"/>
                      </a:cubicBezTo>
                      <a:cubicBezTo>
                        <a:pt x="34" y="2"/>
                        <a:pt x="34" y="2"/>
                        <a:pt x="34" y="2"/>
                      </a:cubicBezTo>
                      <a:cubicBezTo>
                        <a:pt x="35" y="3"/>
                        <a:pt x="35" y="2"/>
                        <a:pt x="35" y="2"/>
                      </a:cubicBezTo>
                      <a:cubicBezTo>
                        <a:pt x="35" y="2"/>
                        <a:pt x="35" y="2"/>
                        <a:pt x="35" y="2"/>
                      </a:cubicBezTo>
                      <a:cubicBezTo>
                        <a:pt x="33" y="1"/>
                        <a:pt x="32" y="0"/>
                        <a:pt x="30" y="0"/>
                      </a:cubicBezTo>
                      <a:cubicBezTo>
                        <a:pt x="29" y="0"/>
                        <a:pt x="28" y="1"/>
                        <a:pt x="27"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496"/>
                <p:cNvSpPr>
                  <a:spLocks noEditPoints="1"/>
                </p:cNvSpPr>
                <p:nvPr/>
              </p:nvSpPr>
              <p:spPr bwMode="auto">
                <a:xfrm>
                  <a:off x="819150" y="2439988"/>
                  <a:ext cx="38100" cy="39688"/>
                </a:xfrm>
                <a:custGeom>
                  <a:avLst/>
                  <a:gdLst>
                    <a:gd name="T0" fmla="*/ 5 w 36"/>
                    <a:gd name="T1" fmla="*/ 36 h 37"/>
                    <a:gd name="T2" fmla="*/ 5 w 36"/>
                    <a:gd name="T3" fmla="*/ 36 h 37"/>
                    <a:gd name="T4" fmla="*/ 5 w 36"/>
                    <a:gd name="T5" fmla="*/ 36 h 37"/>
                    <a:gd name="T6" fmla="*/ 19 w 36"/>
                    <a:gd name="T7" fmla="*/ 32 h 37"/>
                    <a:gd name="T8" fmla="*/ 3 w 36"/>
                    <a:gd name="T9" fmla="*/ 20 h 37"/>
                    <a:gd name="T10" fmla="*/ 3 w 36"/>
                    <a:gd name="T11" fmla="*/ 20 h 37"/>
                    <a:gd name="T12" fmla="*/ 3 w 36"/>
                    <a:gd name="T13" fmla="*/ 12 h 37"/>
                    <a:gd name="T14" fmla="*/ 8 w 36"/>
                    <a:gd name="T15" fmla="*/ 6 h 37"/>
                    <a:gd name="T16" fmla="*/ 8 w 36"/>
                    <a:gd name="T17" fmla="*/ 6 h 37"/>
                    <a:gd name="T18" fmla="*/ 14 w 36"/>
                    <a:gd name="T19" fmla="*/ 3 h 37"/>
                    <a:gd name="T20" fmla="*/ 19 w 36"/>
                    <a:gd name="T21" fmla="*/ 1 h 37"/>
                    <a:gd name="T22" fmla="*/ 1 w 36"/>
                    <a:gd name="T23" fmla="*/ 15 h 37"/>
                    <a:gd name="T24" fmla="*/ 4 w 36"/>
                    <a:gd name="T25" fmla="*/ 23 h 37"/>
                    <a:gd name="T26" fmla="*/ 11 w 36"/>
                    <a:gd name="T27" fmla="*/ 27 h 37"/>
                    <a:gd name="T28" fmla="*/ 19 w 36"/>
                    <a:gd name="T29" fmla="*/ 32 h 37"/>
                    <a:gd name="T30" fmla="*/ 19 w 36"/>
                    <a:gd name="T31" fmla="*/ 33 h 37"/>
                    <a:gd name="T32" fmla="*/ 19 w 36"/>
                    <a:gd name="T33" fmla="*/ 34 h 37"/>
                    <a:gd name="T34" fmla="*/ 19 w 36"/>
                    <a:gd name="T35" fmla="*/ 35 h 37"/>
                    <a:gd name="T36" fmla="*/ 14 w 36"/>
                    <a:gd name="T37" fmla="*/ 36 h 37"/>
                    <a:gd name="T38" fmla="*/ 1 w 36"/>
                    <a:gd name="T39" fmla="*/ 35 h 37"/>
                    <a:gd name="T40" fmla="*/ 1 w 36"/>
                    <a:gd name="T41" fmla="*/ 36 h 37"/>
                    <a:gd name="T42" fmla="*/ 9 w 36"/>
                    <a:gd name="T43" fmla="*/ 37 h 37"/>
                    <a:gd name="T44" fmla="*/ 18 w 36"/>
                    <a:gd name="T45" fmla="*/ 36 h 37"/>
                    <a:gd name="T46" fmla="*/ 20 w 36"/>
                    <a:gd name="T47" fmla="*/ 32 h 37"/>
                    <a:gd name="T48" fmla="*/ 13 w 36"/>
                    <a:gd name="T49" fmla="*/ 27 h 37"/>
                    <a:gd name="T50" fmla="*/ 4 w 36"/>
                    <a:gd name="T51" fmla="*/ 22 h 37"/>
                    <a:gd name="T52" fmla="*/ 2 w 36"/>
                    <a:gd name="T53" fmla="*/ 17 h 37"/>
                    <a:gd name="T54" fmla="*/ 3 w 36"/>
                    <a:gd name="T55" fmla="*/ 12 h 37"/>
                    <a:gd name="T56" fmla="*/ 8 w 36"/>
                    <a:gd name="T57" fmla="*/ 6 h 37"/>
                    <a:gd name="T58" fmla="*/ 22 w 36"/>
                    <a:gd name="T59" fmla="*/ 1 h 37"/>
                    <a:gd name="T60" fmla="*/ 36 w 36"/>
                    <a:gd name="T61" fmla="*/ 0 h 37"/>
                    <a:gd name="T62" fmla="*/ 19 w 36"/>
                    <a:gd name="T6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37">
                      <a:moveTo>
                        <a:pt x="5" y="36"/>
                      </a:moveTo>
                      <a:cubicBezTo>
                        <a:pt x="5" y="36"/>
                        <a:pt x="5" y="36"/>
                        <a:pt x="5" y="36"/>
                      </a:cubicBezTo>
                      <a:cubicBezTo>
                        <a:pt x="5" y="36"/>
                        <a:pt x="5" y="36"/>
                        <a:pt x="5" y="36"/>
                      </a:cubicBezTo>
                      <a:moveTo>
                        <a:pt x="5" y="36"/>
                      </a:moveTo>
                      <a:cubicBezTo>
                        <a:pt x="5" y="36"/>
                        <a:pt x="5" y="36"/>
                        <a:pt x="5" y="36"/>
                      </a:cubicBezTo>
                      <a:cubicBezTo>
                        <a:pt x="5" y="36"/>
                        <a:pt x="5" y="36"/>
                        <a:pt x="5" y="36"/>
                      </a:cubicBezTo>
                      <a:moveTo>
                        <a:pt x="19" y="32"/>
                      </a:moveTo>
                      <a:cubicBezTo>
                        <a:pt x="19" y="32"/>
                        <a:pt x="19" y="32"/>
                        <a:pt x="19" y="32"/>
                      </a:cubicBezTo>
                      <a:cubicBezTo>
                        <a:pt x="19" y="32"/>
                        <a:pt x="19" y="32"/>
                        <a:pt x="19" y="32"/>
                      </a:cubicBezTo>
                      <a:moveTo>
                        <a:pt x="3" y="20"/>
                      </a:moveTo>
                      <a:cubicBezTo>
                        <a:pt x="3" y="20"/>
                        <a:pt x="3" y="20"/>
                        <a:pt x="3" y="20"/>
                      </a:cubicBezTo>
                      <a:cubicBezTo>
                        <a:pt x="3" y="20"/>
                        <a:pt x="3" y="20"/>
                        <a:pt x="3" y="20"/>
                      </a:cubicBezTo>
                      <a:moveTo>
                        <a:pt x="3" y="12"/>
                      </a:moveTo>
                      <a:cubicBezTo>
                        <a:pt x="3" y="12"/>
                        <a:pt x="3" y="12"/>
                        <a:pt x="3" y="12"/>
                      </a:cubicBezTo>
                      <a:cubicBezTo>
                        <a:pt x="3" y="12"/>
                        <a:pt x="3" y="12"/>
                        <a:pt x="3" y="12"/>
                      </a:cubicBezTo>
                      <a:moveTo>
                        <a:pt x="8" y="6"/>
                      </a:moveTo>
                      <a:cubicBezTo>
                        <a:pt x="8" y="6"/>
                        <a:pt x="8" y="6"/>
                        <a:pt x="8" y="6"/>
                      </a:cubicBezTo>
                      <a:cubicBezTo>
                        <a:pt x="8" y="6"/>
                        <a:pt x="8" y="6"/>
                        <a:pt x="8" y="6"/>
                      </a:cubicBezTo>
                      <a:moveTo>
                        <a:pt x="14" y="3"/>
                      </a:moveTo>
                      <a:cubicBezTo>
                        <a:pt x="14" y="3"/>
                        <a:pt x="14" y="3"/>
                        <a:pt x="14" y="3"/>
                      </a:cubicBezTo>
                      <a:cubicBezTo>
                        <a:pt x="14" y="3"/>
                        <a:pt x="14" y="3"/>
                        <a:pt x="14" y="3"/>
                      </a:cubicBezTo>
                      <a:moveTo>
                        <a:pt x="19" y="1"/>
                      </a:moveTo>
                      <a:cubicBezTo>
                        <a:pt x="15" y="2"/>
                        <a:pt x="10" y="3"/>
                        <a:pt x="7" y="6"/>
                      </a:cubicBezTo>
                      <a:cubicBezTo>
                        <a:pt x="4" y="8"/>
                        <a:pt x="1" y="12"/>
                        <a:pt x="1" y="15"/>
                      </a:cubicBezTo>
                      <a:cubicBezTo>
                        <a:pt x="1" y="17"/>
                        <a:pt x="2" y="19"/>
                        <a:pt x="2" y="21"/>
                      </a:cubicBezTo>
                      <a:cubicBezTo>
                        <a:pt x="3" y="22"/>
                        <a:pt x="3" y="22"/>
                        <a:pt x="4" y="23"/>
                      </a:cubicBezTo>
                      <a:cubicBezTo>
                        <a:pt x="4" y="23"/>
                        <a:pt x="4" y="23"/>
                        <a:pt x="5" y="24"/>
                      </a:cubicBezTo>
                      <a:cubicBezTo>
                        <a:pt x="7" y="25"/>
                        <a:pt x="9" y="26"/>
                        <a:pt x="11" y="27"/>
                      </a:cubicBezTo>
                      <a:cubicBezTo>
                        <a:pt x="13" y="28"/>
                        <a:pt x="15" y="29"/>
                        <a:pt x="17" y="31"/>
                      </a:cubicBezTo>
                      <a:cubicBezTo>
                        <a:pt x="18" y="31"/>
                        <a:pt x="18" y="32"/>
                        <a:pt x="19" y="32"/>
                      </a:cubicBezTo>
                      <a:cubicBezTo>
                        <a:pt x="19" y="33"/>
                        <a:pt x="19" y="33"/>
                        <a:pt x="19" y="33"/>
                      </a:cubicBezTo>
                      <a:cubicBezTo>
                        <a:pt x="19" y="33"/>
                        <a:pt x="19" y="33"/>
                        <a:pt x="19" y="33"/>
                      </a:cubicBezTo>
                      <a:cubicBezTo>
                        <a:pt x="19" y="34"/>
                        <a:pt x="19" y="34"/>
                        <a:pt x="19" y="34"/>
                      </a:cubicBezTo>
                      <a:cubicBezTo>
                        <a:pt x="19" y="34"/>
                        <a:pt x="19" y="34"/>
                        <a:pt x="19" y="34"/>
                      </a:cubicBezTo>
                      <a:cubicBezTo>
                        <a:pt x="19" y="34"/>
                        <a:pt x="19" y="34"/>
                        <a:pt x="19" y="34"/>
                      </a:cubicBezTo>
                      <a:cubicBezTo>
                        <a:pt x="19" y="35"/>
                        <a:pt x="19" y="35"/>
                        <a:pt x="19" y="35"/>
                      </a:cubicBezTo>
                      <a:cubicBezTo>
                        <a:pt x="18" y="35"/>
                        <a:pt x="18" y="35"/>
                        <a:pt x="18" y="35"/>
                      </a:cubicBezTo>
                      <a:cubicBezTo>
                        <a:pt x="17" y="36"/>
                        <a:pt x="15" y="36"/>
                        <a:pt x="14" y="36"/>
                      </a:cubicBezTo>
                      <a:cubicBezTo>
                        <a:pt x="11" y="37"/>
                        <a:pt x="8" y="36"/>
                        <a:pt x="5" y="36"/>
                      </a:cubicBezTo>
                      <a:cubicBezTo>
                        <a:pt x="4" y="36"/>
                        <a:pt x="3" y="36"/>
                        <a:pt x="1" y="35"/>
                      </a:cubicBezTo>
                      <a:cubicBezTo>
                        <a:pt x="1" y="35"/>
                        <a:pt x="1" y="35"/>
                        <a:pt x="1" y="35"/>
                      </a:cubicBezTo>
                      <a:cubicBezTo>
                        <a:pt x="0" y="35"/>
                        <a:pt x="0" y="36"/>
                        <a:pt x="1" y="36"/>
                      </a:cubicBezTo>
                      <a:cubicBezTo>
                        <a:pt x="2" y="36"/>
                        <a:pt x="3" y="37"/>
                        <a:pt x="4" y="37"/>
                      </a:cubicBezTo>
                      <a:cubicBezTo>
                        <a:pt x="6" y="37"/>
                        <a:pt x="7" y="37"/>
                        <a:pt x="9" y="37"/>
                      </a:cubicBezTo>
                      <a:cubicBezTo>
                        <a:pt x="11" y="37"/>
                        <a:pt x="13" y="37"/>
                        <a:pt x="14" y="37"/>
                      </a:cubicBezTo>
                      <a:cubicBezTo>
                        <a:pt x="16" y="37"/>
                        <a:pt x="17" y="37"/>
                        <a:pt x="18" y="36"/>
                      </a:cubicBezTo>
                      <a:cubicBezTo>
                        <a:pt x="19" y="36"/>
                        <a:pt x="20" y="35"/>
                        <a:pt x="20" y="34"/>
                      </a:cubicBezTo>
                      <a:cubicBezTo>
                        <a:pt x="20" y="33"/>
                        <a:pt x="20" y="33"/>
                        <a:pt x="20" y="32"/>
                      </a:cubicBezTo>
                      <a:cubicBezTo>
                        <a:pt x="19" y="31"/>
                        <a:pt x="18" y="30"/>
                        <a:pt x="17" y="30"/>
                      </a:cubicBezTo>
                      <a:cubicBezTo>
                        <a:pt x="16" y="29"/>
                        <a:pt x="14" y="28"/>
                        <a:pt x="13" y="27"/>
                      </a:cubicBezTo>
                      <a:cubicBezTo>
                        <a:pt x="11" y="26"/>
                        <a:pt x="8" y="25"/>
                        <a:pt x="6" y="23"/>
                      </a:cubicBezTo>
                      <a:cubicBezTo>
                        <a:pt x="5" y="23"/>
                        <a:pt x="5" y="22"/>
                        <a:pt x="4" y="22"/>
                      </a:cubicBezTo>
                      <a:cubicBezTo>
                        <a:pt x="4" y="21"/>
                        <a:pt x="3" y="20"/>
                        <a:pt x="3" y="20"/>
                      </a:cubicBezTo>
                      <a:cubicBezTo>
                        <a:pt x="2" y="19"/>
                        <a:pt x="2" y="18"/>
                        <a:pt x="2" y="17"/>
                      </a:cubicBezTo>
                      <a:cubicBezTo>
                        <a:pt x="2" y="16"/>
                        <a:pt x="2" y="16"/>
                        <a:pt x="2" y="15"/>
                      </a:cubicBezTo>
                      <a:cubicBezTo>
                        <a:pt x="2" y="14"/>
                        <a:pt x="2" y="13"/>
                        <a:pt x="3" y="12"/>
                      </a:cubicBezTo>
                      <a:cubicBezTo>
                        <a:pt x="3" y="11"/>
                        <a:pt x="4" y="10"/>
                        <a:pt x="5" y="10"/>
                      </a:cubicBezTo>
                      <a:cubicBezTo>
                        <a:pt x="6" y="8"/>
                        <a:pt x="7" y="7"/>
                        <a:pt x="8" y="6"/>
                      </a:cubicBezTo>
                      <a:cubicBezTo>
                        <a:pt x="10" y="5"/>
                        <a:pt x="12" y="4"/>
                        <a:pt x="14" y="3"/>
                      </a:cubicBezTo>
                      <a:cubicBezTo>
                        <a:pt x="17" y="2"/>
                        <a:pt x="19" y="2"/>
                        <a:pt x="22" y="1"/>
                      </a:cubicBezTo>
                      <a:cubicBezTo>
                        <a:pt x="27" y="1"/>
                        <a:pt x="31" y="1"/>
                        <a:pt x="36" y="1"/>
                      </a:cubicBezTo>
                      <a:cubicBezTo>
                        <a:pt x="36" y="1"/>
                        <a:pt x="36" y="0"/>
                        <a:pt x="36" y="0"/>
                      </a:cubicBezTo>
                      <a:cubicBezTo>
                        <a:pt x="35" y="0"/>
                        <a:pt x="34" y="0"/>
                        <a:pt x="33" y="0"/>
                      </a:cubicBezTo>
                      <a:cubicBezTo>
                        <a:pt x="28" y="0"/>
                        <a:pt x="24" y="0"/>
                        <a:pt x="19"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497"/>
                <p:cNvSpPr/>
                <p:nvPr/>
              </p:nvSpPr>
              <p:spPr bwMode="auto">
                <a:xfrm>
                  <a:off x="838200" y="2432051"/>
                  <a:ext cx="9525" cy="9525"/>
                </a:xfrm>
                <a:custGeom>
                  <a:avLst/>
                  <a:gdLst>
                    <a:gd name="T0" fmla="*/ 1 w 8"/>
                    <a:gd name="T1" fmla="*/ 1 h 9"/>
                    <a:gd name="T2" fmla="*/ 0 w 8"/>
                    <a:gd name="T3" fmla="*/ 1 h 9"/>
                    <a:gd name="T4" fmla="*/ 0 w 8"/>
                    <a:gd name="T5" fmla="*/ 9 h 9"/>
                    <a:gd name="T6" fmla="*/ 1 w 8"/>
                    <a:gd name="T7" fmla="*/ 9 h 9"/>
                    <a:gd name="T8" fmla="*/ 1 w 8"/>
                    <a:gd name="T9" fmla="*/ 9 h 9"/>
                    <a:gd name="T10" fmla="*/ 1 w 8"/>
                    <a:gd name="T11" fmla="*/ 1 h 9"/>
                    <a:gd name="T12" fmla="*/ 7 w 8"/>
                    <a:gd name="T13" fmla="*/ 1 h 9"/>
                    <a:gd name="T14" fmla="*/ 7 w 8"/>
                    <a:gd name="T15" fmla="*/ 7 h 9"/>
                    <a:gd name="T16" fmla="*/ 8 w 8"/>
                    <a:gd name="T17" fmla="*/ 7 h 9"/>
                    <a:gd name="T18" fmla="*/ 8 w 8"/>
                    <a:gd name="T19" fmla="*/ 1 h 9"/>
                    <a:gd name="T20" fmla="*/ 7 w 8"/>
                    <a:gd name="T21" fmla="*/ 0 h 9"/>
                    <a:gd name="T22" fmla="*/ 6 w 8"/>
                    <a:gd name="T23" fmla="*/ 0 h 9"/>
                    <a:gd name="T24" fmla="*/ 1 w 8"/>
                    <a:gd name="T25"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9">
                      <a:moveTo>
                        <a:pt x="1" y="1"/>
                      </a:moveTo>
                      <a:cubicBezTo>
                        <a:pt x="1" y="1"/>
                        <a:pt x="0" y="1"/>
                        <a:pt x="0" y="1"/>
                      </a:cubicBezTo>
                      <a:cubicBezTo>
                        <a:pt x="0" y="4"/>
                        <a:pt x="1" y="6"/>
                        <a:pt x="0" y="9"/>
                      </a:cubicBezTo>
                      <a:cubicBezTo>
                        <a:pt x="0" y="9"/>
                        <a:pt x="0" y="9"/>
                        <a:pt x="1" y="9"/>
                      </a:cubicBezTo>
                      <a:cubicBezTo>
                        <a:pt x="1" y="9"/>
                        <a:pt x="1" y="9"/>
                        <a:pt x="1" y="9"/>
                      </a:cubicBezTo>
                      <a:cubicBezTo>
                        <a:pt x="1" y="6"/>
                        <a:pt x="1" y="4"/>
                        <a:pt x="1" y="1"/>
                      </a:cubicBezTo>
                      <a:cubicBezTo>
                        <a:pt x="3" y="1"/>
                        <a:pt x="5" y="1"/>
                        <a:pt x="7" y="1"/>
                      </a:cubicBezTo>
                      <a:cubicBezTo>
                        <a:pt x="7" y="3"/>
                        <a:pt x="7" y="5"/>
                        <a:pt x="7" y="7"/>
                      </a:cubicBezTo>
                      <a:cubicBezTo>
                        <a:pt x="7" y="8"/>
                        <a:pt x="8" y="8"/>
                        <a:pt x="8" y="7"/>
                      </a:cubicBezTo>
                      <a:cubicBezTo>
                        <a:pt x="8" y="5"/>
                        <a:pt x="8" y="3"/>
                        <a:pt x="8" y="1"/>
                      </a:cubicBezTo>
                      <a:cubicBezTo>
                        <a:pt x="8" y="1"/>
                        <a:pt x="8" y="1"/>
                        <a:pt x="7" y="0"/>
                      </a:cubicBezTo>
                      <a:cubicBezTo>
                        <a:pt x="7" y="0"/>
                        <a:pt x="7" y="0"/>
                        <a:pt x="6" y="0"/>
                      </a:cubicBezTo>
                      <a:cubicBezTo>
                        <a:pt x="5" y="0"/>
                        <a:pt x="3" y="1"/>
                        <a:pt x="1" y="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498"/>
                <p:cNvSpPr/>
                <p:nvPr/>
              </p:nvSpPr>
              <p:spPr bwMode="auto">
                <a:xfrm>
                  <a:off x="839788" y="2486026"/>
                  <a:ext cx="7938" cy="9525"/>
                </a:xfrm>
                <a:custGeom>
                  <a:avLst/>
                  <a:gdLst>
                    <a:gd name="T0" fmla="*/ 7 w 8"/>
                    <a:gd name="T1" fmla="*/ 0 h 8"/>
                    <a:gd name="T2" fmla="*/ 7 w 8"/>
                    <a:gd name="T3" fmla="*/ 6 h 8"/>
                    <a:gd name="T4" fmla="*/ 6 w 8"/>
                    <a:gd name="T5" fmla="*/ 6 h 8"/>
                    <a:gd name="T6" fmla="*/ 1 w 8"/>
                    <a:gd name="T7" fmla="*/ 7 h 8"/>
                    <a:gd name="T8" fmla="*/ 1 w 8"/>
                    <a:gd name="T9" fmla="*/ 2 h 8"/>
                    <a:gd name="T10" fmla="*/ 0 w 8"/>
                    <a:gd name="T11" fmla="*/ 2 h 8"/>
                    <a:gd name="T12" fmla="*/ 0 w 8"/>
                    <a:gd name="T13" fmla="*/ 7 h 8"/>
                    <a:gd name="T14" fmla="*/ 0 w 8"/>
                    <a:gd name="T15" fmla="*/ 7 h 8"/>
                    <a:gd name="T16" fmla="*/ 7 w 8"/>
                    <a:gd name="T17" fmla="*/ 7 h 8"/>
                    <a:gd name="T18" fmla="*/ 8 w 8"/>
                    <a:gd name="T19" fmla="*/ 7 h 8"/>
                    <a:gd name="T20" fmla="*/ 8 w 8"/>
                    <a:gd name="T21" fmla="*/ 0 h 8"/>
                    <a:gd name="T22" fmla="*/ 7 w 8"/>
                    <a:gd name="T23" fmla="*/ 0 h 8"/>
                    <a:gd name="T24" fmla="*/ 7 w 8"/>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8">
                      <a:moveTo>
                        <a:pt x="7" y="0"/>
                      </a:moveTo>
                      <a:cubicBezTo>
                        <a:pt x="7" y="2"/>
                        <a:pt x="7" y="4"/>
                        <a:pt x="7" y="6"/>
                      </a:cubicBezTo>
                      <a:cubicBezTo>
                        <a:pt x="6" y="6"/>
                        <a:pt x="6" y="6"/>
                        <a:pt x="6" y="6"/>
                      </a:cubicBezTo>
                      <a:cubicBezTo>
                        <a:pt x="4" y="7"/>
                        <a:pt x="3" y="7"/>
                        <a:pt x="1" y="7"/>
                      </a:cubicBezTo>
                      <a:cubicBezTo>
                        <a:pt x="1" y="5"/>
                        <a:pt x="1" y="3"/>
                        <a:pt x="1" y="2"/>
                      </a:cubicBezTo>
                      <a:cubicBezTo>
                        <a:pt x="1" y="1"/>
                        <a:pt x="0" y="1"/>
                        <a:pt x="0" y="2"/>
                      </a:cubicBezTo>
                      <a:cubicBezTo>
                        <a:pt x="0" y="3"/>
                        <a:pt x="0" y="5"/>
                        <a:pt x="0" y="7"/>
                      </a:cubicBezTo>
                      <a:cubicBezTo>
                        <a:pt x="0" y="7"/>
                        <a:pt x="0" y="7"/>
                        <a:pt x="0" y="7"/>
                      </a:cubicBezTo>
                      <a:cubicBezTo>
                        <a:pt x="3" y="7"/>
                        <a:pt x="5" y="8"/>
                        <a:pt x="7" y="7"/>
                      </a:cubicBezTo>
                      <a:cubicBezTo>
                        <a:pt x="7" y="7"/>
                        <a:pt x="8" y="7"/>
                        <a:pt x="8" y="7"/>
                      </a:cubicBezTo>
                      <a:cubicBezTo>
                        <a:pt x="8" y="5"/>
                        <a:pt x="8" y="2"/>
                        <a:pt x="8" y="0"/>
                      </a:cubicBezTo>
                      <a:cubicBezTo>
                        <a:pt x="8" y="0"/>
                        <a:pt x="7" y="0"/>
                        <a:pt x="7" y="0"/>
                      </a:cubicBezTo>
                      <a:cubicBezTo>
                        <a:pt x="7" y="0"/>
                        <a:pt x="7" y="0"/>
                        <a:pt x="7"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499"/>
                <p:cNvSpPr>
                  <a:spLocks noEditPoints="1"/>
                </p:cNvSpPr>
                <p:nvPr/>
              </p:nvSpPr>
              <p:spPr bwMode="auto">
                <a:xfrm>
                  <a:off x="819150" y="2441576"/>
                  <a:ext cx="36513" cy="19050"/>
                </a:xfrm>
                <a:custGeom>
                  <a:avLst/>
                  <a:gdLst>
                    <a:gd name="T0" fmla="*/ 32 w 34"/>
                    <a:gd name="T1" fmla="*/ 1 h 19"/>
                    <a:gd name="T2" fmla="*/ 31 w 34"/>
                    <a:gd name="T3" fmla="*/ 3 h 19"/>
                    <a:gd name="T4" fmla="*/ 29 w 34"/>
                    <a:gd name="T5" fmla="*/ 3 h 19"/>
                    <a:gd name="T6" fmla="*/ 34 w 34"/>
                    <a:gd name="T7" fmla="*/ 4 h 19"/>
                    <a:gd name="T8" fmla="*/ 27 w 34"/>
                    <a:gd name="T9" fmla="*/ 4 h 19"/>
                    <a:gd name="T10" fmla="*/ 26 w 34"/>
                    <a:gd name="T11" fmla="*/ 5 h 19"/>
                    <a:gd name="T12" fmla="*/ 20 w 34"/>
                    <a:gd name="T13" fmla="*/ 6 h 19"/>
                    <a:gd name="T14" fmla="*/ 21 w 34"/>
                    <a:gd name="T15" fmla="*/ 6 h 19"/>
                    <a:gd name="T16" fmla="*/ 3 w 34"/>
                    <a:gd name="T17" fmla="*/ 13 h 19"/>
                    <a:gd name="T18" fmla="*/ 3 w 34"/>
                    <a:gd name="T19" fmla="*/ 14 h 19"/>
                    <a:gd name="T20" fmla="*/ 3 w 34"/>
                    <a:gd name="T21" fmla="*/ 16 h 19"/>
                    <a:gd name="T22" fmla="*/ 5 w 34"/>
                    <a:gd name="T23" fmla="*/ 17 h 19"/>
                    <a:gd name="T24" fmla="*/ 4 w 34"/>
                    <a:gd name="T25" fmla="*/ 10 h 19"/>
                    <a:gd name="T26" fmla="*/ 5 w 34"/>
                    <a:gd name="T27" fmla="*/ 8 h 19"/>
                    <a:gd name="T28" fmla="*/ 0 w 34"/>
                    <a:gd name="T29" fmla="*/ 15 h 19"/>
                    <a:gd name="T30" fmla="*/ 4 w 34"/>
                    <a:gd name="T31" fmla="*/ 8 h 19"/>
                    <a:gd name="T32" fmla="*/ 3 w 34"/>
                    <a:gd name="T33" fmla="*/ 13 h 19"/>
                    <a:gd name="T34" fmla="*/ 17 w 34"/>
                    <a:gd name="T35" fmla="*/ 7 h 19"/>
                    <a:gd name="T36" fmla="*/ 33 w 34"/>
                    <a:gd name="T37" fmla="*/ 5 h 19"/>
                    <a:gd name="T38" fmla="*/ 7 w 34"/>
                    <a:gd name="T39" fmla="*/ 6 h 19"/>
                    <a:gd name="T40" fmla="*/ 5 w 34"/>
                    <a:gd name="T41" fmla="*/ 8 h 19"/>
                    <a:gd name="T42" fmla="*/ 8 w 34"/>
                    <a:gd name="T43" fmla="*/ 4 h 19"/>
                    <a:gd name="T44" fmla="*/ 14 w 34"/>
                    <a:gd name="T45" fmla="*/ 6 h 19"/>
                    <a:gd name="T46" fmla="*/ 9 w 34"/>
                    <a:gd name="T47" fmla="*/ 5 h 19"/>
                    <a:gd name="T48" fmla="*/ 8 w 34"/>
                    <a:gd name="T49" fmla="*/ 14 h 19"/>
                    <a:gd name="T50" fmla="*/ 19 w 34"/>
                    <a:gd name="T51" fmla="*/ 9 h 19"/>
                    <a:gd name="T52" fmla="*/ 28 w 34"/>
                    <a:gd name="T53" fmla="*/ 2 h 19"/>
                    <a:gd name="T54" fmla="*/ 27 w 34"/>
                    <a:gd name="T55" fmla="*/ 4 h 19"/>
                    <a:gd name="T56" fmla="*/ 27 w 34"/>
                    <a:gd name="T57" fmla="*/ 6 h 19"/>
                    <a:gd name="T58" fmla="*/ 26 w 34"/>
                    <a:gd name="T59" fmla="*/ 2 h 19"/>
                    <a:gd name="T60" fmla="*/ 30 w 34"/>
                    <a:gd name="T61" fmla="*/ 5 h 19"/>
                    <a:gd name="T62" fmla="*/ 32 w 34"/>
                    <a:gd name="T63" fmla="*/ 1 h 19"/>
                    <a:gd name="T64" fmla="*/ 25 w 34"/>
                    <a:gd name="T65" fmla="*/ 4 h 19"/>
                    <a:gd name="T66" fmla="*/ 27 w 34"/>
                    <a:gd name="T67" fmla="*/ 0 h 19"/>
                    <a:gd name="T68" fmla="*/ 19 w 34"/>
                    <a:gd name="T69" fmla="*/ 7 h 19"/>
                    <a:gd name="T70" fmla="*/ 19 w 34"/>
                    <a:gd name="T71" fmla="*/ 1 h 19"/>
                    <a:gd name="T72" fmla="*/ 17 w 34"/>
                    <a:gd name="T73" fmla="*/ 1 h 19"/>
                    <a:gd name="T74" fmla="*/ 9 w 34"/>
                    <a:gd name="T75" fmla="*/ 4 h 19"/>
                    <a:gd name="T76" fmla="*/ 0 w 34"/>
                    <a:gd name="T77" fmla="*/ 16 h 19"/>
                    <a:gd name="T78" fmla="*/ 2 w 34"/>
                    <a:gd name="T79" fmla="*/ 16 h 19"/>
                    <a:gd name="T80" fmla="*/ 3 w 34"/>
                    <a:gd name="T81" fmla="*/ 17 h 19"/>
                    <a:gd name="T82" fmla="*/ 13 w 34"/>
                    <a:gd name="T83" fmla="*/ 5 h 19"/>
                    <a:gd name="T84" fmla="*/ 9 w 34"/>
                    <a:gd name="T85" fmla="*/ 10 h 19"/>
                    <a:gd name="T86" fmla="*/ 16 w 34"/>
                    <a:gd name="T87" fmla="*/ 3 h 19"/>
                    <a:gd name="T88" fmla="*/ 11 w 34"/>
                    <a:gd name="T89" fmla="*/ 9 h 19"/>
                    <a:gd name="T90" fmla="*/ 17 w 34"/>
                    <a:gd name="T91" fmla="*/ 2 h 19"/>
                    <a:gd name="T92" fmla="*/ 15 w 34"/>
                    <a:gd name="T93" fmla="*/ 7 h 19"/>
                    <a:gd name="T94" fmla="*/ 16 w 34"/>
                    <a:gd name="T95" fmla="*/ 7 h 19"/>
                    <a:gd name="T96" fmla="*/ 23 w 34"/>
                    <a:gd name="T97" fmla="*/ 1 h 19"/>
                    <a:gd name="T98" fmla="*/ 26 w 34"/>
                    <a:gd name="T99" fmla="*/ 0 h 19"/>
                    <a:gd name="T100" fmla="*/ 27 w 34"/>
                    <a:gd name="T101" fmla="*/ 1 h 19"/>
                    <a:gd name="T102" fmla="*/ 27 w 34"/>
                    <a:gd name="T103" fmla="*/ 1 h 19"/>
                    <a:gd name="T104" fmla="*/ 25 w 34"/>
                    <a:gd name="T105" fmla="*/ 4 h 19"/>
                    <a:gd name="T106" fmla="*/ 24 w 34"/>
                    <a:gd name="T107" fmla="*/ 7 h 19"/>
                    <a:gd name="T108" fmla="*/ 31 w 34"/>
                    <a:gd name="T109" fmla="*/ 2 h 19"/>
                    <a:gd name="T110" fmla="*/ 32 w 34"/>
                    <a:gd name="T111" fmla="*/ 1 h 19"/>
                    <a:gd name="T112" fmla="*/ 33 w 34"/>
                    <a:gd name="T113" fmla="*/ 1 h 19"/>
                    <a:gd name="T114" fmla="*/ 32 w 34"/>
                    <a:gd name="T115" fmla="*/ 3 h 19"/>
                    <a:gd name="T116" fmla="*/ 33 w 34"/>
                    <a:gd name="T117" fmla="*/ 6 h 19"/>
                    <a:gd name="T118" fmla="*/ 34 w 34"/>
                    <a:gd name="T119" fmla="*/ 4 h 19"/>
                    <a:gd name="T120" fmla="*/ 34 w 34"/>
                    <a:gd name="T121" fmla="*/ 2 h 19"/>
                    <a:gd name="T122" fmla="*/ 33 w 34"/>
                    <a:gd name="T123" fmla="*/ 0 h 19"/>
                    <a:gd name="T124" fmla="*/ 28 w 34"/>
                    <a:gd name="T12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 h="19">
                      <a:moveTo>
                        <a:pt x="27" y="1"/>
                      </a:moveTo>
                      <a:cubicBezTo>
                        <a:pt x="27" y="1"/>
                        <a:pt x="27" y="1"/>
                        <a:pt x="27" y="1"/>
                      </a:cubicBezTo>
                      <a:cubicBezTo>
                        <a:pt x="27" y="1"/>
                        <a:pt x="27" y="1"/>
                        <a:pt x="27" y="1"/>
                      </a:cubicBezTo>
                      <a:cubicBezTo>
                        <a:pt x="27" y="1"/>
                        <a:pt x="27" y="1"/>
                        <a:pt x="27" y="1"/>
                      </a:cubicBezTo>
                      <a:moveTo>
                        <a:pt x="32" y="1"/>
                      </a:moveTo>
                      <a:cubicBezTo>
                        <a:pt x="32" y="1"/>
                        <a:pt x="32" y="1"/>
                        <a:pt x="32" y="1"/>
                      </a:cubicBezTo>
                      <a:cubicBezTo>
                        <a:pt x="32" y="1"/>
                        <a:pt x="32" y="1"/>
                        <a:pt x="32" y="1"/>
                      </a:cubicBezTo>
                      <a:moveTo>
                        <a:pt x="17" y="1"/>
                      </a:moveTo>
                      <a:cubicBezTo>
                        <a:pt x="17" y="1"/>
                        <a:pt x="17" y="1"/>
                        <a:pt x="17" y="1"/>
                      </a:cubicBezTo>
                      <a:cubicBezTo>
                        <a:pt x="17" y="1"/>
                        <a:pt x="17" y="1"/>
                        <a:pt x="17" y="1"/>
                      </a:cubicBezTo>
                      <a:moveTo>
                        <a:pt x="31" y="3"/>
                      </a:moveTo>
                      <a:cubicBezTo>
                        <a:pt x="31" y="3"/>
                        <a:pt x="31" y="3"/>
                        <a:pt x="31" y="3"/>
                      </a:cubicBezTo>
                      <a:cubicBezTo>
                        <a:pt x="31" y="3"/>
                        <a:pt x="31" y="3"/>
                        <a:pt x="31" y="3"/>
                      </a:cubicBezTo>
                      <a:cubicBezTo>
                        <a:pt x="31" y="3"/>
                        <a:pt x="31" y="3"/>
                        <a:pt x="31" y="3"/>
                      </a:cubicBezTo>
                      <a:moveTo>
                        <a:pt x="16" y="3"/>
                      </a:moveTo>
                      <a:cubicBezTo>
                        <a:pt x="16" y="3"/>
                        <a:pt x="16" y="3"/>
                        <a:pt x="16" y="3"/>
                      </a:cubicBezTo>
                      <a:cubicBezTo>
                        <a:pt x="16" y="3"/>
                        <a:pt x="16" y="3"/>
                        <a:pt x="16" y="3"/>
                      </a:cubicBezTo>
                      <a:cubicBezTo>
                        <a:pt x="16" y="3"/>
                        <a:pt x="16" y="3"/>
                        <a:pt x="16" y="3"/>
                      </a:cubicBezTo>
                      <a:moveTo>
                        <a:pt x="29" y="3"/>
                      </a:moveTo>
                      <a:cubicBezTo>
                        <a:pt x="29" y="3"/>
                        <a:pt x="29" y="3"/>
                        <a:pt x="29" y="3"/>
                      </a:cubicBezTo>
                      <a:cubicBezTo>
                        <a:pt x="29" y="3"/>
                        <a:pt x="29" y="3"/>
                        <a:pt x="29" y="3"/>
                      </a:cubicBezTo>
                      <a:moveTo>
                        <a:pt x="32" y="3"/>
                      </a:moveTo>
                      <a:cubicBezTo>
                        <a:pt x="32" y="3"/>
                        <a:pt x="32" y="3"/>
                        <a:pt x="32" y="3"/>
                      </a:cubicBezTo>
                      <a:cubicBezTo>
                        <a:pt x="32" y="3"/>
                        <a:pt x="32" y="3"/>
                        <a:pt x="32" y="3"/>
                      </a:cubicBezTo>
                      <a:cubicBezTo>
                        <a:pt x="32" y="3"/>
                        <a:pt x="32" y="3"/>
                        <a:pt x="32" y="3"/>
                      </a:cubicBezTo>
                      <a:moveTo>
                        <a:pt x="34" y="4"/>
                      </a:moveTo>
                      <a:cubicBezTo>
                        <a:pt x="34" y="4"/>
                        <a:pt x="34" y="4"/>
                        <a:pt x="34" y="4"/>
                      </a:cubicBezTo>
                      <a:cubicBezTo>
                        <a:pt x="34" y="4"/>
                        <a:pt x="34" y="4"/>
                        <a:pt x="34" y="4"/>
                      </a:cubicBezTo>
                      <a:cubicBezTo>
                        <a:pt x="34" y="4"/>
                        <a:pt x="34" y="4"/>
                        <a:pt x="34" y="4"/>
                      </a:cubicBezTo>
                      <a:moveTo>
                        <a:pt x="25" y="4"/>
                      </a:moveTo>
                      <a:cubicBezTo>
                        <a:pt x="25" y="4"/>
                        <a:pt x="25" y="4"/>
                        <a:pt x="25" y="4"/>
                      </a:cubicBezTo>
                      <a:cubicBezTo>
                        <a:pt x="25" y="4"/>
                        <a:pt x="25" y="4"/>
                        <a:pt x="25" y="4"/>
                      </a:cubicBezTo>
                      <a:cubicBezTo>
                        <a:pt x="25" y="4"/>
                        <a:pt x="25" y="4"/>
                        <a:pt x="25" y="4"/>
                      </a:cubicBezTo>
                      <a:moveTo>
                        <a:pt x="27" y="4"/>
                      </a:moveTo>
                      <a:cubicBezTo>
                        <a:pt x="27" y="4"/>
                        <a:pt x="27" y="4"/>
                        <a:pt x="27" y="4"/>
                      </a:cubicBezTo>
                      <a:cubicBezTo>
                        <a:pt x="27" y="4"/>
                        <a:pt x="27" y="4"/>
                        <a:pt x="27" y="4"/>
                      </a:cubicBezTo>
                      <a:cubicBezTo>
                        <a:pt x="27" y="4"/>
                        <a:pt x="27" y="4"/>
                        <a:pt x="27" y="4"/>
                      </a:cubicBezTo>
                      <a:moveTo>
                        <a:pt x="8" y="4"/>
                      </a:moveTo>
                      <a:cubicBezTo>
                        <a:pt x="8" y="4"/>
                        <a:pt x="8" y="4"/>
                        <a:pt x="8" y="4"/>
                      </a:cubicBezTo>
                      <a:cubicBezTo>
                        <a:pt x="8" y="4"/>
                        <a:pt x="8" y="4"/>
                        <a:pt x="8" y="4"/>
                      </a:cubicBezTo>
                      <a:cubicBezTo>
                        <a:pt x="8" y="4"/>
                        <a:pt x="8" y="4"/>
                        <a:pt x="8" y="4"/>
                      </a:cubicBezTo>
                      <a:moveTo>
                        <a:pt x="26" y="5"/>
                      </a:moveTo>
                      <a:cubicBezTo>
                        <a:pt x="26" y="5"/>
                        <a:pt x="26" y="5"/>
                        <a:pt x="26" y="5"/>
                      </a:cubicBezTo>
                      <a:cubicBezTo>
                        <a:pt x="26" y="5"/>
                        <a:pt x="26" y="5"/>
                        <a:pt x="26" y="5"/>
                      </a:cubicBezTo>
                      <a:cubicBezTo>
                        <a:pt x="26" y="5"/>
                        <a:pt x="26" y="5"/>
                        <a:pt x="26" y="5"/>
                      </a:cubicBezTo>
                      <a:moveTo>
                        <a:pt x="13" y="5"/>
                      </a:moveTo>
                      <a:cubicBezTo>
                        <a:pt x="13" y="5"/>
                        <a:pt x="13" y="5"/>
                        <a:pt x="13" y="5"/>
                      </a:cubicBezTo>
                      <a:cubicBezTo>
                        <a:pt x="13" y="5"/>
                        <a:pt x="13" y="5"/>
                        <a:pt x="13" y="5"/>
                      </a:cubicBezTo>
                      <a:moveTo>
                        <a:pt x="20" y="6"/>
                      </a:moveTo>
                      <a:cubicBezTo>
                        <a:pt x="20" y="6"/>
                        <a:pt x="20" y="6"/>
                        <a:pt x="20" y="6"/>
                      </a:cubicBezTo>
                      <a:cubicBezTo>
                        <a:pt x="20" y="6"/>
                        <a:pt x="20" y="6"/>
                        <a:pt x="20" y="6"/>
                      </a:cubicBezTo>
                      <a:moveTo>
                        <a:pt x="14" y="6"/>
                      </a:moveTo>
                      <a:cubicBezTo>
                        <a:pt x="14" y="6"/>
                        <a:pt x="14" y="6"/>
                        <a:pt x="14" y="6"/>
                      </a:cubicBezTo>
                      <a:cubicBezTo>
                        <a:pt x="14" y="6"/>
                        <a:pt x="14" y="6"/>
                        <a:pt x="14" y="6"/>
                      </a:cubicBezTo>
                      <a:cubicBezTo>
                        <a:pt x="14" y="6"/>
                        <a:pt x="14" y="6"/>
                        <a:pt x="14" y="6"/>
                      </a:cubicBezTo>
                      <a:moveTo>
                        <a:pt x="21" y="6"/>
                      </a:moveTo>
                      <a:cubicBezTo>
                        <a:pt x="21" y="6"/>
                        <a:pt x="21" y="6"/>
                        <a:pt x="21" y="6"/>
                      </a:cubicBezTo>
                      <a:cubicBezTo>
                        <a:pt x="21" y="6"/>
                        <a:pt x="21" y="6"/>
                        <a:pt x="21" y="6"/>
                      </a:cubicBezTo>
                      <a:cubicBezTo>
                        <a:pt x="21" y="6"/>
                        <a:pt x="21" y="6"/>
                        <a:pt x="21" y="6"/>
                      </a:cubicBezTo>
                      <a:moveTo>
                        <a:pt x="19" y="7"/>
                      </a:moveTo>
                      <a:cubicBezTo>
                        <a:pt x="19" y="7"/>
                        <a:pt x="19" y="7"/>
                        <a:pt x="19" y="7"/>
                      </a:cubicBezTo>
                      <a:cubicBezTo>
                        <a:pt x="19" y="7"/>
                        <a:pt x="19" y="7"/>
                        <a:pt x="19" y="7"/>
                      </a:cubicBezTo>
                      <a:moveTo>
                        <a:pt x="3" y="13"/>
                      </a:moveTo>
                      <a:cubicBezTo>
                        <a:pt x="3" y="13"/>
                        <a:pt x="3" y="13"/>
                        <a:pt x="3" y="13"/>
                      </a:cubicBezTo>
                      <a:cubicBezTo>
                        <a:pt x="3" y="13"/>
                        <a:pt x="3" y="13"/>
                        <a:pt x="3" y="13"/>
                      </a:cubicBezTo>
                      <a:moveTo>
                        <a:pt x="0" y="15"/>
                      </a:moveTo>
                      <a:cubicBezTo>
                        <a:pt x="0" y="15"/>
                        <a:pt x="0" y="15"/>
                        <a:pt x="0" y="15"/>
                      </a:cubicBezTo>
                      <a:cubicBezTo>
                        <a:pt x="0" y="15"/>
                        <a:pt x="0" y="15"/>
                        <a:pt x="0" y="15"/>
                      </a:cubicBezTo>
                      <a:cubicBezTo>
                        <a:pt x="0" y="15"/>
                        <a:pt x="0" y="15"/>
                        <a:pt x="0" y="15"/>
                      </a:cubicBezTo>
                      <a:moveTo>
                        <a:pt x="3" y="14"/>
                      </a:moveTo>
                      <a:cubicBezTo>
                        <a:pt x="3" y="15"/>
                        <a:pt x="2" y="15"/>
                        <a:pt x="2" y="16"/>
                      </a:cubicBezTo>
                      <a:cubicBezTo>
                        <a:pt x="2" y="16"/>
                        <a:pt x="2" y="15"/>
                        <a:pt x="2" y="15"/>
                      </a:cubicBezTo>
                      <a:cubicBezTo>
                        <a:pt x="3" y="15"/>
                        <a:pt x="3" y="14"/>
                        <a:pt x="3" y="14"/>
                      </a:cubicBezTo>
                      <a:moveTo>
                        <a:pt x="5" y="13"/>
                      </a:moveTo>
                      <a:cubicBezTo>
                        <a:pt x="4" y="14"/>
                        <a:pt x="4" y="15"/>
                        <a:pt x="3" y="16"/>
                      </a:cubicBezTo>
                      <a:cubicBezTo>
                        <a:pt x="3" y="16"/>
                        <a:pt x="3" y="16"/>
                        <a:pt x="3" y="16"/>
                      </a:cubicBezTo>
                      <a:cubicBezTo>
                        <a:pt x="3" y="16"/>
                        <a:pt x="3" y="16"/>
                        <a:pt x="3" y="16"/>
                      </a:cubicBezTo>
                      <a:cubicBezTo>
                        <a:pt x="4" y="15"/>
                        <a:pt x="4" y="14"/>
                        <a:pt x="5" y="13"/>
                      </a:cubicBezTo>
                      <a:moveTo>
                        <a:pt x="9" y="11"/>
                      </a:moveTo>
                      <a:cubicBezTo>
                        <a:pt x="9" y="11"/>
                        <a:pt x="9" y="11"/>
                        <a:pt x="9" y="11"/>
                      </a:cubicBezTo>
                      <a:cubicBezTo>
                        <a:pt x="9" y="11"/>
                        <a:pt x="9" y="11"/>
                        <a:pt x="9" y="11"/>
                      </a:cubicBezTo>
                      <a:cubicBezTo>
                        <a:pt x="8" y="12"/>
                        <a:pt x="7" y="14"/>
                        <a:pt x="6" y="15"/>
                      </a:cubicBezTo>
                      <a:cubicBezTo>
                        <a:pt x="6" y="16"/>
                        <a:pt x="5" y="18"/>
                        <a:pt x="4" y="19"/>
                      </a:cubicBezTo>
                      <a:cubicBezTo>
                        <a:pt x="4" y="18"/>
                        <a:pt x="5" y="17"/>
                        <a:pt x="5" y="17"/>
                      </a:cubicBezTo>
                      <a:cubicBezTo>
                        <a:pt x="5" y="17"/>
                        <a:pt x="5" y="17"/>
                        <a:pt x="5" y="17"/>
                      </a:cubicBezTo>
                      <a:cubicBezTo>
                        <a:pt x="6" y="15"/>
                        <a:pt x="7" y="13"/>
                        <a:pt x="9" y="11"/>
                      </a:cubicBezTo>
                      <a:moveTo>
                        <a:pt x="4" y="10"/>
                      </a:moveTo>
                      <a:cubicBezTo>
                        <a:pt x="3" y="11"/>
                        <a:pt x="3" y="12"/>
                        <a:pt x="2" y="13"/>
                      </a:cubicBezTo>
                      <a:cubicBezTo>
                        <a:pt x="3" y="12"/>
                        <a:pt x="3" y="12"/>
                        <a:pt x="3" y="12"/>
                      </a:cubicBezTo>
                      <a:cubicBezTo>
                        <a:pt x="3" y="12"/>
                        <a:pt x="3" y="12"/>
                        <a:pt x="3" y="12"/>
                      </a:cubicBezTo>
                      <a:cubicBezTo>
                        <a:pt x="3" y="11"/>
                        <a:pt x="4" y="10"/>
                        <a:pt x="4" y="10"/>
                      </a:cubicBezTo>
                      <a:moveTo>
                        <a:pt x="15" y="7"/>
                      </a:moveTo>
                      <a:cubicBezTo>
                        <a:pt x="13" y="11"/>
                        <a:pt x="10" y="15"/>
                        <a:pt x="8" y="18"/>
                      </a:cubicBezTo>
                      <a:cubicBezTo>
                        <a:pt x="8" y="18"/>
                        <a:pt x="8" y="18"/>
                        <a:pt x="8" y="18"/>
                      </a:cubicBezTo>
                      <a:cubicBezTo>
                        <a:pt x="8" y="18"/>
                        <a:pt x="8" y="18"/>
                        <a:pt x="8" y="18"/>
                      </a:cubicBezTo>
                      <a:cubicBezTo>
                        <a:pt x="10" y="14"/>
                        <a:pt x="12" y="11"/>
                        <a:pt x="15" y="7"/>
                      </a:cubicBezTo>
                      <a:moveTo>
                        <a:pt x="5" y="7"/>
                      </a:moveTo>
                      <a:cubicBezTo>
                        <a:pt x="5" y="7"/>
                        <a:pt x="5" y="8"/>
                        <a:pt x="5" y="8"/>
                      </a:cubicBezTo>
                      <a:cubicBezTo>
                        <a:pt x="5" y="8"/>
                        <a:pt x="5" y="8"/>
                        <a:pt x="5" y="8"/>
                      </a:cubicBezTo>
                      <a:cubicBezTo>
                        <a:pt x="5" y="8"/>
                        <a:pt x="5" y="8"/>
                        <a:pt x="5" y="8"/>
                      </a:cubicBezTo>
                      <a:cubicBezTo>
                        <a:pt x="5" y="8"/>
                        <a:pt x="5" y="8"/>
                        <a:pt x="5" y="8"/>
                      </a:cubicBezTo>
                      <a:cubicBezTo>
                        <a:pt x="4" y="9"/>
                        <a:pt x="3" y="10"/>
                        <a:pt x="3" y="12"/>
                      </a:cubicBezTo>
                      <a:cubicBezTo>
                        <a:pt x="3" y="12"/>
                        <a:pt x="2" y="13"/>
                        <a:pt x="2" y="13"/>
                      </a:cubicBezTo>
                      <a:cubicBezTo>
                        <a:pt x="2" y="14"/>
                        <a:pt x="1" y="15"/>
                        <a:pt x="0" y="16"/>
                      </a:cubicBezTo>
                      <a:cubicBezTo>
                        <a:pt x="0" y="16"/>
                        <a:pt x="0" y="15"/>
                        <a:pt x="0" y="15"/>
                      </a:cubicBezTo>
                      <a:cubicBezTo>
                        <a:pt x="0" y="15"/>
                        <a:pt x="0" y="15"/>
                        <a:pt x="0" y="15"/>
                      </a:cubicBezTo>
                      <a:cubicBezTo>
                        <a:pt x="0" y="15"/>
                        <a:pt x="0" y="15"/>
                        <a:pt x="0" y="15"/>
                      </a:cubicBezTo>
                      <a:cubicBezTo>
                        <a:pt x="0" y="15"/>
                        <a:pt x="0" y="15"/>
                        <a:pt x="0" y="15"/>
                      </a:cubicBezTo>
                      <a:cubicBezTo>
                        <a:pt x="0" y="15"/>
                        <a:pt x="0" y="15"/>
                        <a:pt x="0" y="15"/>
                      </a:cubicBezTo>
                      <a:cubicBezTo>
                        <a:pt x="0" y="14"/>
                        <a:pt x="1" y="14"/>
                        <a:pt x="1" y="13"/>
                      </a:cubicBezTo>
                      <a:cubicBezTo>
                        <a:pt x="1" y="13"/>
                        <a:pt x="1" y="13"/>
                        <a:pt x="1" y="13"/>
                      </a:cubicBezTo>
                      <a:cubicBezTo>
                        <a:pt x="2" y="11"/>
                        <a:pt x="3" y="10"/>
                        <a:pt x="4" y="8"/>
                      </a:cubicBezTo>
                      <a:cubicBezTo>
                        <a:pt x="5" y="8"/>
                        <a:pt x="5" y="7"/>
                        <a:pt x="5" y="7"/>
                      </a:cubicBezTo>
                      <a:moveTo>
                        <a:pt x="7" y="7"/>
                      </a:moveTo>
                      <a:cubicBezTo>
                        <a:pt x="6" y="9"/>
                        <a:pt x="5" y="11"/>
                        <a:pt x="3" y="14"/>
                      </a:cubicBezTo>
                      <a:cubicBezTo>
                        <a:pt x="3" y="14"/>
                        <a:pt x="3" y="14"/>
                        <a:pt x="3" y="14"/>
                      </a:cubicBezTo>
                      <a:cubicBezTo>
                        <a:pt x="3" y="14"/>
                        <a:pt x="3" y="15"/>
                        <a:pt x="2" y="15"/>
                      </a:cubicBezTo>
                      <a:cubicBezTo>
                        <a:pt x="2" y="14"/>
                        <a:pt x="3" y="13"/>
                        <a:pt x="3" y="13"/>
                      </a:cubicBezTo>
                      <a:cubicBezTo>
                        <a:pt x="3" y="13"/>
                        <a:pt x="3" y="13"/>
                        <a:pt x="3" y="13"/>
                      </a:cubicBezTo>
                      <a:cubicBezTo>
                        <a:pt x="4" y="10"/>
                        <a:pt x="5" y="9"/>
                        <a:pt x="7" y="7"/>
                      </a:cubicBezTo>
                      <a:moveTo>
                        <a:pt x="18" y="5"/>
                      </a:moveTo>
                      <a:cubicBezTo>
                        <a:pt x="18" y="6"/>
                        <a:pt x="17" y="7"/>
                        <a:pt x="16" y="8"/>
                      </a:cubicBezTo>
                      <a:cubicBezTo>
                        <a:pt x="15" y="9"/>
                        <a:pt x="15" y="10"/>
                        <a:pt x="14" y="11"/>
                      </a:cubicBezTo>
                      <a:cubicBezTo>
                        <a:pt x="13" y="13"/>
                        <a:pt x="12" y="14"/>
                        <a:pt x="11" y="15"/>
                      </a:cubicBezTo>
                      <a:cubicBezTo>
                        <a:pt x="11" y="15"/>
                        <a:pt x="11" y="15"/>
                        <a:pt x="11" y="15"/>
                      </a:cubicBezTo>
                      <a:cubicBezTo>
                        <a:pt x="13" y="12"/>
                        <a:pt x="15" y="10"/>
                        <a:pt x="17" y="7"/>
                      </a:cubicBezTo>
                      <a:cubicBezTo>
                        <a:pt x="17" y="6"/>
                        <a:pt x="18" y="6"/>
                        <a:pt x="18" y="5"/>
                      </a:cubicBezTo>
                      <a:moveTo>
                        <a:pt x="8" y="5"/>
                      </a:moveTo>
                      <a:cubicBezTo>
                        <a:pt x="8" y="6"/>
                        <a:pt x="7" y="7"/>
                        <a:pt x="7" y="9"/>
                      </a:cubicBezTo>
                      <a:cubicBezTo>
                        <a:pt x="6" y="10"/>
                        <a:pt x="5" y="12"/>
                        <a:pt x="4" y="13"/>
                      </a:cubicBezTo>
                      <a:cubicBezTo>
                        <a:pt x="5" y="11"/>
                        <a:pt x="6" y="8"/>
                        <a:pt x="7" y="6"/>
                      </a:cubicBezTo>
                      <a:cubicBezTo>
                        <a:pt x="8" y="6"/>
                        <a:pt x="8" y="5"/>
                        <a:pt x="8" y="5"/>
                      </a:cubicBezTo>
                      <a:moveTo>
                        <a:pt x="33" y="5"/>
                      </a:moveTo>
                      <a:cubicBezTo>
                        <a:pt x="33" y="5"/>
                        <a:pt x="33" y="5"/>
                        <a:pt x="33" y="5"/>
                      </a:cubicBezTo>
                      <a:cubicBezTo>
                        <a:pt x="33" y="5"/>
                        <a:pt x="33" y="5"/>
                        <a:pt x="33" y="5"/>
                      </a:cubicBezTo>
                      <a:moveTo>
                        <a:pt x="8" y="4"/>
                      </a:moveTo>
                      <a:cubicBezTo>
                        <a:pt x="8" y="5"/>
                        <a:pt x="8" y="5"/>
                        <a:pt x="8" y="5"/>
                      </a:cubicBezTo>
                      <a:cubicBezTo>
                        <a:pt x="8" y="5"/>
                        <a:pt x="8" y="5"/>
                        <a:pt x="8" y="5"/>
                      </a:cubicBezTo>
                      <a:cubicBezTo>
                        <a:pt x="8" y="5"/>
                        <a:pt x="8" y="5"/>
                        <a:pt x="8" y="5"/>
                      </a:cubicBezTo>
                      <a:cubicBezTo>
                        <a:pt x="8" y="6"/>
                        <a:pt x="8" y="6"/>
                        <a:pt x="7" y="6"/>
                      </a:cubicBezTo>
                      <a:cubicBezTo>
                        <a:pt x="5" y="9"/>
                        <a:pt x="3" y="12"/>
                        <a:pt x="2" y="15"/>
                      </a:cubicBezTo>
                      <a:cubicBezTo>
                        <a:pt x="2" y="15"/>
                        <a:pt x="2" y="15"/>
                        <a:pt x="2" y="15"/>
                      </a:cubicBezTo>
                      <a:cubicBezTo>
                        <a:pt x="2" y="15"/>
                        <a:pt x="2" y="14"/>
                        <a:pt x="2" y="14"/>
                      </a:cubicBezTo>
                      <a:cubicBezTo>
                        <a:pt x="2" y="14"/>
                        <a:pt x="2" y="14"/>
                        <a:pt x="2" y="14"/>
                      </a:cubicBezTo>
                      <a:cubicBezTo>
                        <a:pt x="2" y="14"/>
                        <a:pt x="2" y="13"/>
                        <a:pt x="2" y="13"/>
                      </a:cubicBezTo>
                      <a:cubicBezTo>
                        <a:pt x="3" y="12"/>
                        <a:pt x="4" y="10"/>
                        <a:pt x="4" y="9"/>
                      </a:cubicBezTo>
                      <a:cubicBezTo>
                        <a:pt x="4" y="9"/>
                        <a:pt x="5" y="8"/>
                        <a:pt x="5" y="8"/>
                      </a:cubicBezTo>
                      <a:cubicBezTo>
                        <a:pt x="5" y="8"/>
                        <a:pt x="5" y="7"/>
                        <a:pt x="5" y="7"/>
                      </a:cubicBezTo>
                      <a:cubicBezTo>
                        <a:pt x="5" y="7"/>
                        <a:pt x="5" y="7"/>
                        <a:pt x="5" y="7"/>
                      </a:cubicBezTo>
                      <a:cubicBezTo>
                        <a:pt x="6" y="6"/>
                        <a:pt x="7" y="5"/>
                        <a:pt x="8" y="4"/>
                      </a:cubicBezTo>
                      <a:cubicBezTo>
                        <a:pt x="8" y="4"/>
                        <a:pt x="8" y="4"/>
                        <a:pt x="8" y="4"/>
                      </a:cubicBezTo>
                      <a:cubicBezTo>
                        <a:pt x="8" y="4"/>
                        <a:pt x="8" y="4"/>
                        <a:pt x="8" y="4"/>
                      </a:cubicBezTo>
                      <a:cubicBezTo>
                        <a:pt x="8" y="4"/>
                        <a:pt x="8" y="4"/>
                        <a:pt x="8" y="4"/>
                      </a:cubicBezTo>
                      <a:cubicBezTo>
                        <a:pt x="8" y="4"/>
                        <a:pt x="8" y="4"/>
                        <a:pt x="8" y="4"/>
                      </a:cubicBezTo>
                      <a:cubicBezTo>
                        <a:pt x="8" y="4"/>
                        <a:pt x="8" y="4"/>
                        <a:pt x="8" y="4"/>
                      </a:cubicBezTo>
                      <a:moveTo>
                        <a:pt x="16" y="4"/>
                      </a:moveTo>
                      <a:cubicBezTo>
                        <a:pt x="13" y="9"/>
                        <a:pt x="9" y="14"/>
                        <a:pt x="6" y="19"/>
                      </a:cubicBezTo>
                      <a:cubicBezTo>
                        <a:pt x="7" y="18"/>
                        <a:pt x="7" y="18"/>
                        <a:pt x="7" y="18"/>
                      </a:cubicBezTo>
                      <a:cubicBezTo>
                        <a:pt x="7" y="18"/>
                        <a:pt x="7" y="18"/>
                        <a:pt x="7" y="18"/>
                      </a:cubicBezTo>
                      <a:cubicBezTo>
                        <a:pt x="9" y="14"/>
                        <a:pt x="11" y="9"/>
                        <a:pt x="14" y="6"/>
                      </a:cubicBezTo>
                      <a:cubicBezTo>
                        <a:pt x="14" y="6"/>
                        <a:pt x="14" y="6"/>
                        <a:pt x="14" y="6"/>
                      </a:cubicBezTo>
                      <a:cubicBezTo>
                        <a:pt x="14" y="6"/>
                        <a:pt x="14" y="6"/>
                        <a:pt x="14" y="6"/>
                      </a:cubicBezTo>
                      <a:cubicBezTo>
                        <a:pt x="14" y="6"/>
                        <a:pt x="14" y="6"/>
                        <a:pt x="14" y="6"/>
                      </a:cubicBezTo>
                      <a:cubicBezTo>
                        <a:pt x="14" y="6"/>
                        <a:pt x="14" y="6"/>
                        <a:pt x="14" y="6"/>
                      </a:cubicBezTo>
                      <a:cubicBezTo>
                        <a:pt x="15" y="5"/>
                        <a:pt x="15" y="5"/>
                        <a:pt x="16" y="4"/>
                      </a:cubicBezTo>
                      <a:moveTo>
                        <a:pt x="9" y="4"/>
                      </a:moveTo>
                      <a:cubicBezTo>
                        <a:pt x="9" y="4"/>
                        <a:pt x="9" y="5"/>
                        <a:pt x="9" y="5"/>
                      </a:cubicBezTo>
                      <a:cubicBezTo>
                        <a:pt x="9" y="5"/>
                        <a:pt x="9" y="5"/>
                        <a:pt x="9" y="5"/>
                      </a:cubicBezTo>
                      <a:cubicBezTo>
                        <a:pt x="8" y="6"/>
                        <a:pt x="8" y="7"/>
                        <a:pt x="7" y="8"/>
                      </a:cubicBezTo>
                      <a:cubicBezTo>
                        <a:pt x="8" y="7"/>
                        <a:pt x="8" y="6"/>
                        <a:pt x="8" y="5"/>
                      </a:cubicBezTo>
                      <a:cubicBezTo>
                        <a:pt x="8" y="5"/>
                        <a:pt x="9" y="4"/>
                        <a:pt x="9" y="4"/>
                      </a:cubicBezTo>
                      <a:moveTo>
                        <a:pt x="16" y="3"/>
                      </a:moveTo>
                      <a:cubicBezTo>
                        <a:pt x="14" y="5"/>
                        <a:pt x="12" y="7"/>
                        <a:pt x="11" y="9"/>
                      </a:cubicBezTo>
                      <a:cubicBezTo>
                        <a:pt x="11" y="10"/>
                        <a:pt x="10" y="11"/>
                        <a:pt x="10" y="11"/>
                      </a:cubicBezTo>
                      <a:cubicBezTo>
                        <a:pt x="9" y="12"/>
                        <a:pt x="9" y="13"/>
                        <a:pt x="8" y="14"/>
                      </a:cubicBezTo>
                      <a:cubicBezTo>
                        <a:pt x="7" y="15"/>
                        <a:pt x="6" y="17"/>
                        <a:pt x="6" y="19"/>
                      </a:cubicBezTo>
                      <a:cubicBezTo>
                        <a:pt x="6" y="17"/>
                        <a:pt x="6" y="16"/>
                        <a:pt x="7" y="15"/>
                      </a:cubicBezTo>
                      <a:cubicBezTo>
                        <a:pt x="7" y="15"/>
                        <a:pt x="7" y="15"/>
                        <a:pt x="7" y="15"/>
                      </a:cubicBezTo>
                      <a:cubicBezTo>
                        <a:pt x="8" y="12"/>
                        <a:pt x="10" y="9"/>
                        <a:pt x="12" y="7"/>
                      </a:cubicBezTo>
                      <a:cubicBezTo>
                        <a:pt x="13" y="5"/>
                        <a:pt x="14" y="4"/>
                        <a:pt x="16" y="3"/>
                      </a:cubicBezTo>
                      <a:moveTo>
                        <a:pt x="24" y="3"/>
                      </a:moveTo>
                      <a:cubicBezTo>
                        <a:pt x="22" y="5"/>
                        <a:pt x="21" y="7"/>
                        <a:pt x="19" y="9"/>
                      </a:cubicBezTo>
                      <a:cubicBezTo>
                        <a:pt x="20" y="8"/>
                        <a:pt x="20" y="7"/>
                        <a:pt x="21" y="6"/>
                      </a:cubicBezTo>
                      <a:cubicBezTo>
                        <a:pt x="21" y="6"/>
                        <a:pt x="21" y="6"/>
                        <a:pt x="21" y="6"/>
                      </a:cubicBezTo>
                      <a:cubicBezTo>
                        <a:pt x="21" y="6"/>
                        <a:pt x="21" y="6"/>
                        <a:pt x="21" y="6"/>
                      </a:cubicBezTo>
                      <a:cubicBezTo>
                        <a:pt x="21" y="6"/>
                        <a:pt x="21" y="6"/>
                        <a:pt x="21" y="6"/>
                      </a:cubicBezTo>
                      <a:cubicBezTo>
                        <a:pt x="21" y="6"/>
                        <a:pt x="21" y="6"/>
                        <a:pt x="21" y="6"/>
                      </a:cubicBezTo>
                      <a:cubicBezTo>
                        <a:pt x="22" y="5"/>
                        <a:pt x="23" y="4"/>
                        <a:pt x="24" y="3"/>
                      </a:cubicBezTo>
                      <a:moveTo>
                        <a:pt x="28" y="2"/>
                      </a:moveTo>
                      <a:cubicBezTo>
                        <a:pt x="27" y="3"/>
                        <a:pt x="27" y="4"/>
                        <a:pt x="26" y="5"/>
                      </a:cubicBezTo>
                      <a:cubicBezTo>
                        <a:pt x="26" y="5"/>
                        <a:pt x="26" y="5"/>
                        <a:pt x="26" y="5"/>
                      </a:cubicBezTo>
                      <a:cubicBezTo>
                        <a:pt x="26" y="5"/>
                        <a:pt x="26" y="5"/>
                        <a:pt x="26" y="5"/>
                      </a:cubicBezTo>
                      <a:cubicBezTo>
                        <a:pt x="26" y="5"/>
                        <a:pt x="26" y="5"/>
                        <a:pt x="26" y="5"/>
                      </a:cubicBezTo>
                      <a:cubicBezTo>
                        <a:pt x="26" y="5"/>
                        <a:pt x="26" y="5"/>
                        <a:pt x="26" y="5"/>
                      </a:cubicBezTo>
                      <a:cubicBezTo>
                        <a:pt x="26" y="5"/>
                        <a:pt x="25" y="6"/>
                        <a:pt x="25" y="7"/>
                      </a:cubicBezTo>
                      <a:cubicBezTo>
                        <a:pt x="25" y="6"/>
                        <a:pt x="26" y="5"/>
                        <a:pt x="27" y="4"/>
                      </a:cubicBezTo>
                      <a:cubicBezTo>
                        <a:pt x="27" y="4"/>
                        <a:pt x="27" y="4"/>
                        <a:pt x="27" y="4"/>
                      </a:cubicBezTo>
                      <a:cubicBezTo>
                        <a:pt x="27" y="4"/>
                        <a:pt x="27" y="4"/>
                        <a:pt x="27" y="4"/>
                      </a:cubicBezTo>
                      <a:cubicBezTo>
                        <a:pt x="27" y="4"/>
                        <a:pt x="27" y="4"/>
                        <a:pt x="27" y="4"/>
                      </a:cubicBezTo>
                      <a:cubicBezTo>
                        <a:pt x="27" y="4"/>
                        <a:pt x="27" y="4"/>
                        <a:pt x="27" y="4"/>
                      </a:cubicBezTo>
                      <a:cubicBezTo>
                        <a:pt x="27" y="3"/>
                        <a:pt x="28" y="3"/>
                        <a:pt x="28" y="2"/>
                      </a:cubicBezTo>
                      <a:moveTo>
                        <a:pt x="30" y="2"/>
                      </a:moveTo>
                      <a:cubicBezTo>
                        <a:pt x="30" y="3"/>
                        <a:pt x="28" y="5"/>
                        <a:pt x="27" y="6"/>
                      </a:cubicBezTo>
                      <a:cubicBezTo>
                        <a:pt x="28" y="5"/>
                        <a:pt x="29" y="4"/>
                        <a:pt x="29" y="3"/>
                      </a:cubicBezTo>
                      <a:cubicBezTo>
                        <a:pt x="29" y="3"/>
                        <a:pt x="29" y="3"/>
                        <a:pt x="29" y="3"/>
                      </a:cubicBezTo>
                      <a:cubicBezTo>
                        <a:pt x="29" y="3"/>
                        <a:pt x="29" y="3"/>
                        <a:pt x="29" y="3"/>
                      </a:cubicBezTo>
                      <a:cubicBezTo>
                        <a:pt x="29" y="3"/>
                        <a:pt x="29" y="3"/>
                        <a:pt x="29" y="3"/>
                      </a:cubicBezTo>
                      <a:cubicBezTo>
                        <a:pt x="29" y="3"/>
                        <a:pt x="29" y="3"/>
                        <a:pt x="29" y="3"/>
                      </a:cubicBezTo>
                      <a:cubicBezTo>
                        <a:pt x="30" y="3"/>
                        <a:pt x="30" y="2"/>
                        <a:pt x="30" y="2"/>
                      </a:cubicBezTo>
                      <a:moveTo>
                        <a:pt x="26" y="2"/>
                      </a:moveTo>
                      <a:cubicBezTo>
                        <a:pt x="25" y="3"/>
                        <a:pt x="24" y="4"/>
                        <a:pt x="23" y="5"/>
                      </a:cubicBezTo>
                      <a:cubicBezTo>
                        <a:pt x="23" y="5"/>
                        <a:pt x="23" y="5"/>
                        <a:pt x="23" y="5"/>
                      </a:cubicBezTo>
                      <a:cubicBezTo>
                        <a:pt x="22" y="6"/>
                        <a:pt x="21" y="7"/>
                        <a:pt x="20" y="8"/>
                      </a:cubicBezTo>
                      <a:cubicBezTo>
                        <a:pt x="21" y="7"/>
                        <a:pt x="22" y="6"/>
                        <a:pt x="23" y="4"/>
                      </a:cubicBezTo>
                      <a:cubicBezTo>
                        <a:pt x="24" y="3"/>
                        <a:pt x="25" y="3"/>
                        <a:pt x="26" y="2"/>
                      </a:cubicBezTo>
                      <a:moveTo>
                        <a:pt x="32" y="1"/>
                      </a:moveTo>
                      <a:cubicBezTo>
                        <a:pt x="31" y="3"/>
                        <a:pt x="30" y="4"/>
                        <a:pt x="30" y="5"/>
                      </a:cubicBezTo>
                      <a:cubicBezTo>
                        <a:pt x="30" y="5"/>
                        <a:pt x="30" y="5"/>
                        <a:pt x="30" y="4"/>
                      </a:cubicBezTo>
                      <a:cubicBezTo>
                        <a:pt x="30" y="4"/>
                        <a:pt x="31" y="3"/>
                        <a:pt x="31" y="3"/>
                      </a:cubicBezTo>
                      <a:cubicBezTo>
                        <a:pt x="31" y="3"/>
                        <a:pt x="31" y="3"/>
                        <a:pt x="31" y="3"/>
                      </a:cubicBezTo>
                      <a:cubicBezTo>
                        <a:pt x="31" y="3"/>
                        <a:pt x="31" y="3"/>
                        <a:pt x="31" y="3"/>
                      </a:cubicBezTo>
                      <a:cubicBezTo>
                        <a:pt x="31" y="3"/>
                        <a:pt x="31" y="3"/>
                        <a:pt x="31" y="3"/>
                      </a:cubicBezTo>
                      <a:cubicBezTo>
                        <a:pt x="31" y="3"/>
                        <a:pt x="31" y="3"/>
                        <a:pt x="31" y="3"/>
                      </a:cubicBezTo>
                      <a:cubicBezTo>
                        <a:pt x="31" y="2"/>
                        <a:pt x="32" y="2"/>
                        <a:pt x="32" y="1"/>
                      </a:cubicBezTo>
                      <a:moveTo>
                        <a:pt x="28" y="1"/>
                      </a:moveTo>
                      <a:cubicBezTo>
                        <a:pt x="27" y="3"/>
                        <a:pt x="26" y="4"/>
                        <a:pt x="25" y="5"/>
                      </a:cubicBezTo>
                      <a:cubicBezTo>
                        <a:pt x="24" y="6"/>
                        <a:pt x="23" y="7"/>
                        <a:pt x="22" y="8"/>
                      </a:cubicBezTo>
                      <a:cubicBezTo>
                        <a:pt x="23" y="7"/>
                        <a:pt x="24" y="5"/>
                        <a:pt x="25" y="4"/>
                      </a:cubicBezTo>
                      <a:cubicBezTo>
                        <a:pt x="25" y="4"/>
                        <a:pt x="25" y="4"/>
                        <a:pt x="25" y="4"/>
                      </a:cubicBezTo>
                      <a:cubicBezTo>
                        <a:pt x="25" y="4"/>
                        <a:pt x="25" y="4"/>
                        <a:pt x="25" y="4"/>
                      </a:cubicBezTo>
                      <a:cubicBezTo>
                        <a:pt x="25" y="4"/>
                        <a:pt x="25" y="4"/>
                        <a:pt x="25" y="4"/>
                      </a:cubicBezTo>
                      <a:cubicBezTo>
                        <a:pt x="25" y="4"/>
                        <a:pt x="25" y="4"/>
                        <a:pt x="25" y="4"/>
                      </a:cubicBezTo>
                      <a:cubicBezTo>
                        <a:pt x="26" y="3"/>
                        <a:pt x="27" y="2"/>
                        <a:pt x="28" y="1"/>
                      </a:cubicBezTo>
                      <a:moveTo>
                        <a:pt x="29" y="0"/>
                      </a:moveTo>
                      <a:cubicBezTo>
                        <a:pt x="28" y="0"/>
                        <a:pt x="27" y="0"/>
                        <a:pt x="27" y="1"/>
                      </a:cubicBezTo>
                      <a:cubicBezTo>
                        <a:pt x="27" y="1"/>
                        <a:pt x="26" y="1"/>
                        <a:pt x="26" y="1"/>
                      </a:cubicBezTo>
                      <a:cubicBezTo>
                        <a:pt x="26" y="1"/>
                        <a:pt x="27" y="1"/>
                        <a:pt x="27" y="0"/>
                      </a:cubicBezTo>
                      <a:cubicBezTo>
                        <a:pt x="27" y="0"/>
                        <a:pt x="27" y="0"/>
                        <a:pt x="27" y="0"/>
                      </a:cubicBezTo>
                      <a:cubicBezTo>
                        <a:pt x="26" y="1"/>
                        <a:pt x="26" y="1"/>
                        <a:pt x="25" y="2"/>
                      </a:cubicBezTo>
                      <a:cubicBezTo>
                        <a:pt x="25" y="1"/>
                        <a:pt x="26" y="1"/>
                        <a:pt x="27" y="0"/>
                      </a:cubicBezTo>
                      <a:cubicBezTo>
                        <a:pt x="27" y="0"/>
                        <a:pt x="27" y="0"/>
                        <a:pt x="27" y="0"/>
                      </a:cubicBezTo>
                      <a:cubicBezTo>
                        <a:pt x="24" y="1"/>
                        <a:pt x="22" y="3"/>
                        <a:pt x="21" y="5"/>
                      </a:cubicBezTo>
                      <a:cubicBezTo>
                        <a:pt x="19" y="7"/>
                        <a:pt x="17" y="9"/>
                        <a:pt x="16" y="11"/>
                      </a:cubicBezTo>
                      <a:cubicBezTo>
                        <a:pt x="17" y="10"/>
                        <a:pt x="18" y="8"/>
                        <a:pt x="19" y="7"/>
                      </a:cubicBezTo>
                      <a:cubicBezTo>
                        <a:pt x="19" y="7"/>
                        <a:pt x="19" y="7"/>
                        <a:pt x="19" y="7"/>
                      </a:cubicBezTo>
                      <a:cubicBezTo>
                        <a:pt x="20" y="5"/>
                        <a:pt x="22" y="3"/>
                        <a:pt x="23" y="0"/>
                      </a:cubicBezTo>
                      <a:cubicBezTo>
                        <a:pt x="23" y="0"/>
                        <a:pt x="23" y="0"/>
                        <a:pt x="23" y="0"/>
                      </a:cubicBezTo>
                      <a:cubicBezTo>
                        <a:pt x="22" y="1"/>
                        <a:pt x="21" y="3"/>
                        <a:pt x="20" y="4"/>
                      </a:cubicBezTo>
                      <a:cubicBezTo>
                        <a:pt x="20" y="3"/>
                        <a:pt x="21" y="2"/>
                        <a:pt x="22" y="1"/>
                      </a:cubicBezTo>
                      <a:cubicBezTo>
                        <a:pt x="22" y="1"/>
                        <a:pt x="22" y="1"/>
                        <a:pt x="22" y="1"/>
                      </a:cubicBezTo>
                      <a:cubicBezTo>
                        <a:pt x="19" y="3"/>
                        <a:pt x="18" y="4"/>
                        <a:pt x="16" y="6"/>
                      </a:cubicBezTo>
                      <a:cubicBezTo>
                        <a:pt x="17" y="5"/>
                        <a:pt x="18" y="3"/>
                        <a:pt x="19" y="1"/>
                      </a:cubicBezTo>
                      <a:cubicBezTo>
                        <a:pt x="19" y="1"/>
                        <a:pt x="19" y="1"/>
                        <a:pt x="19" y="1"/>
                      </a:cubicBezTo>
                      <a:cubicBezTo>
                        <a:pt x="18" y="2"/>
                        <a:pt x="17" y="2"/>
                        <a:pt x="16" y="3"/>
                      </a:cubicBezTo>
                      <a:cubicBezTo>
                        <a:pt x="17" y="3"/>
                        <a:pt x="17" y="3"/>
                        <a:pt x="17" y="2"/>
                      </a:cubicBezTo>
                      <a:cubicBezTo>
                        <a:pt x="17" y="2"/>
                        <a:pt x="17" y="2"/>
                        <a:pt x="17" y="2"/>
                      </a:cubicBezTo>
                      <a:cubicBezTo>
                        <a:pt x="17" y="2"/>
                        <a:pt x="16" y="3"/>
                        <a:pt x="16" y="3"/>
                      </a:cubicBezTo>
                      <a:cubicBezTo>
                        <a:pt x="16" y="2"/>
                        <a:pt x="17" y="2"/>
                        <a:pt x="17" y="1"/>
                      </a:cubicBezTo>
                      <a:cubicBezTo>
                        <a:pt x="17" y="1"/>
                        <a:pt x="17" y="1"/>
                        <a:pt x="17" y="1"/>
                      </a:cubicBezTo>
                      <a:cubicBezTo>
                        <a:pt x="15" y="3"/>
                        <a:pt x="13" y="5"/>
                        <a:pt x="12" y="7"/>
                      </a:cubicBezTo>
                      <a:cubicBezTo>
                        <a:pt x="12" y="6"/>
                        <a:pt x="13" y="4"/>
                        <a:pt x="13" y="3"/>
                      </a:cubicBezTo>
                      <a:cubicBezTo>
                        <a:pt x="13" y="3"/>
                        <a:pt x="13" y="3"/>
                        <a:pt x="13" y="3"/>
                      </a:cubicBezTo>
                      <a:cubicBezTo>
                        <a:pt x="11" y="4"/>
                        <a:pt x="9" y="7"/>
                        <a:pt x="7" y="9"/>
                      </a:cubicBezTo>
                      <a:cubicBezTo>
                        <a:pt x="6" y="10"/>
                        <a:pt x="6" y="10"/>
                        <a:pt x="6" y="11"/>
                      </a:cubicBezTo>
                      <a:cubicBezTo>
                        <a:pt x="6" y="10"/>
                        <a:pt x="7" y="9"/>
                        <a:pt x="7" y="8"/>
                      </a:cubicBezTo>
                      <a:cubicBezTo>
                        <a:pt x="8" y="7"/>
                        <a:pt x="9" y="5"/>
                        <a:pt x="9" y="4"/>
                      </a:cubicBezTo>
                      <a:cubicBezTo>
                        <a:pt x="9" y="3"/>
                        <a:pt x="9" y="3"/>
                        <a:pt x="9" y="3"/>
                      </a:cubicBezTo>
                      <a:cubicBezTo>
                        <a:pt x="9" y="4"/>
                        <a:pt x="9" y="4"/>
                        <a:pt x="8" y="5"/>
                      </a:cubicBezTo>
                      <a:cubicBezTo>
                        <a:pt x="8" y="5"/>
                        <a:pt x="8" y="4"/>
                        <a:pt x="8" y="4"/>
                      </a:cubicBezTo>
                      <a:cubicBezTo>
                        <a:pt x="8" y="4"/>
                        <a:pt x="8" y="4"/>
                        <a:pt x="8" y="4"/>
                      </a:cubicBezTo>
                      <a:cubicBezTo>
                        <a:pt x="6" y="6"/>
                        <a:pt x="5" y="7"/>
                        <a:pt x="3" y="9"/>
                      </a:cubicBezTo>
                      <a:cubicBezTo>
                        <a:pt x="2" y="10"/>
                        <a:pt x="2" y="12"/>
                        <a:pt x="1" y="13"/>
                      </a:cubicBezTo>
                      <a:cubicBezTo>
                        <a:pt x="1" y="14"/>
                        <a:pt x="0" y="15"/>
                        <a:pt x="0" y="16"/>
                      </a:cubicBezTo>
                      <a:cubicBezTo>
                        <a:pt x="0" y="16"/>
                        <a:pt x="0" y="16"/>
                        <a:pt x="0" y="16"/>
                      </a:cubicBezTo>
                      <a:cubicBezTo>
                        <a:pt x="1" y="15"/>
                        <a:pt x="2" y="14"/>
                        <a:pt x="2" y="13"/>
                      </a:cubicBezTo>
                      <a:cubicBezTo>
                        <a:pt x="2" y="14"/>
                        <a:pt x="2" y="15"/>
                        <a:pt x="2" y="15"/>
                      </a:cubicBezTo>
                      <a:cubicBezTo>
                        <a:pt x="2" y="15"/>
                        <a:pt x="2" y="15"/>
                        <a:pt x="2" y="15"/>
                      </a:cubicBezTo>
                      <a:cubicBezTo>
                        <a:pt x="2" y="15"/>
                        <a:pt x="2" y="15"/>
                        <a:pt x="2" y="15"/>
                      </a:cubicBezTo>
                      <a:cubicBezTo>
                        <a:pt x="2" y="16"/>
                        <a:pt x="2" y="16"/>
                        <a:pt x="2" y="16"/>
                      </a:cubicBezTo>
                      <a:cubicBezTo>
                        <a:pt x="2" y="16"/>
                        <a:pt x="2" y="16"/>
                        <a:pt x="2" y="16"/>
                      </a:cubicBezTo>
                      <a:cubicBezTo>
                        <a:pt x="2" y="15"/>
                        <a:pt x="3" y="15"/>
                        <a:pt x="3" y="14"/>
                      </a:cubicBezTo>
                      <a:cubicBezTo>
                        <a:pt x="4" y="12"/>
                        <a:pt x="5" y="11"/>
                        <a:pt x="6" y="10"/>
                      </a:cubicBezTo>
                      <a:cubicBezTo>
                        <a:pt x="6" y="10"/>
                        <a:pt x="6" y="9"/>
                        <a:pt x="6" y="9"/>
                      </a:cubicBezTo>
                      <a:cubicBezTo>
                        <a:pt x="6" y="10"/>
                        <a:pt x="6" y="11"/>
                        <a:pt x="5" y="11"/>
                      </a:cubicBezTo>
                      <a:cubicBezTo>
                        <a:pt x="4" y="14"/>
                        <a:pt x="3" y="16"/>
                        <a:pt x="2" y="18"/>
                      </a:cubicBezTo>
                      <a:cubicBezTo>
                        <a:pt x="2" y="18"/>
                        <a:pt x="2" y="18"/>
                        <a:pt x="2" y="18"/>
                      </a:cubicBezTo>
                      <a:cubicBezTo>
                        <a:pt x="2" y="18"/>
                        <a:pt x="3" y="17"/>
                        <a:pt x="3" y="17"/>
                      </a:cubicBezTo>
                      <a:cubicBezTo>
                        <a:pt x="3" y="17"/>
                        <a:pt x="3" y="17"/>
                        <a:pt x="3" y="17"/>
                      </a:cubicBezTo>
                      <a:cubicBezTo>
                        <a:pt x="4" y="15"/>
                        <a:pt x="5" y="13"/>
                        <a:pt x="5" y="11"/>
                      </a:cubicBezTo>
                      <a:cubicBezTo>
                        <a:pt x="6" y="10"/>
                        <a:pt x="7" y="8"/>
                        <a:pt x="9" y="7"/>
                      </a:cubicBezTo>
                      <a:cubicBezTo>
                        <a:pt x="10" y="6"/>
                        <a:pt x="11" y="4"/>
                        <a:pt x="13" y="3"/>
                      </a:cubicBezTo>
                      <a:cubicBezTo>
                        <a:pt x="13" y="3"/>
                        <a:pt x="13" y="3"/>
                        <a:pt x="13" y="3"/>
                      </a:cubicBezTo>
                      <a:cubicBezTo>
                        <a:pt x="13" y="3"/>
                        <a:pt x="13" y="4"/>
                        <a:pt x="13" y="5"/>
                      </a:cubicBezTo>
                      <a:cubicBezTo>
                        <a:pt x="13" y="5"/>
                        <a:pt x="13" y="5"/>
                        <a:pt x="13" y="5"/>
                      </a:cubicBezTo>
                      <a:cubicBezTo>
                        <a:pt x="12" y="6"/>
                        <a:pt x="11" y="7"/>
                        <a:pt x="11" y="8"/>
                      </a:cubicBezTo>
                      <a:cubicBezTo>
                        <a:pt x="10" y="9"/>
                        <a:pt x="9" y="10"/>
                        <a:pt x="9" y="11"/>
                      </a:cubicBezTo>
                      <a:cubicBezTo>
                        <a:pt x="8" y="12"/>
                        <a:pt x="7" y="13"/>
                        <a:pt x="6" y="15"/>
                      </a:cubicBezTo>
                      <a:cubicBezTo>
                        <a:pt x="5" y="16"/>
                        <a:pt x="4" y="18"/>
                        <a:pt x="4" y="19"/>
                      </a:cubicBezTo>
                      <a:cubicBezTo>
                        <a:pt x="4" y="19"/>
                        <a:pt x="4" y="19"/>
                        <a:pt x="4" y="19"/>
                      </a:cubicBezTo>
                      <a:cubicBezTo>
                        <a:pt x="5" y="18"/>
                        <a:pt x="6" y="16"/>
                        <a:pt x="7" y="15"/>
                      </a:cubicBezTo>
                      <a:cubicBezTo>
                        <a:pt x="8" y="13"/>
                        <a:pt x="8" y="12"/>
                        <a:pt x="9" y="10"/>
                      </a:cubicBezTo>
                      <a:cubicBezTo>
                        <a:pt x="10" y="9"/>
                        <a:pt x="10" y="9"/>
                        <a:pt x="11" y="8"/>
                      </a:cubicBezTo>
                      <a:cubicBezTo>
                        <a:pt x="12" y="7"/>
                        <a:pt x="12" y="6"/>
                        <a:pt x="13" y="5"/>
                      </a:cubicBezTo>
                      <a:cubicBezTo>
                        <a:pt x="13" y="5"/>
                        <a:pt x="13" y="5"/>
                        <a:pt x="13" y="5"/>
                      </a:cubicBezTo>
                      <a:cubicBezTo>
                        <a:pt x="14" y="4"/>
                        <a:pt x="15" y="2"/>
                        <a:pt x="17" y="1"/>
                      </a:cubicBezTo>
                      <a:cubicBezTo>
                        <a:pt x="17" y="1"/>
                        <a:pt x="17" y="1"/>
                        <a:pt x="17" y="1"/>
                      </a:cubicBezTo>
                      <a:cubicBezTo>
                        <a:pt x="17" y="1"/>
                        <a:pt x="17" y="1"/>
                        <a:pt x="17" y="1"/>
                      </a:cubicBezTo>
                      <a:cubicBezTo>
                        <a:pt x="16" y="2"/>
                        <a:pt x="16" y="2"/>
                        <a:pt x="16" y="3"/>
                      </a:cubicBezTo>
                      <a:cubicBezTo>
                        <a:pt x="15" y="4"/>
                        <a:pt x="14" y="4"/>
                        <a:pt x="13" y="5"/>
                      </a:cubicBezTo>
                      <a:cubicBezTo>
                        <a:pt x="12" y="7"/>
                        <a:pt x="11" y="8"/>
                        <a:pt x="10" y="10"/>
                      </a:cubicBezTo>
                      <a:cubicBezTo>
                        <a:pt x="9" y="11"/>
                        <a:pt x="8" y="13"/>
                        <a:pt x="7" y="14"/>
                      </a:cubicBezTo>
                      <a:cubicBezTo>
                        <a:pt x="6" y="16"/>
                        <a:pt x="6" y="17"/>
                        <a:pt x="5" y="19"/>
                      </a:cubicBezTo>
                      <a:cubicBezTo>
                        <a:pt x="5" y="19"/>
                        <a:pt x="5" y="19"/>
                        <a:pt x="5" y="19"/>
                      </a:cubicBezTo>
                      <a:cubicBezTo>
                        <a:pt x="6" y="17"/>
                        <a:pt x="7" y="16"/>
                        <a:pt x="8" y="14"/>
                      </a:cubicBezTo>
                      <a:cubicBezTo>
                        <a:pt x="9" y="12"/>
                        <a:pt x="10" y="11"/>
                        <a:pt x="11" y="9"/>
                      </a:cubicBezTo>
                      <a:cubicBezTo>
                        <a:pt x="13" y="7"/>
                        <a:pt x="15" y="5"/>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6" y="3"/>
                        <a:pt x="16" y="3"/>
                      </a:cubicBezTo>
                      <a:cubicBezTo>
                        <a:pt x="16" y="3"/>
                        <a:pt x="17" y="3"/>
                        <a:pt x="17" y="2"/>
                      </a:cubicBezTo>
                      <a:cubicBezTo>
                        <a:pt x="17" y="3"/>
                        <a:pt x="16" y="3"/>
                        <a:pt x="16" y="4"/>
                      </a:cubicBezTo>
                      <a:cubicBezTo>
                        <a:pt x="14" y="5"/>
                        <a:pt x="13" y="7"/>
                        <a:pt x="12" y="9"/>
                      </a:cubicBezTo>
                      <a:cubicBezTo>
                        <a:pt x="9" y="12"/>
                        <a:pt x="8" y="16"/>
                        <a:pt x="6" y="19"/>
                      </a:cubicBezTo>
                      <a:cubicBezTo>
                        <a:pt x="6" y="19"/>
                        <a:pt x="6" y="19"/>
                        <a:pt x="6" y="19"/>
                      </a:cubicBezTo>
                      <a:cubicBezTo>
                        <a:pt x="9" y="14"/>
                        <a:pt x="13" y="9"/>
                        <a:pt x="16" y="4"/>
                      </a:cubicBezTo>
                      <a:cubicBezTo>
                        <a:pt x="17" y="3"/>
                        <a:pt x="18" y="2"/>
                        <a:pt x="19" y="1"/>
                      </a:cubicBezTo>
                      <a:cubicBezTo>
                        <a:pt x="18" y="3"/>
                        <a:pt x="17" y="5"/>
                        <a:pt x="15" y="7"/>
                      </a:cubicBezTo>
                      <a:cubicBezTo>
                        <a:pt x="15" y="8"/>
                        <a:pt x="14" y="8"/>
                        <a:pt x="14" y="9"/>
                      </a:cubicBezTo>
                      <a:cubicBezTo>
                        <a:pt x="11" y="12"/>
                        <a:pt x="9" y="16"/>
                        <a:pt x="8" y="19"/>
                      </a:cubicBezTo>
                      <a:cubicBezTo>
                        <a:pt x="8" y="19"/>
                        <a:pt x="8" y="19"/>
                        <a:pt x="8" y="19"/>
                      </a:cubicBezTo>
                      <a:cubicBezTo>
                        <a:pt x="8" y="19"/>
                        <a:pt x="8" y="19"/>
                        <a:pt x="8" y="19"/>
                      </a:cubicBezTo>
                      <a:cubicBezTo>
                        <a:pt x="8" y="19"/>
                        <a:pt x="8" y="19"/>
                        <a:pt x="8" y="19"/>
                      </a:cubicBezTo>
                      <a:cubicBezTo>
                        <a:pt x="8" y="19"/>
                        <a:pt x="8" y="19"/>
                        <a:pt x="8" y="19"/>
                      </a:cubicBezTo>
                      <a:cubicBezTo>
                        <a:pt x="10" y="15"/>
                        <a:pt x="13" y="11"/>
                        <a:pt x="16" y="7"/>
                      </a:cubicBezTo>
                      <a:cubicBezTo>
                        <a:pt x="17" y="5"/>
                        <a:pt x="19" y="3"/>
                        <a:pt x="21" y="1"/>
                      </a:cubicBezTo>
                      <a:cubicBezTo>
                        <a:pt x="21" y="2"/>
                        <a:pt x="20" y="3"/>
                        <a:pt x="19" y="4"/>
                      </a:cubicBezTo>
                      <a:cubicBezTo>
                        <a:pt x="16" y="8"/>
                        <a:pt x="13" y="12"/>
                        <a:pt x="11" y="16"/>
                      </a:cubicBezTo>
                      <a:cubicBezTo>
                        <a:pt x="11" y="16"/>
                        <a:pt x="11" y="16"/>
                        <a:pt x="11" y="16"/>
                      </a:cubicBezTo>
                      <a:cubicBezTo>
                        <a:pt x="13" y="14"/>
                        <a:pt x="14" y="11"/>
                        <a:pt x="16" y="9"/>
                      </a:cubicBezTo>
                      <a:cubicBezTo>
                        <a:pt x="17" y="7"/>
                        <a:pt x="18" y="6"/>
                        <a:pt x="19" y="5"/>
                      </a:cubicBezTo>
                      <a:cubicBezTo>
                        <a:pt x="20" y="3"/>
                        <a:pt x="22" y="2"/>
                        <a:pt x="23" y="1"/>
                      </a:cubicBezTo>
                      <a:cubicBezTo>
                        <a:pt x="22" y="2"/>
                        <a:pt x="21" y="4"/>
                        <a:pt x="20" y="6"/>
                      </a:cubicBezTo>
                      <a:cubicBezTo>
                        <a:pt x="20" y="6"/>
                        <a:pt x="20" y="6"/>
                        <a:pt x="20" y="6"/>
                      </a:cubicBezTo>
                      <a:cubicBezTo>
                        <a:pt x="18" y="7"/>
                        <a:pt x="17" y="9"/>
                        <a:pt x="15" y="11"/>
                      </a:cubicBezTo>
                      <a:cubicBezTo>
                        <a:pt x="15" y="11"/>
                        <a:pt x="15" y="11"/>
                        <a:pt x="15" y="11"/>
                      </a:cubicBezTo>
                      <a:cubicBezTo>
                        <a:pt x="17" y="10"/>
                        <a:pt x="18" y="8"/>
                        <a:pt x="20" y="6"/>
                      </a:cubicBezTo>
                      <a:cubicBezTo>
                        <a:pt x="21" y="4"/>
                        <a:pt x="23" y="2"/>
                        <a:pt x="25" y="1"/>
                      </a:cubicBezTo>
                      <a:cubicBezTo>
                        <a:pt x="26" y="1"/>
                        <a:pt x="26" y="0"/>
                        <a:pt x="26" y="0"/>
                      </a:cubicBezTo>
                      <a:cubicBezTo>
                        <a:pt x="26" y="0"/>
                        <a:pt x="26" y="1"/>
                        <a:pt x="26" y="1"/>
                      </a:cubicBezTo>
                      <a:cubicBezTo>
                        <a:pt x="26" y="1"/>
                        <a:pt x="26" y="1"/>
                        <a:pt x="26" y="1"/>
                      </a:cubicBezTo>
                      <a:cubicBezTo>
                        <a:pt x="25" y="2"/>
                        <a:pt x="25" y="2"/>
                        <a:pt x="24" y="2"/>
                      </a:cubicBezTo>
                      <a:cubicBezTo>
                        <a:pt x="22" y="5"/>
                        <a:pt x="20" y="7"/>
                        <a:pt x="19" y="9"/>
                      </a:cubicBezTo>
                      <a:cubicBezTo>
                        <a:pt x="19" y="9"/>
                        <a:pt x="19" y="9"/>
                        <a:pt x="19" y="9"/>
                      </a:cubicBezTo>
                      <a:cubicBezTo>
                        <a:pt x="21" y="7"/>
                        <a:pt x="23" y="5"/>
                        <a:pt x="24" y="3"/>
                      </a:cubicBezTo>
                      <a:cubicBezTo>
                        <a:pt x="25" y="2"/>
                        <a:pt x="26" y="1"/>
                        <a:pt x="27" y="1"/>
                      </a:cubicBezTo>
                      <a:cubicBezTo>
                        <a:pt x="26" y="1"/>
                        <a:pt x="26" y="1"/>
                        <a:pt x="26" y="1"/>
                      </a:cubicBezTo>
                      <a:cubicBezTo>
                        <a:pt x="25" y="2"/>
                        <a:pt x="25" y="3"/>
                        <a:pt x="24" y="3"/>
                      </a:cubicBezTo>
                      <a:cubicBezTo>
                        <a:pt x="22" y="5"/>
                        <a:pt x="21" y="7"/>
                        <a:pt x="20" y="9"/>
                      </a:cubicBezTo>
                      <a:cubicBezTo>
                        <a:pt x="20" y="9"/>
                        <a:pt x="20" y="9"/>
                        <a:pt x="20" y="9"/>
                      </a:cubicBezTo>
                      <a:cubicBezTo>
                        <a:pt x="22" y="6"/>
                        <a:pt x="24" y="4"/>
                        <a:pt x="26" y="1"/>
                      </a:cubicBezTo>
                      <a:cubicBezTo>
                        <a:pt x="26" y="1"/>
                        <a:pt x="27" y="1"/>
                        <a:pt x="27" y="1"/>
                      </a:cubicBezTo>
                      <a:cubicBezTo>
                        <a:pt x="27" y="1"/>
                        <a:pt x="27" y="1"/>
                        <a:pt x="27" y="1"/>
                      </a:cubicBezTo>
                      <a:cubicBezTo>
                        <a:pt x="27" y="1"/>
                        <a:pt x="27" y="1"/>
                        <a:pt x="27" y="1"/>
                      </a:cubicBezTo>
                      <a:cubicBezTo>
                        <a:pt x="27" y="1"/>
                        <a:pt x="27" y="1"/>
                        <a:pt x="27" y="1"/>
                      </a:cubicBezTo>
                      <a:cubicBezTo>
                        <a:pt x="27" y="1"/>
                        <a:pt x="27" y="1"/>
                        <a:pt x="27" y="1"/>
                      </a:cubicBezTo>
                      <a:cubicBezTo>
                        <a:pt x="27" y="0"/>
                        <a:pt x="28" y="0"/>
                        <a:pt x="29" y="0"/>
                      </a:cubicBezTo>
                      <a:cubicBezTo>
                        <a:pt x="29" y="0"/>
                        <a:pt x="29" y="0"/>
                        <a:pt x="29" y="0"/>
                      </a:cubicBezTo>
                      <a:cubicBezTo>
                        <a:pt x="29" y="0"/>
                        <a:pt x="28" y="1"/>
                        <a:pt x="28" y="1"/>
                      </a:cubicBezTo>
                      <a:cubicBezTo>
                        <a:pt x="27" y="2"/>
                        <a:pt x="26" y="3"/>
                        <a:pt x="25" y="4"/>
                      </a:cubicBezTo>
                      <a:cubicBezTo>
                        <a:pt x="24" y="5"/>
                        <a:pt x="23" y="7"/>
                        <a:pt x="22" y="8"/>
                      </a:cubicBezTo>
                      <a:cubicBezTo>
                        <a:pt x="22" y="8"/>
                        <a:pt x="22" y="8"/>
                        <a:pt x="22" y="8"/>
                      </a:cubicBezTo>
                      <a:cubicBezTo>
                        <a:pt x="24" y="6"/>
                        <a:pt x="26" y="4"/>
                        <a:pt x="28" y="1"/>
                      </a:cubicBezTo>
                      <a:cubicBezTo>
                        <a:pt x="28" y="1"/>
                        <a:pt x="29" y="1"/>
                        <a:pt x="29" y="1"/>
                      </a:cubicBezTo>
                      <a:cubicBezTo>
                        <a:pt x="29" y="1"/>
                        <a:pt x="29" y="2"/>
                        <a:pt x="28" y="2"/>
                      </a:cubicBezTo>
                      <a:cubicBezTo>
                        <a:pt x="28" y="2"/>
                        <a:pt x="28" y="3"/>
                        <a:pt x="27" y="3"/>
                      </a:cubicBezTo>
                      <a:cubicBezTo>
                        <a:pt x="26" y="4"/>
                        <a:pt x="25" y="6"/>
                        <a:pt x="24" y="7"/>
                      </a:cubicBezTo>
                      <a:cubicBezTo>
                        <a:pt x="24" y="7"/>
                        <a:pt x="24" y="7"/>
                        <a:pt x="24" y="7"/>
                      </a:cubicBezTo>
                      <a:cubicBezTo>
                        <a:pt x="26" y="6"/>
                        <a:pt x="27" y="4"/>
                        <a:pt x="28" y="2"/>
                      </a:cubicBezTo>
                      <a:cubicBezTo>
                        <a:pt x="29" y="2"/>
                        <a:pt x="29" y="1"/>
                        <a:pt x="30" y="1"/>
                      </a:cubicBezTo>
                      <a:cubicBezTo>
                        <a:pt x="30" y="1"/>
                        <a:pt x="31" y="0"/>
                        <a:pt x="31" y="0"/>
                      </a:cubicBezTo>
                      <a:cubicBezTo>
                        <a:pt x="31" y="0"/>
                        <a:pt x="31" y="0"/>
                        <a:pt x="31" y="1"/>
                      </a:cubicBezTo>
                      <a:cubicBezTo>
                        <a:pt x="31" y="1"/>
                        <a:pt x="31" y="1"/>
                        <a:pt x="31" y="1"/>
                      </a:cubicBezTo>
                      <a:cubicBezTo>
                        <a:pt x="31" y="1"/>
                        <a:pt x="31" y="1"/>
                        <a:pt x="31" y="2"/>
                      </a:cubicBezTo>
                      <a:cubicBezTo>
                        <a:pt x="30" y="2"/>
                        <a:pt x="30" y="2"/>
                        <a:pt x="29" y="3"/>
                      </a:cubicBezTo>
                      <a:cubicBezTo>
                        <a:pt x="28" y="4"/>
                        <a:pt x="28" y="5"/>
                        <a:pt x="27" y="6"/>
                      </a:cubicBezTo>
                      <a:cubicBezTo>
                        <a:pt x="27" y="6"/>
                        <a:pt x="27" y="6"/>
                        <a:pt x="27" y="6"/>
                      </a:cubicBezTo>
                      <a:cubicBezTo>
                        <a:pt x="28" y="5"/>
                        <a:pt x="30" y="3"/>
                        <a:pt x="31" y="2"/>
                      </a:cubicBezTo>
                      <a:cubicBezTo>
                        <a:pt x="31" y="1"/>
                        <a:pt x="31" y="1"/>
                        <a:pt x="32" y="1"/>
                      </a:cubicBezTo>
                      <a:cubicBezTo>
                        <a:pt x="32" y="1"/>
                        <a:pt x="32" y="0"/>
                        <a:pt x="33" y="0"/>
                      </a:cubicBezTo>
                      <a:cubicBezTo>
                        <a:pt x="33" y="0"/>
                        <a:pt x="33" y="1"/>
                        <a:pt x="32" y="1"/>
                      </a:cubicBezTo>
                      <a:cubicBezTo>
                        <a:pt x="32" y="1"/>
                        <a:pt x="32" y="1"/>
                        <a:pt x="32" y="1"/>
                      </a:cubicBezTo>
                      <a:cubicBezTo>
                        <a:pt x="32" y="1"/>
                        <a:pt x="32" y="1"/>
                        <a:pt x="32" y="1"/>
                      </a:cubicBezTo>
                      <a:cubicBezTo>
                        <a:pt x="32" y="2"/>
                        <a:pt x="31" y="2"/>
                        <a:pt x="31" y="3"/>
                      </a:cubicBezTo>
                      <a:cubicBezTo>
                        <a:pt x="30" y="3"/>
                        <a:pt x="30" y="4"/>
                        <a:pt x="29" y="5"/>
                      </a:cubicBezTo>
                      <a:cubicBezTo>
                        <a:pt x="29" y="6"/>
                        <a:pt x="29" y="6"/>
                        <a:pt x="29" y="5"/>
                      </a:cubicBezTo>
                      <a:cubicBezTo>
                        <a:pt x="30" y="4"/>
                        <a:pt x="32" y="3"/>
                        <a:pt x="32" y="1"/>
                      </a:cubicBezTo>
                      <a:cubicBezTo>
                        <a:pt x="33" y="1"/>
                        <a:pt x="33" y="1"/>
                        <a:pt x="33" y="1"/>
                      </a:cubicBezTo>
                      <a:cubicBezTo>
                        <a:pt x="33" y="1"/>
                        <a:pt x="33" y="1"/>
                        <a:pt x="33" y="1"/>
                      </a:cubicBezTo>
                      <a:cubicBezTo>
                        <a:pt x="33" y="1"/>
                        <a:pt x="33" y="2"/>
                        <a:pt x="33" y="2"/>
                      </a:cubicBezTo>
                      <a:cubicBezTo>
                        <a:pt x="32" y="3"/>
                        <a:pt x="31" y="4"/>
                        <a:pt x="31" y="5"/>
                      </a:cubicBezTo>
                      <a:cubicBezTo>
                        <a:pt x="31" y="5"/>
                        <a:pt x="31" y="5"/>
                        <a:pt x="31" y="5"/>
                      </a:cubicBezTo>
                      <a:cubicBezTo>
                        <a:pt x="31" y="5"/>
                        <a:pt x="32" y="4"/>
                        <a:pt x="32" y="3"/>
                      </a:cubicBezTo>
                      <a:cubicBezTo>
                        <a:pt x="32" y="3"/>
                        <a:pt x="32" y="3"/>
                        <a:pt x="32" y="3"/>
                      </a:cubicBezTo>
                      <a:cubicBezTo>
                        <a:pt x="32" y="3"/>
                        <a:pt x="32" y="3"/>
                        <a:pt x="32" y="3"/>
                      </a:cubicBezTo>
                      <a:cubicBezTo>
                        <a:pt x="32" y="3"/>
                        <a:pt x="32" y="3"/>
                        <a:pt x="32" y="3"/>
                      </a:cubicBezTo>
                      <a:cubicBezTo>
                        <a:pt x="32" y="3"/>
                        <a:pt x="32" y="3"/>
                        <a:pt x="32" y="3"/>
                      </a:cubicBezTo>
                      <a:cubicBezTo>
                        <a:pt x="32" y="3"/>
                        <a:pt x="33" y="3"/>
                        <a:pt x="33" y="3"/>
                      </a:cubicBezTo>
                      <a:cubicBezTo>
                        <a:pt x="33" y="3"/>
                        <a:pt x="33" y="3"/>
                        <a:pt x="34" y="2"/>
                      </a:cubicBezTo>
                      <a:cubicBezTo>
                        <a:pt x="34" y="2"/>
                        <a:pt x="34" y="2"/>
                        <a:pt x="34" y="2"/>
                      </a:cubicBezTo>
                      <a:cubicBezTo>
                        <a:pt x="34" y="3"/>
                        <a:pt x="33" y="4"/>
                        <a:pt x="33" y="5"/>
                      </a:cubicBezTo>
                      <a:cubicBezTo>
                        <a:pt x="33" y="5"/>
                        <a:pt x="33" y="5"/>
                        <a:pt x="33" y="6"/>
                      </a:cubicBezTo>
                      <a:cubicBezTo>
                        <a:pt x="33" y="6"/>
                        <a:pt x="33" y="6"/>
                        <a:pt x="33" y="6"/>
                      </a:cubicBezTo>
                      <a:cubicBezTo>
                        <a:pt x="33" y="5"/>
                        <a:pt x="33" y="5"/>
                        <a:pt x="33" y="5"/>
                      </a:cubicBezTo>
                      <a:cubicBezTo>
                        <a:pt x="33" y="4"/>
                        <a:pt x="33" y="4"/>
                        <a:pt x="34" y="4"/>
                      </a:cubicBezTo>
                      <a:cubicBezTo>
                        <a:pt x="34" y="4"/>
                        <a:pt x="34" y="4"/>
                        <a:pt x="34" y="4"/>
                      </a:cubicBezTo>
                      <a:cubicBezTo>
                        <a:pt x="34" y="4"/>
                        <a:pt x="34" y="4"/>
                        <a:pt x="34" y="4"/>
                      </a:cubicBezTo>
                      <a:cubicBezTo>
                        <a:pt x="34" y="4"/>
                        <a:pt x="34" y="4"/>
                        <a:pt x="34" y="4"/>
                      </a:cubicBezTo>
                      <a:cubicBezTo>
                        <a:pt x="34" y="4"/>
                        <a:pt x="34" y="4"/>
                        <a:pt x="34" y="4"/>
                      </a:cubicBezTo>
                      <a:cubicBezTo>
                        <a:pt x="34" y="4"/>
                        <a:pt x="34" y="4"/>
                        <a:pt x="34" y="3"/>
                      </a:cubicBezTo>
                      <a:cubicBezTo>
                        <a:pt x="34" y="4"/>
                        <a:pt x="34" y="4"/>
                        <a:pt x="34" y="4"/>
                      </a:cubicBezTo>
                      <a:cubicBezTo>
                        <a:pt x="34" y="4"/>
                        <a:pt x="34" y="4"/>
                        <a:pt x="34" y="4"/>
                      </a:cubicBezTo>
                      <a:cubicBezTo>
                        <a:pt x="34" y="4"/>
                        <a:pt x="34" y="4"/>
                        <a:pt x="34" y="3"/>
                      </a:cubicBezTo>
                      <a:cubicBezTo>
                        <a:pt x="34" y="3"/>
                        <a:pt x="34" y="3"/>
                        <a:pt x="34" y="3"/>
                      </a:cubicBezTo>
                      <a:cubicBezTo>
                        <a:pt x="34" y="4"/>
                        <a:pt x="33" y="4"/>
                        <a:pt x="33" y="4"/>
                      </a:cubicBezTo>
                      <a:cubicBezTo>
                        <a:pt x="33" y="4"/>
                        <a:pt x="34" y="3"/>
                        <a:pt x="34" y="2"/>
                      </a:cubicBezTo>
                      <a:cubicBezTo>
                        <a:pt x="34" y="2"/>
                        <a:pt x="34" y="2"/>
                        <a:pt x="34" y="2"/>
                      </a:cubicBezTo>
                      <a:cubicBezTo>
                        <a:pt x="33" y="3"/>
                        <a:pt x="32" y="3"/>
                        <a:pt x="32" y="4"/>
                      </a:cubicBezTo>
                      <a:cubicBezTo>
                        <a:pt x="33" y="3"/>
                        <a:pt x="33" y="2"/>
                        <a:pt x="33" y="1"/>
                      </a:cubicBezTo>
                      <a:cubicBezTo>
                        <a:pt x="33" y="1"/>
                        <a:pt x="33" y="1"/>
                        <a:pt x="33" y="1"/>
                      </a:cubicBezTo>
                      <a:cubicBezTo>
                        <a:pt x="33" y="1"/>
                        <a:pt x="33" y="1"/>
                        <a:pt x="32" y="1"/>
                      </a:cubicBezTo>
                      <a:cubicBezTo>
                        <a:pt x="33" y="1"/>
                        <a:pt x="33" y="0"/>
                        <a:pt x="33" y="0"/>
                      </a:cubicBezTo>
                      <a:cubicBezTo>
                        <a:pt x="33" y="0"/>
                        <a:pt x="33" y="0"/>
                        <a:pt x="33" y="0"/>
                      </a:cubicBezTo>
                      <a:cubicBezTo>
                        <a:pt x="32" y="0"/>
                        <a:pt x="31" y="1"/>
                        <a:pt x="31" y="1"/>
                      </a:cubicBezTo>
                      <a:cubicBezTo>
                        <a:pt x="31" y="1"/>
                        <a:pt x="31" y="0"/>
                        <a:pt x="31" y="0"/>
                      </a:cubicBezTo>
                      <a:cubicBezTo>
                        <a:pt x="31" y="0"/>
                        <a:pt x="31" y="0"/>
                        <a:pt x="31" y="0"/>
                      </a:cubicBezTo>
                      <a:cubicBezTo>
                        <a:pt x="30" y="0"/>
                        <a:pt x="29" y="1"/>
                        <a:pt x="29" y="2"/>
                      </a:cubicBezTo>
                      <a:cubicBezTo>
                        <a:pt x="29" y="1"/>
                        <a:pt x="29" y="1"/>
                        <a:pt x="29" y="0"/>
                      </a:cubicBezTo>
                      <a:cubicBezTo>
                        <a:pt x="29" y="0"/>
                        <a:pt x="29" y="0"/>
                        <a:pt x="29" y="0"/>
                      </a:cubicBezTo>
                      <a:cubicBezTo>
                        <a:pt x="29" y="1"/>
                        <a:pt x="29" y="1"/>
                        <a:pt x="28" y="1"/>
                      </a:cubicBezTo>
                      <a:cubicBezTo>
                        <a:pt x="28" y="1"/>
                        <a:pt x="29" y="0"/>
                        <a:pt x="29" y="0"/>
                      </a:cubicBezTo>
                      <a:cubicBezTo>
                        <a:pt x="29" y="0"/>
                        <a:pt x="29" y="0"/>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500"/>
                <p:cNvSpPr>
                  <a:spLocks noEditPoints="1"/>
                </p:cNvSpPr>
                <p:nvPr/>
              </p:nvSpPr>
              <p:spPr bwMode="auto">
                <a:xfrm>
                  <a:off x="823913" y="2454276"/>
                  <a:ext cx="6350" cy="9525"/>
                </a:xfrm>
                <a:custGeom>
                  <a:avLst/>
                  <a:gdLst>
                    <a:gd name="T0" fmla="*/ 5 w 6"/>
                    <a:gd name="T1" fmla="*/ 6 h 9"/>
                    <a:gd name="T2" fmla="*/ 5 w 6"/>
                    <a:gd name="T3" fmla="*/ 6 h 9"/>
                    <a:gd name="T4" fmla="*/ 1 w 6"/>
                    <a:gd name="T5" fmla="*/ 7 h 9"/>
                    <a:gd name="T6" fmla="*/ 1 w 6"/>
                    <a:gd name="T7" fmla="*/ 7 h 9"/>
                    <a:gd name="T8" fmla="*/ 3 w 6"/>
                    <a:gd name="T9" fmla="*/ 8 h 9"/>
                    <a:gd name="T10" fmla="*/ 3 w 6"/>
                    <a:gd name="T11" fmla="*/ 8 h 9"/>
                    <a:gd name="T12" fmla="*/ 4 w 6"/>
                    <a:gd name="T13" fmla="*/ 8 h 9"/>
                    <a:gd name="T14" fmla="*/ 3 w 6"/>
                    <a:gd name="T15" fmla="*/ 7 h 9"/>
                    <a:gd name="T16" fmla="*/ 3 w 6"/>
                    <a:gd name="T17" fmla="*/ 7 h 9"/>
                    <a:gd name="T18" fmla="*/ 0 w 6"/>
                    <a:gd name="T19" fmla="*/ 6 h 9"/>
                    <a:gd name="T20" fmla="*/ 6 w 6"/>
                    <a:gd name="T21" fmla="*/ 4 h 9"/>
                    <a:gd name="T22" fmla="*/ 6 w 6"/>
                    <a:gd name="T23" fmla="*/ 4 h 9"/>
                    <a:gd name="T24" fmla="*/ 5 w 6"/>
                    <a:gd name="T25" fmla="*/ 6 h 9"/>
                    <a:gd name="T26" fmla="*/ 5 w 6"/>
                    <a:gd name="T27" fmla="*/ 6 h 9"/>
                    <a:gd name="T28" fmla="*/ 5 w 6"/>
                    <a:gd name="T29" fmla="*/ 6 h 9"/>
                    <a:gd name="T30" fmla="*/ 2 w 6"/>
                    <a:gd name="T31" fmla="*/ 0 h 9"/>
                    <a:gd name="T32" fmla="*/ 0 w 6"/>
                    <a:gd name="T33" fmla="*/ 6 h 9"/>
                    <a:gd name="T34" fmla="*/ 2 w 6"/>
                    <a:gd name="T35" fmla="*/ 3 h 9"/>
                    <a:gd name="T36" fmla="*/ 1 w 6"/>
                    <a:gd name="T37" fmla="*/ 9 h 9"/>
                    <a:gd name="T38" fmla="*/ 3 w 6"/>
                    <a:gd name="T39" fmla="*/ 6 h 9"/>
                    <a:gd name="T40" fmla="*/ 3 w 6"/>
                    <a:gd name="T41" fmla="*/ 9 h 9"/>
                    <a:gd name="T42" fmla="*/ 4 w 6"/>
                    <a:gd name="T43" fmla="*/ 9 h 9"/>
                    <a:gd name="T44" fmla="*/ 4 w 6"/>
                    <a:gd name="T45" fmla="*/ 8 h 9"/>
                    <a:gd name="T46" fmla="*/ 6 w 6"/>
                    <a:gd name="T47" fmla="*/ 3 h 9"/>
                    <a:gd name="T48" fmla="*/ 5 w 6"/>
                    <a:gd name="T49" fmla="*/ 6 h 9"/>
                    <a:gd name="T50" fmla="*/ 3 w 6"/>
                    <a:gd name="T51" fmla="*/ 9 h 9"/>
                    <a:gd name="T52" fmla="*/ 3 w 6"/>
                    <a:gd name="T53" fmla="*/ 8 h 9"/>
                    <a:gd name="T54" fmla="*/ 3 w 6"/>
                    <a:gd name="T55" fmla="*/ 8 h 9"/>
                    <a:gd name="T56" fmla="*/ 3 w 6"/>
                    <a:gd name="T57" fmla="*/ 8 h 9"/>
                    <a:gd name="T58" fmla="*/ 3 w 6"/>
                    <a:gd name="T59" fmla="*/ 6 h 9"/>
                    <a:gd name="T60" fmla="*/ 3 w 6"/>
                    <a:gd name="T61" fmla="*/ 6 h 9"/>
                    <a:gd name="T62" fmla="*/ 4 w 6"/>
                    <a:gd name="T63" fmla="*/ 4 h 9"/>
                    <a:gd name="T64" fmla="*/ 2 w 6"/>
                    <a:gd name="T65" fmla="*/ 8 h 9"/>
                    <a:gd name="T66" fmla="*/ 1 w 6"/>
                    <a:gd name="T67" fmla="*/ 8 h 9"/>
                    <a:gd name="T68" fmla="*/ 1 w 6"/>
                    <a:gd name="T69" fmla="*/ 7 h 9"/>
                    <a:gd name="T70" fmla="*/ 1 w 6"/>
                    <a:gd name="T71" fmla="*/ 7 h 9"/>
                    <a:gd name="T72" fmla="*/ 2 w 6"/>
                    <a:gd name="T73" fmla="*/ 5 h 9"/>
                    <a:gd name="T74" fmla="*/ 3 w 6"/>
                    <a:gd name="T75" fmla="*/ 2 h 9"/>
                    <a:gd name="T76" fmla="*/ 0 w 6"/>
                    <a:gd name="T77" fmla="*/ 6 h 9"/>
                    <a:gd name="T78" fmla="*/ 0 w 6"/>
                    <a:gd name="T79" fmla="*/ 5 h 9"/>
                    <a:gd name="T80" fmla="*/ 1 w 6"/>
                    <a:gd name="T81" fmla="*/ 2 h 9"/>
                    <a:gd name="T82" fmla="*/ 2 w 6"/>
                    <a:gd name="T83" fmla="*/ 0 h 9"/>
                    <a:gd name="T84" fmla="*/ 2 w 6"/>
                    <a:gd name="T8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 h="9">
                      <a:moveTo>
                        <a:pt x="5" y="6"/>
                      </a:moveTo>
                      <a:cubicBezTo>
                        <a:pt x="5" y="6"/>
                        <a:pt x="5" y="6"/>
                        <a:pt x="5" y="6"/>
                      </a:cubicBezTo>
                      <a:cubicBezTo>
                        <a:pt x="5" y="6"/>
                        <a:pt x="5" y="6"/>
                        <a:pt x="5" y="6"/>
                      </a:cubicBezTo>
                      <a:cubicBezTo>
                        <a:pt x="5" y="6"/>
                        <a:pt x="5" y="6"/>
                        <a:pt x="5" y="6"/>
                      </a:cubicBezTo>
                      <a:moveTo>
                        <a:pt x="1" y="7"/>
                      </a:moveTo>
                      <a:cubicBezTo>
                        <a:pt x="1" y="7"/>
                        <a:pt x="1" y="7"/>
                        <a:pt x="1" y="7"/>
                      </a:cubicBezTo>
                      <a:cubicBezTo>
                        <a:pt x="1" y="7"/>
                        <a:pt x="1" y="7"/>
                        <a:pt x="1" y="7"/>
                      </a:cubicBezTo>
                      <a:cubicBezTo>
                        <a:pt x="1" y="7"/>
                        <a:pt x="1" y="7"/>
                        <a:pt x="1" y="7"/>
                      </a:cubicBezTo>
                      <a:moveTo>
                        <a:pt x="3" y="8"/>
                      </a:moveTo>
                      <a:cubicBezTo>
                        <a:pt x="3" y="8"/>
                        <a:pt x="3" y="8"/>
                        <a:pt x="3" y="8"/>
                      </a:cubicBezTo>
                      <a:cubicBezTo>
                        <a:pt x="3" y="8"/>
                        <a:pt x="3" y="8"/>
                        <a:pt x="3" y="8"/>
                      </a:cubicBezTo>
                      <a:cubicBezTo>
                        <a:pt x="3" y="8"/>
                        <a:pt x="3" y="8"/>
                        <a:pt x="3" y="8"/>
                      </a:cubicBezTo>
                      <a:moveTo>
                        <a:pt x="4" y="8"/>
                      </a:moveTo>
                      <a:cubicBezTo>
                        <a:pt x="4" y="8"/>
                        <a:pt x="4" y="8"/>
                        <a:pt x="4" y="8"/>
                      </a:cubicBezTo>
                      <a:cubicBezTo>
                        <a:pt x="4" y="8"/>
                        <a:pt x="4" y="8"/>
                        <a:pt x="4" y="8"/>
                      </a:cubicBezTo>
                      <a:moveTo>
                        <a:pt x="3" y="7"/>
                      </a:moveTo>
                      <a:cubicBezTo>
                        <a:pt x="3" y="7"/>
                        <a:pt x="3" y="7"/>
                        <a:pt x="3" y="7"/>
                      </a:cubicBezTo>
                      <a:cubicBezTo>
                        <a:pt x="3" y="7"/>
                        <a:pt x="3" y="7"/>
                        <a:pt x="3" y="7"/>
                      </a:cubicBezTo>
                      <a:moveTo>
                        <a:pt x="0" y="6"/>
                      </a:moveTo>
                      <a:cubicBezTo>
                        <a:pt x="0" y="6"/>
                        <a:pt x="0" y="6"/>
                        <a:pt x="0" y="6"/>
                      </a:cubicBezTo>
                      <a:cubicBezTo>
                        <a:pt x="0" y="6"/>
                        <a:pt x="0" y="6"/>
                        <a:pt x="0" y="6"/>
                      </a:cubicBezTo>
                      <a:moveTo>
                        <a:pt x="6" y="4"/>
                      </a:moveTo>
                      <a:cubicBezTo>
                        <a:pt x="6" y="4"/>
                        <a:pt x="6" y="4"/>
                        <a:pt x="6" y="4"/>
                      </a:cubicBezTo>
                      <a:cubicBezTo>
                        <a:pt x="6" y="4"/>
                        <a:pt x="6" y="4"/>
                        <a:pt x="6" y="4"/>
                      </a:cubicBezTo>
                      <a:cubicBezTo>
                        <a:pt x="5" y="5"/>
                        <a:pt x="5" y="5"/>
                        <a:pt x="4" y="6"/>
                      </a:cubicBezTo>
                      <a:cubicBezTo>
                        <a:pt x="5" y="6"/>
                        <a:pt x="5" y="6"/>
                        <a:pt x="5" y="6"/>
                      </a:cubicBezTo>
                      <a:cubicBezTo>
                        <a:pt x="5" y="6"/>
                        <a:pt x="5" y="6"/>
                        <a:pt x="5" y="6"/>
                      </a:cubicBezTo>
                      <a:cubicBezTo>
                        <a:pt x="5" y="6"/>
                        <a:pt x="5" y="6"/>
                        <a:pt x="5" y="6"/>
                      </a:cubicBezTo>
                      <a:cubicBezTo>
                        <a:pt x="5" y="6"/>
                        <a:pt x="5" y="6"/>
                        <a:pt x="5" y="6"/>
                      </a:cubicBezTo>
                      <a:cubicBezTo>
                        <a:pt x="5" y="6"/>
                        <a:pt x="5" y="6"/>
                        <a:pt x="5" y="6"/>
                      </a:cubicBezTo>
                      <a:cubicBezTo>
                        <a:pt x="5" y="5"/>
                        <a:pt x="5" y="4"/>
                        <a:pt x="6" y="4"/>
                      </a:cubicBezTo>
                      <a:moveTo>
                        <a:pt x="2" y="0"/>
                      </a:moveTo>
                      <a:cubicBezTo>
                        <a:pt x="1" y="1"/>
                        <a:pt x="1" y="2"/>
                        <a:pt x="0" y="3"/>
                      </a:cubicBezTo>
                      <a:cubicBezTo>
                        <a:pt x="0" y="4"/>
                        <a:pt x="0" y="5"/>
                        <a:pt x="0" y="6"/>
                      </a:cubicBezTo>
                      <a:cubicBezTo>
                        <a:pt x="0" y="6"/>
                        <a:pt x="0" y="6"/>
                        <a:pt x="0" y="6"/>
                      </a:cubicBezTo>
                      <a:cubicBezTo>
                        <a:pt x="1" y="5"/>
                        <a:pt x="2" y="4"/>
                        <a:pt x="2" y="3"/>
                      </a:cubicBezTo>
                      <a:cubicBezTo>
                        <a:pt x="2" y="4"/>
                        <a:pt x="2" y="5"/>
                        <a:pt x="1" y="6"/>
                      </a:cubicBezTo>
                      <a:cubicBezTo>
                        <a:pt x="1" y="7"/>
                        <a:pt x="0" y="8"/>
                        <a:pt x="1" y="9"/>
                      </a:cubicBezTo>
                      <a:cubicBezTo>
                        <a:pt x="1" y="9"/>
                        <a:pt x="1" y="9"/>
                        <a:pt x="1" y="9"/>
                      </a:cubicBezTo>
                      <a:cubicBezTo>
                        <a:pt x="2" y="8"/>
                        <a:pt x="2" y="7"/>
                        <a:pt x="3" y="6"/>
                      </a:cubicBezTo>
                      <a:cubicBezTo>
                        <a:pt x="3" y="7"/>
                        <a:pt x="2" y="8"/>
                        <a:pt x="3" y="9"/>
                      </a:cubicBezTo>
                      <a:cubicBezTo>
                        <a:pt x="3" y="9"/>
                        <a:pt x="3" y="9"/>
                        <a:pt x="3" y="9"/>
                      </a:cubicBezTo>
                      <a:cubicBezTo>
                        <a:pt x="3" y="8"/>
                        <a:pt x="4" y="7"/>
                        <a:pt x="4" y="7"/>
                      </a:cubicBezTo>
                      <a:cubicBezTo>
                        <a:pt x="4" y="7"/>
                        <a:pt x="4" y="8"/>
                        <a:pt x="4" y="9"/>
                      </a:cubicBezTo>
                      <a:cubicBezTo>
                        <a:pt x="4" y="9"/>
                        <a:pt x="4" y="9"/>
                        <a:pt x="4" y="9"/>
                      </a:cubicBezTo>
                      <a:cubicBezTo>
                        <a:pt x="4" y="8"/>
                        <a:pt x="4" y="8"/>
                        <a:pt x="4" y="8"/>
                      </a:cubicBezTo>
                      <a:cubicBezTo>
                        <a:pt x="4" y="7"/>
                        <a:pt x="4" y="7"/>
                        <a:pt x="4" y="7"/>
                      </a:cubicBezTo>
                      <a:cubicBezTo>
                        <a:pt x="5" y="5"/>
                        <a:pt x="6" y="4"/>
                        <a:pt x="6" y="3"/>
                      </a:cubicBezTo>
                      <a:cubicBezTo>
                        <a:pt x="6" y="3"/>
                        <a:pt x="6" y="3"/>
                        <a:pt x="6" y="3"/>
                      </a:cubicBezTo>
                      <a:cubicBezTo>
                        <a:pt x="6" y="4"/>
                        <a:pt x="5" y="5"/>
                        <a:pt x="5" y="6"/>
                      </a:cubicBezTo>
                      <a:cubicBezTo>
                        <a:pt x="4" y="6"/>
                        <a:pt x="4" y="6"/>
                        <a:pt x="4" y="6"/>
                      </a:cubicBezTo>
                      <a:cubicBezTo>
                        <a:pt x="4" y="7"/>
                        <a:pt x="3" y="8"/>
                        <a:pt x="3" y="9"/>
                      </a:cubicBezTo>
                      <a:cubicBezTo>
                        <a:pt x="3" y="9"/>
                        <a:pt x="3" y="9"/>
                        <a:pt x="3" y="9"/>
                      </a:cubicBezTo>
                      <a:cubicBezTo>
                        <a:pt x="3" y="8"/>
                        <a:pt x="3" y="8"/>
                        <a:pt x="3" y="8"/>
                      </a:cubicBezTo>
                      <a:cubicBezTo>
                        <a:pt x="3" y="8"/>
                        <a:pt x="3" y="8"/>
                        <a:pt x="3" y="8"/>
                      </a:cubicBezTo>
                      <a:cubicBezTo>
                        <a:pt x="3" y="8"/>
                        <a:pt x="3" y="8"/>
                        <a:pt x="3" y="8"/>
                      </a:cubicBezTo>
                      <a:cubicBezTo>
                        <a:pt x="3" y="8"/>
                        <a:pt x="3" y="8"/>
                        <a:pt x="3" y="8"/>
                      </a:cubicBezTo>
                      <a:cubicBezTo>
                        <a:pt x="3" y="8"/>
                        <a:pt x="3" y="8"/>
                        <a:pt x="3" y="8"/>
                      </a:cubicBezTo>
                      <a:cubicBezTo>
                        <a:pt x="3" y="8"/>
                        <a:pt x="3" y="8"/>
                        <a:pt x="3" y="7"/>
                      </a:cubicBezTo>
                      <a:cubicBezTo>
                        <a:pt x="3" y="7"/>
                        <a:pt x="3" y="6"/>
                        <a:pt x="3" y="6"/>
                      </a:cubicBezTo>
                      <a:cubicBezTo>
                        <a:pt x="3" y="6"/>
                        <a:pt x="3" y="6"/>
                        <a:pt x="3" y="6"/>
                      </a:cubicBezTo>
                      <a:cubicBezTo>
                        <a:pt x="3" y="6"/>
                        <a:pt x="3" y="6"/>
                        <a:pt x="3" y="6"/>
                      </a:cubicBezTo>
                      <a:cubicBezTo>
                        <a:pt x="4" y="5"/>
                        <a:pt x="4" y="5"/>
                        <a:pt x="4" y="4"/>
                      </a:cubicBezTo>
                      <a:cubicBezTo>
                        <a:pt x="4" y="4"/>
                        <a:pt x="4" y="4"/>
                        <a:pt x="4" y="4"/>
                      </a:cubicBezTo>
                      <a:cubicBezTo>
                        <a:pt x="4" y="4"/>
                        <a:pt x="3" y="5"/>
                        <a:pt x="3" y="6"/>
                      </a:cubicBezTo>
                      <a:cubicBezTo>
                        <a:pt x="3" y="6"/>
                        <a:pt x="2" y="7"/>
                        <a:pt x="2" y="8"/>
                      </a:cubicBezTo>
                      <a:cubicBezTo>
                        <a:pt x="1" y="8"/>
                        <a:pt x="1" y="8"/>
                        <a:pt x="1" y="9"/>
                      </a:cubicBezTo>
                      <a:cubicBezTo>
                        <a:pt x="1" y="9"/>
                        <a:pt x="1" y="8"/>
                        <a:pt x="1" y="8"/>
                      </a:cubicBezTo>
                      <a:cubicBezTo>
                        <a:pt x="1" y="8"/>
                        <a:pt x="1" y="8"/>
                        <a:pt x="1" y="7"/>
                      </a:cubicBezTo>
                      <a:cubicBezTo>
                        <a:pt x="1" y="7"/>
                        <a:pt x="1" y="7"/>
                        <a:pt x="1" y="7"/>
                      </a:cubicBezTo>
                      <a:cubicBezTo>
                        <a:pt x="1" y="7"/>
                        <a:pt x="1" y="7"/>
                        <a:pt x="1" y="7"/>
                      </a:cubicBezTo>
                      <a:cubicBezTo>
                        <a:pt x="1" y="7"/>
                        <a:pt x="1" y="7"/>
                        <a:pt x="1" y="7"/>
                      </a:cubicBezTo>
                      <a:cubicBezTo>
                        <a:pt x="1" y="7"/>
                        <a:pt x="1" y="7"/>
                        <a:pt x="1" y="7"/>
                      </a:cubicBezTo>
                      <a:cubicBezTo>
                        <a:pt x="1" y="6"/>
                        <a:pt x="1" y="5"/>
                        <a:pt x="2" y="5"/>
                      </a:cubicBezTo>
                      <a:cubicBezTo>
                        <a:pt x="2" y="5"/>
                        <a:pt x="2" y="5"/>
                        <a:pt x="2" y="5"/>
                      </a:cubicBezTo>
                      <a:cubicBezTo>
                        <a:pt x="2" y="4"/>
                        <a:pt x="2" y="3"/>
                        <a:pt x="3" y="2"/>
                      </a:cubicBezTo>
                      <a:cubicBezTo>
                        <a:pt x="3" y="2"/>
                        <a:pt x="3" y="2"/>
                        <a:pt x="3" y="2"/>
                      </a:cubicBezTo>
                      <a:cubicBezTo>
                        <a:pt x="2" y="4"/>
                        <a:pt x="1" y="5"/>
                        <a:pt x="0" y="6"/>
                      </a:cubicBezTo>
                      <a:cubicBezTo>
                        <a:pt x="0" y="6"/>
                        <a:pt x="0" y="6"/>
                        <a:pt x="0" y="6"/>
                      </a:cubicBezTo>
                      <a:cubicBezTo>
                        <a:pt x="0" y="6"/>
                        <a:pt x="0" y="5"/>
                        <a:pt x="0" y="5"/>
                      </a:cubicBezTo>
                      <a:cubicBezTo>
                        <a:pt x="0" y="5"/>
                        <a:pt x="0" y="5"/>
                        <a:pt x="0" y="5"/>
                      </a:cubicBezTo>
                      <a:cubicBezTo>
                        <a:pt x="0" y="4"/>
                        <a:pt x="0" y="3"/>
                        <a:pt x="1" y="2"/>
                      </a:cubicBezTo>
                      <a:cubicBezTo>
                        <a:pt x="1" y="2"/>
                        <a:pt x="1" y="2"/>
                        <a:pt x="1" y="2"/>
                      </a:cubicBezTo>
                      <a:cubicBezTo>
                        <a:pt x="1" y="2"/>
                        <a:pt x="1" y="1"/>
                        <a:pt x="2" y="0"/>
                      </a:cubicBezTo>
                      <a:cubicBezTo>
                        <a:pt x="2" y="0"/>
                        <a:pt x="2" y="0"/>
                        <a:pt x="2" y="0"/>
                      </a:cubicBezTo>
                      <a:cubicBezTo>
                        <a:pt x="2" y="0"/>
                        <a:pt x="2" y="0"/>
                        <a:pt x="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501"/>
                <p:cNvSpPr>
                  <a:spLocks noEditPoints="1"/>
                </p:cNvSpPr>
                <p:nvPr/>
              </p:nvSpPr>
              <p:spPr bwMode="auto">
                <a:xfrm>
                  <a:off x="822325" y="2454276"/>
                  <a:ext cx="34925" cy="31750"/>
                </a:xfrm>
                <a:custGeom>
                  <a:avLst/>
                  <a:gdLst>
                    <a:gd name="T0" fmla="*/ 25 w 34"/>
                    <a:gd name="T1" fmla="*/ 13 h 31"/>
                    <a:gd name="T2" fmla="*/ 25 w 34"/>
                    <a:gd name="T3" fmla="*/ 18 h 31"/>
                    <a:gd name="T4" fmla="*/ 16 w 34"/>
                    <a:gd name="T5" fmla="*/ 21 h 31"/>
                    <a:gd name="T6" fmla="*/ 11 w 34"/>
                    <a:gd name="T7" fmla="*/ 25 h 31"/>
                    <a:gd name="T8" fmla="*/ 4 w 34"/>
                    <a:gd name="T9" fmla="*/ 26 h 31"/>
                    <a:gd name="T10" fmla="*/ 5 w 34"/>
                    <a:gd name="T11" fmla="*/ 27 h 31"/>
                    <a:gd name="T12" fmla="*/ 2 w 34"/>
                    <a:gd name="T13" fmla="*/ 30 h 31"/>
                    <a:gd name="T14" fmla="*/ 4 w 34"/>
                    <a:gd name="T15" fmla="*/ 29 h 31"/>
                    <a:gd name="T16" fmla="*/ 1 w 34"/>
                    <a:gd name="T17" fmla="*/ 27 h 31"/>
                    <a:gd name="T18" fmla="*/ 31 w 34"/>
                    <a:gd name="T19" fmla="*/ 26 h 31"/>
                    <a:gd name="T20" fmla="*/ 1 w 34"/>
                    <a:gd name="T21" fmla="*/ 27 h 31"/>
                    <a:gd name="T22" fmla="*/ 6 w 34"/>
                    <a:gd name="T23" fmla="*/ 26 h 31"/>
                    <a:gd name="T24" fmla="*/ 4 w 34"/>
                    <a:gd name="T25" fmla="*/ 26 h 31"/>
                    <a:gd name="T26" fmla="*/ 11 w 34"/>
                    <a:gd name="T27" fmla="*/ 27 h 31"/>
                    <a:gd name="T28" fmla="*/ 5 w 34"/>
                    <a:gd name="T29" fmla="*/ 30 h 31"/>
                    <a:gd name="T30" fmla="*/ 3 w 34"/>
                    <a:gd name="T31" fmla="*/ 25 h 31"/>
                    <a:gd name="T32" fmla="*/ 18 w 34"/>
                    <a:gd name="T33" fmla="*/ 27 h 31"/>
                    <a:gd name="T34" fmla="*/ 13 w 34"/>
                    <a:gd name="T35" fmla="*/ 26 h 31"/>
                    <a:gd name="T36" fmla="*/ 30 w 34"/>
                    <a:gd name="T37" fmla="*/ 24 h 31"/>
                    <a:gd name="T38" fmla="*/ 15 w 34"/>
                    <a:gd name="T39" fmla="*/ 27 h 31"/>
                    <a:gd name="T40" fmla="*/ 13 w 34"/>
                    <a:gd name="T41" fmla="*/ 25 h 31"/>
                    <a:gd name="T42" fmla="*/ 13 w 34"/>
                    <a:gd name="T43" fmla="*/ 24 h 31"/>
                    <a:gd name="T44" fmla="*/ 17 w 34"/>
                    <a:gd name="T45" fmla="*/ 21 h 31"/>
                    <a:gd name="T46" fmla="*/ 13 w 34"/>
                    <a:gd name="T47" fmla="*/ 27 h 31"/>
                    <a:gd name="T48" fmla="*/ 17 w 34"/>
                    <a:gd name="T49" fmla="*/ 21 h 31"/>
                    <a:gd name="T50" fmla="*/ 18 w 34"/>
                    <a:gd name="T51" fmla="*/ 21 h 31"/>
                    <a:gd name="T52" fmla="*/ 16 w 34"/>
                    <a:gd name="T53" fmla="*/ 27 h 31"/>
                    <a:gd name="T54" fmla="*/ 19 w 34"/>
                    <a:gd name="T55" fmla="*/ 23 h 31"/>
                    <a:gd name="T56" fmla="*/ 19 w 34"/>
                    <a:gd name="T57" fmla="*/ 24 h 31"/>
                    <a:gd name="T58" fmla="*/ 27 w 34"/>
                    <a:gd name="T59" fmla="*/ 18 h 31"/>
                    <a:gd name="T60" fmla="*/ 21 w 34"/>
                    <a:gd name="T61" fmla="*/ 16 h 31"/>
                    <a:gd name="T62" fmla="*/ 18 w 34"/>
                    <a:gd name="T63" fmla="*/ 21 h 31"/>
                    <a:gd name="T64" fmla="*/ 23 w 34"/>
                    <a:gd name="T65" fmla="*/ 13 h 31"/>
                    <a:gd name="T66" fmla="*/ 24 w 34"/>
                    <a:gd name="T67" fmla="*/ 13 h 31"/>
                    <a:gd name="T68" fmla="*/ 14 w 34"/>
                    <a:gd name="T69" fmla="*/ 9 h 31"/>
                    <a:gd name="T70" fmla="*/ 8 w 34"/>
                    <a:gd name="T71" fmla="*/ 11 h 31"/>
                    <a:gd name="T72" fmla="*/ 12 w 34"/>
                    <a:gd name="T73" fmla="*/ 1 h 31"/>
                    <a:gd name="T74" fmla="*/ 9 w 34"/>
                    <a:gd name="T75" fmla="*/ 10 h 31"/>
                    <a:gd name="T76" fmla="*/ 9 w 34"/>
                    <a:gd name="T77" fmla="*/ 12 h 31"/>
                    <a:gd name="T78" fmla="*/ 14 w 34"/>
                    <a:gd name="T79" fmla="*/ 9 h 31"/>
                    <a:gd name="T80" fmla="*/ 15 w 34"/>
                    <a:gd name="T81" fmla="*/ 15 h 31"/>
                    <a:gd name="T82" fmla="*/ 16 w 34"/>
                    <a:gd name="T83" fmla="*/ 18 h 31"/>
                    <a:gd name="T84" fmla="*/ 20 w 34"/>
                    <a:gd name="T85" fmla="*/ 16 h 31"/>
                    <a:gd name="T86" fmla="*/ 19 w 34"/>
                    <a:gd name="T87" fmla="*/ 21 h 31"/>
                    <a:gd name="T88" fmla="*/ 11 w 34"/>
                    <a:gd name="T89" fmla="*/ 24 h 31"/>
                    <a:gd name="T90" fmla="*/ 3 w 34"/>
                    <a:gd name="T91" fmla="*/ 27 h 31"/>
                    <a:gd name="T92" fmla="*/ 0 w 34"/>
                    <a:gd name="T93" fmla="*/ 28 h 31"/>
                    <a:gd name="T94" fmla="*/ 5 w 34"/>
                    <a:gd name="T95" fmla="*/ 27 h 31"/>
                    <a:gd name="T96" fmla="*/ 6 w 34"/>
                    <a:gd name="T97" fmla="*/ 31 h 31"/>
                    <a:gd name="T98" fmla="*/ 10 w 34"/>
                    <a:gd name="T99" fmla="*/ 31 h 31"/>
                    <a:gd name="T100" fmla="*/ 15 w 34"/>
                    <a:gd name="T101" fmla="*/ 31 h 31"/>
                    <a:gd name="T102" fmla="*/ 23 w 34"/>
                    <a:gd name="T103" fmla="*/ 18 h 31"/>
                    <a:gd name="T104" fmla="*/ 19 w 34"/>
                    <a:gd name="T105" fmla="*/ 29 h 31"/>
                    <a:gd name="T106" fmla="*/ 23 w 34"/>
                    <a:gd name="T107" fmla="*/ 26 h 31"/>
                    <a:gd name="T108" fmla="*/ 29 w 34"/>
                    <a:gd name="T109" fmla="*/ 22 h 31"/>
                    <a:gd name="T110" fmla="*/ 32 w 34"/>
                    <a:gd name="T111" fmla="*/ 24 h 31"/>
                    <a:gd name="T112" fmla="*/ 33 w 34"/>
                    <a:gd name="T113" fmla="*/ 24 h 31"/>
                    <a:gd name="T114" fmla="*/ 31 w 34"/>
                    <a:gd name="T115" fmla="*/ 15 h 31"/>
                    <a:gd name="T116" fmla="*/ 23 w 34"/>
                    <a:gd name="T117" fmla="*/ 17 h 31"/>
                    <a:gd name="T118" fmla="*/ 18 w 34"/>
                    <a:gd name="T119" fmla="*/ 14 h 31"/>
                    <a:gd name="T120" fmla="*/ 12 w 34"/>
                    <a:gd name="T121" fmla="*/ 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 h="31">
                      <a:moveTo>
                        <a:pt x="11" y="1"/>
                      </a:moveTo>
                      <a:cubicBezTo>
                        <a:pt x="11" y="1"/>
                        <a:pt x="11" y="1"/>
                        <a:pt x="11" y="1"/>
                      </a:cubicBezTo>
                      <a:cubicBezTo>
                        <a:pt x="11" y="1"/>
                        <a:pt x="11" y="1"/>
                        <a:pt x="11" y="1"/>
                      </a:cubicBezTo>
                      <a:cubicBezTo>
                        <a:pt x="11" y="1"/>
                        <a:pt x="11" y="1"/>
                        <a:pt x="11" y="1"/>
                      </a:cubicBezTo>
                      <a:moveTo>
                        <a:pt x="10" y="10"/>
                      </a:moveTo>
                      <a:cubicBezTo>
                        <a:pt x="10" y="10"/>
                        <a:pt x="10" y="10"/>
                        <a:pt x="10" y="10"/>
                      </a:cubicBezTo>
                      <a:cubicBezTo>
                        <a:pt x="10" y="10"/>
                        <a:pt x="10" y="10"/>
                        <a:pt x="10" y="10"/>
                      </a:cubicBezTo>
                      <a:cubicBezTo>
                        <a:pt x="10" y="10"/>
                        <a:pt x="10" y="10"/>
                        <a:pt x="10" y="10"/>
                      </a:cubicBezTo>
                      <a:moveTo>
                        <a:pt x="12" y="10"/>
                      </a:moveTo>
                      <a:cubicBezTo>
                        <a:pt x="12" y="10"/>
                        <a:pt x="12" y="10"/>
                        <a:pt x="12" y="10"/>
                      </a:cubicBezTo>
                      <a:cubicBezTo>
                        <a:pt x="12" y="10"/>
                        <a:pt x="12" y="10"/>
                        <a:pt x="12" y="10"/>
                      </a:cubicBezTo>
                      <a:cubicBezTo>
                        <a:pt x="12" y="10"/>
                        <a:pt x="12" y="10"/>
                        <a:pt x="12" y="10"/>
                      </a:cubicBezTo>
                      <a:moveTo>
                        <a:pt x="25" y="13"/>
                      </a:moveTo>
                      <a:cubicBezTo>
                        <a:pt x="25" y="13"/>
                        <a:pt x="25" y="13"/>
                        <a:pt x="25" y="13"/>
                      </a:cubicBezTo>
                      <a:cubicBezTo>
                        <a:pt x="25" y="13"/>
                        <a:pt x="25" y="13"/>
                        <a:pt x="25" y="13"/>
                      </a:cubicBezTo>
                      <a:cubicBezTo>
                        <a:pt x="25" y="13"/>
                        <a:pt x="25" y="13"/>
                        <a:pt x="25" y="13"/>
                      </a:cubicBezTo>
                      <a:moveTo>
                        <a:pt x="20" y="13"/>
                      </a:moveTo>
                      <a:cubicBezTo>
                        <a:pt x="20" y="13"/>
                        <a:pt x="20" y="13"/>
                        <a:pt x="20" y="13"/>
                      </a:cubicBezTo>
                      <a:cubicBezTo>
                        <a:pt x="20" y="13"/>
                        <a:pt x="20" y="13"/>
                        <a:pt x="20" y="13"/>
                      </a:cubicBezTo>
                      <a:cubicBezTo>
                        <a:pt x="20" y="13"/>
                        <a:pt x="20" y="13"/>
                        <a:pt x="20" y="13"/>
                      </a:cubicBezTo>
                      <a:moveTo>
                        <a:pt x="22" y="15"/>
                      </a:moveTo>
                      <a:cubicBezTo>
                        <a:pt x="22" y="15"/>
                        <a:pt x="22" y="15"/>
                        <a:pt x="22" y="15"/>
                      </a:cubicBezTo>
                      <a:cubicBezTo>
                        <a:pt x="22" y="15"/>
                        <a:pt x="22" y="15"/>
                        <a:pt x="22" y="15"/>
                      </a:cubicBezTo>
                      <a:moveTo>
                        <a:pt x="24" y="17"/>
                      </a:moveTo>
                      <a:cubicBezTo>
                        <a:pt x="24" y="17"/>
                        <a:pt x="24" y="17"/>
                        <a:pt x="24" y="17"/>
                      </a:cubicBezTo>
                      <a:cubicBezTo>
                        <a:pt x="24" y="17"/>
                        <a:pt x="24" y="17"/>
                        <a:pt x="24" y="17"/>
                      </a:cubicBezTo>
                      <a:cubicBezTo>
                        <a:pt x="24" y="17"/>
                        <a:pt x="24" y="17"/>
                        <a:pt x="24" y="17"/>
                      </a:cubicBezTo>
                      <a:moveTo>
                        <a:pt x="25" y="18"/>
                      </a:moveTo>
                      <a:cubicBezTo>
                        <a:pt x="25" y="18"/>
                        <a:pt x="25" y="18"/>
                        <a:pt x="25" y="18"/>
                      </a:cubicBezTo>
                      <a:cubicBezTo>
                        <a:pt x="25" y="18"/>
                        <a:pt x="25" y="18"/>
                        <a:pt x="25" y="18"/>
                      </a:cubicBezTo>
                      <a:moveTo>
                        <a:pt x="21" y="18"/>
                      </a:moveTo>
                      <a:cubicBezTo>
                        <a:pt x="21" y="18"/>
                        <a:pt x="21" y="18"/>
                        <a:pt x="21" y="18"/>
                      </a:cubicBezTo>
                      <a:cubicBezTo>
                        <a:pt x="21" y="18"/>
                        <a:pt x="21" y="18"/>
                        <a:pt x="21" y="18"/>
                      </a:cubicBezTo>
                      <a:cubicBezTo>
                        <a:pt x="21" y="18"/>
                        <a:pt x="21" y="18"/>
                        <a:pt x="21" y="18"/>
                      </a:cubicBezTo>
                      <a:moveTo>
                        <a:pt x="18" y="19"/>
                      </a:moveTo>
                      <a:cubicBezTo>
                        <a:pt x="18" y="19"/>
                        <a:pt x="18" y="19"/>
                        <a:pt x="18" y="19"/>
                      </a:cubicBezTo>
                      <a:cubicBezTo>
                        <a:pt x="18" y="19"/>
                        <a:pt x="18" y="19"/>
                        <a:pt x="18" y="19"/>
                      </a:cubicBezTo>
                      <a:moveTo>
                        <a:pt x="17" y="21"/>
                      </a:moveTo>
                      <a:cubicBezTo>
                        <a:pt x="17" y="21"/>
                        <a:pt x="17" y="21"/>
                        <a:pt x="17" y="21"/>
                      </a:cubicBezTo>
                      <a:cubicBezTo>
                        <a:pt x="17" y="21"/>
                        <a:pt x="17" y="21"/>
                        <a:pt x="17" y="21"/>
                      </a:cubicBezTo>
                      <a:moveTo>
                        <a:pt x="16" y="21"/>
                      </a:moveTo>
                      <a:cubicBezTo>
                        <a:pt x="16" y="21"/>
                        <a:pt x="16" y="21"/>
                        <a:pt x="16" y="21"/>
                      </a:cubicBezTo>
                      <a:cubicBezTo>
                        <a:pt x="16" y="21"/>
                        <a:pt x="16" y="21"/>
                        <a:pt x="16" y="21"/>
                      </a:cubicBezTo>
                      <a:cubicBezTo>
                        <a:pt x="16" y="21"/>
                        <a:pt x="16" y="21"/>
                        <a:pt x="16" y="21"/>
                      </a:cubicBezTo>
                      <a:moveTo>
                        <a:pt x="29" y="22"/>
                      </a:moveTo>
                      <a:cubicBezTo>
                        <a:pt x="29" y="22"/>
                        <a:pt x="29" y="22"/>
                        <a:pt x="29" y="22"/>
                      </a:cubicBezTo>
                      <a:cubicBezTo>
                        <a:pt x="29" y="22"/>
                        <a:pt x="29" y="22"/>
                        <a:pt x="29" y="22"/>
                      </a:cubicBezTo>
                      <a:moveTo>
                        <a:pt x="2" y="25"/>
                      </a:moveTo>
                      <a:cubicBezTo>
                        <a:pt x="2" y="25"/>
                        <a:pt x="2" y="25"/>
                        <a:pt x="2" y="25"/>
                      </a:cubicBezTo>
                      <a:cubicBezTo>
                        <a:pt x="2" y="25"/>
                        <a:pt x="2" y="25"/>
                        <a:pt x="2" y="25"/>
                      </a:cubicBezTo>
                      <a:cubicBezTo>
                        <a:pt x="2" y="25"/>
                        <a:pt x="2" y="25"/>
                        <a:pt x="2" y="25"/>
                      </a:cubicBezTo>
                      <a:moveTo>
                        <a:pt x="5" y="25"/>
                      </a:moveTo>
                      <a:cubicBezTo>
                        <a:pt x="5" y="25"/>
                        <a:pt x="5" y="25"/>
                        <a:pt x="5" y="25"/>
                      </a:cubicBezTo>
                      <a:cubicBezTo>
                        <a:pt x="5" y="25"/>
                        <a:pt x="5" y="25"/>
                        <a:pt x="5" y="25"/>
                      </a:cubicBezTo>
                      <a:cubicBezTo>
                        <a:pt x="5" y="25"/>
                        <a:pt x="5" y="25"/>
                        <a:pt x="5" y="25"/>
                      </a:cubicBezTo>
                      <a:moveTo>
                        <a:pt x="11" y="25"/>
                      </a:moveTo>
                      <a:cubicBezTo>
                        <a:pt x="11" y="25"/>
                        <a:pt x="11" y="25"/>
                        <a:pt x="11" y="25"/>
                      </a:cubicBezTo>
                      <a:cubicBezTo>
                        <a:pt x="11" y="25"/>
                        <a:pt x="11" y="25"/>
                        <a:pt x="11" y="25"/>
                      </a:cubicBezTo>
                      <a:cubicBezTo>
                        <a:pt x="11" y="25"/>
                        <a:pt x="11" y="25"/>
                        <a:pt x="11" y="25"/>
                      </a:cubicBezTo>
                      <a:moveTo>
                        <a:pt x="8" y="25"/>
                      </a:moveTo>
                      <a:cubicBezTo>
                        <a:pt x="8" y="25"/>
                        <a:pt x="8" y="25"/>
                        <a:pt x="8" y="25"/>
                      </a:cubicBezTo>
                      <a:cubicBezTo>
                        <a:pt x="8" y="25"/>
                        <a:pt x="8" y="25"/>
                        <a:pt x="8" y="25"/>
                      </a:cubicBezTo>
                      <a:cubicBezTo>
                        <a:pt x="8" y="25"/>
                        <a:pt x="8" y="25"/>
                        <a:pt x="8" y="25"/>
                      </a:cubicBezTo>
                      <a:moveTo>
                        <a:pt x="3" y="25"/>
                      </a:moveTo>
                      <a:cubicBezTo>
                        <a:pt x="3" y="25"/>
                        <a:pt x="3" y="25"/>
                        <a:pt x="3" y="25"/>
                      </a:cubicBezTo>
                      <a:cubicBezTo>
                        <a:pt x="3" y="25"/>
                        <a:pt x="3" y="25"/>
                        <a:pt x="3" y="25"/>
                      </a:cubicBezTo>
                      <a:cubicBezTo>
                        <a:pt x="3" y="25"/>
                        <a:pt x="3" y="25"/>
                        <a:pt x="3" y="25"/>
                      </a:cubicBezTo>
                      <a:moveTo>
                        <a:pt x="4" y="26"/>
                      </a:moveTo>
                      <a:cubicBezTo>
                        <a:pt x="4" y="26"/>
                        <a:pt x="4" y="26"/>
                        <a:pt x="4" y="26"/>
                      </a:cubicBezTo>
                      <a:cubicBezTo>
                        <a:pt x="4" y="26"/>
                        <a:pt x="4" y="26"/>
                        <a:pt x="4" y="26"/>
                      </a:cubicBezTo>
                      <a:cubicBezTo>
                        <a:pt x="4" y="26"/>
                        <a:pt x="4" y="26"/>
                        <a:pt x="4" y="26"/>
                      </a:cubicBezTo>
                      <a:moveTo>
                        <a:pt x="13" y="27"/>
                      </a:moveTo>
                      <a:cubicBezTo>
                        <a:pt x="13" y="27"/>
                        <a:pt x="13" y="27"/>
                        <a:pt x="13" y="27"/>
                      </a:cubicBezTo>
                      <a:cubicBezTo>
                        <a:pt x="13" y="27"/>
                        <a:pt x="13" y="27"/>
                        <a:pt x="13" y="27"/>
                      </a:cubicBezTo>
                      <a:cubicBezTo>
                        <a:pt x="13" y="27"/>
                        <a:pt x="13" y="27"/>
                        <a:pt x="13" y="27"/>
                      </a:cubicBezTo>
                      <a:moveTo>
                        <a:pt x="18" y="27"/>
                      </a:moveTo>
                      <a:cubicBezTo>
                        <a:pt x="18" y="27"/>
                        <a:pt x="18" y="27"/>
                        <a:pt x="18" y="27"/>
                      </a:cubicBezTo>
                      <a:cubicBezTo>
                        <a:pt x="18" y="27"/>
                        <a:pt x="18" y="27"/>
                        <a:pt x="18" y="27"/>
                      </a:cubicBezTo>
                      <a:cubicBezTo>
                        <a:pt x="18" y="27"/>
                        <a:pt x="18" y="27"/>
                        <a:pt x="18" y="27"/>
                      </a:cubicBezTo>
                      <a:moveTo>
                        <a:pt x="14" y="27"/>
                      </a:moveTo>
                      <a:cubicBezTo>
                        <a:pt x="14" y="27"/>
                        <a:pt x="14" y="27"/>
                        <a:pt x="14" y="27"/>
                      </a:cubicBezTo>
                      <a:cubicBezTo>
                        <a:pt x="14" y="27"/>
                        <a:pt x="14" y="27"/>
                        <a:pt x="14" y="27"/>
                      </a:cubicBezTo>
                      <a:cubicBezTo>
                        <a:pt x="14" y="27"/>
                        <a:pt x="14" y="27"/>
                        <a:pt x="14" y="27"/>
                      </a:cubicBezTo>
                      <a:moveTo>
                        <a:pt x="5" y="27"/>
                      </a:moveTo>
                      <a:cubicBezTo>
                        <a:pt x="5" y="27"/>
                        <a:pt x="5" y="27"/>
                        <a:pt x="5" y="27"/>
                      </a:cubicBezTo>
                      <a:cubicBezTo>
                        <a:pt x="5" y="27"/>
                        <a:pt x="5" y="27"/>
                        <a:pt x="5" y="27"/>
                      </a:cubicBezTo>
                      <a:cubicBezTo>
                        <a:pt x="5" y="27"/>
                        <a:pt x="5" y="27"/>
                        <a:pt x="5" y="27"/>
                      </a:cubicBezTo>
                      <a:moveTo>
                        <a:pt x="3" y="27"/>
                      </a:moveTo>
                      <a:cubicBezTo>
                        <a:pt x="3" y="27"/>
                        <a:pt x="3" y="27"/>
                        <a:pt x="3" y="27"/>
                      </a:cubicBezTo>
                      <a:cubicBezTo>
                        <a:pt x="3" y="27"/>
                        <a:pt x="3" y="27"/>
                        <a:pt x="3" y="27"/>
                      </a:cubicBezTo>
                      <a:moveTo>
                        <a:pt x="8" y="28"/>
                      </a:moveTo>
                      <a:cubicBezTo>
                        <a:pt x="8" y="28"/>
                        <a:pt x="8" y="28"/>
                        <a:pt x="8" y="28"/>
                      </a:cubicBezTo>
                      <a:cubicBezTo>
                        <a:pt x="8" y="28"/>
                        <a:pt x="8" y="28"/>
                        <a:pt x="8" y="28"/>
                      </a:cubicBezTo>
                      <a:cubicBezTo>
                        <a:pt x="8" y="28"/>
                        <a:pt x="8" y="28"/>
                        <a:pt x="8" y="28"/>
                      </a:cubicBezTo>
                      <a:moveTo>
                        <a:pt x="4" y="29"/>
                      </a:moveTo>
                      <a:cubicBezTo>
                        <a:pt x="4" y="29"/>
                        <a:pt x="4" y="29"/>
                        <a:pt x="4" y="29"/>
                      </a:cubicBezTo>
                      <a:cubicBezTo>
                        <a:pt x="4" y="29"/>
                        <a:pt x="4" y="29"/>
                        <a:pt x="4" y="29"/>
                      </a:cubicBezTo>
                      <a:moveTo>
                        <a:pt x="2" y="30"/>
                      </a:moveTo>
                      <a:cubicBezTo>
                        <a:pt x="2" y="30"/>
                        <a:pt x="2" y="30"/>
                        <a:pt x="2" y="30"/>
                      </a:cubicBezTo>
                      <a:cubicBezTo>
                        <a:pt x="2" y="30"/>
                        <a:pt x="2" y="30"/>
                        <a:pt x="2" y="30"/>
                      </a:cubicBezTo>
                      <a:cubicBezTo>
                        <a:pt x="2" y="30"/>
                        <a:pt x="2" y="30"/>
                        <a:pt x="2" y="30"/>
                      </a:cubicBezTo>
                      <a:moveTo>
                        <a:pt x="10" y="30"/>
                      </a:moveTo>
                      <a:cubicBezTo>
                        <a:pt x="10" y="30"/>
                        <a:pt x="10" y="30"/>
                        <a:pt x="10" y="30"/>
                      </a:cubicBezTo>
                      <a:cubicBezTo>
                        <a:pt x="10" y="30"/>
                        <a:pt x="10" y="30"/>
                        <a:pt x="10" y="30"/>
                      </a:cubicBezTo>
                      <a:cubicBezTo>
                        <a:pt x="10" y="30"/>
                        <a:pt x="10" y="30"/>
                        <a:pt x="10" y="30"/>
                      </a:cubicBezTo>
                      <a:moveTo>
                        <a:pt x="12" y="29"/>
                      </a:moveTo>
                      <a:cubicBezTo>
                        <a:pt x="11" y="29"/>
                        <a:pt x="11" y="30"/>
                        <a:pt x="10" y="31"/>
                      </a:cubicBezTo>
                      <a:cubicBezTo>
                        <a:pt x="10" y="30"/>
                        <a:pt x="11" y="30"/>
                        <a:pt x="11" y="29"/>
                      </a:cubicBezTo>
                      <a:cubicBezTo>
                        <a:pt x="11" y="29"/>
                        <a:pt x="11" y="29"/>
                        <a:pt x="12" y="29"/>
                      </a:cubicBezTo>
                      <a:moveTo>
                        <a:pt x="5" y="28"/>
                      </a:moveTo>
                      <a:cubicBezTo>
                        <a:pt x="5" y="29"/>
                        <a:pt x="4" y="29"/>
                        <a:pt x="4" y="30"/>
                      </a:cubicBezTo>
                      <a:cubicBezTo>
                        <a:pt x="4" y="30"/>
                        <a:pt x="4" y="30"/>
                        <a:pt x="4" y="29"/>
                      </a:cubicBezTo>
                      <a:cubicBezTo>
                        <a:pt x="4" y="29"/>
                        <a:pt x="4" y="29"/>
                        <a:pt x="4" y="29"/>
                      </a:cubicBezTo>
                      <a:cubicBezTo>
                        <a:pt x="5" y="29"/>
                        <a:pt x="5" y="28"/>
                        <a:pt x="5" y="28"/>
                      </a:cubicBezTo>
                      <a:moveTo>
                        <a:pt x="15" y="27"/>
                      </a:moveTo>
                      <a:cubicBezTo>
                        <a:pt x="15" y="28"/>
                        <a:pt x="14" y="29"/>
                        <a:pt x="14" y="30"/>
                      </a:cubicBezTo>
                      <a:cubicBezTo>
                        <a:pt x="14" y="29"/>
                        <a:pt x="15" y="28"/>
                        <a:pt x="15" y="27"/>
                      </a:cubicBezTo>
                      <a:cubicBezTo>
                        <a:pt x="15" y="27"/>
                        <a:pt x="15" y="27"/>
                        <a:pt x="15" y="27"/>
                      </a:cubicBezTo>
                      <a:moveTo>
                        <a:pt x="10" y="27"/>
                      </a:moveTo>
                      <a:cubicBezTo>
                        <a:pt x="10" y="28"/>
                        <a:pt x="10" y="29"/>
                        <a:pt x="9" y="30"/>
                      </a:cubicBezTo>
                      <a:cubicBezTo>
                        <a:pt x="10" y="29"/>
                        <a:pt x="10" y="28"/>
                        <a:pt x="10" y="27"/>
                      </a:cubicBezTo>
                      <a:moveTo>
                        <a:pt x="1" y="26"/>
                      </a:moveTo>
                      <a:cubicBezTo>
                        <a:pt x="1" y="26"/>
                        <a:pt x="1" y="27"/>
                        <a:pt x="1" y="27"/>
                      </a:cubicBezTo>
                      <a:cubicBezTo>
                        <a:pt x="1" y="27"/>
                        <a:pt x="0" y="28"/>
                        <a:pt x="0" y="28"/>
                      </a:cubicBezTo>
                      <a:cubicBezTo>
                        <a:pt x="0" y="28"/>
                        <a:pt x="0" y="28"/>
                        <a:pt x="0" y="28"/>
                      </a:cubicBezTo>
                      <a:cubicBezTo>
                        <a:pt x="0" y="28"/>
                        <a:pt x="0" y="27"/>
                        <a:pt x="1" y="27"/>
                      </a:cubicBezTo>
                      <a:cubicBezTo>
                        <a:pt x="1" y="27"/>
                        <a:pt x="1" y="26"/>
                        <a:pt x="1" y="26"/>
                      </a:cubicBezTo>
                      <a:moveTo>
                        <a:pt x="6" y="26"/>
                      </a:moveTo>
                      <a:cubicBezTo>
                        <a:pt x="6" y="26"/>
                        <a:pt x="6" y="26"/>
                        <a:pt x="6" y="26"/>
                      </a:cubicBezTo>
                      <a:cubicBezTo>
                        <a:pt x="6" y="26"/>
                        <a:pt x="6" y="26"/>
                        <a:pt x="6" y="26"/>
                      </a:cubicBezTo>
                      <a:cubicBezTo>
                        <a:pt x="6" y="26"/>
                        <a:pt x="6" y="27"/>
                        <a:pt x="6" y="27"/>
                      </a:cubicBezTo>
                      <a:cubicBezTo>
                        <a:pt x="6" y="27"/>
                        <a:pt x="6" y="27"/>
                        <a:pt x="6" y="27"/>
                      </a:cubicBezTo>
                      <a:cubicBezTo>
                        <a:pt x="6" y="27"/>
                        <a:pt x="6" y="26"/>
                        <a:pt x="6" y="26"/>
                      </a:cubicBezTo>
                      <a:cubicBezTo>
                        <a:pt x="6" y="26"/>
                        <a:pt x="6" y="26"/>
                        <a:pt x="6" y="26"/>
                      </a:cubicBezTo>
                      <a:moveTo>
                        <a:pt x="6" y="26"/>
                      </a:moveTo>
                      <a:cubicBezTo>
                        <a:pt x="6" y="26"/>
                        <a:pt x="6" y="26"/>
                        <a:pt x="6" y="26"/>
                      </a:cubicBezTo>
                      <a:cubicBezTo>
                        <a:pt x="6" y="26"/>
                        <a:pt x="6" y="26"/>
                        <a:pt x="6" y="26"/>
                      </a:cubicBezTo>
                      <a:moveTo>
                        <a:pt x="31" y="26"/>
                      </a:moveTo>
                      <a:cubicBezTo>
                        <a:pt x="31" y="26"/>
                        <a:pt x="31" y="26"/>
                        <a:pt x="31" y="26"/>
                      </a:cubicBezTo>
                      <a:cubicBezTo>
                        <a:pt x="31" y="26"/>
                        <a:pt x="31" y="26"/>
                        <a:pt x="31" y="26"/>
                      </a:cubicBezTo>
                      <a:moveTo>
                        <a:pt x="3" y="26"/>
                      </a:moveTo>
                      <a:cubicBezTo>
                        <a:pt x="3" y="26"/>
                        <a:pt x="3" y="27"/>
                        <a:pt x="3" y="27"/>
                      </a:cubicBezTo>
                      <a:cubicBezTo>
                        <a:pt x="3" y="27"/>
                        <a:pt x="3" y="27"/>
                        <a:pt x="3" y="27"/>
                      </a:cubicBezTo>
                      <a:cubicBezTo>
                        <a:pt x="3" y="28"/>
                        <a:pt x="3" y="28"/>
                        <a:pt x="2" y="28"/>
                      </a:cubicBezTo>
                      <a:cubicBezTo>
                        <a:pt x="2" y="29"/>
                        <a:pt x="2" y="29"/>
                        <a:pt x="2" y="29"/>
                      </a:cubicBezTo>
                      <a:cubicBezTo>
                        <a:pt x="2" y="29"/>
                        <a:pt x="2" y="28"/>
                        <a:pt x="2" y="28"/>
                      </a:cubicBezTo>
                      <a:cubicBezTo>
                        <a:pt x="2" y="28"/>
                        <a:pt x="2" y="28"/>
                        <a:pt x="2" y="28"/>
                      </a:cubicBezTo>
                      <a:cubicBezTo>
                        <a:pt x="2" y="27"/>
                        <a:pt x="3" y="26"/>
                        <a:pt x="3" y="26"/>
                      </a:cubicBezTo>
                      <a:moveTo>
                        <a:pt x="1" y="26"/>
                      </a:moveTo>
                      <a:cubicBezTo>
                        <a:pt x="1" y="26"/>
                        <a:pt x="1" y="26"/>
                        <a:pt x="1" y="27"/>
                      </a:cubicBezTo>
                      <a:cubicBezTo>
                        <a:pt x="1" y="27"/>
                        <a:pt x="1" y="27"/>
                        <a:pt x="1" y="27"/>
                      </a:cubicBezTo>
                      <a:cubicBezTo>
                        <a:pt x="1" y="27"/>
                        <a:pt x="1" y="27"/>
                        <a:pt x="1" y="27"/>
                      </a:cubicBezTo>
                      <a:cubicBezTo>
                        <a:pt x="1" y="27"/>
                        <a:pt x="1" y="27"/>
                        <a:pt x="1" y="27"/>
                      </a:cubicBezTo>
                      <a:cubicBezTo>
                        <a:pt x="1" y="27"/>
                        <a:pt x="1" y="27"/>
                        <a:pt x="1" y="27"/>
                      </a:cubicBezTo>
                      <a:cubicBezTo>
                        <a:pt x="1" y="26"/>
                        <a:pt x="1" y="26"/>
                        <a:pt x="1" y="26"/>
                      </a:cubicBezTo>
                      <a:cubicBezTo>
                        <a:pt x="1" y="26"/>
                        <a:pt x="1" y="26"/>
                        <a:pt x="1" y="26"/>
                      </a:cubicBezTo>
                      <a:cubicBezTo>
                        <a:pt x="1" y="26"/>
                        <a:pt x="1" y="26"/>
                        <a:pt x="1" y="26"/>
                      </a:cubicBezTo>
                      <a:cubicBezTo>
                        <a:pt x="1" y="26"/>
                        <a:pt x="1" y="26"/>
                        <a:pt x="1" y="26"/>
                      </a:cubicBezTo>
                      <a:moveTo>
                        <a:pt x="3" y="25"/>
                      </a:moveTo>
                      <a:cubicBezTo>
                        <a:pt x="3" y="25"/>
                        <a:pt x="3" y="25"/>
                        <a:pt x="3" y="25"/>
                      </a:cubicBezTo>
                      <a:cubicBezTo>
                        <a:pt x="3" y="25"/>
                        <a:pt x="3" y="25"/>
                        <a:pt x="3" y="25"/>
                      </a:cubicBezTo>
                      <a:cubicBezTo>
                        <a:pt x="3" y="25"/>
                        <a:pt x="3" y="25"/>
                        <a:pt x="3" y="25"/>
                      </a:cubicBezTo>
                      <a:moveTo>
                        <a:pt x="2" y="25"/>
                      </a:moveTo>
                      <a:cubicBezTo>
                        <a:pt x="2" y="25"/>
                        <a:pt x="2" y="25"/>
                        <a:pt x="2" y="25"/>
                      </a:cubicBezTo>
                      <a:cubicBezTo>
                        <a:pt x="2" y="25"/>
                        <a:pt x="2" y="25"/>
                        <a:pt x="2" y="25"/>
                      </a:cubicBezTo>
                      <a:moveTo>
                        <a:pt x="6" y="25"/>
                      </a:moveTo>
                      <a:cubicBezTo>
                        <a:pt x="6" y="25"/>
                        <a:pt x="6" y="25"/>
                        <a:pt x="6" y="26"/>
                      </a:cubicBezTo>
                      <a:cubicBezTo>
                        <a:pt x="6" y="26"/>
                        <a:pt x="6" y="26"/>
                        <a:pt x="6" y="26"/>
                      </a:cubicBezTo>
                      <a:cubicBezTo>
                        <a:pt x="5" y="27"/>
                        <a:pt x="3" y="29"/>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30"/>
                      </a:cubicBezTo>
                      <a:cubicBezTo>
                        <a:pt x="2" y="30"/>
                        <a:pt x="2" y="30"/>
                        <a:pt x="2" y="29"/>
                      </a:cubicBezTo>
                      <a:cubicBezTo>
                        <a:pt x="2" y="29"/>
                        <a:pt x="2" y="29"/>
                        <a:pt x="3" y="29"/>
                      </a:cubicBezTo>
                      <a:cubicBezTo>
                        <a:pt x="3" y="28"/>
                        <a:pt x="3" y="28"/>
                        <a:pt x="3" y="28"/>
                      </a:cubicBezTo>
                      <a:cubicBezTo>
                        <a:pt x="3" y="28"/>
                        <a:pt x="3" y="28"/>
                        <a:pt x="3" y="28"/>
                      </a:cubicBezTo>
                      <a:cubicBezTo>
                        <a:pt x="3" y="28"/>
                        <a:pt x="3" y="27"/>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6" y="25"/>
                        <a:pt x="6" y="25"/>
                      </a:cubicBezTo>
                      <a:moveTo>
                        <a:pt x="11" y="25"/>
                      </a:moveTo>
                      <a:cubicBezTo>
                        <a:pt x="11" y="25"/>
                        <a:pt x="11" y="25"/>
                        <a:pt x="11" y="25"/>
                      </a:cubicBezTo>
                      <a:cubicBezTo>
                        <a:pt x="11" y="25"/>
                        <a:pt x="11" y="25"/>
                        <a:pt x="11" y="25"/>
                      </a:cubicBezTo>
                      <a:cubicBezTo>
                        <a:pt x="11" y="25"/>
                        <a:pt x="11" y="25"/>
                        <a:pt x="11" y="25"/>
                      </a:cubicBezTo>
                      <a:cubicBezTo>
                        <a:pt x="11" y="25"/>
                        <a:pt x="11" y="25"/>
                        <a:pt x="11" y="25"/>
                      </a:cubicBezTo>
                      <a:cubicBezTo>
                        <a:pt x="11" y="25"/>
                        <a:pt x="11" y="25"/>
                        <a:pt x="11" y="25"/>
                      </a:cubicBezTo>
                      <a:cubicBezTo>
                        <a:pt x="11" y="25"/>
                        <a:pt x="11" y="26"/>
                        <a:pt x="11" y="27"/>
                      </a:cubicBezTo>
                      <a:cubicBezTo>
                        <a:pt x="10" y="28"/>
                        <a:pt x="9" y="29"/>
                        <a:pt x="9" y="30"/>
                      </a:cubicBezTo>
                      <a:cubicBezTo>
                        <a:pt x="9" y="30"/>
                        <a:pt x="9" y="30"/>
                        <a:pt x="9" y="29"/>
                      </a:cubicBezTo>
                      <a:cubicBezTo>
                        <a:pt x="9" y="29"/>
                        <a:pt x="9" y="29"/>
                        <a:pt x="9" y="29"/>
                      </a:cubicBezTo>
                      <a:cubicBezTo>
                        <a:pt x="9" y="29"/>
                        <a:pt x="9" y="28"/>
                        <a:pt x="10" y="28"/>
                      </a:cubicBezTo>
                      <a:cubicBezTo>
                        <a:pt x="10" y="28"/>
                        <a:pt x="10" y="28"/>
                        <a:pt x="10" y="28"/>
                      </a:cubicBezTo>
                      <a:cubicBezTo>
                        <a:pt x="10" y="27"/>
                        <a:pt x="11" y="26"/>
                        <a:pt x="11" y="25"/>
                      </a:cubicBezTo>
                      <a:moveTo>
                        <a:pt x="8" y="24"/>
                      </a:moveTo>
                      <a:cubicBezTo>
                        <a:pt x="8" y="25"/>
                        <a:pt x="8" y="25"/>
                        <a:pt x="8" y="26"/>
                      </a:cubicBezTo>
                      <a:cubicBezTo>
                        <a:pt x="8" y="26"/>
                        <a:pt x="8" y="26"/>
                        <a:pt x="8" y="26"/>
                      </a:cubicBezTo>
                      <a:cubicBezTo>
                        <a:pt x="8" y="27"/>
                        <a:pt x="8" y="28"/>
                        <a:pt x="7" y="29"/>
                      </a:cubicBezTo>
                      <a:cubicBezTo>
                        <a:pt x="7" y="30"/>
                        <a:pt x="6" y="30"/>
                        <a:pt x="6" y="31"/>
                      </a:cubicBezTo>
                      <a:cubicBezTo>
                        <a:pt x="5" y="31"/>
                        <a:pt x="5" y="31"/>
                        <a:pt x="5" y="31"/>
                      </a:cubicBezTo>
                      <a:cubicBezTo>
                        <a:pt x="5" y="31"/>
                        <a:pt x="5" y="30"/>
                        <a:pt x="5" y="30"/>
                      </a:cubicBezTo>
                      <a:cubicBezTo>
                        <a:pt x="5" y="30"/>
                        <a:pt x="5" y="30"/>
                        <a:pt x="5" y="30"/>
                      </a:cubicBezTo>
                      <a:cubicBezTo>
                        <a:pt x="5" y="29"/>
                        <a:pt x="6" y="28"/>
                        <a:pt x="6" y="27"/>
                      </a:cubicBezTo>
                      <a:cubicBezTo>
                        <a:pt x="6" y="27"/>
                        <a:pt x="6" y="27"/>
                        <a:pt x="6" y="26"/>
                      </a:cubicBezTo>
                      <a:cubicBezTo>
                        <a:pt x="6" y="26"/>
                        <a:pt x="6" y="26"/>
                        <a:pt x="6" y="26"/>
                      </a:cubicBezTo>
                      <a:cubicBezTo>
                        <a:pt x="6" y="26"/>
                        <a:pt x="7"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4"/>
                      </a:cubicBezTo>
                      <a:moveTo>
                        <a:pt x="3" y="24"/>
                      </a:move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3" y="25"/>
                        <a:pt x="3" y="25"/>
                        <a:pt x="3" y="25"/>
                      </a:cubicBezTo>
                      <a:cubicBezTo>
                        <a:pt x="2" y="26"/>
                        <a:pt x="2" y="27"/>
                        <a:pt x="1" y="27"/>
                      </a:cubicBezTo>
                      <a:cubicBezTo>
                        <a:pt x="1" y="28"/>
                        <a:pt x="1" y="28"/>
                        <a:pt x="1" y="28"/>
                      </a:cubicBezTo>
                      <a:cubicBezTo>
                        <a:pt x="1" y="28"/>
                        <a:pt x="1" y="27"/>
                        <a:pt x="1" y="27"/>
                      </a:cubicBezTo>
                      <a:cubicBezTo>
                        <a:pt x="1" y="27"/>
                        <a:pt x="1" y="26"/>
                        <a:pt x="1"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2" y="25"/>
                      </a:cubicBezTo>
                      <a:cubicBezTo>
                        <a:pt x="2" y="25"/>
                        <a:pt x="2" y="25"/>
                        <a:pt x="3" y="24"/>
                      </a:cubicBezTo>
                      <a:moveTo>
                        <a:pt x="19" y="24"/>
                      </a:moveTo>
                      <a:cubicBezTo>
                        <a:pt x="18" y="25"/>
                        <a:pt x="18" y="26"/>
                        <a:pt x="18" y="27"/>
                      </a:cubicBezTo>
                      <a:cubicBezTo>
                        <a:pt x="18" y="27"/>
                        <a:pt x="18" y="27"/>
                        <a:pt x="18" y="27"/>
                      </a:cubicBezTo>
                      <a:cubicBezTo>
                        <a:pt x="18" y="27"/>
                        <a:pt x="18" y="27"/>
                        <a:pt x="18" y="26"/>
                      </a:cubicBezTo>
                      <a:cubicBezTo>
                        <a:pt x="18" y="28"/>
                        <a:pt x="17" y="29"/>
                        <a:pt x="17" y="30"/>
                      </a:cubicBezTo>
                      <a:cubicBezTo>
                        <a:pt x="17" y="29"/>
                        <a:pt x="18" y="27"/>
                        <a:pt x="18" y="26"/>
                      </a:cubicBezTo>
                      <a:cubicBezTo>
                        <a:pt x="18" y="26"/>
                        <a:pt x="18" y="26"/>
                        <a:pt x="18" y="26"/>
                      </a:cubicBezTo>
                      <a:cubicBezTo>
                        <a:pt x="18" y="25"/>
                        <a:pt x="19" y="25"/>
                        <a:pt x="19" y="24"/>
                      </a:cubicBezTo>
                      <a:moveTo>
                        <a:pt x="2" y="24"/>
                      </a:moveTo>
                      <a:cubicBezTo>
                        <a:pt x="2" y="24"/>
                        <a:pt x="2" y="25"/>
                        <a:pt x="2" y="25"/>
                      </a:cubicBezTo>
                      <a:cubicBezTo>
                        <a:pt x="1" y="25"/>
                        <a:pt x="1" y="25"/>
                        <a:pt x="1" y="25"/>
                      </a:cubicBezTo>
                      <a:cubicBezTo>
                        <a:pt x="1" y="25"/>
                        <a:pt x="1" y="26"/>
                        <a:pt x="1" y="26"/>
                      </a:cubicBezTo>
                      <a:cubicBezTo>
                        <a:pt x="1" y="25"/>
                        <a:pt x="1" y="25"/>
                        <a:pt x="2" y="24"/>
                      </a:cubicBezTo>
                      <a:moveTo>
                        <a:pt x="14" y="24"/>
                      </a:moveTo>
                      <a:cubicBezTo>
                        <a:pt x="14" y="25"/>
                        <a:pt x="13" y="25"/>
                        <a:pt x="13" y="26"/>
                      </a:cubicBezTo>
                      <a:cubicBezTo>
                        <a:pt x="13" y="26"/>
                        <a:pt x="13" y="26"/>
                        <a:pt x="13" y="26"/>
                      </a:cubicBezTo>
                      <a:cubicBezTo>
                        <a:pt x="13" y="27"/>
                        <a:pt x="12" y="28"/>
                        <a:pt x="12" y="28"/>
                      </a:cubicBezTo>
                      <a:cubicBezTo>
                        <a:pt x="12" y="29"/>
                        <a:pt x="11" y="29"/>
                        <a:pt x="11" y="29"/>
                      </a:cubicBezTo>
                      <a:cubicBezTo>
                        <a:pt x="11" y="29"/>
                        <a:pt x="11" y="29"/>
                        <a:pt x="11" y="29"/>
                      </a:cubicBezTo>
                      <a:cubicBezTo>
                        <a:pt x="11" y="29"/>
                        <a:pt x="11" y="29"/>
                        <a:pt x="11" y="29"/>
                      </a:cubicBezTo>
                      <a:cubicBezTo>
                        <a:pt x="12" y="27"/>
                        <a:pt x="13" y="26"/>
                        <a:pt x="14" y="24"/>
                      </a:cubicBezTo>
                      <a:moveTo>
                        <a:pt x="18" y="24"/>
                      </a:moveTo>
                      <a:cubicBezTo>
                        <a:pt x="17" y="26"/>
                        <a:pt x="16" y="27"/>
                        <a:pt x="16" y="29"/>
                      </a:cubicBezTo>
                      <a:cubicBezTo>
                        <a:pt x="16" y="28"/>
                        <a:pt x="16" y="27"/>
                        <a:pt x="17" y="26"/>
                      </a:cubicBezTo>
                      <a:cubicBezTo>
                        <a:pt x="17" y="26"/>
                        <a:pt x="17" y="26"/>
                        <a:pt x="17" y="26"/>
                      </a:cubicBezTo>
                      <a:cubicBezTo>
                        <a:pt x="17" y="26"/>
                        <a:pt x="17" y="26"/>
                        <a:pt x="17" y="25"/>
                      </a:cubicBezTo>
                      <a:cubicBezTo>
                        <a:pt x="17" y="25"/>
                        <a:pt x="18" y="25"/>
                        <a:pt x="18" y="24"/>
                      </a:cubicBezTo>
                      <a:moveTo>
                        <a:pt x="30" y="24"/>
                      </a:moveTo>
                      <a:cubicBezTo>
                        <a:pt x="29" y="25"/>
                        <a:pt x="29" y="27"/>
                        <a:pt x="28" y="28"/>
                      </a:cubicBezTo>
                      <a:cubicBezTo>
                        <a:pt x="28" y="27"/>
                        <a:pt x="29" y="25"/>
                        <a:pt x="30" y="24"/>
                      </a:cubicBezTo>
                      <a:moveTo>
                        <a:pt x="11" y="24"/>
                      </a:moveTo>
                      <a:cubicBezTo>
                        <a:pt x="11" y="24"/>
                        <a:pt x="11" y="24"/>
                        <a:pt x="11" y="24"/>
                      </a:cubicBezTo>
                      <a:cubicBezTo>
                        <a:pt x="10" y="26"/>
                        <a:pt x="9" y="27"/>
                        <a:pt x="8" y="28"/>
                      </a:cubicBezTo>
                      <a:cubicBezTo>
                        <a:pt x="8" y="28"/>
                        <a:pt x="8" y="28"/>
                        <a:pt x="8" y="28"/>
                      </a:cubicBezTo>
                      <a:cubicBezTo>
                        <a:pt x="8" y="28"/>
                        <a:pt x="8" y="28"/>
                        <a:pt x="8" y="28"/>
                      </a:cubicBezTo>
                      <a:cubicBezTo>
                        <a:pt x="8" y="28"/>
                        <a:pt x="8" y="28"/>
                        <a:pt x="8" y="28"/>
                      </a:cubicBezTo>
                      <a:cubicBezTo>
                        <a:pt x="8" y="28"/>
                        <a:pt x="8" y="28"/>
                        <a:pt x="8" y="28"/>
                      </a:cubicBezTo>
                      <a:cubicBezTo>
                        <a:pt x="8" y="28"/>
                        <a:pt x="8" y="29"/>
                        <a:pt x="7" y="29"/>
                      </a:cubicBezTo>
                      <a:cubicBezTo>
                        <a:pt x="8" y="28"/>
                        <a:pt x="9" y="27"/>
                        <a:pt x="10" y="26"/>
                      </a:cubicBezTo>
                      <a:cubicBezTo>
                        <a:pt x="10" y="25"/>
                        <a:pt x="11" y="24"/>
                        <a:pt x="11" y="24"/>
                      </a:cubicBezTo>
                      <a:moveTo>
                        <a:pt x="17" y="24"/>
                      </a:moveTo>
                      <a:cubicBezTo>
                        <a:pt x="17" y="24"/>
                        <a:pt x="16" y="25"/>
                        <a:pt x="16" y="25"/>
                      </a:cubicBezTo>
                      <a:cubicBezTo>
                        <a:pt x="16" y="25"/>
                        <a:pt x="16" y="25"/>
                        <a:pt x="16" y="25"/>
                      </a:cubicBezTo>
                      <a:cubicBezTo>
                        <a:pt x="16" y="26"/>
                        <a:pt x="16" y="26"/>
                        <a:pt x="15" y="27"/>
                      </a:cubicBezTo>
                      <a:cubicBezTo>
                        <a:pt x="15" y="27"/>
                        <a:pt x="15" y="27"/>
                        <a:pt x="15" y="27"/>
                      </a:cubicBezTo>
                      <a:cubicBezTo>
                        <a:pt x="16" y="26"/>
                        <a:pt x="16" y="25"/>
                        <a:pt x="17" y="24"/>
                      </a:cubicBezTo>
                      <a:moveTo>
                        <a:pt x="30" y="24"/>
                      </a:moveTo>
                      <a:cubicBezTo>
                        <a:pt x="30" y="24"/>
                        <a:pt x="30" y="24"/>
                        <a:pt x="30" y="24"/>
                      </a:cubicBezTo>
                      <a:cubicBezTo>
                        <a:pt x="30" y="24"/>
                        <a:pt x="30" y="24"/>
                        <a:pt x="30" y="24"/>
                      </a:cubicBezTo>
                      <a:moveTo>
                        <a:pt x="22" y="24"/>
                      </a:moveTo>
                      <a:cubicBezTo>
                        <a:pt x="22" y="24"/>
                        <a:pt x="22" y="24"/>
                        <a:pt x="21" y="25"/>
                      </a:cubicBezTo>
                      <a:cubicBezTo>
                        <a:pt x="21" y="26"/>
                        <a:pt x="20" y="27"/>
                        <a:pt x="19" y="29"/>
                      </a:cubicBezTo>
                      <a:cubicBezTo>
                        <a:pt x="20" y="28"/>
                        <a:pt x="20" y="27"/>
                        <a:pt x="20" y="27"/>
                      </a:cubicBezTo>
                      <a:cubicBezTo>
                        <a:pt x="20" y="27"/>
                        <a:pt x="20" y="27"/>
                        <a:pt x="20" y="27"/>
                      </a:cubicBezTo>
                      <a:cubicBezTo>
                        <a:pt x="21" y="26"/>
                        <a:pt x="21" y="25"/>
                        <a:pt x="22" y="24"/>
                      </a:cubicBezTo>
                      <a:moveTo>
                        <a:pt x="14" y="23"/>
                      </a:moveTo>
                      <a:cubicBezTo>
                        <a:pt x="14" y="24"/>
                        <a:pt x="14" y="24"/>
                        <a:pt x="14" y="24"/>
                      </a:cubicBezTo>
                      <a:cubicBezTo>
                        <a:pt x="14" y="24"/>
                        <a:pt x="13" y="25"/>
                        <a:pt x="13" y="25"/>
                      </a:cubicBezTo>
                      <a:cubicBezTo>
                        <a:pt x="12" y="26"/>
                        <a:pt x="12" y="27"/>
                        <a:pt x="11" y="28"/>
                      </a:cubicBezTo>
                      <a:cubicBezTo>
                        <a:pt x="11" y="29"/>
                        <a:pt x="11" y="29"/>
                        <a:pt x="11" y="29"/>
                      </a:cubicBezTo>
                      <a:cubicBezTo>
                        <a:pt x="10" y="30"/>
                        <a:pt x="10" y="30"/>
                        <a:pt x="10" y="30"/>
                      </a:cubicBezTo>
                      <a:cubicBezTo>
                        <a:pt x="10" y="30"/>
                        <a:pt x="10" y="30"/>
                        <a:pt x="10" y="30"/>
                      </a:cubicBezTo>
                      <a:cubicBezTo>
                        <a:pt x="10" y="30"/>
                        <a:pt x="10" y="30"/>
                        <a:pt x="10" y="30"/>
                      </a:cubicBezTo>
                      <a:cubicBezTo>
                        <a:pt x="10" y="30"/>
                        <a:pt x="10" y="30"/>
                        <a:pt x="10" y="30"/>
                      </a:cubicBezTo>
                      <a:cubicBezTo>
                        <a:pt x="10" y="30"/>
                        <a:pt x="10" y="30"/>
                        <a:pt x="10" y="30"/>
                      </a:cubicBezTo>
                      <a:cubicBezTo>
                        <a:pt x="9" y="30"/>
                        <a:pt x="9" y="31"/>
                        <a:pt x="9" y="31"/>
                      </a:cubicBezTo>
                      <a:cubicBezTo>
                        <a:pt x="9" y="31"/>
                        <a:pt x="9" y="30"/>
                        <a:pt x="9" y="30"/>
                      </a:cubicBezTo>
                      <a:cubicBezTo>
                        <a:pt x="9" y="29"/>
                        <a:pt x="10" y="28"/>
                        <a:pt x="10" y="27"/>
                      </a:cubicBezTo>
                      <a:cubicBezTo>
                        <a:pt x="11" y="27"/>
                        <a:pt x="11" y="27"/>
                        <a:pt x="11" y="27"/>
                      </a:cubicBezTo>
                      <a:cubicBezTo>
                        <a:pt x="11" y="26"/>
                        <a:pt x="11" y="26"/>
                        <a:pt x="12" y="25"/>
                      </a:cubicBezTo>
                      <a:cubicBezTo>
                        <a:pt x="12" y="25"/>
                        <a:pt x="13" y="24"/>
                        <a:pt x="13" y="24"/>
                      </a:cubicBezTo>
                      <a:cubicBezTo>
                        <a:pt x="13" y="24"/>
                        <a:pt x="13" y="24"/>
                        <a:pt x="13" y="24"/>
                      </a:cubicBezTo>
                      <a:cubicBezTo>
                        <a:pt x="13" y="24"/>
                        <a:pt x="14" y="24"/>
                        <a:pt x="14" y="23"/>
                      </a:cubicBezTo>
                      <a:moveTo>
                        <a:pt x="21" y="22"/>
                      </a:moveTo>
                      <a:cubicBezTo>
                        <a:pt x="20" y="23"/>
                        <a:pt x="20" y="24"/>
                        <a:pt x="19" y="25"/>
                      </a:cubicBezTo>
                      <a:cubicBezTo>
                        <a:pt x="20" y="24"/>
                        <a:pt x="20" y="23"/>
                        <a:pt x="21" y="22"/>
                      </a:cubicBezTo>
                      <a:moveTo>
                        <a:pt x="30" y="21"/>
                      </a:moveTo>
                      <a:cubicBezTo>
                        <a:pt x="30" y="21"/>
                        <a:pt x="30" y="22"/>
                        <a:pt x="29" y="22"/>
                      </a:cubicBezTo>
                      <a:cubicBezTo>
                        <a:pt x="29" y="22"/>
                        <a:pt x="29" y="22"/>
                        <a:pt x="29" y="22"/>
                      </a:cubicBezTo>
                      <a:cubicBezTo>
                        <a:pt x="29" y="24"/>
                        <a:pt x="28" y="26"/>
                        <a:pt x="26" y="27"/>
                      </a:cubicBezTo>
                      <a:cubicBezTo>
                        <a:pt x="26" y="27"/>
                        <a:pt x="27" y="26"/>
                        <a:pt x="27" y="26"/>
                      </a:cubicBezTo>
                      <a:cubicBezTo>
                        <a:pt x="27" y="26"/>
                        <a:pt x="27" y="26"/>
                        <a:pt x="27" y="26"/>
                      </a:cubicBezTo>
                      <a:cubicBezTo>
                        <a:pt x="28" y="24"/>
                        <a:pt x="29" y="23"/>
                        <a:pt x="30" y="21"/>
                      </a:cubicBezTo>
                      <a:moveTo>
                        <a:pt x="17" y="21"/>
                      </a:moveTo>
                      <a:cubicBezTo>
                        <a:pt x="17" y="21"/>
                        <a:pt x="17" y="21"/>
                        <a:pt x="17" y="21"/>
                      </a:cubicBezTo>
                      <a:cubicBezTo>
                        <a:pt x="17" y="21"/>
                        <a:pt x="17" y="21"/>
                        <a:pt x="17" y="21"/>
                      </a:cubicBezTo>
                      <a:cubicBezTo>
                        <a:pt x="17" y="22"/>
                        <a:pt x="17" y="23"/>
                        <a:pt x="17" y="23"/>
                      </a:cubicBezTo>
                      <a:cubicBezTo>
                        <a:pt x="16" y="25"/>
                        <a:pt x="15" y="26"/>
                        <a:pt x="15" y="27"/>
                      </a:cubicBezTo>
                      <a:cubicBezTo>
                        <a:pt x="15" y="27"/>
                        <a:pt x="15" y="28"/>
                        <a:pt x="14" y="28"/>
                      </a:cubicBezTo>
                      <a:cubicBezTo>
                        <a:pt x="14" y="28"/>
                        <a:pt x="14" y="28"/>
                        <a:pt x="14" y="28"/>
                      </a:cubicBezTo>
                      <a:cubicBezTo>
                        <a:pt x="14" y="27"/>
                        <a:pt x="14" y="27"/>
                        <a:pt x="14" y="27"/>
                      </a:cubicBezTo>
                      <a:cubicBezTo>
                        <a:pt x="14" y="27"/>
                        <a:pt x="14" y="27"/>
                        <a:pt x="14" y="27"/>
                      </a:cubicBezTo>
                      <a:cubicBezTo>
                        <a:pt x="14" y="27"/>
                        <a:pt x="14" y="27"/>
                        <a:pt x="14" y="27"/>
                      </a:cubicBezTo>
                      <a:cubicBezTo>
                        <a:pt x="14" y="27"/>
                        <a:pt x="14" y="27"/>
                        <a:pt x="14" y="27"/>
                      </a:cubicBezTo>
                      <a:cubicBezTo>
                        <a:pt x="14" y="27"/>
                        <a:pt x="14" y="27"/>
                        <a:pt x="14" y="27"/>
                      </a:cubicBezTo>
                      <a:cubicBezTo>
                        <a:pt x="14" y="26"/>
                        <a:pt x="15" y="26"/>
                        <a:pt x="15" y="26"/>
                      </a:cubicBezTo>
                      <a:cubicBezTo>
                        <a:pt x="15" y="26"/>
                        <a:pt x="15" y="26"/>
                        <a:pt x="15" y="26"/>
                      </a:cubicBezTo>
                      <a:cubicBezTo>
                        <a:pt x="15" y="25"/>
                        <a:pt x="16" y="23"/>
                        <a:pt x="17" y="22"/>
                      </a:cubicBezTo>
                      <a:cubicBezTo>
                        <a:pt x="17" y="22"/>
                        <a:pt x="17" y="22"/>
                        <a:pt x="17" y="22"/>
                      </a:cubicBezTo>
                      <a:cubicBezTo>
                        <a:pt x="16" y="24"/>
                        <a:pt x="14" y="25"/>
                        <a:pt x="13" y="27"/>
                      </a:cubicBezTo>
                      <a:cubicBezTo>
                        <a:pt x="13" y="27"/>
                        <a:pt x="13" y="27"/>
                        <a:pt x="13" y="27"/>
                      </a:cubicBezTo>
                      <a:cubicBezTo>
                        <a:pt x="13" y="27"/>
                        <a:pt x="13" y="27"/>
                        <a:pt x="13" y="27"/>
                      </a:cubicBezTo>
                      <a:cubicBezTo>
                        <a:pt x="13" y="27"/>
                        <a:pt x="13" y="27"/>
                        <a:pt x="13" y="27"/>
                      </a:cubicBezTo>
                      <a:cubicBezTo>
                        <a:pt x="13" y="27"/>
                        <a:pt x="13" y="27"/>
                        <a:pt x="13" y="27"/>
                      </a:cubicBezTo>
                      <a:cubicBezTo>
                        <a:pt x="13" y="27"/>
                        <a:pt x="12" y="28"/>
                        <a:pt x="12" y="28"/>
                      </a:cubicBezTo>
                      <a:cubicBezTo>
                        <a:pt x="13" y="27"/>
                        <a:pt x="14" y="25"/>
                        <a:pt x="14" y="24"/>
                      </a:cubicBezTo>
                      <a:cubicBezTo>
                        <a:pt x="14" y="24"/>
                        <a:pt x="14" y="23"/>
                        <a:pt x="15" y="23"/>
                      </a:cubicBezTo>
                      <a:cubicBezTo>
                        <a:pt x="15" y="22"/>
                        <a:pt x="16" y="22"/>
                        <a:pt x="16" y="21"/>
                      </a:cubicBezTo>
                      <a:cubicBezTo>
                        <a:pt x="16" y="21"/>
                        <a:pt x="16" y="21"/>
                        <a:pt x="16" y="21"/>
                      </a:cubicBezTo>
                      <a:cubicBezTo>
                        <a:pt x="16" y="21"/>
                        <a:pt x="16" y="21"/>
                        <a:pt x="16" y="21"/>
                      </a:cubicBezTo>
                      <a:cubicBezTo>
                        <a:pt x="16" y="21"/>
                        <a:pt x="16" y="21"/>
                        <a:pt x="16" y="21"/>
                      </a:cubicBezTo>
                      <a:cubicBezTo>
                        <a:pt x="16" y="21"/>
                        <a:pt x="16" y="21"/>
                        <a:pt x="16" y="21"/>
                      </a:cubicBezTo>
                      <a:cubicBezTo>
                        <a:pt x="17" y="21"/>
                        <a:pt x="17" y="21"/>
                        <a:pt x="17" y="21"/>
                      </a:cubicBezTo>
                      <a:cubicBezTo>
                        <a:pt x="17" y="21"/>
                        <a:pt x="17" y="21"/>
                        <a:pt x="17" y="21"/>
                      </a:cubicBezTo>
                      <a:cubicBezTo>
                        <a:pt x="17" y="21"/>
                        <a:pt x="17" y="21"/>
                        <a:pt x="17" y="21"/>
                      </a:cubicBezTo>
                      <a:cubicBezTo>
                        <a:pt x="17" y="21"/>
                        <a:pt x="17" y="21"/>
                        <a:pt x="17" y="21"/>
                      </a:cubicBezTo>
                      <a:cubicBezTo>
                        <a:pt x="17" y="21"/>
                        <a:pt x="17" y="21"/>
                        <a:pt x="17" y="21"/>
                      </a:cubicBezTo>
                      <a:moveTo>
                        <a:pt x="28" y="21"/>
                      </a:moveTo>
                      <a:cubicBezTo>
                        <a:pt x="27" y="23"/>
                        <a:pt x="26" y="26"/>
                        <a:pt x="25" y="28"/>
                      </a:cubicBezTo>
                      <a:cubicBezTo>
                        <a:pt x="25" y="27"/>
                        <a:pt x="25" y="27"/>
                        <a:pt x="25" y="26"/>
                      </a:cubicBezTo>
                      <a:cubicBezTo>
                        <a:pt x="25" y="26"/>
                        <a:pt x="25" y="26"/>
                        <a:pt x="25" y="26"/>
                      </a:cubicBezTo>
                      <a:cubicBezTo>
                        <a:pt x="26" y="24"/>
                        <a:pt x="27" y="23"/>
                        <a:pt x="28" y="21"/>
                      </a:cubicBezTo>
                      <a:moveTo>
                        <a:pt x="18" y="21"/>
                      </a:moveTo>
                      <a:cubicBezTo>
                        <a:pt x="18" y="21"/>
                        <a:pt x="18" y="21"/>
                        <a:pt x="18" y="22"/>
                      </a:cubicBezTo>
                      <a:cubicBezTo>
                        <a:pt x="18" y="22"/>
                        <a:pt x="18" y="22"/>
                        <a:pt x="18" y="22"/>
                      </a:cubicBezTo>
                      <a:cubicBezTo>
                        <a:pt x="18" y="22"/>
                        <a:pt x="18" y="22"/>
                        <a:pt x="18" y="22"/>
                      </a:cubicBezTo>
                      <a:cubicBezTo>
                        <a:pt x="18" y="22"/>
                        <a:pt x="18" y="22"/>
                        <a:pt x="18" y="21"/>
                      </a:cubicBezTo>
                      <a:cubicBezTo>
                        <a:pt x="18" y="21"/>
                        <a:pt x="18" y="21"/>
                        <a:pt x="18" y="21"/>
                      </a:cubicBezTo>
                      <a:cubicBezTo>
                        <a:pt x="18" y="21"/>
                        <a:pt x="18" y="21"/>
                        <a:pt x="18" y="21"/>
                      </a:cubicBezTo>
                      <a:moveTo>
                        <a:pt x="20" y="20"/>
                      </a:moveTo>
                      <a:cubicBezTo>
                        <a:pt x="20" y="21"/>
                        <a:pt x="19" y="22"/>
                        <a:pt x="19" y="22"/>
                      </a:cubicBezTo>
                      <a:cubicBezTo>
                        <a:pt x="19" y="22"/>
                        <a:pt x="19" y="22"/>
                        <a:pt x="19" y="22"/>
                      </a:cubicBezTo>
                      <a:cubicBezTo>
                        <a:pt x="19" y="23"/>
                        <a:pt x="19" y="23"/>
                        <a:pt x="18" y="24"/>
                      </a:cubicBezTo>
                      <a:cubicBezTo>
                        <a:pt x="18" y="24"/>
                        <a:pt x="18" y="24"/>
                        <a:pt x="18" y="24"/>
                      </a:cubicBezTo>
                      <a:cubicBezTo>
                        <a:pt x="18" y="24"/>
                        <a:pt x="18" y="24"/>
                        <a:pt x="18" y="24"/>
                      </a:cubicBezTo>
                      <a:cubicBezTo>
                        <a:pt x="18" y="24"/>
                        <a:pt x="18" y="25"/>
                        <a:pt x="17" y="25"/>
                      </a:cubicBezTo>
                      <a:cubicBezTo>
                        <a:pt x="18" y="23"/>
                        <a:pt x="19" y="22"/>
                        <a:pt x="20" y="20"/>
                      </a:cubicBezTo>
                      <a:moveTo>
                        <a:pt x="20" y="20"/>
                      </a:moveTo>
                      <a:cubicBezTo>
                        <a:pt x="20" y="20"/>
                        <a:pt x="20" y="20"/>
                        <a:pt x="20" y="20"/>
                      </a:cubicBezTo>
                      <a:cubicBezTo>
                        <a:pt x="19" y="21"/>
                        <a:pt x="19" y="22"/>
                        <a:pt x="18" y="23"/>
                      </a:cubicBezTo>
                      <a:cubicBezTo>
                        <a:pt x="18" y="24"/>
                        <a:pt x="17" y="25"/>
                        <a:pt x="17" y="25"/>
                      </a:cubicBezTo>
                      <a:cubicBezTo>
                        <a:pt x="17" y="26"/>
                        <a:pt x="16" y="26"/>
                        <a:pt x="16" y="27"/>
                      </a:cubicBezTo>
                      <a:cubicBezTo>
                        <a:pt x="16" y="26"/>
                        <a:pt x="16" y="26"/>
                        <a:pt x="16" y="26"/>
                      </a:cubicBezTo>
                      <a:cubicBezTo>
                        <a:pt x="16" y="25"/>
                        <a:pt x="17" y="24"/>
                        <a:pt x="17" y="24"/>
                      </a:cubicBezTo>
                      <a:cubicBezTo>
                        <a:pt x="17" y="23"/>
                        <a:pt x="18" y="22"/>
                        <a:pt x="19" y="21"/>
                      </a:cubicBezTo>
                      <a:cubicBezTo>
                        <a:pt x="19" y="21"/>
                        <a:pt x="19" y="21"/>
                        <a:pt x="19" y="21"/>
                      </a:cubicBezTo>
                      <a:cubicBezTo>
                        <a:pt x="19" y="21"/>
                        <a:pt x="20" y="20"/>
                        <a:pt x="20" y="20"/>
                      </a:cubicBezTo>
                      <a:moveTo>
                        <a:pt x="27" y="19"/>
                      </a:moveTo>
                      <a:cubicBezTo>
                        <a:pt x="26" y="23"/>
                        <a:pt x="24" y="26"/>
                        <a:pt x="22" y="30"/>
                      </a:cubicBezTo>
                      <a:cubicBezTo>
                        <a:pt x="22" y="28"/>
                        <a:pt x="23" y="27"/>
                        <a:pt x="23" y="26"/>
                      </a:cubicBezTo>
                      <a:cubicBezTo>
                        <a:pt x="23" y="26"/>
                        <a:pt x="23" y="26"/>
                        <a:pt x="23" y="26"/>
                      </a:cubicBezTo>
                      <a:cubicBezTo>
                        <a:pt x="24" y="23"/>
                        <a:pt x="26" y="21"/>
                        <a:pt x="27" y="19"/>
                      </a:cubicBezTo>
                      <a:moveTo>
                        <a:pt x="21" y="18"/>
                      </a:moveTo>
                      <a:cubicBezTo>
                        <a:pt x="21" y="19"/>
                        <a:pt x="21" y="20"/>
                        <a:pt x="21" y="20"/>
                      </a:cubicBezTo>
                      <a:cubicBezTo>
                        <a:pt x="21" y="20"/>
                        <a:pt x="21" y="20"/>
                        <a:pt x="21" y="20"/>
                      </a:cubicBezTo>
                      <a:cubicBezTo>
                        <a:pt x="20" y="21"/>
                        <a:pt x="19" y="22"/>
                        <a:pt x="19" y="23"/>
                      </a:cubicBezTo>
                      <a:cubicBezTo>
                        <a:pt x="19" y="22"/>
                        <a:pt x="20" y="21"/>
                        <a:pt x="20" y="20"/>
                      </a:cubicBezTo>
                      <a:cubicBezTo>
                        <a:pt x="20" y="20"/>
                        <a:pt x="21" y="19"/>
                        <a:pt x="21" y="18"/>
                      </a:cubicBezTo>
                      <a:moveTo>
                        <a:pt x="22" y="18"/>
                      </a:moveTo>
                      <a:cubicBezTo>
                        <a:pt x="22" y="19"/>
                        <a:pt x="22" y="19"/>
                        <a:pt x="22" y="19"/>
                      </a:cubicBezTo>
                      <a:cubicBezTo>
                        <a:pt x="22" y="19"/>
                        <a:pt x="22" y="20"/>
                        <a:pt x="22" y="20"/>
                      </a:cubicBezTo>
                      <a:cubicBezTo>
                        <a:pt x="21" y="22"/>
                        <a:pt x="20" y="24"/>
                        <a:pt x="19" y="26"/>
                      </a:cubicBezTo>
                      <a:cubicBezTo>
                        <a:pt x="19" y="26"/>
                        <a:pt x="18" y="26"/>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6"/>
                        <a:pt x="19" y="25"/>
                        <a:pt x="19" y="24"/>
                      </a:cubicBezTo>
                      <a:cubicBezTo>
                        <a:pt x="19" y="24"/>
                        <a:pt x="19" y="24"/>
                        <a:pt x="19" y="24"/>
                      </a:cubicBezTo>
                      <a:cubicBezTo>
                        <a:pt x="20" y="22"/>
                        <a:pt x="21" y="20"/>
                        <a:pt x="22" y="18"/>
                      </a:cubicBezTo>
                      <a:moveTo>
                        <a:pt x="22" y="18"/>
                      </a:moveTo>
                      <a:cubicBezTo>
                        <a:pt x="22" y="18"/>
                        <a:pt x="22" y="18"/>
                        <a:pt x="22" y="18"/>
                      </a:cubicBezTo>
                      <a:cubicBezTo>
                        <a:pt x="22" y="18"/>
                        <a:pt x="22" y="18"/>
                        <a:pt x="22" y="18"/>
                      </a:cubicBezTo>
                      <a:cubicBezTo>
                        <a:pt x="22" y="18"/>
                        <a:pt x="21" y="19"/>
                        <a:pt x="21" y="20"/>
                      </a:cubicBezTo>
                      <a:cubicBezTo>
                        <a:pt x="21" y="19"/>
                        <a:pt x="21" y="19"/>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1" y="18"/>
                        <a:pt x="21" y="18"/>
                        <a:pt x="21" y="18"/>
                      </a:cubicBezTo>
                      <a:cubicBezTo>
                        <a:pt x="22" y="18"/>
                        <a:pt x="22" y="18"/>
                        <a:pt x="22" y="18"/>
                      </a:cubicBezTo>
                      <a:moveTo>
                        <a:pt x="28" y="17"/>
                      </a:moveTo>
                      <a:cubicBezTo>
                        <a:pt x="27" y="17"/>
                        <a:pt x="27" y="17"/>
                        <a:pt x="27" y="18"/>
                      </a:cubicBezTo>
                      <a:cubicBezTo>
                        <a:pt x="27" y="18"/>
                        <a:pt x="27" y="18"/>
                        <a:pt x="27" y="18"/>
                      </a:cubicBezTo>
                      <a:cubicBezTo>
                        <a:pt x="25" y="21"/>
                        <a:pt x="23" y="25"/>
                        <a:pt x="21" y="29"/>
                      </a:cubicBezTo>
                      <a:cubicBezTo>
                        <a:pt x="21" y="28"/>
                        <a:pt x="22" y="27"/>
                        <a:pt x="22" y="26"/>
                      </a:cubicBezTo>
                      <a:cubicBezTo>
                        <a:pt x="22" y="26"/>
                        <a:pt x="22" y="26"/>
                        <a:pt x="22" y="26"/>
                      </a:cubicBezTo>
                      <a:cubicBezTo>
                        <a:pt x="24" y="23"/>
                        <a:pt x="25" y="20"/>
                        <a:pt x="28" y="17"/>
                      </a:cubicBezTo>
                      <a:moveTo>
                        <a:pt x="24" y="16"/>
                      </a:moveTo>
                      <a:cubicBezTo>
                        <a:pt x="23" y="17"/>
                        <a:pt x="23" y="17"/>
                        <a:pt x="23" y="18"/>
                      </a:cubicBezTo>
                      <a:cubicBezTo>
                        <a:pt x="22" y="19"/>
                        <a:pt x="22" y="19"/>
                        <a:pt x="21" y="20"/>
                      </a:cubicBezTo>
                      <a:cubicBezTo>
                        <a:pt x="21" y="21"/>
                        <a:pt x="20" y="21"/>
                        <a:pt x="20" y="22"/>
                      </a:cubicBezTo>
                      <a:cubicBezTo>
                        <a:pt x="21" y="20"/>
                        <a:pt x="22" y="19"/>
                        <a:pt x="22" y="17"/>
                      </a:cubicBezTo>
                      <a:cubicBezTo>
                        <a:pt x="23" y="17"/>
                        <a:pt x="23" y="17"/>
                        <a:pt x="24" y="16"/>
                      </a:cubicBezTo>
                      <a:moveTo>
                        <a:pt x="21" y="16"/>
                      </a:moveTo>
                      <a:cubicBezTo>
                        <a:pt x="20" y="17"/>
                        <a:pt x="19" y="18"/>
                        <a:pt x="19" y="20"/>
                      </a:cubicBezTo>
                      <a:cubicBezTo>
                        <a:pt x="19" y="18"/>
                        <a:pt x="20" y="17"/>
                        <a:pt x="21" y="16"/>
                      </a:cubicBezTo>
                      <a:moveTo>
                        <a:pt x="20" y="15"/>
                      </a:moveTo>
                      <a:cubicBezTo>
                        <a:pt x="19" y="17"/>
                        <a:pt x="18" y="18"/>
                        <a:pt x="18" y="19"/>
                      </a:cubicBezTo>
                      <a:cubicBezTo>
                        <a:pt x="18" y="19"/>
                        <a:pt x="18" y="19"/>
                        <a:pt x="18" y="19"/>
                      </a:cubicBezTo>
                      <a:cubicBezTo>
                        <a:pt x="18" y="19"/>
                        <a:pt x="18" y="19"/>
                        <a:pt x="18" y="19"/>
                      </a:cubicBezTo>
                      <a:cubicBezTo>
                        <a:pt x="18" y="18"/>
                        <a:pt x="19" y="16"/>
                        <a:pt x="20" y="15"/>
                      </a:cubicBezTo>
                      <a:moveTo>
                        <a:pt x="20" y="15"/>
                      </a:moveTo>
                      <a:cubicBezTo>
                        <a:pt x="20" y="15"/>
                        <a:pt x="20" y="15"/>
                        <a:pt x="20" y="15"/>
                      </a:cubicBezTo>
                      <a:cubicBezTo>
                        <a:pt x="20" y="15"/>
                        <a:pt x="20" y="15"/>
                        <a:pt x="20" y="15"/>
                      </a:cubicBezTo>
                      <a:cubicBezTo>
                        <a:pt x="20" y="15"/>
                        <a:pt x="20" y="15"/>
                        <a:pt x="20" y="15"/>
                      </a:cubicBezTo>
                      <a:moveTo>
                        <a:pt x="23" y="14"/>
                      </a:moveTo>
                      <a:cubicBezTo>
                        <a:pt x="22" y="16"/>
                        <a:pt x="21" y="18"/>
                        <a:pt x="19" y="20"/>
                      </a:cubicBezTo>
                      <a:cubicBezTo>
                        <a:pt x="19" y="21"/>
                        <a:pt x="19" y="21"/>
                        <a:pt x="19" y="21"/>
                      </a:cubicBezTo>
                      <a:cubicBezTo>
                        <a:pt x="18" y="21"/>
                        <a:pt x="18" y="21"/>
                        <a:pt x="18" y="21"/>
                      </a:cubicBezTo>
                      <a:cubicBezTo>
                        <a:pt x="18" y="21"/>
                        <a:pt x="18" y="21"/>
                        <a:pt x="18" y="21"/>
                      </a:cubicBezTo>
                      <a:cubicBezTo>
                        <a:pt x="18" y="21"/>
                        <a:pt x="18" y="21"/>
                        <a:pt x="18" y="20"/>
                      </a:cubicBezTo>
                      <a:cubicBezTo>
                        <a:pt x="19" y="19"/>
                        <a:pt x="21" y="17"/>
                        <a:pt x="21" y="15"/>
                      </a:cubicBezTo>
                      <a:cubicBezTo>
                        <a:pt x="21" y="15"/>
                        <a:pt x="21" y="15"/>
                        <a:pt x="21" y="15"/>
                      </a:cubicBezTo>
                      <a:cubicBezTo>
                        <a:pt x="22" y="15"/>
                        <a:pt x="22" y="14"/>
                        <a:pt x="23" y="14"/>
                      </a:cubicBezTo>
                      <a:moveTo>
                        <a:pt x="24" y="13"/>
                      </a:moveTo>
                      <a:cubicBezTo>
                        <a:pt x="23" y="14"/>
                        <a:pt x="23" y="16"/>
                        <a:pt x="22" y="17"/>
                      </a:cubicBezTo>
                      <a:cubicBezTo>
                        <a:pt x="22" y="18"/>
                        <a:pt x="22" y="18"/>
                        <a:pt x="21" y="18"/>
                      </a:cubicBezTo>
                      <a:cubicBezTo>
                        <a:pt x="21" y="18"/>
                        <a:pt x="21" y="18"/>
                        <a:pt x="21" y="18"/>
                      </a:cubicBezTo>
                      <a:cubicBezTo>
                        <a:pt x="21" y="19"/>
                        <a:pt x="20" y="19"/>
                        <a:pt x="19" y="20"/>
                      </a:cubicBezTo>
                      <a:cubicBezTo>
                        <a:pt x="21" y="18"/>
                        <a:pt x="22" y="16"/>
                        <a:pt x="23" y="14"/>
                      </a:cubicBezTo>
                      <a:cubicBezTo>
                        <a:pt x="23" y="13"/>
                        <a:pt x="24" y="13"/>
                        <a:pt x="24" y="13"/>
                      </a:cubicBezTo>
                      <a:moveTo>
                        <a:pt x="24" y="12"/>
                      </a:moveTo>
                      <a:cubicBezTo>
                        <a:pt x="24" y="12"/>
                        <a:pt x="24" y="12"/>
                        <a:pt x="24" y="13"/>
                      </a:cubicBezTo>
                      <a:cubicBezTo>
                        <a:pt x="24" y="13"/>
                        <a:pt x="23" y="13"/>
                        <a:pt x="23" y="13"/>
                      </a:cubicBezTo>
                      <a:cubicBezTo>
                        <a:pt x="24" y="13"/>
                        <a:pt x="24" y="13"/>
                        <a:pt x="24" y="12"/>
                      </a:cubicBezTo>
                      <a:moveTo>
                        <a:pt x="25" y="12"/>
                      </a:moveTo>
                      <a:cubicBezTo>
                        <a:pt x="25" y="12"/>
                        <a:pt x="25" y="12"/>
                        <a:pt x="25" y="13"/>
                      </a:cubicBezTo>
                      <a:cubicBezTo>
                        <a:pt x="25" y="13"/>
                        <a:pt x="25" y="13"/>
                        <a:pt x="25" y="13"/>
                      </a:cubicBezTo>
                      <a:cubicBezTo>
                        <a:pt x="25" y="13"/>
                        <a:pt x="25" y="13"/>
                        <a:pt x="25" y="13"/>
                      </a:cubicBezTo>
                      <a:cubicBezTo>
                        <a:pt x="25" y="13"/>
                        <a:pt x="25" y="13"/>
                        <a:pt x="25" y="13"/>
                      </a:cubicBezTo>
                      <a:cubicBezTo>
                        <a:pt x="25" y="13"/>
                        <a:pt x="25" y="13"/>
                        <a:pt x="25" y="13"/>
                      </a:cubicBezTo>
                      <a:cubicBezTo>
                        <a:pt x="25" y="13"/>
                        <a:pt x="25" y="14"/>
                        <a:pt x="24" y="15"/>
                      </a:cubicBezTo>
                      <a:cubicBezTo>
                        <a:pt x="24" y="15"/>
                        <a:pt x="24" y="15"/>
                        <a:pt x="24" y="15"/>
                      </a:cubicBezTo>
                      <a:cubicBezTo>
                        <a:pt x="24" y="16"/>
                        <a:pt x="23" y="17"/>
                        <a:pt x="23" y="18"/>
                      </a:cubicBezTo>
                      <a:cubicBezTo>
                        <a:pt x="23" y="17"/>
                        <a:pt x="23" y="17"/>
                        <a:pt x="24" y="16"/>
                      </a:cubicBezTo>
                      <a:cubicBezTo>
                        <a:pt x="24" y="16"/>
                        <a:pt x="24" y="16"/>
                        <a:pt x="24" y="16"/>
                      </a:cubicBezTo>
                      <a:cubicBezTo>
                        <a:pt x="23" y="16"/>
                        <a:pt x="23" y="17"/>
                        <a:pt x="22" y="17"/>
                      </a:cubicBezTo>
                      <a:cubicBezTo>
                        <a:pt x="23" y="16"/>
                        <a:pt x="24" y="14"/>
                        <a:pt x="24" y="13"/>
                      </a:cubicBezTo>
                      <a:cubicBezTo>
                        <a:pt x="24" y="12"/>
                        <a:pt x="25" y="12"/>
                        <a:pt x="25" y="12"/>
                      </a:cubicBezTo>
                      <a:moveTo>
                        <a:pt x="15" y="12"/>
                      </a:moveTo>
                      <a:cubicBezTo>
                        <a:pt x="15" y="12"/>
                        <a:pt x="15" y="12"/>
                        <a:pt x="15" y="12"/>
                      </a:cubicBezTo>
                      <a:cubicBezTo>
                        <a:pt x="15" y="12"/>
                        <a:pt x="15" y="12"/>
                        <a:pt x="15" y="12"/>
                      </a:cubicBezTo>
                      <a:moveTo>
                        <a:pt x="9" y="10"/>
                      </a:moveTo>
                      <a:cubicBezTo>
                        <a:pt x="8" y="11"/>
                        <a:pt x="8" y="12"/>
                        <a:pt x="8" y="12"/>
                      </a:cubicBezTo>
                      <a:cubicBezTo>
                        <a:pt x="8" y="12"/>
                        <a:pt x="8" y="12"/>
                        <a:pt x="8" y="12"/>
                      </a:cubicBezTo>
                      <a:cubicBezTo>
                        <a:pt x="8" y="11"/>
                        <a:pt x="8" y="11"/>
                        <a:pt x="9" y="10"/>
                      </a:cubicBezTo>
                      <a:moveTo>
                        <a:pt x="8" y="10"/>
                      </a:moveTo>
                      <a:cubicBezTo>
                        <a:pt x="8" y="10"/>
                        <a:pt x="8" y="10"/>
                        <a:pt x="8" y="10"/>
                      </a:cubicBezTo>
                      <a:cubicBezTo>
                        <a:pt x="8" y="10"/>
                        <a:pt x="8" y="10"/>
                        <a:pt x="8" y="10"/>
                      </a:cubicBezTo>
                      <a:moveTo>
                        <a:pt x="14" y="9"/>
                      </a:moveTo>
                      <a:cubicBezTo>
                        <a:pt x="14" y="9"/>
                        <a:pt x="14" y="9"/>
                        <a:pt x="14" y="9"/>
                      </a:cubicBezTo>
                      <a:cubicBezTo>
                        <a:pt x="14" y="9"/>
                        <a:pt x="14" y="9"/>
                        <a:pt x="14" y="9"/>
                      </a:cubicBezTo>
                      <a:moveTo>
                        <a:pt x="11" y="4"/>
                      </a:moveTo>
                      <a:cubicBezTo>
                        <a:pt x="11" y="4"/>
                        <a:pt x="11" y="5"/>
                        <a:pt x="11" y="5"/>
                      </a:cubicBezTo>
                      <a:cubicBezTo>
                        <a:pt x="11" y="5"/>
                        <a:pt x="11" y="5"/>
                        <a:pt x="11" y="5"/>
                      </a:cubicBezTo>
                      <a:cubicBezTo>
                        <a:pt x="11" y="5"/>
                        <a:pt x="11" y="5"/>
                        <a:pt x="11" y="5"/>
                      </a:cubicBezTo>
                      <a:cubicBezTo>
                        <a:pt x="10" y="6"/>
                        <a:pt x="10" y="7"/>
                        <a:pt x="10" y="7"/>
                      </a:cubicBezTo>
                      <a:cubicBezTo>
                        <a:pt x="9" y="8"/>
                        <a:pt x="8" y="9"/>
                        <a:pt x="8" y="10"/>
                      </a:cubicBezTo>
                      <a:cubicBezTo>
                        <a:pt x="8" y="10"/>
                        <a:pt x="8" y="10"/>
                        <a:pt x="8" y="10"/>
                      </a:cubicBezTo>
                      <a:cubicBezTo>
                        <a:pt x="8" y="9"/>
                        <a:pt x="8" y="8"/>
                        <a:pt x="8" y="8"/>
                      </a:cubicBezTo>
                      <a:cubicBezTo>
                        <a:pt x="8" y="8"/>
                        <a:pt x="8" y="8"/>
                        <a:pt x="8" y="8"/>
                      </a:cubicBezTo>
                      <a:cubicBezTo>
                        <a:pt x="9" y="6"/>
                        <a:pt x="10" y="5"/>
                        <a:pt x="11" y="4"/>
                      </a:cubicBezTo>
                      <a:moveTo>
                        <a:pt x="12" y="0"/>
                      </a:moveTo>
                      <a:cubicBezTo>
                        <a:pt x="11" y="1"/>
                        <a:pt x="9" y="3"/>
                        <a:pt x="8" y="5"/>
                      </a:cubicBezTo>
                      <a:cubicBezTo>
                        <a:pt x="8" y="7"/>
                        <a:pt x="7" y="9"/>
                        <a:pt x="7" y="11"/>
                      </a:cubicBezTo>
                      <a:cubicBezTo>
                        <a:pt x="7" y="12"/>
                        <a:pt x="8" y="12"/>
                        <a:pt x="8" y="11"/>
                      </a:cubicBezTo>
                      <a:cubicBezTo>
                        <a:pt x="8" y="11"/>
                        <a:pt x="7" y="11"/>
                        <a:pt x="7" y="11"/>
                      </a:cubicBezTo>
                      <a:cubicBezTo>
                        <a:pt x="7" y="11"/>
                        <a:pt x="7" y="11"/>
                        <a:pt x="7" y="11"/>
                      </a:cubicBezTo>
                      <a:cubicBezTo>
                        <a:pt x="7" y="10"/>
                        <a:pt x="7" y="10"/>
                        <a:pt x="7" y="9"/>
                      </a:cubicBezTo>
                      <a:cubicBezTo>
                        <a:pt x="7" y="9"/>
                        <a:pt x="7" y="9"/>
                        <a:pt x="7" y="9"/>
                      </a:cubicBezTo>
                      <a:cubicBezTo>
                        <a:pt x="8" y="8"/>
                        <a:pt x="8" y="7"/>
                        <a:pt x="8" y="6"/>
                      </a:cubicBezTo>
                      <a:cubicBezTo>
                        <a:pt x="8" y="6"/>
                        <a:pt x="8" y="6"/>
                        <a:pt x="8" y="6"/>
                      </a:cubicBezTo>
                      <a:cubicBezTo>
                        <a:pt x="9" y="4"/>
                        <a:pt x="10" y="3"/>
                        <a:pt x="11" y="1"/>
                      </a:cubicBezTo>
                      <a:cubicBezTo>
                        <a:pt x="11" y="1"/>
                        <a:pt x="11" y="1"/>
                        <a:pt x="11" y="1"/>
                      </a:cubicBezTo>
                      <a:cubicBezTo>
                        <a:pt x="11" y="1"/>
                        <a:pt x="11" y="1"/>
                        <a:pt x="11" y="1"/>
                      </a:cubicBezTo>
                      <a:cubicBezTo>
                        <a:pt x="11" y="1"/>
                        <a:pt x="11" y="1"/>
                        <a:pt x="11" y="1"/>
                      </a:cubicBezTo>
                      <a:cubicBezTo>
                        <a:pt x="11" y="1"/>
                        <a:pt x="11" y="1"/>
                        <a:pt x="11" y="1"/>
                      </a:cubicBezTo>
                      <a:cubicBezTo>
                        <a:pt x="12" y="1"/>
                        <a:pt x="12" y="0"/>
                        <a:pt x="12" y="0"/>
                      </a:cubicBezTo>
                      <a:cubicBezTo>
                        <a:pt x="13" y="0"/>
                        <a:pt x="13" y="1"/>
                        <a:pt x="12" y="1"/>
                      </a:cubicBezTo>
                      <a:cubicBezTo>
                        <a:pt x="12" y="1"/>
                        <a:pt x="12" y="1"/>
                        <a:pt x="12" y="1"/>
                      </a:cubicBezTo>
                      <a:cubicBezTo>
                        <a:pt x="12" y="2"/>
                        <a:pt x="12" y="3"/>
                        <a:pt x="12" y="3"/>
                      </a:cubicBezTo>
                      <a:cubicBezTo>
                        <a:pt x="12" y="3"/>
                        <a:pt x="12" y="3"/>
                        <a:pt x="12" y="3"/>
                      </a:cubicBezTo>
                      <a:cubicBezTo>
                        <a:pt x="11" y="4"/>
                        <a:pt x="11" y="4"/>
                        <a:pt x="11" y="5"/>
                      </a:cubicBezTo>
                      <a:cubicBezTo>
                        <a:pt x="11" y="5"/>
                        <a:pt x="11" y="4"/>
                        <a:pt x="11" y="4"/>
                      </a:cubicBezTo>
                      <a:cubicBezTo>
                        <a:pt x="11" y="4"/>
                        <a:pt x="11" y="4"/>
                        <a:pt x="11" y="4"/>
                      </a:cubicBezTo>
                      <a:cubicBezTo>
                        <a:pt x="10" y="5"/>
                        <a:pt x="9" y="6"/>
                        <a:pt x="9" y="7"/>
                      </a:cubicBezTo>
                      <a:cubicBezTo>
                        <a:pt x="8" y="8"/>
                        <a:pt x="8" y="9"/>
                        <a:pt x="8" y="11"/>
                      </a:cubicBezTo>
                      <a:cubicBezTo>
                        <a:pt x="8" y="11"/>
                        <a:pt x="8" y="11"/>
                        <a:pt x="8" y="11"/>
                      </a:cubicBezTo>
                      <a:cubicBezTo>
                        <a:pt x="8" y="10"/>
                        <a:pt x="8" y="10"/>
                        <a:pt x="8" y="10"/>
                      </a:cubicBezTo>
                      <a:cubicBezTo>
                        <a:pt x="8" y="10"/>
                        <a:pt x="8" y="10"/>
                        <a:pt x="8" y="10"/>
                      </a:cubicBezTo>
                      <a:cubicBezTo>
                        <a:pt x="9" y="8"/>
                        <a:pt x="10" y="7"/>
                        <a:pt x="11" y="6"/>
                      </a:cubicBezTo>
                      <a:cubicBezTo>
                        <a:pt x="10" y="6"/>
                        <a:pt x="10" y="7"/>
                        <a:pt x="10" y="8"/>
                      </a:cubicBezTo>
                      <a:cubicBezTo>
                        <a:pt x="10" y="8"/>
                        <a:pt x="10" y="8"/>
                        <a:pt x="10" y="8"/>
                      </a:cubicBezTo>
                      <a:cubicBezTo>
                        <a:pt x="9" y="9"/>
                        <a:pt x="9" y="9"/>
                        <a:pt x="9" y="10"/>
                      </a:cubicBezTo>
                      <a:cubicBezTo>
                        <a:pt x="8" y="11"/>
                        <a:pt x="8" y="12"/>
                        <a:pt x="7" y="13"/>
                      </a:cubicBezTo>
                      <a:cubicBezTo>
                        <a:pt x="7" y="13"/>
                        <a:pt x="8" y="13"/>
                        <a:pt x="8" y="13"/>
                      </a:cubicBezTo>
                      <a:cubicBezTo>
                        <a:pt x="8" y="13"/>
                        <a:pt x="8" y="12"/>
                        <a:pt x="8" y="12"/>
                      </a:cubicBezTo>
                      <a:cubicBezTo>
                        <a:pt x="8" y="12"/>
                        <a:pt x="8" y="12"/>
                        <a:pt x="8" y="12"/>
                      </a:cubicBezTo>
                      <a:cubicBezTo>
                        <a:pt x="8" y="11"/>
                        <a:pt x="9" y="10"/>
                        <a:pt x="9" y="10"/>
                      </a:cubicBezTo>
                      <a:cubicBezTo>
                        <a:pt x="9" y="9"/>
                        <a:pt x="10" y="9"/>
                        <a:pt x="10" y="8"/>
                      </a:cubicBezTo>
                      <a:cubicBezTo>
                        <a:pt x="10" y="9"/>
                        <a:pt x="10" y="9"/>
                        <a:pt x="10" y="10"/>
                      </a:cubicBezTo>
                      <a:cubicBezTo>
                        <a:pt x="10" y="10"/>
                        <a:pt x="10" y="10"/>
                        <a:pt x="10" y="10"/>
                      </a:cubicBezTo>
                      <a:cubicBezTo>
                        <a:pt x="10" y="10"/>
                        <a:pt x="10" y="10"/>
                        <a:pt x="10" y="10"/>
                      </a:cubicBezTo>
                      <a:cubicBezTo>
                        <a:pt x="10" y="10"/>
                        <a:pt x="10" y="10"/>
                        <a:pt x="10" y="10"/>
                      </a:cubicBezTo>
                      <a:cubicBezTo>
                        <a:pt x="10" y="10"/>
                        <a:pt x="10" y="10"/>
                        <a:pt x="10" y="10"/>
                      </a:cubicBezTo>
                      <a:cubicBezTo>
                        <a:pt x="10" y="11"/>
                        <a:pt x="9" y="12"/>
                        <a:pt x="9" y="13"/>
                      </a:cubicBezTo>
                      <a:cubicBezTo>
                        <a:pt x="9" y="13"/>
                        <a:pt x="9" y="13"/>
                        <a:pt x="9" y="13"/>
                      </a:cubicBezTo>
                      <a:cubicBezTo>
                        <a:pt x="9" y="13"/>
                        <a:pt x="9" y="13"/>
                        <a:pt x="9" y="12"/>
                      </a:cubicBezTo>
                      <a:cubicBezTo>
                        <a:pt x="9" y="12"/>
                        <a:pt x="9" y="12"/>
                        <a:pt x="9" y="12"/>
                      </a:cubicBezTo>
                      <a:cubicBezTo>
                        <a:pt x="10" y="12"/>
                        <a:pt x="10" y="11"/>
                        <a:pt x="11" y="10"/>
                      </a:cubicBezTo>
                      <a:cubicBezTo>
                        <a:pt x="11" y="10"/>
                        <a:pt x="11" y="10"/>
                        <a:pt x="12" y="9"/>
                      </a:cubicBezTo>
                      <a:cubicBezTo>
                        <a:pt x="12" y="9"/>
                        <a:pt x="12" y="9"/>
                        <a:pt x="12" y="9"/>
                      </a:cubicBezTo>
                      <a:cubicBezTo>
                        <a:pt x="12" y="9"/>
                        <a:pt x="12" y="10"/>
                        <a:pt x="12" y="10"/>
                      </a:cubicBezTo>
                      <a:cubicBezTo>
                        <a:pt x="12" y="10"/>
                        <a:pt x="12" y="10"/>
                        <a:pt x="12" y="10"/>
                      </a:cubicBezTo>
                      <a:cubicBezTo>
                        <a:pt x="12" y="10"/>
                        <a:pt x="12" y="10"/>
                        <a:pt x="12" y="10"/>
                      </a:cubicBezTo>
                      <a:cubicBezTo>
                        <a:pt x="12" y="10"/>
                        <a:pt x="12" y="10"/>
                        <a:pt x="12" y="10"/>
                      </a:cubicBezTo>
                      <a:cubicBezTo>
                        <a:pt x="12" y="10"/>
                        <a:pt x="12" y="10"/>
                        <a:pt x="12" y="10"/>
                      </a:cubicBezTo>
                      <a:cubicBezTo>
                        <a:pt x="12" y="11"/>
                        <a:pt x="12" y="12"/>
                        <a:pt x="11" y="13"/>
                      </a:cubicBezTo>
                      <a:cubicBezTo>
                        <a:pt x="11" y="13"/>
                        <a:pt x="11" y="13"/>
                        <a:pt x="11" y="13"/>
                      </a:cubicBezTo>
                      <a:cubicBezTo>
                        <a:pt x="11" y="14"/>
                        <a:pt x="11" y="14"/>
                        <a:pt x="11" y="14"/>
                      </a:cubicBezTo>
                      <a:cubicBezTo>
                        <a:pt x="11" y="14"/>
                        <a:pt x="11" y="14"/>
                        <a:pt x="11" y="14"/>
                      </a:cubicBezTo>
                      <a:cubicBezTo>
                        <a:pt x="12" y="12"/>
                        <a:pt x="13" y="11"/>
                        <a:pt x="14" y="9"/>
                      </a:cubicBezTo>
                      <a:cubicBezTo>
                        <a:pt x="14" y="9"/>
                        <a:pt x="14" y="9"/>
                        <a:pt x="14" y="9"/>
                      </a:cubicBezTo>
                      <a:cubicBezTo>
                        <a:pt x="15" y="10"/>
                        <a:pt x="15" y="10"/>
                        <a:pt x="14" y="11"/>
                      </a:cubicBezTo>
                      <a:cubicBezTo>
                        <a:pt x="14" y="11"/>
                        <a:pt x="14" y="11"/>
                        <a:pt x="14" y="11"/>
                      </a:cubicBezTo>
                      <a:cubicBezTo>
                        <a:pt x="14" y="12"/>
                        <a:pt x="13" y="14"/>
                        <a:pt x="13" y="16"/>
                      </a:cubicBezTo>
                      <a:cubicBezTo>
                        <a:pt x="13" y="16"/>
                        <a:pt x="13" y="16"/>
                        <a:pt x="13" y="16"/>
                      </a:cubicBezTo>
                      <a:cubicBezTo>
                        <a:pt x="13" y="15"/>
                        <a:pt x="13" y="14"/>
                        <a:pt x="14" y="14"/>
                      </a:cubicBezTo>
                      <a:cubicBezTo>
                        <a:pt x="14" y="14"/>
                        <a:pt x="14" y="14"/>
                        <a:pt x="14" y="14"/>
                      </a:cubicBezTo>
                      <a:cubicBezTo>
                        <a:pt x="14" y="13"/>
                        <a:pt x="14" y="12"/>
                        <a:pt x="15" y="12"/>
                      </a:cubicBezTo>
                      <a:cubicBezTo>
                        <a:pt x="15" y="11"/>
                        <a:pt x="16" y="11"/>
                        <a:pt x="16" y="11"/>
                      </a:cubicBezTo>
                      <a:cubicBezTo>
                        <a:pt x="16" y="11"/>
                        <a:pt x="16" y="11"/>
                        <a:pt x="16" y="11"/>
                      </a:cubicBezTo>
                      <a:cubicBezTo>
                        <a:pt x="16" y="11"/>
                        <a:pt x="16" y="11"/>
                        <a:pt x="16" y="11"/>
                      </a:cubicBezTo>
                      <a:cubicBezTo>
                        <a:pt x="16" y="11"/>
                        <a:pt x="16" y="12"/>
                        <a:pt x="16" y="13"/>
                      </a:cubicBezTo>
                      <a:cubicBezTo>
                        <a:pt x="16" y="13"/>
                        <a:pt x="16" y="13"/>
                        <a:pt x="16" y="13"/>
                      </a:cubicBezTo>
                      <a:cubicBezTo>
                        <a:pt x="16" y="14"/>
                        <a:pt x="16" y="14"/>
                        <a:pt x="15" y="15"/>
                      </a:cubicBezTo>
                      <a:cubicBezTo>
                        <a:pt x="15" y="16"/>
                        <a:pt x="15" y="16"/>
                        <a:pt x="15" y="17"/>
                      </a:cubicBezTo>
                      <a:cubicBezTo>
                        <a:pt x="15" y="17"/>
                        <a:pt x="15" y="17"/>
                        <a:pt x="15" y="17"/>
                      </a:cubicBezTo>
                      <a:cubicBezTo>
                        <a:pt x="15" y="17"/>
                        <a:pt x="15" y="17"/>
                        <a:pt x="15" y="17"/>
                      </a:cubicBezTo>
                      <a:cubicBezTo>
                        <a:pt x="15" y="17"/>
                        <a:pt x="15" y="17"/>
                        <a:pt x="15" y="17"/>
                      </a:cubicBezTo>
                      <a:cubicBezTo>
                        <a:pt x="15" y="17"/>
                        <a:pt x="15" y="17"/>
                        <a:pt x="15" y="17"/>
                      </a:cubicBezTo>
                      <a:cubicBezTo>
                        <a:pt x="15" y="16"/>
                        <a:pt x="15" y="16"/>
                        <a:pt x="16" y="15"/>
                      </a:cubicBezTo>
                      <a:cubicBezTo>
                        <a:pt x="16" y="14"/>
                        <a:pt x="17" y="13"/>
                        <a:pt x="18" y="12"/>
                      </a:cubicBezTo>
                      <a:cubicBezTo>
                        <a:pt x="18" y="12"/>
                        <a:pt x="18" y="12"/>
                        <a:pt x="18" y="12"/>
                      </a:cubicBezTo>
                      <a:cubicBezTo>
                        <a:pt x="18" y="12"/>
                        <a:pt x="18" y="12"/>
                        <a:pt x="18" y="12"/>
                      </a:cubicBezTo>
                      <a:cubicBezTo>
                        <a:pt x="18" y="13"/>
                        <a:pt x="18" y="13"/>
                        <a:pt x="18" y="13"/>
                      </a:cubicBezTo>
                      <a:cubicBezTo>
                        <a:pt x="18" y="13"/>
                        <a:pt x="18" y="13"/>
                        <a:pt x="18" y="13"/>
                      </a:cubicBezTo>
                      <a:cubicBezTo>
                        <a:pt x="18" y="14"/>
                        <a:pt x="17" y="15"/>
                        <a:pt x="17" y="16"/>
                      </a:cubicBezTo>
                      <a:cubicBezTo>
                        <a:pt x="17" y="16"/>
                        <a:pt x="17" y="16"/>
                        <a:pt x="17" y="16"/>
                      </a:cubicBezTo>
                      <a:cubicBezTo>
                        <a:pt x="17" y="16"/>
                        <a:pt x="16" y="17"/>
                        <a:pt x="16" y="18"/>
                      </a:cubicBezTo>
                      <a:cubicBezTo>
                        <a:pt x="16" y="18"/>
                        <a:pt x="16" y="18"/>
                        <a:pt x="16" y="18"/>
                      </a:cubicBezTo>
                      <a:cubicBezTo>
                        <a:pt x="17" y="17"/>
                        <a:pt x="18" y="15"/>
                        <a:pt x="18" y="14"/>
                      </a:cubicBezTo>
                      <a:cubicBezTo>
                        <a:pt x="19" y="14"/>
                        <a:pt x="19"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0" y="13"/>
                        <a:pt x="20" y="13"/>
                      </a:cubicBezTo>
                      <a:cubicBezTo>
                        <a:pt x="20" y="13"/>
                        <a:pt x="21" y="13"/>
                        <a:pt x="21" y="13"/>
                      </a:cubicBezTo>
                      <a:cubicBezTo>
                        <a:pt x="21" y="13"/>
                        <a:pt x="21" y="13"/>
                        <a:pt x="21" y="13"/>
                      </a:cubicBezTo>
                      <a:cubicBezTo>
                        <a:pt x="21" y="13"/>
                        <a:pt x="21" y="13"/>
                        <a:pt x="21" y="13"/>
                      </a:cubicBezTo>
                      <a:cubicBezTo>
                        <a:pt x="21" y="14"/>
                        <a:pt x="20" y="14"/>
                        <a:pt x="20" y="15"/>
                      </a:cubicBezTo>
                      <a:cubicBezTo>
                        <a:pt x="20" y="15"/>
                        <a:pt x="20" y="15"/>
                        <a:pt x="20" y="15"/>
                      </a:cubicBezTo>
                      <a:cubicBezTo>
                        <a:pt x="20" y="15"/>
                        <a:pt x="20" y="15"/>
                        <a:pt x="20" y="16"/>
                      </a:cubicBezTo>
                      <a:cubicBezTo>
                        <a:pt x="19" y="17"/>
                        <a:pt x="18" y="18"/>
                        <a:pt x="17" y="19"/>
                      </a:cubicBezTo>
                      <a:cubicBezTo>
                        <a:pt x="17" y="19"/>
                        <a:pt x="17" y="19"/>
                        <a:pt x="17" y="19"/>
                      </a:cubicBezTo>
                      <a:cubicBezTo>
                        <a:pt x="18" y="18"/>
                        <a:pt x="19" y="17"/>
                        <a:pt x="20" y="16"/>
                      </a:cubicBezTo>
                      <a:cubicBezTo>
                        <a:pt x="20" y="16"/>
                        <a:pt x="20" y="15"/>
                        <a:pt x="20" y="15"/>
                      </a:cubicBezTo>
                      <a:cubicBezTo>
                        <a:pt x="21" y="14"/>
                        <a:pt x="21" y="14"/>
                        <a:pt x="22" y="13"/>
                      </a:cubicBezTo>
                      <a:cubicBezTo>
                        <a:pt x="22" y="14"/>
                        <a:pt x="22" y="14"/>
                        <a:pt x="22" y="15"/>
                      </a:cubicBezTo>
                      <a:cubicBezTo>
                        <a:pt x="22" y="15"/>
                        <a:pt x="22" y="15"/>
                        <a:pt x="22" y="15"/>
                      </a:cubicBezTo>
                      <a:cubicBezTo>
                        <a:pt x="22" y="15"/>
                        <a:pt x="21" y="15"/>
                        <a:pt x="21" y="15"/>
                      </a:cubicBezTo>
                      <a:cubicBezTo>
                        <a:pt x="21" y="16"/>
                        <a:pt x="21" y="16"/>
                        <a:pt x="21" y="16"/>
                      </a:cubicBezTo>
                      <a:cubicBezTo>
                        <a:pt x="20" y="17"/>
                        <a:pt x="19" y="19"/>
                        <a:pt x="18" y="20"/>
                      </a:cubicBezTo>
                      <a:cubicBezTo>
                        <a:pt x="18" y="21"/>
                        <a:pt x="18" y="21"/>
                        <a:pt x="17" y="22"/>
                      </a:cubicBezTo>
                      <a:cubicBezTo>
                        <a:pt x="17" y="22"/>
                        <a:pt x="17" y="22"/>
                        <a:pt x="17" y="22"/>
                      </a:cubicBezTo>
                      <a:cubicBezTo>
                        <a:pt x="18" y="22"/>
                        <a:pt x="18" y="22"/>
                        <a:pt x="18" y="21"/>
                      </a:cubicBezTo>
                      <a:cubicBezTo>
                        <a:pt x="18" y="21"/>
                        <a:pt x="19" y="21"/>
                        <a:pt x="19" y="21"/>
                      </a:cubicBezTo>
                      <a:cubicBezTo>
                        <a:pt x="19" y="20"/>
                        <a:pt x="20" y="19"/>
                        <a:pt x="21" y="19"/>
                      </a:cubicBezTo>
                      <a:cubicBezTo>
                        <a:pt x="21" y="19"/>
                        <a:pt x="20" y="19"/>
                        <a:pt x="20" y="20"/>
                      </a:cubicBezTo>
                      <a:cubicBezTo>
                        <a:pt x="20" y="20"/>
                        <a:pt x="20" y="20"/>
                        <a:pt x="20" y="20"/>
                      </a:cubicBezTo>
                      <a:cubicBezTo>
                        <a:pt x="20" y="20"/>
                        <a:pt x="20" y="19"/>
                        <a:pt x="20" y="20"/>
                      </a:cubicBezTo>
                      <a:cubicBezTo>
                        <a:pt x="19" y="21"/>
                        <a:pt x="18" y="22"/>
                        <a:pt x="17" y="23"/>
                      </a:cubicBezTo>
                      <a:cubicBezTo>
                        <a:pt x="17" y="22"/>
                        <a:pt x="18" y="22"/>
                        <a:pt x="18" y="21"/>
                      </a:cubicBezTo>
                      <a:cubicBezTo>
                        <a:pt x="18" y="21"/>
                        <a:pt x="18" y="21"/>
                        <a:pt x="18" y="21"/>
                      </a:cubicBezTo>
                      <a:cubicBezTo>
                        <a:pt x="17" y="21"/>
                        <a:pt x="16" y="21"/>
                        <a:pt x="16" y="22"/>
                      </a:cubicBezTo>
                      <a:cubicBezTo>
                        <a:pt x="15" y="22"/>
                        <a:pt x="14" y="23"/>
                        <a:pt x="14" y="24"/>
                      </a:cubicBezTo>
                      <a:cubicBezTo>
                        <a:pt x="14" y="24"/>
                        <a:pt x="14" y="24"/>
                        <a:pt x="14" y="23"/>
                      </a:cubicBezTo>
                      <a:cubicBezTo>
                        <a:pt x="14" y="23"/>
                        <a:pt x="14" y="23"/>
                        <a:pt x="14" y="23"/>
                      </a:cubicBezTo>
                      <a:cubicBezTo>
                        <a:pt x="13" y="24"/>
                        <a:pt x="12" y="25"/>
                        <a:pt x="11" y="26"/>
                      </a:cubicBezTo>
                      <a:cubicBezTo>
                        <a:pt x="11" y="26"/>
                        <a:pt x="11" y="25"/>
                        <a:pt x="11" y="24"/>
                      </a:cubicBezTo>
                      <a:cubicBezTo>
                        <a:pt x="11" y="24"/>
                        <a:pt x="11" y="24"/>
                        <a:pt x="11" y="24"/>
                      </a:cubicBezTo>
                      <a:cubicBezTo>
                        <a:pt x="11" y="24"/>
                        <a:pt x="11" y="24"/>
                        <a:pt x="11" y="24"/>
                      </a:cubicBezTo>
                      <a:cubicBezTo>
                        <a:pt x="11" y="24"/>
                        <a:pt x="11" y="24"/>
                        <a:pt x="11" y="24"/>
                      </a:cubicBezTo>
                      <a:cubicBezTo>
                        <a:pt x="11" y="24"/>
                        <a:pt x="11" y="24"/>
                        <a:pt x="11" y="24"/>
                      </a:cubicBezTo>
                      <a:cubicBezTo>
                        <a:pt x="9" y="25"/>
                        <a:pt x="8" y="27"/>
                        <a:pt x="7" y="29"/>
                      </a:cubicBezTo>
                      <a:cubicBezTo>
                        <a:pt x="7" y="29"/>
                        <a:pt x="7" y="29"/>
                        <a:pt x="7" y="29"/>
                      </a:cubicBezTo>
                      <a:cubicBezTo>
                        <a:pt x="8" y="28"/>
                        <a:pt x="9" y="26"/>
                        <a:pt x="9" y="24"/>
                      </a:cubicBezTo>
                      <a:cubicBezTo>
                        <a:pt x="9" y="24"/>
                        <a:pt x="8" y="24"/>
                        <a:pt x="8" y="24"/>
                      </a:cubicBezTo>
                      <a:cubicBezTo>
                        <a:pt x="7" y="25"/>
                        <a:pt x="7" y="26"/>
                        <a:pt x="6" y="27"/>
                      </a:cubicBezTo>
                      <a:cubicBezTo>
                        <a:pt x="6" y="26"/>
                        <a:pt x="6" y="26"/>
                        <a:pt x="6" y="26"/>
                      </a:cubicBezTo>
                      <a:cubicBezTo>
                        <a:pt x="6" y="26"/>
                        <a:pt x="6" y="26"/>
                        <a:pt x="6" y="26"/>
                      </a:cubicBezTo>
                      <a:cubicBezTo>
                        <a:pt x="6" y="26"/>
                        <a:pt x="6" y="26"/>
                        <a:pt x="6" y="26"/>
                      </a:cubicBezTo>
                      <a:cubicBezTo>
                        <a:pt x="6" y="25"/>
                        <a:pt x="6" y="25"/>
                        <a:pt x="6" y="25"/>
                      </a:cubicBezTo>
                      <a:cubicBezTo>
                        <a:pt x="6" y="24"/>
                        <a:pt x="6" y="24"/>
                        <a:pt x="6" y="24"/>
                      </a:cubicBezTo>
                      <a:cubicBezTo>
                        <a:pt x="5" y="25"/>
                        <a:pt x="4" y="26"/>
                        <a:pt x="3" y="27"/>
                      </a:cubicBezTo>
                      <a:cubicBezTo>
                        <a:pt x="3" y="27"/>
                        <a:pt x="3" y="28"/>
                        <a:pt x="3" y="28"/>
                      </a:cubicBezTo>
                      <a:cubicBezTo>
                        <a:pt x="3" y="27"/>
                        <a:pt x="3" y="26"/>
                        <a:pt x="3" y="25"/>
                      </a:cubicBezTo>
                      <a:cubicBezTo>
                        <a:pt x="3" y="25"/>
                        <a:pt x="3" y="25"/>
                        <a:pt x="3" y="25"/>
                      </a:cubicBezTo>
                      <a:cubicBezTo>
                        <a:pt x="3" y="25"/>
                        <a:pt x="3" y="25"/>
                        <a:pt x="3" y="25"/>
                      </a:cubicBezTo>
                      <a:cubicBezTo>
                        <a:pt x="3" y="25"/>
                        <a:pt x="3" y="25"/>
                        <a:pt x="3" y="25"/>
                      </a:cubicBezTo>
                      <a:cubicBezTo>
                        <a:pt x="3" y="25"/>
                        <a:pt x="3" y="25"/>
                        <a:pt x="3" y="24"/>
                      </a:cubicBezTo>
                      <a:cubicBezTo>
                        <a:pt x="3" y="24"/>
                        <a:pt x="3" y="24"/>
                        <a:pt x="3" y="24"/>
                      </a:cubicBezTo>
                      <a:cubicBezTo>
                        <a:pt x="2" y="25"/>
                        <a:pt x="2" y="25"/>
                        <a:pt x="2" y="25"/>
                      </a:cubicBezTo>
                      <a:cubicBezTo>
                        <a:pt x="2" y="25"/>
                        <a:pt x="2" y="24"/>
                        <a:pt x="2" y="24"/>
                      </a:cubicBezTo>
                      <a:cubicBezTo>
                        <a:pt x="2" y="24"/>
                        <a:pt x="2" y="24"/>
                        <a:pt x="2" y="24"/>
                      </a:cubicBezTo>
                      <a:cubicBezTo>
                        <a:pt x="1" y="25"/>
                        <a:pt x="1" y="25"/>
                        <a:pt x="1" y="26"/>
                      </a:cubicBezTo>
                      <a:cubicBezTo>
                        <a:pt x="1" y="26"/>
                        <a:pt x="1" y="26"/>
                        <a:pt x="1" y="26"/>
                      </a:cubicBezTo>
                      <a:cubicBezTo>
                        <a:pt x="0" y="27"/>
                        <a:pt x="0" y="27"/>
                        <a:pt x="0" y="28"/>
                      </a:cubicBezTo>
                      <a:cubicBezTo>
                        <a:pt x="0" y="28"/>
                        <a:pt x="0" y="28"/>
                        <a:pt x="0" y="28"/>
                      </a:cubicBezTo>
                      <a:cubicBezTo>
                        <a:pt x="0" y="28"/>
                        <a:pt x="1" y="28"/>
                        <a:pt x="1" y="27"/>
                      </a:cubicBezTo>
                      <a:cubicBezTo>
                        <a:pt x="1" y="28"/>
                        <a:pt x="1" y="28"/>
                        <a:pt x="1" y="28"/>
                      </a:cubicBezTo>
                      <a:cubicBezTo>
                        <a:pt x="1" y="28"/>
                        <a:pt x="1" y="28"/>
                        <a:pt x="1" y="28"/>
                      </a:cubicBezTo>
                      <a:cubicBezTo>
                        <a:pt x="2" y="27"/>
                        <a:pt x="2" y="26"/>
                        <a:pt x="3" y="25"/>
                      </a:cubicBezTo>
                      <a:cubicBezTo>
                        <a:pt x="3" y="25"/>
                        <a:pt x="3" y="25"/>
                        <a:pt x="3" y="25"/>
                      </a:cubicBezTo>
                      <a:cubicBezTo>
                        <a:pt x="2" y="27"/>
                        <a:pt x="2" y="28"/>
                        <a:pt x="2" y="29"/>
                      </a:cubicBezTo>
                      <a:cubicBezTo>
                        <a:pt x="2" y="30"/>
                        <a:pt x="2" y="30"/>
                        <a:pt x="2" y="30"/>
                      </a:cubicBezTo>
                      <a:cubicBezTo>
                        <a:pt x="2" y="31"/>
                        <a:pt x="2" y="31"/>
                        <a:pt x="2" y="31"/>
                      </a:cubicBezTo>
                      <a:cubicBezTo>
                        <a:pt x="2" y="30"/>
                        <a:pt x="2" y="30"/>
                        <a:pt x="2" y="30"/>
                      </a:cubicBezTo>
                      <a:cubicBezTo>
                        <a:pt x="2" y="30"/>
                        <a:pt x="2" y="30"/>
                        <a:pt x="2" y="30"/>
                      </a:cubicBezTo>
                      <a:cubicBezTo>
                        <a:pt x="2" y="30"/>
                        <a:pt x="2" y="30"/>
                        <a:pt x="2" y="30"/>
                      </a:cubicBezTo>
                      <a:cubicBezTo>
                        <a:pt x="3" y="29"/>
                        <a:pt x="4" y="28"/>
                        <a:pt x="5" y="27"/>
                      </a:cubicBezTo>
                      <a:cubicBezTo>
                        <a:pt x="5" y="27"/>
                        <a:pt x="5" y="27"/>
                        <a:pt x="5" y="27"/>
                      </a:cubicBezTo>
                      <a:cubicBezTo>
                        <a:pt x="5" y="27"/>
                        <a:pt x="5" y="27"/>
                        <a:pt x="5" y="27"/>
                      </a:cubicBezTo>
                      <a:cubicBezTo>
                        <a:pt x="5" y="27"/>
                        <a:pt x="5" y="27"/>
                        <a:pt x="5" y="27"/>
                      </a:cubicBezTo>
                      <a:cubicBezTo>
                        <a:pt x="5" y="27"/>
                        <a:pt x="5" y="27"/>
                        <a:pt x="5" y="27"/>
                      </a:cubicBezTo>
                      <a:cubicBezTo>
                        <a:pt x="5" y="27"/>
                        <a:pt x="5" y="26"/>
                        <a:pt x="6" y="26"/>
                      </a:cubicBezTo>
                      <a:cubicBezTo>
                        <a:pt x="6" y="26"/>
                        <a:pt x="5" y="27"/>
                        <a:pt x="5" y="27"/>
                      </a:cubicBezTo>
                      <a:cubicBezTo>
                        <a:pt x="4" y="28"/>
                        <a:pt x="4" y="30"/>
                        <a:pt x="3" y="31"/>
                      </a:cubicBezTo>
                      <a:cubicBezTo>
                        <a:pt x="3" y="31"/>
                        <a:pt x="3" y="31"/>
                        <a:pt x="3" y="31"/>
                      </a:cubicBezTo>
                      <a:cubicBezTo>
                        <a:pt x="4" y="31"/>
                        <a:pt x="4" y="31"/>
                        <a:pt x="4" y="31"/>
                      </a:cubicBezTo>
                      <a:cubicBezTo>
                        <a:pt x="4" y="30"/>
                        <a:pt x="5" y="28"/>
                        <a:pt x="5" y="27"/>
                      </a:cubicBezTo>
                      <a:cubicBezTo>
                        <a:pt x="6" y="27"/>
                        <a:pt x="6" y="27"/>
                        <a:pt x="6" y="27"/>
                      </a:cubicBezTo>
                      <a:cubicBezTo>
                        <a:pt x="6" y="28"/>
                        <a:pt x="5" y="28"/>
                        <a:pt x="5" y="29"/>
                      </a:cubicBezTo>
                      <a:cubicBezTo>
                        <a:pt x="5" y="30"/>
                        <a:pt x="5" y="30"/>
                        <a:pt x="5" y="31"/>
                      </a:cubicBezTo>
                      <a:cubicBezTo>
                        <a:pt x="5" y="31"/>
                        <a:pt x="5" y="31"/>
                        <a:pt x="5" y="31"/>
                      </a:cubicBezTo>
                      <a:cubicBezTo>
                        <a:pt x="6" y="31"/>
                        <a:pt x="6" y="30"/>
                        <a:pt x="7" y="30"/>
                      </a:cubicBezTo>
                      <a:cubicBezTo>
                        <a:pt x="7" y="30"/>
                        <a:pt x="7" y="30"/>
                        <a:pt x="6" y="31"/>
                      </a:cubicBezTo>
                      <a:cubicBezTo>
                        <a:pt x="6" y="31"/>
                        <a:pt x="7" y="31"/>
                        <a:pt x="7" y="31"/>
                      </a:cubicBezTo>
                      <a:cubicBezTo>
                        <a:pt x="7" y="31"/>
                        <a:pt x="7" y="30"/>
                        <a:pt x="7" y="30"/>
                      </a:cubicBezTo>
                      <a:cubicBezTo>
                        <a:pt x="7" y="30"/>
                        <a:pt x="7" y="30"/>
                        <a:pt x="7" y="30"/>
                      </a:cubicBezTo>
                      <a:cubicBezTo>
                        <a:pt x="7" y="30"/>
                        <a:pt x="7" y="29"/>
                        <a:pt x="7" y="29"/>
                      </a:cubicBezTo>
                      <a:cubicBezTo>
                        <a:pt x="9" y="28"/>
                        <a:pt x="10" y="26"/>
                        <a:pt x="11" y="25"/>
                      </a:cubicBezTo>
                      <a:cubicBezTo>
                        <a:pt x="11" y="25"/>
                        <a:pt x="11" y="25"/>
                        <a:pt x="11" y="25"/>
                      </a:cubicBezTo>
                      <a:cubicBezTo>
                        <a:pt x="10" y="26"/>
                        <a:pt x="9" y="28"/>
                        <a:pt x="9" y="30"/>
                      </a:cubicBezTo>
                      <a:cubicBezTo>
                        <a:pt x="9" y="30"/>
                        <a:pt x="8" y="31"/>
                        <a:pt x="8" y="31"/>
                      </a:cubicBezTo>
                      <a:cubicBezTo>
                        <a:pt x="8" y="31"/>
                        <a:pt x="8" y="31"/>
                        <a:pt x="8" y="31"/>
                      </a:cubicBezTo>
                      <a:cubicBezTo>
                        <a:pt x="8" y="31"/>
                        <a:pt x="9" y="31"/>
                        <a:pt x="9" y="30"/>
                      </a:cubicBezTo>
                      <a:cubicBezTo>
                        <a:pt x="9" y="30"/>
                        <a:pt x="9" y="31"/>
                        <a:pt x="9" y="31"/>
                      </a:cubicBezTo>
                      <a:cubicBezTo>
                        <a:pt x="9" y="31"/>
                        <a:pt x="9" y="31"/>
                        <a:pt x="9" y="31"/>
                      </a:cubicBezTo>
                      <a:cubicBezTo>
                        <a:pt x="10" y="30"/>
                        <a:pt x="10" y="30"/>
                        <a:pt x="11" y="29"/>
                      </a:cubicBezTo>
                      <a:cubicBezTo>
                        <a:pt x="10" y="30"/>
                        <a:pt x="10" y="31"/>
                        <a:pt x="10" y="31"/>
                      </a:cubicBezTo>
                      <a:cubicBezTo>
                        <a:pt x="10" y="31"/>
                        <a:pt x="10" y="31"/>
                        <a:pt x="10" y="31"/>
                      </a:cubicBezTo>
                      <a:cubicBezTo>
                        <a:pt x="11" y="30"/>
                        <a:pt x="11" y="29"/>
                        <a:pt x="12" y="28"/>
                      </a:cubicBezTo>
                      <a:cubicBezTo>
                        <a:pt x="14" y="27"/>
                        <a:pt x="15" y="25"/>
                        <a:pt x="16" y="23"/>
                      </a:cubicBezTo>
                      <a:cubicBezTo>
                        <a:pt x="16" y="24"/>
                        <a:pt x="15" y="24"/>
                        <a:pt x="15" y="25"/>
                      </a:cubicBezTo>
                      <a:cubicBezTo>
                        <a:pt x="14" y="26"/>
                        <a:pt x="14" y="27"/>
                        <a:pt x="14" y="28"/>
                      </a:cubicBezTo>
                      <a:cubicBezTo>
                        <a:pt x="14" y="28"/>
                        <a:pt x="14" y="28"/>
                        <a:pt x="14" y="28"/>
                      </a:cubicBezTo>
                      <a:cubicBezTo>
                        <a:pt x="14" y="28"/>
                        <a:pt x="15" y="28"/>
                        <a:pt x="15" y="28"/>
                      </a:cubicBezTo>
                      <a:cubicBezTo>
                        <a:pt x="14" y="29"/>
                        <a:pt x="14" y="30"/>
                        <a:pt x="13" y="31"/>
                      </a:cubicBezTo>
                      <a:cubicBezTo>
                        <a:pt x="13" y="31"/>
                        <a:pt x="13" y="31"/>
                        <a:pt x="13" y="31"/>
                      </a:cubicBezTo>
                      <a:cubicBezTo>
                        <a:pt x="14" y="30"/>
                        <a:pt x="15" y="28"/>
                        <a:pt x="15" y="27"/>
                      </a:cubicBezTo>
                      <a:cubicBezTo>
                        <a:pt x="16" y="27"/>
                        <a:pt x="16" y="26"/>
                        <a:pt x="17" y="26"/>
                      </a:cubicBezTo>
                      <a:cubicBezTo>
                        <a:pt x="16" y="27"/>
                        <a:pt x="15" y="29"/>
                        <a:pt x="15" y="30"/>
                      </a:cubicBezTo>
                      <a:cubicBezTo>
                        <a:pt x="15" y="31"/>
                        <a:pt x="15" y="31"/>
                        <a:pt x="14" y="31"/>
                      </a:cubicBezTo>
                      <a:cubicBezTo>
                        <a:pt x="14" y="31"/>
                        <a:pt x="15" y="31"/>
                        <a:pt x="15" y="31"/>
                      </a:cubicBezTo>
                      <a:cubicBezTo>
                        <a:pt x="15" y="31"/>
                        <a:pt x="15" y="31"/>
                        <a:pt x="15" y="30"/>
                      </a:cubicBezTo>
                      <a:cubicBezTo>
                        <a:pt x="15" y="30"/>
                        <a:pt x="15" y="30"/>
                        <a:pt x="15" y="30"/>
                      </a:cubicBezTo>
                      <a:cubicBezTo>
                        <a:pt x="15" y="30"/>
                        <a:pt x="15" y="30"/>
                        <a:pt x="15" y="30"/>
                      </a:cubicBezTo>
                      <a:cubicBezTo>
                        <a:pt x="16" y="28"/>
                        <a:pt x="17" y="26"/>
                        <a:pt x="18" y="24"/>
                      </a:cubicBezTo>
                      <a:cubicBezTo>
                        <a:pt x="19" y="24"/>
                        <a:pt x="19" y="24"/>
                        <a:pt x="19" y="23"/>
                      </a:cubicBezTo>
                      <a:cubicBezTo>
                        <a:pt x="19" y="23"/>
                        <a:pt x="20" y="22"/>
                        <a:pt x="20" y="21"/>
                      </a:cubicBezTo>
                      <a:cubicBezTo>
                        <a:pt x="19" y="24"/>
                        <a:pt x="17" y="27"/>
                        <a:pt x="16" y="30"/>
                      </a:cubicBezTo>
                      <a:cubicBezTo>
                        <a:pt x="16" y="30"/>
                        <a:pt x="16" y="31"/>
                        <a:pt x="16" y="30"/>
                      </a:cubicBezTo>
                      <a:cubicBezTo>
                        <a:pt x="17" y="29"/>
                        <a:pt x="18" y="27"/>
                        <a:pt x="19" y="26"/>
                      </a:cubicBezTo>
                      <a:cubicBezTo>
                        <a:pt x="20" y="24"/>
                        <a:pt x="21" y="22"/>
                        <a:pt x="21" y="21"/>
                      </a:cubicBezTo>
                      <a:cubicBezTo>
                        <a:pt x="21" y="21"/>
                        <a:pt x="21" y="21"/>
                        <a:pt x="21" y="21"/>
                      </a:cubicBezTo>
                      <a:cubicBezTo>
                        <a:pt x="22" y="20"/>
                        <a:pt x="22" y="20"/>
                        <a:pt x="22" y="20"/>
                      </a:cubicBezTo>
                      <a:cubicBezTo>
                        <a:pt x="22" y="20"/>
                        <a:pt x="22" y="19"/>
                        <a:pt x="22" y="19"/>
                      </a:cubicBezTo>
                      <a:cubicBezTo>
                        <a:pt x="22" y="19"/>
                        <a:pt x="22" y="19"/>
                        <a:pt x="23" y="18"/>
                      </a:cubicBezTo>
                      <a:cubicBezTo>
                        <a:pt x="23" y="18"/>
                        <a:pt x="23" y="18"/>
                        <a:pt x="23" y="18"/>
                      </a:cubicBezTo>
                      <a:cubicBezTo>
                        <a:pt x="23" y="17"/>
                        <a:pt x="23" y="17"/>
                        <a:pt x="24" y="17"/>
                      </a:cubicBezTo>
                      <a:cubicBezTo>
                        <a:pt x="24" y="17"/>
                        <a:pt x="24" y="17"/>
                        <a:pt x="24" y="17"/>
                      </a:cubicBezTo>
                      <a:cubicBezTo>
                        <a:pt x="24" y="17"/>
                        <a:pt x="24" y="17"/>
                        <a:pt x="24" y="17"/>
                      </a:cubicBezTo>
                      <a:cubicBezTo>
                        <a:pt x="24" y="17"/>
                        <a:pt x="24" y="17"/>
                        <a:pt x="24" y="17"/>
                      </a:cubicBezTo>
                      <a:cubicBezTo>
                        <a:pt x="24" y="17"/>
                        <a:pt x="24" y="17"/>
                        <a:pt x="24" y="17"/>
                      </a:cubicBezTo>
                      <a:cubicBezTo>
                        <a:pt x="25" y="16"/>
                        <a:pt x="25" y="15"/>
                        <a:pt x="26" y="14"/>
                      </a:cubicBezTo>
                      <a:cubicBezTo>
                        <a:pt x="26" y="15"/>
                        <a:pt x="26" y="16"/>
                        <a:pt x="25" y="18"/>
                      </a:cubicBezTo>
                      <a:cubicBezTo>
                        <a:pt x="25" y="18"/>
                        <a:pt x="25" y="18"/>
                        <a:pt x="25" y="18"/>
                      </a:cubicBezTo>
                      <a:cubicBezTo>
                        <a:pt x="25" y="18"/>
                        <a:pt x="24" y="19"/>
                        <a:pt x="24" y="20"/>
                      </a:cubicBezTo>
                      <a:cubicBezTo>
                        <a:pt x="24" y="20"/>
                        <a:pt x="24" y="20"/>
                        <a:pt x="24" y="20"/>
                      </a:cubicBezTo>
                      <a:cubicBezTo>
                        <a:pt x="23" y="21"/>
                        <a:pt x="23" y="21"/>
                        <a:pt x="23" y="22"/>
                      </a:cubicBezTo>
                      <a:cubicBezTo>
                        <a:pt x="21" y="24"/>
                        <a:pt x="20" y="27"/>
                        <a:pt x="19" y="29"/>
                      </a:cubicBezTo>
                      <a:cubicBezTo>
                        <a:pt x="19" y="29"/>
                        <a:pt x="19" y="29"/>
                        <a:pt x="19" y="29"/>
                      </a:cubicBezTo>
                      <a:cubicBezTo>
                        <a:pt x="20" y="27"/>
                        <a:pt x="21" y="25"/>
                        <a:pt x="23" y="22"/>
                      </a:cubicBezTo>
                      <a:cubicBezTo>
                        <a:pt x="23" y="21"/>
                        <a:pt x="24" y="20"/>
                        <a:pt x="24" y="19"/>
                      </a:cubicBezTo>
                      <a:cubicBezTo>
                        <a:pt x="26" y="17"/>
                        <a:pt x="27" y="16"/>
                        <a:pt x="29" y="14"/>
                      </a:cubicBezTo>
                      <a:cubicBezTo>
                        <a:pt x="28" y="15"/>
                        <a:pt x="28" y="16"/>
                        <a:pt x="28" y="17"/>
                      </a:cubicBezTo>
                      <a:cubicBezTo>
                        <a:pt x="25" y="20"/>
                        <a:pt x="22" y="25"/>
                        <a:pt x="21" y="29"/>
                      </a:cubicBezTo>
                      <a:cubicBezTo>
                        <a:pt x="21" y="29"/>
                        <a:pt x="21" y="29"/>
                        <a:pt x="21" y="29"/>
                      </a:cubicBezTo>
                      <a:cubicBezTo>
                        <a:pt x="22" y="27"/>
                        <a:pt x="24" y="24"/>
                        <a:pt x="25" y="21"/>
                      </a:cubicBezTo>
                      <a:cubicBezTo>
                        <a:pt x="26" y="20"/>
                        <a:pt x="27" y="18"/>
                        <a:pt x="28" y="17"/>
                      </a:cubicBezTo>
                      <a:cubicBezTo>
                        <a:pt x="28" y="16"/>
                        <a:pt x="29" y="16"/>
                        <a:pt x="29" y="15"/>
                      </a:cubicBezTo>
                      <a:cubicBezTo>
                        <a:pt x="29" y="16"/>
                        <a:pt x="28" y="17"/>
                        <a:pt x="28" y="18"/>
                      </a:cubicBezTo>
                      <a:cubicBezTo>
                        <a:pt x="28" y="18"/>
                        <a:pt x="28" y="18"/>
                        <a:pt x="28" y="18"/>
                      </a:cubicBezTo>
                      <a:cubicBezTo>
                        <a:pt x="28" y="18"/>
                        <a:pt x="28" y="18"/>
                        <a:pt x="27" y="18"/>
                      </a:cubicBezTo>
                      <a:cubicBezTo>
                        <a:pt x="27" y="20"/>
                        <a:pt x="26" y="21"/>
                        <a:pt x="25" y="22"/>
                      </a:cubicBezTo>
                      <a:cubicBezTo>
                        <a:pt x="24" y="23"/>
                        <a:pt x="24" y="24"/>
                        <a:pt x="23" y="26"/>
                      </a:cubicBezTo>
                      <a:cubicBezTo>
                        <a:pt x="22" y="27"/>
                        <a:pt x="22" y="29"/>
                        <a:pt x="22" y="30"/>
                      </a:cubicBezTo>
                      <a:cubicBezTo>
                        <a:pt x="22" y="30"/>
                        <a:pt x="22" y="30"/>
                        <a:pt x="22" y="30"/>
                      </a:cubicBezTo>
                      <a:cubicBezTo>
                        <a:pt x="24" y="26"/>
                        <a:pt x="26" y="22"/>
                        <a:pt x="28" y="19"/>
                      </a:cubicBezTo>
                      <a:cubicBezTo>
                        <a:pt x="28" y="18"/>
                        <a:pt x="28" y="18"/>
                        <a:pt x="28" y="18"/>
                      </a:cubicBezTo>
                      <a:cubicBezTo>
                        <a:pt x="29" y="17"/>
                        <a:pt x="30" y="16"/>
                        <a:pt x="31" y="15"/>
                      </a:cubicBezTo>
                      <a:cubicBezTo>
                        <a:pt x="31" y="16"/>
                        <a:pt x="30" y="17"/>
                        <a:pt x="30" y="18"/>
                      </a:cubicBezTo>
                      <a:cubicBezTo>
                        <a:pt x="30" y="18"/>
                        <a:pt x="30" y="18"/>
                        <a:pt x="30" y="18"/>
                      </a:cubicBezTo>
                      <a:cubicBezTo>
                        <a:pt x="30" y="18"/>
                        <a:pt x="29" y="19"/>
                        <a:pt x="29" y="20"/>
                      </a:cubicBezTo>
                      <a:cubicBezTo>
                        <a:pt x="27" y="23"/>
                        <a:pt x="25" y="25"/>
                        <a:pt x="24" y="28"/>
                      </a:cubicBezTo>
                      <a:cubicBezTo>
                        <a:pt x="24" y="28"/>
                        <a:pt x="24" y="28"/>
                        <a:pt x="24" y="28"/>
                      </a:cubicBezTo>
                      <a:cubicBezTo>
                        <a:pt x="26" y="26"/>
                        <a:pt x="27" y="23"/>
                        <a:pt x="29" y="20"/>
                      </a:cubicBezTo>
                      <a:cubicBezTo>
                        <a:pt x="30" y="19"/>
                        <a:pt x="31" y="18"/>
                        <a:pt x="31" y="17"/>
                      </a:cubicBezTo>
                      <a:cubicBezTo>
                        <a:pt x="31" y="18"/>
                        <a:pt x="30" y="20"/>
                        <a:pt x="30" y="21"/>
                      </a:cubicBezTo>
                      <a:cubicBezTo>
                        <a:pt x="30" y="21"/>
                        <a:pt x="29" y="22"/>
                        <a:pt x="29" y="22"/>
                      </a:cubicBezTo>
                      <a:cubicBezTo>
                        <a:pt x="28" y="24"/>
                        <a:pt x="27" y="26"/>
                        <a:pt x="26" y="28"/>
                      </a:cubicBezTo>
                      <a:cubicBezTo>
                        <a:pt x="26" y="28"/>
                        <a:pt x="26" y="28"/>
                        <a:pt x="26" y="28"/>
                      </a:cubicBezTo>
                      <a:cubicBezTo>
                        <a:pt x="27" y="26"/>
                        <a:pt x="28" y="24"/>
                        <a:pt x="29" y="22"/>
                      </a:cubicBezTo>
                      <a:cubicBezTo>
                        <a:pt x="30" y="22"/>
                        <a:pt x="30" y="21"/>
                        <a:pt x="30" y="21"/>
                      </a:cubicBezTo>
                      <a:cubicBezTo>
                        <a:pt x="31" y="20"/>
                        <a:pt x="31" y="19"/>
                        <a:pt x="32" y="19"/>
                      </a:cubicBezTo>
                      <a:cubicBezTo>
                        <a:pt x="32" y="19"/>
                        <a:pt x="32" y="19"/>
                        <a:pt x="32" y="19"/>
                      </a:cubicBezTo>
                      <a:cubicBezTo>
                        <a:pt x="32" y="18"/>
                        <a:pt x="32" y="18"/>
                        <a:pt x="33" y="18"/>
                      </a:cubicBezTo>
                      <a:cubicBezTo>
                        <a:pt x="32" y="20"/>
                        <a:pt x="31" y="22"/>
                        <a:pt x="30" y="24"/>
                      </a:cubicBezTo>
                      <a:cubicBezTo>
                        <a:pt x="29" y="25"/>
                        <a:pt x="28" y="27"/>
                        <a:pt x="28" y="28"/>
                      </a:cubicBezTo>
                      <a:cubicBezTo>
                        <a:pt x="28" y="28"/>
                        <a:pt x="28" y="28"/>
                        <a:pt x="28" y="28"/>
                      </a:cubicBezTo>
                      <a:cubicBezTo>
                        <a:pt x="29" y="27"/>
                        <a:pt x="30" y="25"/>
                        <a:pt x="30" y="24"/>
                      </a:cubicBezTo>
                      <a:cubicBezTo>
                        <a:pt x="31" y="23"/>
                        <a:pt x="32" y="22"/>
                        <a:pt x="32" y="21"/>
                      </a:cubicBezTo>
                      <a:cubicBezTo>
                        <a:pt x="33" y="21"/>
                        <a:pt x="33" y="20"/>
                        <a:pt x="33" y="20"/>
                      </a:cubicBezTo>
                      <a:cubicBezTo>
                        <a:pt x="33" y="21"/>
                        <a:pt x="32" y="23"/>
                        <a:pt x="32" y="24"/>
                      </a:cubicBezTo>
                      <a:cubicBezTo>
                        <a:pt x="32" y="24"/>
                        <a:pt x="32" y="24"/>
                        <a:pt x="32" y="24"/>
                      </a:cubicBezTo>
                      <a:cubicBezTo>
                        <a:pt x="32" y="24"/>
                        <a:pt x="32" y="24"/>
                        <a:pt x="32" y="24"/>
                      </a:cubicBezTo>
                      <a:cubicBezTo>
                        <a:pt x="31" y="25"/>
                        <a:pt x="30" y="26"/>
                        <a:pt x="30" y="28"/>
                      </a:cubicBezTo>
                      <a:cubicBezTo>
                        <a:pt x="30" y="28"/>
                        <a:pt x="30" y="28"/>
                        <a:pt x="30" y="28"/>
                      </a:cubicBezTo>
                      <a:cubicBezTo>
                        <a:pt x="31" y="27"/>
                        <a:pt x="31" y="26"/>
                        <a:pt x="32" y="24"/>
                      </a:cubicBezTo>
                      <a:cubicBezTo>
                        <a:pt x="32" y="24"/>
                        <a:pt x="33" y="23"/>
                        <a:pt x="34" y="22"/>
                      </a:cubicBezTo>
                      <a:cubicBezTo>
                        <a:pt x="34" y="22"/>
                        <a:pt x="34" y="22"/>
                        <a:pt x="34" y="21"/>
                      </a:cubicBezTo>
                      <a:cubicBezTo>
                        <a:pt x="34" y="22"/>
                        <a:pt x="34" y="22"/>
                        <a:pt x="33" y="23"/>
                      </a:cubicBezTo>
                      <a:cubicBezTo>
                        <a:pt x="33" y="24"/>
                        <a:pt x="32" y="26"/>
                        <a:pt x="31" y="27"/>
                      </a:cubicBezTo>
                      <a:cubicBezTo>
                        <a:pt x="31" y="26"/>
                        <a:pt x="32" y="26"/>
                        <a:pt x="32" y="26"/>
                      </a:cubicBezTo>
                      <a:cubicBezTo>
                        <a:pt x="32" y="26"/>
                        <a:pt x="32" y="26"/>
                        <a:pt x="32" y="26"/>
                      </a:cubicBezTo>
                      <a:cubicBezTo>
                        <a:pt x="31" y="26"/>
                        <a:pt x="31" y="27"/>
                        <a:pt x="31" y="27"/>
                      </a:cubicBezTo>
                      <a:cubicBezTo>
                        <a:pt x="31" y="27"/>
                        <a:pt x="31" y="27"/>
                        <a:pt x="31" y="27"/>
                      </a:cubicBezTo>
                      <a:cubicBezTo>
                        <a:pt x="31" y="26"/>
                        <a:pt x="32" y="25"/>
                        <a:pt x="33" y="24"/>
                      </a:cubicBezTo>
                      <a:cubicBezTo>
                        <a:pt x="33" y="23"/>
                        <a:pt x="34" y="22"/>
                        <a:pt x="34" y="21"/>
                      </a:cubicBezTo>
                      <a:cubicBezTo>
                        <a:pt x="34" y="21"/>
                        <a:pt x="34" y="21"/>
                        <a:pt x="34" y="21"/>
                      </a:cubicBezTo>
                      <a:cubicBezTo>
                        <a:pt x="33" y="22"/>
                        <a:pt x="33" y="23"/>
                        <a:pt x="32" y="24"/>
                      </a:cubicBezTo>
                      <a:cubicBezTo>
                        <a:pt x="33" y="22"/>
                        <a:pt x="33" y="21"/>
                        <a:pt x="33" y="20"/>
                      </a:cubicBezTo>
                      <a:cubicBezTo>
                        <a:pt x="33" y="20"/>
                        <a:pt x="33" y="20"/>
                        <a:pt x="33" y="20"/>
                      </a:cubicBezTo>
                      <a:cubicBezTo>
                        <a:pt x="32" y="21"/>
                        <a:pt x="31" y="22"/>
                        <a:pt x="31" y="23"/>
                      </a:cubicBezTo>
                      <a:cubicBezTo>
                        <a:pt x="31" y="21"/>
                        <a:pt x="32" y="19"/>
                        <a:pt x="33" y="17"/>
                      </a:cubicBezTo>
                      <a:cubicBezTo>
                        <a:pt x="33" y="17"/>
                        <a:pt x="33" y="17"/>
                        <a:pt x="33" y="17"/>
                      </a:cubicBezTo>
                      <a:cubicBezTo>
                        <a:pt x="32" y="18"/>
                        <a:pt x="31" y="19"/>
                        <a:pt x="30" y="21"/>
                      </a:cubicBezTo>
                      <a:cubicBezTo>
                        <a:pt x="31" y="19"/>
                        <a:pt x="31" y="18"/>
                        <a:pt x="31" y="16"/>
                      </a:cubicBezTo>
                      <a:cubicBezTo>
                        <a:pt x="31" y="16"/>
                        <a:pt x="31" y="16"/>
                        <a:pt x="31" y="16"/>
                      </a:cubicBezTo>
                      <a:cubicBezTo>
                        <a:pt x="31" y="18"/>
                        <a:pt x="30" y="19"/>
                        <a:pt x="29" y="20"/>
                      </a:cubicBezTo>
                      <a:cubicBezTo>
                        <a:pt x="30" y="18"/>
                        <a:pt x="31" y="16"/>
                        <a:pt x="31" y="15"/>
                      </a:cubicBezTo>
                      <a:cubicBezTo>
                        <a:pt x="31" y="15"/>
                        <a:pt x="31" y="15"/>
                        <a:pt x="31" y="15"/>
                      </a:cubicBezTo>
                      <a:cubicBezTo>
                        <a:pt x="30" y="16"/>
                        <a:pt x="29" y="17"/>
                        <a:pt x="28" y="18"/>
                      </a:cubicBezTo>
                      <a:cubicBezTo>
                        <a:pt x="28" y="18"/>
                        <a:pt x="28" y="18"/>
                        <a:pt x="28" y="18"/>
                      </a:cubicBezTo>
                      <a:cubicBezTo>
                        <a:pt x="28" y="17"/>
                        <a:pt x="29" y="16"/>
                        <a:pt x="29" y="15"/>
                      </a:cubicBezTo>
                      <a:cubicBezTo>
                        <a:pt x="29" y="15"/>
                        <a:pt x="29" y="15"/>
                        <a:pt x="29" y="15"/>
                      </a:cubicBezTo>
                      <a:cubicBezTo>
                        <a:pt x="29" y="15"/>
                        <a:pt x="29" y="15"/>
                        <a:pt x="29" y="15"/>
                      </a:cubicBezTo>
                      <a:cubicBezTo>
                        <a:pt x="29" y="15"/>
                        <a:pt x="29" y="15"/>
                        <a:pt x="29" y="15"/>
                      </a:cubicBezTo>
                      <a:cubicBezTo>
                        <a:pt x="29" y="15"/>
                        <a:pt x="29" y="15"/>
                        <a:pt x="29" y="15"/>
                      </a:cubicBezTo>
                      <a:cubicBezTo>
                        <a:pt x="29" y="15"/>
                        <a:pt x="28" y="16"/>
                        <a:pt x="28" y="16"/>
                      </a:cubicBezTo>
                      <a:cubicBezTo>
                        <a:pt x="28" y="15"/>
                        <a:pt x="29" y="14"/>
                        <a:pt x="29" y="13"/>
                      </a:cubicBezTo>
                      <a:cubicBezTo>
                        <a:pt x="29" y="13"/>
                        <a:pt x="29" y="13"/>
                        <a:pt x="29" y="13"/>
                      </a:cubicBezTo>
                      <a:cubicBezTo>
                        <a:pt x="28" y="15"/>
                        <a:pt x="26" y="17"/>
                        <a:pt x="25" y="19"/>
                      </a:cubicBezTo>
                      <a:cubicBezTo>
                        <a:pt x="25" y="17"/>
                        <a:pt x="26" y="16"/>
                        <a:pt x="26" y="14"/>
                      </a:cubicBezTo>
                      <a:cubicBezTo>
                        <a:pt x="26" y="14"/>
                        <a:pt x="26" y="14"/>
                        <a:pt x="26" y="14"/>
                      </a:cubicBezTo>
                      <a:cubicBezTo>
                        <a:pt x="25" y="15"/>
                        <a:pt x="24" y="16"/>
                        <a:pt x="23" y="17"/>
                      </a:cubicBezTo>
                      <a:cubicBezTo>
                        <a:pt x="23" y="17"/>
                        <a:pt x="24" y="16"/>
                        <a:pt x="24" y="16"/>
                      </a:cubicBezTo>
                      <a:cubicBezTo>
                        <a:pt x="25" y="15"/>
                        <a:pt x="25" y="13"/>
                        <a:pt x="25" y="12"/>
                      </a:cubicBezTo>
                      <a:cubicBezTo>
                        <a:pt x="25" y="12"/>
                        <a:pt x="25" y="12"/>
                        <a:pt x="25" y="12"/>
                      </a:cubicBezTo>
                      <a:cubicBezTo>
                        <a:pt x="25" y="12"/>
                        <a:pt x="24" y="12"/>
                        <a:pt x="24" y="13"/>
                      </a:cubicBezTo>
                      <a:cubicBezTo>
                        <a:pt x="24" y="12"/>
                        <a:pt x="24" y="12"/>
                        <a:pt x="24" y="12"/>
                      </a:cubicBezTo>
                      <a:cubicBezTo>
                        <a:pt x="24" y="12"/>
                        <a:pt x="24" y="12"/>
                        <a:pt x="24" y="12"/>
                      </a:cubicBezTo>
                      <a:cubicBezTo>
                        <a:pt x="24" y="12"/>
                        <a:pt x="23" y="13"/>
                        <a:pt x="23" y="13"/>
                      </a:cubicBezTo>
                      <a:cubicBezTo>
                        <a:pt x="23" y="14"/>
                        <a:pt x="22" y="15"/>
                        <a:pt x="22" y="15"/>
                      </a:cubicBezTo>
                      <a:cubicBezTo>
                        <a:pt x="22" y="14"/>
                        <a:pt x="22" y="14"/>
                        <a:pt x="22" y="13"/>
                      </a:cubicBezTo>
                      <a:cubicBezTo>
                        <a:pt x="22" y="13"/>
                        <a:pt x="22" y="13"/>
                        <a:pt x="22" y="13"/>
                      </a:cubicBezTo>
                      <a:cubicBezTo>
                        <a:pt x="22" y="13"/>
                        <a:pt x="21" y="14"/>
                        <a:pt x="20" y="15"/>
                      </a:cubicBezTo>
                      <a:cubicBezTo>
                        <a:pt x="20" y="14"/>
                        <a:pt x="21" y="13"/>
                        <a:pt x="21" y="13"/>
                      </a:cubicBezTo>
                      <a:cubicBezTo>
                        <a:pt x="21" y="13"/>
                        <a:pt x="21" y="13"/>
                        <a:pt x="21" y="13"/>
                      </a:cubicBezTo>
                      <a:cubicBezTo>
                        <a:pt x="20" y="13"/>
                        <a:pt x="19" y="14"/>
                        <a:pt x="18" y="14"/>
                      </a:cubicBezTo>
                      <a:cubicBezTo>
                        <a:pt x="18" y="15"/>
                        <a:pt x="17" y="16"/>
                        <a:pt x="17" y="17"/>
                      </a:cubicBezTo>
                      <a:cubicBezTo>
                        <a:pt x="17" y="16"/>
                        <a:pt x="17" y="15"/>
                        <a:pt x="18" y="15"/>
                      </a:cubicBezTo>
                      <a:cubicBezTo>
                        <a:pt x="18" y="14"/>
                        <a:pt x="18" y="13"/>
                        <a:pt x="18" y="12"/>
                      </a:cubicBezTo>
                      <a:cubicBezTo>
                        <a:pt x="18" y="12"/>
                        <a:pt x="18" y="12"/>
                        <a:pt x="18" y="12"/>
                      </a:cubicBezTo>
                      <a:cubicBezTo>
                        <a:pt x="17" y="13"/>
                        <a:pt x="16" y="14"/>
                        <a:pt x="16" y="15"/>
                      </a:cubicBezTo>
                      <a:cubicBezTo>
                        <a:pt x="16" y="14"/>
                        <a:pt x="16" y="14"/>
                        <a:pt x="16" y="14"/>
                      </a:cubicBezTo>
                      <a:cubicBezTo>
                        <a:pt x="16" y="13"/>
                        <a:pt x="16" y="12"/>
                        <a:pt x="16" y="10"/>
                      </a:cubicBezTo>
                      <a:cubicBezTo>
                        <a:pt x="16" y="10"/>
                        <a:pt x="16" y="10"/>
                        <a:pt x="16" y="10"/>
                      </a:cubicBezTo>
                      <a:cubicBezTo>
                        <a:pt x="15" y="11"/>
                        <a:pt x="14" y="12"/>
                        <a:pt x="14" y="13"/>
                      </a:cubicBezTo>
                      <a:cubicBezTo>
                        <a:pt x="14" y="12"/>
                        <a:pt x="15" y="10"/>
                        <a:pt x="15" y="9"/>
                      </a:cubicBezTo>
                      <a:cubicBezTo>
                        <a:pt x="15" y="9"/>
                        <a:pt x="14" y="9"/>
                        <a:pt x="14" y="9"/>
                      </a:cubicBezTo>
                      <a:cubicBezTo>
                        <a:pt x="13" y="10"/>
                        <a:pt x="12" y="12"/>
                        <a:pt x="11" y="13"/>
                      </a:cubicBezTo>
                      <a:cubicBezTo>
                        <a:pt x="12" y="12"/>
                        <a:pt x="12" y="10"/>
                        <a:pt x="12" y="9"/>
                      </a:cubicBezTo>
                      <a:cubicBezTo>
                        <a:pt x="12" y="9"/>
                        <a:pt x="12" y="9"/>
                        <a:pt x="12" y="9"/>
                      </a:cubicBezTo>
                      <a:cubicBezTo>
                        <a:pt x="11" y="9"/>
                        <a:pt x="11" y="10"/>
                        <a:pt x="10" y="11"/>
                      </a:cubicBezTo>
                      <a:cubicBezTo>
                        <a:pt x="10" y="11"/>
                        <a:pt x="10" y="12"/>
                        <a:pt x="9" y="12"/>
                      </a:cubicBezTo>
                      <a:cubicBezTo>
                        <a:pt x="10" y="12"/>
                        <a:pt x="10" y="11"/>
                        <a:pt x="10" y="11"/>
                      </a:cubicBezTo>
                      <a:cubicBezTo>
                        <a:pt x="10" y="10"/>
                        <a:pt x="10" y="9"/>
                        <a:pt x="10" y="8"/>
                      </a:cubicBezTo>
                      <a:cubicBezTo>
                        <a:pt x="10" y="8"/>
                        <a:pt x="10" y="8"/>
                        <a:pt x="10" y="8"/>
                      </a:cubicBezTo>
                      <a:cubicBezTo>
                        <a:pt x="10" y="9"/>
                        <a:pt x="10" y="9"/>
                        <a:pt x="9" y="9"/>
                      </a:cubicBezTo>
                      <a:cubicBezTo>
                        <a:pt x="10" y="8"/>
                        <a:pt x="11" y="7"/>
                        <a:pt x="11" y="5"/>
                      </a:cubicBezTo>
                      <a:cubicBezTo>
                        <a:pt x="11" y="5"/>
                        <a:pt x="11" y="5"/>
                        <a:pt x="11" y="5"/>
                      </a:cubicBezTo>
                      <a:cubicBezTo>
                        <a:pt x="12" y="3"/>
                        <a:pt x="13" y="1"/>
                        <a:pt x="13" y="0"/>
                      </a:cubicBezTo>
                      <a:cubicBezTo>
                        <a:pt x="13" y="0"/>
                        <a:pt x="13" y="0"/>
                        <a:pt x="13"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503" name="组合 38"/>
          <p:cNvGrpSpPr/>
          <p:nvPr/>
        </p:nvGrpSpPr>
        <p:grpSpPr>
          <a:xfrm>
            <a:off x="1696072" y="3560233"/>
            <a:ext cx="9543428" cy="948070"/>
            <a:chOff x="1216025" y="2955926"/>
            <a:chExt cx="1971675" cy="215900"/>
          </a:xfrm>
        </p:grpSpPr>
        <p:sp>
          <p:nvSpPr>
            <p:cNvPr id="504" name="Line 502"/>
            <p:cNvSpPr>
              <a:spLocks noChangeShapeType="1"/>
            </p:cNvSpPr>
            <p:nvPr/>
          </p:nvSpPr>
          <p:spPr bwMode="auto">
            <a:xfrm>
              <a:off x="3187700" y="3074988"/>
              <a:ext cx="0" cy="96838"/>
            </a:xfrm>
            <a:prstGeom prst="line">
              <a:avLst/>
            </a:prstGeom>
            <a:noFill/>
            <a:ln w="7938" cap="flat">
              <a:solidFill>
                <a:srgbClr val="3E3A3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05" name="Freeform 503"/>
            <p:cNvSpPr/>
            <p:nvPr/>
          </p:nvSpPr>
          <p:spPr bwMode="auto">
            <a:xfrm>
              <a:off x="1216025" y="2955926"/>
              <a:ext cx="1971675" cy="119063"/>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7938"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506" name="组合 39"/>
          <p:cNvGrpSpPr/>
          <p:nvPr/>
        </p:nvGrpSpPr>
        <p:grpSpPr>
          <a:xfrm>
            <a:off x="11097639" y="4412738"/>
            <a:ext cx="283722" cy="443004"/>
            <a:chOff x="3141663" y="3136901"/>
            <a:chExt cx="90488" cy="141288"/>
          </a:xfrm>
        </p:grpSpPr>
        <p:sp>
          <p:nvSpPr>
            <p:cNvPr id="507" name="Freeform 504"/>
            <p:cNvSpPr/>
            <p:nvPr/>
          </p:nvSpPr>
          <p:spPr bwMode="auto">
            <a:xfrm>
              <a:off x="3141663" y="3136901"/>
              <a:ext cx="90488" cy="141288"/>
            </a:xfrm>
            <a:custGeom>
              <a:avLst/>
              <a:gdLst>
                <a:gd name="T0" fmla="*/ 86 w 86"/>
                <a:gd name="T1" fmla="*/ 46 h 134"/>
                <a:gd name="T2" fmla="*/ 86 w 86"/>
                <a:gd name="T3" fmla="*/ 69 h 134"/>
                <a:gd name="T4" fmla="*/ 86 w 86"/>
                <a:gd name="T5" fmla="*/ 92 h 134"/>
                <a:gd name="T6" fmla="*/ 43 w 86"/>
                <a:gd name="T7" fmla="*/ 134 h 134"/>
                <a:gd name="T8" fmla="*/ 0 w 86"/>
                <a:gd name="T9" fmla="*/ 92 h 134"/>
                <a:gd name="T10" fmla="*/ 0 w 86"/>
                <a:gd name="T11" fmla="*/ 69 h 134"/>
                <a:gd name="T12" fmla="*/ 0 w 86"/>
                <a:gd name="T13" fmla="*/ 46 h 134"/>
                <a:gd name="T14" fmla="*/ 12 w 86"/>
                <a:gd name="T15" fmla="*/ 13 h 134"/>
                <a:gd name="T16" fmla="*/ 43 w 86"/>
                <a:gd name="T17" fmla="*/ 0 h 134"/>
                <a:gd name="T18" fmla="*/ 74 w 86"/>
                <a:gd name="T19" fmla="*/ 13 h 134"/>
                <a:gd name="T20" fmla="*/ 86 w 86"/>
                <a:gd name="T21" fmla="*/ 4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134">
                  <a:moveTo>
                    <a:pt x="86" y="46"/>
                  </a:moveTo>
                  <a:cubicBezTo>
                    <a:pt x="86" y="53"/>
                    <a:pt x="86" y="61"/>
                    <a:pt x="86" y="69"/>
                  </a:cubicBezTo>
                  <a:cubicBezTo>
                    <a:pt x="86" y="76"/>
                    <a:pt x="86" y="84"/>
                    <a:pt x="86" y="92"/>
                  </a:cubicBezTo>
                  <a:cubicBezTo>
                    <a:pt x="86" y="121"/>
                    <a:pt x="64" y="134"/>
                    <a:pt x="43" y="134"/>
                  </a:cubicBezTo>
                  <a:cubicBezTo>
                    <a:pt x="22" y="134"/>
                    <a:pt x="0" y="121"/>
                    <a:pt x="0" y="92"/>
                  </a:cubicBezTo>
                  <a:cubicBezTo>
                    <a:pt x="0" y="84"/>
                    <a:pt x="0" y="76"/>
                    <a:pt x="0" y="69"/>
                  </a:cubicBezTo>
                  <a:cubicBezTo>
                    <a:pt x="0" y="61"/>
                    <a:pt x="0" y="53"/>
                    <a:pt x="0" y="46"/>
                  </a:cubicBezTo>
                  <a:cubicBezTo>
                    <a:pt x="0" y="33"/>
                    <a:pt x="5" y="21"/>
                    <a:pt x="12" y="13"/>
                  </a:cubicBezTo>
                  <a:cubicBezTo>
                    <a:pt x="20" y="5"/>
                    <a:pt x="31" y="0"/>
                    <a:pt x="43" y="0"/>
                  </a:cubicBezTo>
                  <a:cubicBezTo>
                    <a:pt x="55" y="0"/>
                    <a:pt x="66" y="5"/>
                    <a:pt x="74" y="13"/>
                  </a:cubicBezTo>
                  <a:cubicBezTo>
                    <a:pt x="81" y="21"/>
                    <a:pt x="86" y="33"/>
                    <a:pt x="86" y="46"/>
                  </a:cubicBezTo>
                  <a:close/>
                </a:path>
              </a:pathLst>
            </a:custGeom>
            <a:solidFill>
              <a:srgbClr val="3E3A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8" name="Freeform 505"/>
            <p:cNvSpPr/>
            <p:nvPr/>
          </p:nvSpPr>
          <p:spPr bwMode="auto">
            <a:xfrm>
              <a:off x="3148013" y="3144840"/>
              <a:ext cx="77788" cy="127000"/>
            </a:xfrm>
            <a:custGeom>
              <a:avLst/>
              <a:gdLst>
                <a:gd name="T0" fmla="*/ 73 w 73"/>
                <a:gd name="T1" fmla="*/ 38 h 121"/>
                <a:gd name="T2" fmla="*/ 73 w 73"/>
                <a:gd name="T3" fmla="*/ 61 h 121"/>
                <a:gd name="T4" fmla="*/ 73 w 73"/>
                <a:gd name="T5" fmla="*/ 84 h 121"/>
                <a:gd name="T6" fmla="*/ 37 w 73"/>
                <a:gd name="T7" fmla="*/ 121 h 121"/>
                <a:gd name="T8" fmla="*/ 0 w 73"/>
                <a:gd name="T9" fmla="*/ 84 h 121"/>
                <a:gd name="T10" fmla="*/ 0 w 73"/>
                <a:gd name="T11" fmla="*/ 61 h 121"/>
                <a:gd name="T12" fmla="*/ 0 w 73"/>
                <a:gd name="T13" fmla="*/ 38 h 121"/>
                <a:gd name="T14" fmla="*/ 10 w 73"/>
                <a:gd name="T15" fmla="*/ 11 h 121"/>
                <a:gd name="T16" fmla="*/ 32 w 73"/>
                <a:gd name="T17" fmla="*/ 0 h 121"/>
                <a:gd name="T18" fmla="*/ 35 w 73"/>
                <a:gd name="T19" fmla="*/ 3 h 121"/>
                <a:gd name="T20" fmla="*/ 35 w 73"/>
                <a:gd name="T21" fmla="*/ 23 h 121"/>
                <a:gd name="T22" fmla="*/ 31 w 73"/>
                <a:gd name="T23" fmla="*/ 31 h 121"/>
                <a:gd name="T24" fmla="*/ 28 w 73"/>
                <a:gd name="T25" fmla="*/ 37 h 121"/>
                <a:gd name="T26" fmla="*/ 28 w 73"/>
                <a:gd name="T27" fmla="*/ 51 h 121"/>
                <a:gd name="T28" fmla="*/ 45 w 73"/>
                <a:gd name="T29" fmla="*/ 51 h 121"/>
                <a:gd name="T30" fmla="*/ 45 w 73"/>
                <a:gd name="T31" fmla="*/ 37 h 121"/>
                <a:gd name="T32" fmla="*/ 42 w 73"/>
                <a:gd name="T33" fmla="*/ 30 h 121"/>
                <a:gd name="T34" fmla="*/ 39 w 73"/>
                <a:gd name="T35" fmla="*/ 24 h 121"/>
                <a:gd name="T36" fmla="*/ 39 w 73"/>
                <a:gd name="T37" fmla="*/ 4 h 121"/>
                <a:gd name="T38" fmla="*/ 42 w 73"/>
                <a:gd name="T39" fmla="*/ 0 h 121"/>
                <a:gd name="T40" fmla="*/ 64 w 73"/>
                <a:gd name="T41" fmla="*/ 11 h 121"/>
                <a:gd name="T42" fmla="*/ 73 w 73"/>
                <a:gd name="T43"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21">
                  <a:moveTo>
                    <a:pt x="73" y="38"/>
                  </a:moveTo>
                  <a:cubicBezTo>
                    <a:pt x="73" y="46"/>
                    <a:pt x="73" y="54"/>
                    <a:pt x="73" y="61"/>
                  </a:cubicBezTo>
                  <a:cubicBezTo>
                    <a:pt x="73" y="69"/>
                    <a:pt x="73" y="77"/>
                    <a:pt x="73" y="84"/>
                  </a:cubicBezTo>
                  <a:cubicBezTo>
                    <a:pt x="73" y="109"/>
                    <a:pt x="55" y="121"/>
                    <a:pt x="37" y="121"/>
                  </a:cubicBezTo>
                  <a:cubicBezTo>
                    <a:pt x="19" y="121"/>
                    <a:pt x="0" y="109"/>
                    <a:pt x="0" y="84"/>
                  </a:cubicBezTo>
                  <a:cubicBezTo>
                    <a:pt x="0" y="77"/>
                    <a:pt x="0" y="69"/>
                    <a:pt x="0" y="61"/>
                  </a:cubicBezTo>
                  <a:cubicBezTo>
                    <a:pt x="0" y="54"/>
                    <a:pt x="0" y="46"/>
                    <a:pt x="0" y="38"/>
                  </a:cubicBezTo>
                  <a:cubicBezTo>
                    <a:pt x="0" y="27"/>
                    <a:pt x="4" y="18"/>
                    <a:pt x="10" y="11"/>
                  </a:cubicBezTo>
                  <a:cubicBezTo>
                    <a:pt x="16" y="5"/>
                    <a:pt x="23" y="1"/>
                    <a:pt x="32" y="0"/>
                  </a:cubicBezTo>
                  <a:cubicBezTo>
                    <a:pt x="35" y="0"/>
                    <a:pt x="35" y="0"/>
                    <a:pt x="35" y="3"/>
                  </a:cubicBezTo>
                  <a:cubicBezTo>
                    <a:pt x="35" y="10"/>
                    <a:pt x="35" y="17"/>
                    <a:pt x="35" y="23"/>
                  </a:cubicBezTo>
                  <a:cubicBezTo>
                    <a:pt x="35" y="27"/>
                    <a:pt x="35" y="28"/>
                    <a:pt x="31" y="31"/>
                  </a:cubicBezTo>
                  <a:cubicBezTo>
                    <a:pt x="29" y="32"/>
                    <a:pt x="28" y="35"/>
                    <a:pt x="28" y="37"/>
                  </a:cubicBezTo>
                  <a:cubicBezTo>
                    <a:pt x="28" y="42"/>
                    <a:pt x="28" y="46"/>
                    <a:pt x="28" y="51"/>
                  </a:cubicBezTo>
                  <a:cubicBezTo>
                    <a:pt x="28" y="63"/>
                    <a:pt x="45" y="63"/>
                    <a:pt x="45" y="51"/>
                  </a:cubicBezTo>
                  <a:cubicBezTo>
                    <a:pt x="45" y="46"/>
                    <a:pt x="45" y="42"/>
                    <a:pt x="45" y="37"/>
                  </a:cubicBezTo>
                  <a:cubicBezTo>
                    <a:pt x="45" y="34"/>
                    <a:pt x="44" y="32"/>
                    <a:pt x="42" y="30"/>
                  </a:cubicBezTo>
                  <a:cubicBezTo>
                    <a:pt x="39" y="28"/>
                    <a:pt x="39" y="27"/>
                    <a:pt x="39" y="24"/>
                  </a:cubicBezTo>
                  <a:cubicBezTo>
                    <a:pt x="39" y="17"/>
                    <a:pt x="39" y="10"/>
                    <a:pt x="39" y="4"/>
                  </a:cubicBezTo>
                  <a:cubicBezTo>
                    <a:pt x="39" y="0"/>
                    <a:pt x="39" y="0"/>
                    <a:pt x="42" y="0"/>
                  </a:cubicBezTo>
                  <a:cubicBezTo>
                    <a:pt x="50" y="1"/>
                    <a:pt x="58" y="5"/>
                    <a:pt x="64" y="11"/>
                  </a:cubicBezTo>
                  <a:cubicBezTo>
                    <a:pt x="70" y="18"/>
                    <a:pt x="73" y="27"/>
                    <a:pt x="73" y="38"/>
                  </a:cubicBezTo>
                  <a:close/>
                </a:path>
              </a:pathLst>
            </a:custGeom>
            <a:solidFill>
              <a:srgbClr val="E4402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9" name="Freeform 506"/>
            <p:cNvSpPr/>
            <p:nvPr/>
          </p:nvSpPr>
          <p:spPr bwMode="auto">
            <a:xfrm>
              <a:off x="3181350" y="3176588"/>
              <a:ext cx="11113" cy="28575"/>
            </a:xfrm>
            <a:custGeom>
              <a:avLst/>
              <a:gdLst>
                <a:gd name="T0" fmla="*/ 10 w 10"/>
                <a:gd name="T1" fmla="*/ 7 h 28"/>
                <a:gd name="T2" fmla="*/ 10 w 10"/>
                <a:gd name="T3" fmla="*/ 21 h 28"/>
                <a:gd name="T4" fmla="*/ 0 w 10"/>
                <a:gd name="T5" fmla="*/ 21 h 28"/>
                <a:gd name="T6" fmla="*/ 0 w 10"/>
                <a:gd name="T7" fmla="*/ 7 h 28"/>
                <a:gd name="T8" fmla="*/ 10 w 10"/>
                <a:gd name="T9" fmla="*/ 7 h 28"/>
              </a:gdLst>
              <a:ahLst/>
              <a:cxnLst>
                <a:cxn ang="0">
                  <a:pos x="T0" y="T1"/>
                </a:cxn>
                <a:cxn ang="0">
                  <a:pos x="T2" y="T3"/>
                </a:cxn>
                <a:cxn ang="0">
                  <a:pos x="T4" y="T5"/>
                </a:cxn>
                <a:cxn ang="0">
                  <a:pos x="T6" y="T7"/>
                </a:cxn>
                <a:cxn ang="0">
                  <a:pos x="T8" y="T9"/>
                </a:cxn>
              </a:cxnLst>
              <a:rect l="0" t="0" r="r" b="b"/>
              <a:pathLst>
                <a:path w="10" h="28">
                  <a:moveTo>
                    <a:pt x="10" y="7"/>
                  </a:moveTo>
                  <a:cubicBezTo>
                    <a:pt x="10" y="12"/>
                    <a:pt x="10" y="16"/>
                    <a:pt x="10" y="21"/>
                  </a:cubicBezTo>
                  <a:cubicBezTo>
                    <a:pt x="10" y="28"/>
                    <a:pt x="0" y="28"/>
                    <a:pt x="0" y="21"/>
                  </a:cubicBezTo>
                  <a:cubicBezTo>
                    <a:pt x="0" y="16"/>
                    <a:pt x="0" y="12"/>
                    <a:pt x="0" y="7"/>
                  </a:cubicBezTo>
                  <a:cubicBezTo>
                    <a:pt x="0" y="0"/>
                    <a:pt x="10" y="0"/>
                    <a:pt x="10" y="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488186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配合宣導事項</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838006" y="1119475"/>
            <a:ext cx="9776205"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defRPr/>
            </a:pPr>
            <a:r>
              <a:rPr lang="zh-TW" altLang="en-US" sz="2800" b="1" dirty="0">
                <a:solidFill>
                  <a:srgbClr val="0D0D0D"/>
                </a:solidFill>
                <a:latin typeface="微軟正黑體" pitchFamily="34" charset="-120"/>
                <a:ea typeface="微軟正黑體" pitchFamily="34" charset="-120"/>
              </a:rPr>
              <a:t>●邇來某所科技大學選填境外生國籍欄位，</a:t>
            </a:r>
            <a:endParaRPr lang="en-US" altLang="zh-TW" sz="2800" b="1" dirty="0">
              <a:solidFill>
                <a:srgbClr val="0D0D0D"/>
              </a:solidFill>
              <a:latin typeface="微軟正黑體" pitchFamily="34" charset="-120"/>
              <a:ea typeface="微軟正黑體" pitchFamily="34" charset="-120"/>
            </a:endParaRPr>
          </a:p>
          <a:p>
            <a:pPr lvl="1" latinLnBrk="1">
              <a:defRPr/>
            </a:pPr>
            <a:r>
              <a:rPr lang="zh-TW" altLang="en-US" sz="2800" b="1" dirty="0">
                <a:solidFill>
                  <a:srgbClr val="0D0D0D"/>
                </a:solidFill>
                <a:latin typeface="微軟正黑體" pitchFamily="34" charset="-120"/>
                <a:ea typeface="微軟正黑體" pitchFamily="34" charset="-120"/>
              </a:rPr>
              <a:t>印度籍與印尼籍（印度尼西亞共和國）國籍錯置，</a:t>
            </a:r>
            <a:endParaRPr lang="en-US" altLang="zh-TW" sz="2800" b="1" dirty="0">
              <a:solidFill>
                <a:srgbClr val="0D0D0D"/>
              </a:solidFill>
              <a:latin typeface="微軟正黑體" pitchFamily="34" charset="-120"/>
              <a:ea typeface="微軟正黑體" pitchFamily="34" charset="-120"/>
            </a:endParaRPr>
          </a:p>
          <a:p>
            <a:pPr lvl="1" latinLnBrk="1">
              <a:defRPr/>
            </a:pPr>
            <a:r>
              <a:rPr lang="zh-TW" altLang="en-US" sz="2800" b="1" dirty="0">
                <a:solidFill>
                  <a:srgbClr val="0D0D0D"/>
                </a:solidFill>
                <a:latin typeface="微軟正黑體" pitchFamily="34" charset="-120"/>
                <a:ea typeface="微軟正黑體" pitchFamily="34" charset="-120"/>
              </a:rPr>
              <a:t>除影響統計處對外公告資料正確性外，</a:t>
            </a:r>
            <a:endParaRPr lang="en-US" altLang="zh-TW" sz="2800" b="1" dirty="0">
              <a:solidFill>
                <a:srgbClr val="0D0D0D"/>
              </a:solidFill>
              <a:latin typeface="微軟正黑體" pitchFamily="34" charset="-120"/>
              <a:ea typeface="微軟正黑體" pitchFamily="34" charset="-120"/>
            </a:endParaRPr>
          </a:p>
          <a:p>
            <a:pPr lvl="1" latinLnBrk="1">
              <a:defRPr/>
            </a:pPr>
            <a:r>
              <a:rPr lang="zh-TW" altLang="en-US" sz="2800" b="1" dirty="0">
                <a:solidFill>
                  <a:srgbClr val="0D0D0D"/>
                </a:solidFill>
                <a:latin typeface="微軟正黑體" pitchFamily="34" charset="-120"/>
                <a:ea typeface="微軟正黑體" pitchFamily="34" charset="-120"/>
              </a:rPr>
              <a:t>亦影響其他機關</a:t>
            </a:r>
            <a:r>
              <a:rPr lang="en-US" altLang="zh-TW" sz="2800" b="1" dirty="0">
                <a:solidFill>
                  <a:srgbClr val="0D0D0D"/>
                </a:solidFill>
                <a:latin typeface="微軟正黑體" pitchFamily="34" charset="-120"/>
                <a:ea typeface="微軟正黑體" pitchFamily="34" charset="-120"/>
              </a:rPr>
              <a:t>(</a:t>
            </a:r>
            <a:r>
              <a:rPr lang="zh-TW" altLang="en-US" sz="2800" b="1" dirty="0">
                <a:solidFill>
                  <a:srgbClr val="0D0D0D"/>
                </a:solidFill>
                <a:latin typeface="微軟正黑體" pitchFamily="34" charset="-120"/>
                <a:ea typeface="微軟正黑體" pitchFamily="34" charset="-120"/>
              </a:rPr>
              <a:t>例如僑務委員會</a:t>
            </a:r>
            <a:r>
              <a:rPr lang="en-US" altLang="zh-TW" sz="2800" b="1" dirty="0">
                <a:solidFill>
                  <a:srgbClr val="0D0D0D"/>
                </a:solidFill>
                <a:latin typeface="微軟正黑體" pitchFamily="34" charset="-120"/>
                <a:ea typeface="微軟正黑體" pitchFamily="34" charset="-120"/>
              </a:rPr>
              <a:t>)</a:t>
            </a:r>
            <a:r>
              <a:rPr lang="zh-TW" altLang="en-US" sz="2800" b="1" dirty="0">
                <a:solidFill>
                  <a:srgbClr val="0D0D0D"/>
                </a:solidFill>
                <a:latin typeface="微軟正黑體" pitchFamily="34" charset="-120"/>
                <a:ea typeface="微軟正黑體" pitchFamily="34" charset="-120"/>
              </a:rPr>
              <a:t>資料運用困擾，</a:t>
            </a:r>
            <a:endParaRPr lang="en-US" altLang="zh-TW" sz="2800" b="1" dirty="0">
              <a:solidFill>
                <a:srgbClr val="0D0D0D"/>
              </a:solidFill>
              <a:latin typeface="微軟正黑體" pitchFamily="34" charset="-120"/>
              <a:ea typeface="微軟正黑體" pitchFamily="34" charset="-120"/>
            </a:endParaRPr>
          </a:p>
          <a:p>
            <a:pPr lvl="1" latinLnBrk="1">
              <a:defRPr/>
            </a:pPr>
            <a:r>
              <a:rPr lang="zh-TW" altLang="en-US" sz="2800" b="1" dirty="0">
                <a:solidFill>
                  <a:srgbClr val="0D0D0D"/>
                </a:solidFill>
                <a:latin typeface="微軟正黑體" pitchFamily="34" charset="-120"/>
                <a:ea typeface="微軟正黑體" pitchFamily="34" charset="-120"/>
              </a:rPr>
              <a:t>請各校填報數據時務必確保資料正確性。</a:t>
            </a:r>
            <a:endParaRPr lang="en-US" altLang="zh-TW" sz="2800" b="1" dirty="0">
              <a:solidFill>
                <a:srgbClr val="FF0000"/>
              </a:solidFill>
              <a:latin typeface="微軟正黑體" pitchFamily="34" charset="-120"/>
              <a:ea typeface="微軟正黑體"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3</a:t>
            </a:fld>
            <a:endParaRPr lang="zh-TW" altLang="en-US" dirty="0"/>
          </a:p>
        </p:txBody>
      </p:sp>
    </p:spTree>
    <p:extLst>
      <p:ext uri="{BB962C8B-B14F-4D97-AF65-F5344CB8AC3E}">
        <p14:creationId xmlns:p14="http://schemas.microsoft.com/office/powerpoint/2010/main" val="1661350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82"/>
          <p:cNvSpPr txBox="1"/>
          <p:nvPr/>
        </p:nvSpPr>
        <p:spPr>
          <a:xfrm>
            <a:off x="0" y="277169"/>
            <a:ext cx="12191999" cy="1107996"/>
          </a:xfrm>
          <a:prstGeom prst="rect">
            <a:avLst/>
          </a:prstGeom>
          <a:solidFill>
            <a:schemeClr val="accent6">
              <a:lumMod val="75000"/>
            </a:schemeClr>
          </a:solidFill>
        </p:spPr>
        <p:txBody>
          <a:bodyPr wrap="square" rtlCol="0">
            <a:spAutoFit/>
          </a:bodyPr>
          <a:lstStyle/>
          <a:p>
            <a:pPr algn="ctr"/>
            <a:r>
              <a:rPr lang="zh-TW" altLang="en-US" sz="6600" b="1" dirty="0">
                <a:ln w="6350">
                  <a:noFill/>
                </a:ln>
                <a:solidFill>
                  <a:schemeClr val="accent6">
                    <a:lumMod val="60000"/>
                    <a:lumOff val="40000"/>
                  </a:schemeClr>
                </a:solidFill>
                <a:latin typeface="微軟正黑體" panose="020B0604030504040204" pitchFamily="34" charset="-120"/>
                <a:ea typeface="微軟正黑體" panose="020B0604030504040204" pitchFamily="34" charset="-120"/>
              </a:rPr>
              <a:t>報告大綱</a:t>
            </a:r>
            <a:endParaRPr lang="en-US" altLang="zh-CN" sz="6600" b="1" dirty="0">
              <a:ln w="6350">
                <a:noFill/>
              </a:ln>
              <a:solidFill>
                <a:schemeClr val="accent6">
                  <a:lumMod val="60000"/>
                  <a:lumOff val="40000"/>
                </a:schemeClr>
              </a:solidFill>
              <a:latin typeface="微軟正黑體" panose="020B0604030504040204" pitchFamily="34" charset="-120"/>
              <a:ea typeface="微軟正黑體" panose="020B0604030504040204" pitchFamily="34" charset="-120"/>
            </a:endParaRPr>
          </a:p>
        </p:txBody>
      </p:sp>
      <p:sp>
        <p:nvSpPr>
          <p:cNvPr id="6" name="椭圆 50"/>
          <p:cNvSpPr/>
          <p:nvPr/>
        </p:nvSpPr>
        <p:spPr>
          <a:xfrm>
            <a:off x="4363373" y="1592036"/>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b="1" dirty="0">
                <a:latin typeface="微軟正黑體" panose="020B0604030504040204" pitchFamily="34" charset="-120"/>
                <a:ea typeface="微軟正黑體" panose="020B0604030504040204" pitchFamily="34" charset="-120"/>
              </a:rPr>
              <a:t>1</a:t>
            </a:r>
            <a:endParaRPr lang="zh-CN" altLang="en-US" sz="2200" b="1" dirty="0">
              <a:latin typeface="微軟正黑體" panose="020B0604030504040204" pitchFamily="34" charset="-120"/>
              <a:ea typeface="微軟正黑體" panose="020B0604030504040204" pitchFamily="34" charset="-120"/>
            </a:endParaRPr>
          </a:p>
        </p:txBody>
      </p:sp>
      <p:sp>
        <p:nvSpPr>
          <p:cNvPr id="19" name="椭圆 50"/>
          <p:cNvSpPr/>
          <p:nvPr/>
        </p:nvSpPr>
        <p:spPr>
          <a:xfrm>
            <a:off x="4363373" y="2438457"/>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200" b="1" dirty="0">
                <a:latin typeface="微軟正黑體" panose="020B0604030504040204" pitchFamily="34" charset="-120"/>
                <a:ea typeface="微軟正黑體" panose="020B0604030504040204" pitchFamily="34" charset="-120"/>
              </a:rPr>
              <a:t>2</a:t>
            </a:r>
          </a:p>
        </p:txBody>
      </p:sp>
      <p:sp>
        <p:nvSpPr>
          <p:cNvPr id="20" name="椭圆 50"/>
          <p:cNvSpPr/>
          <p:nvPr/>
        </p:nvSpPr>
        <p:spPr>
          <a:xfrm>
            <a:off x="4363373" y="4122719"/>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200" b="1" dirty="0">
                <a:latin typeface="微軟正黑體" panose="020B0604030504040204" pitchFamily="34" charset="-120"/>
                <a:ea typeface="微軟正黑體" panose="020B0604030504040204" pitchFamily="34" charset="-120"/>
              </a:rPr>
              <a:t>4</a:t>
            </a:r>
            <a:endParaRPr lang="zh-CN" altLang="en-US" sz="2200" b="1" dirty="0">
              <a:latin typeface="微軟正黑體" panose="020B0604030504040204" pitchFamily="34" charset="-120"/>
              <a:ea typeface="微軟正黑體" panose="020B0604030504040204" pitchFamily="34" charset="-120"/>
            </a:endParaRPr>
          </a:p>
        </p:txBody>
      </p:sp>
      <p:sp>
        <p:nvSpPr>
          <p:cNvPr id="21" name="椭圆 50"/>
          <p:cNvSpPr/>
          <p:nvPr/>
        </p:nvSpPr>
        <p:spPr>
          <a:xfrm>
            <a:off x="4363373" y="4966280"/>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200" b="1" dirty="0">
                <a:latin typeface="微軟正黑體" panose="020B0604030504040204" pitchFamily="34" charset="-120"/>
                <a:ea typeface="微軟正黑體" panose="020B0604030504040204" pitchFamily="34" charset="-120"/>
              </a:rPr>
              <a:t>5</a:t>
            </a:r>
            <a:endParaRPr lang="zh-CN" altLang="en-US" sz="2200" b="1" dirty="0">
              <a:latin typeface="微軟正黑體" panose="020B0604030504040204" pitchFamily="34" charset="-120"/>
              <a:ea typeface="微軟正黑體" panose="020B0604030504040204" pitchFamily="34" charset="-120"/>
            </a:endParaRPr>
          </a:p>
        </p:txBody>
      </p:sp>
      <p:sp>
        <p:nvSpPr>
          <p:cNvPr id="50" name="矩形 49"/>
          <p:cNvSpPr/>
          <p:nvPr/>
        </p:nvSpPr>
        <p:spPr>
          <a:xfrm>
            <a:off x="5180444" y="2435266"/>
            <a:ext cx="3877985"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表冊填報順序與匯入</a:t>
            </a:r>
          </a:p>
        </p:txBody>
      </p:sp>
      <p:sp>
        <p:nvSpPr>
          <p:cNvPr id="11" name="椭圆 50"/>
          <p:cNvSpPr/>
          <p:nvPr/>
        </p:nvSpPr>
        <p:spPr>
          <a:xfrm>
            <a:off x="4363373" y="3279158"/>
            <a:ext cx="709192" cy="66663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200" b="1" dirty="0">
                <a:latin typeface="微軟正黑體" panose="020B0604030504040204" pitchFamily="34" charset="-120"/>
                <a:ea typeface="微軟正黑體" panose="020B0604030504040204" pitchFamily="34" charset="-120"/>
              </a:rPr>
              <a:t>3</a:t>
            </a:r>
            <a:endParaRPr lang="zh-CN" altLang="en-US" sz="2200" b="1" dirty="0">
              <a:latin typeface="微軟正黑體" panose="020B0604030504040204" pitchFamily="34" charset="-120"/>
              <a:ea typeface="微軟正黑體" panose="020B0604030504040204" pitchFamily="34" charset="-120"/>
            </a:endParaRPr>
          </a:p>
        </p:txBody>
      </p:sp>
      <p:sp>
        <p:nvSpPr>
          <p:cNvPr id="12" name="矩形 11"/>
          <p:cNvSpPr/>
          <p:nvPr/>
        </p:nvSpPr>
        <p:spPr>
          <a:xfrm>
            <a:off x="5180443" y="1586878"/>
            <a:ext cx="1826141"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資料修正</a:t>
            </a:r>
          </a:p>
        </p:txBody>
      </p:sp>
      <p:sp>
        <p:nvSpPr>
          <p:cNvPr id="14" name="矩形 13"/>
          <p:cNvSpPr/>
          <p:nvPr/>
        </p:nvSpPr>
        <p:spPr>
          <a:xfrm>
            <a:off x="5182927" y="5007211"/>
            <a:ext cx="1826141"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聯絡資訊</a:t>
            </a:r>
          </a:p>
        </p:txBody>
      </p:sp>
      <p:sp>
        <p:nvSpPr>
          <p:cNvPr id="15" name="矩形 14">
            <a:extLst>
              <a:ext uri="{FF2B5EF4-FFF2-40B4-BE49-F238E27FC236}">
                <a16:creationId xmlns:a16="http://schemas.microsoft.com/office/drawing/2014/main" id="{ABC1D9F5-10D6-4D9A-A2AF-0C9FBB862D64}"/>
              </a:ext>
            </a:extLst>
          </p:cNvPr>
          <p:cNvSpPr/>
          <p:nvPr/>
        </p:nvSpPr>
        <p:spPr>
          <a:xfrm>
            <a:off x="5180443" y="3283654"/>
            <a:ext cx="1826141"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資料檢核</a:t>
            </a:r>
          </a:p>
        </p:txBody>
      </p:sp>
      <p:sp>
        <p:nvSpPr>
          <p:cNvPr id="16" name="矩形 15">
            <a:extLst>
              <a:ext uri="{FF2B5EF4-FFF2-40B4-BE49-F238E27FC236}">
                <a16:creationId xmlns:a16="http://schemas.microsoft.com/office/drawing/2014/main" id="{88BD4E49-67C3-469F-ADD3-6FE8387ABFA2}"/>
              </a:ext>
            </a:extLst>
          </p:cNvPr>
          <p:cNvSpPr/>
          <p:nvPr/>
        </p:nvSpPr>
        <p:spPr>
          <a:xfrm>
            <a:off x="5180444" y="4163650"/>
            <a:ext cx="1826141" cy="584775"/>
          </a:xfrm>
          <a:prstGeom prst="rect">
            <a:avLst/>
          </a:prstGeom>
        </p:spPr>
        <p:txBody>
          <a:bodyPr wrap="none">
            <a:spAutoFit/>
          </a:bodyPr>
          <a:lstStyle/>
          <a:p>
            <a:r>
              <a:rPr lang="zh-TW" altLang="en-US" sz="3200" b="1" dirty="0">
                <a:latin typeface="微軟正黑體" panose="020B0604030504040204" pitchFamily="34" charset="-120"/>
                <a:ea typeface="微軟正黑體" panose="020B0604030504040204" pitchFamily="34" charset="-120"/>
              </a:rPr>
              <a:t>其他事項</a:t>
            </a:r>
          </a:p>
        </p:txBody>
      </p:sp>
    </p:spTree>
    <p:extLst>
      <p:ext uri="{BB962C8B-B14F-4D97-AF65-F5344CB8AC3E}">
        <p14:creationId xmlns:p14="http://schemas.microsoft.com/office/powerpoint/2010/main" val="2220019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9900" b="1" dirty="0">
                <a:solidFill>
                  <a:schemeClr val="accent6">
                    <a:lumMod val="50000"/>
                  </a:schemeClr>
                </a:solidFill>
                <a:latin typeface="微軟正黑體" panose="020B0604030504040204" pitchFamily="34" charset="-120"/>
                <a:ea typeface="微軟正黑體" panose="020B0604030504040204" pitchFamily="34" charset="-120"/>
              </a:rPr>
              <a:t>1</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2693324" y="4631998"/>
            <a:ext cx="7049192" cy="769441"/>
          </a:xfrm>
          <a:prstGeom prst="rect">
            <a:avLst/>
          </a:prstGeom>
        </p:spPr>
        <p:txBody>
          <a:bodyPr wrap="square">
            <a:spAutoFit/>
          </a:bodyPr>
          <a:lstStyle/>
          <a:p>
            <a:pPr lvl="0" algn="ctr"/>
            <a:r>
              <a:rPr lang="zh-TW" altLang="en-US" sz="4400" b="1" dirty="0">
                <a:latin typeface="微軟正黑體" panose="020B0604030504040204" pitchFamily="34" charset="-120"/>
                <a:ea typeface="微軟正黑體" panose="020B0604030504040204" pitchFamily="34" charset="-120"/>
              </a:rPr>
              <a:t>資料修正</a:t>
            </a:r>
          </a:p>
        </p:txBody>
      </p:sp>
    </p:spTree>
    <p:extLst>
      <p:ext uri="{BB962C8B-B14F-4D97-AF65-F5344CB8AC3E}">
        <p14:creationId xmlns:p14="http://schemas.microsoft.com/office/powerpoint/2010/main" val="3505627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7"/>
          <p:cNvSpPr txBox="1">
            <a:spLocks/>
          </p:cNvSpPr>
          <p:nvPr/>
        </p:nvSpPr>
        <p:spPr>
          <a:xfrm>
            <a:off x="1183491" y="221158"/>
            <a:ext cx="7886700"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資料修正</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92983" y="207741"/>
            <a:ext cx="666648" cy="769441"/>
          </a:xfrm>
          <a:prstGeom prst="rect">
            <a:avLst/>
          </a:prstGeom>
          <a:noFill/>
        </p:spPr>
        <p:txBody>
          <a:bodyPr wrap="square" rtlCol="0" anchor="ctr">
            <a:spAutoFit/>
          </a:bodyPr>
          <a:lstStyle/>
          <a:p>
            <a:pPr algn="ctr"/>
            <a:r>
              <a:rPr lang="en-US" altLang="zh-CN" sz="4400" dirty="0">
                <a:solidFill>
                  <a:schemeClr val="bg1"/>
                </a:solidFill>
                <a:latin typeface="微軟正黑體" panose="020B0604030504040204" pitchFamily="34" charset="-120"/>
                <a:ea typeface="微軟正黑體" panose="020B0604030504040204" pitchFamily="34" charset="-120"/>
              </a:rPr>
              <a:t>1</a:t>
            </a:r>
            <a:endParaRPr lang="zh-CN" altLang="en-US" sz="4400" dirty="0">
              <a:solidFill>
                <a:schemeClr val="bg1"/>
              </a:solidFill>
              <a:latin typeface="微軟正黑體" panose="020B0604030504040204" pitchFamily="34" charset="-120"/>
              <a:ea typeface="微軟正黑體" panose="020B0604030504040204" pitchFamily="34" charset="-120"/>
            </a:endParaRPr>
          </a:p>
        </p:txBody>
      </p:sp>
      <p:sp>
        <p:nvSpPr>
          <p:cNvPr id="5" name="Text Box 62"/>
          <p:cNvSpPr txBox="1">
            <a:spLocks noChangeArrowheads="1"/>
          </p:cNvSpPr>
          <p:nvPr/>
        </p:nvSpPr>
        <p:spPr bwMode="auto">
          <a:xfrm>
            <a:off x="1362793" y="952499"/>
            <a:ext cx="8258671" cy="1723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anose="020F0502020204030204" pitchFamily="34" charset="0"/>
                <a:ea typeface="新細明體" panose="02020500000000000000" pitchFamily="18" charset="-120"/>
              </a:defRPr>
            </a:lvl1pPr>
            <a:lvl2pPr marL="742950" indent="-285750">
              <a:defRPr>
                <a:solidFill>
                  <a:schemeClr val="tx1"/>
                </a:solidFill>
                <a:latin typeface="Calibri" panose="020F0502020204030204" pitchFamily="34" charset="0"/>
                <a:ea typeface="新細明體" panose="02020500000000000000" pitchFamily="18" charset="-120"/>
              </a:defRPr>
            </a:lvl2pPr>
            <a:lvl3pPr marL="1143000" indent="-228600">
              <a:defRPr>
                <a:solidFill>
                  <a:schemeClr val="tx1"/>
                </a:solidFill>
                <a:latin typeface="Calibri" panose="020F0502020204030204" pitchFamily="34" charset="0"/>
                <a:ea typeface="新細明體" panose="02020500000000000000" pitchFamily="18" charset="-120"/>
              </a:defRPr>
            </a:lvl3pPr>
            <a:lvl4pPr marL="1600200" indent="-228600">
              <a:defRPr>
                <a:solidFill>
                  <a:schemeClr val="tx1"/>
                </a:solidFill>
                <a:latin typeface="Calibri" panose="020F0502020204030204" pitchFamily="34" charset="0"/>
                <a:ea typeface="新細明體" panose="02020500000000000000" pitchFamily="18" charset="-120"/>
              </a:defRPr>
            </a:lvl4pPr>
            <a:lvl5pPr marL="2057400" indent="-228600">
              <a:defRPr>
                <a:solidFill>
                  <a:schemeClr val="tx1"/>
                </a:solidFill>
                <a:latin typeface="Calibri" panose="020F0502020204030204" pitchFamily="34" charset="0"/>
                <a:ea typeface="新細明體" panose="02020500000000000000" pitchFamily="18" charset="-120"/>
              </a:defRPr>
            </a:lvl5pPr>
            <a:lvl6pPr marL="25146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6pPr>
            <a:lvl7pPr marL="29718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7pPr>
            <a:lvl8pPr marL="34290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8pPr>
            <a:lvl9pPr marL="3886200" indent="-228600" eaLnBrk="0" fontAlgn="base" hangingPunct="0">
              <a:spcBef>
                <a:spcPct val="0"/>
              </a:spcBef>
              <a:spcAft>
                <a:spcPct val="0"/>
              </a:spcAft>
              <a:defRPr>
                <a:solidFill>
                  <a:schemeClr val="tx1"/>
                </a:solidFill>
                <a:latin typeface="Calibri" panose="020F0502020204030204" pitchFamily="34" charset="0"/>
                <a:ea typeface="新細明體" panose="02020500000000000000" pitchFamily="18" charset="-120"/>
              </a:defRPr>
            </a:lvl9pPr>
          </a:lstStyle>
          <a:p>
            <a:pPr latinLnBrk="1">
              <a:defRPr/>
            </a:pPr>
            <a:endParaRPr lang="en-US" altLang="zh-TW" sz="2800" b="1" dirty="0">
              <a:solidFill>
                <a:srgbClr val="0D0D0D"/>
              </a:solidFill>
              <a:latin typeface="微軟正黑體" pitchFamily="34" charset="-120"/>
              <a:ea typeface="微軟正黑體" pitchFamily="34" charset="-120"/>
            </a:endParaRPr>
          </a:p>
          <a:p>
            <a:pPr latinLnBrk="1">
              <a:defRPr/>
            </a:pPr>
            <a:r>
              <a:rPr lang="zh-TW" altLang="en-US" sz="2800" b="1" dirty="0">
                <a:solidFill>
                  <a:srgbClr val="0D0D0D"/>
                </a:solidFill>
                <a:latin typeface="微軟正黑體" pitchFamily="34" charset="-120"/>
                <a:ea typeface="微軟正黑體" pitchFamily="34" charset="-120"/>
              </a:rPr>
              <a:t>本期開放</a:t>
            </a:r>
            <a:r>
              <a:rPr lang="zh-TW" altLang="en-US" sz="2800" b="1" dirty="0">
                <a:latin typeface="微軟正黑體" pitchFamily="34" charset="-120"/>
                <a:ea typeface="微軟正黑體" pitchFamily="34" charset="-120"/>
              </a:rPr>
              <a:t>學校申請暨</a:t>
            </a:r>
            <a:r>
              <a:rPr lang="zh-TW" altLang="en-US" sz="2800" b="1" dirty="0">
                <a:solidFill>
                  <a:srgbClr val="0D0D0D"/>
                </a:solidFill>
                <a:latin typeface="微軟正黑體" pitchFamily="34" charset="-120"/>
                <a:ea typeface="微軟正黑體" pitchFamily="34" charset="-120"/>
              </a:rPr>
              <a:t>修正</a:t>
            </a:r>
            <a:r>
              <a:rPr lang="zh-TW" altLang="en-US" sz="2800" b="1" dirty="0">
                <a:solidFill>
                  <a:srgbClr val="FF0000"/>
                </a:solidFill>
                <a:latin typeface="微軟正黑體" pitchFamily="34" charset="-120"/>
                <a:ea typeface="微軟正黑體" pitchFamily="34" charset="-120"/>
              </a:rPr>
              <a:t>「當期及歷史資料」</a:t>
            </a:r>
            <a:r>
              <a:rPr lang="zh-TW" altLang="en-US" sz="2800" b="1" dirty="0">
                <a:solidFill>
                  <a:srgbClr val="0D0D0D"/>
                </a:solidFill>
                <a:latin typeface="微軟正黑體" pitchFamily="34" charset="-120"/>
                <a:ea typeface="微軟正黑體" pitchFamily="34" charset="-120"/>
              </a:rPr>
              <a:t>時間：</a:t>
            </a:r>
            <a:endParaRPr lang="en-US" altLang="zh-TW" sz="2800" b="1" dirty="0">
              <a:solidFill>
                <a:srgbClr val="FF0000"/>
              </a:solidFill>
              <a:latin typeface="微軟正黑體" pitchFamily="34" charset="-120"/>
              <a:ea typeface="微軟正黑體" pitchFamily="34" charset="-120"/>
            </a:endParaRPr>
          </a:p>
          <a:p>
            <a:pPr latinLnBrk="1">
              <a:defRPr/>
            </a:pPr>
            <a:endParaRPr lang="en-US" altLang="zh-TW" sz="2800" b="1" dirty="0">
              <a:solidFill>
                <a:srgbClr val="FF0000"/>
              </a:solidFill>
              <a:latin typeface="微軟正黑體" pitchFamily="34" charset="-120"/>
              <a:ea typeface="微軟正黑體" pitchFamily="34" charset="-120"/>
            </a:endParaRPr>
          </a:p>
          <a:p>
            <a:pPr latinLnBrk="1">
              <a:defRPr/>
            </a:pPr>
            <a:r>
              <a:rPr lang="en-US" altLang="zh-TW" sz="2800" b="1" dirty="0">
                <a:solidFill>
                  <a:srgbClr val="FF0000"/>
                </a:solidFill>
                <a:latin typeface="微軟正黑體" pitchFamily="34" charset="-120"/>
                <a:ea typeface="微軟正黑體" pitchFamily="34" charset="-120"/>
              </a:rPr>
              <a:t>11/05(</a:t>
            </a:r>
            <a:r>
              <a:rPr lang="zh-TW" altLang="en-US" sz="2800" b="1" dirty="0">
                <a:solidFill>
                  <a:srgbClr val="FF0000"/>
                </a:solidFill>
                <a:latin typeface="微軟正黑體" pitchFamily="34" charset="-120"/>
                <a:ea typeface="微軟正黑體" pitchFamily="34" charset="-120"/>
              </a:rPr>
              <a:t>四</a:t>
            </a:r>
            <a:r>
              <a:rPr lang="en-US" altLang="zh-TW" sz="2800" b="1" dirty="0">
                <a:solidFill>
                  <a:srgbClr val="FF0000"/>
                </a:solidFill>
                <a:latin typeface="微軟正黑體" pitchFamily="34" charset="-120"/>
                <a:ea typeface="微軟正黑體" pitchFamily="34" charset="-120"/>
              </a:rPr>
              <a:t>)</a:t>
            </a:r>
            <a:r>
              <a:rPr lang="zh-TW" altLang="en-US" sz="2800" b="1" dirty="0">
                <a:solidFill>
                  <a:schemeClr val="bg2">
                    <a:lumMod val="10000"/>
                  </a:schemeClr>
                </a:solidFill>
                <a:latin typeface="微軟正黑體" pitchFamily="34" charset="-120"/>
                <a:ea typeface="微軟正黑體" pitchFamily="34" charset="-120"/>
              </a:rPr>
              <a:t>上午</a:t>
            </a:r>
            <a:r>
              <a:rPr lang="en-US" altLang="zh-TW" sz="2800" b="1" dirty="0">
                <a:solidFill>
                  <a:schemeClr val="bg2">
                    <a:lumMod val="10000"/>
                  </a:schemeClr>
                </a:solidFill>
                <a:latin typeface="微軟正黑體" pitchFamily="34" charset="-120"/>
                <a:ea typeface="微軟正黑體" pitchFamily="34" charset="-120"/>
              </a:rPr>
              <a:t>9:00~</a:t>
            </a:r>
            <a:r>
              <a:rPr lang="en-US" altLang="zh-TW" sz="2800" b="1" dirty="0">
                <a:solidFill>
                  <a:srgbClr val="FF0000"/>
                </a:solidFill>
                <a:latin typeface="微軟正黑體" pitchFamily="34" charset="-120"/>
                <a:ea typeface="微軟正黑體" pitchFamily="34" charset="-120"/>
              </a:rPr>
              <a:t>11/18 (</a:t>
            </a:r>
            <a:r>
              <a:rPr lang="zh-TW" altLang="en-US" sz="2800" b="1" dirty="0">
                <a:solidFill>
                  <a:srgbClr val="FF0000"/>
                </a:solidFill>
                <a:latin typeface="微軟正黑體" pitchFamily="34" charset="-120"/>
                <a:ea typeface="微軟正黑體" pitchFamily="34" charset="-120"/>
              </a:rPr>
              <a:t>三</a:t>
            </a:r>
            <a:r>
              <a:rPr lang="en-US" altLang="zh-TW" sz="2800" b="1" dirty="0">
                <a:solidFill>
                  <a:srgbClr val="FF0000"/>
                </a:solidFill>
                <a:latin typeface="微軟正黑體" pitchFamily="34" charset="-120"/>
                <a:ea typeface="微軟正黑體" pitchFamily="34" charset="-120"/>
              </a:rPr>
              <a:t>)</a:t>
            </a:r>
            <a:r>
              <a:rPr lang="zh-TW" altLang="en-US" sz="2800" b="1" dirty="0">
                <a:solidFill>
                  <a:schemeClr val="bg2">
                    <a:lumMod val="10000"/>
                  </a:schemeClr>
                </a:solidFill>
                <a:latin typeface="微軟正黑體" pitchFamily="34" charset="-120"/>
                <a:ea typeface="微軟正黑體" pitchFamily="34" charset="-120"/>
              </a:rPr>
              <a:t>下午</a:t>
            </a:r>
            <a:r>
              <a:rPr lang="en-US" altLang="zh-TW" sz="2800" b="1" dirty="0">
                <a:solidFill>
                  <a:schemeClr val="bg2">
                    <a:lumMod val="10000"/>
                  </a:schemeClr>
                </a:solidFill>
                <a:latin typeface="微軟正黑體" pitchFamily="34" charset="-120"/>
                <a:ea typeface="微軟正黑體" pitchFamily="34" charset="-120"/>
              </a:rPr>
              <a:t>5:00</a:t>
            </a:r>
            <a:endParaRPr lang="zh-TW" altLang="en-US" sz="2800" dirty="0">
              <a:solidFill>
                <a:schemeClr val="bg2">
                  <a:lumMod val="10000"/>
                </a:schemeClr>
              </a:solidFill>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6</a:t>
            </a:fld>
            <a:endParaRPr lang="zh-TW" altLang="en-US" dirty="0"/>
          </a:p>
        </p:txBody>
      </p:sp>
    </p:spTree>
    <p:extLst>
      <p:ext uri="{BB962C8B-B14F-4D97-AF65-F5344CB8AC3E}">
        <p14:creationId xmlns:p14="http://schemas.microsoft.com/office/powerpoint/2010/main" val="970877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資料修正</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軟正黑體" panose="020B0604030504040204" pitchFamily="34" charset="-120"/>
              <a:ea typeface="微軟正黑體" panose="020B0604030504040204" pitchFamily="34" charset="-120"/>
            </a:endParaRPr>
          </a:p>
        </p:txBody>
      </p:sp>
      <p:sp>
        <p:nvSpPr>
          <p:cNvPr id="4"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2</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7</a:t>
            </a:fld>
            <a:endParaRPr lang="zh-TW" altLang="en-US" dirty="0"/>
          </a:p>
        </p:txBody>
      </p:sp>
      <p:sp>
        <p:nvSpPr>
          <p:cNvPr id="78" name="矩形 77"/>
          <p:cNvSpPr/>
          <p:nvPr/>
        </p:nvSpPr>
        <p:spPr>
          <a:xfrm>
            <a:off x="-1" y="5454594"/>
            <a:ext cx="12192000" cy="1413749"/>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a:p>
        </p:txBody>
      </p:sp>
      <p:sp>
        <p:nvSpPr>
          <p:cNvPr id="14" name="矩形 13"/>
          <p:cNvSpPr/>
          <p:nvPr/>
        </p:nvSpPr>
        <p:spPr>
          <a:xfrm>
            <a:off x="165580" y="5651526"/>
            <a:ext cx="12191999" cy="1384995"/>
          </a:xfrm>
          <a:prstGeom prst="rect">
            <a:avLst/>
          </a:prstGeom>
        </p:spPr>
        <p:txBody>
          <a:bodyPr wrap="square">
            <a:spAutoFit/>
          </a:bodyPr>
          <a:lstStyle/>
          <a:p>
            <a:pPr marL="342900" indent="-342900">
              <a:buFont typeface="Wingdings" panose="05000000000000000000" pitchFamily="2" charset="2"/>
              <a:buChar char="u"/>
            </a:pPr>
            <a:r>
              <a:rPr lang="zh-TW" altLang="en-US" sz="2800" b="1" dirty="0">
                <a:latin typeface="微軟正黑體" panose="020B0604030504040204" pitchFamily="34" charset="-120"/>
                <a:ea typeface="微軟正黑體" panose="020B0604030504040204" pitchFamily="34" charset="-120"/>
              </a:rPr>
              <a:t>申請修正後系統即自動開放修正權限</a:t>
            </a:r>
            <a:endParaRPr lang="en-US" altLang="zh-TW" sz="2800" b="1" dirty="0">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pPr>
            <a:r>
              <a:rPr lang="zh-TW" altLang="en-US" sz="2800" b="1" dirty="0">
                <a:latin typeface="微軟正黑體" panose="020B0604030504040204" pitchFamily="34" charset="-120"/>
                <a:ea typeface="微軟正黑體" panose="020B0604030504040204" pitchFamily="34" charset="-120"/>
              </a:rPr>
              <a:t>於</a:t>
            </a:r>
            <a:r>
              <a:rPr lang="en-US" altLang="zh-TW" sz="2800" b="1" dirty="0">
                <a:latin typeface="微軟正黑體" panose="020B0604030504040204" pitchFamily="34" charset="-120"/>
                <a:ea typeface="微軟正黑體" panose="020B0604030504040204" pitchFamily="34" charset="-120"/>
              </a:rPr>
              <a:t>111</a:t>
            </a:r>
            <a:r>
              <a:rPr lang="zh-TW" altLang="en-US" sz="2800" b="1" dirty="0">
                <a:latin typeface="微軟正黑體" panose="020B0604030504040204" pitchFamily="34" charset="-120"/>
                <a:ea typeface="微軟正黑體" panose="020B0604030504040204" pitchFamily="34" charset="-120"/>
              </a:rPr>
              <a:t>年</a:t>
            </a:r>
            <a:r>
              <a:rPr lang="en-US" altLang="zh-TW" sz="2800" b="1" dirty="0">
                <a:latin typeface="微軟正黑體" panose="020B0604030504040204" pitchFamily="34" charset="-120"/>
                <a:ea typeface="微軟正黑體" panose="020B0604030504040204" pitchFamily="34" charset="-120"/>
              </a:rPr>
              <a:t>03</a:t>
            </a:r>
            <a:r>
              <a:rPr lang="zh-TW" altLang="en-US" sz="2800" b="1" dirty="0">
                <a:latin typeface="微軟正黑體" panose="020B0604030504040204" pitchFamily="34" charset="-120"/>
                <a:ea typeface="微軟正黑體" panose="020B0604030504040204" pitchFamily="34" charset="-120"/>
              </a:rPr>
              <a:t>期起</a:t>
            </a:r>
            <a:r>
              <a:rPr lang="zh-TW" altLang="en-US" sz="2800" b="1" dirty="0">
                <a:solidFill>
                  <a:srgbClr val="FF0000"/>
                </a:solidFill>
                <a:latin typeface="微軟正黑體" panose="020B0604030504040204" pitchFamily="34" charset="-120"/>
                <a:ea typeface="微軟正黑體" panose="020B0604030504040204" pitchFamily="34" charset="-120"/>
              </a:rPr>
              <a:t>不再計算修正次數</a:t>
            </a:r>
            <a:endParaRPr lang="en-US" altLang="zh-TW" sz="2800" b="1" dirty="0">
              <a:solidFill>
                <a:srgbClr val="FF0000"/>
              </a:solidFill>
              <a:latin typeface="微軟正黑體" panose="020B0604030504040204" pitchFamily="34" charset="-120"/>
              <a:ea typeface="微軟正黑體" panose="020B0604030504040204" pitchFamily="34" charset="-120"/>
            </a:endParaRPr>
          </a:p>
          <a:p>
            <a:pPr marL="342900" indent="-342900">
              <a:buFont typeface="Wingdings" panose="05000000000000000000" pitchFamily="2" charset="2"/>
              <a:buChar char="u"/>
            </a:pPr>
            <a:endParaRPr lang="zh-TW" altLang="zh-TW" sz="2800" b="1" dirty="0">
              <a:latin typeface="微軟正黑體" panose="020B0604030504040204" pitchFamily="34" charset="-120"/>
              <a:ea typeface="微軟正黑體" panose="020B0604030504040204" pitchFamily="34" charset="-120"/>
            </a:endParaRPr>
          </a:p>
        </p:txBody>
      </p:sp>
      <p:pic>
        <p:nvPicPr>
          <p:cNvPr id="5" name="圖片 4"/>
          <p:cNvPicPr>
            <a:picLocks noChangeAspect="1"/>
          </p:cNvPicPr>
          <p:nvPr/>
        </p:nvPicPr>
        <p:blipFill>
          <a:blip r:embed="rId2"/>
          <a:stretch>
            <a:fillRect/>
          </a:stretch>
        </p:blipFill>
        <p:spPr>
          <a:xfrm>
            <a:off x="1047749" y="1342365"/>
            <a:ext cx="10096500" cy="3781425"/>
          </a:xfrm>
          <a:prstGeom prst="rect">
            <a:avLst/>
          </a:prstGeom>
        </p:spPr>
      </p:pic>
    </p:spTree>
    <p:extLst>
      <p:ext uri="{BB962C8B-B14F-4D97-AF65-F5344CB8AC3E}">
        <p14:creationId xmlns:p14="http://schemas.microsoft.com/office/powerpoint/2010/main" val="3662447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50"/>
          <p:cNvSpPr/>
          <p:nvPr/>
        </p:nvSpPr>
        <p:spPr>
          <a:xfrm>
            <a:off x="4649047" y="1443641"/>
            <a:ext cx="2736786" cy="2729348"/>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9900" b="1" dirty="0">
                <a:solidFill>
                  <a:schemeClr val="accent6">
                    <a:lumMod val="50000"/>
                  </a:schemeClr>
                </a:solidFill>
                <a:latin typeface="微軟正黑體" panose="020B0604030504040204" pitchFamily="34" charset="-120"/>
                <a:ea typeface="微軟正黑體" panose="020B0604030504040204" pitchFamily="34" charset="-120"/>
              </a:rPr>
              <a:t>2</a:t>
            </a:r>
            <a:endParaRPr lang="zh-CN" altLang="en-US" sz="99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5" name="矩形 4"/>
          <p:cNvSpPr/>
          <p:nvPr/>
        </p:nvSpPr>
        <p:spPr>
          <a:xfrm>
            <a:off x="2693324" y="4631998"/>
            <a:ext cx="7049192" cy="769441"/>
          </a:xfrm>
          <a:prstGeom prst="rect">
            <a:avLst/>
          </a:prstGeom>
        </p:spPr>
        <p:txBody>
          <a:bodyPr wrap="square">
            <a:spAutoFit/>
          </a:bodyPr>
          <a:lstStyle/>
          <a:p>
            <a:pPr lvl="0" algn="ctr"/>
            <a:r>
              <a:rPr lang="zh-TW" altLang="en-US" sz="4400" b="1" dirty="0">
                <a:latin typeface="微軟正黑體" panose="020B0604030504040204" pitchFamily="34" charset="-120"/>
                <a:ea typeface="微軟正黑體" panose="020B0604030504040204" pitchFamily="34" charset="-120"/>
              </a:rPr>
              <a:t>表冊填報順序與匯入</a:t>
            </a:r>
          </a:p>
        </p:txBody>
      </p:sp>
    </p:spTree>
    <p:extLst>
      <p:ext uri="{BB962C8B-B14F-4D97-AF65-F5344CB8AC3E}">
        <p14:creationId xmlns:p14="http://schemas.microsoft.com/office/powerpoint/2010/main" val="26225984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03"/>
          <p:cNvSpPr/>
          <p:nvPr/>
        </p:nvSpPr>
        <p:spPr bwMode="auto">
          <a:xfrm>
            <a:off x="626306" y="626842"/>
            <a:ext cx="11270549" cy="572246"/>
          </a:xfrm>
          <a:custGeom>
            <a:avLst/>
            <a:gdLst>
              <a:gd name="T0" fmla="*/ 0 w 1861"/>
              <a:gd name="T1" fmla="*/ 0 h 112"/>
              <a:gd name="T2" fmla="*/ 0 w 1861"/>
              <a:gd name="T3" fmla="*/ 60 h 112"/>
              <a:gd name="T4" fmla="*/ 29 w 1861"/>
              <a:gd name="T5" fmla="*/ 86 h 112"/>
              <a:gd name="T6" fmla="*/ 29 w 1861"/>
              <a:gd name="T7" fmla="*/ 86 h 112"/>
              <a:gd name="T8" fmla="*/ 1835 w 1861"/>
              <a:gd name="T9" fmla="*/ 86 h 112"/>
              <a:gd name="T10" fmla="*/ 1861 w 1861"/>
              <a:gd name="T11" fmla="*/ 112 h 112"/>
            </a:gdLst>
            <a:ahLst/>
            <a:cxnLst>
              <a:cxn ang="0">
                <a:pos x="T0" y="T1"/>
              </a:cxn>
              <a:cxn ang="0">
                <a:pos x="T2" y="T3"/>
              </a:cxn>
              <a:cxn ang="0">
                <a:pos x="T4" y="T5"/>
              </a:cxn>
              <a:cxn ang="0">
                <a:pos x="T6" y="T7"/>
              </a:cxn>
              <a:cxn ang="0">
                <a:pos x="T8" y="T9"/>
              </a:cxn>
              <a:cxn ang="0">
                <a:pos x="T10" y="T11"/>
              </a:cxn>
            </a:cxnLst>
            <a:rect l="0" t="0" r="r" b="b"/>
            <a:pathLst>
              <a:path w="1861" h="112">
                <a:moveTo>
                  <a:pt x="0" y="0"/>
                </a:moveTo>
                <a:cubicBezTo>
                  <a:pt x="0" y="60"/>
                  <a:pt x="0" y="60"/>
                  <a:pt x="0" y="60"/>
                </a:cubicBezTo>
                <a:cubicBezTo>
                  <a:pt x="0" y="74"/>
                  <a:pt x="13" y="86"/>
                  <a:pt x="29" y="86"/>
                </a:cubicBezTo>
                <a:cubicBezTo>
                  <a:pt x="29" y="86"/>
                  <a:pt x="29" y="86"/>
                  <a:pt x="29" y="86"/>
                </a:cubicBezTo>
                <a:cubicBezTo>
                  <a:pt x="1835" y="86"/>
                  <a:pt x="1835" y="86"/>
                  <a:pt x="1835" y="86"/>
                </a:cubicBezTo>
                <a:cubicBezTo>
                  <a:pt x="1849" y="86"/>
                  <a:pt x="1861" y="97"/>
                  <a:pt x="1861" y="112"/>
                </a:cubicBezTo>
              </a:path>
            </a:pathLst>
          </a:custGeom>
          <a:noFill/>
          <a:ln w="38100" cap="flat">
            <a:solidFill>
              <a:srgbClr val="3E3A3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 name="文本占位符 7"/>
          <p:cNvSpPr txBox="1">
            <a:spLocks/>
          </p:cNvSpPr>
          <p:nvPr/>
        </p:nvSpPr>
        <p:spPr>
          <a:xfrm>
            <a:off x="1038223" y="242121"/>
            <a:ext cx="11153776" cy="769441"/>
          </a:xfrm>
          <a:prstGeom prst="rect">
            <a:avLst/>
          </a:prstGeom>
        </p:spPr>
        <p:txBody>
          <a:bodyPr anchor="ctr" anchorCtr="0">
            <a:noAutofit/>
          </a:bodyPr>
          <a:lst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A2897B"/>
                </a:solidFill>
                <a:latin typeface="微軟正黑體" panose="020B0604030504040204" pitchFamily="34" charset="-120"/>
                <a:ea typeface="微軟正黑體" panose="020B0604030504040204" pitchFamily="34" charset="-12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TW" altLang="en-US" sz="4400" dirty="0">
                <a:solidFill>
                  <a:schemeClr val="accent6">
                    <a:lumMod val="50000"/>
                  </a:schemeClr>
                </a:solidFill>
              </a:rPr>
              <a:t>表冊填報順序</a:t>
            </a:r>
            <a:endParaRPr lang="zh-CN" altLang="en-US" sz="4400" dirty="0">
              <a:solidFill>
                <a:schemeClr val="accent6">
                  <a:lumMod val="50000"/>
                </a:schemeClr>
              </a:solidFill>
            </a:endParaRPr>
          </a:p>
        </p:txBody>
      </p:sp>
      <p:sp>
        <p:nvSpPr>
          <p:cNvPr id="3" name="圆角矩形 20"/>
          <p:cNvSpPr/>
          <p:nvPr/>
        </p:nvSpPr>
        <p:spPr>
          <a:xfrm>
            <a:off x="214391" y="207742"/>
            <a:ext cx="823833" cy="782857"/>
          </a:xfrm>
          <a:prstGeom prst="roundRect">
            <a:avLst>
              <a:gd name="adj" fmla="val 12258"/>
            </a:avLst>
          </a:prstGeom>
          <a:solidFill>
            <a:schemeClr val="accent6">
              <a:lumMod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軟正黑體" panose="020B0604030504040204" pitchFamily="34" charset="-120"/>
              <a:ea typeface="微軟正黑體" panose="020B0604030504040204" pitchFamily="34" charset="-120"/>
            </a:endParaRPr>
          </a:p>
        </p:txBody>
      </p:sp>
      <p:sp>
        <p:nvSpPr>
          <p:cNvPr id="13" name="投影片編號版面配置區 12"/>
          <p:cNvSpPr>
            <a:spLocks noGrp="1"/>
          </p:cNvSpPr>
          <p:nvPr>
            <p:ph type="sldNum" sz="quarter" idx="4"/>
          </p:nvPr>
        </p:nvSpPr>
        <p:spPr/>
        <p:txBody>
          <a:bodyPr/>
          <a:lstStyle/>
          <a:p>
            <a:fld id="{BA36ACD9-F410-4E0C-AA39-2C3CA9F8E6F8}" type="slidenum">
              <a:rPr lang="zh-TW" altLang="en-US" smtClean="0"/>
              <a:t>9</a:t>
            </a:fld>
            <a:endParaRPr lang="zh-TW" altLang="en-US" dirty="0"/>
          </a:p>
        </p:txBody>
      </p:sp>
      <p:sp>
        <p:nvSpPr>
          <p:cNvPr id="78" name="矩形 77"/>
          <p:cNvSpPr/>
          <p:nvPr/>
        </p:nvSpPr>
        <p:spPr>
          <a:xfrm>
            <a:off x="-1" y="6273578"/>
            <a:ext cx="12192000" cy="594765"/>
          </a:xfrm>
          <a:prstGeom prst="rect">
            <a:avLst/>
          </a:prstGeom>
          <a:solidFill>
            <a:srgbClr val="C1DFAF">
              <a:alpha val="4549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zh-TW" altLang="en-US" dirty="0"/>
          </a:p>
        </p:txBody>
      </p:sp>
      <p:sp>
        <p:nvSpPr>
          <p:cNvPr id="14" name="矩形 13"/>
          <p:cNvSpPr/>
          <p:nvPr/>
        </p:nvSpPr>
        <p:spPr>
          <a:xfrm>
            <a:off x="1" y="6406678"/>
            <a:ext cx="12191999" cy="461665"/>
          </a:xfrm>
          <a:prstGeom prst="rect">
            <a:avLst/>
          </a:prstGeom>
        </p:spPr>
        <p:txBody>
          <a:bodyPr wrap="square">
            <a:spAutoFit/>
          </a:bodyPr>
          <a:lstStyle/>
          <a:p>
            <a:pPr marL="342900" indent="-342900">
              <a:buFont typeface="Wingdings" panose="05000000000000000000" pitchFamily="2" charset="2"/>
              <a:buChar char="u"/>
            </a:pPr>
            <a:r>
              <a:rPr lang="zh-TW" altLang="en-US" sz="2400" dirty="0">
                <a:latin typeface="微軟正黑體" panose="020B0604030504040204" pitchFamily="34" charset="-120"/>
                <a:ea typeface="微軟正黑體" panose="020B0604030504040204" pitchFamily="34" charset="-120"/>
              </a:rPr>
              <a:t>基本原則：</a:t>
            </a:r>
            <a:r>
              <a:rPr lang="zh-TW" altLang="en-US" sz="2400" dirty="0">
                <a:solidFill>
                  <a:srgbClr val="FF0000"/>
                </a:solidFill>
                <a:latin typeface="微軟正黑體" panose="020B0604030504040204" pitchFamily="34" charset="-120"/>
                <a:ea typeface="微軟正黑體" panose="020B0604030504040204" pitchFamily="34" charset="-120"/>
              </a:rPr>
              <a:t>先填總表</a:t>
            </a:r>
            <a:r>
              <a:rPr lang="zh-TW" altLang="en-US" sz="2400" dirty="0">
                <a:latin typeface="微軟正黑體" panose="020B0604030504040204" pitchFamily="34" charset="-120"/>
                <a:ea typeface="微軟正黑體" panose="020B0604030504040204" pitchFamily="34" charset="-120"/>
              </a:rPr>
              <a:t>再填細項</a:t>
            </a:r>
            <a:endParaRPr lang="zh-TW" altLang="zh-TW" sz="2400" dirty="0">
              <a:latin typeface="微軟正黑體" panose="020B0604030504040204" pitchFamily="34" charset="-120"/>
              <a:ea typeface="微軟正黑體" panose="020B0604030504040204" pitchFamily="34" charset="-120"/>
            </a:endParaRPr>
          </a:p>
        </p:txBody>
      </p:sp>
      <p:sp>
        <p:nvSpPr>
          <p:cNvPr id="10" name="文本框 13"/>
          <p:cNvSpPr txBox="1"/>
          <p:nvPr/>
        </p:nvSpPr>
        <p:spPr>
          <a:xfrm>
            <a:off x="214392" y="223129"/>
            <a:ext cx="823832" cy="738664"/>
          </a:xfrm>
          <a:prstGeom prst="rect">
            <a:avLst/>
          </a:prstGeom>
          <a:noFill/>
        </p:spPr>
        <p:txBody>
          <a:bodyPr wrap="square" rtlCol="0" anchor="ctr">
            <a:spAutoFit/>
          </a:bodyPr>
          <a:lstStyle/>
          <a:p>
            <a:pPr algn="ctr"/>
            <a:r>
              <a:rPr lang="en-US" altLang="zh-TW" sz="4200" dirty="0">
                <a:solidFill>
                  <a:schemeClr val="bg1"/>
                </a:solidFill>
                <a:latin typeface="微軟正黑體" panose="020B0604030504040204" pitchFamily="34" charset="-120"/>
                <a:ea typeface="微軟正黑體" panose="020B0604030504040204" pitchFamily="34" charset="-120"/>
              </a:rPr>
              <a:t>1</a:t>
            </a:r>
            <a:endParaRPr lang="zh-CN" altLang="en-US" sz="4200" dirty="0">
              <a:solidFill>
                <a:schemeClr val="bg1"/>
              </a:solidFill>
              <a:latin typeface="微軟正黑體" panose="020B0604030504040204" pitchFamily="34" charset="-120"/>
              <a:ea typeface="微軟正黑體" panose="020B0604030504040204" pitchFamily="34" charset="-120"/>
            </a:endParaRPr>
          </a:p>
        </p:txBody>
      </p:sp>
      <p:sp>
        <p:nvSpPr>
          <p:cNvPr id="5" name="文字方塊 4"/>
          <p:cNvSpPr txBox="1"/>
          <p:nvPr/>
        </p:nvSpPr>
        <p:spPr>
          <a:xfrm>
            <a:off x="302150" y="1470991"/>
            <a:ext cx="11306754" cy="4278094"/>
          </a:xfrm>
          <a:prstGeom prst="rect">
            <a:avLst/>
          </a:prstGeom>
          <a:noFill/>
        </p:spPr>
        <p:txBody>
          <a:bodyPr wrap="square" rtlCol="0">
            <a:spAutoFit/>
          </a:bodyPr>
          <a:lstStyle/>
          <a:p>
            <a:r>
              <a:rPr lang="zh-TW" altLang="en-US" sz="4000" dirty="0">
                <a:latin typeface="微軟正黑體" panose="020B0604030504040204" pitchFamily="34" charset="-120"/>
                <a:ea typeface="微軟正黑體" panose="020B0604030504040204" pitchFamily="34" charset="-120"/>
              </a:rPr>
              <a:t>●表 </a:t>
            </a:r>
            <a:r>
              <a:rPr lang="en-US" altLang="zh-TW" sz="4000" dirty="0">
                <a:latin typeface="微軟正黑體" panose="020B0604030504040204" pitchFamily="34" charset="-120"/>
                <a:ea typeface="微軟正黑體" panose="020B0604030504040204" pitchFamily="34" charset="-120"/>
              </a:rPr>
              <a:t>1 </a:t>
            </a:r>
            <a:r>
              <a:rPr lang="zh-TW" altLang="en-US" sz="4000" dirty="0">
                <a:latin typeface="微軟正黑體" panose="020B0604030504040204" pitchFamily="34" charset="-120"/>
                <a:ea typeface="微軟正黑體" panose="020B0604030504040204" pitchFamily="34" charset="-120"/>
              </a:rPr>
              <a:t>系列</a:t>
            </a:r>
          </a:p>
          <a:p>
            <a:r>
              <a:rPr lang="en-US" altLang="zh-TW" sz="3200" dirty="0">
                <a:latin typeface="微軟正黑體" panose="020B0604030504040204" pitchFamily="34" charset="-120"/>
                <a:ea typeface="微軟正黑體" panose="020B0604030504040204" pitchFamily="34" charset="-120"/>
              </a:rPr>
              <a:t>1.</a:t>
            </a:r>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1-1</a:t>
            </a:r>
          </a:p>
          <a:p>
            <a:r>
              <a:rPr lang="en-US" altLang="zh-TW" sz="3200" dirty="0">
                <a:latin typeface="微軟正黑體" panose="020B0604030504040204" pitchFamily="34" charset="-120"/>
                <a:ea typeface="微軟正黑體" panose="020B0604030504040204" pitchFamily="34" charset="-120"/>
              </a:rPr>
              <a:t>2.</a:t>
            </a:r>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1-1-3</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1-2-1</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1-2-2</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1-17-1</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1-19</a:t>
            </a:r>
            <a:r>
              <a:rPr lang="zh-TW" altLang="en-US" sz="3200" dirty="0">
                <a:latin typeface="微軟正黑體" panose="020B0604030504040204" pitchFamily="34" charset="-120"/>
                <a:ea typeface="微軟正黑體" panose="020B0604030504040204" pitchFamily="34" charset="-120"/>
              </a:rPr>
              <a:t>、</a:t>
            </a:r>
            <a:endParaRPr lang="en-US" altLang="zh-TW" sz="3200" dirty="0">
              <a:latin typeface="微軟正黑體" panose="020B0604030504040204" pitchFamily="34" charset="-120"/>
              <a:ea typeface="微軟正黑體" panose="020B0604030504040204" pitchFamily="34" charset="-120"/>
            </a:endParaRPr>
          </a:p>
          <a:p>
            <a:r>
              <a:rPr lang="zh-TW" altLang="en-US" sz="3200" dirty="0">
                <a:latin typeface="微軟正黑體" panose="020B0604030504040204" pitchFamily="34" charset="-120"/>
                <a:ea typeface="微軟正黑體" panose="020B0604030504040204" pitchFamily="34" charset="-120"/>
              </a:rPr>
              <a:t>　表</a:t>
            </a:r>
            <a:r>
              <a:rPr lang="en-US" altLang="zh-TW" sz="3200" dirty="0">
                <a:latin typeface="微軟正黑體" panose="020B0604030504040204" pitchFamily="34" charset="-120"/>
                <a:ea typeface="微軟正黑體" panose="020B0604030504040204" pitchFamily="34" charset="-120"/>
              </a:rPr>
              <a:t>1-20~</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1-22-1</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3-5</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3-5-3</a:t>
            </a:r>
          </a:p>
          <a:p>
            <a:endParaRPr lang="en-US" altLang="zh-TW" sz="3200" dirty="0">
              <a:latin typeface="微軟正黑體" panose="020B0604030504040204" pitchFamily="34" charset="-120"/>
              <a:ea typeface="微軟正黑體" panose="020B0604030504040204" pitchFamily="34" charset="-120"/>
            </a:endParaRPr>
          </a:p>
          <a:p>
            <a:r>
              <a:rPr lang="zh-TW" altLang="en-US" sz="4000" dirty="0">
                <a:latin typeface="微軟正黑體" panose="020B0604030504040204" pitchFamily="34" charset="-120"/>
                <a:ea typeface="微軟正黑體" panose="020B0604030504040204" pitchFamily="34" charset="-120"/>
              </a:rPr>
              <a:t>●表 </a:t>
            </a:r>
            <a:r>
              <a:rPr lang="en-US" altLang="zh-TW" sz="4000" dirty="0">
                <a:latin typeface="微軟正黑體" panose="020B0604030504040204" pitchFamily="34" charset="-120"/>
                <a:ea typeface="微軟正黑體" panose="020B0604030504040204" pitchFamily="34" charset="-120"/>
              </a:rPr>
              <a:t>3-5 </a:t>
            </a:r>
            <a:r>
              <a:rPr lang="zh-TW" altLang="en-US" sz="4000" dirty="0">
                <a:latin typeface="微軟正黑體" panose="020B0604030504040204" pitchFamily="34" charset="-120"/>
                <a:ea typeface="微軟正黑體" panose="020B0604030504040204" pitchFamily="34" charset="-120"/>
              </a:rPr>
              <a:t>系列</a:t>
            </a:r>
            <a:endParaRPr lang="en-US" altLang="zh-TW" sz="4000" dirty="0">
              <a:latin typeface="微軟正黑體" panose="020B0604030504040204" pitchFamily="34" charset="-120"/>
              <a:ea typeface="微軟正黑體" panose="020B0604030504040204" pitchFamily="34" charset="-120"/>
            </a:endParaRPr>
          </a:p>
          <a:p>
            <a:r>
              <a:rPr lang="en-US" altLang="zh-TW" sz="3200" dirty="0">
                <a:latin typeface="微軟正黑體" panose="020B0604030504040204" pitchFamily="34" charset="-120"/>
                <a:ea typeface="微軟正黑體" panose="020B0604030504040204" pitchFamily="34" charset="-120"/>
              </a:rPr>
              <a:t>1.</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3-5</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3-5-1</a:t>
            </a:r>
          </a:p>
          <a:p>
            <a:r>
              <a:rPr lang="en-US" altLang="zh-TW" sz="3200" dirty="0">
                <a:latin typeface="微軟正黑體" panose="020B0604030504040204" pitchFamily="34" charset="-120"/>
                <a:ea typeface="微軟正黑體" panose="020B0604030504040204" pitchFamily="34" charset="-120"/>
              </a:rPr>
              <a:t>2.</a:t>
            </a:r>
            <a:r>
              <a:rPr lang="zh-TW" altLang="en-US" sz="3200" dirty="0">
                <a:latin typeface="微軟正黑體" panose="020B0604030504040204" pitchFamily="34" charset="-120"/>
                <a:ea typeface="微軟正黑體" panose="020B0604030504040204" pitchFamily="34" charset="-120"/>
              </a:rPr>
              <a:t>表</a:t>
            </a:r>
            <a:r>
              <a:rPr lang="en-US" altLang="zh-TW" sz="3200" dirty="0">
                <a:latin typeface="微軟正黑體" panose="020B0604030504040204" pitchFamily="34" charset="-120"/>
                <a:ea typeface="微軟正黑體" panose="020B0604030504040204" pitchFamily="34" charset="-120"/>
              </a:rPr>
              <a:t>3-5-2</a:t>
            </a:r>
          </a:p>
        </p:txBody>
      </p:sp>
    </p:spTree>
    <p:extLst>
      <p:ext uri="{BB962C8B-B14F-4D97-AF65-F5344CB8AC3E}">
        <p14:creationId xmlns:p14="http://schemas.microsoft.com/office/powerpoint/2010/main" val="2952861171"/>
      </p:ext>
    </p:extLst>
  </p:cSld>
  <p:clrMapOvr>
    <a:masterClrMapping/>
  </p:clrMapOvr>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6766</TotalTime>
  <Words>1454</Words>
  <Application>Microsoft Office PowerPoint</Application>
  <PresentationFormat>寬螢幕</PresentationFormat>
  <Paragraphs>194</Paragraphs>
  <Slides>29</Slides>
  <Notes>0</Notes>
  <HiddenSlides>0</HiddenSlides>
  <MMClips>0</MMClips>
  <ScaleCrop>false</ScaleCrop>
  <HeadingPairs>
    <vt:vector size="6" baseType="variant">
      <vt:variant>
        <vt:lpstr>使用字型</vt:lpstr>
      </vt:variant>
      <vt:variant>
        <vt:i4>5</vt:i4>
      </vt:variant>
      <vt:variant>
        <vt:lpstr>佈景主題</vt:lpstr>
      </vt:variant>
      <vt:variant>
        <vt:i4>1</vt:i4>
      </vt:variant>
      <vt:variant>
        <vt:lpstr>投影片標題</vt:lpstr>
      </vt:variant>
      <vt:variant>
        <vt:i4>29</vt:i4>
      </vt:variant>
    </vt:vector>
  </HeadingPairs>
  <TitlesOfParts>
    <vt:vector size="35" baseType="lpstr">
      <vt:lpstr>微軟正黑體</vt:lpstr>
      <vt:lpstr>Arial</vt:lpstr>
      <vt:lpstr>Calibri</vt:lpstr>
      <vt:lpstr>Calibri Light</vt:lpstr>
      <vt:lpstr>Wingdings</vt:lpstr>
      <vt:lpstr>Office 佈景主題</vt:lpstr>
      <vt:lpstr>技專校院校務資料庫 115年10月份系統操作簡報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技專校院校務資料庫 107年03月份填表說明會</dc:title>
  <dc:creator>tvedb</dc:creator>
  <cp:lastModifiedBy>李宛諭 li</cp:lastModifiedBy>
  <cp:revision>428</cp:revision>
  <dcterms:created xsi:type="dcterms:W3CDTF">2018-01-16T02:34:19Z</dcterms:created>
  <dcterms:modified xsi:type="dcterms:W3CDTF">2026-08-24T03:07:19Z</dcterms:modified>
</cp:coreProperties>
</file>